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438" r:id="rId4"/>
    <p:sldId id="272" r:id="rId5"/>
    <p:sldId id="415" r:id="rId6"/>
    <p:sldId id="284" r:id="rId7"/>
    <p:sldId id="286" r:id="rId8"/>
    <p:sldId id="287" r:id="rId9"/>
    <p:sldId id="285" r:id="rId10"/>
    <p:sldId id="417" r:id="rId11"/>
    <p:sldId id="429" r:id="rId12"/>
    <p:sldId id="421" r:id="rId13"/>
    <p:sldId id="423" r:id="rId14"/>
    <p:sldId id="419" r:id="rId15"/>
    <p:sldId id="424" r:id="rId16"/>
    <p:sldId id="320" r:id="rId17"/>
    <p:sldId id="271" r:id="rId18"/>
    <p:sldId id="422" r:id="rId19"/>
    <p:sldId id="277" r:id="rId20"/>
    <p:sldId id="444" r:id="rId21"/>
    <p:sldId id="289" r:id="rId22"/>
    <p:sldId id="280" r:id="rId23"/>
    <p:sldId id="441" r:id="rId24"/>
    <p:sldId id="428" r:id="rId25"/>
    <p:sldId id="426" r:id="rId26"/>
    <p:sldId id="414" r:id="rId27"/>
    <p:sldId id="430" r:id="rId28"/>
    <p:sldId id="293" r:id="rId29"/>
    <p:sldId id="427" r:id="rId30"/>
    <p:sldId id="440" r:id="rId31"/>
    <p:sldId id="416" r:id="rId32"/>
    <p:sldId id="295" r:id="rId33"/>
    <p:sldId id="296" r:id="rId34"/>
    <p:sldId id="297" r:id="rId35"/>
    <p:sldId id="439" r:id="rId36"/>
    <p:sldId id="291" r:id="rId37"/>
    <p:sldId id="299" r:id="rId38"/>
    <p:sldId id="292" r:id="rId39"/>
    <p:sldId id="300" r:id="rId40"/>
    <p:sldId id="283" r:id="rId41"/>
    <p:sldId id="420" r:id="rId42"/>
    <p:sldId id="281" r:id="rId43"/>
    <p:sldId id="282" r:id="rId44"/>
    <p:sldId id="445" r:id="rId45"/>
    <p:sldId id="446" r:id="rId46"/>
    <p:sldId id="442" r:id="rId47"/>
    <p:sldId id="443" r:id="rId48"/>
    <p:sldId id="258" r:id="rId49"/>
    <p:sldId id="259" r:id="rId50"/>
    <p:sldId id="257" r:id="rId51"/>
    <p:sldId id="431" r:id="rId52"/>
    <p:sldId id="275" r:id="rId53"/>
    <p:sldId id="433" r:id="rId54"/>
    <p:sldId id="432" r:id="rId55"/>
    <p:sldId id="434" r:id="rId56"/>
    <p:sldId id="276" r:id="rId57"/>
    <p:sldId id="43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DF4A33"/>
    <a:srgbClr val="FFFFFF"/>
    <a:srgbClr val="C49371"/>
    <a:srgbClr val="056768"/>
    <a:srgbClr val="B6DA70"/>
    <a:srgbClr val="C4E18C"/>
    <a:srgbClr val="9D9D9C"/>
    <a:srgbClr val="D0D0D0"/>
    <a:srgbClr val="FCD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94B-4098-A85C-9A2B2892A56B}"/>
              </c:ext>
            </c:extLst>
          </c:dPt>
          <c:dPt>
            <c:idx val="1"/>
            <c:bubble3D val="0"/>
            <c:explosion val="12"/>
            <c:extLst>
              <c:ext xmlns:c16="http://schemas.microsoft.com/office/drawing/2014/chart" uri="{C3380CC4-5D6E-409C-BE32-E72D297353CC}">
                <c16:uniqueId val="{00000003-A94B-4098-A85C-9A2B2892A56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B-4098-A85C-9A2B2892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497-4995-AB3F-F8D96F29E136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97-4995-AB3F-F8D96F29E13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97-4995-AB3F-F8D96F29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01A-4699-96BE-D66D6299821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01A-4699-96BE-D66D6299821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1A-4699-96BE-D66D629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ln w="31750" cap="rnd" cmpd="sng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1-805C-4EA0-9510-4071245745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3-805C-4EA0-9510-4071245745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5-805C-4EA0-9510-4071245745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7-805C-4EA0-9510-4071245745B7}"/>
              </c:ext>
            </c:extLst>
          </c:dPt>
          <c:dPt>
            <c:idx val="4"/>
            <c:invertIfNegative val="0"/>
            <c:bubble3D val="0"/>
            <c:spPr>
              <a:solidFill>
                <a:srgbClr val="ED7D31"/>
              </a:solidFill>
              <a:ln w="31750" cap="rnd" cmpd="sng">
                <a:noFill/>
              </a:ln>
            </c:spPr>
            <c:extLst>
              <c:ext xmlns:c16="http://schemas.microsoft.com/office/drawing/2014/chart" uri="{C3380CC4-5D6E-409C-BE32-E72D297353CC}">
                <c16:uniqueId val="{00000009-805C-4EA0-9510-4071245745B7}"/>
              </c:ext>
            </c:extLst>
          </c:dPt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80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5C-4EA0-9510-407124574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0"/>
        <c:overlap val="100"/>
        <c:axId val="266088856"/>
        <c:axId val="190956544"/>
      </c:barChart>
      <c:catAx>
        <c:axId val="2660888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0956544"/>
        <c:crosses val="autoZero"/>
        <c:auto val="1"/>
        <c:lblAlgn val="ctr"/>
        <c:lblOffset val="100"/>
        <c:noMultiLvlLbl val="0"/>
      </c:catAx>
      <c:valAx>
        <c:axId val="19095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66088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Contenido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1-4E26-BD46-30C778B2AA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1-4E26-BD46-30C778B2AA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41-4E26-BD46-30C778B2AA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41-4E26-BD46-30C778B2AAD9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41-4E26-BD46-30C778B2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bg1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7-462B-AE5A-4663F0BD78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7-462B-AE5A-4663F0BD78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7-462B-AE5A-4663F0BD7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066312"/>
        <c:axId val="299063568"/>
      </c:lineChart>
      <c:catAx>
        <c:axId val="299066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9063568"/>
        <c:crosses val="autoZero"/>
        <c:auto val="1"/>
        <c:lblAlgn val="ctr"/>
        <c:lblOffset val="100"/>
        <c:noMultiLvlLbl val="0"/>
      </c:catAx>
      <c:valAx>
        <c:axId val="299063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99066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5753100"/>
            <a:ext cx="1219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746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2583427" y="36569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5629275" y="121337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2428" y="409531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0" y="4721626"/>
            <a:ext cx="12192000" cy="2169622"/>
          </a:xfrm>
          <a:custGeom>
            <a:avLst/>
            <a:gdLst>
              <a:gd name="T0" fmla="*/ 2063 w 2165"/>
              <a:gd name="T1" fmla="*/ 452 h 478"/>
              <a:gd name="T2" fmla="*/ 1493 w 2165"/>
              <a:gd name="T3" fmla="*/ 467 h 478"/>
              <a:gd name="T4" fmla="*/ 0 w 2165"/>
              <a:gd name="T5" fmla="*/ 473 h 478"/>
              <a:gd name="T6" fmla="*/ 55 w 2165"/>
              <a:gd name="T7" fmla="*/ 112 h 478"/>
              <a:gd name="T8" fmla="*/ 111 w 2165"/>
              <a:gd name="T9" fmla="*/ 190 h 478"/>
              <a:gd name="T10" fmla="*/ 136 w 2165"/>
              <a:gd name="T11" fmla="*/ 145 h 478"/>
              <a:gd name="T12" fmla="*/ 201 w 2165"/>
              <a:gd name="T13" fmla="*/ 171 h 478"/>
              <a:gd name="T14" fmla="*/ 253 w 2165"/>
              <a:gd name="T15" fmla="*/ 152 h 478"/>
              <a:gd name="T16" fmla="*/ 282 w 2165"/>
              <a:gd name="T17" fmla="*/ 213 h 478"/>
              <a:gd name="T18" fmla="*/ 304 w 2165"/>
              <a:gd name="T19" fmla="*/ 252 h 478"/>
              <a:gd name="T20" fmla="*/ 345 w 2165"/>
              <a:gd name="T21" fmla="*/ 322 h 478"/>
              <a:gd name="T22" fmla="*/ 422 w 2165"/>
              <a:gd name="T23" fmla="*/ 279 h 478"/>
              <a:gd name="T24" fmla="*/ 447 w 2165"/>
              <a:gd name="T25" fmla="*/ 53 h 478"/>
              <a:gd name="T26" fmla="*/ 472 w 2165"/>
              <a:gd name="T27" fmla="*/ 274 h 478"/>
              <a:gd name="T28" fmla="*/ 568 w 2165"/>
              <a:gd name="T29" fmla="*/ 431 h 478"/>
              <a:gd name="T30" fmla="*/ 685 w 2165"/>
              <a:gd name="T31" fmla="*/ 328 h 478"/>
              <a:gd name="T32" fmla="*/ 667 w 2165"/>
              <a:gd name="T33" fmla="*/ 215 h 478"/>
              <a:gd name="T34" fmla="*/ 710 w 2165"/>
              <a:gd name="T35" fmla="*/ 304 h 478"/>
              <a:gd name="T36" fmla="*/ 745 w 2165"/>
              <a:gd name="T37" fmla="*/ 257 h 478"/>
              <a:gd name="T38" fmla="*/ 783 w 2165"/>
              <a:gd name="T39" fmla="*/ 333 h 478"/>
              <a:gd name="T40" fmla="*/ 845 w 2165"/>
              <a:gd name="T41" fmla="*/ 291 h 478"/>
              <a:gd name="T42" fmla="*/ 1017 w 2165"/>
              <a:gd name="T43" fmla="*/ 263 h 478"/>
              <a:gd name="T44" fmla="*/ 1069 w 2165"/>
              <a:gd name="T45" fmla="*/ 311 h 478"/>
              <a:gd name="T46" fmla="*/ 1127 w 2165"/>
              <a:gd name="T47" fmla="*/ 273 h 478"/>
              <a:gd name="T48" fmla="*/ 1135 w 2165"/>
              <a:gd name="T49" fmla="*/ 148 h 478"/>
              <a:gd name="T50" fmla="*/ 1179 w 2165"/>
              <a:gd name="T51" fmla="*/ 259 h 478"/>
              <a:gd name="T52" fmla="*/ 1267 w 2165"/>
              <a:gd name="T53" fmla="*/ 311 h 478"/>
              <a:gd name="T54" fmla="*/ 1389 w 2165"/>
              <a:gd name="T55" fmla="*/ 403 h 478"/>
              <a:gd name="T56" fmla="*/ 1423 w 2165"/>
              <a:gd name="T57" fmla="*/ 369 h 478"/>
              <a:gd name="T58" fmla="*/ 1506 w 2165"/>
              <a:gd name="T59" fmla="*/ 449 h 478"/>
              <a:gd name="T60" fmla="*/ 1505 w 2165"/>
              <a:gd name="T61" fmla="*/ 363 h 478"/>
              <a:gd name="T62" fmla="*/ 1514 w 2165"/>
              <a:gd name="T63" fmla="*/ 225 h 478"/>
              <a:gd name="T64" fmla="*/ 1568 w 2165"/>
              <a:gd name="T65" fmla="*/ 398 h 478"/>
              <a:gd name="T66" fmla="*/ 1614 w 2165"/>
              <a:gd name="T67" fmla="*/ 218 h 478"/>
              <a:gd name="T68" fmla="*/ 1643 w 2165"/>
              <a:gd name="T69" fmla="*/ 356 h 478"/>
              <a:gd name="T70" fmla="*/ 1723 w 2165"/>
              <a:gd name="T71" fmla="*/ 317 h 478"/>
              <a:gd name="T72" fmla="*/ 1888 w 2165"/>
              <a:gd name="T73" fmla="*/ 262 h 478"/>
              <a:gd name="T74" fmla="*/ 2083 w 2165"/>
              <a:gd name="T75" fmla="*/ 330 h 478"/>
              <a:gd name="T76" fmla="*/ 2116 w 2165"/>
              <a:gd name="T77" fmla="*/ 305 h 478"/>
              <a:gd name="T78" fmla="*/ 716 w 2165"/>
              <a:gd name="T79" fmla="*/ 404 h 478"/>
              <a:gd name="T80" fmla="*/ 399 w 2165"/>
              <a:gd name="T81" fmla="*/ 345 h 478"/>
              <a:gd name="T82" fmla="*/ 1654 w 2165"/>
              <a:gd name="T83" fmla="*/ 427 h 478"/>
              <a:gd name="T84" fmla="*/ 1668 w 2165"/>
              <a:gd name="T85" fmla="*/ 375 h 478"/>
              <a:gd name="T86" fmla="*/ 179 w 2165"/>
              <a:gd name="T87" fmla="*/ 256 h 478"/>
              <a:gd name="T88" fmla="*/ 98 w 2165"/>
              <a:gd name="T89" fmla="*/ 309 h 478"/>
              <a:gd name="T90" fmla="*/ 522 w 2165"/>
              <a:gd name="T91" fmla="*/ 342 h 478"/>
              <a:gd name="T92" fmla="*/ 443 w 2165"/>
              <a:gd name="T93" fmla="*/ 379 h 478"/>
              <a:gd name="T94" fmla="*/ 1119 w 2165"/>
              <a:gd name="T95" fmla="*/ 379 h 478"/>
              <a:gd name="T96" fmla="*/ 292 w 2165"/>
              <a:gd name="T97" fmla="*/ 399 h 478"/>
              <a:gd name="T98" fmla="*/ 1005 w 2165"/>
              <a:gd name="T99" fmla="*/ 374 h 478"/>
              <a:gd name="T100" fmla="*/ 1997 w 2165"/>
              <a:gd name="T101" fmla="*/ 327 h 478"/>
              <a:gd name="T102" fmla="*/ 1231 w 2165"/>
              <a:gd name="T103" fmla="*/ 385 h 478"/>
              <a:gd name="T104" fmla="*/ 417 w 2165"/>
              <a:gd name="T105" fmla="*/ 421 h 478"/>
              <a:gd name="T106" fmla="*/ 514 w 2165"/>
              <a:gd name="T107" fmla="*/ 412 h 478"/>
              <a:gd name="T108" fmla="*/ 166 w 2165"/>
              <a:gd name="T109" fmla="*/ 268 h 478"/>
              <a:gd name="T110" fmla="*/ 1915 w 2165"/>
              <a:gd name="T111" fmla="*/ 418 h 478"/>
              <a:gd name="T112" fmla="*/ 1544 w 2165"/>
              <a:gd name="T113" fmla="*/ 404 h 478"/>
              <a:gd name="T114" fmla="*/ 426 w 2165"/>
              <a:gd name="T115" fmla="*/ 241 h 478"/>
              <a:gd name="T116" fmla="*/ 226 w 2165"/>
              <a:gd name="T117" fmla="*/ 446 h 478"/>
              <a:gd name="T118" fmla="*/ 1954 w 2165"/>
              <a:gd name="T119" fmla="*/ 407 h 478"/>
              <a:gd name="T120" fmla="*/ 279 w 2165"/>
              <a:gd name="T121" fmla="*/ 247 h 478"/>
              <a:gd name="T122" fmla="*/ 322 w 2165"/>
              <a:gd name="T123" fmla="*/ 33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5" h="478">
                <a:moveTo>
                  <a:pt x="2165" y="473"/>
                </a:moveTo>
                <a:cubicBezTo>
                  <a:pt x="2146" y="472"/>
                  <a:pt x="2128" y="473"/>
                  <a:pt x="2109" y="472"/>
                </a:cubicBezTo>
                <a:cubicBezTo>
                  <a:pt x="2104" y="472"/>
                  <a:pt x="2098" y="469"/>
                  <a:pt x="2093" y="467"/>
                </a:cubicBezTo>
                <a:cubicBezTo>
                  <a:pt x="2090" y="466"/>
                  <a:pt x="2087" y="464"/>
                  <a:pt x="2084" y="462"/>
                </a:cubicBezTo>
                <a:cubicBezTo>
                  <a:pt x="2077" y="458"/>
                  <a:pt x="2071" y="454"/>
                  <a:pt x="2065" y="450"/>
                </a:cubicBezTo>
                <a:cubicBezTo>
                  <a:pt x="2066" y="449"/>
                  <a:pt x="2067" y="447"/>
                  <a:pt x="2068" y="446"/>
                </a:cubicBezTo>
                <a:cubicBezTo>
                  <a:pt x="2078" y="450"/>
                  <a:pt x="2089" y="454"/>
                  <a:pt x="2100" y="458"/>
                </a:cubicBezTo>
                <a:cubicBezTo>
                  <a:pt x="2101" y="458"/>
                  <a:pt x="2101" y="457"/>
                  <a:pt x="2102" y="456"/>
                </a:cubicBezTo>
                <a:cubicBezTo>
                  <a:pt x="2100" y="454"/>
                  <a:pt x="2098" y="452"/>
                  <a:pt x="2095" y="451"/>
                </a:cubicBezTo>
                <a:cubicBezTo>
                  <a:pt x="2081" y="448"/>
                  <a:pt x="2075" y="436"/>
                  <a:pt x="2068" y="425"/>
                </a:cubicBezTo>
                <a:cubicBezTo>
                  <a:pt x="2084" y="430"/>
                  <a:pt x="2100" y="435"/>
                  <a:pt x="2119" y="440"/>
                </a:cubicBezTo>
                <a:cubicBezTo>
                  <a:pt x="2116" y="436"/>
                  <a:pt x="2116" y="435"/>
                  <a:pt x="2115" y="434"/>
                </a:cubicBezTo>
                <a:cubicBezTo>
                  <a:pt x="2106" y="425"/>
                  <a:pt x="2097" y="417"/>
                  <a:pt x="2088" y="408"/>
                </a:cubicBezTo>
                <a:cubicBezTo>
                  <a:pt x="2080" y="401"/>
                  <a:pt x="2053" y="405"/>
                  <a:pt x="2048" y="413"/>
                </a:cubicBezTo>
                <a:cubicBezTo>
                  <a:pt x="2048" y="414"/>
                  <a:pt x="2048" y="415"/>
                  <a:pt x="2048" y="416"/>
                </a:cubicBezTo>
                <a:cubicBezTo>
                  <a:pt x="2049" y="431"/>
                  <a:pt x="2044" y="436"/>
                  <a:pt x="2028" y="434"/>
                </a:cubicBezTo>
                <a:cubicBezTo>
                  <a:pt x="2027" y="434"/>
                  <a:pt x="2027" y="435"/>
                  <a:pt x="2029" y="434"/>
                </a:cubicBezTo>
                <a:cubicBezTo>
                  <a:pt x="2027" y="439"/>
                  <a:pt x="2025" y="443"/>
                  <a:pt x="2026" y="446"/>
                </a:cubicBezTo>
                <a:cubicBezTo>
                  <a:pt x="2027" y="449"/>
                  <a:pt x="2030" y="453"/>
                  <a:pt x="2032" y="453"/>
                </a:cubicBezTo>
                <a:cubicBezTo>
                  <a:pt x="2038" y="452"/>
                  <a:pt x="2045" y="450"/>
                  <a:pt x="2051" y="449"/>
                </a:cubicBezTo>
                <a:cubicBezTo>
                  <a:pt x="2054" y="449"/>
                  <a:pt x="2058" y="448"/>
                  <a:pt x="2062" y="448"/>
                </a:cubicBezTo>
                <a:cubicBezTo>
                  <a:pt x="2062" y="449"/>
                  <a:pt x="2062" y="450"/>
                  <a:pt x="2063" y="452"/>
                </a:cubicBezTo>
                <a:cubicBezTo>
                  <a:pt x="2045" y="459"/>
                  <a:pt x="2028" y="467"/>
                  <a:pt x="2011" y="474"/>
                </a:cubicBezTo>
                <a:cubicBezTo>
                  <a:pt x="2014" y="465"/>
                  <a:pt x="2014" y="465"/>
                  <a:pt x="1999" y="464"/>
                </a:cubicBezTo>
                <a:cubicBezTo>
                  <a:pt x="1999" y="466"/>
                  <a:pt x="1998" y="469"/>
                  <a:pt x="1998" y="473"/>
                </a:cubicBezTo>
                <a:cubicBezTo>
                  <a:pt x="1956" y="469"/>
                  <a:pt x="1915" y="478"/>
                  <a:pt x="1876" y="467"/>
                </a:cubicBezTo>
                <a:cubicBezTo>
                  <a:pt x="1872" y="469"/>
                  <a:pt x="1869" y="472"/>
                  <a:pt x="1866" y="472"/>
                </a:cubicBezTo>
                <a:cubicBezTo>
                  <a:pt x="1852" y="473"/>
                  <a:pt x="1837" y="472"/>
                  <a:pt x="1823" y="472"/>
                </a:cubicBezTo>
                <a:cubicBezTo>
                  <a:pt x="1823" y="455"/>
                  <a:pt x="1809" y="461"/>
                  <a:pt x="1800" y="458"/>
                </a:cubicBezTo>
                <a:cubicBezTo>
                  <a:pt x="1798" y="468"/>
                  <a:pt x="1793" y="473"/>
                  <a:pt x="1782" y="473"/>
                </a:cubicBezTo>
                <a:cubicBezTo>
                  <a:pt x="1738" y="472"/>
                  <a:pt x="1693" y="472"/>
                  <a:pt x="1649" y="472"/>
                </a:cubicBezTo>
                <a:cubicBezTo>
                  <a:pt x="1639" y="472"/>
                  <a:pt x="1629" y="472"/>
                  <a:pt x="1619" y="472"/>
                </a:cubicBezTo>
                <a:cubicBezTo>
                  <a:pt x="1619" y="463"/>
                  <a:pt x="1618" y="455"/>
                  <a:pt x="1619" y="447"/>
                </a:cubicBezTo>
                <a:cubicBezTo>
                  <a:pt x="1621" y="435"/>
                  <a:pt x="1615" y="430"/>
                  <a:pt x="1605" y="425"/>
                </a:cubicBezTo>
                <a:cubicBezTo>
                  <a:pt x="1605" y="428"/>
                  <a:pt x="1604" y="431"/>
                  <a:pt x="1603" y="435"/>
                </a:cubicBezTo>
                <a:cubicBezTo>
                  <a:pt x="1601" y="430"/>
                  <a:pt x="1600" y="426"/>
                  <a:pt x="1598" y="421"/>
                </a:cubicBezTo>
                <a:cubicBezTo>
                  <a:pt x="1592" y="422"/>
                  <a:pt x="1585" y="423"/>
                  <a:pt x="1578" y="424"/>
                </a:cubicBezTo>
                <a:cubicBezTo>
                  <a:pt x="1573" y="424"/>
                  <a:pt x="1568" y="420"/>
                  <a:pt x="1564" y="421"/>
                </a:cubicBezTo>
                <a:cubicBezTo>
                  <a:pt x="1554" y="425"/>
                  <a:pt x="1546" y="430"/>
                  <a:pt x="1537" y="435"/>
                </a:cubicBezTo>
                <a:cubicBezTo>
                  <a:pt x="1535" y="436"/>
                  <a:pt x="1533" y="442"/>
                  <a:pt x="1533" y="445"/>
                </a:cubicBezTo>
                <a:cubicBezTo>
                  <a:pt x="1535" y="453"/>
                  <a:pt x="1539" y="462"/>
                  <a:pt x="1541" y="471"/>
                </a:cubicBezTo>
                <a:cubicBezTo>
                  <a:pt x="1540" y="472"/>
                  <a:pt x="1539" y="472"/>
                  <a:pt x="1538" y="472"/>
                </a:cubicBezTo>
                <a:cubicBezTo>
                  <a:pt x="1525" y="468"/>
                  <a:pt x="1513" y="470"/>
                  <a:pt x="1500" y="472"/>
                </a:cubicBezTo>
                <a:cubicBezTo>
                  <a:pt x="1495" y="473"/>
                  <a:pt x="1493" y="472"/>
                  <a:pt x="1493" y="467"/>
                </a:cubicBezTo>
                <a:cubicBezTo>
                  <a:pt x="1487" y="467"/>
                  <a:pt x="1481" y="467"/>
                  <a:pt x="1475" y="468"/>
                </a:cubicBezTo>
                <a:cubicBezTo>
                  <a:pt x="1469" y="469"/>
                  <a:pt x="1463" y="472"/>
                  <a:pt x="1456" y="472"/>
                </a:cubicBezTo>
                <a:cubicBezTo>
                  <a:pt x="1382" y="473"/>
                  <a:pt x="1308" y="472"/>
                  <a:pt x="1234" y="472"/>
                </a:cubicBezTo>
                <a:cubicBezTo>
                  <a:pt x="1220" y="472"/>
                  <a:pt x="1214" y="466"/>
                  <a:pt x="1215" y="450"/>
                </a:cubicBezTo>
                <a:cubicBezTo>
                  <a:pt x="1210" y="453"/>
                  <a:pt x="1205" y="455"/>
                  <a:pt x="1198" y="457"/>
                </a:cubicBezTo>
                <a:cubicBezTo>
                  <a:pt x="1199" y="452"/>
                  <a:pt x="1199" y="449"/>
                  <a:pt x="1200" y="444"/>
                </a:cubicBezTo>
                <a:cubicBezTo>
                  <a:pt x="1197" y="443"/>
                  <a:pt x="1194" y="442"/>
                  <a:pt x="1189" y="440"/>
                </a:cubicBezTo>
                <a:cubicBezTo>
                  <a:pt x="1191" y="452"/>
                  <a:pt x="1193" y="462"/>
                  <a:pt x="1196" y="472"/>
                </a:cubicBezTo>
                <a:cubicBezTo>
                  <a:pt x="1186" y="472"/>
                  <a:pt x="1175" y="472"/>
                  <a:pt x="1165" y="472"/>
                </a:cubicBezTo>
                <a:cubicBezTo>
                  <a:pt x="1131" y="472"/>
                  <a:pt x="1097" y="473"/>
                  <a:pt x="1063" y="472"/>
                </a:cubicBezTo>
                <a:cubicBezTo>
                  <a:pt x="1044" y="471"/>
                  <a:pt x="1024" y="473"/>
                  <a:pt x="1005" y="473"/>
                </a:cubicBezTo>
                <a:cubicBezTo>
                  <a:pt x="985" y="472"/>
                  <a:pt x="965" y="472"/>
                  <a:pt x="945" y="472"/>
                </a:cubicBezTo>
                <a:cubicBezTo>
                  <a:pt x="925" y="472"/>
                  <a:pt x="904" y="472"/>
                  <a:pt x="884" y="472"/>
                </a:cubicBezTo>
                <a:cubicBezTo>
                  <a:pt x="864" y="472"/>
                  <a:pt x="844" y="472"/>
                  <a:pt x="824" y="472"/>
                </a:cubicBezTo>
                <a:cubicBezTo>
                  <a:pt x="705" y="472"/>
                  <a:pt x="586" y="472"/>
                  <a:pt x="467" y="472"/>
                </a:cubicBezTo>
                <a:cubicBezTo>
                  <a:pt x="459" y="472"/>
                  <a:pt x="451" y="474"/>
                  <a:pt x="452" y="460"/>
                </a:cubicBezTo>
                <a:cubicBezTo>
                  <a:pt x="453" y="457"/>
                  <a:pt x="442" y="451"/>
                  <a:pt x="436" y="448"/>
                </a:cubicBezTo>
                <a:cubicBezTo>
                  <a:pt x="433" y="447"/>
                  <a:pt x="428" y="451"/>
                  <a:pt x="424" y="454"/>
                </a:cubicBezTo>
                <a:cubicBezTo>
                  <a:pt x="422" y="455"/>
                  <a:pt x="421" y="458"/>
                  <a:pt x="419" y="462"/>
                </a:cubicBezTo>
                <a:cubicBezTo>
                  <a:pt x="430" y="465"/>
                  <a:pt x="440" y="467"/>
                  <a:pt x="450" y="470"/>
                </a:cubicBezTo>
                <a:cubicBezTo>
                  <a:pt x="450" y="471"/>
                  <a:pt x="450" y="472"/>
                  <a:pt x="450" y="473"/>
                </a:cubicBezTo>
                <a:cubicBezTo>
                  <a:pt x="300" y="473"/>
                  <a:pt x="150" y="473"/>
                  <a:pt x="0" y="473"/>
                </a:cubicBezTo>
                <a:cubicBezTo>
                  <a:pt x="0" y="327"/>
                  <a:pt x="0" y="182"/>
                  <a:pt x="0" y="37"/>
                </a:cubicBezTo>
                <a:cubicBezTo>
                  <a:pt x="2" y="36"/>
                  <a:pt x="5" y="36"/>
                  <a:pt x="6" y="36"/>
                </a:cubicBezTo>
                <a:cubicBezTo>
                  <a:pt x="8" y="24"/>
                  <a:pt x="10" y="12"/>
                  <a:pt x="12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16" y="7"/>
                  <a:pt x="17" y="13"/>
                  <a:pt x="18" y="20"/>
                </a:cubicBezTo>
                <a:cubicBezTo>
                  <a:pt x="21" y="20"/>
                  <a:pt x="24" y="20"/>
                  <a:pt x="29" y="20"/>
                </a:cubicBezTo>
                <a:cubicBezTo>
                  <a:pt x="28" y="24"/>
                  <a:pt x="28" y="27"/>
                  <a:pt x="27" y="30"/>
                </a:cubicBezTo>
                <a:cubicBezTo>
                  <a:pt x="30" y="30"/>
                  <a:pt x="35" y="31"/>
                  <a:pt x="41" y="32"/>
                </a:cubicBezTo>
                <a:cubicBezTo>
                  <a:pt x="33" y="39"/>
                  <a:pt x="27" y="44"/>
                  <a:pt x="22" y="49"/>
                </a:cubicBezTo>
                <a:cubicBezTo>
                  <a:pt x="22" y="50"/>
                  <a:pt x="22" y="51"/>
                  <a:pt x="23" y="52"/>
                </a:cubicBezTo>
                <a:cubicBezTo>
                  <a:pt x="32" y="51"/>
                  <a:pt x="41" y="50"/>
                  <a:pt x="50" y="49"/>
                </a:cubicBezTo>
                <a:cubicBezTo>
                  <a:pt x="46" y="55"/>
                  <a:pt x="44" y="61"/>
                  <a:pt x="41" y="63"/>
                </a:cubicBezTo>
                <a:cubicBezTo>
                  <a:pt x="37" y="65"/>
                  <a:pt x="40" y="74"/>
                  <a:pt x="32" y="69"/>
                </a:cubicBezTo>
                <a:cubicBezTo>
                  <a:pt x="32" y="72"/>
                  <a:pt x="30" y="74"/>
                  <a:pt x="31" y="77"/>
                </a:cubicBezTo>
                <a:cubicBezTo>
                  <a:pt x="31" y="78"/>
                  <a:pt x="33" y="81"/>
                  <a:pt x="34" y="82"/>
                </a:cubicBezTo>
                <a:cubicBezTo>
                  <a:pt x="37" y="83"/>
                  <a:pt x="41" y="83"/>
                  <a:pt x="45" y="86"/>
                </a:cubicBezTo>
                <a:cubicBezTo>
                  <a:pt x="41" y="88"/>
                  <a:pt x="37" y="89"/>
                  <a:pt x="33" y="90"/>
                </a:cubicBezTo>
                <a:cubicBezTo>
                  <a:pt x="33" y="92"/>
                  <a:pt x="33" y="93"/>
                  <a:pt x="33" y="94"/>
                </a:cubicBezTo>
                <a:cubicBezTo>
                  <a:pt x="44" y="93"/>
                  <a:pt x="55" y="92"/>
                  <a:pt x="66" y="90"/>
                </a:cubicBezTo>
                <a:cubicBezTo>
                  <a:pt x="62" y="92"/>
                  <a:pt x="59" y="94"/>
                  <a:pt x="55" y="95"/>
                </a:cubicBezTo>
                <a:cubicBezTo>
                  <a:pt x="45" y="99"/>
                  <a:pt x="38" y="109"/>
                  <a:pt x="39" y="120"/>
                </a:cubicBezTo>
                <a:cubicBezTo>
                  <a:pt x="44" y="117"/>
                  <a:pt x="49" y="114"/>
                  <a:pt x="55" y="112"/>
                </a:cubicBezTo>
                <a:cubicBezTo>
                  <a:pt x="56" y="112"/>
                  <a:pt x="57" y="114"/>
                  <a:pt x="59" y="115"/>
                </a:cubicBezTo>
                <a:cubicBezTo>
                  <a:pt x="55" y="118"/>
                  <a:pt x="52" y="123"/>
                  <a:pt x="47" y="125"/>
                </a:cubicBezTo>
                <a:cubicBezTo>
                  <a:pt x="37" y="130"/>
                  <a:pt x="36" y="138"/>
                  <a:pt x="37" y="150"/>
                </a:cubicBezTo>
                <a:cubicBezTo>
                  <a:pt x="42" y="148"/>
                  <a:pt x="47" y="147"/>
                  <a:pt x="50" y="146"/>
                </a:cubicBezTo>
                <a:cubicBezTo>
                  <a:pt x="53" y="150"/>
                  <a:pt x="55" y="155"/>
                  <a:pt x="57" y="159"/>
                </a:cubicBezTo>
                <a:cubicBezTo>
                  <a:pt x="52" y="158"/>
                  <a:pt x="47" y="157"/>
                  <a:pt x="42" y="156"/>
                </a:cubicBezTo>
                <a:cubicBezTo>
                  <a:pt x="43" y="161"/>
                  <a:pt x="44" y="166"/>
                  <a:pt x="45" y="172"/>
                </a:cubicBezTo>
                <a:cubicBezTo>
                  <a:pt x="51" y="169"/>
                  <a:pt x="56" y="166"/>
                  <a:pt x="61" y="163"/>
                </a:cubicBezTo>
                <a:cubicBezTo>
                  <a:pt x="64" y="163"/>
                  <a:pt x="66" y="163"/>
                  <a:pt x="68" y="164"/>
                </a:cubicBezTo>
                <a:cubicBezTo>
                  <a:pt x="77" y="169"/>
                  <a:pt x="86" y="176"/>
                  <a:pt x="95" y="181"/>
                </a:cubicBezTo>
                <a:cubicBezTo>
                  <a:pt x="96" y="181"/>
                  <a:pt x="97" y="180"/>
                  <a:pt x="97" y="179"/>
                </a:cubicBezTo>
                <a:cubicBezTo>
                  <a:pt x="90" y="163"/>
                  <a:pt x="83" y="147"/>
                  <a:pt x="76" y="132"/>
                </a:cubicBezTo>
                <a:cubicBezTo>
                  <a:pt x="77" y="132"/>
                  <a:pt x="78" y="132"/>
                  <a:pt x="80" y="133"/>
                </a:cubicBezTo>
                <a:cubicBezTo>
                  <a:pt x="75" y="118"/>
                  <a:pt x="71" y="104"/>
                  <a:pt x="66" y="90"/>
                </a:cubicBezTo>
                <a:cubicBezTo>
                  <a:pt x="64" y="87"/>
                  <a:pt x="61" y="84"/>
                  <a:pt x="59" y="80"/>
                </a:cubicBezTo>
                <a:cubicBezTo>
                  <a:pt x="60" y="80"/>
                  <a:pt x="61" y="79"/>
                  <a:pt x="62" y="79"/>
                </a:cubicBezTo>
                <a:cubicBezTo>
                  <a:pt x="76" y="112"/>
                  <a:pt x="89" y="145"/>
                  <a:pt x="102" y="178"/>
                </a:cubicBezTo>
                <a:cubicBezTo>
                  <a:pt x="102" y="178"/>
                  <a:pt x="103" y="178"/>
                  <a:pt x="103" y="178"/>
                </a:cubicBezTo>
                <a:cubicBezTo>
                  <a:pt x="103" y="173"/>
                  <a:pt x="102" y="169"/>
                  <a:pt x="102" y="164"/>
                </a:cubicBezTo>
                <a:cubicBezTo>
                  <a:pt x="102" y="164"/>
                  <a:pt x="102" y="164"/>
                  <a:pt x="103" y="164"/>
                </a:cubicBezTo>
                <a:cubicBezTo>
                  <a:pt x="105" y="173"/>
                  <a:pt x="107" y="181"/>
                  <a:pt x="109" y="190"/>
                </a:cubicBezTo>
                <a:cubicBezTo>
                  <a:pt x="109" y="190"/>
                  <a:pt x="110" y="190"/>
                  <a:pt x="111" y="190"/>
                </a:cubicBezTo>
                <a:cubicBezTo>
                  <a:pt x="111" y="183"/>
                  <a:pt x="112" y="176"/>
                  <a:pt x="112" y="169"/>
                </a:cubicBezTo>
                <a:cubicBezTo>
                  <a:pt x="112" y="161"/>
                  <a:pt x="105" y="152"/>
                  <a:pt x="116" y="147"/>
                </a:cubicBezTo>
                <a:cubicBezTo>
                  <a:pt x="116" y="162"/>
                  <a:pt x="115" y="178"/>
                  <a:pt x="114" y="193"/>
                </a:cubicBezTo>
                <a:cubicBezTo>
                  <a:pt x="113" y="205"/>
                  <a:pt x="117" y="211"/>
                  <a:pt x="131" y="214"/>
                </a:cubicBezTo>
                <a:cubicBezTo>
                  <a:pt x="127" y="205"/>
                  <a:pt x="124" y="197"/>
                  <a:pt x="122" y="191"/>
                </a:cubicBezTo>
                <a:cubicBezTo>
                  <a:pt x="123" y="186"/>
                  <a:pt x="126" y="181"/>
                  <a:pt x="125" y="177"/>
                </a:cubicBezTo>
                <a:cubicBezTo>
                  <a:pt x="123" y="155"/>
                  <a:pt x="120" y="133"/>
                  <a:pt x="117" y="109"/>
                </a:cubicBezTo>
                <a:cubicBezTo>
                  <a:pt x="119" y="114"/>
                  <a:pt x="120" y="117"/>
                  <a:pt x="121" y="120"/>
                </a:cubicBezTo>
                <a:cubicBezTo>
                  <a:pt x="122" y="120"/>
                  <a:pt x="122" y="120"/>
                  <a:pt x="123" y="120"/>
                </a:cubicBezTo>
                <a:cubicBezTo>
                  <a:pt x="125" y="111"/>
                  <a:pt x="126" y="101"/>
                  <a:pt x="128" y="91"/>
                </a:cubicBezTo>
                <a:cubicBezTo>
                  <a:pt x="129" y="91"/>
                  <a:pt x="129" y="91"/>
                  <a:pt x="130" y="91"/>
                </a:cubicBezTo>
                <a:cubicBezTo>
                  <a:pt x="128" y="100"/>
                  <a:pt x="128" y="109"/>
                  <a:pt x="126" y="118"/>
                </a:cubicBezTo>
                <a:cubicBezTo>
                  <a:pt x="124" y="129"/>
                  <a:pt x="123" y="139"/>
                  <a:pt x="128" y="149"/>
                </a:cubicBezTo>
                <a:cubicBezTo>
                  <a:pt x="129" y="162"/>
                  <a:pt x="130" y="175"/>
                  <a:pt x="131" y="188"/>
                </a:cubicBezTo>
                <a:cubicBezTo>
                  <a:pt x="132" y="188"/>
                  <a:pt x="132" y="188"/>
                  <a:pt x="133" y="187"/>
                </a:cubicBezTo>
                <a:cubicBezTo>
                  <a:pt x="133" y="174"/>
                  <a:pt x="133" y="161"/>
                  <a:pt x="133" y="146"/>
                </a:cubicBezTo>
                <a:cubicBezTo>
                  <a:pt x="130" y="148"/>
                  <a:pt x="129" y="149"/>
                  <a:pt x="128" y="150"/>
                </a:cubicBezTo>
                <a:cubicBezTo>
                  <a:pt x="138" y="119"/>
                  <a:pt x="131" y="87"/>
                  <a:pt x="135" y="56"/>
                </a:cubicBezTo>
                <a:cubicBezTo>
                  <a:pt x="135" y="59"/>
                  <a:pt x="135" y="63"/>
                  <a:pt x="135" y="66"/>
                </a:cubicBezTo>
                <a:cubicBezTo>
                  <a:pt x="136" y="80"/>
                  <a:pt x="140" y="94"/>
                  <a:pt x="136" y="108"/>
                </a:cubicBezTo>
                <a:cubicBezTo>
                  <a:pt x="135" y="111"/>
                  <a:pt x="140" y="116"/>
                  <a:pt x="141" y="121"/>
                </a:cubicBezTo>
                <a:cubicBezTo>
                  <a:pt x="140" y="129"/>
                  <a:pt x="138" y="137"/>
                  <a:pt x="136" y="145"/>
                </a:cubicBezTo>
                <a:cubicBezTo>
                  <a:pt x="137" y="145"/>
                  <a:pt x="139" y="146"/>
                  <a:pt x="141" y="146"/>
                </a:cubicBezTo>
                <a:cubicBezTo>
                  <a:pt x="142" y="139"/>
                  <a:pt x="143" y="131"/>
                  <a:pt x="144" y="124"/>
                </a:cubicBezTo>
                <a:cubicBezTo>
                  <a:pt x="147" y="120"/>
                  <a:pt x="149" y="117"/>
                  <a:pt x="152" y="114"/>
                </a:cubicBezTo>
                <a:cubicBezTo>
                  <a:pt x="151" y="119"/>
                  <a:pt x="151" y="124"/>
                  <a:pt x="150" y="130"/>
                </a:cubicBezTo>
                <a:cubicBezTo>
                  <a:pt x="141" y="144"/>
                  <a:pt x="142" y="157"/>
                  <a:pt x="156" y="167"/>
                </a:cubicBezTo>
                <a:cubicBezTo>
                  <a:pt x="156" y="155"/>
                  <a:pt x="156" y="146"/>
                  <a:pt x="156" y="136"/>
                </a:cubicBezTo>
                <a:cubicBezTo>
                  <a:pt x="159" y="126"/>
                  <a:pt x="161" y="115"/>
                  <a:pt x="164" y="104"/>
                </a:cubicBezTo>
                <a:cubicBezTo>
                  <a:pt x="165" y="120"/>
                  <a:pt x="155" y="137"/>
                  <a:pt x="170" y="151"/>
                </a:cubicBezTo>
                <a:cubicBezTo>
                  <a:pt x="172" y="143"/>
                  <a:pt x="173" y="136"/>
                  <a:pt x="174" y="130"/>
                </a:cubicBezTo>
                <a:cubicBezTo>
                  <a:pt x="175" y="130"/>
                  <a:pt x="175" y="130"/>
                  <a:pt x="175" y="130"/>
                </a:cubicBezTo>
                <a:cubicBezTo>
                  <a:pt x="174" y="139"/>
                  <a:pt x="174" y="148"/>
                  <a:pt x="173" y="157"/>
                </a:cubicBezTo>
                <a:cubicBezTo>
                  <a:pt x="173" y="157"/>
                  <a:pt x="174" y="157"/>
                  <a:pt x="175" y="157"/>
                </a:cubicBezTo>
                <a:cubicBezTo>
                  <a:pt x="175" y="155"/>
                  <a:pt x="176" y="153"/>
                  <a:pt x="177" y="151"/>
                </a:cubicBezTo>
                <a:cubicBezTo>
                  <a:pt x="180" y="161"/>
                  <a:pt x="182" y="172"/>
                  <a:pt x="185" y="182"/>
                </a:cubicBezTo>
                <a:cubicBezTo>
                  <a:pt x="187" y="182"/>
                  <a:pt x="188" y="182"/>
                  <a:pt x="190" y="182"/>
                </a:cubicBezTo>
                <a:cubicBezTo>
                  <a:pt x="197" y="152"/>
                  <a:pt x="204" y="122"/>
                  <a:pt x="212" y="91"/>
                </a:cubicBezTo>
                <a:cubicBezTo>
                  <a:pt x="212" y="91"/>
                  <a:pt x="213" y="92"/>
                  <a:pt x="214" y="92"/>
                </a:cubicBezTo>
                <a:cubicBezTo>
                  <a:pt x="209" y="117"/>
                  <a:pt x="204" y="141"/>
                  <a:pt x="199" y="166"/>
                </a:cubicBezTo>
                <a:cubicBezTo>
                  <a:pt x="200" y="167"/>
                  <a:pt x="201" y="167"/>
                  <a:pt x="202" y="167"/>
                </a:cubicBezTo>
                <a:cubicBezTo>
                  <a:pt x="207" y="157"/>
                  <a:pt x="213" y="147"/>
                  <a:pt x="218" y="137"/>
                </a:cubicBezTo>
                <a:cubicBezTo>
                  <a:pt x="219" y="138"/>
                  <a:pt x="220" y="138"/>
                  <a:pt x="221" y="139"/>
                </a:cubicBezTo>
                <a:cubicBezTo>
                  <a:pt x="214" y="149"/>
                  <a:pt x="207" y="160"/>
                  <a:pt x="201" y="171"/>
                </a:cubicBezTo>
                <a:cubicBezTo>
                  <a:pt x="196" y="181"/>
                  <a:pt x="189" y="191"/>
                  <a:pt x="199" y="204"/>
                </a:cubicBezTo>
                <a:cubicBezTo>
                  <a:pt x="201" y="201"/>
                  <a:pt x="203" y="198"/>
                  <a:pt x="204" y="195"/>
                </a:cubicBezTo>
                <a:cubicBezTo>
                  <a:pt x="206" y="195"/>
                  <a:pt x="207" y="196"/>
                  <a:pt x="208" y="196"/>
                </a:cubicBezTo>
                <a:cubicBezTo>
                  <a:pt x="197" y="209"/>
                  <a:pt x="206" y="215"/>
                  <a:pt x="215" y="223"/>
                </a:cubicBezTo>
                <a:cubicBezTo>
                  <a:pt x="215" y="217"/>
                  <a:pt x="215" y="212"/>
                  <a:pt x="215" y="207"/>
                </a:cubicBezTo>
                <a:cubicBezTo>
                  <a:pt x="215" y="208"/>
                  <a:pt x="214" y="208"/>
                  <a:pt x="214" y="209"/>
                </a:cubicBezTo>
                <a:cubicBezTo>
                  <a:pt x="220" y="221"/>
                  <a:pt x="227" y="233"/>
                  <a:pt x="232" y="245"/>
                </a:cubicBezTo>
                <a:cubicBezTo>
                  <a:pt x="237" y="255"/>
                  <a:pt x="239" y="267"/>
                  <a:pt x="242" y="276"/>
                </a:cubicBezTo>
                <a:cubicBezTo>
                  <a:pt x="249" y="256"/>
                  <a:pt x="236" y="236"/>
                  <a:pt x="237" y="214"/>
                </a:cubicBezTo>
                <a:cubicBezTo>
                  <a:pt x="238" y="221"/>
                  <a:pt x="239" y="228"/>
                  <a:pt x="241" y="236"/>
                </a:cubicBezTo>
                <a:cubicBezTo>
                  <a:pt x="241" y="202"/>
                  <a:pt x="229" y="169"/>
                  <a:pt x="238" y="133"/>
                </a:cubicBezTo>
                <a:cubicBezTo>
                  <a:pt x="239" y="137"/>
                  <a:pt x="239" y="140"/>
                  <a:pt x="240" y="144"/>
                </a:cubicBezTo>
                <a:cubicBezTo>
                  <a:pt x="242" y="140"/>
                  <a:pt x="244" y="138"/>
                  <a:pt x="246" y="135"/>
                </a:cubicBezTo>
                <a:cubicBezTo>
                  <a:pt x="235" y="156"/>
                  <a:pt x="239" y="177"/>
                  <a:pt x="243" y="199"/>
                </a:cubicBezTo>
                <a:cubicBezTo>
                  <a:pt x="246" y="180"/>
                  <a:pt x="247" y="161"/>
                  <a:pt x="248" y="142"/>
                </a:cubicBezTo>
                <a:cubicBezTo>
                  <a:pt x="248" y="140"/>
                  <a:pt x="247" y="138"/>
                  <a:pt x="246" y="135"/>
                </a:cubicBezTo>
                <a:cubicBezTo>
                  <a:pt x="246" y="131"/>
                  <a:pt x="246" y="127"/>
                  <a:pt x="246" y="121"/>
                </a:cubicBezTo>
                <a:cubicBezTo>
                  <a:pt x="248" y="125"/>
                  <a:pt x="249" y="128"/>
                  <a:pt x="250" y="132"/>
                </a:cubicBezTo>
                <a:cubicBezTo>
                  <a:pt x="252" y="120"/>
                  <a:pt x="254" y="110"/>
                  <a:pt x="256" y="99"/>
                </a:cubicBezTo>
                <a:cubicBezTo>
                  <a:pt x="257" y="99"/>
                  <a:pt x="257" y="99"/>
                  <a:pt x="258" y="99"/>
                </a:cubicBezTo>
                <a:cubicBezTo>
                  <a:pt x="256" y="117"/>
                  <a:pt x="253" y="134"/>
                  <a:pt x="251" y="152"/>
                </a:cubicBezTo>
                <a:cubicBezTo>
                  <a:pt x="251" y="152"/>
                  <a:pt x="252" y="152"/>
                  <a:pt x="253" y="152"/>
                </a:cubicBezTo>
                <a:cubicBezTo>
                  <a:pt x="255" y="149"/>
                  <a:pt x="257" y="146"/>
                  <a:pt x="259" y="143"/>
                </a:cubicBezTo>
                <a:cubicBezTo>
                  <a:pt x="246" y="163"/>
                  <a:pt x="251" y="184"/>
                  <a:pt x="251" y="205"/>
                </a:cubicBezTo>
                <a:cubicBezTo>
                  <a:pt x="253" y="196"/>
                  <a:pt x="255" y="187"/>
                  <a:pt x="256" y="178"/>
                </a:cubicBezTo>
                <a:cubicBezTo>
                  <a:pt x="257" y="178"/>
                  <a:pt x="257" y="178"/>
                  <a:pt x="257" y="178"/>
                </a:cubicBezTo>
                <a:cubicBezTo>
                  <a:pt x="254" y="203"/>
                  <a:pt x="251" y="227"/>
                  <a:pt x="248" y="252"/>
                </a:cubicBezTo>
                <a:cubicBezTo>
                  <a:pt x="249" y="252"/>
                  <a:pt x="251" y="252"/>
                  <a:pt x="252" y="252"/>
                </a:cubicBezTo>
                <a:cubicBezTo>
                  <a:pt x="253" y="239"/>
                  <a:pt x="255" y="226"/>
                  <a:pt x="256" y="212"/>
                </a:cubicBezTo>
                <a:cubicBezTo>
                  <a:pt x="257" y="213"/>
                  <a:pt x="258" y="213"/>
                  <a:pt x="258" y="213"/>
                </a:cubicBezTo>
                <a:cubicBezTo>
                  <a:pt x="258" y="219"/>
                  <a:pt x="257" y="226"/>
                  <a:pt x="257" y="233"/>
                </a:cubicBezTo>
                <a:cubicBezTo>
                  <a:pt x="261" y="222"/>
                  <a:pt x="271" y="211"/>
                  <a:pt x="262" y="198"/>
                </a:cubicBezTo>
                <a:cubicBezTo>
                  <a:pt x="260" y="194"/>
                  <a:pt x="261" y="188"/>
                  <a:pt x="263" y="183"/>
                </a:cubicBezTo>
                <a:cubicBezTo>
                  <a:pt x="263" y="187"/>
                  <a:pt x="264" y="191"/>
                  <a:pt x="265" y="198"/>
                </a:cubicBezTo>
                <a:cubicBezTo>
                  <a:pt x="267" y="190"/>
                  <a:pt x="268" y="184"/>
                  <a:pt x="269" y="179"/>
                </a:cubicBezTo>
                <a:cubicBezTo>
                  <a:pt x="270" y="179"/>
                  <a:pt x="270" y="179"/>
                  <a:pt x="270" y="179"/>
                </a:cubicBezTo>
                <a:cubicBezTo>
                  <a:pt x="270" y="186"/>
                  <a:pt x="269" y="192"/>
                  <a:pt x="268" y="199"/>
                </a:cubicBezTo>
                <a:cubicBezTo>
                  <a:pt x="269" y="199"/>
                  <a:pt x="269" y="199"/>
                  <a:pt x="270" y="199"/>
                </a:cubicBezTo>
                <a:cubicBezTo>
                  <a:pt x="273" y="191"/>
                  <a:pt x="275" y="184"/>
                  <a:pt x="279" y="173"/>
                </a:cubicBezTo>
                <a:cubicBezTo>
                  <a:pt x="279" y="195"/>
                  <a:pt x="263" y="212"/>
                  <a:pt x="275" y="234"/>
                </a:cubicBezTo>
                <a:cubicBezTo>
                  <a:pt x="276" y="221"/>
                  <a:pt x="277" y="210"/>
                  <a:pt x="278" y="199"/>
                </a:cubicBezTo>
                <a:cubicBezTo>
                  <a:pt x="278" y="199"/>
                  <a:pt x="278" y="199"/>
                  <a:pt x="279" y="199"/>
                </a:cubicBezTo>
                <a:cubicBezTo>
                  <a:pt x="279" y="203"/>
                  <a:pt x="279" y="208"/>
                  <a:pt x="279" y="212"/>
                </a:cubicBezTo>
                <a:cubicBezTo>
                  <a:pt x="280" y="212"/>
                  <a:pt x="281" y="213"/>
                  <a:pt x="282" y="213"/>
                </a:cubicBezTo>
                <a:cubicBezTo>
                  <a:pt x="287" y="198"/>
                  <a:pt x="292" y="183"/>
                  <a:pt x="297" y="167"/>
                </a:cubicBezTo>
                <a:cubicBezTo>
                  <a:pt x="297" y="168"/>
                  <a:pt x="297" y="168"/>
                  <a:pt x="298" y="168"/>
                </a:cubicBezTo>
                <a:cubicBezTo>
                  <a:pt x="296" y="174"/>
                  <a:pt x="295" y="180"/>
                  <a:pt x="293" y="188"/>
                </a:cubicBezTo>
                <a:cubicBezTo>
                  <a:pt x="306" y="178"/>
                  <a:pt x="312" y="167"/>
                  <a:pt x="311" y="152"/>
                </a:cubicBezTo>
                <a:cubicBezTo>
                  <a:pt x="312" y="153"/>
                  <a:pt x="313" y="153"/>
                  <a:pt x="314" y="153"/>
                </a:cubicBezTo>
                <a:cubicBezTo>
                  <a:pt x="314" y="157"/>
                  <a:pt x="313" y="161"/>
                  <a:pt x="313" y="165"/>
                </a:cubicBezTo>
                <a:cubicBezTo>
                  <a:pt x="314" y="166"/>
                  <a:pt x="315" y="166"/>
                  <a:pt x="316" y="166"/>
                </a:cubicBezTo>
                <a:cubicBezTo>
                  <a:pt x="319" y="161"/>
                  <a:pt x="321" y="155"/>
                  <a:pt x="323" y="151"/>
                </a:cubicBezTo>
                <a:cubicBezTo>
                  <a:pt x="323" y="150"/>
                  <a:pt x="324" y="152"/>
                  <a:pt x="324" y="155"/>
                </a:cubicBezTo>
                <a:cubicBezTo>
                  <a:pt x="335" y="139"/>
                  <a:pt x="344" y="123"/>
                  <a:pt x="362" y="111"/>
                </a:cubicBezTo>
                <a:cubicBezTo>
                  <a:pt x="353" y="126"/>
                  <a:pt x="337" y="134"/>
                  <a:pt x="338" y="154"/>
                </a:cubicBezTo>
                <a:cubicBezTo>
                  <a:pt x="334" y="157"/>
                  <a:pt x="327" y="162"/>
                  <a:pt x="319" y="169"/>
                </a:cubicBezTo>
                <a:cubicBezTo>
                  <a:pt x="325" y="171"/>
                  <a:pt x="329" y="172"/>
                  <a:pt x="332" y="173"/>
                </a:cubicBezTo>
                <a:cubicBezTo>
                  <a:pt x="318" y="169"/>
                  <a:pt x="316" y="180"/>
                  <a:pt x="312" y="190"/>
                </a:cubicBezTo>
                <a:cubicBezTo>
                  <a:pt x="309" y="200"/>
                  <a:pt x="305" y="210"/>
                  <a:pt x="304" y="222"/>
                </a:cubicBezTo>
                <a:cubicBezTo>
                  <a:pt x="308" y="216"/>
                  <a:pt x="312" y="210"/>
                  <a:pt x="316" y="204"/>
                </a:cubicBezTo>
                <a:cubicBezTo>
                  <a:pt x="317" y="204"/>
                  <a:pt x="318" y="205"/>
                  <a:pt x="319" y="206"/>
                </a:cubicBezTo>
                <a:cubicBezTo>
                  <a:pt x="315" y="212"/>
                  <a:pt x="310" y="218"/>
                  <a:pt x="307" y="225"/>
                </a:cubicBezTo>
                <a:cubicBezTo>
                  <a:pt x="305" y="230"/>
                  <a:pt x="305" y="236"/>
                  <a:pt x="304" y="241"/>
                </a:cubicBezTo>
                <a:cubicBezTo>
                  <a:pt x="297" y="236"/>
                  <a:pt x="297" y="243"/>
                  <a:pt x="296" y="246"/>
                </a:cubicBezTo>
                <a:cubicBezTo>
                  <a:pt x="292" y="264"/>
                  <a:pt x="288" y="283"/>
                  <a:pt x="284" y="301"/>
                </a:cubicBezTo>
                <a:cubicBezTo>
                  <a:pt x="291" y="285"/>
                  <a:pt x="298" y="269"/>
                  <a:pt x="304" y="252"/>
                </a:cubicBezTo>
                <a:cubicBezTo>
                  <a:pt x="304" y="251"/>
                  <a:pt x="303" y="250"/>
                  <a:pt x="303" y="249"/>
                </a:cubicBezTo>
                <a:cubicBezTo>
                  <a:pt x="306" y="248"/>
                  <a:pt x="309" y="247"/>
                  <a:pt x="311" y="245"/>
                </a:cubicBezTo>
                <a:cubicBezTo>
                  <a:pt x="301" y="264"/>
                  <a:pt x="294" y="283"/>
                  <a:pt x="291" y="305"/>
                </a:cubicBezTo>
                <a:cubicBezTo>
                  <a:pt x="293" y="304"/>
                  <a:pt x="294" y="303"/>
                  <a:pt x="295" y="302"/>
                </a:cubicBezTo>
                <a:cubicBezTo>
                  <a:pt x="295" y="302"/>
                  <a:pt x="295" y="303"/>
                  <a:pt x="296" y="304"/>
                </a:cubicBezTo>
                <a:cubicBezTo>
                  <a:pt x="276" y="318"/>
                  <a:pt x="281" y="341"/>
                  <a:pt x="279" y="362"/>
                </a:cubicBezTo>
                <a:cubicBezTo>
                  <a:pt x="297" y="346"/>
                  <a:pt x="306" y="328"/>
                  <a:pt x="309" y="306"/>
                </a:cubicBezTo>
                <a:cubicBezTo>
                  <a:pt x="313" y="283"/>
                  <a:pt x="319" y="260"/>
                  <a:pt x="325" y="238"/>
                </a:cubicBezTo>
                <a:cubicBezTo>
                  <a:pt x="325" y="240"/>
                  <a:pt x="325" y="243"/>
                  <a:pt x="325" y="244"/>
                </a:cubicBezTo>
                <a:cubicBezTo>
                  <a:pt x="336" y="232"/>
                  <a:pt x="349" y="220"/>
                  <a:pt x="361" y="208"/>
                </a:cubicBezTo>
                <a:cubicBezTo>
                  <a:pt x="362" y="210"/>
                  <a:pt x="363" y="211"/>
                  <a:pt x="364" y="212"/>
                </a:cubicBezTo>
                <a:cubicBezTo>
                  <a:pt x="334" y="228"/>
                  <a:pt x="324" y="256"/>
                  <a:pt x="317" y="288"/>
                </a:cubicBezTo>
                <a:cubicBezTo>
                  <a:pt x="327" y="273"/>
                  <a:pt x="335" y="259"/>
                  <a:pt x="344" y="246"/>
                </a:cubicBezTo>
                <a:cubicBezTo>
                  <a:pt x="347" y="247"/>
                  <a:pt x="351" y="249"/>
                  <a:pt x="354" y="250"/>
                </a:cubicBezTo>
                <a:cubicBezTo>
                  <a:pt x="340" y="250"/>
                  <a:pt x="335" y="260"/>
                  <a:pt x="331" y="272"/>
                </a:cubicBezTo>
                <a:cubicBezTo>
                  <a:pt x="329" y="278"/>
                  <a:pt x="328" y="285"/>
                  <a:pt x="324" y="289"/>
                </a:cubicBezTo>
                <a:cubicBezTo>
                  <a:pt x="311" y="300"/>
                  <a:pt x="314" y="313"/>
                  <a:pt x="315" y="326"/>
                </a:cubicBezTo>
                <a:cubicBezTo>
                  <a:pt x="311" y="332"/>
                  <a:pt x="308" y="338"/>
                  <a:pt x="304" y="343"/>
                </a:cubicBezTo>
                <a:cubicBezTo>
                  <a:pt x="305" y="344"/>
                  <a:pt x="305" y="344"/>
                  <a:pt x="306" y="344"/>
                </a:cubicBezTo>
                <a:cubicBezTo>
                  <a:pt x="311" y="341"/>
                  <a:pt x="317" y="337"/>
                  <a:pt x="323" y="333"/>
                </a:cubicBezTo>
                <a:cubicBezTo>
                  <a:pt x="320" y="330"/>
                  <a:pt x="317" y="328"/>
                  <a:pt x="314" y="326"/>
                </a:cubicBezTo>
                <a:cubicBezTo>
                  <a:pt x="324" y="325"/>
                  <a:pt x="334" y="323"/>
                  <a:pt x="345" y="322"/>
                </a:cubicBezTo>
                <a:cubicBezTo>
                  <a:pt x="341" y="318"/>
                  <a:pt x="337" y="315"/>
                  <a:pt x="331" y="309"/>
                </a:cubicBezTo>
                <a:cubicBezTo>
                  <a:pt x="340" y="309"/>
                  <a:pt x="345" y="309"/>
                  <a:pt x="350" y="309"/>
                </a:cubicBezTo>
                <a:cubicBezTo>
                  <a:pt x="346" y="305"/>
                  <a:pt x="343" y="300"/>
                  <a:pt x="339" y="295"/>
                </a:cubicBezTo>
                <a:cubicBezTo>
                  <a:pt x="347" y="296"/>
                  <a:pt x="353" y="298"/>
                  <a:pt x="362" y="299"/>
                </a:cubicBezTo>
                <a:cubicBezTo>
                  <a:pt x="357" y="293"/>
                  <a:pt x="355" y="289"/>
                  <a:pt x="352" y="285"/>
                </a:cubicBezTo>
                <a:cubicBezTo>
                  <a:pt x="356" y="285"/>
                  <a:pt x="360" y="285"/>
                  <a:pt x="362" y="285"/>
                </a:cubicBezTo>
                <a:cubicBezTo>
                  <a:pt x="360" y="280"/>
                  <a:pt x="359" y="275"/>
                  <a:pt x="357" y="271"/>
                </a:cubicBezTo>
                <a:cubicBezTo>
                  <a:pt x="358" y="271"/>
                  <a:pt x="359" y="272"/>
                  <a:pt x="360" y="272"/>
                </a:cubicBezTo>
                <a:cubicBezTo>
                  <a:pt x="363" y="270"/>
                  <a:pt x="366" y="268"/>
                  <a:pt x="367" y="266"/>
                </a:cubicBezTo>
                <a:cubicBezTo>
                  <a:pt x="369" y="262"/>
                  <a:pt x="369" y="258"/>
                  <a:pt x="370" y="253"/>
                </a:cubicBezTo>
                <a:cubicBezTo>
                  <a:pt x="372" y="259"/>
                  <a:pt x="370" y="268"/>
                  <a:pt x="373" y="270"/>
                </a:cubicBezTo>
                <a:cubicBezTo>
                  <a:pt x="379" y="276"/>
                  <a:pt x="373" y="281"/>
                  <a:pt x="375" y="286"/>
                </a:cubicBezTo>
                <a:cubicBezTo>
                  <a:pt x="379" y="282"/>
                  <a:pt x="382" y="278"/>
                  <a:pt x="386" y="274"/>
                </a:cubicBezTo>
                <a:cubicBezTo>
                  <a:pt x="386" y="274"/>
                  <a:pt x="387" y="275"/>
                  <a:pt x="388" y="275"/>
                </a:cubicBezTo>
                <a:cubicBezTo>
                  <a:pt x="385" y="282"/>
                  <a:pt x="383" y="289"/>
                  <a:pt x="380" y="297"/>
                </a:cubicBezTo>
                <a:cubicBezTo>
                  <a:pt x="383" y="296"/>
                  <a:pt x="386" y="295"/>
                  <a:pt x="390" y="295"/>
                </a:cubicBezTo>
                <a:cubicBezTo>
                  <a:pt x="388" y="301"/>
                  <a:pt x="387" y="306"/>
                  <a:pt x="385" y="312"/>
                </a:cubicBezTo>
                <a:cubicBezTo>
                  <a:pt x="390" y="312"/>
                  <a:pt x="395" y="312"/>
                  <a:pt x="400" y="312"/>
                </a:cubicBezTo>
                <a:cubicBezTo>
                  <a:pt x="400" y="327"/>
                  <a:pt x="402" y="329"/>
                  <a:pt x="414" y="328"/>
                </a:cubicBezTo>
                <a:cubicBezTo>
                  <a:pt x="416" y="315"/>
                  <a:pt x="418" y="302"/>
                  <a:pt x="420" y="288"/>
                </a:cubicBezTo>
                <a:cubicBezTo>
                  <a:pt x="416" y="290"/>
                  <a:pt x="415" y="290"/>
                  <a:pt x="412" y="291"/>
                </a:cubicBezTo>
                <a:cubicBezTo>
                  <a:pt x="416" y="287"/>
                  <a:pt x="419" y="283"/>
                  <a:pt x="422" y="279"/>
                </a:cubicBezTo>
                <a:cubicBezTo>
                  <a:pt x="421" y="278"/>
                  <a:pt x="420" y="277"/>
                  <a:pt x="419" y="276"/>
                </a:cubicBezTo>
                <a:cubicBezTo>
                  <a:pt x="414" y="280"/>
                  <a:pt x="410" y="284"/>
                  <a:pt x="406" y="287"/>
                </a:cubicBezTo>
                <a:cubicBezTo>
                  <a:pt x="409" y="282"/>
                  <a:pt x="413" y="278"/>
                  <a:pt x="418" y="275"/>
                </a:cubicBezTo>
                <a:cubicBezTo>
                  <a:pt x="424" y="271"/>
                  <a:pt x="425" y="260"/>
                  <a:pt x="418" y="257"/>
                </a:cubicBezTo>
                <a:cubicBezTo>
                  <a:pt x="409" y="253"/>
                  <a:pt x="405" y="247"/>
                  <a:pt x="402" y="238"/>
                </a:cubicBezTo>
                <a:cubicBezTo>
                  <a:pt x="402" y="239"/>
                  <a:pt x="401" y="240"/>
                  <a:pt x="401" y="241"/>
                </a:cubicBezTo>
                <a:cubicBezTo>
                  <a:pt x="394" y="238"/>
                  <a:pt x="387" y="234"/>
                  <a:pt x="381" y="231"/>
                </a:cubicBezTo>
                <a:cubicBezTo>
                  <a:pt x="387" y="233"/>
                  <a:pt x="394" y="234"/>
                  <a:pt x="400" y="235"/>
                </a:cubicBezTo>
                <a:cubicBezTo>
                  <a:pt x="401" y="233"/>
                  <a:pt x="401" y="232"/>
                  <a:pt x="402" y="230"/>
                </a:cubicBezTo>
                <a:cubicBezTo>
                  <a:pt x="391" y="225"/>
                  <a:pt x="380" y="220"/>
                  <a:pt x="369" y="215"/>
                </a:cubicBezTo>
                <a:cubicBezTo>
                  <a:pt x="383" y="218"/>
                  <a:pt x="397" y="220"/>
                  <a:pt x="407" y="234"/>
                </a:cubicBezTo>
                <a:cubicBezTo>
                  <a:pt x="409" y="237"/>
                  <a:pt x="419" y="236"/>
                  <a:pt x="427" y="236"/>
                </a:cubicBezTo>
                <a:cubicBezTo>
                  <a:pt x="429" y="219"/>
                  <a:pt x="431" y="203"/>
                  <a:pt x="433" y="186"/>
                </a:cubicBezTo>
                <a:cubicBezTo>
                  <a:pt x="427" y="189"/>
                  <a:pt x="422" y="191"/>
                  <a:pt x="418" y="193"/>
                </a:cubicBezTo>
                <a:cubicBezTo>
                  <a:pt x="418" y="193"/>
                  <a:pt x="417" y="192"/>
                  <a:pt x="417" y="191"/>
                </a:cubicBezTo>
                <a:cubicBezTo>
                  <a:pt x="420" y="189"/>
                  <a:pt x="424" y="188"/>
                  <a:pt x="427" y="185"/>
                </a:cubicBezTo>
                <a:cubicBezTo>
                  <a:pt x="429" y="182"/>
                  <a:pt x="431" y="178"/>
                  <a:pt x="432" y="174"/>
                </a:cubicBezTo>
                <a:cubicBezTo>
                  <a:pt x="433" y="169"/>
                  <a:pt x="432" y="165"/>
                  <a:pt x="432" y="159"/>
                </a:cubicBezTo>
                <a:cubicBezTo>
                  <a:pt x="412" y="157"/>
                  <a:pt x="392" y="156"/>
                  <a:pt x="372" y="155"/>
                </a:cubicBezTo>
                <a:cubicBezTo>
                  <a:pt x="372" y="155"/>
                  <a:pt x="372" y="155"/>
                  <a:pt x="372" y="154"/>
                </a:cubicBezTo>
                <a:cubicBezTo>
                  <a:pt x="392" y="154"/>
                  <a:pt x="412" y="154"/>
                  <a:pt x="432" y="154"/>
                </a:cubicBezTo>
                <a:cubicBezTo>
                  <a:pt x="437" y="121"/>
                  <a:pt x="442" y="87"/>
                  <a:pt x="447" y="53"/>
                </a:cubicBezTo>
                <a:cubicBezTo>
                  <a:pt x="450" y="66"/>
                  <a:pt x="443" y="80"/>
                  <a:pt x="447" y="96"/>
                </a:cubicBezTo>
                <a:cubicBezTo>
                  <a:pt x="447" y="96"/>
                  <a:pt x="444" y="99"/>
                  <a:pt x="443" y="102"/>
                </a:cubicBezTo>
                <a:cubicBezTo>
                  <a:pt x="442" y="108"/>
                  <a:pt x="441" y="114"/>
                  <a:pt x="441" y="120"/>
                </a:cubicBezTo>
                <a:cubicBezTo>
                  <a:pt x="442" y="123"/>
                  <a:pt x="445" y="129"/>
                  <a:pt x="448" y="129"/>
                </a:cubicBezTo>
                <a:cubicBezTo>
                  <a:pt x="459" y="131"/>
                  <a:pt x="471" y="131"/>
                  <a:pt x="483" y="133"/>
                </a:cubicBezTo>
                <a:cubicBezTo>
                  <a:pt x="469" y="133"/>
                  <a:pt x="455" y="133"/>
                  <a:pt x="440" y="133"/>
                </a:cubicBezTo>
                <a:cubicBezTo>
                  <a:pt x="439" y="143"/>
                  <a:pt x="438" y="152"/>
                  <a:pt x="438" y="161"/>
                </a:cubicBezTo>
                <a:cubicBezTo>
                  <a:pt x="446" y="160"/>
                  <a:pt x="453" y="160"/>
                  <a:pt x="460" y="159"/>
                </a:cubicBezTo>
                <a:cubicBezTo>
                  <a:pt x="460" y="160"/>
                  <a:pt x="460" y="160"/>
                  <a:pt x="460" y="161"/>
                </a:cubicBezTo>
                <a:cubicBezTo>
                  <a:pt x="459" y="161"/>
                  <a:pt x="458" y="162"/>
                  <a:pt x="456" y="162"/>
                </a:cubicBezTo>
                <a:cubicBezTo>
                  <a:pt x="439" y="163"/>
                  <a:pt x="438" y="164"/>
                  <a:pt x="438" y="182"/>
                </a:cubicBezTo>
                <a:cubicBezTo>
                  <a:pt x="438" y="187"/>
                  <a:pt x="437" y="193"/>
                  <a:pt x="438" y="198"/>
                </a:cubicBezTo>
                <a:cubicBezTo>
                  <a:pt x="440" y="203"/>
                  <a:pt x="444" y="207"/>
                  <a:pt x="446" y="212"/>
                </a:cubicBezTo>
                <a:cubicBezTo>
                  <a:pt x="450" y="209"/>
                  <a:pt x="453" y="205"/>
                  <a:pt x="456" y="202"/>
                </a:cubicBezTo>
                <a:cubicBezTo>
                  <a:pt x="457" y="201"/>
                  <a:pt x="457" y="200"/>
                  <a:pt x="458" y="199"/>
                </a:cubicBezTo>
                <a:cubicBezTo>
                  <a:pt x="458" y="211"/>
                  <a:pt x="453" y="216"/>
                  <a:pt x="436" y="220"/>
                </a:cubicBezTo>
                <a:cubicBezTo>
                  <a:pt x="435" y="227"/>
                  <a:pt x="434" y="235"/>
                  <a:pt x="433" y="243"/>
                </a:cubicBezTo>
                <a:cubicBezTo>
                  <a:pt x="443" y="242"/>
                  <a:pt x="453" y="240"/>
                  <a:pt x="462" y="239"/>
                </a:cubicBezTo>
                <a:cubicBezTo>
                  <a:pt x="462" y="239"/>
                  <a:pt x="462" y="240"/>
                  <a:pt x="462" y="240"/>
                </a:cubicBezTo>
                <a:cubicBezTo>
                  <a:pt x="453" y="242"/>
                  <a:pt x="441" y="242"/>
                  <a:pt x="436" y="248"/>
                </a:cubicBezTo>
                <a:cubicBezTo>
                  <a:pt x="430" y="254"/>
                  <a:pt x="430" y="265"/>
                  <a:pt x="427" y="277"/>
                </a:cubicBezTo>
                <a:cubicBezTo>
                  <a:pt x="444" y="276"/>
                  <a:pt x="459" y="275"/>
                  <a:pt x="472" y="274"/>
                </a:cubicBezTo>
                <a:cubicBezTo>
                  <a:pt x="472" y="275"/>
                  <a:pt x="471" y="277"/>
                  <a:pt x="470" y="280"/>
                </a:cubicBezTo>
                <a:cubicBezTo>
                  <a:pt x="461" y="281"/>
                  <a:pt x="453" y="283"/>
                  <a:pt x="444" y="282"/>
                </a:cubicBezTo>
                <a:cubicBezTo>
                  <a:pt x="429" y="280"/>
                  <a:pt x="426" y="282"/>
                  <a:pt x="429" y="299"/>
                </a:cubicBezTo>
                <a:cubicBezTo>
                  <a:pt x="433" y="298"/>
                  <a:pt x="438" y="298"/>
                  <a:pt x="442" y="297"/>
                </a:cubicBezTo>
                <a:cubicBezTo>
                  <a:pt x="452" y="293"/>
                  <a:pt x="462" y="290"/>
                  <a:pt x="472" y="286"/>
                </a:cubicBezTo>
                <a:cubicBezTo>
                  <a:pt x="468" y="289"/>
                  <a:pt x="464" y="291"/>
                  <a:pt x="458" y="295"/>
                </a:cubicBezTo>
                <a:cubicBezTo>
                  <a:pt x="466" y="296"/>
                  <a:pt x="471" y="296"/>
                  <a:pt x="477" y="297"/>
                </a:cubicBezTo>
                <a:cubicBezTo>
                  <a:pt x="489" y="298"/>
                  <a:pt x="502" y="300"/>
                  <a:pt x="514" y="302"/>
                </a:cubicBezTo>
                <a:cubicBezTo>
                  <a:pt x="515" y="302"/>
                  <a:pt x="514" y="304"/>
                  <a:pt x="515" y="305"/>
                </a:cubicBezTo>
                <a:cubicBezTo>
                  <a:pt x="519" y="307"/>
                  <a:pt x="523" y="311"/>
                  <a:pt x="527" y="311"/>
                </a:cubicBezTo>
                <a:cubicBezTo>
                  <a:pt x="541" y="311"/>
                  <a:pt x="555" y="310"/>
                  <a:pt x="569" y="310"/>
                </a:cubicBezTo>
                <a:cubicBezTo>
                  <a:pt x="557" y="312"/>
                  <a:pt x="544" y="314"/>
                  <a:pt x="533" y="316"/>
                </a:cubicBezTo>
                <a:cubicBezTo>
                  <a:pt x="531" y="328"/>
                  <a:pt x="528" y="339"/>
                  <a:pt x="528" y="350"/>
                </a:cubicBezTo>
                <a:cubicBezTo>
                  <a:pt x="528" y="355"/>
                  <a:pt x="532" y="359"/>
                  <a:pt x="534" y="364"/>
                </a:cubicBezTo>
                <a:cubicBezTo>
                  <a:pt x="533" y="369"/>
                  <a:pt x="530" y="376"/>
                  <a:pt x="529" y="383"/>
                </a:cubicBezTo>
                <a:cubicBezTo>
                  <a:pt x="529" y="385"/>
                  <a:pt x="534" y="389"/>
                  <a:pt x="537" y="390"/>
                </a:cubicBezTo>
                <a:cubicBezTo>
                  <a:pt x="546" y="391"/>
                  <a:pt x="556" y="392"/>
                  <a:pt x="566" y="393"/>
                </a:cubicBezTo>
                <a:cubicBezTo>
                  <a:pt x="566" y="394"/>
                  <a:pt x="566" y="395"/>
                  <a:pt x="566" y="396"/>
                </a:cubicBezTo>
                <a:cubicBezTo>
                  <a:pt x="561" y="397"/>
                  <a:pt x="556" y="400"/>
                  <a:pt x="552" y="400"/>
                </a:cubicBezTo>
                <a:cubicBezTo>
                  <a:pt x="544" y="398"/>
                  <a:pt x="540" y="399"/>
                  <a:pt x="539" y="408"/>
                </a:cubicBezTo>
                <a:cubicBezTo>
                  <a:pt x="539" y="411"/>
                  <a:pt x="536" y="415"/>
                  <a:pt x="534" y="420"/>
                </a:cubicBezTo>
                <a:cubicBezTo>
                  <a:pt x="544" y="424"/>
                  <a:pt x="555" y="427"/>
                  <a:pt x="568" y="431"/>
                </a:cubicBezTo>
                <a:cubicBezTo>
                  <a:pt x="567" y="426"/>
                  <a:pt x="567" y="421"/>
                  <a:pt x="565" y="417"/>
                </a:cubicBezTo>
                <a:cubicBezTo>
                  <a:pt x="564" y="414"/>
                  <a:pt x="561" y="411"/>
                  <a:pt x="558" y="408"/>
                </a:cubicBezTo>
                <a:cubicBezTo>
                  <a:pt x="559" y="407"/>
                  <a:pt x="560" y="406"/>
                  <a:pt x="560" y="405"/>
                </a:cubicBezTo>
                <a:cubicBezTo>
                  <a:pt x="565" y="408"/>
                  <a:pt x="570" y="410"/>
                  <a:pt x="576" y="413"/>
                </a:cubicBezTo>
                <a:cubicBezTo>
                  <a:pt x="579" y="406"/>
                  <a:pt x="583" y="400"/>
                  <a:pt x="587" y="392"/>
                </a:cubicBezTo>
                <a:cubicBezTo>
                  <a:pt x="587" y="392"/>
                  <a:pt x="590" y="393"/>
                  <a:pt x="592" y="394"/>
                </a:cubicBezTo>
                <a:cubicBezTo>
                  <a:pt x="593" y="393"/>
                  <a:pt x="594" y="393"/>
                  <a:pt x="594" y="392"/>
                </a:cubicBezTo>
                <a:cubicBezTo>
                  <a:pt x="590" y="388"/>
                  <a:pt x="587" y="384"/>
                  <a:pt x="581" y="377"/>
                </a:cubicBezTo>
                <a:cubicBezTo>
                  <a:pt x="594" y="379"/>
                  <a:pt x="603" y="380"/>
                  <a:pt x="613" y="382"/>
                </a:cubicBezTo>
                <a:cubicBezTo>
                  <a:pt x="613" y="381"/>
                  <a:pt x="613" y="380"/>
                  <a:pt x="614" y="379"/>
                </a:cubicBezTo>
                <a:cubicBezTo>
                  <a:pt x="607" y="377"/>
                  <a:pt x="601" y="375"/>
                  <a:pt x="597" y="374"/>
                </a:cubicBezTo>
                <a:cubicBezTo>
                  <a:pt x="596" y="374"/>
                  <a:pt x="599" y="374"/>
                  <a:pt x="601" y="373"/>
                </a:cubicBezTo>
                <a:cubicBezTo>
                  <a:pt x="597" y="368"/>
                  <a:pt x="593" y="363"/>
                  <a:pt x="587" y="355"/>
                </a:cubicBezTo>
                <a:cubicBezTo>
                  <a:pt x="602" y="359"/>
                  <a:pt x="612" y="362"/>
                  <a:pt x="623" y="364"/>
                </a:cubicBezTo>
                <a:cubicBezTo>
                  <a:pt x="625" y="361"/>
                  <a:pt x="626" y="359"/>
                  <a:pt x="628" y="356"/>
                </a:cubicBezTo>
                <a:cubicBezTo>
                  <a:pt x="623" y="349"/>
                  <a:pt x="616" y="342"/>
                  <a:pt x="610" y="335"/>
                </a:cubicBezTo>
                <a:cubicBezTo>
                  <a:pt x="618" y="328"/>
                  <a:pt x="631" y="333"/>
                  <a:pt x="636" y="320"/>
                </a:cubicBezTo>
                <a:cubicBezTo>
                  <a:pt x="631" y="320"/>
                  <a:pt x="629" y="320"/>
                  <a:pt x="625" y="319"/>
                </a:cubicBezTo>
                <a:cubicBezTo>
                  <a:pt x="633" y="318"/>
                  <a:pt x="638" y="310"/>
                  <a:pt x="646" y="315"/>
                </a:cubicBezTo>
                <a:cubicBezTo>
                  <a:pt x="648" y="316"/>
                  <a:pt x="651" y="317"/>
                  <a:pt x="652" y="318"/>
                </a:cubicBezTo>
                <a:cubicBezTo>
                  <a:pt x="654" y="326"/>
                  <a:pt x="659" y="328"/>
                  <a:pt x="667" y="324"/>
                </a:cubicBezTo>
                <a:cubicBezTo>
                  <a:pt x="673" y="326"/>
                  <a:pt x="679" y="327"/>
                  <a:pt x="685" y="328"/>
                </a:cubicBezTo>
                <a:cubicBezTo>
                  <a:pt x="685" y="317"/>
                  <a:pt x="685" y="317"/>
                  <a:pt x="664" y="315"/>
                </a:cubicBezTo>
                <a:cubicBezTo>
                  <a:pt x="664" y="318"/>
                  <a:pt x="664" y="320"/>
                  <a:pt x="664" y="322"/>
                </a:cubicBezTo>
                <a:cubicBezTo>
                  <a:pt x="662" y="311"/>
                  <a:pt x="654" y="314"/>
                  <a:pt x="646" y="314"/>
                </a:cubicBezTo>
                <a:cubicBezTo>
                  <a:pt x="646" y="304"/>
                  <a:pt x="636" y="295"/>
                  <a:pt x="624" y="295"/>
                </a:cubicBezTo>
                <a:cubicBezTo>
                  <a:pt x="620" y="295"/>
                  <a:pt x="616" y="294"/>
                  <a:pt x="611" y="294"/>
                </a:cubicBezTo>
                <a:cubicBezTo>
                  <a:pt x="624" y="291"/>
                  <a:pt x="636" y="291"/>
                  <a:pt x="646" y="301"/>
                </a:cubicBezTo>
                <a:cubicBezTo>
                  <a:pt x="648" y="304"/>
                  <a:pt x="650" y="309"/>
                  <a:pt x="653" y="309"/>
                </a:cubicBezTo>
                <a:cubicBezTo>
                  <a:pt x="663" y="311"/>
                  <a:pt x="674" y="311"/>
                  <a:pt x="684" y="312"/>
                </a:cubicBezTo>
                <a:cubicBezTo>
                  <a:pt x="681" y="295"/>
                  <a:pt x="678" y="293"/>
                  <a:pt x="662" y="296"/>
                </a:cubicBezTo>
                <a:cubicBezTo>
                  <a:pt x="660" y="297"/>
                  <a:pt x="657" y="297"/>
                  <a:pt x="654" y="297"/>
                </a:cubicBezTo>
                <a:cubicBezTo>
                  <a:pt x="658" y="295"/>
                  <a:pt x="663" y="294"/>
                  <a:pt x="670" y="291"/>
                </a:cubicBezTo>
                <a:cubicBezTo>
                  <a:pt x="664" y="291"/>
                  <a:pt x="660" y="290"/>
                  <a:pt x="657" y="290"/>
                </a:cubicBezTo>
                <a:cubicBezTo>
                  <a:pt x="657" y="290"/>
                  <a:pt x="657" y="289"/>
                  <a:pt x="657" y="288"/>
                </a:cubicBezTo>
                <a:cubicBezTo>
                  <a:pt x="663" y="289"/>
                  <a:pt x="669" y="289"/>
                  <a:pt x="676" y="289"/>
                </a:cubicBezTo>
                <a:cubicBezTo>
                  <a:pt x="674" y="280"/>
                  <a:pt x="674" y="270"/>
                  <a:pt x="670" y="261"/>
                </a:cubicBezTo>
                <a:cubicBezTo>
                  <a:pt x="668" y="257"/>
                  <a:pt x="661" y="255"/>
                  <a:pt x="655" y="253"/>
                </a:cubicBezTo>
                <a:cubicBezTo>
                  <a:pt x="660" y="253"/>
                  <a:pt x="664" y="254"/>
                  <a:pt x="670" y="254"/>
                </a:cubicBezTo>
                <a:cubicBezTo>
                  <a:pt x="669" y="251"/>
                  <a:pt x="669" y="249"/>
                  <a:pt x="668" y="246"/>
                </a:cubicBezTo>
                <a:cubicBezTo>
                  <a:pt x="667" y="231"/>
                  <a:pt x="666" y="229"/>
                  <a:pt x="650" y="229"/>
                </a:cubicBezTo>
                <a:cubicBezTo>
                  <a:pt x="643" y="229"/>
                  <a:pt x="636" y="229"/>
                  <a:pt x="629" y="227"/>
                </a:cubicBezTo>
                <a:cubicBezTo>
                  <a:pt x="642" y="227"/>
                  <a:pt x="654" y="227"/>
                  <a:pt x="668" y="227"/>
                </a:cubicBezTo>
                <a:cubicBezTo>
                  <a:pt x="668" y="224"/>
                  <a:pt x="667" y="220"/>
                  <a:pt x="667" y="215"/>
                </a:cubicBezTo>
                <a:cubicBezTo>
                  <a:pt x="664" y="215"/>
                  <a:pt x="662" y="215"/>
                  <a:pt x="662" y="215"/>
                </a:cubicBezTo>
                <a:cubicBezTo>
                  <a:pt x="663" y="211"/>
                  <a:pt x="666" y="206"/>
                  <a:pt x="667" y="202"/>
                </a:cubicBezTo>
                <a:cubicBezTo>
                  <a:pt x="667" y="185"/>
                  <a:pt x="667" y="169"/>
                  <a:pt x="668" y="152"/>
                </a:cubicBezTo>
                <a:cubicBezTo>
                  <a:pt x="669" y="167"/>
                  <a:pt x="670" y="182"/>
                  <a:pt x="671" y="197"/>
                </a:cubicBezTo>
                <a:cubicBezTo>
                  <a:pt x="673" y="197"/>
                  <a:pt x="675" y="196"/>
                  <a:pt x="674" y="196"/>
                </a:cubicBezTo>
                <a:cubicBezTo>
                  <a:pt x="673" y="200"/>
                  <a:pt x="671" y="204"/>
                  <a:pt x="671" y="208"/>
                </a:cubicBezTo>
                <a:cubicBezTo>
                  <a:pt x="672" y="225"/>
                  <a:pt x="674" y="241"/>
                  <a:pt x="675" y="259"/>
                </a:cubicBezTo>
                <a:cubicBezTo>
                  <a:pt x="680" y="255"/>
                  <a:pt x="684" y="252"/>
                  <a:pt x="687" y="250"/>
                </a:cubicBezTo>
                <a:cubicBezTo>
                  <a:pt x="688" y="250"/>
                  <a:pt x="689" y="251"/>
                  <a:pt x="689" y="252"/>
                </a:cubicBezTo>
                <a:cubicBezTo>
                  <a:pt x="687" y="254"/>
                  <a:pt x="684" y="256"/>
                  <a:pt x="682" y="258"/>
                </a:cubicBezTo>
                <a:cubicBezTo>
                  <a:pt x="680" y="261"/>
                  <a:pt x="678" y="265"/>
                  <a:pt x="677" y="269"/>
                </a:cubicBezTo>
                <a:cubicBezTo>
                  <a:pt x="677" y="273"/>
                  <a:pt x="679" y="277"/>
                  <a:pt x="681" y="284"/>
                </a:cubicBezTo>
                <a:cubicBezTo>
                  <a:pt x="690" y="276"/>
                  <a:pt x="697" y="270"/>
                  <a:pt x="704" y="264"/>
                </a:cubicBezTo>
                <a:cubicBezTo>
                  <a:pt x="705" y="264"/>
                  <a:pt x="705" y="264"/>
                  <a:pt x="705" y="264"/>
                </a:cubicBezTo>
                <a:cubicBezTo>
                  <a:pt x="703" y="267"/>
                  <a:pt x="700" y="271"/>
                  <a:pt x="698" y="274"/>
                </a:cubicBezTo>
                <a:cubicBezTo>
                  <a:pt x="698" y="275"/>
                  <a:pt x="699" y="276"/>
                  <a:pt x="699" y="276"/>
                </a:cubicBezTo>
                <a:cubicBezTo>
                  <a:pt x="708" y="273"/>
                  <a:pt x="716" y="270"/>
                  <a:pt x="723" y="268"/>
                </a:cubicBezTo>
                <a:cubicBezTo>
                  <a:pt x="720" y="274"/>
                  <a:pt x="717" y="275"/>
                  <a:pt x="705" y="278"/>
                </a:cubicBezTo>
                <a:cubicBezTo>
                  <a:pt x="698" y="280"/>
                  <a:pt x="690" y="283"/>
                  <a:pt x="682" y="287"/>
                </a:cubicBezTo>
                <a:cubicBezTo>
                  <a:pt x="684" y="292"/>
                  <a:pt x="686" y="296"/>
                  <a:pt x="688" y="301"/>
                </a:cubicBezTo>
                <a:cubicBezTo>
                  <a:pt x="695" y="301"/>
                  <a:pt x="703" y="301"/>
                  <a:pt x="710" y="301"/>
                </a:cubicBezTo>
                <a:cubicBezTo>
                  <a:pt x="710" y="302"/>
                  <a:pt x="710" y="303"/>
                  <a:pt x="710" y="304"/>
                </a:cubicBezTo>
                <a:cubicBezTo>
                  <a:pt x="703" y="304"/>
                  <a:pt x="697" y="304"/>
                  <a:pt x="691" y="304"/>
                </a:cubicBezTo>
                <a:cubicBezTo>
                  <a:pt x="692" y="325"/>
                  <a:pt x="694" y="344"/>
                  <a:pt x="695" y="363"/>
                </a:cubicBezTo>
                <a:cubicBezTo>
                  <a:pt x="702" y="362"/>
                  <a:pt x="708" y="362"/>
                  <a:pt x="705" y="351"/>
                </a:cubicBezTo>
                <a:cubicBezTo>
                  <a:pt x="715" y="353"/>
                  <a:pt x="725" y="364"/>
                  <a:pt x="735" y="352"/>
                </a:cubicBezTo>
                <a:cubicBezTo>
                  <a:pt x="731" y="348"/>
                  <a:pt x="726" y="344"/>
                  <a:pt x="720" y="339"/>
                </a:cubicBezTo>
                <a:cubicBezTo>
                  <a:pt x="731" y="339"/>
                  <a:pt x="741" y="339"/>
                  <a:pt x="754" y="339"/>
                </a:cubicBezTo>
                <a:cubicBezTo>
                  <a:pt x="743" y="330"/>
                  <a:pt x="734" y="322"/>
                  <a:pt x="725" y="314"/>
                </a:cubicBezTo>
                <a:cubicBezTo>
                  <a:pt x="736" y="313"/>
                  <a:pt x="744" y="326"/>
                  <a:pt x="757" y="320"/>
                </a:cubicBezTo>
                <a:cubicBezTo>
                  <a:pt x="747" y="315"/>
                  <a:pt x="737" y="310"/>
                  <a:pt x="728" y="305"/>
                </a:cubicBezTo>
                <a:cubicBezTo>
                  <a:pt x="727" y="304"/>
                  <a:pt x="726" y="301"/>
                  <a:pt x="725" y="298"/>
                </a:cubicBezTo>
                <a:cubicBezTo>
                  <a:pt x="727" y="298"/>
                  <a:pt x="730" y="298"/>
                  <a:pt x="732" y="298"/>
                </a:cubicBezTo>
                <a:cubicBezTo>
                  <a:pt x="739" y="300"/>
                  <a:pt x="746" y="303"/>
                  <a:pt x="754" y="305"/>
                </a:cubicBezTo>
                <a:cubicBezTo>
                  <a:pt x="754" y="304"/>
                  <a:pt x="755" y="303"/>
                  <a:pt x="755" y="302"/>
                </a:cubicBezTo>
                <a:cubicBezTo>
                  <a:pt x="747" y="297"/>
                  <a:pt x="739" y="292"/>
                  <a:pt x="732" y="288"/>
                </a:cubicBezTo>
                <a:cubicBezTo>
                  <a:pt x="732" y="287"/>
                  <a:pt x="732" y="286"/>
                  <a:pt x="733" y="286"/>
                </a:cubicBezTo>
                <a:cubicBezTo>
                  <a:pt x="740" y="287"/>
                  <a:pt x="748" y="288"/>
                  <a:pt x="755" y="289"/>
                </a:cubicBezTo>
                <a:cubicBezTo>
                  <a:pt x="756" y="288"/>
                  <a:pt x="756" y="287"/>
                  <a:pt x="756" y="286"/>
                </a:cubicBezTo>
                <a:cubicBezTo>
                  <a:pt x="752" y="283"/>
                  <a:pt x="748" y="279"/>
                  <a:pt x="744" y="276"/>
                </a:cubicBezTo>
                <a:cubicBezTo>
                  <a:pt x="744" y="275"/>
                  <a:pt x="744" y="275"/>
                  <a:pt x="745" y="274"/>
                </a:cubicBezTo>
                <a:cubicBezTo>
                  <a:pt x="750" y="275"/>
                  <a:pt x="755" y="275"/>
                  <a:pt x="763" y="276"/>
                </a:cubicBezTo>
                <a:cubicBezTo>
                  <a:pt x="755" y="269"/>
                  <a:pt x="750" y="264"/>
                  <a:pt x="744" y="258"/>
                </a:cubicBezTo>
                <a:cubicBezTo>
                  <a:pt x="744" y="258"/>
                  <a:pt x="744" y="257"/>
                  <a:pt x="745" y="257"/>
                </a:cubicBezTo>
                <a:cubicBezTo>
                  <a:pt x="751" y="259"/>
                  <a:pt x="757" y="261"/>
                  <a:pt x="763" y="263"/>
                </a:cubicBezTo>
                <a:cubicBezTo>
                  <a:pt x="763" y="263"/>
                  <a:pt x="764" y="262"/>
                  <a:pt x="764" y="262"/>
                </a:cubicBezTo>
                <a:cubicBezTo>
                  <a:pt x="761" y="258"/>
                  <a:pt x="758" y="253"/>
                  <a:pt x="754" y="248"/>
                </a:cubicBezTo>
                <a:cubicBezTo>
                  <a:pt x="758" y="249"/>
                  <a:pt x="761" y="250"/>
                  <a:pt x="765" y="250"/>
                </a:cubicBezTo>
                <a:cubicBezTo>
                  <a:pt x="764" y="246"/>
                  <a:pt x="763" y="242"/>
                  <a:pt x="762" y="238"/>
                </a:cubicBezTo>
                <a:cubicBezTo>
                  <a:pt x="766" y="239"/>
                  <a:pt x="769" y="239"/>
                  <a:pt x="774" y="241"/>
                </a:cubicBezTo>
                <a:cubicBezTo>
                  <a:pt x="773" y="228"/>
                  <a:pt x="770" y="215"/>
                  <a:pt x="780" y="204"/>
                </a:cubicBezTo>
                <a:cubicBezTo>
                  <a:pt x="779" y="216"/>
                  <a:pt x="779" y="228"/>
                  <a:pt x="778" y="239"/>
                </a:cubicBezTo>
                <a:cubicBezTo>
                  <a:pt x="781" y="239"/>
                  <a:pt x="784" y="239"/>
                  <a:pt x="787" y="239"/>
                </a:cubicBezTo>
                <a:cubicBezTo>
                  <a:pt x="784" y="244"/>
                  <a:pt x="782" y="248"/>
                  <a:pt x="779" y="252"/>
                </a:cubicBezTo>
                <a:cubicBezTo>
                  <a:pt x="781" y="253"/>
                  <a:pt x="783" y="254"/>
                  <a:pt x="785" y="255"/>
                </a:cubicBezTo>
                <a:cubicBezTo>
                  <a:pt x="783" y="260"/>
                  <a:pt x="780" y="266"/>
                  <a:pt x="777" y="273"/>
                </a:cubicBezTo>
                <a:cubicBezTo>
                  <a:pt x="783" y="273"/>
                  <a:pt x="787" y="273"/>
                  <a:pt x="794" y="272"/>
                </a:cubicBezTo>
                <a:cubicBezTo>
                  <a:pt x="788" y="280"/>
                  <a:pt x="783" y="287"/>
                  <a:pt x="778" y="294"/>
                </a:cubicBezTo>
                <a:cubicBezTo>
                  <a:pt x="779" y="294"/>
                  <a:pt x="779" y="295"/>
                  <a:pt x="780" y="296"/>
                </a:cubicBezTo>
                <a:cubicBezTo>
                  <a:pt x="790" y="292"/>
                  <a:pt x="801" y="288"/>
                  <a:pt x="811" y="284"/>
                </a:cubicBezTo>
                <a:cubicBezTo>
                  <a:pt x="811" y="285"/>
                  <a:pt x="812" y="286"/>
                  <a:pt x="812" y="286"/>
                </a:cubicBezTo>
                <a:cubicBezTo>
                  <a:pt x="804" y="294"/>
                  <a:pt x="795" y="303"/>
                  <a:pt x="786" y="311"/>
                </a:cubicBezTo>
                <a:cubicBezTo>
                  <a:pt x="788" y="311"/>
                  <a:pt x="792" y="311"/>
                  <a:pt x="797" y="312"/>
                </a:cubicBezTo>
                <a:cubicBezTo>
                  <a:pt x="791" y="317"/>
                  <a:pt x="786" y="321"/>
                  <a:pt x="780" y="326"/>
                </a:cubicBezTo>
                <a:cubicBezTo>
                  <a:pt x="783" y="327"/>
                  <a:pt x="786" y="327"/>
                  <a:pt x="789" y="328"/>
                </a:cubicBezTo>
                <a:cubicBezTo>
                  <a:pt x="787" y="330"/>
                  <a:pt x="785" y="331"/>
                  <a:pt x="783" y="333"/>
                </a:cubicBezTo>
                <a:cubicBezTo>
                  <a:pt x="783" y="333"/>
                  <a:pt x="783" y="334"/>
                  <a:pt x="784" y="334"/>
                </a:cubicBezTo>
                <a:cubicBezTo>
                  <a:pt x="792" y="332"/>
                  <a:pt x="799" y="330"/>
                  <a:pt x="809" y="327"/>
                </a:cubicBezTo>
                <a:cubicBezTo>
                  <a:pt x="806" y="333"/>
                  <a:pt x="804" y="337"/>
                  <a:pt x="802" y="342"/>
                </a:cubicBezTo>
                <a:cubicBezTo>
                  <a:pt x="798" y="342"/>
                  <a:pt x="793" y="342"/>
                  <a:pt x="789" y="342"/>
                </a:cubicBezTo>
                <a:cubicBezTo>
                  <a:pt x="794" y="354"/>
                  <a:pt x="806" y="341"/>
                  <a:pt x="813" y="349"/>
                </a:cubicBezTo>
                <a:cubicBezTo>
                  <a:pt x="810" y="350"/>
                  <a:pt x="807" y="351"/>
                  <a:pt x="803" y="352"/>
                </a:cubicBezTo>
                <a:cubicBezTo>
                  <a:pt x="816" y="359"/>
                  <a:pt x="828" y="356"/>
                  <a:pt x="841" y="353"/>
                </a:cubicBezTo>
                <a:cubicBezTo>
                  <a:pt x="838" y="357"/>
                  <a:pt x="837" y="359"/>
                  <a:pt x="834" y="362"/>
                </a:cubicBezTo>
                <a:cubicBezTo>
                  <a:pt x="859" y="367"/>
                  <a:pt x="883" y="373"/>
                  <a:pt x="907" y="378"/>
                </a:cubicBezTo>
                <a:cubicBezTo>
                  <a:pt x="908" y="374"/>
                  <a:pt x="908" y="373"/>
                  <a:pt x="908" y="373"/>
                </a:cubicBezTo>
                <a:cubicBezTo>
                  <a:pt x="907" y="371"/>
                  <a:pt x="906" y="369"/>
                  <a:pt x="904" y="367"/>
                </a:cubicBezTo>
                <a:cubicBezTo>
                  <a:pt x="897" y="371"/>
                  <a:pt x="892" y="368"/>
                  <a:pt x="890" y="360"/>
                </a:cubicBezTo>
                <a:cubicBezTo>
                  <a:pt x="887" y="362"/>
                  <a:pt x="883" y="365"/>
                  <a:pt x="878" y="367"/>
                </a:cubicBezTo>
                <a:cubicBezTo>
                  <a:pt x="876" y="363"/>
                  <a:pt x="874" y="359"/>
                  <a:pt x="873" y="356"/>
                </a:cubicBezTo>
                <a:cubicBezTo>
                  <a:pt x="866" y="356"/>
                  <a:pt x="860" y="357"/>
                  <a:pt x="854" y="358"/>
                </a:cubicBezTo>
                <a:cubicBezTo>
                  <a:pt x="853" y="352"/>
                  <a:pt x="852" y="347"/>
                  <a:pt x="851" y="343"/>
                </a:cubicBezTo>
                <a:cubicBezTo>
                  <a:pt x="846" y="344"/>
                  <a:pt x="842" y="344"/>
                  <a:pt x="838" y="345"/>
                </a:cubicBezTo>
                <a:cubicBezTo>
                  <a:pt x="836" y="339"/>
                  <a:pt x="833" y="332"/>
                  <a:pt x="831" y="326"/>
                </a:cubicBezTo>
                <a:cubicBezTo>
                  <a:pt x="847" y="326"/>
                  <a:pt x="862" y="326"/>
                  <a:pt x="879" y="326"/>
                </a:cubicBezTo>
                <a:cubicBezTo>
                  <a:pt x="876" y="320"/>
                  <a:pt x="873" y="315"/>
                  <a:pt x="870" y="309"/>
                </a:cubicBezTo>
                <a:cubicBezTo>
                  <a:pt x="859" y="314"/>
                  <a:pt x="857" y="308"/>
                  <a:pt x="856" y="299"/>
                </a:cubicBezTo>
                <a:cubicBezTo>
                  <a:pt x="850" y="300"/>
                  <a:pt x="845" y="300"/>
                  <a:pt x="845" y="291"/>
                </a:cubicBezTo>
                <a:cubicBezTo>
                  <a:pt x="844" y="283"/>
                  <a:pt x="846" y="282"/>
                  <a:pt x="855" y="284"/>
                </a:cubicBezTo>
                <a:cubicBezTo>
                  <a:pt x="873" y="288"/>
                  <a:pt x="892" y="292"/>
                  <a:pt x="911" y="296"/>
                </a:cubicBezTo>
                <a:cubicBezTo>
                  <a:pt x="913" y="297"/>
                  <a:pt x="915" y="296"/>
                  <a:pt x="919" y="296"/>
                </a:cubicBezTo>
                <a:cubicBezTo>
                  <a:pt x="913" y="290"/>
                  <a:pt x="908" y="285"/>
                  <a:pt x="903" y="280"/>
                </a:cubicBezTo>
                <a:cubicBezTo>
                  <a:pt x="902" y="280"/>
                  <a:pt x="901" y="281"/>
                  <a:pt x="900" y="282"/>
                </a:cubicBezTo>
                <a:cubicBezTo>
                  <a:pt x="900" y="279"/>
                  <a:pt x="900" y="276"/>
                  <a:pt x="900" y="272"/>
                </a:cubicBezTo>
                <a:cubicBezTo>
                  <a:pt x="898" y="271"/>
                  <a:pt x="895" y="269"/>
                  <a:pt x="893" y="267"/>
                </a:cubicBezTo>
                <a:cubicBezTo>
                  <a:pt x="884" y="259"/>
                  <a:pt x="886" y="247"/>
                  <a:pt x="882" y="237"/>
                </a:cubicBezTo>
                <a:cubicBezTo>
                  <a:pt x="896" y="253"/>
                  <a:pt x="910" y="268"/>
                  <a:pt x="929" y="272"/>
                </a:cubicBezTo>
                <a:cubicBezTo>
                  <a:pt x="932" y="259"/>
                  <a:pt x="934" y="246"/>
                  <a:pt x="936" y="233"/>
                </a:cubicBezTo>
                <a:cubicBezTo>
                  <a:pt x="936" y="227"/>
                  <a:pt x="936" y="221"/>
                  <a:pt x="935" y="215"/>
                </a:cubicBezTo>
                <a:cubicBezTo>
                  <a:pt x="935" y="206"/>
                  <a:pt x="934" y="197"/>
                  <a:pt x="933" y="188"/>
                </a:cubicBezTo>
                <a:cubicBezTo>
                  <a:pt x="933" y="186"/>
                  <a:pt x="935" y="184"/>
                  <a:pt x="936" y="182"/>
                </a:cubicBezTo>
                <a:cubicBezTo>
                  <a:pt x="938" y="184"/>
                  <a:pt x="940" y="185"/>
                  <a:pt x="942" y="186"/>
                </a:cubicBezTo>
                <a:cubicBezTo>
                  <a:pt x="944" y="189"/>
                  <a:pt x="946" y="191"/>
                  <a:pt x="948" y="193"/>
                </a:cubicBezTo>
                <a:cubicBezTo>
                  <a:pt x="950" y="193"/>
                  <a:pt x="951" y="192"/>
                  <a:pt x="952" y="192"/>
                </a:cubicBezTo>
                <a:cubicBezTo>
                  <a:pt x="951" y="195"/>
                  <a:pt x="950" y="199"/>
                  <a:pt x="949" y="203"/>
                </a:cubicBezTo>
                <a:cubicBezTo>
                  <a:pt x="957" y="207"/>
                  <a:pt x="964" y="212"/>
                  <a:pt x="955" y="221"/>
                </a:cubicBezTo>
                <a:cubicBezTo>
                  <a:pt x="971" y="234"/>
                  <a:pt x="950" y="239"/>
                  <a:pt x="950" y="245"/>
                </a:cubicBezTo>
                <a:cubicBezTo>
                  <a:pt x="954" y="252"/>
                  <a:pt x="955" y="257"/>
                  <a:pt x="958" y="259"/>
                </a:cubicBezTo>
                <a:cubicBezTo>
                  <a:pt x="965" y="264"/>
                  <a:pt x="973" y="271"/>
                  <a:pt x="980" y="271"/>
                </a:cubicBezTo>
                <a:cubicBezTo>
                  <a:pt x="993" y="271"/>
                  <a:pt x="1005" y="266"/>
                  <a:pt x="1017" y="263"/>
                </a:cubicBezTo>
                <a:cubicBezTo>
                  <a:pt x="1020" y="262"/>
                  <a:pt x="1023" y="261"/>
                  <a:pt x="1027" y="261"/>
                </a:cubicBezTo>
                <a:cubicBezTo>
                  <a:pt x="1024" y="268"/>
                  <a:pt x="1022" y="274"/>
                  <a:pt x="1019" y="280"/>
                </a:cubicBezTo>
                <a:cubicBezTo>
                  <a:pt x="1019" y="281"/>
                  <a:pt x="1018" y="283"/>
                  <a:pt x="1018" y="283"/>
                </a:cubicBezTo>
                <a:cubicBezTo>
                  <a:pt x="1005" y="283"/>
                  <a:pt x="1005" y="292"/>
                  <a:pt x="1004" y="301"/>
                </a:cubicBezTo>
                <a:cubicBezTo>
                  <a:pt x="1004" y="301"/>
                  <a:pt x="1002" y="302"/>
                  <a:pt x="1000" y="302"/>
                </a:cubicBezTo>
                <a:cubicBezTo>
                  <a:pt x="1023" y="311"/>
                  <a:pt x="1045" y="303"/>
                  <a:pt x="1067" y="302"/>
                </a:cubicBezTo>
                <a:cubicBezTo>
                  <a:pt x="1066" y="311"/>
                  <a:pt x="1059" y="321"/>
                  <a:pt x="1051" y="321"/>
                </a:cubicBezTo>
                <a:cubicBezTo>
                  <a:pt x="1051" y="326"/>
                  <a:pt x="1050" y="331"/>
                  <a:pt x="1049" y="335"/>
                </a:cubicBezTo>
                <a:cubicBezTo>
                  <a:pt x="1044" y="333"/>
                  <a:pt x="1038" y="331"/>
                  <a:pt x="1032" y="328"/>
                </a:cubicBezTo>
                <a:cubicBezTo>
                  <a:pt x="1030" y="332"/>
                  <a:pt x="1029" y="337"/>
                  <a:pt x="1026" y="340"/>
                </a:cubicBezTo>
                <a:cubicBezTo>
                  <a:pt x="1025" y="342"/>
                  <a:pt x="1018" y="338"/>
                  <a:pt x="1014" y="336"/>
                </a:cubicBezTo>
                <a:cubicBezTo>
                  <a:pt x="1012" y="340"/>
                  <a:pt x="1009" y="345"/>
                  <a:pt x="1006" y="350"/>
                </a:cubicBezTo>
                <a:cubicBezTo>
                  <a:pt x="1013" y="358"/>
                  <a:pt x="1021" y="354"/>
                  <a:pt x="1029" y="353"/>
                </a:cubicBezTo>
                <a:cubicBezTo>
                  <a:pt x="1036" y="351"/>
                  <a:pt x="1043" y="348"/>
                  <a:pt x="1050" y="346"/>
                </a:cubicBezTo>
                <a:cubicBezTo>
                  <a:pt x="1052" y="346"/>
                  <a:pt x="1055" y="347"/>
                  <a:pt x="1057" y="349"/>
                </a:cubicBezTo>
                <a:cubicBezTo>
                  <a:pt x="1066" y="355"/>
                  <a:pt x="1073" y="355"/>
                  <a:pt x="1078" y="349"/>
                </a:cubicBezTo>
                <a:cubicBezTo>
                  <a:pt x="1071" y="346"/>
                  <a:pt x="1065" y="344"/>
                  <a:pt x="1059" y="341"/>
                </a:cubicBezTo>
                <a:cubicBezTo>
                  <a:pt x="1059" y="340"/>
                  <a:pt x="1059" y="338"/>
                  <a:pt x="1059" y="337"/>
                </a:cubicBezTo>
                <a:cubicBezTo>
                  <a:pt x="1065" y="336"/>
                  <a:pt x="1072" y="335"/>
                  <a:pt x="1080" y="333"/>
                </a:cubicBezTo>
                <a:cubicBezTo>
                  <a:pt x="1074" y="329"/>
                  <a:pt x="1069" y="327"/>
                  <a:pt x="1063" y="323"/>
                </a:cubicBezTo>
                <a:cubicBezTo>
                  <a:pt x="1070" y="322"/>
                  <a:pt x="1076" y="321"/>
                  <a:pt x="1084" y="320"/>
                </a:cubicBezTo>
                <a:cubicBezTo>
                  <a:pt x="1077" y="316"/>
                  <a:pt x="1073" y="314"/>
                  <a:pt x="1069" y="311"/>
                </a:cubicBezTo>
                <a:cubicBezTo>
                  <a:pt x="1070" y="311"/>
                  <a:pt x="1070" y="310"/>
                  <a:pt x="1070" y="309"/>
                </a:cubicBezTo>
                <a:cubicBezTo>
                  <a:pt x="1075" y="310"/>
                  <a:pt x="1079" y="311"/>
                  <a:pt x="1085" y="312"/>
                </a:cubicBezTo>
                <a:cubicBezTo>
                  <a:pt x="1085" y="308"/>
                  <a:pt x="1084" y="304"/>
                  <a:pt x="1084" y="300"/>
                </a:cubicBezTo>
                <a:cubicBezTo>
                  <a:pt x="1085" y="299"/>
                  <a:pt x="1085" y="299"/>
                  <a:pt x="1086" y="299"/>
                </a:cubicBezTo>
                <a:cubicBezTo>
                  <a:pt x="1087" y="303"/>
                  <a:pt x="1088" y="308"/>
                  <a:pt x="1090" y="312"/>
                </a:cubicBezTo>
                <a:cubicBezTo>
                  <a:pt x="1094" y="312"/>
                  <a:pt x="1099" y="312"/>
                  <a:pt x="1105" y="312"/>
                </a:cubicBezTo>
                <a:cubicBezTo>
                  <a:pt x="1101" y="315"/>
                  <a:pt x="1098" y="317"/>
                  <a:pt x="1093" y="321"/>
                </a:cubicBezTo>
                <a:cubicBezTo>
                  <a:pt x="1098" y="320"/>
                  <a:pt x="1102" y="319"/>
                  <a:pt x="1105" y="319"/>
                </a:cubicBezTo>
                <a:cubicBezTo>
                  <a:pt x="1105" y="319"/>
                  <a:pt x="1106" y="320"/>
                  <a:pt x="1107" y="321"/>
                </a:cubicBezTo>
                <a:cubicBezTo>
                  <a:pt x="1103" y="325"/>
                  <a:pt x="1100" y="328"/>
                  <a:pt x="1096" y="332"/>
                </a:cubicBezTo>
                <a:cubicBezTo>
                  <a:pt x="1100" y="332"/>
                  <a:pt x="1104" y="333"/>
                  <a:pt x="1111" y="334"/>
                </a:cubicBezTo>
                <a:cubicBezTo>
                  <a:pt x="1104" y="339"/>
                  <a:pt x="1099" y="342"/>
                  <a:pt x="1095" y="345"/>
                </a:cubicBezTo>
                <a:cubicBezTo>
                  <a:pt x="1095" y="346"/>
                  <a:pt x="1096" y="347"/>
                  <a:pt x="1096" y="348"/>
                </a:cubicBezTo>
                <a:cubicBezTo>
                  <a:pt x="1106" y="344"/>
                  <a:pt x="1115" y="341"/>
                  <a:pt x="1126" y="337"/>
                </a:cubicBezTo>
                <a:cubicBezTo>
                  <a:pt x="1125" y="333"/>
                  <a:pt x="1124" y="330"/>
                  <a:pt x="1122" y="326"/>
                </a:cubicBezTo>
                <a:cubicBezTo>
                  <a:pt x="1124" y="328"/>
                  <a:pt x="1126" y="329"/>
                  <a:pt x="1127" y="331"/>
                </a:cubicBezTo>
                <a:cubicBezTo>
                  <a:pt x="1131" y="339"/>
                  <a:pt x="1137" y="340"/>
                  <a:pt x="1143" y="338"/>
                </a:cubicBezTo>
                <a:cubicBezTo>
                  <a:pt x="1150" y="335"/>
                  <a:pt x="1158" y="333"/>
                  <a:pt x="1154" y="322"/>
                </a:cubicBezTo>
                <a:cubicBezTo>
                  <a:pt x="1151" y="312"/>
                  <a:pt x="1149" y="301"/>
                  <a:pt x="1147" y="291"/>
                </a:cubicBezTo>
                <a:cubicBezTo>
                  <a:pt x="1145" y="278"/>
                  <a:pt x="1142" y="276"/>
                  <a:pt x="1129" y="280"/>
                </a:cubicBezTo>
                <a:cubicBezTo>
                  <a:pt x="1126" y="281"/>
                  <a:pt x="1123" y="281"/>
                  <a:pt x="1119" y="282"/>
                </a:cubicBezTo>
                <a:cubicBezTo>
                  <a:pt x="1122" y="279"/>
                  <a:pt x="1124" y="276"/>
                  <a:pt x="1127" y="273"/>
                </a:cubicBezTo>
                <a:cubicBezTo>
                  <a:pt x="1110" y="273"/>
                  <a:pt x="1095" y="273"/>
                  <a:pt x="1079" y="273"/>
                </a:cubicBezTo>
                <a:cubicBezTo>
                  <a:pt x="1101" y="276"/>
                  <a:pt x="1122" y="260"/>
                  <a:pt x="1145" y="278"/>
                </a:cubicBezTo>
                <a:cubicBezTo>
                  <a:pt x="1140" y="251"/>
                  <a:pt x="1136" y="228"/>
                  <a:pt x="1132" y="201"/>
                </a:cubicBezTo>
                <a:cubicBezTo>
                  <a:pt x="1121" y="213"/>
                  <a:pt x="1113" y="223"/>
                  <a:pt x="1105" y="232"/>
                </a:cubicBezTo>
                <a:cubicBezTo>
                  <a:pt x="1108" y="221"/>
                  <a:pt x="1126" y="202"/>
                  <a:pt x="1133" y="200"/>
                </a:cubicBezTo>
                <a:cubicBezTo>
                  <a:pt x="1133" y="196"/>
                  <a:pt x="1132" y="192"/>
                  <a:pt x="1133" y="189"/>
                </a:cubicBezTo>
                <a:cubicBezTo>
                  <a:pt x="1134" y="179"/>
                  <a:pt x="1128" y="177"/>
                  <a:pt x="1120" y="177"/>
                </a:cubicBezTo>
                <a:cubicBezTo>
                  <a:pt x="1115" y="176"/>
                  <a:pt x="1110" y="176"/>
                  <a:pt x="1104" y="176"/>
                </a:cubicBezTo>
                <a:cubicBezTo>
                  <a:pt x="1099" y="176"/>
                  <a:pt x="1093" y="176"/>
                  <a:pt x="1088" y="174"/>
                </a:cubicBezTo>
                <a:cubicBezTo>
                  <a:pt x="1102" y="174"/>
                  <a:pt x="1116" y="174"/>
                  <a:pt x="1131" y="174"/>
                </a:cubicBezTo>
                <a:cubicBezTo>
                  <a:pt x="1131" y="171"/>
                  <a:pt x="1132" y="165"/>
                  <a:pt x="1131" y="160"/>
                </a:cubicBezTo>
                <a:cubicBezTo>
                  <a:pt x="1130" y="153"/>
                  <a:pt x="1121" y="148"/>
                  <a:pt x="1115" y="151"/>
                </a:cubicBezTo>
                <a:cubicBezTo>
                  <a:pt x="1106" y="155"/>
                  <a:pt x="1097" y="157"/>
                  <a:pt x="1088" y="159"/>
                </a:cubicBezTo>
                <a:cubicBezTo>
                  <a:pt x="1098" y="154"/>
                  <a:pt x="1109" y="150"/>
                  <a:pt x="1121" y="146"/>
                </a:cubicBezTo>
                <a:cubicBezTo>
                  <a:pt x="1123" y="147"/>
                  <a:pt x="1126" y="148"/>
                  <a:pt x="1130" y="151"/>
                </a:cubicBezTo>
                <a:cubicBezTo>
                  <a:pt x="1130" y="113"/>
                  <a:pt x="1130" y="75"/>
                  <a:pt x="1130" y="38"/>
                </a:cubicBezTo>
                <a:cubicBezTo>
                  <a:pt x="1131" y="38"/>
                  <a:pt x="1131" y="38"/>
                  <a:pt x="1132" y="38"/>
                </a:cubicBezTo>
                <a:cubicBezTo>
                  <a:pt x="1133" y="67"/>
                  <a:pt x="1134" y="97"/>
                  <a:pt x="1135" y="127"/>
                </a:cubicBezTo>
                <a:cubicBezTo>
                  <a:pt x="1147" y="124"/>
                  <a:pt x="1159" y="122"/>
                  <a:pt x="1170" y="119"/>
                </a:cubicBezTo>
                <a:cubicBezTo>
                  <a:pt x="1171" y="120"/>
                  <a:pt x="1171" y="120"/>
                  <a:pt x="1171" y="120"/>
                </a:cubicBezTo>
                <a:cubicBezTo>
                  <a:pt x="1165" y="123"/>
                  <a:pt x="1160" y="127"/>
                  <a:pt x="1154" y="127"/>
                </a:cubicBezTo>
                <a:cubicBezTo>
                  <a:pt x="1135" y="129"/>
                  <a:pt x="1135" y="128"/>
                  <a:pt x="1135" y="148"/>
                </a:cubicBezTo>
                <a:cubicBezTo>
                  <a:pt x="1135" y="157"/>
                  <a:pt x="1136" y="165"/>
                  <a:pt x="1136" y="174"/>
                </a:cubicBezTo>
                <a:cubicBezTo>
                  <a:pt x="1136" y="175"/>
                  <a:pt x="1137" y="176"/>
                  <a:pt x="1137" y="176"/>
                </a:cubicBezTo>
                <a:cubicBezTo>
                  <a:pt x="1150" y="180"/>
                  <a:pt x="1162" y="179"/>
                  <a:pt x="1173" y="175"/>
                </a:cubicBezTo>
                <a:cubicBezTo>
                  <a:pt x="1167" y="178"/>
                  <a:pt x="1161" y="181"/>
                  <a:pt x="1153" y="185"/>
                </a:cubicBezTo>
                <a:cubicBezTo>
                  <a:pt x="1161" y="191"/>
                  <a:pt x="1166" y="198"/>
                  <a:pt x="1173" y="200"/>
                </a:cubicBezTo>
                <a:cubicBezTo>
                  <a:pt x="1180" y="203"/>
                  <a:pt x="1189" y="201"/>
                  <a:pt x="1197" y="202"/>
                </a:cubicBezTo>
                <a:cubicBezTo>
                  <a:pt x="1179" y="207"/>
                  <a:pt x="1163" y="205"/>
                  <a:pt x="1151" y="187"/>
                </a:cubicBezTo>
                <a:cubicBezTo>
                  <a:pt x="1149" y="184"/>
                  <a:pt x="1143" y="183"/>
                  <a:pt x="1136" y="179"/>
                </a:cubicBezTo>
                <a:cubicBezTo>
                  <a:pt x="1139" y="200"/>
                  <a:pt x="1141" y="217"/>
                  <a:pt x="1144" y="235"/>
                </a:cubicBezTo>
                <a:cubicBezTo>
                  <a:pt x="1153" y="234"/>
                  <a:pt x="1160" y="233"/>
                  <a:pt x="1162" y="223"/>
                </a:cubicBezTo>
                <a:cubicBezTo>
                  <a:pt x="1163" y="221"/>
                  <a:pt x="1166" y="219"/>
                  <a:pt x="1167" y="219"/>
                </a:cubicBezTo>
                <a:cubicBezTo>
                  <a:pt x="1181" y="223"/>
                  <a:pt x="1190" y="210"/>
                  <a:pt x="1202" y="208"/>
                </a:cubicBezTo>
                <a:cubicBezTo>
                  <a:pt x="1206" y="207"/>
                  <a:pt x="1209" y="205"/>
                  <a:pt x="1213" y="206"/>
                </a:cubicBezTo>
                <a:cubicBezTo>
                  <a:pt x="1206" y="209"/>
                  <a:pt x="1199" y="212"/>
                  <a:pt x="1194" y="216"/>
                </a:cubicBezTo>
                <a:cubicBezTo>
                  <a:pt x="1187" y="220"/>
                  <a:pt x="1182" y="225"/>
                  <a:pt x="1176" y="230"/>
                </a:cubicBezTo>
                <a:cubicBezTo>
                  <a:pt x="1173" y="232"/>
                  <a:pt x="1170" y="234"/>
                  <a:pt x="1166" y="235"/>
                </a:cubicBezTo>
                <a:cubicBezTo>
                  <a:pt x="1160" y="238"/>
                  <a:pt x="1153" y="239"/>
                  <a:pt x="1145" y="241"/>
                </a:cubicBezTo>
                <a:cubicBezTo>
                  <a:pt x="1147" y="248"/>
                  <a:pt x="1148" y="253"/>
                  <a:pt x="1149" y="260"/>
                </a:cubicBezTo>
                <a:cubicBezTo>
                  <a:pt x="1156" y="257"/>
                  <a:pt x="1164" y="265"/>
                  <a:pt x="1170" y="255"/>
                </a:cubicBezTo>
                <a:cubicBezTo>
                  <a:pt x="1171" y="254"/>
                  <a:pt x="1181" y="257"/>
                  <a:pt x="1185" y="260"/>
                </a:cubicBezTo>
                <a:cubicBezTo>
                  <a:pt x="1190" y="263"/>
                  <a:pt x="1192" y="269"/>
                  <a:pt x="1194" y="275"/>
                </a:cubicBezTo>
                <a:cubicBezTo>
                  <a:pt x="1189" y="270"/>
                  <a:pt x="1185" y="265"/>
                  <a:pt x="1179" y="259"/>
                </a:cubicBezTo>
                <a:cubicBezTo>
                  <a:pt x="1177" y="268"/>
                  <a:pt x="1171" y="268"/>
                  <a:pt x="1163" y="265"/>
                </a:cubicBezTo>
                <a:cubicBezTo>
                  <a:pt x="1152" y="261"/>
                  <a:pt x="1149" y="264"/>
                  <a:pt x="1152" y="275"/>
                </a:cubicBezTo>
                <a:cubicBezTo>
                  <a:pt x="1154" y="284"/>
                  <a:pt x="1156" y="294"/>
                  <a:pt x="1158" y="303"/>
                </a:cubicBezTo>
                <a:cubicBezTo>
                  <a:pt x="1173" y="302"/>
                  <a:pt x="1169" y="289"/>
                  <a:pt x="1174" y="281"/>
                </a:cubicBezTo>
                <a:cubicBezTo>
                  <a:pt x="1174" y="285"/>
                  <a:pt x="1173" y="288"/>
                  <a:pt x="1173" y="292"/>
                </a:cubicBezTo>
                <a:cubicBezTo>
                  <a:pt x="1183" y="295"/>
                  <a:pt x="1192" y="293"/>
                  <a:pt x="1200" y="286"/>
                </a:cubicBezTo>
                <a:cubicBezTo>
                  <a:pt x="1200" y="288"/>
                  <a:pt x="1200" y="289"/>
                  <a:pt x="1201" y="291"/>
                </a:cubicBezTo>
                <a:cubicBezTo>
                  <a:pt x="1193" y="294"/>
                  <a:pt x="1186" y="298"/>
                  <a:pt x="1178" y="301"/>
                </a:cubicBezTo>
                <a:cubicBezTo>
                  <a:pt x="1178" y="302"/>
                  <a:pt x="1179" y="304"/>
                  <a:pt x="1179" y="303"/>
                </a:cubicBezTo>
                <a:cubicBezTo>
                  <a:pt x="1175" y="304"/>
                  <a:pt x="1170" y="304"/>
                  <a:pt x="1167" y="306"/>
                </a:cubicBezTo>
                <a:cubicBezTo>
                  <a:pt x="1164" y="309"/>
                  <a:pt x="1162" y="314"/>
                  <a:pt x="1162" y="318"/>
                </a:cubicBezTo>
                <a:cubicBezTo>
                  <a:pt x="1164" y="331"/>
                  <a:pt x="1168" y="343"/>
                  <a:pt x="1171" y="354"/>
                </a:cubicBezTo>
                <a:cubicBezTo>
                  <a:pt x="1179" y="356"/>
                  <a:pt x="1186" y="358"/>
                  <a:pt x="1194" y="360"/>
                </a:cubicBezTo>
                <a:cubicBezTo>
                  <a:pt x="1204" y="362"/>
                  <a:pt x="1209" y="357"/>
                  <a:pt x="1206" y="346"/>
                </a:cubicBezTo>
                <a:cubicBezTo>
                  <a:pt x="1210" y="346"/>
                  <a:pt x="1214" y="348"/>
                  <a:pt x="1217" y="348"/>
                </a:cubicBezTo>
                <a:cubicBezTo>
                  <a:pt x="1221" y="347"/>
                  <a:pt x="1228" y="346"/>
                  <a:pt x="1230" y="343"/>
                </a:cubicBezTo>
                <a:cubicBezTo>
                  <a:pt x="1233" y="337"/>
                  <a:pt x="1234" y="329"/>
                  <a:pt x="1236" y="323"/>
                </a:cubicBezTo>
                <a:cubicBezTo>
                  <a:pt x="1236" y="322"/>
                  <a:pt x="1236" y="320"/>
                  <a:pt x="1237" y="320"/>
                </a:cubicBezTo>
                <a:cubicBezTo>
                  <a:pt x="1249" y="310"/>
                  <a:pt x="1245" y="297"/>
                  <a:pt x="1244" y="283"/>
                </a:cubicBezTo>
                <a:cubicBezTo>
                  <a:pt x="1251" y="289"/>
                  <a:pt x="1258" y="295"/>
                  <a:pt x="1265" y="301"/>
                </a:cubicBezTo>
                <a:cubicBezTo>
                  <a:pt x="1265" y="301"/>
                  <a:pt x="1262" y="304"/>
                  <a:pt x="1261" y="306"/>
                </a:cubicBezTo>
                <a:cubicBezTo>
                  <a:pt x="1263" y="308"/>
                  <a:pt x="1265" y="309"/>
                  <a:pt x="1267" y="311"/>
                </a:cubicBezTo>
                <a:cubicBezTo>
                  <a:pt x="1264" y="317"/>
                  <a:pt x="1260" y="323"/>
                  <a:pt x="1256" y="330"/>
                </a:cubicBezTo>
                <a:cubicBezTo>
                  <a:pt x="1263" y="332"/>
                  <a:pt x="1268" y="334"/>
                  <a:pt x="1273" y="336"/>
                </a:cubicBezTo>
                <a:cubicBezTo>
                  <a:pt x="1272" y="338"/>
                  <a:pt x="1271" y="340"/>
                  <a:pt x="1269" y="342"/>
                </a:cubicBezTo>
                <a:cubicBezTo>
                  <a:pt x="1269" y="342"/>
                  <a:pt x="1270" y="343"/>
                  <a:pt x="1270" y="343"/>
                </a:cubicBezTo>
                <a:cubicBezTo>
                  <a:pt x="1274" y="342"/>
                  <a:pt x="1278" y="340"/>
                  <a:pt x="1281" y="338"/>
                </a:cubicBezTo>
                <a:cubicBezTo>
                  <a:pt x="1285" y="336"/>
                  <a:pt x="1287" y="333"/>
                  <a:pt x="1290" y="331"/>
                </a:cubicBezTo>
                <a:cubicBezTo>
                  <a:pt x="1294" y="329"/>
                  <a:pt x="1301" y="323"/>
                  <a:pt x="1299" y="335"/>
                </a:cubicBezTo>
                <a:cubicBezTo>
                  <a:pt x="1299" y="336"/>
                  <a:pt x="1304" y="339"/>
                  <a:pt x="1308" y="342"/>
                </a:cubicBezTo>
                <a:cubicBezTo>
                  <a:pt x="1301" y="345"/>
                  <a:pt x="1297" y="346"/>
                  <a:pt x="1292" y="348"/>
                </a:cubicBezTo>
                <a:cubicBezTo>
                  <a:pt x="1290" y="349"/>
                  <a:pt x="1286" y="352"/>
                  <a:pt x="1286" y="353"/>
                </a:cubicBezTo>
                <a:cubicBezTo>
                  <a:pt x="1290" y="364"/>
                  <a:pt x="1283" y="370"/>
                  <a:pt x="1276" y="377"/>
                </a:cubicBezTo>
                <a:cubicBezTo>
                  <a:pt x="1277" y="378"/>
                  <a:pt x="1277" y="379"/>
                  <a:pt x="1278" y="380"/>
                </a:cubicBezTo>
                <a:cubicBezTo>
                  <a:pt x="1295" y="370"/>
                  <a:pt x="1313" y="360"/>
                  <a:pt x="1333" y="348"/>
                </a:cubicBezTo>
                <a:cubicBezTo>
                  <a:pt x="1330" y="355"/>
                  <a:pt x="1329" y="359"/>
                  <a:pt x="1327" y="363"/>
                </a:cubicBezTo>
                <a:cubicBezTo>
                  <a:pt x="1328" y="365"/>
                  <a:pt x="1330" y="367"/>
                  <a:pt x="1332" y="369"/>
                </a:cubicBezTo>
                <a:cubicBezTo>
                  <a:pt x="1325" y="373"/>
                  <a:pt x="1318" y="376"/>
                  <a:pt x="1311" y="380"/>
                </a:cubicBezTo>
                <a:cubicBezTo>
                  <a:pt x="1329" y="382"/>
                  <a:pt x="1347" y="374"/>
                  <a:pt x="1360" y="391"/>
                </a:cubicBezTo>
                <a:cubicBezTo>
                  <a:pt x="1350" y="407"/>
                  <a:pt x="1371" y="406"/>
                  <a:pt x="1373" y="416"/>
                </a:cubicBezTo>
                <a:cubicBezTo>
                  <a:pt x="1375" y="415"/>
                  <a:pt x="1377" y="415"/>
                  <a:pt x="1382" y="414"/>
                </a:cubicBezTo>
                <a:cubicBezTo>
                  <a:pt x="1376" y="409"/>
                  <a:pt x="1371" y="406"/>
                  <a:pt x="1368" y="402"/>
                </a:cubicBezTo>
                <a:cubicBezTo>
                  <a:pt x="1365" y="399"/>
                  <a:pt x="1363" y="395"/>
                  <a:pt x="1360" y="391"/>
                </a:cubicBezTo>
                <a:cubicBezTo>
                  <a:pt x="1370" y="395"/>
                  <a:pt x="1379" y="399"/>
                  <a:pt x="1389" y="403"/>
                </a:cubicBezTo>
                <a:cubicBezTo>
                  <a:pt x="1389" y="402"/>
                  <a:pt x="1389" y="401"/>
                  <a:pt x="1390" y="401"/>
                </a:cubicBezTo>
                <a:cubicBezTo>
                  <a:pt x="1384" y="398"/>
                  <a:pt x="1379" y="394"/>
                  <a:pt x="1370" y="390"/>
                </a:cubicBezTo>
                <a:cubicBezTo>
                  <a:pt x="1377" y="388"/>
                  <a:pt x="1381" y="388"/>
                  <a:pt x="1387" y="387"/>
                </a:cubicBezTo>
                <a:cubicBezTo>
                  <a:pt x="1381" y="383"/>
                  <a:pt x="1377" y="379"/>
                  <a:pt x="1371" y="376"/>
                </a:cubicBezTo>
                <a:cubicBezTo>
                  <a:pt x="1377" y="375"/>
                  <a:pt x="1381" y="375"/>
                  <a:pt x="1388" y="375"/>
                </a:cubicBezTo>
                <a:cubicBezTo>
                  <a:pt x="1382" y="370"/>
                  <a:pt x="1378" y="367"/>
                  <a:pt x="1371" y="362"/>
                </a:cubicBezTo>
                <a:cubicBezTo>
                  <a:pt x="1378" y="361"/>
                  <a:pt x="1382" y="361"/>
                  <a:pt x="1387" y="360"/>
                </a:cubicBezTo>
                <a:cubicBezTo>
                  <a:pt x="1383" y="357"/>
                  <a:pt x="1378" y="354"/>
                  <a:pt x="1373" y="351"/>
                </a:cubicBezTo>
                <a:cubicBezTo>
                  <a:pt x="1374" y="350"/>
                  <a:pt x="1375" y="349"/>
                  <a:pt x="1376" y="348"/>
                </a:cubicBezTo>
                <a:cubicBezTo>
                  <a:pt x="1380" y="348"/>
                  <a:pt x="1384" y="348"/>
                  <a:pt x="1389" y="349"/>
                </a:cubicBezTo>
                <a:cubicBezTo>
                  <a:pt x="1385" y="346"/>
                  <a:pt x="1382" y="345"/>
                  <a:pt x="1377" y="342"/>
                </a:cubicBezTo>
                <a:cubicBezTo>
                  <a:pt x="1383" y="341"/>
                  <a:pt x="1387" y="341"/>
                  <a:pt x="1392" y="341"/>
                </a:cubicBezTo>
                <a:cubicBezTo>
                  <a:pt x="1393" y="337"/>
                  <a:pt x="1394" y="333"/>
                  <a:pt x="1395" y="328"/>
                </a:cubicBezTo>
                <a:cubicBezTo>
                  <a:pt x="1396" y="328"/>
                  <a:pt x="1396" y="329"/>
                  <a:pt x="1396" y="329"/>
                </a:cubicBezTo>
                <a:cubicBezTo>
                  <a:pt x="1396" y="332"/>
                  <a:pt x="1396" y="336"/>
                  <a:pt x="1396" y="341"/>
                </a:cubicBezTo>
                <a:cubicBezTo>
                  <a:pt x="1402" y="340"/>
                  <a:pt x="1406" y="339"/>
                  <a:pt x="1411" y="338"/>
                </a:cubicBezTo>
                <a:cubicBezTo>
                  <a:pt x="1411" y="338"/>
                  <a:pt x="1412" y="339"/>
                  <a:pt x="1412" y="340"/>
                </a:cubicBezTo>
                <a:cubicBezTo>
                  <a:pt x="1408" y="342"/>
                  <a:pt x="1404" y="345"/>
                  <a:pt x="1398" y="349"/>
                </a:cubicBezTo>
                <a:cubicBezTo>
                  <a:pt x="1406" y="349"/>
                  <a:pt x="1411" y="350"/>
                  <a:pt x="1419" y="351"/>
                </a:cubicBezTo>
                <a:cubicBezTo>
                  <a:pt x="1413" y="355"/>
                  <a:pt x="1408" y="357"/>
                  <a:pt x="1402" y="361"/>
                </a:cubicBezTo>
                <a:cubicBezTo>
                  <a:pt x="1409" y="362"/>
                  <a:pt x="1416" y="364"/>
                  <a:pt x="1422" y="365"/>
                </a:cubicBezTo>
                <a:cubicBezTo>
                  <a:pt x="1422" y="367"/>
                  <a:pt x="1423" y="368"/>
                  <a:pt x="1423" y="369"/>
                </a:cubicBezTo>
                <a:cubicBezTo>
                  <a:pt x="1417" y="372"/>
                  <a:pt x="1410" y="374"/>
                  <a:pt x="1403" y="377"/>
                </a:cubicBezTo>
                <a:cubicBezTo>
                  <a:pt x="1414" y="389"/>
                  <a:pt x="1424" y="373"/>
                  <a:pt x="1435" y="378"/>
                </a:cubicBezTo>
                <a:cubicBezTo>
                  <a:pt x="1428" y="386"/>
                  <a:pt x="1422" y="394"/>
                  <a:pt x="1415" y="402"/>
                </a:cubicBezTo>
                <a:cubicBezTo>
                  <a:pt x="1420" y="403"/>
                  <a:pt x="1426" y="403"/>
                  <a:pt x="1434" y="404"/>
                </a:cubicBezTo>
                <a:cubicBezTo>
                  <a:pt x="1429" y="410"/>
                  <a:pt x="1426" y="414"/>
                  <a:pt x="1423" y="418"/>
                </a:cubicBezTo>
                <a:cubicBezTo>
                  <a:pt x="1420" y="422"/>
                  <a:pt x="1417" y="427"/>
                  <a:pt x="1414" y="433"/>
                </a:cubicBezTo>
                <a:cubicBezTo>
                  <a:pt x="1428" y="441"/>
                  <a:pt x="1440" y="428"/>
                  <a:pt x="1454" y="427"/>
                </a:cubicBezTo>
                <a:cubicBezTo>
                  <a:pt x="1446" y="434"/>
                  <a:pt x="1439" y="441"/>
                  <a:pt x="1432" y="447"/>
                </a:cubicBezTo>
                <a:cubicBezTo>
                  <a:pt x="1425" y="449"/>
                  <a:pt x="1418" y="451"/>
                  <a:pt x="1412" y="453"/>
                </a:cubicBezTo>
                <a:cubicBezTo>
                  <a:pt x="1412" y="454"/>
                  <a:pt x="1412" y="455"/>
                  <a:pt x="1412" y="456"/>
                </a:cubicBezTo>
                <a:cubicBezTo>
                  <a:pt x="1432" y="459"/>
                  <a:pt x="1449" y="438"/>
                  <a:pt x="1471" y="448"/>
                </a:cubicBezTo>
                <a:cubicBezTo>
                  <a:pt x="1466" y="451"/>
                  <a:pt x="1462" y="454"/>
                  <a:pt x="1457" y="457"/>
                </a:cubicBezTo>
                <a:cubicBezTo>
                  <a:pt x="1466" y="467"/>
                  <a:pt x="1478" y="459"/>
                  <a:pt x="1489" y="460"/>
                </a:cubicBezTo>
                <a:cubicBezTo>
                  <a:pt x="1486" y="458"/>
                  <a:pt x="1484" y="457"/>
                  <a:pt x="1480" y="454"/>
                </a:cubicBezTo>
                <a:cubicBezTo>
                  <a:pt x="1485" y="454"/>
                  <a:pt x="1488" y="454"/>
                  <a:pt x="1492" y="453"/>
                </a:cubicBezTo>
                <a:cubicBezTo>
                  <a:pt x="1495" y="452"/>
                  <a:pt x="1498" y="450"/>
                  <a:pt x="1501" y="448"/>
                </a:cubicBezTo>
                <a:cubicBezTo>
                  <a:pt x="1500" y="447"/>
                  <a:pt x="1499" y="446"/>
                  <a:pt x="1499" y="445"/>
                </a:cubicBezTo>
                <a:cubicBezTo>
                  <a:pt x="1501" y="446"/>
                  <a:pt x="1504" y="448"/>
                  <a:pt x="1506" y="449"/>
                </a:cubicBezTo>
                <a:cubicBezTo>
                  <a:pt x="1499" y="450"/>
                  <a:pt x="1500" y="454"/>
                  <a:pt x="1505" y="457"/>
                </a:cubicBezTo>
                <a:cubicBezTo>
                  <a:pt x="1512" y="460"/>
                  <a:pt x="1520" y="462"/>
                  <a:pt x="1528" y="465"/>
                </a:cubicBezTo>
                <a:cubicBezTo>
                  <a:pt x="1527" y="456"/>
                  <a:pt x="1524" y="453"/>
                  <a:pt x="1517" y="453"/>
                </a:cubicBezTo>
                <a:cubicBezTo>
                  <a:pt x="1513" y="453"/>
                  <a:pt x="1510" y="450"/>
                  <a:pt x="1506" y="449"/>
                </a:cubicBezTo>
                <a:cubicBezTo>
                  <a:pt x="1512" y="449"/>
                  <a:pt x="1517" y="450"/>
                  <a:pt x="1527" y="452"/>
                </a:cubicBezTo>
                <a:cubicBezTo>
                  <a:pt x="1518" y="441"/>
                  <a:pt x="1526" y="427"/>
                  <a:pt x="1513" y="423"/>
                </a:cubicBezTo>
                <a:cubicBezTo>
                  <a:pt x="1513" y="422"/>
                  <a:pt x="1516" y="419"/>
                  <a:pt x="1515" y="418"/>
                </a:cubicBezTo>
                <a:cubicBezTo>
                  <a:pt x="1512" y="415"/>
                  <a:pt x="1508" y="411"/>
                  <a:pt x="1504" y="410"/>
                </a:cubicBezTo>
                <a:cubicBezTo>
                  <a:pt x="1501" y="409"/>
                  <a:pt x="1497" y="414"/>
                  <a:pt x="1495" y="416"/>
                </a:cubicBezTo>
                <a:cubicBezTo>
                  <a:pt x="1495" y="417"/>
                  <a:pt x="1494" y="415"/>
                  <a:pt x="1495" y="413"/>
                </a:cubicBezTo>
                <a:cubicBezTo>
                  <a:pt x="1495" y="412"/>
                  <a:pt x="1496" y="411"/>
                  <a:pt x="1496" y="409"/>
                </a:cubicBezTo>
                <a:cubicBezTo>
                  <a:pt x="1493" y="409"/>
                  <a:pt x="1491" y="409"/>
                  <a:pt x="1488" y="409"/>
                </a:cubicBezTo>
                <a:cubicBezTo>
                  <a:pt x="1488" y="407"/>
                  <a:pt x="1488" y="406"/>
                  <a:pt x="1489" y="405"/>
                </a:cubicBezTo>
                <a:cubicBezTo>
                  <a:pt x="1497" y="406"/>
                  <a:pt x="1506" y="406"/>
                  <a:pt x="1516" y="407"/>
                </a:cubicBezTo>
                <a:cubicBezTo>
                  <a:pt x="1513" y="401"/>
                  <a:pt x="1510" y="393"/>
                  <a:pt x="1506" y="386"/>
                </a:cubicBezTo>
                <a:cubicBezTo>
                  <a:pt x="1511" y="379"/>
                  <a:pt x="1508" y="373"/>
                  <a:pt x="1503" y="370"/>
                </a:cubicBezTo>
                <a:cubicBezTo>
                  <a:pt x="1497" y="365"/>
                  <a:pt x="1488" y="369"/>
                  <a:pt x="1483" y="376"/>
                </a:cubicBezTo>
                <a:cubicBezTo>
                  <a:pt x="1486" y="378"/>
                  <a:pt x="1490" y="379"/>
                  <a:pt x="1494" y="380"/>
                </a:cubicBezTo>
                <a:cubicBezTo>
                  <a:pt x="1488" y="380"/>
                  <a:pt x="1482" y="380"/>
                  <a:pt x="1476" y="380"/>
                </a:cubicBezTo>
                <a:cubicBezTo>
                  <a:pt x="1479" y="376"/>
                  <a:pt x="1482" y="372"/>
                  <a:pt x="1485" y="368"/>
                </a:cubicBezTo>
                <a:cubicBezTo>
                  <a:pt x="1472" y="366"/>
                  <a:pt x="1459" y="365"/>
                  <a:pt x="1446" y="364"/>
                </a:cubicBezTo>
                <a:cubicBezTo>
                  <a:pt x="1446" y="363"/>
                  <a:pt x="1446" y="363"/>
                  <a:pt x="1446" y="362"/>
                </a:cubicBezTo>
                <a:cubicBezTo>
                  <a:pt x="1463" y="362"/>
                  <a:pt x="1481" y="362"/>
                  <a:pt x="1499" y="362"/>
                </a:cubicBezTo>
                <a:cubicBezTo>
                  <a:pt x="1499" y="360"/>
                  <a:pt x="1499" y="358"/>
                  <a:pt x="1498" y="352"/>
                </a:cubicBezTo>
                <a:cubicBezTo>
                  <a:pt x="1500" y="358"/>
                  <a:pt x="1502" y="361"/>
                  <a:pt x="1503" y="364"/>
                </a:cubicBezTo>
                <a:cubicBezTo>
                  <a:pt x="1504" y="364"/>
                  <a:pt x="1505" y="364"/>
                  <a:pt x="1505" y="363"/>
                </a:cubicBezTo>
                <a:cubicBezTo>
                  <a:pt x="1502" y="348"/>
                  <a:pt x="1499" y="332"/>
                  <a:pt x="1496" y="315"/>
                </a:cubicBezTo>
                <a:cubicBezTo>
                  <a:pt x="1491" y="317"/>
                  <a:pt x="1486" y="319"/>
                  <a:pt x="1481" y="320"/>
                </a:cubicBezTo>
                <a:cubicBezTo>
                  <a:pt x="1481" y="320"/>
                  <a:pt x="1481" y="319"/>
                  <a:pt x="1481" y="319"/>
                </a:cubicBezTo>
                <a:cubicBezTo>
                  <a:pt x="1484" y="317"/>
                  <a:pt x="1488" y="315"/>
                  <a:pt x="1492" y="313"/>
                </a:cubicBezTo>
                <a:cubicBezTo>
                  <a:pt x="1492" y="312"/>
                  <a:pt x="1492" y="311"/>
                  <a:pt x="1492" y="311"/>
                </a:cubicBezTo>
                <a:cubicBezTo>
                  <a:pt x="1488" y="311"/>
                  <a:pt x="1483" y="311"/>
                  <a:pt x="1479" y="311"/>
                </a:cubicBezTo>
                <a:cubicBezTo>
                  <a:pt x="1480" y="310"/>
                  <a:pt x="1480" y="310"/>
                  <a:pt x="1481" y="309"/>
                </a:cubicBezTo>
                <a:cubicBezTo>
                  <a:pt x="1474" y="306"/>
                  <a:pt x="1468" y="303"/>
                  <a:pt x="1462" y="301"/>
                </a:cubicBezTo>
                <a:cubicBezTo>
                  <a:pt x="1462" y="300"/>
                  <a:pt x="1462" y="299"/>
                  <a:pt x="1462" y="299"/>
                </a:cubicBezTo>
                <a:cubicBezTo>
                  <a:pt x="1475" y="302"/>
                  <a:pt x="1487" y="306"/>
                  <a:pt x="1500" y="310"/>
                </a:cubicBezTo>
                <a:cubicBezTo>
                  <a:pt x="1500" y="305"/>
                  <a:pt x="1500" y="299"/>
                  <a:pt x="1500" y="293"/>
                </a:cubicBezTo>
                <a:cubicBezTo>
                  <a:pt x="1500" y="284"/>
                  <a:pt x="1501" y="273"/>
                  <a:pt x="1486" y="274"/>
                </a:cubicBezTo>
                <a:cubicBezTo>
                  <a:pt x="1490" y="274"/>
                  <a:pt x="1493" y="274"/>
                  <a:pt x="1498" y="274"/>
                </a:cubicBezTo>
                <a:cubicBezTo>
                  <a:pt x="1500" y="261"/>
                  <a:pt x="1487" y="256"/>
                  <a:pt x="1484" y="246"/>
                </a:cubicBezTo>
                <a:cubicBezTo>
                  <a:pt x="1487" y="246"/>
                  <a:pt x="1491" y="246"/>
                  <a:pt x="1497" y="246"/>
                </a:cubicBezTo>
                <a:cubicBezTo>
                  <a:pt x="1487" y="205"/>
                  <a:pt x="1500" y="166"/>
                  <a:pt x="1507" y="127"/>
                </a:cubicBezTo>
                <a:cubicBezTo>
                  <a:pt x="1504" y="152"/>
                  <a:pt x="1500" y="177"/>
                  <a:pt x="1497" y="203"/>
                </a:cubicBezTo>
                <a:cubicBezTo>
                  <a:pt x="1502" y="204"/>
                  <a:pt x="1506" y="204"/>
                  <a:pt x="1511" y="205"/>
                </a:cubicBezTo>
                <a:cubicBezTo>
                  <a:pt x="1511" y="205"/>
                  <a:pt x="1511" y="205"/>
                  <a:pt x="1511" y="205"/>
                </a:cubicBezTo>
                <a:cubicBezTo>
                  <a:pt x="1506" y="205"/>
                  <a:pt x="1502" y="206"/>
                  <a:pt x="1497" y="206"/>
                </a:cubicBezTo>
                <a:cubicBezTo>
                  <a:pt x="1497" y="216"/>
                  <a:pt x="1498" y="224"/>
                  <a:pt x="1499" y="236"/>
                </a:cubicBezTo>
                <a:cubicBezTo>
                  <a:pt x="1505" y="232"/>
                  <a:pt x="1509" y="229"/>
                  <a:pt x="1514" y="225"/>
                </a:cubicBezTo>
                <a:cubicBezTo>
                  <a:pt x="1512" y="229"/>
                  <a:pt x="1512" y="233"/>
                  <a:pt x="1509" y="235"/>
                </a:cubicBezTo>
                <a:cubicBezTo>
                  <a:pt x="1500" y="241"/>
                  <a:pt x="1500" y="249"/>
                  <a:pt x="1502" y="258"/>
                </a:cubicBezTo>
                <a:cubicBezTo>
                  <a:pt x="1503" y="261"/>
                  <a:pt x="1503" y="263"/>
                  <a:pt x="1503" y="266"/>
                </a:cubicBezTo>
                <a:cubicBezTo>
                  <a:pt x="1507" y="267"/>
                  <a:pt x="1510" y="267"/>
                  <a:pt x="1517" y="268"/>
                </a:cubicBezTo>
                <a:cubicBezTo>
                  <a:pt x="1511" y="269"/>
                  <a:pt x="1508" y="270"/>
                  <a:pt x="1505" y="271"/>
                </a:cubicBezTo>
                <a:cubicBezTo>
                  <a:pt x="1505" y="274"/>
                  <a:pt x="1505" y="278"/>
                  <a:pt x="1505" y="281"/>
                </a:cubicBezTo>
                <a:cubicBezTo>
                  <a:pt x="1508" y="282"/>
                  <a:pt x="1512" y="284"/>
                  <a:pt x="1514" y="284"/>
                </a:cubicBezTo>
                <a:cubicBezTo>
                  <a:pt x="1511" y="287"/>
                  <a:pt x="1508" y="290"/>
                  <a:pt x="1505" y="292"/>
                </a:cubicBezTo>
                <a:cubicBezTo>
                  <a:pt x="1505" y="293"/>
                  <a:pt x="1506" y="294"/>
                  <a:pt x="1507" y="295"/>
                </a:cubicBezTo>
                <a:cubicBezTo>
                  <a:pt x="1515" y="293"/>
                  <a:pt x="1526" y="300"/>
                  <a:pt x="1531" y="286"/>
                </a:cubicBezTo>
                <a:cubicBezTo>
                  <a:pt x="1530" y="303"/>
                  <a:pt x="1515" y="295"/>
                  <a:pt x="1508" y="299"/>
                </a:cubicBezTo>
                <a:cubicBezTo>
                  <a:pt x="1504" y="306"/>
                  <a:pt x="1509" y="313"/>
                  <a:pt x="1507" y="321"/>
                </a:cubicBezTo>
                <a:cubicBezTo>
                  <a:pt x="1506" y="329"/>
                  <a:pt x="1509" y="338"/>
                  <a:pt x="1509" y="346"/>
                </a:cubicBezTo>
                <a:cubicBezTo>
                  <a:pt x="1520" y="346"/>
                  <a:pt x="1530" y="346"/>
                  <a:pt x="1539" y="346"/>
                </a:cubicBezTo>
                <a:cubicBezTo>
                  <a:pt x="1539" y="346"/>
                  <a:pt x="1539" y="347"/>
                  <a:pt x="1539" y="347"/>
                </a:cubicBezTo>
                <a:cubicBezTo>
                  <a:pt x="1530" y="348"/>
                  <a:pt x="1521" y="349"/>
                  <a:pt x="1510" y="350"/>
                </a:cubicBezTo>
                <a:cubicBezTo>
                  <a:pt x="1513" y="361"/>
                  <a:pt x="1515" y="371"/>
                  <a:pt x="1517" y="381"/>
                </a:cubicBezTo>
                <a:cubicBezTo>
                  <a:pt x="1518" y="381"/>
                  <a:pt x="1518" y="381"/>
                  <a:pt x="1519" y="381"/>
                </a:cubicBezTo>
                <a:cubicBezTo>
                  <a:pt x="1521" y="377"/>
                  <a:pt x="1523" y="372"/>
                  <a:pt x="1525" y="367"/>
                </a:cubicBezTo>
                <a:cubicBezTo>
                  <a:pt x="1528" y="379"/>
                  <a:pt x="1511" y="389"/>
                  <a:pt x="1525" y="401"/>
                </a:cubicBezTo>
                <a:cubicBezTo>
                  <a:pt x="1534" y="398"/>
                  <a:pt x="1545" y="395"/>
                  <a:pt x="1556" y="402"/>
                </a:cubicBezTo>
                <a:cubicBezTo>
                  <a:pt x="1558" y="403"/>
                  <a:pt x="1564" y="399"/>
                  <a:pt x="1568" y="398"/>
                </a:cubicBezTo>
                <a:cubicBezTo>
                  <a:pt x="1568" y="398"/>
                  <a:pt x="1568" y="401"/>
                  <a:pt x="1569" y="404"/>
                </a:cubicBezTo>
                <a:cubicBezTo>
                  <a:pt x="1576" y="403"/>
                  <a:pt x="1583" y="408"/>
                  <a:pt x="1589" y="399"/>
                </a:cubicBezTo>
                <a:cubicBezTo>
                  <a:pt x="1592" y="395"/>
                  <a:pt x="1602" y="396"/>
                  <a:pt x="1609" y="394"/>
                </a:cubicBezTo>
                <a:cubicBezTo>
                  <a:pt x="1608" y="397"/>
                  <a:pt x="1607" y="400"/>
                  <a:pt x="1605" y="404"/>
                </a:cubicBezTo>
                <a:cubicBezTo>
                  <a:pt x="1616" y="403"/>
                  <a:pt x="1622" y="401"/>
                  <a:pt x="1622" y="391"/>
                </a:cubicBezTo>
                <a:cubicBezTo>
                  <a:pt x="1622" y="382"/>
                  <a:pt x="1623" y="373"/>
                  <a:pt x="1624" y="364"/>
                </a:cubicBezTo>
                <a:cubicBezTo>
                  <a:pt x="1620" y="363"/>
                  <a:pt x="1616" y="362"/>
                  <a:pt x="1610" y="361"/>
                </a:cubicBezTo>
                <a:cubicBezTo>
                  <a:pt x="1616" y="360"/>
                  <a:pt x="1619" y="359"/>
                  <a:pt x="1623" y="359"/>
                </a:cubicBezTo>
                <a:cubicBezTo>
                  <a:pt x="1624" y="350"/>
                  <a:pt x="1625" y="341"/>
                  <a:pt x="1625" y="329"/>
                </a:cubicBezTo>
                <a:cubicBezTo>
                  <a:pt x="1608" y="334"/>
                  <a:pt x="1593" y="338"/>
                  <a:pt x="1578" y="342"/>
                </a:cubicBezTo>
                <a:cubicBezTo>
                  <a:pt x="1577" y="341"/>
                  <a:pt x="1577" y="340"/>
                  <a:pt x="1577" y="340"/>
                </a:cubicBezTo>
                <a:cubicBezTo>
                  <a:pt x="1593" y="335"/>
                  <a:pt x="1608" y="330"/>
                  <a:pt x="1625" y="325"/>
                </a:cubicBezTo>
                <a:cubicBezTo>
                  <a:pt x="1625" y="320"/>
                  <a:pt x="1625" y="312"/>
                  <a:pt x="1625" y="309"/>
                </a:cubicBezTo>
                <a:cubicBezTo>
                  <a:pt x="1616" y="302"/>
                  <a:pt x="1610" y="296"/>
                  <a:pt x="1603" y="292"/>
                </a:cubicBezTo>
                <a:cubicBezTo>
                  <a:pt x="1597" y="289"/>
                  <a:pt x="1591" y="286"/>
                  <a:pt x="1584" y="284"/>
                </a:cubicBezTo>
                <a:cubicBezTo>
                  <a:pt x="1580" y="283"/>
                  <a:pt x="1575" y="283"/>
                  <a:pt x="1570" y="281"/>
                </a:cubicBezTo>
                <a:cubicBezTo>
                  <a:pt x="1583" y="284"/>
                  <a:pt x="1599" y="279"/>
                  <a:pt x="1609" y="294"/>
                </a:cubicBezTo>
                <a:cubicBezTo>
                  <a:pt x="1613" y="300"/>
                  <a:pt x="1620" y="299"/>
                  <a:pt x="1622" y="292"/>
                </a:cubicBezTo>
                <a:cubicBezTo>
                  <a:pt x="1624" y="288"/>
                  <a:pt x="1624" y="284"/>
                  <a:pt x="1624" y="280"/>
                </a:cubicBezTo>
                <a:cubicBezTo>
                  <a:pt x="1622" y="263"/>
                  <a:pt x="1621" y="245"/>
                  <a:pt x="1619" y="228"/>
                </a:cubicBezTo>
                <a:cubicBezTo>
                  <a:pt x="1618" y="223"/>
                  <a:pt x="1618" y="219"/>
                  <a:pt x="1611" y="222"/>
                </a:cubicBezTo>
                <a:cubicBezTo>
                  <a:pt x="1612" y="221"/>
                  <a:pt x="1613" y="220"/>
                  <a:pt x="1614" y="218"/>
                </a:cubicBezTo>
                <a:cubicBezTo>
                  <a:pt x="1620" y="212"/>
                  <a:pt x="1615" y="195"/>
                  <a:pt x="1607" y="193"/>
                </a:cubicBezTo>
                <a:cubicBezTo>
                  <a:pt x="1612" y="189"/>
                  <a:pt x="1614" y="184"/>
                  <a:pt x="1612" y="178"/>
                </a:cubicBezTo>
                <a:cubicBezTo>
                  <a:pt x="1611" y="168"/>
                  <a:pt x="1609" y="158"/>
                  <a:pt x="1608" y="147"/>
                </a:cubicBezTo>
                <a:cubicBezTo>
                  <a:pt x="1605" y="146"/>
                  <a:pt x="1603" y="145"/>
                  <a:pt x="1600" y="145"/>
                </a:cubicBezTo>
                <a:cubicBezTo>
                  <a:pt x="1600" y="144"/>
                  <a:pt x="1600" y="144"/>
                  <a:pt x="1600" y="143"/>
                </a:cubicBezTo>
                <a:cubicBezTo>
                  <a:pt x="1602" y="144"/>
                  <a:pt x="1605" y="144"/>
                  <a:pt x="1608" y="144"/>
                </a:cubicBezTo>
                <a:cubicBezTo>
                  <a:pt x="1608" y="135"/>
                  <a:pt x="1608" y="127"/>
                  <a:pt x="1608" y="116"/>
                </a:cubicBezTo>
                <a:cubicBezTo>
                  <a:pt x="1615" y="130"/>
                  <a:pt x="1604" y="146"/>
                  <a:pt x="1618" y="156"/>
                </a:cubicBezTo>
                <a:cubicBezTo>
                  <a:pt x="1611" y="162"/>
                  <a:pt x="1611" y="169"/>
                  <a:pt x="1619" y="173"/>
                </a:cubicBezTo>
                <a:cubicBezTo>
                  <a:pt x="1613" y="186"/>
                  <a:pt x="1620" y="198"/>
                  <a:pt x="1620" y="211"/>
                </a:cubicBezTo>
                <a:cubicBezTo>
                  <a:pt x="1633" y="201"/>
                  <a:pt x="1661" y="208"/>
                  <a:pt x="1671" y="223"/>
                </a:cubicBezTo>
                <a:cubicBezTo>
                  <a:pt x="1659" y="218"/>
                  <a:pt x="1648" y="213"/>
                  <a:pt x="1637" y="209"/>
                </a:cubicBezTo>
                <a:cubicBezTo>
                  <a:pt x="1629" y="206"/>
                  <a:pt x="1621" y="212"/>
                  <a:pt x="1622" y="221"/>
                </a:cubicBezTo>
                <a:cubicBezTo>
                  <a:pt x="1624" y="236"/>
                  <a:pt x="1627" y="250"/>
                  <a:pt x="1629" y="265"/>
                </a:cubicBezTo>
                <a:cubicBezTo>
                  <a:pt x="1636" y="259"/>
                  <a:pt x="1643" y="254"/>
                  <a:pt x="1650" y="248"/>
                </a:cubicBezTo>
                <a:cubicBezTo>
                  <a:pt x="1650" y="248"/>
                  <a:pt x="1651" y="249"/>
                  <a:pt x="1652" y="249"/>
                </a:cubicBezTo>
                <a:cubicBezTo>
                  <a:pt x="1650" y="251"/>
                  <a:pt x="1648" y="253"/>
                  <a:pt x="1646" y="255"/>
                </a:cubicBezTo>
                <a:cubicBezTo>
                  <a:pt x="1637" y="260"/>
                  <a:pt x="1629" y="267"/>
                  <a:pt x="1630" y="279"/>
                </a:cubicBezTo>
                <a:cubicBezTo>
                  <a:pt x="1630" y="286"/>
                  <a:pt x="1632" y="293"/>
                  <a:pt x="1633" y="303"/>
                </a:cubicBezTo>
                <a:cubicBezTo>
                  <a:pt x="1634" y="299"/>
                  <a:pt x="1635" y="297"/>
                  <a:pt x="1635" y="298"/>
                </a:cubicBezTo>
                <a:cubicBezTo>
                  <a:pt x="1634" y="318"/>
                  <a:pt x="1632" y="339"/>
                  <a:pt x="1630" y="363"/>
                </a:cubicBezTo>
                <a:cubicBezTo>
                  <a:pt x="1636" y="360"/>
                  <a:pt x="1639" y="358"/>
                  <a:pt x="1643" y="356"/>
                </a:cubicBezTo>
                <a:cubicBezTo>
                  <a:pt x="1641" y="347"/>
                  <a:pt x="1642" y="339"/>
                  <a:pt x="1654" y="334"/>
                </a:cubicBezTo>
                <a:cubicBezTo>
                  <a:pt x="1649" y="341"/>
                  <a:pt x="1642" y="346"/>
                  <a:pt x="1648" y="354"/>
                </a:cubicBezTo>
                <a:cubicBezTo>
                  <a:pt x="1659" y="345"/>
                  <a:pt x="1669" y="336"/>
                  <a:pt x="1679" y="328"/>
                </a:cubicBezTo>
                <a:cubicBezTo>
                  <a:pt x="1676" y="324"/>
                  <a:pt x="1671" y="318"/>
                  <a:pt x="1665" y="312"/>
                </a:cubicBezTo>
                <a:cubicBezTo>
                  <a:pt x="1678" y="313"/>
                  <a:pt x="1686" y="327"/>
                  <a:pt x="1701" y="322"/>
                </a:cubicBezTo>
                <a:cubicBezTo>
                  <a:pt x="1695" y="315"/>
                  <a:pt x="1691" y="309"/>
                  <a:pt x="1685" y="301"/>
                </a:cubicBezTo>
                <a:cubicBezTo>
                  <a:pt x="1692" y="301"/>
                  <a:pt x="1696" y="302"/>
                  <a:pt x="1703" y="302"/>
                </a:cubicBezTo>
                <a:cubicBezTo>
                  <a:pt x="1699" y="295"/>
                  <a:pt x="1696" y="290"/>
                  <a:pt x="1693" y="284"/>
                </a:cubicBezTo>
                <a:cubicBezTo>
                  <a:pt x="1709" y="277"/>
                  <a:pt x="1692" y="274"/>
                  <a:pt x="1691" y="268"/>
                </a:cubicBezTo>
                <a:cubicBezTo>
                  <a:pt x="1695" y="268"/>
                  <a:pt x="1698" y="268"/>
                  <a:pt x="1701" y="268"/>
                </a:cubicBezTo>
                <a:cubicBezTo>
                  <a:pt x="1700" y="257"/>
                  <a:pt x="1699" y="245"/>
                  <a:pt x="1699" y="234"/>
                </a:cubicBezTo>
                <a:cubicBezTo>
                  <a:pt x="1700" y="234"/>
                  <a:pt x="1701" y="234"/>
                  <a:pt x="1702" y="234"/>
                </a:cubicBezTo>
                <a:cubicBezTo>
                  <a:pt x="1708" y="245"/>
                  <a:pt x="1705" y="257"/>
                  <a:pt x="1705" y="270"/>
                </a:cubicBezTo>
                <a:cubicBezTo>
                  <a:pt x="1710" y="269"/>
                  <a:pt x="1713" y="268"/>
                  <a:pt x="1716" y="267"/>
                </a:cubicBezTo>
                <a:cubicBezTo>
                  <a:pt x="1716" y="271"/>
                  <a:pt x="1715" y="275"/>
                  <a:pt x="1714" y="280"/>
                </a:cubicBezTo>
                <a:cubicBezTo>
                  <a:pt x="1718" y="279"/>
                  <a:pt x="1721" y="278"/>
                  <a:pt x="1725" y="277"/>
                </a:cubicBezTo>
                <a:cubicBezTo>
                  <a:pt x="1721" y="282"/>
                  <a:pt x="1718" y="286"/>
                  <a:pt x="1713" y="292"/>
                </a:cubicBezTo>
                <a:cubicBezTo>
                  <a:pt x="1720" y="291"/>
                  <a:pt x="1725" y="289"/>
                  <a:pt x="1733" y="288"/>
                </a:cubicBezTo>
                <a:cubicBezTo>
                  <a:pt x="1727" y="294"/>
                  <a:pt x="1722" y="298"/>
                  <a:pt x="1715" y="304"/>
                </a:cubicBezTo>
                <a:cubicBezTo>
                  <a:pt x="1723" y="303"/>
                  <a:pt x="1728" y="303"/>
                  <a:pt x="1736" y="302"/>
                </a:cubicBezTo>
                <a:cubicBezTo>
                  <a:pt x="1731" y="307"/>
                  <a:pt x="1727" y="311"/>
                  <a:pt x="1723" y="315"/>
                </a:cubicBezTo>
                <a:cubicBezTo>
                  <a:pt x="1723" y="316"/>
                  <a:pt x="1723" y="316"/>
                  <a:pt x="1723" y="317"/>
                </a:cubicBezTo>
                <a:cubicBezTo>
                  <a:pt x="1730" y="316"/>
                  <a:pt x="1738" y="316"/>
                  <a:pt x="1745" y="315"/>
                </a:cubicBezTo>
                <a:cubicBezTo>
                  <a:pt x="1746" y="315"/>
                  <a:pt x="1746" y="316"/>
                  <a:pt x="1747" y="316"/>
                </a:cubicBezTo>
                <a:cubicBezTo>
                  <a:pt x="1739" y="321"/>
                  <a:pt x="1731" y="326"/>
                  <a:pt x="1723" y="330"/>
                </a:cubicBezTo>
                <a:cubicBezTo>
                  <a:pt x="1724" y="331"/>
                  <a:pt x="1724" y="333"/>
                  <a:pt x="1725" y="334"/>
                </a:cubicBezTo>
                <a:cubicBezTo>
                  <a:pt x="1734" y="331"/>
                  <a:pt x="1743" y="328"/>
                  <a:pt x="1752" y="325"/>
                </a:cubicBezTo>
                <a:cubicBezTo>
                  <a:pt x="1755" y="333"/>
                  <a:pt x="1752" y="335"/>
                  <a:pt x="1723" y="350"/>
                </a:cubicBezTo>
                <a:cubicBezTo>
                  <a:pt x="1728" y="349"/>
                  <a:pt x="1733" y="349"/>
                  <a:pt x="1738" y="348"/>
                </a:cubicBezTo>
                <a:cubicBezTo>
                  <a:pt x="1743" y="346"/>
                  <a:pt x="1748" y="344"/>
                  <a:pt x="1754" y="341"/>
                </a:cubicBezTo>
                <a:cubicBezTo>
                  <a:pt x="1749" y="346"/>
                  <a:pt x="1745" y="350"/>
                  <a:pt x="1742" y="354"/>
                </a:cubicBezTo>
                <a:cubicBezTo>
                  <a:pt x="1741" y="355"/>
                  <a:pt x="1741" y="358"/>
                  <a:pt x="1742" y="359"/>
                </a:cubicBezTo>
                <a:cubicBezTo>
                  <a:pt x="1747" y="363"/>
                  <a:pt x="1763" y="364"/>
                  <a:pt x="1770" y="361"/>
                </a:cubicBezTo>
                <a:cubicBezTo>
                  <a:pt x="1775" y="367"/>
                  <a:pt x="1780" y="370"/>
                  <a:pt x="1789" y="368"/>
                </a:cubicBezTo>
                <a:cubicBezTo>
                  <a:pt x="1794" y="367"/>
                  <a:pt x="1801" y="368"/>
                  <a:pt x="1804" y="372"/>
                </a:cubicBezTo>
                <a:cubicBezTo>
                  <a:pt x="1807" y="376"/>
                  <a:pt x="1807" y="383"/>
                  <a:pt x="1808" y="389"/>
                </a:cubicBezTo>
                <a:cubicBezTo>
                  <a:pt x="1811" y="388"/>
                  <a:pt x="1815" y="386"/>
                  <a:pt x="1820" y="384"/>
                </a:cubicBezTo>
                <a:cubicBezTo>
                  <a:pt x="1817" y="382"/>
                  <a:pt x="1815" y="380"/>
                  <a:pt x="1811" y="375"/>
                </a:cubicBezTo>
                <a:cubicBezTo>
                  <a:pt x="1826" y="370"/>
                  <a:pt x="1839" y="365"/>
                  <a:pt x="1851" y="360"/>
                </a:cubicBezTo>
                <a:cubicBezTo>
                  <a:pt x="1849" y="349"/>
                  <a:pt x="1848" y="339"/>
                  <a:pt x="1847" y="327"/>
                </a:cubicBezTo>
                <a:cubicBezTo>
                  <a:pt x="1856" y="321"/>
                  <a:pt x="1860" y="304"/>
                  <a:pt x="1879" y="310"/>
                </a:cubicBezTo>
                <a:cubicBezTo>
                  <a:pt x="1877" y="305"/>
                  <a:pt x="1875" y="302"/>
                  <a:pt x="1874" y="299"/>
                </a:cubicBezTo>
                <a:cubicBezTo>
                  <a:pt x="1885" y="286"/>
                  <a:pt x="1885" y="286"/>
                  <a:pt x="1880" y="269"/>
                </a:cubicBezTo>
                <a:cubicBezTo>
                  <a:pt x="1882" y="267"/>
                  <a:pt x="1885" y="265"/>
                  <a:pt x="1888" y="262"/>
                </a:cubicBezTo>
                <a:cubicBezTo>
                  <a:pt x="1892" y="269"/>
                  <a:pt x="1896" y="276"/>
                  <a:pt x="1901" y="282"/>
                </a:cubicBezTo>
                <a:cubicBezTo>
                  <a:pt x="1902" y="283"/>
                  <a:pt x="1908" y="284"/>
                  <a:pt x="1908" y="283"/>
                </a:cubicBezTo>
                <a:cubicBezTo>
                  <a:pt x="1911" y="277"/>
                  <a:pt x="1914" y="271"/>
                  <a:pt x="1915" y="264"/>
                </a:cubicBezTo>
                <a:cubicBezTo>
                  <a:pt x="1917" y="259"/>
                  <a:pt x="1916" y="252"/>
                  <a:pt x="1917" y="247"/>
                </a:cubicBezTo>
                <a:cubicBezTo>
                  <a:pt x="1927" y="253"/>
                  <a:pt x="1938" y="258"/>
                  <a:pt x="1947" y="263"/>
                </a:cubicBezTo>
                <a:cubicBezTo>
                  <a:pt x="1952" y="260"/>
                  <a:pt x="1955" y="258"/>
                  <a:pt x="1960" y="256"/>
                </a:cubicBezTo>
                <a:cubicBezTo>
                  <a:pt x="1954" y="247"/>
                  <a:pt x="1960" y="242"/>
                  <a:pt x="1966" y="238"/>
                </a:cubicBezTo>
                <a:cubicBezTo>
                  <a:pt x="1972" y="235"/>
                  <a:pt x="1976" y="238"/>
                  <a:pt x="1981" y="242"/>
                </a:cubicBezTo>
                <a:cubicBezTo>
                  <a:pt x="1991" y="249"/>
                  <a:pt x="1993" y="256"/>
                  <a:pt x="1989" y="268"/>
                </a:cubicBezTo>
                <a:cubicBezTo>
                  <a:pt x="1996" y="270"/>
                  <a:pt x="2004" y="274"/>
                  <a:pt x="2007" y="272"/>
                </a:cubicBezTo>
                <a:cubicBezTo>
                  <a:pt x="2012" y="269"/>
                  <a:pt x="2013" y="260"/>
                  <a:pt x="2016" y="254"/>
                </a:cubicBezTo>
                <a:cubicBezTo>
                  <a:pt x="2027" y="255"/>
                  <a:pt x="2036" y="264"/>
                  <a:pt x="2037" y="276"/>
                </a:cubicBezTo>
                <a:cubicBezTo>
                  <a:pt x="2037" y="278"/>
                  <a:pt x="2038" y="280"/>
                  <a:pt x="2039" y="282"/>
                </a:cubicBezTo>
                <a:cubicBezTo>
                  <a:pt x="2041" y="280"/>
                  <a:pt x="2044" y="278"/>
                  <a:pt x="2047" y="276"/>
                </a:cubicBezTo>
                <a:cubicBezTo>
                  <a:pt x="2049" y="277"/>
                  <a:pt x="2052" y="279"/>
                  <a:pt x="2054" y="281"/>
                </a:cubicBezTo>
                <a:cubicBezTo>
                  <a:pt x="2056" y="283"/>
                  <a:pt x="2057" y="286"/>
                  <a:pt x="2057" y="286"/>
                </a:cubicBezTo>
                <a:cubicBezTo>
                  <a:pt x="2064" y="285"/>
                  <a:pt x="2069" y="283"/>
                  <a:pt x="2077" y="282"/>
                </a:cubicBezTo>
                <a:cubicBezTo>
                  <a:pt x="2072" y="292"/>
                  <a:pt x="2078" y="306"/>
                  <a:pt x="2061" y="306"/>
                </a:cubicBezTo>
                <a:cubicBezTo>
                  <a:pt x="2063" y="312"/>
                  <a:pt x="2079" y="312"/>
                  <a:pt x="2063" y="321"/>
                </a:cubicBezTo>
                <a:cubicBezTo>
                  <a:pt x="2064" y="322"/>
                  <a:pt x="2065" y="322"/>
                  <a:pt x="2066" y="323"/>
                </a:cubicBezTo>
                <a:cubicBezTo>
                  <a:pt x="2072" y="322"/>
                  <a:pt x="2078" y="322"/>
                  <a:pt x="2085" y="321"/>
                </a:cubicBezTo>
                <a:cubicBezTo>
                  <a:pt x="2084" y="325"/>
                  <a:pt x="2085" y="329"/>
                  <a:pt x="2083" y="330"/>
                </a:cubicBezTo>
                <a:cubicBezTo>
                  <a:pt x="2076" y="336"/>
                  <a:pt x="2075" y="342"/>
                  <a:pt x="2083" y="347"/>
                </a:cubicBezTo>
                <a:cubicBezTo>
                  <a:pt x="2084" y="347"/>
                  <a:pt x="2083" y="352"/>
                  <a:pt x="2082" y="354"/>
                </a:cubicBezTo>
                <a:cubicBezTo>
                  <a:pt x="2072" y="362"/>
                  <a:pt x="2061" y="368"/>
                  <a:pt x="2048" y="368"/>
                </a:cubicBezTo>
                <a:cubicBezTo>
                  <a:pt x="2042" y="367"/>
                  <a:pt x="2035" y="366"/>
                  <a:pt x="2027" y="365"/>
                </a:cubicBezTo>
                <a:cubicBezTo>
                  <a:pt x="2029" y="369"/>
                  <a:pt x="2030" y="373"/>
                  <a:pt x="2032" y="378"/>
                </a:cubicBezTo>
                <a:cubicBezTo>
                  <a:pt x="2029" y="379"/>
                  <a:pt x="2027" y="381"/>
                  <a:pt x="2023" y="384"/>
                </a:cubicBezTo>
                <a:cubicBezTo>
                  <a:pt x="2029" y="387"/>
                  <a:pt x="2035" y="390"/>
                  <a:pt x="2041" y="392"/>
                </a:cubicBezTo>
                <a:cubicBezTo>
                  <a:pt x="2044" y="393"/>
                  <a:pt x="2047" y="391"/>
                  <a:pt x="2049" y="391"/>
                </a:cubicBezTo>
                <a:cubicBezTo>
                  <a:pt x="2052" y="390"/>
                  <a:pt x="2054" y="390"/>
                  <a:pt x="2057" y="390"/>
                </a:cubicBezTo>
                <a:cubicBezTo>
                  <a:pt x="2066" y="393"/>
                  <a:pt x="2076" y="396"/>
                  <a:pt x="2085" y="399"/>
                </a:cubicBezTo>
                <a:cubicBezTo>
                  <a:pt x="2093" y="402"/>
                  <a:pt x="2100" y="405"/>
                  <a:pt x="2108" y="408"/>
                </a:cubicBezTo>
                <a:cubicBezTo>
                  <a:pt x="2109" y="407"/>
                  <a:pt x="2109" y="406"/>
                  <a:pt x="2110" y="406"/>
                </a:cubicBezTo>
                <a:cubicBezTo>
                  <a:pt x="2106" y="402"/>
                  <a:pt x="2102" y="397"/>
                  <a:pt x="2098" y="393"/>
                </a:cubicBezTo>
                <a:cubicBezTo>
                  <a:pt x="2104" y="394"/>
                  <a:pt x="2109" y="394"/>
                  <a:pt x="2117" y="395"/>
                </a:cubicBezTo>
                <a:cubicBezTo>
                  <a:pt x="2109" y="384"/>
                  <a:pt x="2103" y="376"/>
                  <a:pt x="2095" y="365"/>
                </a:cubicBezTo>
                <a:cubicBezTo>
                  <a:pt x="2103" y="367"/>
                  <a:pt x="2108" y="368"/>
                  <a:pt x="2114" y="369"/>
                </a:cubicBezTo>
                <a:cubicBezTo>
                  <a:pt x="2115" y="357"/>
                  <a:pt x="2093" y="357"/>
                  <a:pt x="2102" y="342"/>
                </a:cubicBezTo>
                <a:cubicBezTo>
                  <a:pt x="2108" y="344"/>
                  <a:pt x="2114" y="346"/>
                  <a:pt x="2120" y="348"/>
                </a:cubicBezTo>
                <a:cubicBezTo>
                  <a:pt x="2116" y="340"/>
                  <a:pt x="2113" y="333"/>
                  <a:pt x="2109" y="324"/>
                </a:cubicBezTo>
                <a:cubicBezTo>
                  <a:pt x="2114" y="325"/>
                  <a:pt x="2116" y="326"/>
                  <a:pt x="2120" y="326"/>
                </a:cubicBezTo>
                <a:cubicBezTo>
                  <a:pt x="2117" y="319"/>
                  <a:pt x="2115" y="313"/>
                  <a:pt x="2113" y="306"/>
                </a:cubicBezTo>
                <a:cubicBezTo>
                  <a:pt x="2114" y="306"/>
                  <a:pt x="2115" y="305"/>
                  <a:pt x="2116" y="305"/>
                </a:cubicBezTo>
                <a:cubicBezTo>
                  <a:pt x="2118" y="308"/>
                  <a:pt x="2121" y="311"/>
                  <a:pt x="2123" y="314"/>
                </a:cubicBezTo>
                <a:cubicBezTo>
                  <a:pt x="2125" y="304"/>
                  <a:pt x="2127" y="293"/>
                  <a:pt x="2129" y="281"/>
                </a:cubicBezTo>
                <a:cubicBezTo>
                  <a:pt x="2131" y="289"/>
                  <a:pt x="2133" y="296"/>
                  <a:pt x="2135" y="303"/>
                </a:cubicBezTo>
                <a:cubicBezTo>
                  <a:pt x="2138" y="302"/>
                  <a:pt x="2140" y="301"/>
                  <a:pt x="2144" y="299"/>
                </a:cubicBezTo>
                <a:cubicBezTo>
                  <a:pt x="2141" y="305"/>
                  <a:pt x="2139" y="309"/>
                  <a:pt x="2137" y="314"/>
                </a:cubicBezTo>
                <a:cubicBezTo>
                  <a:pt x="2140" y="314"/>
                  <a:pt x="2143" y="314"/>
                  <a:pt x="2148" y="314"/>
                </a:cubicBezTo>
                <a:cubicBezTo>
                  <a:pt x="2145" y="319"/>
                  <a:pt x="2142" y="323"/>
                  <a:pt x="2138" y="329"/>
                </a:cubicBezTo>
                <a:cubicBezTo>
                  <a:pt x="2146" y="327"/>
                  <a:pt x="2153" y="326"/>
                  <a:pt x="2160" y="324"/>
                </a:cubicBezTo>
                <a:cubicBezTo>
                  <a:pt x="2156" y="330"/>
                  <a:pt x="2153" y="334"/>
                  <a:pt x="2149" y="339"/>
                </a:cubicBezTo>
                <a:cubicBezTo>
                  <a:pt x="2155" y="339"/>
                  <a:pt x="2160" y="339"/>
                  <a:pt x="2165" y="339"/>
                </a:cubicBezTo>
                <a:cubicBezTo>
                  <a:pt x="2165" y="384"/>
                  <a:pt x="2165" y="428"/>
                  <a:pt x="2165" y="473"/>
                </a:cubicBezTo>
                <a:close/>
                <a:moveTo>
                  <a:pt x="1935" y="356"/>
                </a:moveTo>
                <a:cubicBezTo>
                  <a:pt x="1933" y="359"/>
                  <a:pt x="1930" y="364"/>
                  <a:pt x="1930" y="365"/>
                </a:cubicBezTo>
                <a:cubicBezTo>
                  <a:pt x="1935" y="369"/>
                  <a:pt x="1938" y="379"/>
                  <a:pt x="1949" y="376"/>
                </a:cubicBezTo>
                <a:cubicBezTo>
                  <a:pt x="1944" y="369"/>
                  <a:pt x="1940" y="364"/>
                  <a:pt x="1936" y="358"/>
                </a:cubicBezTo>
                <a:cubicBezTo>
                  <a:pt x="1939" y="359"/>
                  <a:pt x="1942" y="360"/>
                  <a:pt x="1944" y="362"/>
                </a:cubicBezTo>
                <a:cubicBezTo>
                  <a:pt x="1945" y="361"/>
                  <a:pt x="1946" y="361"/>
                  <a:pt x="1947" y="360"/>
                </a:cubicBezTo>
                <a:cubicBezTo>
                  <a:pt x="1943" y="353"/>
                  <a:pt x="1940" y="345"/>
                  <a:pt x="1936" y="337"/>
                </a:cubicBezTo>
                <a:cubicBezTo>
                  <a:pt x="1940" y="334"/>
                  <a:pt x="1943" y="330"/>
                  <a:pt x="1949" y="325"/>
                </a:cubicBezTo>
                <a:cubicBezTo>
                  <a:pt x="1937" y="329"/>
                  <a:pt x="1927" y="331"/>
                  <a:pt x="1916" y="335"/>
                </a:cubicBezTo>
                <a:cubicBezTo>
                  <a:pt x="1928" y="339"/>
                  <a:pt x="1928" y="339"/>
                  <a:pt x="1935" y="356"/>
                </a:cubicBezTo>
                <a:close/>
                <a:moveTo>
                  <a:pt x="716" y="404"/>
                </a:moveTo>
                <a:cubicBezTo>
                  <a:pt x="715" y="406"/>
                  <a:pt x="714" y="409"/>
                  <a:pt x="714" y="413"/>
                </a:cubicBezTo>
                <a:cubicBezTo>
                  <a:pt x="720" y="413"/>
                  <a:pt x="725" y="413"/>
                  <a:pt x="731" y="413"/>
                </a:cubicBezTo>
                <a:cubicBezTo>
                  <a:pt x="735" y="403"/>
                  <a:pt x="730" y="400"/>
                  <a:pt x="722" y="401"/>
                </a:cubicBezTo>
                <a:cubicBezTo>
                  <a:pt x="722" y="399"/>
                  <a:pt x="724" y="397"/>
                  <a:pt x="723" y="397"/>
                </a:cubicBezTo>
                <a:cubicBezTo>
                  <a:pt x="715" y="392"/>
                  <a:pt x="706" y="384"/>
                  <a:pt x="694" y="390"/>
                </a:cubicBezTo>
                <a:cubicBezTo>
                  <a:pt x="694" y="395"/>
                  <a:pt x="694" y="400"/>
                  <a:pt x="694" y="405"/>
                </a:cubicBezTo>
                <a:cubicBezTo>
                  <a:pt x="699" y="403"/>
                  <a:pt x="703" y="402"/>
                  <a:pt x="708" y="400"/>
                </a:cubicBezTo>
                <a:cubicBezTo>
                  <a:pt x="707" y="405"/>
                  <a:pt x="706" y="408"/>
                  <a:pt x="705" y="412"/>
                </a:cubicBezTo>
                <a:cubicBezTo>
                  <a:pt x="706" y="412"/>
                  <a:pt x="707" y="413"/>
                  <a:pt x="708" y="413"/>
                </a:cubicBezTo>
                <a:cubicBezTo>
                  <a:pt x="710" y="410"/>
                  <a:pt x="713" y="407"/>
                  <a:pt x="716" y="404"/>
                </a:cubicBezTo>
                <a:close/>
                <a:moveTo>
                  <a:pt x="195" y="217"/>
                </a:moveTo>
                <a:cubicBezTo>
                  <a:pt x="197" y="210"/>
                  <a:pt x="196" y="206"/>
                  <a:pt x="186" y="204"/>
                </a:cubicBezTo>
                <a:cubicBezTo>
                  <a:pt x="184" y="211"/>
                  <a:pt x="182" y="218"/>
                  <a:pt x="181" y="226"/>
                </a:cubicBezTo>
                <a:cubicBezTo>
                  <a:pt x="182" y="226"/>
                  <a:pt x="183" y="226"/>
                  <a:pt x="184" y="227"/>
                </a:cubicBezTo>
                <a:cubicBezTo>
                  <a:pt x="187" y="223"/>
                  <a:pt x="191" y="220"/>
                  <a:pt x="195" y="216"/>
                </a:cubicBezTo>
                <a:cubicBezTo>
                  <a:pt x="196" y="221"/>
                  <a:pt x="195" y="227"/>
                  <a:pt x="197" y="230"/>
                </a:cubicBezTo>
                <a:cubicBezTo>
                  <a:pt x="209" y="241"/>
                  <a:pt x="221" y="251"/>
                  <a:pt x="232" y="261"/>
                </a:cubicBezTo>
                <a:cubicBezTo>
                  <a:pt x="232" y="262"/>
                  <a:pt x="232" y="260"/>
                  <a:pt x="232" y="259"/>
                </a:cubicBezTo>
                <a:cubicBezTo>
                  <a:pt x="221" y="245"/>
                  <a:pt x="211" y="230"/>
                  <a:pt x="201" y="216"/>
                </a:cubicBezTo>
                <a:cubicBezTo>
                  <a:pt x="200" y="215"/>
                  <a:pt x="197" y="216"/>
                  <a:pt x="195" y="217"/>
                </a:cubicBezTo>
                <a:close/>
                <a:moveTo>
                  <a:pt x="404" y="336"/>
                </a:moveTo>
                <a:cubicBezTo>
                  <a:pt x="402" y="339"/>
                  <a:pt x="401" y="342"/>
                  <a:pt x="399" y="345"/>
                </a:cubicBezTo>
                <a:cubicBezTo>
                  <a:pt x="395" y="351"/>
                  <a:pt x="391" y="356"/>
                  <a:pt x="386" y="363"/>
                </a:cubicBezTo>
                <a:cubicBezTo>
                  <a:pt x="393" y="364"/>
                  <a:pt x="397" y="364"/>
                  <a:pt x="402" y="365"/>
                </a:cubicBezTo>
                <a:cubicBezTo>
                  <a:pt x="399" y="368"/>
                  <a:pt x="397" y="370"/>
                  <a:pt x="394" y="372"/>
                </a:cubicBezTo>
                <a:cubicBezTo>
                  <a:pt x="401" y="376"/>
                  <a:pt x="407" y="379"/>
                  <a:pt x="409" y="369"/>
                </a:cubicBezTo>
                <a:cubicBezTo>
                  <a:pt x="411" y="359"/>
                  <a:pt x="412" y="349"/>
                  <a:pt x="412" y="338"/>
                </a:cubicBezTo>
                <a:cubicBezTo>
                  <a:pt x="412" y="336"/>
                  <a:pt x="408" y="335"/>
                  <a:pt x="406" y="333"/>
                </a:cubicBezTo>
                <a:cubicBezTo>
                  <a:pt x="394" y="325"/>
                  <a:pt x="392" y="326"/>
                  <a:pt x="385" y="340"/>
                </a:cubicBezTo>
                <a:cubicBezTo>
                  <a:pt x="392" y="338"/>
                  <a:pt x="398" y="337"/>
                  <a:pt x="404" y="336"/>
                </a:cubicBezTo>
                <a:close/>
                <a:moveTo>
                  <a:pt x="1654" y="427"/>
                </a:moveTo>
                <a:cubicBezTo>
                  <a:pt x="1653" y="430"/>
                  <a:pt x="1653" y="434"/>
                  <a:pt x="1652" y="437"/>
                </a:cubicBezTo>
                <a:cubicBezTo>
                  <a:pt x="1662" y="441"/>
                  <a:pt x="1672" y="444"/>
                  <a:pt x="1682" y="448"/>
                </a:cubicBezTo>
                <a:cubicBezTo>
                  <a:pt x="1675" y="439"/>
                  <a:pt x="1666" y="432"/>
                  <a:pt x="1658" y="424"/>
                </a:cubicBezTo>
                <a:cubicBezTo>
                  <a:pt x="1658" y="424"/>
                  <a:pt x="1655" y="426"/>
                  <a:pt x="1654" y="427"/>
                </a:cubicBezTo>
                <a:cubicBezTo>
                  <a:pt x="1658" y="421"/>
                  <a:pt x="1662" y="415"/>
                  <a:pt x="1665" y="410"/>
                </a:cubicBezTo>
                <a:cubicBezTo>
                  <a:pt x="1660" y="408"/>
                  <a:pt x="1654" y="406"/>
                  <a:pt x="1647" y="403"/>
                </a:cubicBezTo>
                <a:cubicBezTo>
                  <a:pt x="1648" y="402"/>
                  <a:pt x="1648" y="401"/>
                  <a:pt x="1648" y="400"/>
                </a:cubicBezTo>
                <a:cubicBezTo>
                  <a:pt x="1654" y="399"/>
                  <a:pt x="1661" y="398"/>
                  <a:pt x="1669" y="396"/>
                </a:cubicBezTo>
                <a:cubicBezTo>
                  <a:pt x="1660" y="394"/>
                  <a:pt x="1653" y="393"/>
                  <a:pt x="1647" y="390"/>
                </a:cubicBezTo>
                <a:cubicBezTo>
                  <a:pt x="1635" y="385"/>
                  <a:pt x="1632" y="387"/>
                  <a:pt x="1631" y="399"/>
                </a:cubicBezTo>
                <a:cubicBezTo>
                  <a:pt x="1631" y="401"/>
                  <a:pt x="1630" y="404"/>
                  <a:pt x="1630" y="406"/>
                </a:cubicBezTo>
                <a:cubicBezTo>
                  <a:pt x="1632" y="409"/>
                  <a:pt x="1634" y="415"/>
                  <a:pt x="1637" y="415"/>
                </a:cubicBezTo>
                <a:cubicBezTo>
                  <a:pt x="1645" y="416"/>
                  <a:pt x="1649" y="422"/>
                  <a:pt x="1654" y="427"/>
                </a:cubicBezTo>
                <a:close/>
                <a:moveTo>
                  <a:pt x="1866" y="422"/>
                </a:moveTo>
                <a:cubicBezTo>
                  <a:pt x="1867" y="419"/>
                  <a:pt x="1868" y="415"/>
                  <a:pt x="1869" y="412"/>
                </a:cubicBezTo>
                <a:cubicBezTo>
                  <a:pt x="1866" y="411"/>
                  <a:pt x="1863" y="410"/>
                  <a:pt x="1859" y="408"/>
                </a:cubicBezTo>
                <a:cubicBezTo>
                  <a:pt x="1856" y="420"/>
                  <a:pt x="1856" y="421"/>
                  <a:pt x="1867" y="422"/>
                </a:cubicBezTo>
                <a:cubicBezTo>
                  <a:pt x="1847" y="433"/>
                  <a:pt x="1842" y="452"/>
                  <a:pt x="1853" y="459"/>
                </a:cubicBezTo>
                <a:cubicBezTo>
                  <a:pt x="1862" y="459"/>
                  <a:pt x="1867" y="459"/>
                  <a:pt x="1873" y="459"/>
                </a:cubicBezTo>
                <a:cubicBezTo>
                  <a:pt x="1873" y="459"/>
                  <a:pt x="1873" y="458"/>
                  <a:pt x="1873" y="457"/>
                </a:cubicBezTo>
                <a:cubicBezTo>
                  <a:pt x="1871" y="456"/>
                  <a:pt x="1868" y="455"/>
                  <a:pt x="1864" y="453"/>
                </a:cubicBezTo>
                <a:cubicBezTo>
                  <a:pt x="1868" y="446"/>
                  <a:pt x="1872" y="440"/>
                  <a:pt x="1876" y="434"/>
                </a:cubicBezTo>
                <a:cubicBezTo>
                  <a:pt x="1876" y="434"/>
                  <a:pt x="1875" y="433"/>
                  <a:pt x="1873" y="431"/>
                </a:cubicBezTo>
                <a:cubicBezTo>
                  <a:pt x="1878" y="428"/>
                  <a:pt x="1882" y="425"/>
                  <a:pt x="1885" y="422"/>
                </a:cubicBezTo>
                <a:cubicBezTo>
                  <a:pt x="1885" y="421"/>
                  <a:pt x="1884" y="420"/>
                  <a:pt x="1883" y="419"/>
                </a:cubicBezTo>
                <a:cubicBezTo>
                  <a:pt x="1880" y="422"/>
                  <a:pt x="1877" y="424"/>
                  <a:pt x="1876" y="425"/>
                </a:cubicBezTo>
                <a:cubicBezTo>
                  <a:pt x="1872" y="424"/>
                  <a:pt x="1869" y="423"/>
                  <a:pt x="1866" y="422"/>
                </a:cubicBezTo>
                <a:close/>
                <a:moveTo>
                  <a:pt x="1670" y="353"/>
                </a:moveTo>
                <a:cubicBezTo>
                  <a:pt x="1665" y="351"/>
                  <a:pt x="1660" y="351"/>
                  <a:pt x="1656" y="356"/>
                </a:cubicBezTo>
                <a:cubicBezTo>
                  <a:pt x="1653" y="359"/>
                  <a:pt x="1650" y="361"/>
                  <a:pt x="1646" y="363"/>
                </a:cubicBezTo>
                <a:cubicBezTo>
                  <a:pt x="1633" y="368"/>
                  <a:pt x="1631" y="372"/>
                  <a:pt x="1632" y="383"/>
                </a:cubicBezTo>
                <a:cubicBezTo>
                  <a:pt x="1644" y="384"/>
                  <a:pt x="1656" y="385"/>
                  <a:pt x="1668" y="386"/>
                </a:cubicBezTo>
                <a:cubicBezTo>
                  <a:pt x="1672" y="386"/>
                  <a:pt x="1677" y="384"/>
                  <a:pt x="1682" y="383"/>
                </a:cubicBezTo>
                <a:cubicBezTo>
                  <a:pt x="1677" y="381"/>
                  <a:pt x="1672" y="379"/>
                  <a:pt x="1668" y="377"/>
                </a:cubicBezTo>
                <a:cubicBezTo>
                  <a:pt x="1668" y="376"/>
                  <a:pt x="1668" y="376"/>
                  <a:pt x="1668" y="375"/>
                </a:cubicBezTo>
                <a:cubicBezTo>
                  <a:pt x="1676" y="375"/>
                  <a:pt x="1683" y="376"/>
                  <a:pt x="1690" y="376"/>
                </a:cubicBezTo>
                <a:cubicBezTo>
                  <a:pt x="1690" y="369"/>
                  <a:pt x="1690" y="369"/>
                  <a:pt x="1677" y="370"/>
                </a:cubicBezTo>
                <a:cubicBezTo>
                  <a:pt x="1675" y="366"/>
                  <a:pt x="1673" y="362"/>
                  <a:pt x="1671" y="359"/>
                </a:cubicBezTo>
                <a:cubicBezTo>
                  <a:pt x="1673" y="356"/>
                  <a:pt x="1674" y="354"/>
                  <a:pt x="1674" y="352"/>
                </a:cubicBezTo>
                <a:cubicBezTo>
                  <a:pt x="1681" y="356"/>
                  <a:pt x="1688" y="360"/>
                  <a:pt x="1695" y="364"/>
                </a:cubicBezTo>
                <a:cubicBezTo>
                  <a:pt x="1695" y="363"/>
                  <a:pt x="1696" y="362"/>
                  <a:pt x="1696" y="361"/>
                </a:cubicBezTo>
                <a:cubicBezTo>
                  <a:pt x="1695" y="360"/>
                  <a:pt x="1693" y="358"/>
                  <a:pt x="1691" y="357"/>
                </a:cubicBezTo>
                <a:cubicBezTo>
                  <a:pt x="1694" y="356"/>
                  <a:pt x="1696" y="355"/>
                  <a:pt x="1699" y="353"/>
                </a:cubicBezTo>
                <a:cubicBezTo>
                  <a:pt x="1693" y="349"/>
                  <a:pt x="1689" y="346"/>
                  <a:pt x="1685" y="343"/>
                </a:cubicBezTo>
                <a:cubicBezTo>
                  <a:pt x="1673" y="335"/>
                  <a:pt x="1673" y="335"/>
                  <a:pt x="1665" y="347"/>
                </a:cubicBezTo>
                <a:cubicBezTo>
                  <a:pt x="1667" y="349"/>
                  <a:pt x="1668" y="351"/>
                  <a:pt x="1670" y="353"/>
                </a:cubicBezTo>
                <a:close/>
                <a:moveTo>
                  <a:pt x="224" y="301"/>
                </a:moveTo>
                <a:cubicBezTo>
                  <a:pt x="223" y="306"/>
                  <a:pt x="222" y="311"/>
                  <a:pt x="221" y="316"/>
                </a:cubicBezTo>
                <a:cubicBezTo>
                  <a:pt x="230" y="314"/>
                  <a:pt x="233" y="302"/>
                  <a:pt x="229" y="290"/>
                </a:cubicBezTo>
                <a:cubicBezTo>
                  <a:pt x="230" y="285"/>
                  <a:pt x="232" y="280"/>
                  <a:pt x="231" y="276"/>
                </a:cubicBezTo>
                <a:cubicBezTo>
                  <a:pt x="226" y="259"/>
                  <a:pt x="215" y="246"/>
                  <a:pt x="198" y="239"/>
                </a:cubicBezTo>
                <a:cubicBezTo>
                  <a:pt x="192" y="244"/>
                  <a:pt x="187" y="249"/>
                  <a:pt x="181" y="254"/>
                </a:cubicBezTo>
                <a:cubicBezTo>
                  <a:pt x="185" y="249"/>
                  <a:pt x="190" y="244"/>
                  <a:pt x="195" y="237"/>
                </a:cubicBezTo>
                <a:cubicBezTo>
                  <a:pt x="192" y="235"/>
                  <a:pt x="189" y="234"/>
                  <a:pt x="186" y="232"/>
                </a:cubicBezTo>
                <a:cubicBezTo>
                  <a:pt x="179" y="239"/>
                  <a:pt x="174" y="245"/>
                  <a:pt x="180" y="255"/>
                </a:cubicBezTo>
                <a:cubicBezTo>
                  <a:pt x="180" y="255"/>
                  <a:pt x="179" y="255"/>
                  <a:pt x="179" y="255"/>
                </a:cubicBezTo>
                <a:cubicBezTo>
                  <a:pt x="179" y="255"/>
                  <a:pt x="179" y="256"/>
                  <a:pt x="179" y="256"/>
                </a:cubicBezTo>
                <a:cubicBezTo>
                  <a:pt x="184" y="261"/>
                  <a:pt x="188" y="266"/>
                  <a:pt x="193" y="272"/>
                </a:cubicBezTo>
                <a:cubicBezTo>
                  <a:pt x="195" y="268"/>
                  <a:pt x="196" y="264"/>
                  <a:pt x="198" y="260"/>
                </a:cubicBezTo>
                <a:cubicBezTo>
                  <a:pt x="199" y="272"/>
                  <a:pt x="199" y="283"/>
                  <a:pt x="202" y="294"/>
                </a:cubicBezTo>
                <a:cubicBezTo>
                  <a:pt x="204" y="306"/>
                  <a:pt x="210" y="317"/>
                  <a:pt x="214" y="328"/>
                </a:cubicBezTo>
                <a:cubicBezTo>
                  <a:pt x="216" y="327"/>
                  <a:pt x="217" y="327"/>
                  <a:pt x="218" y="327"/>
                </a:cubicBezTo>
                <a:cubicBezTo>
                  <a:pt x="218" y="313"/>
                  <a:pt x="218" y="298"/>
                  <a:pt x="218" y="283"/>
                </a:cubicBezTo>
                <a:cubicBezTo>
                  <a:pt x="220" y="290"/>
                  <a:pt x="222" y="296"/>
                  <a:pt x="224" y="301"/>
                </a:cubicBezTo>
                <a:close/>
                <a:moveTo>
                  <a:pt x="74" y="235"/>
                </a:moveTo>
                <a:cubicBezTo>
                  <a:pt x="74" y="232"/>
                  <a:pt x="74" y="229"/>
                  <a:pt x="73" y="224"/>
                </a:cubicBezTo>
                <a:cubicBezTo>
                  <a:pt x="66" y="232"/>
                  <a:pt x="61" y="238"/>
                  <a:pt x="54" y="246"/>
                </a:cubicBezTo>
                <a:cubicBezTo>
                  <a:pt x="62" y="248"/>
                  <a:pt x="66" y="249"/>
                  <a:pt x="71" y="250"/>
                </a:cubicBezTo>
                <a:cubicBezTo>
                  <a:pt x="72" y="245"/>
                  <a:pt x="73" y="240"/>
                  <a:pt x="74" y="235"/>
                </a:cubicBezTo>
                <a:cubicBezTo>
                  <a:pt x="75" y="239"/>
                  <a:pt x="75" y="244"/>
                  <a:pt x="75" y="247"/>
                </a:cubicBezTo>
                <a:cubicBezTo>
                  <a:pt x="81" y="248"/>
                  <a:pt x="85" y="249"/>
                  <a:pt x="89" y="250"/>
                </a:cubicBezTo>
                <a:cubicBezTo>
                  <a:pt x="83" y="256"/>
                  <a:pt x="78" y="258"/>
                  <a:pt x="76" y="263"/>
                </a:cubicBezTo>
                <a:cubicBezTo>
                  <a:pt x="75" y="265"/>
                  <a:pt x="78" y="270"/>
                  <a:pt x="79" y="274"/>
                </a:cubicBezTo>
                <a:cubicBezTo>
                  <a:pt x="79" y="280"/>
                  <a:pt x="78" y="288"/>
                  <a:pt x="78" y="296"/>
                </a:cubicBezTo>
                <a:cubicBezTo>
                  <a:pt x="86" y="296"/>
                  <a:pt x="93" y="295"/>
                  <a:pt x="100" y="294"/>
                </a:cubicBezTo>
                <a:cubicBezTo>
                  <a:pt x="101" y="295"/>
                  <a:pt x="101" y="296"/>
                  <a:pt x="102" y="297"/>
                </a:cubicBezTo>
                <a:cubicBezTo>
                  <a:pt x="96" y="302"/>
                  <a:pt x="90" y="308"/>
                  <a:pt x="84" y="315"/>
                </a:cubicBezTo>
                <a:cubicBezTo>
                  <a:pt x="86" y="315"/>
                  <a:pt x="90" y="318"/>
                  <a:pt x="93" y="317"/>
                </a:cubicBezTo>
                <a:cubicBezTo>
                  <a:pt x="95" y="317"/>
                  <a:pt x="96" y="312"/>
                  <a:pt x="98" y="309"/>
                </a:cubicBezTo>
                <a:cubicBezTo>
                  <a:pt x="109" y="306"/>
                  <a:pt x="110" y="304"/>
                  <a:pt x="105" y="293"/>
                </a:cubicBezTo>
                <a:cubicBezTo>
                  <a:pt x="100" y="283"/>
                  <a:pt x="95" y="275"/>
                  <a:pt x="88" y="264"/>
                </a:cubicBezTo>
                <a:cubicBezTo>
                  <a:pt x="97" y="268"/>
                  <a:pt x="104" y="271"/>
                  <a:pt x="114" y="275"/>
                </a:cubicBezTo>
                <a:cubicBezTo>
                  <a:pt x="112" y="265"/>
                  <a:pt x="111" y="257"/>
                  <a:pt x="108" y="250"/>
                </a:cubicBezTo>
                <a:cubicBezTo>
                  <a:pt x="106" y="243"/>
                  <a:pt x="102" y="236"/>
                  <a:pt x="99" y="229"/>
                </a:cubicBezTo>
                <a:cubicBezTo>
                  <a:pt x="99" y="228"/>
                  <a:pt x="100" y="228"/>
                  <a:pt x="100" y="228"/>
                </a:cubicBezTo>
                <a:cubicBezTo>
                  <a:pt x="103" y="233"/>
                  <a:pt x="106" y="237"/>
                  <a:pt x="109" y="243"/>
                </a:cubicBezTo>
                <a:cubicBezTo>
                  <a:pt x="110" y="198"/>
                  <a:pt x="107" y="186"/>
                  <a:pt x="73" y="173"/>
                </a:cubicBezTo>
                <a:cubicBezTo>
                  <a:pt x="72" y="176"/>
                  <a:pt x="71" y="179"/>
                  <a:pt x="69" y="180"/>
                </a:cubicBezTo>
                <a:cubicBezTo>
                  <a:pt x="57" y="184"/>
                  <a:pt x="54" y="189"/>
                  <a:pt x="58" y="203"/>
                </a:cubicBezTo>
                <a:cubicBezTo>
                  <a:pt x="64" y="202"/>
                  <a:pt x="69" y="200"/>
                  <a:pt x="76" y="198"/>
                </a:cubicBezTo>
                <a:cubicBezTo>
                  <a:pt x="71" y="208"/>
                  <a:pt x="69" y="218"/>
                  <a:pt x="56" y="209"/>
                </a:cubicBezTo>
                <a:cubicBezTo>
                  <a:pt x="56" y="216"/>
                  <a:pt x="56" y="221"/>
                  <a:pt x="56" y="227"/>
                </a:cubicBezTo>
                <a:cubicBezTo>
                  <a:pt x="63" y="225"/>
                  <a:pt x="69" y="224"/>
                  <a:pt x="76" y="222"/>
                </a:cubicBezTo>
                <a:cubicBezTo>
                  <a:pt x="75" y="227"/>
                  <a:pt x="75" y="231"/>
                  <a:pt x="74" y="235"/>
                </a:cubicBezTo>
                <a:close/>
                <a:moveTo>
                  <a:pt x="517" y="373"/>
                </a:moveTo>
                <a:cubicBezTo>
                  <a:pt x="514" y="374"/>
                  <a:pt x="511" y="376"/>
                  <a:pt x="508" y="378"/>
                </a:cubicBezTo>
                <a:cubicBezTo>
                  <a:pt x="501" y="380"/>
                  <a:pt x="493" y="383"/>
                  <a:pt x="484" y="386"/>
                </a:cubicBezTo>
                <a:cubicBezTo>
                  <a:pt x="512" y="392"/>
                  <a:pt x="522" y="388"/>
                  <a:pt x="521" y="372"/>
                </a:cubicBezTo>
                <a:cubicBezTo>
                  <a:pt x="520" y="372"/>
                  <a:pt x="518" y="373"/>
                  <a:pt x="516" y="373"/>
                </a:cubicBezTo>
                <a:cubicBezTo>
                  <a:pt x="518" y="370"/>
                  <a:pt x="522" y="367"/>
                  <a:pt x="521" y="364"/>
                </a:cubicBezTo>
                <a:cubicBezTo>
                  <a:pt x="519" y="356"/>
                  <a:pt x="518" y="349"/>
                  <a:pt x="522" y="342"/>
                </a:cubicBezTo>
                <a:cubicBezTo>
                  <a:pt x="526" y="334"/>
                  <a:pt x="528" y="325"/>
                  <a:pt x="530" y="316"/>
                </a:cubicBezTo>
                <a:cubicBezTo>
                  <a:pt x="525" y="316"/>
                  <a:pt x="521" y="316"/>
                  <a:pt x="517" y="316"/>
                </a:cubicBezTo>
                <a:cubicBezTo>
                  <a:pt x="514" y="316"/>
                  <a:pt x="510" y="315"/>
                  <a:pt x="509" y="313"/>
                </a:cubicBezTo>
                <a:cubicBezTo>
                  <a:pt x="504" y="297"/>
                  <a:pt x="490" y="306"/>
                  <a:pt x="480" y="300"/>
                </a:cubicBezTo>
                <a:cubicBezTo>
                  <a:pt x="482" y="306"/>
                  <a:pt x="483" y="309"/>
                  <a:pt x="484" y="314"/>
                </a:cubicBezTo>
                <a:cubicBezTo>
                  <a:pt x="476" y="300"/>
                  <a:pt x="466" y="297"/>
                  <a:pt x="446" y="303"/>
                </a:cubicBezTo>
                <a:cubicBezTo>
                  <a:pt x="450" y="305"/>
                  <a:pt x="453" y="308"/>
                  <a:pt x="457" y="310"/>
                </a:cubicBezTo>
                <a:cubicBezTo>
                  <a:pt x="451" y="309"/>
                  <a:pt x="445" y="305"/>
                  <a:pt x="439" y="304"/>
                </a:cubicBezTo>
                <a:cubicBezTo>
                  <a:pt x="435" y="304"/>
                  <a:pt x="427" y="307"/>
                  <a:pt x="426" y="309"/>
                </a:cubicBezTo>
                <a:cubicBezTo>
                  <a:pt x="423" y="323"/>
                  <a:pt x="423" y="336"/>
                  <a:pt x="421" y="350"/>
                </a:cubicBezTo>
                <a:cubicBezTo>
                  <a:pt x="435" y="349"/>
                  <a:pt x="449" y="348"/>
                  <a:pt x="463" y="346"/>
                </a:cubicBezTo>
                <a:cubicBezTo>
                  <a:pt x="463" y="341"/>
                  <a:pt x="462" y="337"/>
                  <a:pt x="462" y="333"/>
                </a:cubicBezTo>
                <a:cubicBezTo>
                  <a:pt x="463" y="332"/>
                  <a:pt x="463" y="332"/>
                  <a:pt x="464" y="332"/>
                </a:cubicBezTo>
                <a:cubicBezTo>
                  <a:pt x="465" y="337"/>
                  <a:pt x="467" y="342"/>
                  <a:pt x="469" y="349"/>
                </a:cubicBezTo>
                <a:cubicBezTo>
                  <a:pt x="464" y="350"/>
                  <a:pt x="459" y="350"/>
                  <a:pt x="454" y="351"/>
                </a:cubicBezTo>
                <a:cubicBezTo>
                  <a:pt x="448" y="351"/>
                  <a:pt x="443" y="352"/>
                  <a:pt x="437" y="353"/>
                </a:cubicBezTo>
                <a:cubicBezTo>
                  <a:pt x="437" y="353"/>
                  <a:pt x="437" y="354"/>
                  <a:pt x="437" y="355"/>
                </a:cubicBezTo>
                <a:cubicBezTo>
                  <a:pt x="440" y="355"/>
                  <a:pt x="442" y="356"/>
                  <a:pt x="446" y="358"/>
                </a:cubicBezTo>
                <a:cubicBezTo>
                  <a:pt x="417" y="371"/>
                  <a:pt x="416" y="372"/>
                  <a:pt x="420" y="399"/>
                </a:cubicBezTo>
                <a:cubicBezTo>
                  <a:pt x="425" y="398"/>
                  <a:pt x="430" y="396"/>
                  <a:pt x="433" y="397"/>
                </a:cubicBezTo>
                <a:cubicBezTo>
                  <a:pt x="441" y="399"/>
                  <a:pt x="443" y="394"/>
                  <a:pt x="444" y="389"/>
                </a:cubicBezTo>
                <a:cubicBezTo>
                  <a:pt x="445" y="387"/>
                  <a:pt x="444" y="383"/>
                  <a:pt x="443" y="379"/>
                </a:cubicBezTo>
                <a:cubicBezTo>
                  <a:pt x="461" y="387"/>
                  <a:pt x="458" y="366"/>
                  <a:pt x="467" y="362"/>
                </a:cubicBezTo>
                <a:cubicBezTo>
                  <a:pt x="461" y="373"/>
                  <a:pt x="462" y="376"/>
                  <a:pt x="473" y="383"/>
                </a:cubicBezTo>
                <a:cubicBezTo>
                  <a:pt x="472" y="385"/>
                  <a:pt x="471" y="386"/>
                  <a:pt x="470" y="388"/>
                </a:cubicBezTo>
                <a:cubicBezTo>
                  <a:pt x="471" y="388"/>
                  <a:pt x="472" y="389"/>
                  <a:pt x="473" y="389"/>
                </a:cubicBezTo>
                <a:cubicBezTo>
                  <a:pt x="476" y="386"/>
                  <a:pt x="478" y="382"/>
                  <a:pt x="480" y="379"/>
                </a:cubicBezTo>
                <a:cubicBezTo>
                  <a:pt x="480" y="380"/>
                  <a:pt x="480" y="382"/>
                  <a:pt x="480" y="383"/>
                </a:cubicBezTo>
                <a:cubicBezTo>
                  <a:pt x="493" y="380"/>
                  <a:pt x="505" y="376"/>
                  <a:pt x="517" y="373"/>
                </a:cubicBezTo>
                <a:close/>
                <a:moveTo>
                  <a:pt x="1181" y="460"/>
                </a:moveTo>
                <a:cubicBezTo>
                  <a:pt x="1173" y="417"/>
                  <a:pt x="1165" y="376"/>
                  <a:pt x="1158" y="335"/>
                </a:cubicBezTo>
                <a:cubicBezTo>
                  <a:pt x="1150" y="338"/>
                  <a:pt x="1143" y="344"/>
                  <a:pt x="1139" y="342"/>
                </a:cubicBezTo>
                <a:cubicBezTo>
                  <a:pt x="1121" y="335"/>
                  <a:pt x="1111" y="348"/>
                  <a:pt x="1099" y="355"/>
                </a:cubicBezTo>
                <a:cubicBezTo>
                  <a:pt x="1098" y="355"/>
                  <a:pt x="1098" y="358"/>
                  <a:pt x="1097" y="360"/>
                </a:cubicBezTo>
                <a:cubicBezTo>
                  <a:pt x="1101" y="360"/>
                  <a:pt x="1105" y="360"/>
                  <a:pt x="1108" y="361"/>
                </a:cubicBezTo>
                <a:cubicBezTo>
                  <a:pt x="1108" y="362"/>
                  <a:pt x="1108" y="362"/>
                  <a:pt x="1109" y="363"/>
                </a:cubicBezTo>
                <a:cubicBezTo>
                  <a:pt x="1103" y="366"/>
                  <a:pt x="1098" y="369"/>
                  <a:pt x="1092" y="372"/>
                </a:cubicBezTo>
                <a:cubicBezTo>
                  <a:pt x="1092" y="373"/>
                  <a:pt x="1093" y="374"/>
                  <a:pt x="1093" y="375"/>
                </a:cubicBezTo>
                <a:cubicBezTo>
                  <a:pt x="1100" y="372"/>
                  <a:pt x="1106" y="369"/>
                  <a:pt x="1112" y="366"/>
                </a:cubicBezTo>
                <a:cubicBezTo>
                  <a:pt x="1115" y="365"/>
                  <a:pt x="1118" y="366"/>
                  <a:pt x="1121" y="366"/>
                </a:cubicBezTo>
                <a:cubicBezTo>
                  <a:pt x="1120" y="369"/>
                  <a:pt x="1118" y="371"/>
                  <a:pt x="1116" y="373"/>
                </a:cubicBezTo>
                <a:cubicBezTo>
                  <a:pt x="1111" y="377"/>
                  <a:pt x="1106" y="380"/>
                  <a:pt x="1101" y="384"/>
                </a:cubicBezTo>
                <a:cubicBezTo>
                  <a:pt x="1102" y="385"/>
                  <a:pt x="1103" y="387"/>
                  <a:pt x="1104" y="388"/>
                </a:cubicBezTo>
                <a:cubicBezTo>
                  <a:pt x="1109" y="385"/>
                  <a:pt x="1115" y="383"/>
                  <a:pt x="1119" y="379"/>
                </a:cubicBezTo>
                <a:cubicBezTo>
                  <a:pt x="1123" y="373"/>
                  <a:pt x="1124" y="366"/>
                  <a:pt x="1126" y="360"/>
                </a:cubicBezTo>
                <a:cubicBezTo>
                  <a:pt x="1127" y="360"/>
                  <a:pt x="1128" y="360"/>
                  <a:pt x="1128" y="360"/>
                </a:cubicBezTo>
                <a:cubicBezTo>
                  <a:pt x="1128" y="366"/>
                  <a:pt x="1128" y="371"/>
                  <a:pt x="1128" y="377"/>
                </a:cubicBezTo>
                <a:cubicBezTo>
                  <a:pt x="1134" y="377"/>
                  <a:pt x="1139" y="377"/>
                  <a:pt x="1146" y="377"/>
                </a:cubicBezTo>
                <a:cubicBezTo>
                  <a:pt x="1142" y="381"/>
                  <a:pt x="1139" y="383"/>
                  <a:pt x="1137" y="385"/>
                </a:cubicBezTo>
                <a:cubicBezTo>
                  <a:pt x="1143" y="386"/>
                  <a:pt x="1148" y="387"/>
                  <a:pt x="1155" y="388"/>
                </a:cubicBezTo>
                <a:cubicBezTo>
                  <a:pt x="1148" y="395"/>
                  <a:pt x="1143" y="401"/>
                  <a:pt x="1138" y="407"/>
                </a:cubicBezTo>
                <a:cubicBezTo>
                  <a:pt x="1143" y="408"/>
                  <a:pt x="1147" y="409"/>
                  <a:pt x="1153" y="410"/>
                </a:cubicBezTo>
                <a:cubicBezTo>
                  <a:pt x="1136" y="419"/>
                  <a:pt x="1136" y="419"/>
                  <a:pt x="1150" y="429"/>
                </a:cubicBezTo>
                <a:cubicBezTo>
                  <a:pt x="1147" y="432"/>
                  <a:pt x="1143" y="435"/>
                  <a:pt x="1142" y="437"/>
                </a:cubicBezTo>
                <a:cubicBezTo>
                  <a:pt x="1155" y="445"/>
                  <a:pt x="1166" y="452"/>
                  <a:pt x="1181" y="460"/>
                </a:cubicBezTo>
                <a:close/>
                <a:moveTo>
                  <a:pt x="303" y="419"/>
                </a:moveTo>
                <a:cubicBezTo>
                  <a:pt x="302" y="413"/>
                  <a:pt x="302" y="408"/>
                  <a:pt x="301" y="403"/>
                </a:cubicBezTo>
                <a:cubicBezTo>
                  <a:pt x="315" y="402"/>
                  <a:pt x="315" y="401"/>
                  <a:pt x="308" y="379"/>
                </a:cubicBezTo>
                <a:cubicBezTo>
                  <a:pt x="313" y="378"/>
                  <a:pt x="318" y="378"/>
                  <a:pt x="324" y="378"/>
                </a:cubicBezTo>
                <a:cubicBezTo>
                  <a:pt x="318" y="371"/>
                  <a:pt x="314" y="365"/>
                  <a:pt x="308" y="358"/>
                </a:cubicBezTo>
                <a:cubicBezTo>
                  <a:pt x="321" y="361"/>
                  <a:pt x="330" y="363"/>
                  <a:pt x="341" y="366"/>
                </a:cubicBezTo>
                <a:cubicBezTo>
                  <a:pt x="336" y="362"/>
                  <a:pt x="332" y="359"/>
                  <a:pt x="327" y="354"/>
                </a:cubicBezTo>
                <a:cubicBezTo>
                  <a:pt x="317" y="359"/>
                  <a:pt x="300" y="346"/>
                  <a:pt x="290" y="365"/>
                </a:cubicBezTo>
                <a:cubicBezTo>
                  <a:pt x="294" y="365"/>
                  <a:pt x="296" y="365"/>
                  <a:pt x="299" y="365"/>
                </a:cubicBezTo>
                <a:cubicBezTo>
                  <a:pt x="284" y="369"/>
                  <a:pt x="276" y="377"/>
                  <a:pt x="278" y="394"/>
                </a:cubicBezTo>
                <a:cubicBezTo>
                  <a:pt x="283" y="396"/>
                  <a:pt x="287" y="397"/>
                  <a:pt x="292" y="399"/>
                </a:cubicBezTo>
                <a:cubicBezTo>
                  <a:pt x="292" y="400"/>
                  <a:pt x="292" y="401"/>
                  <a:pt x="292" y="402"/>
                </a:cubicBezTo>
                <a:cubicBezTo>
                  <a:pt x="287" y="403"/>
                  <a:pt x="282" y="404"/>
                  <a:pt x="276" y="405"/>
                </a:cubicBezTo>
                <a:cubicBezTo>
                  <a:pt x="279" y="419"/>
                  <a:pt x="294" y="411"/>
                  <a:pt x="303" y="419"/>
                </a:cubicBezTo>
                <a:close/>
                <a:moveTo>
                  <a:pt x="206" y="351"/>
                </a:moveTo>
                <a:cubicBezTo>
                  <a:pt x="211" y="333"/>
                  <a:pt x="208" y="317"/>
                  <a:pt x="196" y="312"/>
                </a:cubicBezTo>
                <a:cubicBezTo>
                  <a:pt x="189" y="309"/>
                  <a:pt x="162" y="316"/>
                  <a:pt x="158" y="324"/>
                </a:cubicBezTo>
                <a:cubicBezTo>
                  <a:pt x="167" y="326"/>
                  <a:pt x="175" y="328"/>
                  <a:pt x="185" y="330"/>
                </a:cubicBezTo>
                <a:cubicBezTo>
                  <a:pt x="180" y="333"/>
                  <a:pt x="176" y="336"/>
                  <a:pt x="170" y="339"/>
                </a:cubicBezTo>
                <a:cubicBezTo>
                  <a:pt x="176" y="343"/>
                  <a:pt x="181" y="348"/>
                  <a:pt x="188" y="350"/>
                </a:cubicBezTo>
                <a:cubicBezTo>
                  <a:pt x="193" y="352"/>
                  <a:pt x="199" y="351"/>
                  <a:pt x="206" y="351"/>
                </a:cubicBezTo>
                <a:close/>
                <a:moveTo>
                  <a:pt x="991" y="398"/>
                </a:moveTo>
                <a:cubicBezTo>
                  <a:pt x="992" y="399"/>
                  <a:pt x="993" y="400"/>
                  <a:pt x="994" y="401"/>
                </a:cubicBezTo>
                <a:cubicBezTo>
                  <a:pt x="1015" y="397"/>
                  <a:pt x="1035" y="392"/>
                  <a:pt x="1057" y="387"/>
                </a:cubicBezTo>
                <a:cubicBezTo>
                  <a:pt x="1053" y="383"/>
                  <a:pt x="1050" y="381"/>
                  <a:pt x="1046" y="377"/>
                </a:cubicBezTo>
                <a:cubicBezTo>
                  <a:pt x="1055" y="376"/>
                  <a:pt x="1061" y="375"/>
                  <a:pt x="1068" y="374"/>
                </a:cubicBezTo>
                <a:cubicBezTo>
                  <a:pt x="1059" y="371"/>
                  <a:pt x="1055" y="365"/>
                  <a:pt x="1056" y="356"/>
                </a:cubicBezTo>
                <a:cubicBezTo>
                  <a:pt x="1055" y="356"/>
                  <a:pt x="1054" y="356"/>
                  <a:pt x="1053" y="356"/>
                </a:cubicBezTo>
                <a:cubicBezTo>
                  <a:pt x="1052" y="360"/>
                  <a:pt x="1051" y="364"/>
                  <a:pt x="1049" y="368"/>
                </a:cubicBezTo>
                <a:cubicBezTo>
                  <a:pt x="1048" y="368"/>
                  <a:pt x="1045" y="368"/>
                  <a:pt x="1041" y="368"/>
                </a:cubicBezTo>
                <a:cubicBezTo>
                  <a:pt x="1039" y="374"/>
                  <a:pt x="1040" y="385"/>
                  <a:pt x="1028" y="377"/>
                </a:cubicBezTo>
                <a:cubicBezTo>
                  <a:pt x="1027" y="380"/>
                  <a:pt x="1026" y="383"/>
                  <a:pt x="1025" y="388"/>
                </a:cubicBezTo>
                <a:cubicBezTo>
                  <a:pt x="1018" y="383"/>
                  <a:pt x="1011" y="378"/>
                  <a:pt x="1005" y="374"/>
                </a:cubicBezTo>
                <a:cubicBezTo>
                  <a:pt x="1003" y="379"/>
                  <a:pt x="1002" y="382"/>
                  <a:pt x="1000" y="385"/>
                </a:cubicBezTo>
                <a:cubicBezTo>
                  <a:pt x="998" y="390"/>
                  <a:pt x="994" y="393"/>
                  <a:pt x="991" y="398"/>
                </a:cubicBezTo>
                <a:close/>
                <a:moveTo>
                  <a:pt x="1353" y="387"/>
                </a:moveTo>
                <a:cubicBezTo>
                  <a:pt x="1343" y="382"/>
                  <a:pt x="1332" y="382"/>
                  <a:pt x="1322" y="385"/>
                </a:cubicBezTo>
                <a:cubicBezTo>
                  <a:pt x="1314" y="387"/>
                  <a:pt x="1303" y="389"/>
                  <a:pt x="1300" y="395"/>
                </a:cubicBezTo>
                <a:cubicBezTo>
                  <a:pt x="1296" y="402"/>
                  <a:pt x="1293" y="399"/>
                  <a:pt x="1289" y="397"/>
                </a:cubicBezTo>
                <a:cubicBezTo>
                  <a:pt x="1289" y="402"/>
                  <a:pt x="1290" y="407"/>
                  <a:pt x="1290" y="410"/>
                </a:cubicBezTo>
                <a:cubicBezTo>
                  <a:pt x="1295" y="409"/>
                  <a:pt x="1300" y="406"/>
                  <a:pt x="1303" y="407"/>
                </a:cubicBezTo>
                <a:cubicBezTo>
                  <a:pt x="1314" y="410"/>
                  <a:pt x="1322" y="406"/>
                  <a:pt x="1331" y="402"/>
                </a:cubicBezTo>
                <a:cubicBezTo>
                  <a:pt x="1338" y="399"/>
                  <a:pt x="1346" y="395"/>
                  <a:pt x="1352" y="405"/>
                </a:cubicBezTo>
                <a:cubicBezTo>
                  <a:pt x="1352" y="405"/>
                  <a:pt x="1353" y="404"/>
                  <a:pt x="1353" y="404"/>
                </a:cubicBezTo>
                <a:cubicBezTo>
                  <a:pt x="1353" y="398"/>
                  <a:pt x="1353" y="393"/>
                  <a:pt x="1353" y="387"/>
                </a:cubicBezTo>
                <a:close/>
                <a:moveTo>
                  <a:pt x="251" y="273"/>
                </a:moveTo>
                <a:cubicBezTo>
                  <a:pt x="255" y="277"/>
                  <a:pt x="260" y="278"/>
                  <a:pt x="261" y="281"/>
                </a:cubicBezTo>
                <a:cubicBezTo>
                  <a:pt x="264" y="293"/>
                  <a:pt x="267" y="306"/>
                  <a:pt x="270" y="318"/>
                </a:cubicBezTo>
                <a:cubicBezTo>
                  <a:pt x="271" y="318"/>
                  <a:pt x="272" y="318"/>
                  <a:pt x="274" y="317"/>
                </a:cubicBezTo>
                <a:cubicBezTo>
                  <a:pt x="268" y="288"/>
                  <a:pt x="274" y="258"/>
                  <a:pt x="268" y="229"/>
                </a:cubicBezTo>
                <a:cubicBezTo>
                  <a:pt x="266" y="229"/>
                  <a:pt x="265" y="229"/>
                  <a:pt x="264" y="229"/>
                </a:cubicBezTo>
                <a:cubicBezTo>
                  <a:pt x="260" y="244"/>
                  <a:pt x="255" y="259"/>
                  <a:pt x="251" y="273"/>
                </a:cubicBezTo>
                <a:close/>
                <a:moveTo>
                  <a:pt x="1988" y="318"/>
                </a:moveTo>
                <a:cubicBezTo>
                  <a:pt x="1989" y="317"/>
                  <a:pt x="1990" y="317"/>
                  <a:pt x="1991" y="316"/>
                </a:cubicBezTo>
                <a:cubicBezTo>
                  <a:pt x="1993" y="320"/>
                  <a:pt x="1997" y="323"/>
                  <a:pt x="1997" y="327"/>
                </a:cubicBezTo>
                <a:cubicBezTo>
                  <a:pt x="1997" y="338"/>
                  <a:pt x="1994" y="348"/>
                  <a:pt x="1980" y="348"/>
                </a:cubicBezTo>
                <a:cubicBezTo>
                  <a:pt x="1982" y="354"/>
                  <a:pt x="1983" y="357"/>
                  <a:pt x="1985" y="363"/>
                </a:cubicBezTo>
                <a:cubicBezTo>
                  <a:pt x="1990" y="355"/>
                  <a:pt x="1994" y="349"/>
                  <a:pt x="1998" y="342"/>
                </a:cubicBezTo>
                <a:cubicBezTo>
                  <a:pt x="2000" y="345"/>
                  <a:pt x="2000" y="347"/>
                  <a:pt x="2002" y="350"/>
                </a:cubicBezTo>
                <a:cubicBezTo>
                  <a:pt x="2009" y="344"/>
                  <a:pt x="2016" y="339"/>
                  <a:pt x="2023" y="333"/>
                </a:cubicBezTo>
                <a:cubicBezTo>
                  <a:pt x="2025" y="331"/>
                  <a:pt x="2026" y="329"/>
                  <a:pt x="2027" y="327"/>
                </a:cubicBezTo>
                <a:cubicBezTo>
                  <a:pt x="2024" y="326"/>
                  <a:pt x="2021" y="324"/>
                  <a:pt x="2018" y="324"/>
                </a:cubicBezTo>
                <a:cubicBezTo>
                  <a:pt x="2014" y="323"/>
                  <a:pt x="2008" y="323"/>
                  <a:pt x="2008" y="322"/>
                </a:cubicBezTo>
                <a:cubicBezTo>
                  <a:pt x="2005" y="310"/>
                  <a:pt x="1996" y="310"/>
                  <a:pt x="1988" y="308"/>
                </a:cubicBezTo>
                <a:cubicBezTo>
                  <a:pt x="1988" y="312"/>
                  <a:pt x="1988" y="315"/>
                  <a:pt x="1988" y="318"/>
                </a:cubicBezTo>
                <a:close/>
                <a:moveTo>
                  <a:pt x="1233" y="435"/>
                </a:moveTo>
                <a:cubicBezTo>
                  <a:pt x="1234" y="434"/>
                  <a:pt x="1235" y="432"/>
                  <a:pt x="1236" y="431"/>
                </a:cubicBezTo>
                <a:cubicBezTo>
                  <a:pt x="1232" y="426"/>
                  <a:pt x="1228" y="421"/>
                  <a:pt x="1223" y="415"/>
                </a:cubicBezTo>
                <a:cubicBezTo>
                  <a:pt x="1216" y="406"/>
                  <a:pt x="1205" y="405"/>
                  <a:pt x="1195" y="404"/>
                </a:cubicBezTo>
                <a:cubicBezTo>
                  <a:pt x="1191" y="404"/>
                  <a:pt x="1187" y="406"/>
                  <a:pt x="1184" y="406"/>
                </a:cubicBezTo>
                <a:cubicBezTo>
                  <a:pt x="1186" y="410"/>
                  <a:pt x="1187" y="416"/>
                  <a:pt x="1190" y="417"/>
                </a:cubicBezTo>
                <a:cubicBezTo>
                  <a:pt x="1204" y="424"/>
                  <a:pt x="1218" y="429"/>
                  <a:pt x="1233" y="435"/>
                </a:cubicBezTo>
                <a:close/>
                <a:moveTo>
                  <a:pt x="1239" y="379"/>
                </a:moveTo>
                <a:cubicBezTo>
                  <a:pt x="1238" y="378"/>
                  <a:pt x="1238" y="378"/>
                  <a:pt x="1237" y="377"/>
                </a:cubicBezTo>
                <a:cubicBezTo>
                  <a:pt x="1227" y="377"/>
                  <a:pt x="1227" y="365"/>
                  <a:pt x="1217" y="362"/>
                </a:cubicBezTo>
                <a:cubicBezTo>
                  <a:pt x="1206" y="359"/>
                  <a:pt x="1199" y="368"/>
                  <a:pt x="1190" y="365"/>
                </a:cubicBezTo>
                <a:cubicBezTo>
                  <a:pt x="1203" y="373"/>
                  <a:pt x="1217" y="380"/>
                  <a:pt x="1231" y="385"/>
                </a:cubicBezTo>
                <a:cubicBezTo>
                  <a:pt x="1233" y="386"/>
                  <a:pt x="1236" y="381"/>
                  <a:pt x="1239" y="379"/>
                </a:cubicBezTo>
                <a:close/>
                <a:moveTo>
                  <a:pt x="508" y="431"/>
                </a:moveTo>
                <a:cubicBezTo>
                  <a:pt x="503" y="430"/>
                  <a:pt x="498" y="430"/>
                  <a:pt x="493" y="430"/>
                </a:cubicBezTo>
                <a:cubicBezTo>
                  <a:pt x="490" y="429"/>
                  <a:pt x="466" y="437"/>
                  <a:pt x="465" y="440"/>
                </a:cubicBezTo>
                <a:cubicBezTo>
                  <a:pt x="464" y="442"/>
                  <a:pt x="465" y="443"/>
                  <a:pt x="464" y="448"/>
                </a:cubicBezTo>
                <a:cubicBezTo>
                  <a:pt x="483" y="444"/>
                  <a:pt x="500" y="441"/>
                  <a:pt x="514" y="438"/>
                </a:cubicBezTo>
                <a:cubicBezTo>
                  <a:pt x="512" y="436"/>
                  <a:pt x="510" y="433"/>
                  <a:pt x="508" y="431"/>
                </a:cubicBezTo>
                <a:close/>
                <a:moveTo>
                  <a:pt x="1826" y="433"/>
                </a:moveTo>
                <a:cubicBezTo>
                  <a:pt x="1827" y="430"/>
                  <a:pt x="1828" y="425"/>
                  <a:pt x="1827" y="425"/>
                </a:cubicBezTo>
                <a:cubicBezTo>
                  <a:pt x="1818" y="422"/>
                  <a:pt x="1825" y="416"/>
                  <a:pt x="1825" y="411"/>
                </a:cubicBezTo>
                <a:cubicBezTo>
                  <a:pt x="1826" y="408"/>
                  <a:pt x="1827" y="405"/>
                  <a:pt x="1828" y="402"/>
                </a:cubicBezTo>
                <a:cubicBezTo>
                  <a:pt x="1827" y="401"/>
                  <a:pt x="1826" y="400"/>
                  <a:pt x="1826" y="399"/>
                </a:cubicBezTo>
                <a:cubicBezTo>
                  <a:pt x="1815" y="406"/>
                  <a:pt x="1805" y="412"/>
                  <a:pt x="1792" y="420"/>
                </a:cubicBezTo>
                <a:cubicBezTo>
                  <a:pt x="1799" y="423"/>
                  <a:pt x="1804" y="426"/>
                  <a:pt x="1811" y="429"/>
                </a:cubicBezTo>
                <a:cubicBezTo>
                  <a:pt x="1812" y="428"/>
                  <a:pt x="1815" y="426"/>
                  <a:pt x="1818" y="423"/>
                </a:cubicBezTo>
                <a:cubicBezTo>
                  <a:pt x="1820" y="426"/>
                  <a:pt x="1823" y="429"/>
                  <a:pt x="1826" y="433"/>
                </a:cubicBezTo>
                <a:close/>
                <a:moveTo>
                  <a:pt x="288" y="248"/>
                </a:moveTo>
                <a:cubicBezTo>
                  <a:pt x="294" y="226"/>
                  <a:pt x="300" y="206"/>
                  <a:pt x="306" y="186"/>
                </a:cubicBezTo>
                <a:cubicBezTo>
                  <a:pt x="286" y="206"/>
                  <a:pt x="280" y="227"/>
                  <a:pt x="288" y="248"/>
                </a:cubicBezTo>
                <a:close/>
                <a:moveTo>
                  <a:pt x="460" y="408"/>
                </a:moveTo>
                <a:cubicBezTo>
                  <a:pt x="447" y="408"/>
                  <a:pt x="437" y="407"/>
                  <a:pt x="426" y="408"/>
                </a:cubicBezTo>
                <a:cubicBezTo>
                  <a:pt x="423" y="408"/>
                  <a:pt x="421" y="415"/>
                  <a:pt x="417" y="421"/>
                </a:cubicBezTo>
                <a:cubicBezTo>
                  <a:pt x="424" y="420"/>
                  <a:pt x="429" y="419"/>
                  <a:pt x="432" y="418"/>
                </a:cubicBezTo>
                <a:cubicBezTo>
                  <a:pt x="434" y="421"/>
                  <a:pt x="435" y="423"/>
                  <a:pt x="437" y="424"/>
                </a:cubicBezTo>
                <a:cubicBezTo>
                  <a:pt x="450" y="429"/>
                  <a:pt x="453" y="417"/>
                  <a:pt x="460" y="408"/>
                </a:cubicBezTo>
                <a:close/>
                <a:moveTo>
                  <a:pt x="2002" y="363"/>
                </a:moveTo>
                <a:cubicBezTo>
                  <a:pt x="2001" y="362"/>
                  <a:pt x="2001" y="361"/>
                  <a:pt x="2000" y="360"/>
                </a:cubicBezTo>
                <a:cubicBezTo>
                  <a:pt x="1996" y="361"/>
                  <a:pt x="1989" y="361"/>
                  <a:pt x="1989" y="363"/>
                </a:cubicBezTo>
                <a:cubicBezTo>
                  <a:pt x="1988" y="372"/>
                  <a:pt x="1988" y="381"/>
                  <a:pt x="1989" y="391"/>
                </a:cubicBezTo>
                <a:cubicBezTo>
                  <a:pt x="1995" y="389"/>
                  <a:pt x="1999" y="388"/>
                  <a:pt x="2002" y="387"/>
                </a:cubicBezTo>
                <a:cubicBezTo>
                  <a:pt x="2002" y="383"/>
                  <a:pt x="2001" y="381"/>
                  <a:pt x="2001" y="378"/>
                </a:cubicBezTo>
                <a:cubicBezTo>
                  <a:pt x="2005" y="377"/>
                  <a:pt x="2008" y="375"/>
                  <a:pt x="2011" y="374"/>
                </a:cubicBezTo>
                <a:cubicBezTo>
                  <a:pt x="2010" y="373"/>
                  <a:pt x="2010" y="372"/>
                  <a:pt x="2010" y="372"/>
                </a:cubicBezTo>
                <a:cubicBezTo>
                  <a:pt x="2006" y="371"/>
                  <a:pt x="2003" y="370"/>
                  <a:pt x="1999" y="370"/>
                </a:cubicBezTo>
                <a:cubicBezTo>
                  <a:pt x="2000" y="367"/>
                  <a:pt x="2001" y="365"/>
                  <a:pt x="2002" y="363"/>
                </a:cubicBezTo>
                <a:close/>
                <a:moveTo>
                  <a:pt x="1980" y="400"/>
                </a:moveTo>
                <a:cubicBezTo>
                  <a:pt x="1978" y="386"/>
                  <a:pt x="1976" y="375"/>
                  <a:pt x="1974" y="363"/>
                </a:cubicBezTo>
                <a:cubicBezTo>
                  <a:pt x="1973" y="356"/>
                  <a:pt x="1969" y="353"/>
                  <a:pt x="1962" y="358"/>
                </a:cubicBezTo>
                <a:cubicBezTo>
                  <a:pt x="1964" y="370"/>
                  <a:pt x="1967" y="381"/>
                  <a:pt x="1971" y="395"/>
                </a:cubicBezTo>
                <a:cubicBezTo>
                  <a:pt x="1971" y="395"/>
                  <a:pt x="1975" y="397"/>
                  <a:pt x="1980" y="400"/>
                </a:cubicBezTo>
                <a:close/>
                <a:moveTo>
                  <a:pt x="486" y="395"/>
                </a:moveTo>
                <a:cubicBezTo>
                  <a:pt x="481" y="400"/>
                  <a:pt x="477" y="402"/>
                  <a:pt x="471" y="407"/>
                </a:cubicBezTo>
                <a:cubicBezTo>
                  <a:pt x="487" y="409"/>
                  <a:pt x="500" y="411"/>
                  <a:pt x="513" y="413"/>
                </a:cubicBezTo>
                <a:cubicBezTo>
                  <a:pt x="514" y="413"/>
                  <a:pt x="514" y="412"/>
                  <a:pt x="514" y="412"/>
                </a:cubicBezTo>
                <a:cubicBezTo>
                  <a:pt x="503" y="404"/>
                  <a:pt x="492" y="397"/>
                  <a:pt x="482" y="390"/>
                </a:cubicBezTo>
                <a:cubicBezTo>
                  <a:pt x="480" y="391"/>
                  <a:pt x="478" y="392"/>
                  <a:pt x="476" y="394"/>
                </a:cubicBezTo>
                <a:cubicBezTo>
                  <a:pt x="476" y="394"/>
                  <a:pt x="477" y="395"/>
                  <a:pt x="477" y="395"/>
                </a:cubicBezTo>
                <a:cubicBezTo>
                  <a:pt x="479" y="395"/>
                  <a:pt x="482" y="395"/>
                  <a:pt x="486" y="395"/>
                </a:cubicBezTo>
                <a:close/>
                <a:moveTo>
                  <a:pt x="824" y="394"/>
                </a:moveTo>
                <a:cubicBezTo>
                  <a:pt x="818" y="400"/>
                  <a:pt x="812" y="405"/>
                  <a:pt x="806" y="411"/>
                </a:cubicBezTo>
                <a:cubicBezTo>
                  <a:pt x="818" y="415"/>
                  <a:pt x="828" y="411"/>
                  <a:pt x="838" y="405"/>
                </a:cubicBezTo>
                <a:cubicBezTo>
                  <a:pt x="840" y="404"/>
                  <a:pt x="839" y="398"/>
                  <a:pt x="840" y="395"/>
                </a:cubicBezTo>
                <a:cubicBezTo>
                  <a:pt x="833" y="403"/>
                  <a:pt x="829" y="397"/>
                  <a:pt x="824" y="394"/>
                </a:cubicBezTo>
                <a:close/>
                <a:moveTo>
                  <a:pt x="1790" y="446"/>
                </a:moveTo>
                <a:cubicBezTo>
                  <a:pt x="1791" y="446"/>
                  <a:pt x="1792" y="447"/>
                  <a:pt x="1792" y="447"/>
                </a:cubicBezTo>
                <a:cubicBezTo>
                  <a:pt x="1807" y="437"/>
                  <a:pt x="1807" y="434"/>
                  <a:pt x="1787" y="419"/>
                </a:cubicBezTo>
                <a:cubicBezTo>
                  <a:pt x="1785" y="425"/>
                  <a:pt x="1783" y="430"/>
                  <a:pt x="1780" y="435"/>
                </a:cubicBezTo>
                <a:cubicBezTo>
                  <a:pt x="1785" y="436"/>
                  <a:pt x="1791" y="437"/>
                  <a:pt x="1795" y="438"/>
                </a:cubicBezTo>
                <a:cubicBezTo>
                  <a:pt x="1794" y="440"/>
                  <a:pt x="1792" y="443"/>
                  <a:pt x="1790" y="446"/>
                </a:cubicBezTo>
                <a:close/>
                <a:moveTo>
                  <a:pt x="189" y="433"/>
                </a:moveTo>
                <a:cubicBezTo>
                  <a:pt x="186" y="439"/>
                  <a:pt x="182" y="445"/>
                  <a:pt x="179" y="451"/>
                </a:cubicBezTo>
                <a:cubicBezTo>
                  <a:pt x="183" y="452"/>
                  <a:pt x="188" y="454"/>
                  <a:pt x="193" y="455"/>
                </a:cubicBezTo>
                <a:cubicBezTo>
                  <a:pt x="197" y="449"/>
                  <a:pt x="200" y="443"/>
                  <a:pt x="204" y="436"/>
                </a:cubicBezTo>
                <a:cubicBezTo>
                  <a:pt x="198" y="435"/>
                  <a:pt x="194" y="434"/>
                  <a:pt x="189" y="433"/>
                </a:cubicBezTo>
                <a:close/>
                <a:moveTo>
                  <a:pt x="171" y="267"/>
                </a:moveTo>
                <a:cubicBezTo>
                  <a:pt x="169" y="267"/>
                  <a:pt x="168" y="268"/>
                  <a:pt x="166" y="268"/>
                </a:cubicBezTo>
                <a:cubicBezTo>
                  <a:pt x="166" y="274"/>
                  <a:pt x="163" y="281"/>
                  <a:pt x="165" y="284"/>
                </a:cubicBezTo>
                <a:cubicBezTo>
                  <a:pt x="171" y="289"/>
                  <a:pt x="178" y="289"/>
                  <a:pt x="185" y="281"/>
                </a:cubicBezTo>
                <a:cubicBezTo>
                  <a:pt x="180" y="276"/>
                  <a:pt x="176" y="272"/>
                  <a:pt x="171" y="267"/>
                </a:cubicBezTo>
                <a:close/>
                <a:moveTo>
                  <a:pt x="1197" y="397"/>
                </a:moveTo>
                <a:cubicBezTo>
                  <a:pt x="1196" y="388"/>
                  <a:pt x="1184" y="375"/>
                  <a:pt x="1176" y="375"/>
                </a:cubicBezTo>
                <a:cubicBezTo>
                  <a:pt x="1178" y="383"/>
                  <a:pt x="1179" y="390"/>
                  <a:pt x="1181" y="397"/>
                </a:cubicBezTo>
                <a:cubicBezTo>
                  <a:pt x="1187" y="397"/>
                  <a:pt x="1191" y="397"/>
                  <a:pt x="1197" y="397"/>
                </a:cubicBezTo>
                <a:close/>
                <a:moveTo>
                  <a:pt x="128" y="252"/>
                </a:moveTo>
                <a:cubicBezTo>
                  <a:pt x="128" y="251"/>
                  <a:pt x="128" y="251"/>
                  <a:pt x="129" y="250"/>
                </a:cubicBezTo>
                <a:cubicBezTo>
                  <a:pt x="126" y="247"/>
                  <a:pt x="124" y="244"/>
                  <a:pt x="122" y="241"/>
                </a:cubicBezTo>
                <a:cubicBezTo>
                  <a:pt x="120" y="239"/>
                  <a:pt x="118" y="236"/>
                  <a:pt x="118" y="235"/>
                </a:cubicBezTo>
                <a:cubicBezTo>
                  <a:pt x="125" y="226"/>
                  <a:pt x="115" y="222"/>
                  <a:pt x="113" y="216"/>
                </a:cubicBezTo>
                <a:cubicBezTo>
                  <a:pt x="113" y="224"/>
                  <a:pt x="114" y="232"/>
                  <a:pt x="114" y="240"/>
                </a:cubicBezTo>
                <a:cubicBezTo>
                  <a:pt x="115" y="247"/>
                  <a:pt x="116" y="255"/>
                  <a:pt x="117" y="263"/>
                </a:cubicBezTo>
                <a:cubicBezTo>
                  <a:pt x="118" y="263"/>
                  <a:pt x="118" y="263"/>
                  <a:pt x="119" y="263"/>
                </a:cubicBezTo>
                <a:cubicBezTo>
                  <a:pt x="120" y="258"/>
                  <a:pt x="121" y="254"/>
                  <a:pt x="122" y="250"/>
                </a:cubicBezTo>
                <a:cubicBezTo>
                  <a:pt x="124" y="250"/>
                  <a:pt x="126" y="251"/>
                  <a:pt x="128" y="252"/>
                </a:cubicBezTo>
                <a:close/>
                <a:moveTo>
                  <a:pt x="185" y="410"/>
                </a:moveTo>
                <a:cubicBezTo>
                  <a:pt x="195" y="410"/>
                  <a:pt x="205" y="393"/>
                  <a:pt x="204" y="382"/>
                </a:cubicBezTo>
                <a:cubicBezTo>
                  <a:pt x="188" y="385"/>
                  <a:pt x="191" y="400"/>
                  <a:pt x="185" y="410"/>
                </a:cubicBezTo>
                <a:close/>
                <a:moveTo>
                  <a:pt x="1915" y="415"/>
                </a:moveTo>
                <a:cubicBezTo>
                  <a:pt x="1915" y="416"/>
                  <a:pt x="1915" y="417"/>
                  <a:pt x="1915" y="418"/>
                </a:cubicBezTo>
                <a:cubicBezTo>
                  <a:pt x="1923" y="418"/>
                  <a:pt x="1931" y="418"/>
                  <a:pt x="1939" y="418"/>
                </a:cubicBezTo>
                <a:cubicBezTo>
                  <a:pt x="1938" y="404"/>
                  <a:pt x="1928" y="406"/>
                  <a:pt x="1921" y="403"/>
                </a:cubicBezTo>
                <a:cubicBezTo>
                  <a:pt x="1920" y="403"/>
                  <a:pt x="1920" y="404"/>
                  <a:pt x="1919" y="405"/>
                </a:cubicBezTo>
                <a:cubicBezTo>
                  <a:pt x="1920" y="407"/>
                  <a:pt x="1921" y="410"/>
                  <a:pt x="1922" y="412"/>
                </a:cubicBezTo>
                <a:cubicBezTo>
                  <a:pt x="1919" y="413"/>
                  <a:pt x="1917" y="414"/>
                  <a:pt x="1915" y="415"/>
                </a:cubicBezTo>
                <a:close/>
                <a:moveTo>
                  <a:pt x="1543" y="418"/>
                </a:moveTo>
                <a:cubicBezTo>
                  <a:pt x="1555" y="417"/>
                  <a:pt x="1566" y="416"/>
                  <a:pt x="1576" y="415"/>
                </a:cubicBezTo>
                <a:cubicBezTo>
                  <a:pt x="1577" y="414"/>
                  <a:pt x="1577" y="413"/>
                  <a:pt x="1577" y="412"/>
                </a:cubicBezTo>
                <a:cubicBezTo>
                  <a:pt x="1567" y="410"/>
                  <a:pt x="1557" y="407"/>
                  <a:pt x="1546" y="405"/>
                </a:cubicBezTo>
                <a:cubicBezTo>
                  <a:pt x="1545" y="410"/>
                  <a:pt x="1544" y="413"/>
                  <a:pt x="1543" y="418"/>
                </a:cubicBezTo>
                <a:close/>
                <a:moveTo>
                  <a:pt x="695" y="371"/>
                </a:moveTo>
                <a:cubicBezTo>
                  <a:pt x="709" y="374"/>
                  <a:pt x="723" y="377"/>
                  <a:pt x="737" y="379"/>
                </a:cubicBezTo>
                <a:cubicBezTo>
                  <a:pt x="737" y="378"/>
                  <a:pt x="738" y="377"/>
                  <a:pt x="738" y="375"/>
                </a:cubicBezTo>
                <a:cubicBezTo>
                  <a:pt x="724" y="371"/>
                  <a:pt x="711" y="364"/>
                  <a:pt x="695" y="371"/>
                </a:cubicBezTo>
                <a:close/>
                <a:moveTo>
                  <a:pt x="164" y="177"/>
                </a:moveTo>
                <a:cubicBezTo>
                  <a:pt x="163" y="168"/>
                  <a:pt x="176" y="158"/>
                  <a:pt x="161" y="149"/>
                </a:cubicBezTo>
                <a:cubicBezTo>
                  <a:pt x="160" y="160"/>
                  <a:pt x="153" y="169"/>
                  <a:pt x="164" y="177"/>
                </a:cubicBezTo>
                <a:close/>
                <a:moveTo>
                  <a:pt x="1544" y="404"/>
                </a:moveTo>
                <a:cubicBezTo>
                  <a:pt x="1536" y="405"/>
                  <a:pt x="1531" y="405"/>
                  <a:pt x="1526" y="408"/>
                </a:cubicBezTo>
                <a:cubicBezTo>
                  <a:pt x="1525" y="409"/>
                  <a:pt x="1526" y="415"/>
                  <a:pt x="1526" y="419"/>
                </a:cubicBezTo>
                <a:cubicBezTo>
                  <a:pt x="1532" y="419"/>
                  <a:pt x="1536" y="419"/>
                  <a:pt x="1540" y="419"/>
                </a:cubicBezTo>
                <a:cubicBezTo>
                  <a:pt x="1541" y="415"/>
                  <a:pt x="1542" y="411"/>
                  <a:pt x="1544" y="404"/>
                </a:cubicBezTo>
                <a:close/>
                <a:moveTo>
                  <a:pt x="181" y="192"/>
                </a:moveTo>
                <a:cubicBezTo>
                  <a:pt x="182" y="191"/>
                  <a:pt x="183" y="191"/>
                  <a:pt x="184" y="191"/>
                </a:cubicBezTo>
                <a:cubicBezTo>
                  <a:pt x="181" y="182"/>
                  <a:pt x="178" y="174"/>
                  <a:pt x="175" y="165"/>
                </a:cubicBezTo>
                <a:cubicBezTo>
                  <a:pt x="165" y="178"/>
                  <a:pt x="166" y="182"/>
                  <a:pt x="181" y="192"/>
                </a:cubicBezTo>
                <a:close/>
                <a:moveTo>
                  <a:pt x="167" y="187"/>
                </a:moveTo>
                <a:cubicBezTo>
                  <a:pt x="167" y="198"/>
                  <a:pt x="167" y="207"/>
                  <a:pt x="167" y="218"/>
                </a:cubicBezTo>
                <a:cubicBezTo>
                  <a:pt x="173" y="210"/>
                  <a:pt x="176" y="203"/>
                  <a:pt x="181" y="196"/>
                </a:cubicBezTo>
                <a:cubicBezTo>
                  <a:pt x="176" y="193"/>
                  <a:pt x="173" y="191"/>
                  <a:pt x="167" y="187"/>
                </a:cubicBezTo>
                <a:close/>
                <a:moveTo>
                  <a:pt x="714" y="435"/>
                </a:moveTo>
                <a:cubicBezTo>
                  <a:pt x="713" y="436"/>
                  <a:pt x="713" y="437"/>
                  <a:pt x="712" y="439"/>
                </a:cubicBezTo>
                <a:cubicBezTo>
                  <a:pt x="718" y="441"/>
                  <a:pt x="723" y="444"/>
                  <a:pt x="729" y="446"/>
                </a:cubicBezTo>
                <a:cubicBezTo>
                  <a:pt x="731" y="447"/>
                  <a:pt x="733" y="444"/>
                  <a:pt x="736" y="444"/>
                </a:cubicBezTo>
                <a:cubicBezTo>
                  <a:pt x="735" y="441"/>
                  <a:pt x="734" y="437"/>
                  <a:pt x="732" y="437"/>
                </a:cubicBezTo>
                <a:cubicBezTo>
                  <a:pt x="726" y="435"/>
                  <a:pt x="720" y="435"/>
                  <a:pt x="714" y="435"/>
                </a:cubicBezTo>
                <a:close/>
                <a:moveTo>
                  <a:pt x="161" y="215"/>
                </a:moveTo>
                <a:cubicBezTo>
                  <a:pt x="149" y="217"/>
                  <a:pt x="147" y="220"/>
                  <a:pt x="148" y="232"/>
                </a:cubicBezTo>
                <a:cubicBezTo>
                  <a:pt x="162" y="230"/>
                  <a:pt x="162" y="230"/>
                  <a:pt x="161" y="215"/>
                </a:cubicBezTo>
                <a:close/>
                <a:moveTo>
                  <a:pt x="407" y="393"/>
                </a:moveTo>
                <a:cubicBezTo>
                  <a:pt x="398" y="398"/>
                  <a:pt x="390" y="402"/>
                  <a:pt x="383" y="406"/>
                </a:cubicBezTo>
                <a:cubicBezTo>
                  <a:pt x="401" y="409"/>
                  <a:pt x="408" y="405"/>
                  <a:pt x="407" y="393"/>
                </a:cubicBezTo>
                <a:close/>
                <a:moveTo>
                  <a:pt x="424" y="258"/>
                </a:moveTo>
                <a:cubicBezTo>
                  <a:pt x="425" y="249"/>
                  <a:pt x="425" y="245"/>
                  <a:pt x="426" y="241"/>
                </a:cubicBezTo>
                <a:cubicBezTo>
                  <a:pt x="419" y="241"/>
                  <a:pt x="413" y="241"/>
                  <a:pt x="408" y="241"/>
                </a:cubicBezTo>
                <a:cubicBezTo>
                  <a:pt x="407" y="241"/>
                  <a:pt x="407" y="242"/>
                  <a:pt x="407" y="243"/>
                </a:cubicBezTo>
                <a:cubicBezTo>
                  <a:pt x="411" y="247"/>
                  <a:pt x="416" y="251"/>
                  <a:pt x="424" y="258"/>
                </a:cubicBezTo>
                <a:close/>
                <a:moveTo>
                  <a:pt x="1828" y="443"/>
                </a:moveTo>
                <a:cubicBezTo>
                  <a:pt x="1821" y="451"/>
                  <a:pt x="1822" y="455"/>
                  <a:pt x="1836" y="461"/>
                </a:cubicBezTo>
                <a:cubicBezTo>
                  <a:pt x="1839" y="452"/>
                  <a:pt x="1839" y="445"/>
                  <a:pt x="1828" y="443"/>
                </a:cubicBezTo>
                <a:close/>
                <a:moveTo>
                  <a:pt x="661" y="391"/>
                </a:moveTo>
                <a:cubicBezTo>
                  <a:pt x="662" y="392"/>
                  <a:pt x="662" y="394"/>
                  <a:pt x="663" y="395"/>
                </a:cubicBezTo>
                <a:cubicBezTo>
                  <a:pt x="670" y="391"/>
                  <a:pt x="677" y="388"/>
                  <a:pt x="685" y="383"/>
                </a:cubicBezTo>
                <a:cubicBezTo>
                  <a:pt x="674" y="378"/>
                  <a:pt x="664" y="382"/>
                  <a:pt x="661" y="391"/>
                </a:cubicBezTo>
                <a:close/>
                <a:moveTo>
                  <a:pt x="146" y="196"/>
                </a:moveTo>
                <a:cubicBezTo>
                  <a:pt x="151" y="198"/>
                  <a:pt x="155" y="200"/>
                  <a:pt x="159" y="201"/>
                </a:cubicBezTo>
                <a:cubicBezTo>
                  <a:pt x="160" y="202"/>
                  <a:pt x="162" y="197"/>
                  <a:pt x="163" y="194"/>
                </a:cubicBezTo>
                <a:cubicBezTo>
                  <a:pt x="163" y="191"/>
                  <a:pt x="161" y="188"/>
                  <a:pt x="160" y="183"/>
                </a:cubicBezTo>
                <a:cubicBezTo>
                  <a:pt x="155" y="188"/>
                  <a:pt x="152" y="191"/>
                  <a:pt x="146" y="196"/>
                </a:cubicBezTo>
                <a:close/>
                <a:moveTo>
                  <a:pt x="1652" y="461"/>
                </a:moveTo>
                <a:cubicBezTo>
                  <a:pt x="1653" y="461"/>
                  <a:pt x="1653" y="460"/>
                  <a:pt x="1653" y="459"/>
                </a:cubicBezTo>
                <a:cubicBezTo>
                  <a:pt x="1646" y="456"/>
                  <a:pt x="1638" y="452"/>
                  <a:pt x="1630" y="448"/>
                </a:cubicBezTo>
                <a:cubicBezTo>
                  <a:pt x="1630" y="453"/>
                  <a:pt x="1630" y="457"/>
                  <a:pt x="1630" y="460"/>
                </a:cubicBezTo>
                <a:cubicBezTo>
                  <a:pt x="1638" y="461"/>
                  <a:pt x="1645" y="461"/>
                  <a:pt x="1652" y="461"/>
                </a:cubicBezTo>
                <a:close/>
                <a:moveTo>
                  <a:pt x="223" y="449"/>
                </a:moveTo>
                <a:cubicBezTo>
                  <a:pt x="224" y="448"/>
                  <a:pt x="225" y="447"/>
                  <a:pt x="226" y="446"/>
                </a:cubicBezTo>
                <a:cubicBezTo>
                  <a:pt x="223" y="444"/>
                  <a:pt x="219" y="440"/>
                  <a:pt x="217" y="441"/>
                </a:cubicBezTo>
                <a:cubicBezTo>
                  <a:pt x="213" y="443"/>
                  <a:pt x="209" y="447"/>
                  <a:pt x="203" y="452"/>
                </a:cubicBezTo>
                <a:cubicBezTo>
                  <a:pt x="210" y="454"/>
                  <a:pt x="213" y="455"/>
                  <a:pt x="218" y="456"/>
                </a:cubicBezTo>
                <a:cubicBezTo>
                  <a:pt x="216" y="452"/>
                  <a:pt x="215" y="450"/>
                  <a:pt x="214" y="447"/>
                </a:cubicBezTo>
                <a:cubicBezTo>
                  <a:pt x="218" y="448"/>
                  <a:pt x="220" y="448"/>
                  <a:pt x="223" y="449"/>
                </a:cubicBezTo>
                <a:close/>
                <a:moveTo>
                  <a:pt x="162" y="265"/>
                </a:moveTo>
                <a:cubicBezTo>
                  <a:pt x="161" y="264"/>
                  <a:pt x="160" y="263"/>
                  <a:pt x="160" y="262"/>
                </a:cubicBezTo>
                <a:cubicBezTo>
                  <a:pt x="155" y="266"/>
                  <a:pt x="151" y="271"/>
                  <a:pt x="146" y="276"/>
                </a:cubicBezTo>
                <a:cubicBezTo>
                  <a:pt x="151" y="279"/>
                  <a:pt x="153" y="281"/>
                  <a:pt x="156" y="284"/>
                </a:cubicBezTo>
                <a:cubicBezTo>
                  <a:pt x="158" y="277"/>
                  <a:pt x="160" y="271"/>
                  <a:pt x="162" y="265"/>
                </a:cubicBezTo>
                <a:close/>
                <a:moveTo>
                  <a:pt x="1632" y="419"/>
                </a:moveTo>
                <a:cubicBezTo>
                  <a:pt x="1631" y="419"/>
                  <a:pt x="1630" y="420"/>
                  <a:pt x="1629" y="421"/>
                </a:cubicBezTo>
                <a:cubicBezTo>
                  <a:pt x="1630" y="424"/>
                  <a:pt x="1631" y="429"/>
                  <a:pt x="1633" y="430"/>
                </a:cubicBezTo>
                <a:cubicBezTo>
                  <a:pt x="1637" y="432"/>
                  <a:pt x="1642" y="431"/>
                  <a:pt x="1647" y="432"/>
                </a:cubicBezTo>
                <a:cubicBezTo>
                  <a:pt x="1647" y="431"/>
                  <a:pt x="1648" y="429"/>
                  <a:pt x="1648" y="428"/>
                </a:cubicBezTo>
                <a:cubicBezTo>
                  <a:pt x="1643" y="425"/>
                  <a:pt x="1637" y="422"/>
                  <a:pt x="1632" y="419"/>
                </a:cubicBezTo>
                <a:close/>
                <a:moveTo>
                  <a:pt x="1971" y="403"/>
                </a:moveTo>
                <a:cubicBezTo>
                  <a:pt x="1970" y="404"/>
                  <a:pt x="1970" y="405"/>
                  <a:pt x="1970" y="406"/>
                </a:cubicBezTo>
                <a:cubicBezTo>
                  <a:pt x="1973" y="408"/>
                  <a:pt x="1977" y="409"/>
                  <a:pt x="1980" y="410"/>
                </a:cubicBezTo>
                <a:cubicBezTo>
                  <a:pt x="1980" y="409"/>
                  <a:pt x="1981" y="408"/>
                  <a:pt x="1981" y="407"/>
                </a:cubicBezTo>
                <a:cubicBezTo>
                  <a:pt x="1976" y="403"/>
                  <a:pt x="1971" y="400"/>
                  <a:pt x="1965" y="396"/>
                </a:cubicBezTo>
                <a:cubicBezTo>
                  <a:pt x="1961" y="400"/>
                  <a:pt x="1958" y="404"/>
                  <a:pt x="1954" y="407"/>
                </a:cubicBezTo>
                <a:cubicBezTo>
                  <a:pt x="1955" y="408"/>
                  <a:pt x="1955" y="408"/>
                  <a:pt x="1956" y="409"/>
                </a:cubicBezTo>
                <a:cubicBezTo>
                  <a:pt x="1961" y="407"/>
                  <a:pt x="1966" y="405"/>
                  <a:pt x="1971" y="403"/>
                </a:cubicBezTo>
                <a:close/>
                <a:moveTo>
                  <a:pt x="650" y="344"/>
                </a:moveTo>
                <a:cubicBezTo>
                  <a:pt x="650" y="345"/>
                  <a:pt x="651" y="346"/>
                  <a:pt x="651" y="347"/>
                </a:cubicBezTo>
                <a:cubicBezTo>
                  <a:pt x="659" y="343"/>
                  <a:pt x="667" y="339"/>
                  <a:pt x="674" y="335"/>
                </a:cubicBezTo>
                <a:cubicBezTo>
                  <a:pt x="663" y="332"/>
                  <a:pt x="655" y="335"/>
                  <a:pt x="650" y="344"/>
                </a:cubicBezTo>
                <a:close/>
                <a:moveTo>
                  <a:pt x="1920" y="429"/>
                </a:moveTo>
                <a:cubicBezTo>
                  <a:pt x="1913" y="425"/>
                  <a:pt x="1910" y="423"/>
                  <a:pt x="1906" y="421"/>
                </a:cubicBezTo>
                <a:cubicBezTo>
                  <a:pt x="1904" y="427"/>
                  <a:pt x="1902" y="431"/>
                  <a:pt x="1900" y="439"/>
                </a:cubicBezTo>
                <a:cubicBezTo>
                  <a:pt x="1907" y="435"/>
                  <a:pt x="1912" y="433"/>
                  <a:pt x="1920" y="429"/>
                </a:cubicBezTo>
                <a:close/>
                <a:moveTo>
                  <a:pt x="1620" y="412"/>
                </a:moveTo>
                <a:cubicBezTo>
                  <a:pt x="1614" y="411"/>
                  <a:pt x="1608" y="409"/>
                  <a:pt x="1606" y="418"/>
                </a:cubicBezTo>
                <a:cubicBezTo>
                  <a:pt x="1611" y="421"/>
                  <a:pt x="1615" y="424"/>
                  <a:pt x="1620" y="426"/>
                </a:cubicBezTo>
                <a:cubicBezTo>
                  <a:pt x="1620" y="421"/>
                  <a:pt x="1620" y="417"/>
                  <a:pt x="1620" y="412"/>
                </a:cubicBezTo>
                <a:close/>
                <a:moveTo>
                  <a:pt x="225" y="354"/>
                </a:moveTo>
                <a:cubicBezTo>
                  <a:pt x="232" y="352"/>
                  <a:pt x="235" y="352"/>
                  <a:pt x="239" y="351"/>
                </a:cubicBezTo>
                <a:cubicBezTo>
                  <a:pt x="238" y="346"/>
                  <a:pt x="237" y="341"/>
                  <a:pt x="235" y="337"/>
                </a:cubicBezTo>
                <a:cubicBezTo>
                  <a:pt x="234" y="337"/>
                  <a:pt x="233" y="337"/>
                  <a:pt x="232" y="337"/>
                </a:cubicBezTo>
                <a:cubicBezTo>
                  <a:pt x="230" y="342"/>
                  <a:pt x="228" y="347"/>
                  <a:pt x="225" y="354"/>
                </a:cubicBezTo>
                <a:close/>
                <a:moveTo>
                  <a:pt x="279" y="247"/>
                </a:moveTo>
                <a:cubicBezTo>
                  <a:pt x="279" y="256"/>
                  <a:pt x="279" y="265"/>
                  <a:pt x="279" y="274"/>
                </a:cubicBezTo>
                <a:cubicBezTo>
                  <a:pt x="282" y="265"/>
                  <a:pt x="289" y="256"/>
                  <a:pt x="279" y="247"/>
                </a:cubicBezTo>
                <a:close/>
                <a:moveTo>
                  <a:pt x="496" y="466"/>
                </a:moveTo>
                <a:cubicBezTo>
                  <a:pt x="496" y="465"/>
                  <a:pt x="496" y="464"/>
                  <a:pt x="496" y="463"/>
                </a:cubicBezTo>
                <a:cubicBezTo>
                  <a:pt x="488" y="463"/>
                  <a:pt x="480" y="463"/>
                  <a:pt x="472" y="463"/>
                </a:cubicBezTo>
                <a:cubicBezTo>
                  <a:pt x="472" y="464"/>
                  <a:pt x="472" y="466"/>
                  <a:pt x="472" y="468"/>
                </a:cubicBezTo>
                <a:cubicBezTo>
                  <a:pt x="480" y="467"/>
                  <a:pt x="488" y="467"/>
                  <a:pt x="496" y="466"/>
                </a:cubicBezTo>
                <a:close/>
                <a:moveTo>
                  <a:pt x="72" y="260"/>
                </a:moveTo>
                <a:cubicBezTo>
                  <a:pt x="70" y="259"/>
                  <a:pt x="69" y="258"/>
                  <a:pt x="68" y="257"/>
                </a:cubicBezTo>
                <a:cubicBezTo>
                  <a:pt x="65" y="261"/>
                  <a:pt x="63" y="264"/>
                  <a:pt x="60" y="268"/>
                </a:cubicBezTo>
                <a:cubicBezTo>
                  <a:pt x="64" y="269"/>
                  <a:pt x="67" y="271"/>
                  <a:pt x="72" y="273"/>
                </a:cubicBezTo>
                <a:cubicBezTo>
                  <a:pt x="72" y="267"/>
                  <a:pt x="72" y="263"/>
                  <a:pt x="72" y="260"/>
                </a:cubicBezTo>
                <a:close/>
                <a:moveTo>
                  <a:pt x="580" y="410"/>
                </a:moveTo>
                <a:cubicBezTo>
                  <a:pt x="580" y="411"/>
                  <a:pt x="580" y="412"/>
                  <a:pt x="579" y="413"/>
                </a:cubicBezTo>
                <a:cubicBezTo>
                  <a:pt x="583" y="415"/>
                  <a:pt x="587" y="416"/>
                  <a:pt x="591" y="418"/>
                </a:cubicBezTo>
                <a:cubicBezTo>
                  <a:pt x="594" y="414"/>
                  <a:pt x="596" y="411"/>
                  <a:pt x="599" y="406"/>
                </a:cubicBezTo>
                <a:cubicBezTo>
                  <a:pt x="592" y="408"/>
                  <a:pt x="586" y="409"/>
                  <a:pt x="580" y="410"/>
                </a:cubicBezTo>
                <a:close/>
                <a:moveTo>
                  <a:pt x="168" y="251"/>
                </a:moveTo>
                <a:cubicBezTo>
                  <a:pt x="172" y="246"/>
                  <a:pt x="175" y="241"/>
                  <a:pt x="168" y="234"/>
                </a:cubicBezTo>
                <a:cubicBezTo>
                  <a:pt x="163" y="240"/>
                  <a:pt x="158" y="245"/>
                  <a:pt x="168" y="251"/>
                </a:cubicBezTo>
                <a:close/>
                <a:moveTo>
                  <a:pt x="215" y="392"/>
                </a:moveTo>
                <a:cubicBezTo>
                  <a:pt x="227" y="384"/>
                  <a:pt x="221" y="379"/>
                  <a:pt x="215" y="371"/>
                </a:cubicBezTo>
                <a:cubicBezTo>
                  <a:pt x="215" y="379"/>
                  <a:pt x="215" y="384"/>
                  <a:pt x="215" y="392"/>
                </a:cubicBezTo>
                <a:close/>
                <a:moveTo>
                  <a:pt x="322" y="338"/>
                </a:moveTo>
                <a:cubicBezTo>
                  <a:pt x="322" y="340"/>
                  <a:pt x="322" y="341"/>
                  <a:pt x="321" y="343"/>
                </a:cubicBezTo>
                <a:cubicBezTo>
                  <a:pt x="328" y="344"/>
                  <a:pt x="334" y="345"/>
                  <a:pt x="341" y="346"/>
                </a:cubicBezTo>
                <a:cubicBezTo>
                  <a:pt x="341" y="345"/>
                  <a:pt x="341" y="343"/>
                  <a:pt x="341" y="342"/>
                </a:cubicBezTo>
                <a:cubicBezTo>
                  <a:pt x="335" y="341"/>
                  <a:pt x="329" y="339"/>
                  <a:pt x="322" y="338"/>
                </a:cubicBezTo>
                <a:close/>
                <a:moveTo>
                  <a:pt x="1989" y="405"/>
                </a:moveTo>
                <a:cubicBezTo>
                  <a:pt x="1993" y="409"/>
                  <a:pt x="1995" y="412"/>
                  <a:pt x="1997" y="415"/>
                </a:cubicBezTo>
                <a:cubicBezTo>
                  <a:pt x="2000" y="413"/>
                  <a:pt x="2003" y="411"/>
                  <a:pt x="2008" y="407"/>
                </a:cubicBezTo>
                <a:cubicBezTo>
                  <a:pt x="2001" y="406"/>
                  <a:pt x="1997" y="405"/>
                  <a:pt x="1989" y="405"/>
                </a:cubicBezTo>
                <a:close/>
                <a:moveTo>
                  <a:pt x="36" y="159"/>
                </a:moveTo>
                <a:cubicBezTo>
                  <a:pt x="35" y="165"/>
                  <a:pt x="35" y="171"/>
                  <a:pt x="34" y="176"/>
                </a:cubicBezTo>
                <a:cubicBezTo>
                  <a:pt x="36" y="176"/>
                  <a:pt x="37" y="176"/>
                  <a:pt x="39" y="176"/>
                </a:cubicBezTo>
                <a:cubicBezTo>
                  <a:pt x="39" y="171"/>
                  <a:pt x="39" y="165"/>
                  <a:pt x="39" y="160"/>
                </a:cubicBezTo>
                <a:cubicBezTo>
                  <a:pt x="39" y="160"/>
                  <a:pt x="38" y="160"/>
                  <a:pt x="36" y="159"/>
                </a:cubicBezTo>
                <a:close/>
              </a:path>
            </a:pathLst>
          </a:custGeom>
          <a:solidFill>
            <a:srgbClr val="62A5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178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8516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649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6008915"/>
            <a:ext cx="12192000" cy="867746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6357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6291943"/>
            <a:ext cx="12192000" cy="584717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7667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6467301"/>
            <a:ext cx="12192000" cy="390699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424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 flipH="1">
            <a:off x="0" y="6362700"/>
            <a:ext cx="12192000" cy="495300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468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0" name="Grupo 9"/>
          <p:cNvGrpSpPr/>
          <p:nvPr userDrawn="1"/>
        </p:nvGrpSpPr>
        <p:grpSpPr>
          <a:xfrm>
            <a:off x="10671981" y="4939691"/>
            <a:ext cx="1421632" cy="1824525"/>
            <a:chOff x="10233026" y="4341813"/>
            <a:chExt cx="1960562" cy="2516188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10233026" y="4341813"/>
              <a:ext cx="1960562" cy="1982788"/>
            </a:xfrm>
            <a:custGeom>
              <a:avLst/>
              <a:gdLst>
                <a:gd name="T0" fmla="*/ 55 w 977"/>
                <a:gd name="T1" fmla="*/ 77 h 989"/>
                <a:gd name="T2" fmla="*/ 35 w 977"/>
                <a:gd name="T3" fmla="*/ 31 h 989"/>
                <a:gd name="T4" fmla="*/ 83 w 977"/>
                <a:gd name="T5" fmla="*/ 51 h 989"/>
                <a:gd name="T6" fmla="*/ 412 w 977"/>
                <a:gd name="T7" fmla="*/ 370 h 989"/>
                <a:gd name="T8" fmla="*/ 470 w 977"/>
                <a:gd name="T9" fmla="*/ 439 h 989"/>
                <a:gd name="T10" fmla="*/ 507 w 977"/>
                <a:gd name="T11" fmla="*/ 441 h 989"/>
                <a:gd name="T12" fmla="*/ 517 w 977"/>
                <a:gd name="T13" fmla="*/ 323 h 989"/>
                <a:gd name="T14" fmla="*/ 899 w 977"/>
                <a:gd name="T15" fmla="*/ 56 h 989"/>
                <a:gd name="T16" fmla="*/ 946 w 977"/>
                <a:gd name="T17" fmla="*/ 35 h 989"/>
                <a:gd name="T18" fmla="*/ 926 w 977"/>
                <a:gd name="T19" fmla="*/ 83 h 989"/>
                <a:gd name="T20" fmla="*/ 607 w 977"/>
                <a:gd name="T21" fmla="*/ 412 h 989"/>
                <a:gd name="T22" fmla="*/ 544 w 977"/>
                <a:gd name="T23" fmla="*/ 466 h 989"/>
                <a:gd name="T24" fmla="*/ 582 w 977"/>
                <a:gd name="T25" fmla="*/ 547 h 989"/>
                <a:gd name="T26" fmla="*/ 653 w 977"/>
                <a:gd name="T27" fmla="*/ 516 h 989"/>
                <a:gd name="T28" fmla="*/ 921 w 977"/>
                <a:gd name="T29" fmla="*/ 899 h 989"/>
                <a:gd name="T30" fmla="*/ 942 w 977"/>
                <a:gd name="T31" fmla="*/ 946 h 989"/>
                <a:gd name="T32" fmla="*/ 894 w 977"/>
                <a:gd name="T33" fmla="*/ 926 h 989"/>
                <a:gd name="T34" fmla="*/ 605 w 977"/>
                <a:gd name="T35" fmla="*/ 647 h 989"/>
                <a:gd name="T36" fmla="*/ 696 w 977"/>
                <a:gd name="T37" fmla="*/ 989 h 989"/>
                <a:gd name="T38" fmla="*/ 611 w 977"/>
                <a:gd name="T39" fmla="*/ 971 h 989"/>
                <a:gd name="T40" fmla="*/ 421 w 977"/>
                <a:gd name="T41" fmla="*/ 969 h 989"/>
                <a:gd name="T42" fmla="*/ 279 w 977"/>
                <a:gd name="T43" fmla="*/ 989 h 989"/>
                <a:gd name="T44" fmla="*/ 135 w 977"/>
                <a:gd name="T45" fmla="*/ 976 h 989"/>
                <a:gd name="T46" fmla="*/ 62 w 977"/>
                <a:gd name="T47" fmla="*/ 939 h 989"/>
                <a:gd name="T48" fmla="*/ 34 w 977"/>
                <a:gd name="T49" fmla="*/ 910 h 989"/>
                <a:gd name="T50" fmla="*/ 45 w 977"/>
                <a:gd name="T51" fmla="*/ 886 h 989"/>
                <a:gd name="T52" fmla="*/ 378 w 977"/>
                <a:gd name="T53" fmla="*/ 571 h 989"/>
                <a:gd name="T54" fmla="*/ 425 w 977"/>
                <a:gd name="T55" fmla="*/ 477 h 989"/>
                <a:gd name="T56" fmla="*/ 374 w 977"/>
                <a:gd name="T57" fmla="*/ 406 h 989"/>
                <a:gd name="T58" fmla="*/ 314 w 977"/>
                <a:gd name="T59" fmla="*/ 451 h 989"/>
                <a:gd name="T60" fmla="*/ 0 w 977"/>
                <a:gd name="T61" fmla="*/ 136 h 989"/>
                <a:gd name="T62" fmla="*/ 572 w 977"/>
                <a:gd name="T63" fmla="*/ 599 h 989"/>
                <a:gd name="T64" fmla="*/ 533 w 977"/>
                <a:gd name="T65" fmla="*/ 568 h 989"/>
                <a:gd name="T66" fmla="*/ 435 w 977"/>
                <a:gd name="T67" fmla="*/ 570 h 989"/>
                <a:gd name="T68" fmla="*/ 418 w 977"/>
                <a:gd name="T69" fmla="*/ 611 h 989"/>
                <a:gd name="T70" fmla="*/ 538 w 977"/>
                <a:gd name="T71" fmla="*/ 608 h 989"/>
                <a:gd name="T72" fmla="*/ 583 w 977"/>
                <a:gd name="T73" fmla="*/ 627 h 989"/>
                <a:gd name="T74" fmla="*/ 564 w 977"/>
                <a:gd name="T75" fmla="*/ 607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7" h="989">
                  <a:moveTo>
                    <a:pt x="0" y="134"/>
                  </a:moveTo>
                  <a:cubicBezTo>
                    <a:pt x="18" y="116"/>
                    <a:pt x="36" y="97"/>
                    <a:pt x="55" y="77"/>
                  </a:cubicBezTo>
                  <a:cubicBezTo>
                    <a:pt x="49" y="72"/>
                    <a:pt x="42" y="66"/>
                    <a:pt x="36" y="60"/>
                  </a:cubicBezTo>
                  <a:cubicBezTo>
                    <a:pt x="27" y="51"/>
                    <a:pt x="27" y="39"/>
                    <a:pt x="35" y="31"/>
                  </a:cubicBezTo>
                  <a:cubicBezTo>
                    <a:pt x="43" y="22"/>
                    <a:pt x="55" y="23"/>
                    <a:pt x="64" y="32"/>
                  </a:cubicBezTo>
                  <a:cubicBezTo>
                    <a:pt x="71" y="38"/>
                    <a:pt x="77" y="44"/>
                    <a:pt x="83" y="51"/>
                  </a:cubicBezTo>
                  <a:cubicBezTo>
                    <a:pt x="86" y="49"/>
                    <a:pt x="88" y="47"/>
                    <a:pt x="90" y="45"/>
                  </a:cubicBezTo>
                  <a:cubicBezTo>
                    <a:pt x="197" y="153"/>
                    <a:pt x="304" y="261"/>
                    <a:pt x="412" y="370"/>
                  </a:cubicBezTo>
                  <a:cubicBezTo>
                    <a:pt x="410" y="372"/>
                    <a:pt x="408" y="375"/>
                    <a:pt x="407" y="377"/>
                  </a:cubicBezTo>
                  <a:cubicBezTo>
                    <a:pt x="428" y="398"/>
                    <a:pt x="449" y="419"/>
                    <a:pt x="470" y="439"/>
                  </a:cubicBezTo>
                  <a:cubicBezTo>
                    <a:pt x="476" y="436"/>
                    <a:pt x="483" y="430"/>
                    <a:pt x="489" y="430"/>
                  </a:cubicBezTo>
                  <a:cubicBezTo>
                    <a:pt x="495" y="430"/>
                    <a:pt x="501" y="437"/>
                    <a:pt x="507" y="441"/>
                  </a:cubicBezTo>
                  <a:cubicBezTo>
                    <a:pt x="528" y="419"/>
                    <a:pt x="549" y="398"/>
                    <a:pt x="571" y="376"/>
                  </a:cubicBezTo>
                  <a:cubicBezTo>
                    <a:pt x="554" y="359"/>
                    <a:pt x="536" y="342"/>
                    <a:pt x="517" y="323"/>
                  </a:cubicBezTo>
                  <a:cubicBezTo>
                    <a:pt x="626" y="215"/>
                    <a:pt x="734" y="108"/>
                    <a:pt x="843" y="0"/>
                  </a:cubicBezTo>
                  <a:cubicBezTo>
                    <a:pt x="861" y="19"/>
                    <a:pt x="879" y="37"/>
                    <a:pt x="899" y="56"/>
                  </a:cubicBezTo>
                  <a:cubicBezTo>
                    <a:pt x="905" y="49"/>
                    <a:pt x="911" y="42"/>
                    <a:pt x="917" y="36"/>
                  </a:cubicBezTo>
                  <a:cubicBezTo>
                    <a:pt x="926" y="27"/>
                    <a:pt x="938" y="27"/>
                    <a:pt x="946" y="35"/>
                  </a:cubicBezTo>
                  <a:cubicBezTo>
                    <a:pt x="955" y="43"/>
                    <a:pt x="955" y="55"/>
                    <a:pt x="945" y="65"/>
                  </a:cubicBezTo>
                  <a:cubicBezTo>
                    <a:pt x="939" y="71"/>
                    <a:pt x="933" y="77"/>
                    <a:pt x="926" y="83"/>
                  </a:cubicBezTo>
                  <a:cubicBezTo>
                    <a:pt x="928" y="86"/>
                    <a:pt x="930" y="88"/>
                    <a:pt x="932" y="90"/>
                  </a:cubicBezTo>
                  <a:cubicBezTo>
                    <a:pt x="824" y="197"/>
                    <a:pt x="716" y="305"/>
                    <a:pt x="607" y="412"/>
                  </a:cubicBezTo>
                  <a:cubicBezTo>
                    <a:pt x="605" y="410"/>
                    <a:pt x="603" y="408"/>
                    <a:pt x="601" y="407"/>
                  </a:cubicBezTo>
                  <a:cubicBezTo>
                    <a:pt x="582" y="426"/>
                    <a:pt x="563" y="446"/>
                    <a:pt x="544" y="466"/>
                  </a:cubicBezTo>
                  <a:cubicBezTo>
                    <a:pt x="545" y="469"/>
                    <a:pt x="549" y="474"/>
                    <a:pt x="551" y="479"/>
                  </a:cubicBezTo>
                  <a:cubicBezTo>
                    <a:pt x="561" y="501"/>
                    <a:pt x="571" y="524"/>
                    <a:pt x="582" y="547"/>
                  </a:cubicBezTo>
                  <a:cubicBezTo>
                    <a:pt x="586" y="556"/>
                    <a:pt x="592" y="564"/>
                    <a:pt x="598" y="573"/>
                  </a:cubicBezTo>
                  <a:cubicBezTo>
                    <a:pt x="617" y="553"/>
                    <a:pt x="635" y="535"/>
                    <a:pt x="653" y="516"/>
                  </a:cubicBezTo>
                  <a:cubicBezTo>
                    <a:pt x="762" y="626"/>
                    <a:pt x="870" y="734"/>
                    <a:pt x="977" y="842"/>
                  </a:cubicBezTo>
                  <a:cubicBezTo>
                    <a:pt x="958" y="860"/>
                    <a:pt x="941" y="878"/>
                    <a:pt x="921" y="899"/>
                  </a:cubicBezTo>
                  <a:cubicBezTo>
                    <a:pt x="927" y="905"/>
                    <a:pt x="934" y="910"/>
                    <a:pt x="941" y="916"/>
                  </a:cubicBezTo>
                  <a:cubicBezTo>
                    <a:pt x="950" y="926"/>
                    <a:pt x="951" y="938"/>
                    <a:pt x="942" y="946"/>
                  </a:cubicBezTo>
                  <a:cubicBezTo>
                    <a:pt x="934" y="954"/>
                    <a:pt x="922" y="954"/>
                    <a:pt x="912" y="944"/>
                  </a:cubicBezTo>
                  <a:cubicBezTo>
                    <a:pt x="906" y="938"/>
                    <a:pt x="901" y="932"/>
                    <a:pt x="894" y="926"/>
                  </a:cubicBezTo>
                  <a:cubicBezTo>
                    <a:pt x="892" y="928"/>
                    <a:pt x="889" y="929"/>
                    <a:pt x="887" y="931"/>
                  </a:cubicBezTo>
                  <a:cubicBezTo>
                    <a:pt x="793" y="837"/>
                    <a:pt x="700" y="743"/>
                    <a:pt x="605" y="647"/>
                  </a:cubicBezTo>
                  <a:cubicBezTo>
                    <a:pt x="609" y="708"/>
                    <a:pt x="618" y="766"/>
                    <a:pt x="633" y="823"/>
                  </a:cubicBezTo>
                  <a:cubicBezTo>
                    <a:pt x="647" y="880"/>
                    <a:pt x="666" y="936"/>
                    <a:pt x="696" y="989"/>
                  </a:cubicBezTo>
                  <a:cubicBezTo>
                    <a:pt x="690" y="988"/>
                    <a:pt x="685" y="987"/>
                    <a:pt x="680" y="986"/>
                  </a:cubicBezTo>
                  <a:cubicBezTo>
                    <a:pt x="657" y="981"/>
                    <a:pt x="634" y="976"/>
                    <a:pt x="611" y="971"/>
                  </a:cubicBezTo>
                  <a:cubicBezTo>
                    <a:pt x="606" y="970"/>
                    <a:pt x="601" y="969"/>
                    <a:pt x="595" y="969"/>
                  </a:cubicBezTo>
                  <a:cubicBezTo>
                    <a:pt x="537" y="969"/>
                    <a:pt x="479" y="970"/>
                    <a:pt x="421" y="969"/>
                  </a:cubicBezTo>
                  <a:cubicBezTo>
                    <a:pt x="387" y="968"/>
                    <a:pt x="353" y="972"/>
                    <a:pt x="320" y="980"/>
                  </a:cubicBezTo>
                  <a:cubicBezTo>
                    <a:pt x="308" y="984"/>
                    <a:pt x="294" y="986"/>
                    <a:pt x="279" y="989"/>
                  </a:cubicBezTo>
                  <a:cubicBezTo>
                    <a:pt x="320" y="916"/>
                    <a:pt x="341" y="839"/>
                    <a:pt x="355" y="758"/>
                  </a:cubicBezTo>
                  <a:cubicBezTo>
                    <a:pt x="281" y="831"/>
                    <a:pt x="208" y="904"/>
                    <a:pt x="135" y="976"/>
                  </a:cubicBezTo>
                  <a:cubicBezTo>
                    <a:pt x="116" y="958"/>
                    <a:pt x="98" y="940"/>
                    <a:pt x="79" y="921"/>
                  </a:cubicBezTo>
                  <a:cubicBezTo>
                    <a:pt x="73" y="927"/>
                    <a:pt x="68" y="933"/>
                    <a:pt x="62" y="939"/>
                  </a:cubicBezTo>
                  <a:cubicBezTo>
                    <a:pt x="51" y="950"/>
                    <a:pt x="39" y="951"/>
                    <a:pt x="31" y="942"/>
                  </a:cubicBezTo>
                  <a:cubicBezTo>
                    <a:pt x="22" y="933"/>
                    <a:pt x="23" y="921"/>
                    <a:pt x="34" y="910"/>
                  </a:cubicBezTo>
                  <a:cubicBezTo>
                    <a:pt x="40" y="905"/>
                    <a:pt x="45" y="900"/>
                    <a:pt x="51" y="894"/>
                  </a:cubicBezTo>
                  <a:cubicBezTo>
                    <a:pt x="49" y="891"/>
                    <a:pt x="47" y="889"/>
                    <a:pt x="45" y="886"/>
                  </a:cubicBezTo>
                  <a:cubicBezTo>
                    <a:pt x="154" y="779"/>
                    <a:pt x="262" y="672"/>
                    <a:pt x="370" y="565"/>
                  </a:cubicBezTo>
                  <a:cubicBezTo>
                    <a:pt x="372" y="567"/>
                    <a:pt x="374" y="568"/>
                    <a:pt x="378" y="571"/>
                  </a:cubicBezTo>
                  <a:cubicBezTo>
                    <a:pt x="382" y="565"/>
                    <a:pt x="388" y="559"/>
                    <a:pt x="391" y="553"/>
                  </a:cubicBezTo>
                  <a:cubicBezTo>
                    <a:pt x="403" y="528"/>
                    <a:pt x="414" y="502"/>
                    <a:pt x="425" y="477"/>
                  </a:cubicBezTo>
                  <a:cubicBezTo>
                    <a:pt x="427" y="472"/>
                    <a:pt x="431" y="468"/>
                    <a:pt x="433" y="464"/>
                  </a:cubicBezTo>
                  <a:cubicBezTo>
                    <a:pt x="415" y="446"/>
                    <a:pt x="395" y="427"/>
                    <a:pt x="374" y="406"/>
                  </a:cubicBezTo>
                  <a:cubicBezTo>
                    <a:pt x="358" y="423"/>
                    <a:pt x="341" y="441"/>
                    <a:pt x="321" y="461"/>
                  </a:cubicBezTo>
                  <a:cubicBezTo>
                    <a:pt x="318" y="457"/>
                    <a:pt x="316" y="454"/>
                    <a:pt x="314" y="451"/>
                  </a:cubicBezTo>
                  <a:cubicBezTo>
                    <a:pt x="212" y="348"/>
                    <a:pt x="110" y="245"/>
                    <a:pt x="8" y="142"/>
                  </a:cubicBezTo>
                  <a:cubicBezTo>
                    <a:pt x="5" y="140"/>
                    <a:pt x="2" y="138"/>
                    <a:pt x="0" y="136"/>
                  </a:cubicBezTo>
                  <a:cubicBezTo>
                    <a:pt x="0" y="135"/>
                    <a:pt x="0" y="135"/>
                    <a:pt x="0" y="134"/>
                  </a:cubicBezTo>
                  <a:close/>
                  <a:moveTo>
                    <a:pt x="572" y="599"/>
                  </a:moveTo>
                  <a:cubicBezTo>
                    <a:pt x="562" y="590"/>
                    <a:pt x="553" y="581"/>
                    <a:pt x="544" y="572"/>
                  </a:cubicBezTo>
                  <a:cubicBezTo>
                    <a:pt x="541" y="570"/>
                    <a:pt x="537" y="568"/>
                    <a:pt x="533" y="568"/>
                  </a:cubicBezTo>
                  <a:cubicBezTo>
                    <a:pt x="503" y="568"/>
                    <a:pt x="473" y="568"/>
                    <a:pt x="443" y="568"/>
                  </a:cubicBezTo>
                  <a:cubicBezTo>
                    <a:pt x="440" y="568"/>
                    <a:pt x="437" y="568"/>
                    <a:pt x="435" y="570"/>
                  </a:cubicBezTo>
                  <a:cubicBezTo>
                    <a:pt x="425" y="579"/>
                    <a:pt x="416" y="590"/>
                    <a:pt x="407" y="599"/>
                  </a:cubicBezTo>
                  <a:cubicBezTo>
                    <a:pt x="411" y="604"/>
                    <a:pt x="415" y="608"/>
                    <a:pt x="418" y="611"/>
                  </a:cubicBezTo>
                  <a:cubicBezTo>
                    <a:pt x="427" y="610"/>
                    <a:pt x="435" y="608"/>
                    <a:pt x="442" y="608"/>
                  </a:cubicBezTo>
                  <a:cubicBezTo>
                    <a:pt x="474" y="608"/>
                    <a:pt x="506" y="608"/>
                    <a:pt x="538" y="608"/>
                  </a:cubicBezTo>
                  <a:cubicBezTo>
                    <a:pt x="543" y="608"/>
                    <a:pt x="548" y="610"/>
                    <a:pt x="553" y="612"/>
                  </a:cubicBezTo>
                  <a:cubicBezTo>
                    <a:pt x="563" y="616"/>
                    <a:pt x="573" y="622"/>
                    <a:pt x="583" y="627"/>
                  </a:cubicBezTo>
                  <a:cubicBezTo>
                    <a:pt x="584" y="626"/>
                    <a:pt x="585" y="625"/>
                    <a:pt x="586" y="624"/>
                  </a:cubicBezTo>
                  <a:cubicBezTo>
                    <a:pt x="578" y="618"/>
                    <a:pt x="571" y="613"/>
                    <a:pt x="564" y="607"/>
                  </a:cubicBezTo>
                  <a:cubicBezTo>
                    <a:pt x="567" y="604"/>
                    <a:pt x="569" y="602"/>
                    <a:pt x="572" y="59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0760075" y="6364288"/>
              <a:ext cx="901700" cy="493713"/>
            </a:xfrm>
            <a:custGeom>
              <a:avLst/>
              <a:gdLst>
                <a:gd name="T0" fmla="*/ 91 w 449"/>
                <a:gd name="T1" fmla="*/ 246 h 246"/>
                <a:gd name="T2" fmla="*/ 29 w 449"/>
                <a:gd name="T3" fmla="*/ 232 h 246"/>
                <a:gd name="T4" fmla="*/ 6 w 449"/>
                <a:gd name="T5" fmla="*/ 227 h 246"/>
                <a:gd name="T6" fmla="*/ 1 w 449"/>
                <a:gd name="T7" fmla="*/ 220 h 246"/>
                <a:gd name="T8" fmla="*/ 0 w 449"/>
                <a:gd name="T9" fmla="*/ 30 h 246"/>
                <a:gd name="T10" fmla="*/ 7 w 449"/>
                <a:gd name="T11" fmla="*/ 23 h 246"/>
                <a:gd name="T12" fmla="*/ 107 w 449"/>
                <a:gd name="T13" fmla="*/ 1 h 246"/>
                <a:gd name="T14" fmla="*/ 117 w 449"/>
                <a:gd name="T15" fmla="*/ 0 h 246"/>
                <a:gd name="T16" fmla="*/ 316 w 449"/>
                <a:gd name="T17" fmla="*/ 1 h 246"/>
                <a:gd name="T18" fmla="*/ 364 w 449"/>
                <a:gd name="T19" fmla="*/ 6 h 246"/>
                <a:gd name="T20" fmla="*/ 442 w 449"/>
                <a:gd name="T21" fmla="*/ 23 h 246"/>
                <a:gd name="T22" fmla="*/ 449 w 449"/>
                <a:gd name="T23" fmla="*/ 31 h 246"/>
                <a:gd name="T24" fmla="*/ 449 w 449"/>
                <a:gd name="T25" fmla="*/ 219 h 246"/>
                <a:gd name="T26" fmla="*/ 442 w 449"/>
                <a:gd name="T27" fmla="*/ 228 h 246"/>
                <a:gd name="T28" fmla="*/ 364 w 449"/>
                <a:gd name="T29" fmla="*/ 244 h 246"/>
                <a:gd name="T30" fmla="*/ 359 w 449"/>
                <a:gd name="T31" fmla="*/ 246 h 246"/>
                <a:gd name="T32" fmla="*/ 308 w 449"/>
                <a:gd name="T33" fmla="*/ 246 h 246"/>
                <a:gd name="T34" fmla="*/ 308 w 449"/>
                <a:gd name="T35" fmla="*/ 101 h 246"/>
                <a:gd name="T36" fmla="*/ 302 w 449"/>
                <a:gd name="T37" fmla="*/ 92 h 246"/>
                <a:gd name="T38" fmla="*/ 151 w 449"/>
                <a:gd name="T39" fmla="*/ 90 h 246"/>
                <a:gd name="T40" fmla="*/ 134 w 449"/>
                <a:gd name="T41" fmla="*/ 120 h 246"/>
                <a:gd name="T42" fmla="*/ 134 w 449"/>
                <a:gd name="T43" fmla="*/ 130 h 246"/>
                <a:gd name="T44" fmla="*/ 134 w 449"/>
                <a:gd name="T45" fmla="*/ 246 h 246"/>
                <a:gd name="T46" fmla="*/ 91 w 449"/>
                <a:gd name="T4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9" h="246">
                  <a:moveTo>
                    <a:pt x="91" y="246"/>
                  </a:moveTo>
                  <a:cubicBezTo>
                    <a:pt x="70" y="241"/>
                    <a:pt x="49" y="237"/>
                    <a:pt x="29" y="232"/>
                  </a:cubicBezTo>
                  <a:cubicBezTo>
                    <a:pt x="21" y="230"/>
                    <a:pt x="13" y="229"/>
                    <a:pt x="6" y="227"/>
                  </a:cubicBezTo>
                  <a:cubicBezTo>
                    <a:pt x="4" y="226"/>
                    <a:pt x="1" y="222"/>
                    <a:pt x="1" y="220"/>
                  </a:cubicBezTo>
                  <a:cubicBezTo>
                    <a:pt x="0" y="157"/>
                    <a:pt x="0" y="94"/>
                    <a:pt x="0" y="30"/>
                  </a:cubicBezTo>
                  <a:cubicBezTo>
                    <a:pt x="0" y="26"/>
                    <a:pt x="2" y="24"/>
                    <a:pt x="7" y="23"/>
                  </a:cubicBezTo>
                  <a:cubicBezTo>
                    <a:pt x="40" y="16"/>
                    <a:pt x="73" y="8"/>
                    <a:pt x="107" y="1"/>
                  </a:cubicBezTo>
                  <a:cubicBezTo>
                    <a:pt x="110" y="0"/>
                    <a:pt x="114" y="0"/>
                    <a:pt x="117" y="0"/>
                  </a:cubicBezTo>
                  <a:cubicBezTo>
                    <a:pt x="183" y="0"/>
                    <a:pt x="249" y="0"/>
                    <a:pt x="316" y="1"/>
                  </a:cubicBezTo>
                  <a:cubicBezTo>
                    <a:pt x="332" y="1"/>
                    <a:pt x="348" y="3"/>
                    <a:pt x="364" y="6"/>
                  </a:cubicBezTo>
                  <a:cubicBezTo>
                    <a:pt x="390" y="11"/>
                    <a:pt x="416" y="17"/>
                    <a:pt x="442" y="23"/>
                  </a:cubicBezTo>
                  <a:cubicBezTo>
                    <a:pt x="447" y="24"/>
                    <a:pt x="449" y="26"/>
                    <a:pt x="449" y="31"/>
                  </a:cubicBezTo>
                  <a:cubicBezTo>
                    <a:pt x="449" y="94"/>
                    <a:pt x="449" y="157"/>
                    <a:pt x="449" y="219"/>
                  </a:cubicBezTo>
                  <a:cubicBezTo>
                    <a:pt x="449" y="225"/>
                    <a:pt x="447" y="226"/>
                    <a:pt x="442" y="228"/>
                  </a:cubicBezTo>
                  <a:cubicBezTo>
                    <a:pt x="416" y="233"/>
                    <a:pt x="390" y="238"/>
                    <a:pt x="364" y="244"/>
                  </a:cubicBezTo>
                  <a:cubicBezTo>
                    <a:pt x="363" y="244"/>
                    <a:pt x="361" y="245"/>
                    <a:pt x="359" y="246"/>
                  </a:cubicBezTo>
                  <a:cubicBezTo>
                    <a:pt x="342" y="246"/>
                    <a:pt x="325" y="246"/>
                    <a:pt x="308" y="246"/>
                  </a:cubicBezTo>
                  <a:cubicBezTo>
                    <a:pt x="308" y="197"/>
                    <a:pt x="309" y="149"/>
                    <a:pt x="308" y="101"/>
                  </a:cubicBezTo>
                  <a:cubicBezTo>
                    <a:pt x="308" y="98"/>
                    <a:pt x="305" y="94"/>
                    <a:pt x="302" y="92"/>
                  </a:cubicBezTo>
                  <a:cubicBezTo>
                    <a:pt x="252" y="66"/>
                    <a:pt x="202" y="66"/>
                    <a:pt x="151" y="90"/>
                  </a:cubicBezTo>
                  <a:cubicBezTo>
                    <a:pt x="138" y="96"/>
                    <a:pt x="131" y="104"/>
                    <a:pt x="134" y="120"/>
                  </a:cubicBezTo>
                  <a:cubicBezTo>
                    <a:pt x="134" y="123"/>
                    <a:pt x="134" y="127"/>
                    <a:pt x="134" y="130"/>
                  </a:cubicBezTo>
                  <a:cubicBezTo>
                    <a:pt x="134" y="169"/>
                    <a:pt x="134" y="207"/>
                    <a:pt x="134" y="246"/>
                  </a:cubicBezTo>
                  <a:cubicBezTo>
                    <a:pt x="120" y="246"/>
                    <a:pt x="105" y="246"/>
                    <a:pt x="91" y="246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513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97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Imagen 3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1"/>
            <a:ext cx="12192000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8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-3" y="5943601"/>
            <a:ext cx="12192000" cy="885702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8312151" y="5183188"/>
            <a:ext cx="1366838" cy="1417637"/>
          </a:xfrm>
          <a:custGeom>
            <a:avLst/>
            <a:gdLst>
              <a:gd name="T0" fmla="*/ 275 w 437"/>
              <a:gd name="T1" fmla="*/ 453 h 453"/>
              <a:gd name="T2" fmla="*/ 244 w 437"/>
              <a:gd name="T3" fmla="*/ 446 h 453"/>
              <a:gd name="T4" fmla="*/ 246 w 437"/>
              <a:gd name="T5" fmla="*/ 440 h 453"/>
              <a:gd name="T6" fmla="*/ 171 w 437"/>
              <a:gd name="T7" fmla="*/ 348 h 453"/>
              <a:gd name="T8" fmla="*/ 153 w 437"/>
              <a:gd name="T9" fmla="*/ 337 h 453"/>
              <a:gd name="T10" fmla="*/ 149 w 437"/>
              <a:gd name="T11" fmla="*/ 325 h 453"/>
              <a:gd name="T12" fmla="*/ 89 w 437"/>
              <a:gd name="T13" fmla="*/ 296 h 453"/>
              <a:gd name="T14" fmla="*/ 27 w 437"/>
              <a:gd name="T15" fmla="*/ 259 h 453"/>
              <a:gd name="T16" fmla="*/ 20 w 437"/>
              <a:gd name="T17" fmla="*/ 232 h 453"/>
              <a:gd name="T18" fmla="*/ 28 w 437"/>
              <a:gd name="T19" fmla="*/ 119 h 453"/>
              <a:gd name="T20" fmla="*/ 43 w 437"/>
              <a:gd name="T21" fmla="*/ 85 h 453"/>
              <a:gd name="T22" fmla="*/ 101 w 437"/>
              <a:gd name="T23" fmla="*/ 36 h 453"/>
              <a:gd name="T24" fmla="*/ 188 w 437"/>
              <a:gd name="T25" fmla="*/ 20 h 453"/>
              <a:gd name="T26" fmla="*/ 252 w 437"/>
              <a:gd name="T27" fmla="*/ 23 h 453"/>
              <a:gd name="T28" fmla="*/ 323 w 437"/>
              <a:gd name="T29" fmla="*/ 74 h 453"/>
              <a:gd name="T30" fmla="*/ 333 w 437"/>
              <a:gd name="T31" fmla="*/ 89 h 453"/>
              <a:gd name="T32" fmla="*/ 340 w 437"/>
              <a:gd name="T33" fmla="*/ 135 h 453"/>
              <a:gd name="T34" fmla="*/ 354 w 437"/>
              <a:gd name="T35" fmla="*/ 163 h 453"/>
              <a:gd name="T36" fmla="*/ 348 w 437"/>
              <a:gd name="T37" fmla="*/ 135 h 453"/>
              <a:gd name="T38" fmla="*/ 372 w 437"/>
              <a:gd name="T39" fmla="*/ 101 h 453"/>
              <a:gd name="T40" fmla="*/ 398 w 437"/>
              <a:gd name="T41" fmla="*/ 130 h 453"/>
              <a:gd name="T42" fmla="*/ 399 w 437"/>
              <a:gd name="T43" fmla="*/ 207 h 453"/>
              <a:gd name="T44" fmla="*/ 402 w 437"/>
              <a:gd name="T45" fmla="*/ 222 h 453"/>
              <a:gd name="T46" fmla="*/ 358 w 437"/>
              <a:gd name="T47" fmla="*/ 369 h 453"/>
              <a:gd name="T48" fmla="*/ 302 w 437"/>
              <a:gd name="T49" fmla="*/ 393 h 453"/>
              <a:gd name="T50" fmla="*/ 333 w 437"/>
              <a:gd name="T51" fmla="*/ 443 h 453"/>
              <a:gd name="T52" fmla="*/ 299 w 437"/>
              <a:gd name="T53" fmla="*/ 436 h 453"/>
              <a:gd name="T54" fmla="*/ 252 w 437"/>
              <a:gd name="T55" fmla="*/ 388 h 453"/>
              <a:gd name="T56" fmla="*/ 275 w 437"/>
              <a:gd name="T5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7" h="453">
                <a:moveTo>
                  <a:pt x="275" y="453"/>
                </a:moveTo>
                <a:cubicBezTo>
                  <a:pt x="264" y="451"/>
                  <a:pt x="255" y="448"/>
                  <a:pt x="244" y="446"/>
                </a:cubicBezTo>
                <a:cubicBezTo>
                  <a:pt x="244" y="446"/>
                  <a:pt x="245" y="443"/>
                  <a:pt x="246" y="440"/>
                </a:cubicBezTo>
                <a:cubicBezTo>
                  <a:pt x="257" y="389"/>
                  <a:pt x="224" y="349"/>
                  <a:pt x="171" y="348"/>
                </a:cubicBezTo>
                <a:cubicBezTo>
                  <a:pt x="165" y="347"/>
                  <a:pt x="158" y="341"/>
                  <a:pt x="153" y="337"/>
                </a:cubicBezTo>
                <a:cubicBezTo>
                  <a:pt x="150" y="335"/>
                  <a:pt x="151" y="329"/>
                  <a:pt x="149" y="325"/>
                </a:cubicBezTo>
                <a:cubicBezTo>
                  <a:pt x="137" y="289"/>
                  <a:pt x="124" y="283"/>
                  <a:pt x="89" y="296"/>
                </a:cubicBezTo>
                <a:cubicBezTo>
                  <a:pt x="58" y="308"/>
                  <a:pt x="33" y="292"/>
                  <a:pt x="27" y="259"/>
                </a:cubicBezTo>
                <a:cubicBezTo>
                  <a:pt x="26" y="250"/>
                  <a:pt x="20" y="241"/>
                  <a:pt x="20" y="232"/>
                </a:cubicBezTo>
                <a:cubicBezTo>
                  <a:pt x="16" y="194"/>
                  <a:pt x="0" y="156"/>
                  <a:pt x="28" y="119"/>
                </a:cubicBezTo>
                <a:cubicBezTo>
                  <a:pt x="36" y="110"/>
                  <a:pt x="35" y="93"/>
                  <a:pt x="43" y="85"/>
                </a:cubicBezTo>
                <a:cubicBezTo>
                  <a:pt x="60" y="66"/>
                  <a:pt x="78" y="45"/>
                  <a:pt x="101" y="36"/>
                </a:cubicBezTo>
                <a:cubicBezTo>
                  <a:pt x="128" y="26"/>
                  <a:pt x="155" y="0"/>
                  <a:pt x="188" y="20"/>
                </a:cubicBezTo>
                <a:cubicBezTo>
                  <a:pt x="210" y="7"/>
                  <a:pt x="230" y="19"/>
                  <a:pt x="252" y="23"/>
                </a:cubicBezTo>
                <a:cubicBezTo>
                  <a:pt x="285" y="29"/>
                  <a:pt x="304" y="51"/>
                  <a:pt x="323" y="74"/>
                </a:cubicBezTo>
                <a:cubicBezTo>
                  <a:pt x="327" y="78"/>
                  <a:pt x="328" y="85"/>
                  <a:pt x="333" y="89"/>
                </a:cubicBezTo>
                <a:cubicBezTo>
                  <a:pt x="348" y="103"/>
                  <a:pt x="350" y="118"/>
                  <a:pt x="340" y="135"/>
                </a:cubicBezTo>
                <a:cubicBezTo>
                  <a:pt x="330" y="151"/>
                  <a:pt x="333" y="160"/>
                  <a:pt x="354" y="163"/>
                </a:cubicBezTo>
                <a:cubicBezTo>
                  <a:pt x="352" y="153"/>
                  <a:pt x="349" y="144"/>
                  <a:pt x="348" y="135"/>
                </a:cubicBezTo>
                <a:cubicBezTo>
                  <a:pt x="347" y="118"/>
                  <a:pt x="353" y="103"/>
                  <a:pt x="372" y="101"/>
                </a:cubicBezTo>
                <a:cubicBezTo>
                  <a:pt x="389" y="100"/>
                  <a:pt x="398" y="113"/>
                  <a:pt x="398" y="130"/>
                </a:cubicBezTo>
                <a:cubicBezTo>
                  <a:pt x="399" y="156"/>
                  <a:pt x="399" y="182"/>
                  <a:pt x="399" y="207"/>
                </a:cubicBezTo>
                <a:cubicBezTo>
                  <a:pt x="399" y="212"/>
                  <a:pt x="399" y="218"/>
                  <a:pt x="402" y="222"/>
                </a:cubicBezTo>
                <a:cubicBezTo>
                  <a:pt x="437" y="273"/>
                  <a:pt x="415" y="345"/>
                  <a:pt x="358" y="369"/>
                </a:cubicBezTo>
                <a:cubicBezTo>
                  <a:pt x="341" y="377"/>
                  <a:pt x="324" y="384"/>
                  <a:pt x="302" y="393"/>
                </a:cubicBezTo>
                <a:cubicBezTo>
                  <a:pt x="313" y="410"/>
                  <a:pt x="323" y="427"/>
                  <a:pt x="333" y="443"/>
                </a:cubicBezTo>
                <a:cubicBezTo>
                  <a:pt x="322" y="441"/>
                  <a:pt x="310" y="439"/>
                  <a:pt x="299" y="436"/>
                </a:cubicBezTo>
                <a:cubicBezTo>
                  <a:pt x="305" y="393"/>
                  <a:pt x="303" y="391"/>
                  <a:pt x="252" y="388"/>
                </a:cubicBezTo>
                <a:cubicBezTo>
                  <a:pt x="260" y="412"/>
                  <a:pt x="268" y="433"/>
                  <a:pt x="275" y="453"/>
                </a:cubicBezTo>
                <a:close/>
              </a:path>
            </a:pathLst>
          </a:custGeom>
          <a:solidFill>
            <a:srgbClr val="A59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268288" y="5275263"/>
            <a:ext cx="1800225" cy="1285875"/>
          </a:xfrm>
          <a:custGeom>
            <a:avLst/>
            <a:gdLst>
              <a:gd name="T0" fmla="*/ 381 w 576"/>
              <a:gd name="T1" fmla="*/ 1 h 411"/>
              <a:gd name="T2" fmla="*/ 384 w 576"/>
              <a:gd name="T3" fmla="*/ 9 h 411"/>
              <a:gd name="T4" fmla="*/ 422 w 576"/>
              <a:gd name="T5" fmla="*/ 31 h 411"/>
              <a:gd name="T6" fmla="*/ 525 w 576"/>
              <a:gd name="T7" fmla="*/ 141 h 411"/>
              <a:gd name="T8" fmla="*/ 567 w 576"/>
              <a:gd name="T9" fmla="*/ 236 h 411"/>
              <a:gd name="T10" fmla="*/ 569 w 576"/>
              <a:gd name="T11" fmla="*/ 322 h 411"/>
              <a:gd name="T12" fmla="*/ 550 w 576"/>
              <a:gd name="T13" fmla="*/ 391 h 411"/>
              <a:gd name="T14" fmla="*/ 492 w 576"/>
              <a:gd name="T15" fmla="*/ 313 h 411"/>
              <a:gd name="T16" fmla="*/ 480 w 576"/>
              <a:gd name="T17" fmla="*/ 241 h 411"/>
              <a:gd name="T18" fmla="*/ 406 w 576"/>
              <a:gd name="T19" fmla="*/ 210 h 411"/>
              <a:gd name="T20" fmla="*/ 393 w 576"/>
              <a:gd name="T21" fmla="*/ 312 h 411"/>
              <a:gd name="T22" fmla="*/ 424 w 576"/>
              <a:gd name="T23" fmla="*/ 387 h 411"/>
              <a:gd name="T24" fmla="*/ 383 w 576"/>
              <a:gd name="T25" fmla="*/ 396 h 411"/>
              <a:gd name="T26" fmla="*/ 364 w 576"/>
              <a:gd name="T27" fmla="*/ 345 h 411"/>
              <a:gd name="T28" fmla="*/ 362 w 576"/>
              <a:gd name="T29" fmla="*/ 226 h 411"/>
              <a:gd name="T30" fmla="*/ 338 w 576"/>
              <a:gd name="T31" fmla="*/ 227 h 411"/>
              <a:gd name="T32" fmla="*/ 287 w 576"/>
              <a:gd name="T33" fmla="*/ 374 h 411"/>
              <a:gd name="T34" fmla="*/ 253 w 576"/>
              <a:gd name="T35" fmla="*/ 396 h 411"/>
              <a:gd name="T36" fmla="*/ 255 w 576"/>
              <a:gd name="T37" fmla="*/ 315 h 411"/>
              <a:gd name="T38" fmla="*/ 297 w 576"/>
              <a:gd name="T39" fmla="*/ 208 h 411"/>
              <a:gd name="T40" fmla="*/ 124 w 576"/>
              <a:gd name="T41" fmla="*/ 183 h 411"/>
              <a:gd name="T42" fmla="*/ 142 w 576"/>
              <a:gd name="T43" fmla="*/ 371 h 411"/>
              <a:gd name="T44" fmla="*/ 154 w 576"/>
              <a:gd name="T45" fmla="*/ 397 h 411"/>
              <a:gd name="T46" fmla="*/ 106 w 576"/>
              <a:gd name="T47" fmla="*/ 397 h 411"/>
              <a:gd name="T48" fmla="*/ 72 w 576"/>
              <a:gd name="T49" fmla="*/ 368 h 411"/>
              <a:gd name="T50" fmla="*/ 74 w 576"/>
              <a:gd name="T51" fmla="*/ 315 h 411"/>
              <a:gd name="T52" fmla="*/ 60 w 576"/>
              <a:gd name="T53" fmla="*/ 279 h 411"/>
              <a:gd name="T54" fmla="*/ 55 w 576"/>
              <a:gd name="T55" fmla="*/ 341 h 411"/>
              <a:gd name="T56" fmla="*/ 86 w 576"/>
              <a:gd name="T57" fmla="*/ 397 h 411"/>
              <a:gd name="T58" fmla="*/ 41 w 576"/>
              <a:gd name="T59" fmla="*/ 397 h 411"/>
              <a:gd name="T60" fmla="*/ 18 w 576"/>
              <a:gd name="T61" fmla="*/ 374 h 411"/>
              <a:gd name="T62" fmla="*/ 19 w 576"/>
              <a:gd name="T63" fmla="*/ 307 h 411"/>
              <a:gd name="T64" fmla="*/ 24 w 576"/>
              <a:gd name="T65" fmla="*/ 225 h 411"/>
              <a:gd name="T66" fmla="*/ 11 w 576"/>
              <a:gd name="T67" fmla="*/ 237 h 411"/>
              <a:gd name="T68" fmla="*/ 9 w 576"/>
              <a:gd name="T69" fmla="*/ 209 h 411"/>
              <a:gd name="T70" fmla="*/ 0 w 576"/>
              <a:gd name="T71" fmla="*/ 193 h 411"/>
              <a:gd name="T72" fmla="*/ 11 w 576"/>
              <a:gd name="T73" fmla="*/ 115 h 411"/>
              <a:gd name="T74" fmla="*/ 123 w 576"/>
              <a:gd name="T75" fmla="*/ 10 h 411"/>
              <a:gd name="T76" fmla="*/ 282 w 576"/>
              <a:gd name="T77" fmla="*/ 30 h 411"/>
              <a:gd name="T78" fmla="*/ 335 w 576"/>
              <a:gd name="T79" fmla="*/ 1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6" h="411">
                <a:moveTo>
                  <a:pt x="374" y="10"/>
                </a:moveTo>
                <a:cubicBezTo>
                  <a:pt x="376" y="7"/>
                  <a:pt x="378" y="2"/>
                  <a:pt x="381" y="1"/>
                </a:cubicBezTo>
                <a:cubicBezTo>
                  <a:pt x="386" y="0"/>
                  <a:pt x="391" y="1"/>
                  <a:pt x="396" y="1"/>
                </a:cubicBezTo>
                <a:cubicBezTo>
                  <a:pt x="393" y="2"/>
                  <a:pt x="390" y="5"/>
                  <a:pt x="384" y="9"/>
                </a:cubicBezTo>
                <a:cubicBezTo>
                  <a:pt x="391" y="10"/>
                  <a:pt x="395" y="11"/>
                  <a:pt x="399" y="12"/>
                </a:cubicBezTo>
                <a:cubicBezTo>
                  <a:pt x="412" y="12"/>
                  <a:pt x="418" y="19"/>
                  <a:pt x="422" y="31"/>
                </a:cubicBezTo>
                <a:cubicBezTo>
                  <a:pt x="424" y="36"/>
                  <a:pt x="428" y="41"/>
                  <a:pt x="432" y="45"/>
                </a:cubicBezTo>
                <a:cubicBezTo>
                  <a:pt x="469" y="71"/>
                  <a:pt x="501" y="102"/>
                  <a:pt x="525" y="141"/>
                </a:cubicBezTo>
                <a:cubicBezTo>
                  <a:pt x="533" y="154"/>
                  <a:pt x="538" y="170"/>
                  <a:pt x="545" y="185"/>
                </a:cubicBezTo>
                <a:cubicBezTo>
                  <a:pt x="553" y="202"/>
                  <a:pt x="561" y="218"/>
                  <a:pt x="567" y="236"/>
                </a:cubicBezTo>
                <a:cubicBezTo>
                  <a:pt x="571" y="246"/>
                  <a:pt x="571" y="259"/>
                  <a:pt x="573" y="270"/>
                </a:cubicBezTo>
                <a:cubicBezTo>
                  <a:pt x="576" y="288"/>
                  <a:pt x="569" y="305"/>
                  <a:pt x="569" y="322"/>
                </a:cubicBezTo>
                <a:cubicBezTo>
                  <a:pt x="569" y="340"/>
                  <a:pt x="567" y="357"/>
                  <a:pt x="566" y="375"/>
                </a:cubicBezTo>
                <a:cubicBezTo>
                  <a:pt x="565" y="384"/>
                  <a:pt x="560" y="390"/>
                  <a:pt x="550" y="391"/>
                </a:cubicBezTo>
                <a:cubicBezTo>
                  <a:pt x="530" y="392"/>
                  <a:pt x="522" y="385"/>
                  <a:pt x="518" y="368"/>
                </a:cubicBezTo>
                <a:cubicBezTo>
                  <a:pt x="512" y="349"/>
                  <a:pt x="502" y="331"/>
                  <a:pt x="492" y="313"/>
                </a:cubicBezTo>
                <a:cubicBezTo>
                  <a:pt x="486" y="301"/>
                  <a:pt x="482" y="290"/>
                  <a:pt x="485" y="278"/>
                </a:cubicBezTo>
                <a:cubicBezTo>
                  <a:pt x="489" y="265"/>
                  <a:pt x="486" y="252"/>
                  <a:pt x="480" y="241"/>
                </a:cubicBezTo>
                <a:cubicBezTo>
                  <a:pt x="469" y="220"/>
                  <a:pt x="451" y="204"/>
                  <a:pt x="432" y="187"/>
                </a:cubicBezTo>
                <a:cubicBezTo>
                  <a:pt x="423" y="195"/>
                  <a:pt x="412" y="201"/>
                  <a:pt x="406" y="210"/>
                </a:cubicBezTo>
                <a:cubicBezTo>
                  <a:pt x="400" y="220"/>
                  <a:pt x="398" y="233"/>
                  <a:pt x="397" y="245"/>
                </a:cubicBezTo>
                <a:cubicBezTo>
                  <a:pt x="394" y="267"/>
                  <a:pt x="394" y="290"/>
                  <a:pt x="393" y="312"/>
                </a:cubicBezTo>
                <a:cubicBezTo>
                  <a:pt x="391" y="334"/>
                  <a:pt x="398" y="353"/>
                  <a:pt x="413" y="369"/>
                </a:cubicBezTo>
                <a:cubicBezTo>
                  <a:pt x="418" y="374"/>
                  <a:pt x="421" y="380"/>
                  <a:pt x="424" y="387"/>
                </a:cubicBezTo>
                <a:cubicBezTo>
                  <a:pt x="428" y="394"/>
                  <a:pt x="425" y="399"/>
                  <a:pt x="417" y="401"/>
                </a:cubicBezTo>
                <a:cubicBezTo>
                  <a:pt x="405" y="404"/>
                  <a:pt x="394" y="405"/>
                  <a:pt x="383" y="396"/>
                </a:cubicBezTo>
                <a:cubicBezTo>
                  <a:pt x="380" y="393"/>
                  <a:pt x="374" y="392"/>
                  <a:pt x="368" y="390"/>
                </a:cubicBezTo>
                <a:cubicBezTo>
                  <a:pt x="364" y="376"/>
                  <a:pt x="362" y="361"/>
                  <a:pt x="364" y="345"/>
                </a:cubicBezTo>
                <a:cubicBezTo>
                  <a:pt x="367" y="329"/>
                  <a:pt x="366" y="312"/>
                  <a:pt x="365" y="295"/>
                </a:cubicBezTo>
                <a:cubicBezTo>
                  <a:pt x="365" y="272"/>
                  <a:pt x="363" y="249"/>
                  <a:pt x="362" y="226"/>
                </a:cubicBezTo>
                <a:cubicBezTo>
                  <a:pt x="362" y="223"/>
                  <a:pt x="362" y="220"/>
                  <a:pt x="362" y="217"/>
                </a:cubicBezTo>
                <a:cubicBezTo>
                  <a:pt x="351" y="213"/>
                  <a:pt x="343" y="216"/>
                  <a:pt x="338" y="227"/>
                </a:cubicBezTo>
                <a:cubicBezTo>
                  <a:pt x="323" y="258"/>
                  <a:pt x="305" y="287"/>
                  <a:pt x="293" y="319"/>
                </a:cubicBezTo>
                <a:cubicBezTo>
                  <a:pt x="286" y="335"/>
                  <a:pt x="278" y="355"/>
                  <a:pt x="287" y="374"/>
                </a:cubicBezTo>
                <a:cubicBezTo>
                  <a:pt x="291" y="383"/>
                  <a:pt x="297" y="391"/>
                  <a:pt x="302" y="400"/>
                </a:cubicBezTo>
                <a:cubicBezTo>
                  <a:pt x="290" y="411"/>
                  <a:pt x="265" y="410"/>
                  <a:pt x="253" y="396"/>
                </a:cubicBezTo>
                <a:cubicBezTo>
                  <a:pt x="250" y="393"/>
                  <a:pt x="244" y="391"/>
                  <a:pt x="243" y="387"/>
                </a:cubicBezTo>
                <a:cubicBezTo>
                  <a:pt x="239" y="362"/>
                  <a:pt x="239" y="337"/>
                  <a:pt x="255" y="315"/>
                </a:cubicBezTo>
                <a:cubicBezTo>
                  <a:pt x="276" y="284"/>
                  <a:pt x="290" y="251"/>
                  <a:pt x="296" y="215"/>
                </a:cubicBezTo>
                <a:cubicBezTo>
                  <a:pt x="296" y="213"/>
                  <a:pt x="296" y="211"/>
                  <a:pt x="297" y="208"/>
                </a:cubicBezTo>
                <a:cubicBezTo>
                  <a:pt x="242" y="220"/>
                  <a:pt x="192" y="208"/>
                  <a:pt x="146" y="176"/>
                </a:cubicBezTo>
                <a:cubicBezTo>
                  <a:pt x="139" y="179"/>
                  <a:pt x="136" y="194"/>
                  <a:pt x="124" y="183"/>
                </a:cubicBezTo>
                <a:cubicBezTo>
                  <a:pt x="115" y="220"/>
                  <a:pt x="99" y="254"/>
                  <a:pt x="101" y="292"/>
                </a:cubicBezTo>
                <a:cubicBezTo>
                  <a:pt x="102" y="324"/>
                  <a:pt x="116" y="351"/>
                  <a:pt x="142" y="371"/>
                </a:cubicBezTo>
                <a:cubicBezTo>
                  <a:pt x="143" y="373"/>
                  <a:pt x="146" y="374"/>
                  <a:pt x="147" y="376"/>
                </a:cubicBezTo>
                <a:cubicBezTo>
                  <a:pt x="149" y="383"/>
                  <a:pt x="151" y="390"/>
                  <a:pt x="154" y="397"/>
                </a:cubicBezTo>
                <a:cubicBezTo>
                  <a:pt x="147" y="399"/>
                  <a:pt x="141" y="402"/>
                  <a:pt x="134" y="402"/>
                </a:cubicBezTo>
                <a:cubicBezTo>
                  <a:pt x="125" y="401"/>
                  <a:pt x="115" y="399"/>
                  <a:pt x="106" y="397"/>
                </a:cubicBezTo>
                <a:cubicBezTo>
                  <a:pt x="103" y="396"/>
                  <a:pt x="101" y="392"/>
                  <a:pt x="99" y="390"/>
                </a:cubicBezTo>
                <a:cubicBezTo>
                  <a:pt x="90" y="383"/>
                  <a:pt x="80" y="376"/>
                  <a:pt x="72" y="368"/>
                </a:cubicBezTo>
                <a:cubicBezTo>
                  <a:pt x="69" y="365"/>
                  <a:pt x="68" y="358"/>
                  <a:pt x="69" y="352"/>
                </a:cubicBezTo>
                <a:cubicBezTo>
                  <a:pt x="70" y="340"/>
                  <a:pt x="75" y="327"/>
                  <a:pt x="74" y="315"/>
                </a:cubicBezTo>
                <a:cubicBezTo>
                  <a:pt x="73" y="303"/>
                  <a:pt x="67" y="291"/>
                  <a:pt x="64" y="279"/>
                </a:cubicBezTo>
                <a:cubicBezTo>
                  <a:pt x="63" y="279"/>
                  <a:pt x="61" y="279"/>
                  <a:pt x="60" y="279"/>
                </a:cubicBezTo>
                <a:cubicBezTo>
                  <a:pt x="58" y="289"/>
                  <a:pt x="56" y="299"/>
                  <a:pt x="55" y="310"/>
                </a:cubicBezTo>
                <a:cubicBezTo>
                  <a:pt x="54" y="320"/>
                  <a:pt x="54" y="331"/>
                  <a:pt x="55" y="341"/>
                </a:cubicBezTo>
                <a:cubicBezTo>
                  <a:pt x="56" y="352"/>
                  <a:pt x="59" y="362"/>
                  <a:pt x="63" y="371"/>
                </a:cubicBezTo>
                <a:cubicBezTo>
                  <a:pt x="68" y="380"/>
                  <a:pt x="77" y="387"/>
                  <a:pt x="86" y="397"/>
                </a:cubicBezTo>
                <a:cubicBezTo>
                  <a:pt x="78" y="398"/>
                  <a:pt x="73" y="400"/>
                  <a:pt x="67" y="399"/>
                </a:cubicBezTo>
                <a:cubicBezTo>
                  <a:pt x="58" y="399"/>
                  <a:pt x="50" y="398"/>
                  <a:pt x="41" y="397"/>
                </a:cubicBezTo>
                <a:cubicBezTo>
                  <a:pt x="38" y="397"/>
                  <a:pt x="35" y="395"/>
                  <a:pt x="33" y="393"/>
                </a:cubicBezTo>
                <a:cubicBezTo>
                  <a:pt x="28" y="387"/>
                  <a:pt x="21" y="381"/>
                  <a:pt x="18" y="374"/>
                </a:cubicBezTo>
                <a:cubicBezTo>
                  <a:pt x="15" y="361"/>
                  <a:pt x="7" y="349"/>
                  <a:pt x="12" y="335"/>
                </a:cubicBezTo>
                <a:cubicBezTo>
                  <a:pt x="16" y="326"/>
                  <a:pt x="15" y="316"/>
                  <a:pt x="19" y="307"/>
                </a:cubicBezTo>
                <a:cubicBezTo>
                  <a:pt x="21" y="302"/>
                  <a:pt x="23" y="296"/>
                  <a:pt x="25" y="291"/>
                </a:cubicBezTo>
                <a:cubicBezTo>
                  <a:pt x="36" y="269"/>
                  <a:pt x="26" y="247"/>
                  <a:pt x="24" y="225"/>
                </a:cubicBezTo>
                <a:cubicBezTo>
                  <a:pt x="23" y="218"/>
                  <a:pt x="21" y="211"/>
                  <a:pt x="18" y="203"/>
                </a:cubicBezTo>
                <a:cubicBezTo>
                  <a:pt x="16" y="214"/>
                  <a:pt x="13" y="226"/>
                  <a:pt x="11" y="237"/>
                </a:cubicBezTo>
                <a:cubicBezTo>
                  <a:pt x="10" y="237"/>
                  <a:pt x="10" y="237"/>
                  <a:pt x="9" y="237"/>
                </a:cubicBezTo>
                <a:cubicBezTo>
                  <a:pt x="9" y="228"/>
                  <a:pt x="9" y="219"/>
                  <a:pt x="9" y="209"/>
                </a:cubicBezTo>
                <a:cubicBezTo>
                  <a:pt x="10" y="200"/>
                  <a:pt x="12" y="191"/>
                  <a:pt x="11" y="180"/>
                </a:cubicBezTo>
                <a:cubicBezTo>
                  <a:pt x="7" y="184"/>
                  <a:pt x="4" y="188"/>
                  <a:pt x="0" y="193"/>
                </a:cubicBezTo>
                <a:cubicBezTo>
                  <a:pt x="2" y="183"/>
                  <a:pt x="6" y="173"/>
                  <a:pt x="7" y="163"/>
                </a:cubicBezTo>
                <a:cubicBezTo>
                  <a:pt x="9" y="147"/>
                  <a:pt x="10" y="131"/>
                  <a:pt x="11" y="115"/>
                </a:cubicBezTo>
                <a:cubicBezTo>
                  <a:pt x="11" y="95"/>
                  <a:pt x="16" y="78"/>
                  <a:pt x="26" y="62"/>
                </a:cubicBezTo>
                <a:cubicBezTo>
                  <a:pt x="49" y="27"/>
                  <a:pt x="83" y="12"/>
                  <a:pt x="123" y="10"/>
                </a:cubicBezTo>
                <a:cubicBezTo>
                  <a:pt x="143" y="10"/>
                  <a:pt x="164" y="16"/>
                  <a:pt x="185" y="19"/>
                </a:cubicBezTo>
                <a:cubicBezTo>
                  <a:pt x="217" y="22"/>
                  <a:pt x="250" y="26"/>
                  <a:pt x="282" y="30"/>
                </a:cubicBezTo>
                <a:cubicBezTo>
                  <a:pt x="295" y="31"/>
                  <a:pt x="306" y="27"/>
                  <a:pt x="317" y="20"/>
                </a:cubicBezTo>
                <a:cubicBezTo>
                  <a:pt x="322" y="16"/>
                  <a:pt x="329" y="13"/>
                  <a:pt x="335" y="10"/>
                </a:cubicBezTo>
                <a:cubicBezTo>
                  <a:pt x="350" y="1"/>
                  <a:pt x="359" y="1"/>
                  <a:pt x="374" y="10"/>
                </a:cubicBezTo>
                <a:close/>
              </a:path>
            </a:pathLst>
          </a:custGeom>
          <a:solidFill>
            <a:srgbClr val="A59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6643688" y="5418138"/>
            <a:ext cx="1325563" cy="1192212"/>
          </a:xfrm>
          <a:custGeom>
            <a:avLst/>
            <a:gdLst>
              <a:gd name="T0" fmla="*/ 269 w 424"/>
              <a:gd name="T1" fmla="*/ 267 h 381"/>
              <a:gd name="T2" fmla="*/ 261 w 424"/>
              <a:gd name="T3" fmla="*/ 283 h 381"/>
              <a:gd name="T4" fmla="*/ 255 w 424"/>
              <a:gd name="T5" fmla="*/ 341 h 381"/>
              <a:gd name="T6" fmla="*/ 257 w 424"/>
              <a:gd name="T7" fmla="*/ 381 h 381"/>
              <a:gd name="T8" fmla="*/ 233 w 424"/>
              <a:gd name="T9" fmla="*/ 359 h 381"/>
              <a:gd name="T10" fmla="*/ 235 w 424"/>
              <a:gd name="T11" fmla="*/ 336 h 381"/>
              <a:gd name="T12" fmla="*/ 224 w 424"/>
              <a:gd name="T13" fmla="*/ 240 h 381"/>
              <a:gd name="T14" fmla="*/ 161 w 424"/>
              <a:gd name="T15" fmla="*/ 236 h 381"/>
              <a:gd name="T16" fmla="*/ 106 w 424"/>
              <a:gd name="T17" fmla="*/ 218 h 381"/>
              <a:gd name="T18" fmla="*/ 90 w 424"/>
              <a:gd name="T19" fmla="*/ 244 h 381"/>
              <a:gd name="T20" fmla="*/ 80 w 424"/>
              <a:gd name="T21" fmla="*/ 258 h 381"/>
              <a:gd name="T22" fmla="*/ 105 w 424"/>
              <a:gd name="T23" fmla="*/ 315 h 381"/>
              <a:gd name="T24" fmla="*/ 76 w 424"/>
              <a:gd name="T25" fmla="*/ 307 h 381"/>
              <a:gd name="T26" fmla="*/ 52 w 424"/>
              <a:gd name="T27" fmla="*/ 242 h 381"/>
              <a:gd name="T28" fmla="*/ 30 w 424"/>
              <a:gd name="T29" fmla="*/ 265 h 381"/>
              <a:gd name="T30" fmla="*/ 37 w 424"/>
              <a:gd name="T31" fmla="*/ 327 h 381"/>
              <a:gd name="T32" fmla="*/ 13 w 424"/>
              <a:gd name="T33" fmla="*/ 311 h 381"/>
              <a:gd name="T34" fmla="*/ 11 w 424"/>
              <a:gd name="T35" fmla="*/ 296 h 381"/>
              <a:gd name="T36" fmla="*/ 13 w 424"/>
              <a:gd name="T37" fmla="*/ 220 h 381"/>
              <a:gd name="T38" fmla="*/ 2 w 424"/>
              <a:gd name="T39" fmla="*/ 101 h 381"/>
              <a:gd name="T40" fmla="*/ 23 w 424"/>
              <a:gd name="T41" fmla="*/ 60 h 381"/>
              <a:gd name="T42" fmla="*/ 51 w 424"/>
              <a:gd name="T43" fmla="*/ 48 h 381"/>
              <a:gd name="T44" fmla="*/ 103 w 424"/>
              <a:gd name="T45" fmla="*/ 51 h 381"/>
              <a:gd name="T46" fmla="*/ 270 w 424"/>
              <a:gd name="T47" fmla="*/ 38 h 381"/>
              <a:gd name="T48" fmla="*/ 295 w 424"/>
              <a:gd name="T49" fmla="*/ 31 h 381"/>
              <a:gd name="T50" fmla="*/ 321 w 424"/>
              <a:gd name="T51" fmla="*/ 13 h 381"/>
              <a:gd name="T52" fmla="*/ 380 w 424"/>
              <a:gd name="T53" fmla="*/ 31 h 381"/>
              <a:gd name="T54" fmla="*/ 424 w 424"/>
              <a:gd name="T55" fmla="*/ 34 h 381"/>
              <a:gd name="T56" fmla="*/ 381 w 424"/>
              <a:gd name="T57" fmla="*/ 109 h 381"/>
              <a:gd name="T58" fmla="*/ 388 w 424"/>
              <a:gd name="T59" fmla="*/ 122 h 381"/>
              <a:gd name="T60" fmla="*/ 354 w 424"/>
              <a:gd name="T61" fmla="*/ 156 h 381"/>
              <a:gd name="T62" fmla="*/ 336 w 424"/>
              <a:gd name="T63" fmla="*/ 197 h 381"/>
              <a:gd name="T64" fmla="*/ 319 w 424"/>
              <a:gd name="T65" fmla="*/ 243 h 381"/>
              <a:gd name="T66" fmla="*/ 296 w 424"/>
              <a:gd name="T67" fmla="*/ 272 h 381"/>
              <a:gd name="T68" fmla="*/ 295 w 424"/>
              <a:gd name="T69" fmla="*/ 339 h 381"/>
              <a:gd name="T70" fmla="*/ 297 w 424"/>
              <a:gd name="T71" fmla="*/ 352 h 381"/>
              <a:gd name="T72" fmla="*/ 268 w 424"/>
              <a:gd name="T73" fmla="*/ 338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4" h="381">
                <a:moveTo>
                  <a:pt x="265" y="329"/>
                </a:moveTo>
                <a:cubicBezTo>
                  <a:pt x="271" y="309"/>
                  <a:pt x="271" y="288"/>
                  <a:pt x="269" y="267"/>
                </a:cubicBezTo>
                <a:cubicBezTo>
                  <a:pt x="269" y="259"/>
                  <a:pt x="266" y="255"/>
                  <a:pt x="257" y="252"/>
                </a:cubicBezTo>
                <a:cubicBezTo>
                  <a:pt x="258" y="263"/>
                  <a:pt x="260" y="273"/>
                  <a:pt x="261" y="283"/>
                </a:cubicBezTo>
                <a:cubicBezTo>
                  <a:pt x="261" y="287"/>
                  <a:pt x="261" y="291"/>
                  <a:pt x="260" y="294"/>
                </a:cubicBezTo>
                <a:cubicBezTo>
                  <a:pt x="251" y="309"/>
                  <a:pt x="248" y="324"/>
                  <a:pt x="255" y="341"/>
                </a:cubicBezTo>
                <a:cubicBezTo>
                  <a:pt x="258" y="349"/>
                  <a:pt x="262" y="357"/>
                  <a:pt x="266" y="365"/>
                </a:cubicBezTo>
                <a:cubicBezTo>
                  <a:pt x="270" y="375"/>
                  <a:pt x="267" y="381"/>
                  <a:pt x="257" y="381"/>
                </a:cubicBezTo>
                <a:cubicBezTo>
                  <a:pt x="250" y="380"/>
                  <a:pt x="244" y="378"/>
                  <a:pt x="238" y="375"/>
                </a:cubicBezTo>
                <a:cubicBezTo>
                  <a:pt x="232" y="372"/>
                  <a:pt x="230" y="366"/>
                  <a:pt x="233" y="359"/>
                </a:cubicBezTo>
                <a:cubicBezTo>
                  <a:pt x="234" y="357"/>
                  <a:pt x="235" y="354"/>
                  <a:pt x="234" y="354"/>
                </a:cubicBezTo>
                <a:cubicBezTo>
                  <a:pt x="228" y="347"/>
                  <a:pt x="233" y="342"/>
                  <a:pt x="235" y="336"/>
                </a:cubicBezTo>
                <a:cubicBezTo>
                  <a:pt x="240" y="316"/>
                  <a:pt x="237" y="296"/>
                  <a:pt x="232" y="275"/>
                </a:cubicBezTo>
                <a:cubicBezTo>
                  <a:pt x="230" y="264"/>
                  <a:pt x="226" y="252"/>
                  <a:pt x="224" y="240"/>
                </a:cubicBezTo>
                <a:cubicBezTo>
                  <a:pt x="222" y="235"/>
                  <a:pt x="219" y="234"/>
                  <a:pt x="214" y="234"/>
                </a:cubicBezTo>
                <a:cubicBezTo>
                  <a:pt x="196" y="235"/>
                  <a:pt x="178" y="236"/>
                  <a:pt x="161" y="236"/>
                </a:cubicBezTo>
                <a:cubicBezTo>
                  <a:pt x="141" y="237"/>
                  <a:pt x="124" y="231"/>
                  <a:pt x="108" y="219"/>
                </a:cubicBezTo>
                <a:cubicBezTo>
                  <a:pt x="108" y="218"/>
                  <a:pt x="106" y="218"/>
                  <a:pt x="106" y="218"/>
                </a:cubicBezTo>
                <a:cubicBezTo>
                  <a:pt x="101" y="223"/>
                  <a:pt x="96" y="228"/>
                  <a:pt x="92" y="234"/>
                </a:cubicBezTo>
                <a:cubicBezTo>
                  <a:pt x="90" y="236"/>
                  <a:pt x="91" y="240"/>
                  <a:pt x="90" y="244"/>
                </a:cubicBezTo>
                <a:cubicBezTo>
                  <a:pt x="85" y="243"/>
                  <a:pt x="88" y="232"/>
                  <a:pt x="80" y="237"/>
                </a:cubicBezTo>
                <a:cubicBezTo>
                  <a:pt x="80" y="244"/>
                  <a:pt x="80" y="251"/>
                  <a:pt x="80" y="258"/>
                </a:cubicBezTo>
                <a:cubicBezTo>
                  <a:pt x="81" y="277"/>
                  <a:pt x="88" y="293"/>
                  <a:pt x="101" y="307"/>
                </a:cubicBezTo>
                <a:cubicBezTo>
                  <a:pt x="103" y="309"/>
                  <a:pt x="104" y="312"/>
                  <a:pt x="105" y="315"/>
                </a:cubicBezTo>
                <a:cubicBezTo>
                  <a:pt x="102" y="316"/>
                  <a:pt x="99" y="317"/>
                  <a:pt x="96" y="318"/>
                </a:cubicBezTo>
                <a:cubicBezTo>
                  <a:pt x="85" y="319"/>
                  <a:pt x="81" y="314"/>
                  <a:pt x="76" y="307"/>
                </a:cubicBezTo>
                <a:cubicBezTo>
                  <a:pt x="62" y="287"/>
                  <a:pt x="69" y="262"/>
                  <a:pt x="56" y="242"/>
                </a:cubicBezTo>
                <a:cubicBezTo>
                  <a:pt x="56" y="242"/>
                  <a:pt x="54" y="242"/>
                  <a:pt x="52" y="242"/>
                </a:cubicBezTo>
                <a:cubicBezTo>
                  <a:pt x="52" y="238"/>
                  <a:pt x="53" y="235"/>
                  <a:pt x="53" y="231"/>
                </a:cubicBezTo>
                <a:cubicBezTo>
                  <a:pt x="38" y="239"/>
                  <a:pt x="34" y="252"/>
                  <a:pt x="30" y="265"/>
                </a:cubicBezTo>
                <a:cubicBezTo>
                  <a:pt x="26" y="284"/>
                  <a:pt x="28" y="302"/>
                  <a:pt x="41" y="318"/>
                </a:cubicBezTo>
                <a:cubicBezTo>
                  <a:pt x="45" y="324"/>
                  <a:pt x="44" y="327"/>
                  <a:pt x="37" y="327"/>
                </a:cubicBezTo>
                <a:cubicBezTo>
                  <a:pt x="31" y="328"/>
                  <a:pt x="24" y="327"/>
                  <a:pt x="19" y="325"/>
                </a:cubicBezTo>
                <a:cubicBezTo>
                  <a:pt x="13" y="323"/>
                  <a:pt x="11" y="318"/>
                  <a:pt x="13" y="311"/>
                </a:cubicBezTo>
                <a:cubicBezTo>
                  <a:pt x="13" y="308"/>
                  <a:pt x="12" y="305"/>
                  <a:pt x="11" y="301"/>
                </a:cubicBezTo>
                <a:cubicBezTo>
                  <a:pt x="11" y="300"/>
                  <a:pt x="10" y="298"/>
                  <a:pt x="11" y="296"/>
                </a:cubicBezTo>
                <a:cubicBezTo>
                  <a:pt x="18" y="274"/>
                  <a:pt x="17" y="252"/>
                  <a:pt x="14" y="229"/>
                </a:cubicBezTo>
                <a:cubicBezTo>
                  <a:pt x="13" y="226"/>
                  <a:pt x="12" y="222"/>
                  <a:pt x="13" y="220"/>
                </a:cubicBezTo>
                <a:cubicBezTo>
                  <a:pt x="21" y="208"/>
                  <a:pt x="18" y="194"/>
                  <a:pt x="16" y="181"/>
                </a:cubicBezTo>
                <a:cubicBezTo>
                  <a:pt x="12" y="155"/>
                  <a:pt x="7" y="128"/>
                  <a:pt x="2" y="101"/>
                </a:cubicBezTo>
                <a:cubicBezTo>
                  <a:pt x="2" y="98"/>
                  <a:pt x="1" y="96"/>
                  <a:pt x="1" y="93"/>
                </a:cubicBezTo>
                <a:cubicBezTo>
                  <a:pt x="0" y="72"/>
                  <a:pt x="4" y="67"/>
                  <a:pt x="23" y="60"/>
                </a:cubicBezTo>
                <a:cubicBezTo>
                  <a:pt x="24" y="59"/>
                  <a:pt x="27" y="58"/>
                  <a:pt x="28" y="57"/>
                </a:cubicBezTo>
                <a:cubicBezTo>
                  <a:pt x="33" y="47"/>
                  <a:pt x="42" y="48"/>
                  <a:pt x="51" y="48"/>
                </a:cubicBezTo>
                <a:cubicBezTo>
                  <a:pt x="54" y="49"/>
                  <a:pt x="58" y="50"/>
                  <a:pt x="60" y="49"/>
                </a:cubicBezTo>
                <a:cubicBezTo>
                  <a:pt x="75" y="44"/>
                  <a:pt x="89" y="48"/>
                  <a:pt x="103" y="51"/>
                </a:cubicBezTo>
                <a:cubicBezTo>
                  <a:pt x="137" y="58"/>
                  <a:pt x="172" y="56"/>
                  <a:pt x="206" y="49"/>
                </a:cubicBezTo>
                <a:cubicBezTo>
                  <a:pt x="227" y="45"/>
                  <a:pt x="249" y="42"/>
                  <a:pt x="270" y="38"/>
                </a:cubicBezTo>
                <a:cubicBezTo>
                  <a:pt x="273" y="38"/>
                  <a:pt x="275" y="36"/>
                  <a:pt x="277" y="34"/>
                </a:cubicBezTo>
                <a:cubicBezTo>
                  <a:pt x="282" y="28"/>
                  <a:pt x="288" y="27"/>
                  <a:pt x="295" y="31"/>
                </a:cubicBezTo>
                <a:cubicBezTo>
                  <a:pt x="300" y="34"/>
                  <a:pt x="303" y="33"/>
                  <a:pt x="306" y="28"/>
                </a:cubicBezTo>
                <a:cubicBezTo>
                  <a:pt x="311" y="23"/>
                  <a:pt x="316" y="18"/>
                  <a:pt x="321" y="13"/>
                </a:cubicBezTo>
                <a:cubicBezTo>
                  <a:pt x="334" y="0"/>
                  <a:pt x="346" y="1"/>
                  <a:pt x="360" y="14"/>
                </a:cubicBezTo>
                <a:cubicBezTo>
                  <a:pt x="366" y="20"/>
                  <a:pt x="373" y="26"/>
                  <a:pt x="380" y="31"/>
                </a:cubicBezTo>
                <a:cubicBezTo>
                  <a:pt x="382" y="32"/>
                  <a:pt x="386" y="32"/>
                  <a:pt x="389" y="31"/>
                </a:cubicBezTo>
                <a:cubicBezTo>
                  <a:pt x="403" y="22"/>
                  <a:pt x="409" y="22"/>
                  <a:pt x="424" y="34"/>
                </a:cubicBezTo>
                <a:cubicBezTo>
                  <a:pt x="416" y="50"/>
                  <a:pt x="406" y="64"/>
                  <a:pt x="382" y="56"/>
                </a:cubicBezTo>
                <a:cubicBezTo>
                  <a:pt x="381" y="75"/>
                  <a:pt x="381" y="92"/>
                  <a:pt x="381" y="109"/>
                </a:cubicBezTo>
                <a:cubicBezTo>
                  <a:pt x="381" y="111"/>
                  <a:pt x="383" y="113"/>
                  <a:pt x="384" y="116"/>
                </a:cubicBezTo>
                <a:cubicBezTo>
                  <a:pt x="385" y="118"/>
                  <a:pt x="387" y="120"/>
                  <a:pt x="388" y="122"/>
                </a:cubicBezTo>
                <a:cubicBezTo>
                  <a:pt x="396" y="140"/>
                  <a:pt x="393" y="147"/>
                  <a:pt x="374" y="153"/>
                </a:cubicBezTo>
                <a:cubicBezTo>
                  <a:pt x="368" y="155"/>
                  <a:pt x="361" y="155"/>
                  <a:pt x="354" y="156"/>
                </a:cubicBezTo>
                <a:cubicBezTo>
                  <a:pt x="351" y="157"/>
                  <a:pt x="348" y="158"/>
                  <a:pt x="347" y="160"/>
                </a:cubicBezTo>
                <a:cubicBezTo>
                  <a:pt x="343" y="173"/>
                  <a:pt x="340" y="185"/>
                  <a:pt x="336" y="197"/>
                </a:cubicBezTo>
                <a:cubicBezTo>
                  <a:pt x="332" y="208"/>
                  <a:pt x="328" y="219"/>
                  <a:pt x="324" y="230"/>
                </a:cubicBezTo>
                <a:cubicBezTo>
                  <a:pt x="322" y="234"/>
                  <a:pt x="320" y="239"/>
                  <a:pt x="319" y="243"/>
                </a:cubicBezTo>
                <a:cubicBezTo>
                  <a:pt x="315" y="254"/>
                  <a:pt x="311" y="264"/>
                  <a:pt x="299" y="269"/>
                </a:cubicBezTo>
                <a:cubicBezTo>
                  <a:pt x="298" y="269"/>
                  <a:pt x="297" y="270"/>
                  <a:pt x="296" y="272"/>
                </a:cubicBezTo>
                <a:cubicBezTo>
                  <a:pt x="290" y="288"/>
                  <a:pt x="283" y="304"/>
                  <a:pt x="285" y="322"/>
                </a:cubicBezTo>
                <a:cubicBezTo>
                  <a:pt x="286" y="328"/>
                  <a:pt x="292" y="333"/>
                  <a:pt x="295" y="339"/>
                </a:cubicBezTo>
                <a:cubicBezTo>
                  <a:pt x="296" y="341"/>
                  <a:pt x="299" y="343"/>
                  <a:pt x="300" y="345"/>
                </a:cubicBezTo>
                <a:cubicBezTo>
                  <a:pt x="300" y="347"/>
                  <a:pt x="298" y="352"/>
                  <a:pt x="297" y="352"/>
                </a:cubicBezTo>
                <a:cubicBezTo>
                  <a:pt x="290" y="351"/>
                  <a:pt x="282" y="351"/>
                  <a:pt x="275" y="349"/>
                </a:cubicBezTo>
                <a:cubicBezTo>
                  <a:pt x="272" y="348"/>
                  <a:pt x="270" y="342"/>
                  <a:pt x="268" y="338"/>
                </a:cubicBezTo>
                <a:cubicBezTo>
                  <a:pt x="266" y="335"/>
                  <a:pt x="266" y="332"/>
                  <a:pt x="265" y="329"/>
                </a:cubicBezTo>
                <a:close/>
              </a:path>
            </a:pathLst>
          </a:custGeom>
          <a:solidFill>
            <a:srgbClr val="E1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 userDrawn="1"/>
        </p:nvSpPr>
        <p:spPr bwMode="auto">
          <a:xfrm>
            <a:off x="2425701" y="5318125"/>
            <a:ext cx="1474788" cy="1254125"/>
          </a:xfrm>
          <a:custGeom>
            <a:avLst/>
            <a:gdLst>
              <a:gd name="T0" fmla="*/ 446 w 472"/>
              <a:gd name="T1" fmla="*/ 119 h 401"/>
              <a:gd name="T2" fmla="*/ 471 w 472"/>
              <a:gd name="T3" fmla="*/ 154 h 401"/>
              <a:gd name="T4" fmla="*/ 453 w 472"/>
              <a:gd name="T5" fmla="*/ 155 h 401"/>
              <a:gd name="T6" fmla="*/ 421 w 472"/>
              <a:gd name="T7" fmla="*/ 137 h 401"/>
              <a:gd name="T8" fmla="*/ 407 w 472"/>
              <a:gd name="T9" fmla="*/ 181 h 401"/>
              <a:gd name="T10" fmla="*/ 413 w 472"/>
              <a:gd name="T11" fmla="*/ 197 h 401"/>
              <a:gd name="T12" fmla="*/ 417 w 472"/>
              <a:gd name="T13" fmla="*/ 238 h 401"/>
              <a:gd name="T14" fmla="*/ 418 w 472"/>
              <a:gd name="T15" fmla="*/ 280 h 401"/>
              <a:gd name="T16" fmla="*/ 410 w 472"/>
              <a:gd name="T17" fmla="*/ 286 h 401"/>
              <a:gd name="T18" fmla="*/ 419 w 472"/>
              <a:gd name="T19" fmla="*/ 331 h 401"/>
              <a:gd name="T20" fmla="*/ 422 w 472"/>
              <a:gd name="T21" fmla="*/ 377 h 401"/>
              <a:gd name="T22" fmla="*/ 391 w 472"/>
              <a:gd name="T23" fmla="*/ 385 h 401"/>
              <a:gd name="T24" fmla="*/ 393 w 472"/>
              <a:gd name="T25" fmla="*/ 322 h 401"/>
              <a:gd name="T26" fmla="*/ 358 w 472"/>
              <a:gd name="T27" fmla="*/ 314 h 401"/>
              <a:gd name="T28" fmla="*/ 346 w 472"/>
              <a:gd name="T29" fmla="*/ 329 h 401"/>
              <a:gd name="T30" fmla="*/ 328 w 472"/>
              <a:gd name="T31" fmla="*/ 325 h 401"/>
              <a:gd name="T32" fmla="*/ 354 w 472"/>
              <a:gd name="T33" fmla="*/ 273 h 401"/>
              <a:gd name="T34" fmla="*/ 341 w 472"/>
              <a:gd name="T35" fmla="*/ 297 h 401"/>
              <a:gd name="T36" fmla="*/ 316 w 472"/>
              <a:gd name="T37" fmla="*/ 307 h 401"/>
              <a:gd name="T38" fmla="*/ 316 w 472"/>
              <a:gd name="T39" fmla="*/ 299 h 401"/>
              <a:gd name="T40" fmla="*/ 297 w 472"/>
              <a:gd name="T41" fmla="*/ 279 h 401"/>
              <a:gd name="T42" fmla="*/ 283 w 472"/>
              <a:gd name="T43" fmla="*/ 257 h 401"/>
              <a:gd name="T44" fmla="*/ 204 w 472"/>
              <a:gd name="T45" fmla="*/ 249 h 401"/>
              <a:gd name="T46" fmla="*/ 189 w 472"/>
              <a:gd name="T47" fmla="*/ 331 h 401"/>
              <a:gd name="T48" fmla="*/ 165 w 472"/>
              <a:gd name="T49" fmla="*/ 374 h 401"/>
              <a:gd name="T50" fmla="*/ 138 w 472"/>
              <a:gd name="T51" fmla="*/ 380 h 401"/>
              <a:gd name="T52" fmla="*/ 154 w 472"/>
              <a:gd name="T53" fmla="*/ 347 h 401"/>
              <a:gd name="T54" fmla="*/ 155 w 472"/>
              <a:gd name="T55" fmla="*/ 311 h 401"/>
              <a:gd name="T56" fmla="*/ 141 w 472"/>
              <a:gd name="T57" fmla="*/ 247 h 401"/>
              <a:gd name="T58" fmla="*/ 135 w 472"/>
              <a:gd name="T59" fmla="*/ 241 h 401"/>
              <a:gd name="T60" fmla="*/ 114 w 472"/>
              <a:gd name="T61" fmla="*/ 208 h 401"/>
              <a:gd name="T62" fmla="*/ 104 w 472"/>
              <a:gd name="T63" fmla="*/ 161 h 401"/>
              <a:gd name="T64" fmla="*/ 70 w 472"/>
              <a:gd name="T65" fmla="*/ 99 h 401"/>
              <a:gd name="T66" fmla="*/ 63 w 472"/>
              <a:gd name="T67" fmla="*/ 140 h 401"/>
              <a:gd name="T68" fmla="*/ 58 w 472"/>
              <a:gd name="T69" fmla="*/ 155 h 401"/>
              <a:gd name="T70" fmla="*/ 53 w 472"/>
              <a:gd name="T71" fmla="*/ 159 h 401"/>
              <a:gd name="T72" fmla="*/ 41 w 472"/>
              <a:gd name="T73" fmla="*/ 137 h 401"/>
              <a:gd name="T74" fmla="*/ 30 w 472"/>
              <a:gd name="T75" fmla="*/ 105 h 401"/>
              <a:gd name="T76" fmla="*/ 24 w 472"/>
              <a:gd name="T77" fmla="*/ 74 h 401"/>
              <a:gd name="T78" fmla="*/ 0 w 472"/>
              <a:gd name="T79" fmla="*/ 39 h 401"/>
              <a:gd name="T80" fmla="*/ 32 w 472"/>
              <a:gd name="T81" fmla="*/ 29 h 401"/>
              <a:gd name="T82" fmla="*/ 55 w 472"/>
              <a:gd name="T83" fmla="*/ 16 h 401"/>
              <a:gd name="T84" fmla="*/ 149 w 472"/>
              <a:gd name="T85" fmla="*/ 24 h 401"/>
              <a:gd name="T86" fmla="*/ 138 w 472"/>
              <a:gd name="T87" fmla="*/ 25 h 401"/>
              <a:gd name="T88" fmla="*/ 93 w 472"/>
              <a:gd name="T89" fmla="*/ 20 h 401"/>
              <a:gd name="T90" fmla="*/ 111 w 472"/>
              <a:gd name="T91" fmla="*/ 48 h 401"/>
              <a:gd name="T92" fmla="*/ 116 w 472"/>
              <a:gd name="T93" fmla="*/ 68 h 401"/>
              <a:gd name="T94" fmla="*/ 149 w 472"/>
              <a:gd name="T95" fmla="*/ 92 h 401"/>
              <a:gd name="T96" fmla="*/ 274 w 472"/>
              <a:gd name="T97" fmla="*/ 102 h 401"/>
              <a:gd name="T98" fmla="*/ 392 w 472"/>
              <a:gd name="T99" fmla="*/ 118 h 401"/>
              <a:gd name="T100" fmla="*/ 411 w 472"/>
              <a:gd name="T101" fmla="*/ 130 h 401"/>
              <a:gd name="T102" fmla="*/ 442 w 472"/>
              <a:gd name="T103" fmla="*/ 11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2" h="401">
                <a:moveTo>
                  <a:pt x="452" y="114"/>
                </a:moveTo>
                <a:cubicBezTo>
                  <a:pt x="449" y="116"/>
                  <a:pt x="448" y="117"/>
                  <a:pt x="446" y="119"/>
                </a:cubicBezTo>
                <a:cubicBezTo>
                  <a:pt x="452" y="124"/>
                  <a:pt x="458" y="129"/>
                  <a:pt x="464" y="133"/>
                </a:cubicBezTo>
                <a:cubicBezTo>
                  <a:pt x="472" y="138"/>
                  <a:pt x="465" y="147"/>
                  <a:pt x="471" y="154"/>
                </a:cubicBezTo>
                <a:cubicBezTo>
                  <a:pt x="465" y="152"/>
                  <a:pt x="460" y="151"/>
                  <a:pt x="454" y="149"/>
                </a:cubicBezTo>
                <a:cubicBezTo>
                  <a:pt x="454" y="150"/>
                  <a:pt x="454" y="151"/>
                  <a:pt x="453" y="155"/>
                </a:cubicBezTo>
                <a:cubicBezTo>
                  <a:pt x="449" y="149"/>
                  <a:pt x="447" y="146"/>
                  <a:pt x="445" y="142"/>
                </a:cubicBezTo>
                <a:cubicBezTo>
                  <a:pt x="441" y="133"/>
                  <a:pt x="428" y="130"/>
                  <a:pt x="421" y="137"/>
                </a:cubicBezTo>
                <a:cubicBezTo>
                  <a:pt x="417" y="141"/>
                  <a:pt x="414" y="146"/>
                  <a:pt x="414" y="154"/>
                </a:cubicBezTo>
                <a:cubicBezTo>
                  <a:pt x="413" y="163"/>
                  <a:pt x="409" y="172"/>
                  <a:pt x="407" y="181"/>
                </a:cubicBezTo>
                <a:cubicBezTo>
                  <a:pt x="406" y="183"/>
                  <a:pt x="405" y="186"/>
                  <a:pt x="406" y="189"/>
                </a:cubicBezTo>
                <a:cubicBezTo>
                  <a:pt x="408" y="192"/>
                  <a:pt x="410" y="195"/>
                  <a:pt x="413" y="197"/>
                </a:cubicBezTo>
                <a:cubicBezTo>
                  <a:pt x="421" y="202"/>
                  <a:pt x="425" y="209"/>
                  <a:pt x="426" y="213"/>
                </a:cubicBezTo>
                <a:cubicBezTo>
                  <a:pt x="422" y="224"/>
                  <a:pt x="419" y="230"/>
                  <a:pt x="417" y="238"/>
                </a:cubicBezTo>
                <a:cubicBezTo>
                  <a:pt x="416" y="246"/>
                  <a:pt x="416" y="255"/>
                  <a:pt x="416" y="264"/>
                </a:cubicBezTo>
                <a:cubicBezTo>
                  <a:pt x="416" y="270"/>
                  <a:pt x="418" y="275"/>
                  <a:pt x="418" y="280"/>
                </a:cubicBezTo>
                <a:cubicBezTo>
                  <a:pt x="418" y="283"/>
                  <a:pt x="417" y="286"/>
                  <a:pt x="416" y="290"/>
                </a:cubicBezTo>
                <a:cubicBezTo>
                  <a:pt x="413" y="288"/>
                  <a:pt x="412" y="287"/>
                  <a:pt x="410" y="286"/>
                </a:cubicBezTo>
                <a:cubicBezTo>
                  <a:pt x="410" y="287"/>
                  <a:pt x="409" y="288"/>
                  <a:pt x="410" y="288"/>
                </a:cubicBezTo>
                <a:cubicBezTo>
                  <a:pt x="419" y="301"/>
                  <a:pt x="418" y="316"/>
                  <a:pt x="419" y="331"/>
                </a:cubicBezTo>
                <a:cubicBezTo>
                  <a:pt x="419" y="342"/>
                  <a:pt x="420" y="353"/>
                  <a:pt x="421" y="364"/>
                </a:cubicBezTo>
                <a:cubicBezTo>
                  <a:pt x="421" y="369"/>
                  <a:pt x="422" y="373"/>
                  <a:pt x="422" y="377"/>
                </a:cubicBezTo>
                <a:cubicBezTo>
                  <a:pt x="422" y="392"/>
                  <a:pt x="407" y="401"/>
                  <a:pt x="393" y="393"/>
                </a:cubicBezTo>
                <a:cubicBezTo>
                  <a:pt x="391" y="392"/>
                  <a:pt x="390" y="386"/>
                  <a:pt x="391" y="385"/>
                </a:cubicBezTo>
                <a:cubicBezTo>
                  <a:pt x="406" y="374"/>
                  <a:pt x="398" y="358"/>
                  <a:pt x="398" y="344"/>
                </a:cubicBezTo>
                <a:cubicBezTo>
                  <a:pt x="398" y="337"/>
                  <a:pt x="395" y="329"/>
                  <a:pt x="393" y="322"/>
                </a:cubicBezTo>
                <a:cubicBezTo>
                  <a:pt x="391" y="315"/>
                  <a:pt x="385" y="313"/>
                  <a:pt x="378" y="314"/>
                </a:cubicBezTo>
                <a:cubicBezTo>
                  <a:pt x="371" y="315"/>
                  <a:pt x="364" y="314"/>
                  <a:pt x="358" y="314"/>
                </a:cubicBezTo>
                <a:cubicBezTo>
                  <a:pt x="357" y="316"/>
                  <a:pt x="355" y="318"/>
                  <a:pt x="353" y="321"/>
                </a:cubicBezTo>
                <a:cubicBezTo>
                  <a:pt x="351" y="324"/>
                  <a:pt x="348" y="326"/>
                  <a:pt x="346" y="329"/>
                </a:cubicBezTo>
                <a:cubicBezTo>
                  <a:pt x="340" y="337"/>
                  <a:pt x="332" y="338"/>
                  <a:pt x="322" y="332"/>
                </a:cubicBezTo>
                <a:cubicBezTo>
                  <a:pt x="324" y="330"/>
                  <a:pt x="326" y="327"/>
                  <a:pt x="328" y="325"/>
                </a:cubicBezTo>
                <a:cubicBezTo>
                  <a:pt x="339" y="316"/>
                  <a:pt x="347" y="305"/>
                  <a:pt x="352" y="291"/>
                </a:cubicBezTo>
                <a:cubicBezTo>
                  <a:pt x="353" y="285"/>
                  <a:pt x="353" y="279"/>
                  <a:pt x="354" y="273"/>
                </a:cubicBezTo>
                <a:cubicBezTo>
                  <a:pt x="353" y="273"/>
                  <a:pt x="352" y="272"/>
                  <a:pt x="352" y="272"/>
                </a:cubicBezTo>
                <a:cubicBezTo>
                  <a:pt x="348" y="280"/>
                  <a:pt x="343" y="288"/>
                  <a:pt x="341" y="297"/>
                </a:cubicBezTo>
                <a:cubicBezTo>
                  <a:pt x="339" y="308"/>
                  <a:pt x="334" y="313"/>
                  <a:pt x="326" y="306"/>
                </a:cubicBezTo>
                <a:cubicBezTo>
                  <a:pt x="320" y="300"/>
                  <a:pt x="319" y="305"/>
                  <a:pt x="316" y="307"/>
                </a:cubicBezTo>
                <a:cubicBezTo>
                  <a:pt x="315" y="307"/>
                  <a:pt x="314" y="308"/>
                  <a:pt x="313" y="309"/>
                </a:cubicBezTo>
                <a:cubicBezTo>
                  <a:pt x="314" y="305"/>
                  <a:pt x="316" y="301"/>
                  <a:pt x="316" y="299"/>
                </a:cubicBezTo>
                <a:cubicBezTo>
                  <a:pt x="315" y="296"/>
                  <a:pt x="311" y="294"/>
                  <a:pt x="309" y="291"/>
                </a:cubicBezTo>
                <a:cubicBezTo>
                  <a:pt x="305" y="287"/>
                  <a:pt x="300" y="283"/>
                  <a:pt x="297" y="279"/>
                </a:cubicBezTo>
                <a:cubicBezTo>
                  <a:pt x="292" y="273"/>
                  <a:pt x="289" y="267"/>
                  <a:pt x="293" y="258"/>
                </a:cubicBezTo>
                <a:cubicBezTo>
                  <a:pt x="289" y="258"/>
                  <a:pt x="286" y="257"/>
                  <a:pt x="283" y="257"/>
                </a:cubicBezTo>
                <a:cubicBezTo>
                  <a:pt x="276" y="257"/>
                  <a:pt x="269" y="258"/>
                  <a:pt x="262" y="259"/>
                </a:cubicBezTo>
                <a:cubicBezTo>
                  <a:pt x="242" y="261"/>
                  <a:pt x="223" y="256"/>
                  <a:pt x="204" y="249"/>
                </a:cubicBezTo>
                <a:cubicBezTo>
                  <a:pt x="185" y="242"/>
                  <a:pt x="184" y="243"/>
                  <a:pt x="185" y="262"/>
                </a:cubicBezTo>
                <a:cubicBezTo>
                  <a:pt x="185" y="285"/>
                  <a:pt x="187" y="308"/>
                  <a:pt x="189" y="331"/>
                </a:cubicBezTo>
                <a:cubicBezTo>
                  <a:pt x="190" y="341"/>
                  <a:pt x="188" y="345"/>
                  <a:pt x="179" y="349"/>
                </a:cubicBezTo>
                <a:cubicBezTo>
                  <a:pt x="167" y="353"/>
                  <a:pt x="163" y="362"/>
                  <a:pt x="165" y="374"/>
                </a:cubicBezTo>
                <a:cubicBezTo>
                  <a:pt x="165" y="375"/>
                  <a:pt x="165" y="377"/>
                  <a:pt x="165" y="380"/>
                </a:cubicBezTo>
                <a:cubicBezTo>
                  <a:pt x="156" y="380"/>
                  <a:pt x="147" y="380"/>
                  <a:pt x="138" y="380"/>
                </a:cubicBezTo>
                <a:cubicBezTo>
                  <a:pt x="134" y="379"/>
                  <a:pt x="133" y="376"/>
                  <a:pt x="136" y="373"/>
                </a:cubicBezTo>
                <a:cubicBezTo>
                  <a:pt x="142" y="364"/>
                  <a:pt x="149" y="356"/>
                  <a:pt x="154" y="347"/>
                </a:cubicBezTo>
                <a:cubicBezTo>
                  <a:pt x="156" y="345"/>
                  <a:pt x="157" y="341"/>
                  <a:pt x="157" y="338"/>
                </a:cubicBezTo>
                <a:cubicBezTo>
                  <a:pt x="157" y="329"/>
                  <a:pt x="156" y="320"/>
                  <a:pt x="155" y="311"/>
                </a:cubicBezTo>
                <a:cubicBezTo>
                  <a:pt x="154" y="296"/>
                  <a:pt x="153" y="281"/>
                  <a:pt x="150" y="267"/>
                </a:cubicBezTo>
                <a:cubicBezTo>
                  <a:pt x="149" y="260"/>
                  <a:pt x="144" y="253"/>
                  <a:pt x="141" y="247"/>
                </a:cubicBezTo>
                <a:cubicBezTo>
                  <a:pt x="140" y="248"/>
                  <a:pt x="139" y="248"/>
                  <a:pt x="138" y="249"/>
                </a:cubicBezTo>
                <a:cubicBezTo>
                  <a:pt x="137" y="246"/>
                  <a:pt x="134" y="243"/>
                  <a:pt x="135" y="241"/>
                </a:cubicBezTo>
                <a:cubicBezTo>
                  <a:pt x="138" y="235"/>
                  <a:pt x="133" y="234"/>
                  <a:pt x="130" y="232"/>
                </a:cubicBezTo>
                <a:cubicBezTo>
                  <a:pt x="121" y="226"/>
                  <a:pt x="116" y="218"/>
                  <a:pt x="114" y="208"/>
                </a:cubicBezTo>
                <a:cubicBezTo>
                  <a:pt x="111" y="194"/>
                  <a:pt x="107" y="182"/>
                  <a:pt x="108" y="168"/>
                </a:cubicBezTo>
                <a:cubicBezTo>
                  <a:pt x="108" y="166"/>
                  <a:pt x="106" y="163"/>
                  <a:pt x="104" y="161"/>
                </a:cubicBezTo>
                <a:cubicBezTo>
                  <a:pt x="95" y="150"/>
                  <a:pt x="87" y="138"/>
                  <a:pt x="85" y="122"/>
                </a:cubicBezTo>
                <a:cubicBezTo>
                  <a:pt x="84" y="113"/>
                  <a:pt x="79" y="105"/>
                  <a:pt x="70" y="99"/>
                </a:cubicBezTo>
                <a:cubicBezTo>
                  <a:pt x="68" y="107"/>
                  <a:pt x="67" y="114"/>
                  <a:pt x="64" y="121"/>
                </a:cubicBezTo>
                <a:cubicBezTo>
                  <a:pt x="61" y="128"/>
                  <a:pt x="61" y="133"/>
                  <a:pt x="63" y="140"/>
                </a:cubicBezTo>
                <a:cubicBezTo>
                  <a:pt x="64" y="142"/>
                  <a:pt x="63" y="145"/>
                  <a:pt x="62" y="148"/>
                </a:cubicBezTo>
                <a:cubicBezTo>
                  <a:pt x="61" y="150"/>
                  <a:pt x="60" y="152"/>
                  <a:pt x="58" y="155"/>
                </a:cubicBezTo>
                <a:cubicBezTo>
                  <a:pt x="58" y="155"/>
                  <a:pt x="57" y="154"/>
                  <a:pt x="55" y="153"/>
                </a:cubicBezTo>
                <a:cubicBezTo>
                  <a:pt x="54" y="156"/>
                  <a:pt x="53" y="158"/>
                  <a:pt x="53" y="159"/>
                </a:cubicBezTo>
                <a:cubicBezTo>
                  <a:pt x="49" y="158"/>
                  <a:pt x="46" y="157"/>
                  <a:pt x="40" y="156"/>
                </a:cubicBezTo>
                <a:cubicBezTo>
                  <a:pt x="40" y="151"/>
                  <a:pt x="41" y="144"/>
                  <a:pt x="41" y="137"/>
                </a:cubicBezTo>
                <a:cubicBezTo>
                  <a:pt x="41" y="130"/>
                  <a:pt x="42" y="123"/>
                  <a:pt x="41" y="116"/>
                </a:cubicBezTo>
                <a:cubicBezTo>
                  <a:pt x="40" y="110"/>
                  <a:pt x="38" y="105"/>
                  <a:pt x="30" y="105"/>
                </a:cubicBezTo>
                <a:cubicBezTo>
                  <a:pt x="22" y="105"/>
                  <a:pt x="21" y="97"/>
                  <a:pt x="21" y="92"/>
                </a:cubicBezTo>
                <a:cubicBezTo>
                  <a:pt x="20" y="86"/>
                  <a:pt x="21" y="79"/>
                  <a:pt x="24" y="74"/>
                </a:cubicBezTo>
                <a:cubicBezTo>
                  <a:pt x="27" y="66"/>
                  <a:pt x="32" y="58"/>
                  <a:pt x="36" y="50"/>
                </a:cubicBezTo>
                <a:cubicBezTo>
                  <a:pt x="23" y="46"/>
                  <a:pt x="9" y="49"/>
                  <a:pt x="0" y="39"/>
                </a:cubicBezTo>
                <a:cubicBezTo>
                  <a:pt x="9" y="36"/>
                  <a:pt x="17" y="32"/>
                  <a:pt x="25" y="29"/>
                </a:cubicBezTo>
                <a:cubicBezTo>
                  <a:pt x="27" y="28"/>
                  <a:pt x="30" y="29"/>
                  <a:pt x="32" y="29"/>
                </a:cubicBezTo>
                <a:cubicBezTo>
                  <a:pt x="39" y="31"/>
                  <a:pt x="44" y="28"/>
                  <a:pt x="48" y="23"/>
                </a:cubicBezTo>
                <a:cubicBezTo>
                  <a:pt x="50" y="21"/>
                  <a:pt x="52" y="18"/>
                  <a:pt x="55" y="16"/>
                </a:cubicBezTo>
                <a:cubicBezTo>
                  <a:pt x="85" y="0"/>
                  <a:pt x="114" y="8"/>
                  <a:pt x="143" y="19"/>
                </a:cubicBezTo>
                <a:cubicBezTo>
                  <a:pt x="145" y="20"/>
                  <a:pt x="147" y="22"/>
                  <a:pt x="149" y="24"/>
                </a:cubicBezTo>
                <a:cubicBezTo>
                  <a:pt x="149" y="25"/>
                  <a:pt x="149" y="25"/>
                  <a:pt x="148" y="26"/>
                </a:cubicBezTo>
                <a:cubicBezTo>
                  <a:pt x="145" y="26"/>
                  <a:pt x="141" y="26"/>
                  <a:pt x="138" y="25"/>
                </a:cubicBezTo>
                <a:cubicBezTo>
                  <a:pt x="130" y="23"/>
                  <a:pt x="122" y="20"/>
                  <a:pt x="113" y="18"/>
                </a:cubicBezTo>
                <a:cubicBezTo>
                  <a:pt x="106" y="15"/>
                  <a:pt x="99" y="15"/>
                  <a:pt x="93" y="20"/>
                </a:cubicBezTo>
                <a:cubicBezTo>
                  <a:pt x="88" y="24"/>
                  <a:pt x="89" y="29"/>
                  <a:pt x="93" y="30"/>
                </a:cubicBezTo>
                <a:cubicBezTo>
                  <a:pt x="104" y="32"/>
                  <a:pt x="106" y="41"/>
                  <a:pt x="111" y="48"/>
                </a:cubicBezTo>
                <a:cubicBezTo>
                  <a:pt x="109" y="50"/>
                  <a:pt x="107" y="51"/>
                  <a:pt x="104" y="53"/>
                </a:cubicBezTo>
                <a:cubicBezTo>
                  <a:pt x="108" y="58"/>
                  <a:pt x="112" y="64"/>
                  <a:pt x="116" y="68"/>
                </a:cubicBezTo>
                <a:cubicBezTo>
                  <a:pt x="125" y="76"/>
                  <a:pt x="133" y="83"/>
                  <a:pt x="142" y="90"/>
                </a:cubicBezTo>
                <a:cubicBezTo>
                  <a:pt x="144" y="92"/>
                  <a:pt x="147" y="93"/>
                  <a:pt x="149" y="92"/>
                </a:cubicBezTo>
                <a:cubicBezTo>
                  <a:pt x="167" y="90"/>
                  <a:pt x="184" y="93"/>
                  <a:pt x="200" y="99"/>
                </a:cubicBezTo>
                <a:cubicBezTo>
                  <a:pt x="225" y="108"/>
                  <a:pt x="249" y="107"/>
                  <a:pt x="274" y="102"/>
                </a:cubicBezTo>
                <a:cubicBezTo>
                  <a:pt x="294" y="98"/>
                  <a:pt x="315" y="95"/>
                  <a:pt x="335" y="95"/>
                </a:cubicBezTo>
                <a:cubicBezTo>
                  <a:pt x="357" y="94"/>
                  <a:pt x="376" y="102"/>
                  <a:pt x="392" y="118"/>
                </a:cubicBezTo>
                <a:cubicBezTo>
                  <a:pt x="395" y="121"/>
                  <a:pt x="399" y="123"/>
                  <a:pt x="400" y="128"/>
                </a:cubicBezTo>
                <a:cubicBezTo>
                  <a:pt x="401" y="133"/>
                  <a:pt x="407" y="135"/>
                  <a:pt x="411" y="130"/>
                </a:cubicBezTo>
                <a:cubicBezTo>
                  <a:pt x="414" y="127"/>
                  <a:pt x="417" y="123"/>
                  <a:pt x="419" y="119"/>
                </a:cubicBezTo>
                <a:cubicBezTo>
                  <a:pt x="423" y="106"/>
                  <a:pt x="431" y="103"/>
                  <a:pt x="442" y="110"/>
                </a:cubicBezTo>
                <a:cubicBezTo>
                  <a:pt x="445" y="112"/>
                  <a:pt x="448" y="112"/>
                  <a:pt x="452" y="114"/>
                </a:cubicBezTo>
                <a:close/>
              </a:path>
            </a:pathLst>
          </a:custGeom>
          <a:solidFill>
            <a:srgbClr val="E150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9998076" y="5073650"/>
            <a:ext cx="1584325" cy="1477962"/>
          </a:xfrm>
          <a:custGeom>
            <a:avLst/>
            <a:gdLst>
              <a:gd name="T0" fmla="*/ 439 w 507"/>
              <a:gd name="T1" fmla="*/ 461 h 472"/>
              <a:gd name="T2" fmla="*/ 444 w 507"/>
              <a:gd name="T3" fmla="*/ 346 h 472"/>
              <a:gd name="T4" fmla="*/ 440 w 507"/>
              <a:gd name="T5" fmla="*/ 345 h 472"/>
              <a:gd name="T6" fmla="*/ 433 w 507"/>
              <a:gd name="T7" fmla="*/ 374 h 472"/>
              <a:gd name="T8" fmla="*/ 422 w 507"/>
              <a:gd name="T9" fmla="*/ 432 h 472"/>
              <a:gd name="T10" fmla="*/ 380 w 507"/>
              <a:gd name="T11" fmla="*/ 451 h 472"/>
              <a:gd name="T12" fmla="*/ 390 w 507"/>
              <a:gd name="T13" fmla="*/ 336 h 472"/>
              <a:gd name="T14" fmla="*/ 386 w 507"/>
              <a:gd name="T15" fmla="*/ 323 h 472"/>
              <a:gd name="T16" fmla="*/ 353 w 507"/>
              <a:gd name="T17" fmla="*/ 271 h 472"/>
              <a:gd name="T18" fmla="*/ 327 w 507"/>
              <a:gd name="T19" fmla="*/ 256 h 472"/>
              <a:gd name="T20" fmla="*/ 273 w 507"/>
              <a:gd name="T21" fmla="*/ 261 h 472"/>
              <a:gd name="T22" fmla="*/ 241 w 507"/>
              <a:gd name="T23" fmla="*/ 297 h 472"/>
              <a:gd name="T24" fmla="*/ 238 w 507"/>
              <a:gd name="T25" fmla="*/ 345 h 472"/>
              <a:gd name="T26" fmla="*/ 239 w 507"/>
              <a:gd name="T27" fmla="*/ 349 h 472"/>
              <a:gd name="T28" fmla="*/ 274 w 507"/>
              <a:gd name="T29" fmla="*/ 407 h 472"/>
              <a:gd name="T30" fmla="*/ 263 w 507"/>
              <a:gd name="T31" fmla="*/ 457 h 472"/>
              <a:gd name="T32" fmla="*/ 250 w 507"/>
              <a:gd name="T33" fmla="*/ 449 h 472"/>
              <a:gd name="T34" fmla="*/ 244 w 507"/>
              <a:gd name="T35" fmla="*/ 426 h 472"/>
              <a:gd name="T36" fmla="*/ 234 w 507"/>
              <a:gd name="T37" fmla="*/ 414 h 472"/>
              <a:gd name="T38" fmla="*/ 235 w 507"/>
              <a:gd name="T39" fmla="*/ 431 h 472"/>
              <a:gd name="T40" fmla="*/ 201 w 507"/>
              <a:gd name="T41" fmla="*/ 470 h 472"/>
              <a:gd name="T42" fmla="*/ 184 w 507"/>
              <a:gd name="T43" fmla="*/ 471 h 472"/>
              <a:gd name="T44" fmla="*/ 172 w 507"/>
              <a:gd name="T45" fmla="*/ 454 h 472"/>
              <a:gd name="T46" fmla="*/ 184 w 507"/>
              <a:gd name="T47" fmla="*/ 434 h 472"/>
              <a:gd name="T48" fmla="*/ 189 w 507"/>
              <a:gd name="T49" fmla="*/ 420 h 472"/>
              <a:gd name="T50" fmla="*/ 189 w 507"/>
              <a:gd name="T51" fmla="*/ 365 h 472"/>
              <a:gd name="T52" fmla="*/ 192 w 507"/>
              <a:gd name="T53" fmla="*/ 306 h 472"/>
              <a:gd name="T54" fmla="*/ 177 w 507"/>
              <a:gd name="T55" fmla="*/ 282 h 472"/>
              <a:gd name="T56" fmla="*/ 144 w 507"/>
              <a:gd name="T57" fmla="*/ 257 h 472"/>
              <a:gd name="T58" fmla="*/ 99 w 507"/>
              <a:gd name="T59" fmla="*/ 166 h 472"/>
              <a:gd name="T60" fmla="*/ 91 w 507"/>
              <a:gd name="T61" fmla="*/ 160 h 472"/>
              <a:gd name="T62" fmla="*/ 69 w 507"/>
              <a:gd name="T63" fmla="*/ 132 h 472"/>
              <a:gd name="T64" fmla="*/ 51 w 507"/>
              <a:gd name="T65" fmla="*/ 74 h 472"/>
              <a:gd name="T66" fmla="*/ 41 w 507"/>
              <a:gd name="T67" fmla="*/ 68 h 472"/>
              <a:gd name="T68" fmla="*/ 6 w 507"/>
              <a:gd name="T69" fmla="*/ 48 h 472"/>
              <a:gd name="T70" fmla="*/ 11 w 507"/>
              <a:gd name="T71" fmla="*/ 32 h 472"/>
              <a:gd name="T72" fmla="*/ 44 w 507"/>
              <a:gd name="T73" fmla="*/ 29 h 472"/>
              <a:gd name="T74" fmla="*/ 62 w 507"/>
              <a:gd name="T75" fmla="*/ 22 h 472"/>
              <a:gd name="T76" fmla="*/ 137 w 507"/>
              <a:gd name="T77" fmla="*/ 21 h 472"/>
              <a:gd name="T78" fmla="*/ 153 w 507"/>
              <a:gd name="T79" fmla="*/ 25 h 472"/>
              <a:gd name="T80" fmla="*/ 196 w 507"/>
              <a:gd name="T81" fmla="*/ 31 h 472"/>
              <a:gd name="T82" fmla="*/ 197 w 507"/>
              <a:gd name="T83" fmla="*/ 50 h 472"/>
              <a:gd name="T84" fmla="*/ 168 w 507"/>
              <a:gd name="T85" fmla="*/ 63 h 472"/>
              <a:gd name="T86" fmla="*/ 150 w 507"/>
              <a:gd name="T87" fmla="*/ 87 h 472"/>
              <a:gd name="T88" fmla="*/ 156 w 507"/>
              <a:gd name="T89" fmla="*/ 94 h 472"/>
              <a:gd name="T90" fmla="*/ 187 w 507"/>
              <a:gd name="T91" fmla="*/ 100 h 472"/>
              <a:gd name="T92" fmla="*/ 299 w 507"/>
              <a:gd name="T93" fmla="*/ 75 h 472"/>
              <a:gd name="T94" fmla="*/ 403 w 507"/>
              <a:gd name="T95" fmla="*/ 79 h 472"/>
              <a:gd name="T96" fmla="*/ 434 w 507"/>
              <a:gd name="T97" fmla="*/ 93 h 472"/>
              <a:gd name="T98" fmla="*/ 480 w 507"/>
              <a:gd name="T99" fmla="*/ 185 h 472"/>
              <a:gd name="T100" fmla="*/ 466 w 507"/>
              <a:gd name="T101" fmla="*/ 242 h 472"/>
              <a:gd name="T102" fmla="*/ 480 w 507"/>
              <a:gd name="T103" fmla="*/ 275 h 472"/>
              <a:gd name="T104" fmla="*/ 498 w 507"/>
              <a:gd name="T105" fmla="*/ 322 h 472"/>
              <a:gd name="T106" fmla="*/ 485 w 507"/>
              <a:gd name="T107" fmla="*/ 393 h 472"/>
              <a:gd name="T108" fmla="*/ 481 w 507"/>
              <a:gd name="T109" fmla="*/ 439 h 472"/>
              <a:gd name="T110" fmla="*/ 475 w 507"/>
              <a:gd name="T111" fmla="*/ 456 h 472"/>
              <a:gd name="T112" fmla="*/ 439 w 507"/>
              <a:gd name="T113" fmla="*/ 461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7" h="472">
                <a:moveTo>
                  <a:pt x="439" y="461"/>
                </a:moveTo>
                <a:cubicBezTo>
                  <a:pt x="454" y="423"/>
                  <a:pt x="449" y="384"/>
                  <a:pt x="444" y="346"/>
                </a:cubicBezTo>
                <a:cubicBezTo>
                  <a:pt x="443" y="345"/>
                  <a:pt x="441" y="345"/>
                  <a:pt x="440" y="345"/>
                </a:cubicBezTo>
                <a:cubicBezTo>
                  <a:pt x="438" y="355"/>
                  <a:pt x="435" y="364"/>
                  <a:pt x="433" y="374"/>
                </a:cubicBezTo>
                <a:cubicBezTo>
                  <a:pt x="429" y="393"/>
                  <a:pt x="424" y="413"/>
                  <a:pt x="422" y="432"/>
                </a:cubicBezTo>
                <a:cubicBezTo>
                  <a:pt x="419" y="455"/>
                  <a:pt x="400" y="460"/>
                  <a:pt x="380" y="451"/>
                </a:cubicBezTo>
                <a:cubicBezTo>
                  <a:pt x="400" y="414"/>
                  <a:pt x="395" y="375"/>
                  <a:pt x="390" y="336"/>
                </a:cubicBezTo>
                <a:cubicBezTo>
                  <a:pt x="390" y="331"/>
                  <a:pt x="389" y="327"/>
                  <a:pt x="386" y="323"/>
                </a:cubicBezTo>
                <a:cubicBezTo>
                  <a:pt x="375" y="306"/>
                  <a:pt x="363" y="289"/>
                  <a:pt x="353" y="271"/>
                </a:cubicBezTo>
                <a:cubicBezTo>
                  <a:pt x="347" y="260"/>
                  <a:pt x="340" y="254"/>
                  <a:pt x="327" y="256"/>
                </a:cubicBezTo>
                <a:cubicBezTo>
                  <a:pt x="309" y="257"/>
                  <a:pt x="291" y="258"/>
                  <a:pt x="273" y="261"/>
                </a:cubicBezTo>
                <a:cubicBezTo>
                  <a:pt x="251" y="265"/>
                  <a:pt x="243" y="275"/>
                  <a:pt x="241" y="297"/>
                </a:cubicBezTo>
                <a:cubicBezTo>
                  <a:pt x="239" y="313"/>
                  <a:pt x="239" y="329"/>
                  <a:pt x="238" y="345"/>
                </a:cubicBezTo>
                <a:cubicBezTo>
                  <a:pt x="238" y="346"/>
                  <a:pt x="238" y="348"/>
                  <a:pt x="239" y="349"/>
                </a:cubicBezTo>
                <a:cubicBezTo>
                  <a:pt x="250" y="369"/>
                  <a:pt x="260" y="390"/>
                  <a:pt x="274" y="407"/>
                </a:cubicBezTo>
                <a:cubicBezTo>
                  <a:pt x="287" y="424"/>
                  <a:pt x="284" y="448"/>
                  <a:pt x="263" y="457"/>
                </a:cubicBezTo>
                <a:cubicBezTo>
                  <a:pt x="256" y="460"/>
                  <a:pt x="252" y="455"/>
                  <a:pt x="250" y="449"/>
                </a:cubicBezTo>
                <a:cubicBezTo>
                  <a:pt x="248" y="441"/>
                  <a:pt x="247" y="433"/>
                  <a:pt x="244" y="426"/>
                </a:cubicBezTo>
                <a:cubicBezTo>
                  <a:pt x="242" y="421"/>
                  <a:pt x="239" y="417"/>
                  <a:pt x="234" y="414"/>
                </a:cubicBezTo>
                <a:cubicBezTo>
                  <a:pt x="235" y="419"/>
                  <a:pt x="235" y="425"/>
                  <a:pt x="235" y="431"/>
                </a:cubicBezTo>
                <a:cubicBezTo>
                  <a:pt x="236" y="456"/>
                  <a:pt x="225" y="468"/>
                  <a:pt x="201" y="470"/>
                </a:cubicBezTo>
                <a:cubicBezTo>
                  <a:pt x="195" y="470"/>
                  <a:pt x="190" y="471"/>
                  <a:pt x="184" y="471"/>
                </a:cubicBezTo>
                <a:cubicBezTo>
                  <a:pt x="171" y="472"/>
                  <a:pt x="167" y="466"/>
                  <a:pt x="172" y="454"/>
                </a:cubicBezTo>
                <a:cubicBezTo>
                  <a:pt x="175" y="447"/>
                  <a:pt x="180" y="441"/>
                  <a:pt x="184" y="434"/>
                </a:cubicBezTo>
                <a:cubicBezTo>
                  <a:pt x="186" y="430"/>
                  <a:pt x="189" y="425"/>
                  <a:pt x="189" y="420"/>
                </a:cubicBezTo>
                <a:cubicBezTo>
                  <a:pt x="190" y="402"/>
                  <a:pt x="190" y="383"/>
                  <a:pt x="189" y="365"/>
                </a:cubicBezTo>
                <a:cubicBezTo>
                  <a:pt x="187" y="345"/>
                  <a:pt x="186" y="325"/>
                  <a:pt x="192" y="306"/>
                </a:cubicBezTo>
                <a:cubicBezTo>
                  <a:pt x="195" y="295"/>
                  <a:pt x="188" y="283"/>
                  <a:pt x="177" y="282"/>
                </a:cubicBezTo>
                <a:cubicBezTo>
                  <a:pt x="161" y="281"/>
                  <a:pt x="151" y="272"/>
                  <a:pt x="144" y="257"/>
                </a:cubicBezTo>
                <a:cubicBezTo>
                  <a:pt x="130" y="227"/>
                  <a:pt x="114" y="197"/>
                  <a:pt x="99" y="166"/>
                </a:cubicBezTo>
                <a:cubicBezTo>
                  <a:pt x="97" y="163"/>
                  <a:pt x="94" y="160"/>
                  <a:pt x="91" y="160"/>
                </a:cubicBezTo>
                <a:cubicBezTo>
                  <a:pt x="75" y="157"/>
                  <a:pt x="68" y="145"/>
                  <a:pt x="69" y="132"/>
                </a:cubicBezTo>
                <a:cubicBezTo>
                  <a:pt x="71" y="110"/>
                  <a:pt x="60" y="93"/>
                  <a:pt x="51" y="74"/>
                </a:cubicBezTo>
                <a:cubicBezTo>
                  <a:pt x="49" y="71"/>
                  <a:pt x="45" y="68"/>
                  <a:pt x="41" y="68"/>
                </a:cubicBezTo>
                <a:cubicBezTo>
                  <a:pt x="27" y="66"/>
                  <a:pt x="15" y="59"/>
                  <a:pt x="6" y="48"/>
                </a:cubicBezTo>
                <a:cubicBezTo>
                  <a:pt x="0" y="40"/>
                  <a:pt x="0" y="35"/>
                  <a:pt x="11" y="32"/>
                </a:cubicBezTo>
                <a:cubicBezTo>
                  <a:pt x="22" y="30"/>
                  <a:pt x="33" y="29"/>
                  <a:pt x="44" y="29"/>
                </a:cubicBezTo>
                <a:cubicBezTo>
                  <a:pt x="51" y="29"/>
                  <a:pt x="56" y="28"/>
                  <a:pt x="62" y="22"/>
                </a:cubicBezTo>
                <a:cubicBezTo>
                  <a:pt x="81" y="0"/>
                  <a:pt x="116" y="1"/>
                  <a:pt x="137" y="21"/>
                </a:cubicBezTo>
                <a:cubicBezTo>
                  <a:pt x="142" y="27"/>
                  <a:pt x="146" y="28"/>
                  <a:pt x="153" y="25"/>
                </a:cubicBezTo>
                <a:cubicBezTo>
                  <a:pt x="168" y="19"/>
                  <a:pt x="182" y="23"/>
                  <a:pt x="196" y="31"/>
                </a:cubicBezTo>
                <a:cubicBezTo>
                  <a:pt x="206" y="36"/>
                  <a:pt x="207" y="44"/>
                  <a:pt x="197" y="50"/>
                </a:cubicBezTo>
                <a:cubicBezTo>
                  <a:pt x="189" y="56"/>
                  <a:pt x="178" y="60"/>
                  <a:pt x="168" y="63"/>
                </a:cubicBezTo>
                <a:cubicBezTo>
                  <a:pt x="159" y="66"/>
                  <a:pt x="148" y="78"/>
                  <a:pt x="150" y="87"/>
                </a:cubicBezTo>
                <a:cubicBezTo>
                  <a:pt x="150" y="90"/>
                  <a:pt x="153" y="93"/>
                  <a:pt x="156" y="94"/>
                </a:cubicBezTo>
                <a:cubicBezTo>
                  <a:pt x="166" y="96"/>
                  <a:pt x="177" y="101"/>
                  <a:pt x="187" y="100"/>
                </a:cubicBezTo>
                <a:cubicBezTo>
                  <a:pt x="225" y="97"/>
                  <a:pt x="262" y="88"/>
                  <a:pt x="299" y="75"/>
                </a:cubicBezTo>
                <a:cubicBezTo>
                  <a:pt x="334" y="63"/>
                  <a:pt x="368" y="66"/>
                  <a:pt x="403" y="79"/>
                </a:cubicBezTo>
                <a:cubicBezTo>
                  <a:pt x="413" y="83"/>
                  <a:pt x="424" y="87"/>
                  <a:pt x="434" y="93"/>
                </a:cubicBezTo>
                <a:cubicBezTo>
                  <a:pt x="469" y="111"/>
                  <a:pt x="487" y="145"/>
                  <a:pt x="480" y="185"/>
                </a:cubicBezTo>
                <a:cubicBezTo>
                  <a:pt x="477" y="204"/>
                  <a:pt x="471" y="223"/>
                  <a:pt x="466" y="242"/>
                </a:cubicBezTo>
                <a:cubicBezTo>
                  <a:pt x="461" y="261"/>
                  <a:pt x="462" y="266"/>
                  <a:pt x="480" y="275"/>
                </a:cubicBezTo>
                <a:cubicBezTo>
                  <a:pt x="501" y="287"/>
                  <a:pt x="507" y="299"/>
                  <a:pt x="498" y="322"/>
                </a:cubicBezTo>
                <a:cubicBezTo>
                  <a:pt x="488" y="345"/>
                  <a:pt x="485" y="368"/>
                  <a:pt x="485" y="393"/>
                </a:cubicBezTo>
                <a:cubicBezTo>
                  <a:pt x="485" y="408"/>
                  <a:pt x="483" y="424"/>
                  <a:pt x="481" y="439"/>
                </a:cubicBezTo>
                <a:cubicBezTo>
                  <a:pt x="480" y="445"/>
                  <a:pt x="478" y="451"/>
                  <a:pt x="475" y="456"/>
                </a:cubicBezTo>
                <a:cubicBezTo>
                  <a:pt x="466" y="470"/>
                  <a:pt x="452" y="472"/>
                  <a:pt x="439" y="461"/>
                </a:cubicBezTo>
                <a:close/>
              </a:path>
            </a:pathLst>
          </a:custGeom>
          <a:solidFill>
            <a:srgbClr val="E8C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/>
          </p:cNvSpPr>
          <p:nvPr userDrawn="1"/>
        </p:nvSpPr>
        <p:spPr bwMode="auto">
          <a:xfrm>
            <a:off x="5283201" y="5365750"/>
            <a:ext cx="1093788" cy="1222375"/>
          </a:xfrm>
          <a:custGeom>
            <a:avLst/>
            <a:gdLst>
              <a:gd name="T0" fmla="*/ 175 w 350"/>
              <a:gd name="T1" fmla="*/ 285 h 391"/>
              <a:gd name="T2" fmla="*/ 174 w 350"/>
              <a:gd name="T3" fmla="*/ 344 h 391"/>
              <a:gd name="T4" fmla="*/ 178 w 350"/>
              <a:gd name="T5" fmla="*/ 356 h 391"/>
              <a:gd name="T6" fmla="*/ 174 w 350"/>
              <a:gd name="T7" fmla="*/ 386 h 391"/>
              <a:gd name="T8" fmla="*/ 158 w 350"/>
              <a:gd name="T9" fmla="*/ 366 h 391"/>
              <a:gd name="T10" fmla="*/ 151 w 350"/>
              <a:gd name="T11" fmla="*/ 308 h 391"/>
              <a:gd name="T12" fmla="*/ 144 w 350"/>
              <a:gd name="T13" fmla="*/ 245 h 391"/>
              <a:gd name="T14" fmla="*/ 121 w 350"/>
              <a:gd name="T15" fmla="*/ 259 h 391"/>
              <a:gd name="T16" fmla="*/ 112 w 350"/>
              <a:gd name="T17" fmla="*/ 365 h 391"/>
              <a:gd name="T18" fmla="*/ 84 w 350"/>
              <a:gd name="T19" fmla="*/ 390 h 391"/>
              <a:gd name="T20" fmla="*/ 91 w 350"/>
              <a:gd name="T21" fmla="*/ 372 h 391"/>
              <a:gd name="T22" fmla="*/ 94 w 350"/>
              <a:gd name="T23" fmla="*/ 287 h 391"/>
              <a:gd name="T24" fmla="*/ 80 w 350"/>
              <a:gd name="T25" fmla="*/ 228 h 391"/>
              <a:gd name="T26" fmla="*/ 70 w 350"/>
              <a:gd name="T27" fmla="*/ 174 h 391"/>
              <a:gd name="T28" fmla="*/ 50 w 350"/>
              <a:gd name="T29" fmla="*/ 176 h 391"/>
              <a:gd name="T30" fmla="*/ 30 w 350"/>
              <a:gd name="T31" fmla="*/ 185 h 391"/>
              <a:gd name="T32" fmla="*/ 21 w 350"/>
              <a:gd name="T33" fmla="*/ 136 h 391"/>
              <a:gd name="T34" fmla="*/ 18 w 350"/>
              <a:gd name="T35" fmla="*/ 97 h 391"/>
              <a:gd name="T36" fmla="*/ 16 w 350"/>
              <a:gd name="T37" fmla="*/ 58 h 391"/>
              <a:gd name="T38" fmla="*/ 13 w 350"/>
              <a:gd name="T39" fmla="*/ 0 h 391"/>
              <a:gd name="T40" fmla="*/ 37 w 350"/>
              <a:gd name="T41" fmla="*/ 46 h 391"/>
              <a:gd name="T42" fmla="*/ 58 w 350"/>
              <a:gd name="T43" fmla="*/ 7 h 391"/>
              <a:gd name="T44" fmla="*/ 70 w 350"/>
              <a:gd name="T45" fmla="*/ 5 h 391"/>
              <a:gd name="T46" fmla="*/ 74 w 350"/>
              <a:gd name="T47" fmla="*/ 70 h 391"/>
              <a:gd name="T48" fmla="*/ 113 w 350"/>
              <a:gd name="T49" fmla="*/ 105 h 391"/>
              <a:gd name="T50" fmla="*/ 193 w 350"/>
              <a:gd name="T51" fmla="*/ 107 h 391"/>
              <a:gd name="T52" fmla="*/ 318 w 350"/>
              <a:gd name="T53" fmla="*/ 137 h 391"/>
              <a:gd name="T54" fmla="*/ 321 w 350"/>
              <a:gd name="T55" fmla="*/ 225 h 391"/>
              <a:gd name="T56" fmla="*/ 343 w 350"/>
              <a:gd name="T57" fmla="*/ 301 h 391"/>
              <a:gd name="T58" fmla="*/ 349 w 350"/>
              <a:gd name="T59" fmla="*/ 362 h 391"/>
              <a:gd name="T60" fmla="*/ 327 w 350"/>
              <a:gd name="T61" fmla="*/ 371 h 391"/>
              <a:gd name="T62" fmla="*/ 324 w 350"/>
              <a:gd name="T63" fmla="*/ 304 h 391"/>
              <a:gd name="T64" fmla="*/ 297 w 350"/>
              <a:gd name="T65" fmla="*/ 248 h 391"/>
              <a:gd name="T66" fmla="*/ 271 w 350"/>
              <a:gd name="T67" fmla="*/ 232 h 391"/>
              <a:gd name="T68" fmla="*/ 281 w 350"/>
              <a:gd name="T69" fmla="*/ 287 h 391"/>
              <a:gd name="T70" fmla="*/ 255 w 350"/>
              <a:gd name="T71" fmla="*/ 375 h 391"/>
              <a:gd name="T72" fmla="*/ 236 w 350"/>
              <a:gd name="T73" fmla="*/ 372 h 391"/>
              <a:gd name="T74" fmla="*/ 246 w 350"/>
              <a:gd name="T75" fmla="*/ 350 h 391"/>
              <a:gd name="T76" fmla="*/ 245 w 350"/>
              <a:gd name="T77" fmla="*/ 262 h 391"/>
              <a:gd name="T78" fmla="*/ 174 w 350"/>
              <a:gd name="T79" fmla="*/ 24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0" h="391">
                <a:moveTo>
                  <a:pt x="174" y="244"/>
                </a:moveTo>
                <a:cubicBezTo>
                  <a:pt x="172" y="258"/>
                  <a:pt x="172" y="271"/>
                  <a:pt x="175" y="285"/>
                </a:cubicBezTo>
                <a:cubicBezTo>
                  <a:pt x="177" y="294"/>
                  <a:pt x="176" y="304"/>
                  <a:pt x="175" y="314"/>
                </a:cubicBezTo>
                <a:cubicBezTo>
                  <a:pt x="175" y="324"/>
                  <a:pt x="174" y="334"/>
                  <a:pt x="174" y="344"/>
                </a:cubicBezTo>
                <a:cubicBezTo>
                  <a:pt x="174" y="347"/>
                  <a:pt x="176" y="349"/>
                  <a:pt x="176" y="351"/>
                </a:cubicBezTo>
                <a:cubicBezTo>
                  <a:pt x="177" y="353"/>
                  <a:pt x="178" y="354"/>
                  <a:pt x="178" y="356"/>
                </a:cubicBezTo>
                <a:cubicBezTo>
                  <a:pt x="178" y="364"/>
                  <a:pt x="178" y="373"/>
                  <a:pt x="178" y="382"/>
                </a:cubicBezTo>
                <a:cubicBezTo>
                  <a:pt x="178" y="383"/>
                  <a:pt x="176" y="386"/>
                  <a:pt x="174" y="386"/>
                </a:cubicBezTo>
                <a:cubicBezTo>
                  <a:pt x="168" y="388"/>
                  <a:pt x="162" y="388"/>
                  <a:pt x="153" y="389"/>
                </a:cubicBezTo>
                <a:cubicBezTo>
                  <a:pt x="155" y="380"/>
                  <a:pt x="156" y="373"/>
                  <a:pt x="158" y="366"/>
                </a:cubicBezTo>
                <a:cubicBezTo>
                  <a:pt x="158" y="364"/>
                  <a:pt x="159" y="362"/>
                  <a:pt x="159" y="361"/>
                </a:cubicBezTo>
                <a:cubicBezTo>
                  <a:pt x="158" y="343"/>
                  <a:pt x="161" y="325"/>
                  <a:pt x="151" y="308"/>
                </a:cubicBezTo>
                <a:cubicBezTo>
                  <a:pt x="149" y="305"/>
                  <a:pt x="149" y="301"/>
                  <a:pt x="148" y="297"/>
                </a:cubicBezTo>
                <a:cubicBezTo>
                  <a:pt x="147" y="280"/>
                  <a:pt x="146" y="263"/>
                  <a:pt x="144" y="245"/>
                </a:cubicBezTo>
                <a:cubicBezTo>
                  <a:pt x="136" y="245"/>
                  <a:pt x="130" y="245"/>
                  <a:pt x="122" y="245"/>
                </a:cubicBezTo>
                <a:cubicBezTo>
                  <a:pt x="122" y="251"/>
                  <a:pt x="121" y="255"/>
                  <a:pt x="121" y="259"/>
                </a:cubicBezTo>
                <a:cubicBezTo>
                  <a:pt x="119" y="277"/>
                  <a:pt x="119" y="295"/>
                  <a:pt x="117" y="312"/>
                </a:cubicBezTo>
                <a:cubicBezTo>
                  <a:pt x="116" y="330"/>
                  <a:pt x="115" y="348"/>
                  <a:pt x="112" y="365"/>
                </a:cubicBezTo>
                <a:cubicBezTo>
                  <a:pt x="111" y="373"/>
                  <a:pt x="109" y="382"/>
                  <a:pt x="104" y="387"/>
                </a:cubicBezTo>
                <a:cubicBezTo>
                  <a:pt x="100" y="391"/>
                  <a:pt x="91" y="390"/>
                  <a:pt x="84" y="390"/>
                </a:cubicBezTo>
                <a:cubicBezTo>
                  <a:pt x="84" y="390"/>
                  <a:pt x="83" y="387"/>
                  <a:pt x="83" y="385"/>
                </a:cubicBezTo>
                <a:cubicBezTo>
                  <a:pt x="86" y="381"/>
                  <a:pt x="89" y="376"/>
                  <a:pt x="91" y="372"/>
                </a:cubicBezTo>
                <a:cubicBezTo>
                  <a:pt x="93" y="368"/>
                  <a:pt x="95" y="365"/>
                  <a:pt x="96" y="361"/>
                </a:cubicBezTo>
                <a:cubicBezTo>
                  <a:pt x="100" y="336"/>
                  <a:pt x="97" y="311"/>
                  <a:pt x="94" y="287"/>
                </a:cubicBezTo>
                <a:cubicBezTo>
                  <a:pt x="92" y="269"/>
                  <a:pt x="88" y="251"/>
                  <a:pt x="84" y="234"/>
                </a:cubicBezTo>
                <a:cubicBezTo>
                  <a:pt x="84" y="231"/>
                  <a:pt x="81" y="229"/>
                  <a:pt x="80" y="228"/>
                </a:cubicBezTo>
                <a:cubicBezTo>
                  <a:pt x="69" y="217"/>
                  <a:pt x="66" y="204"/>
                  <a:pt x="66" y="189"/>
                </a:cubicBezTo>
                <a:cubicBezTo>
                  <a:pt x="66" y="184"/>
                  <a:pt x="68" y="179"/>
                  <a:pt x="70" y="174"/>
                </a:cubicBezTo>
                <a:cubicBezTo>
                  <a:pt x="65" y="172"/>
                  <a:pt x="61" y="169"/>
                  <a:pt x="55" y="166"/>
                </a:cubicBezTo>
                <a:cubicBezTo>
                  <a:pt x="53" y="169"/>
                  <a:pt x="52" y="172"/>
                  <a:pt x="50" y="176"/>
                </a:cubicBezTo>
                <a:cubicBezTo>
                  <a:pt x="48" y="184"/>
                  <a:pt x="40" y="188"/>
                  <a:pt x="32" y="186"/>
                </a:cubicBezTo>
                <a:cubicBezTo>
                  <a:pt x="31" y="186"/>
                  <a:pt x="30" y="186"/>
                  <a:pt x="30" y="185"/>
                </a:cubicBezTo>
                <a:cubicBezTo>
                  <a:pt x="26" y="183"/>
                  <a:pt x="17" y="164"/>
                  <a:pt x="20" y="160"/>
                </a:cubicBezTo>
                <a:cubicBezTo>
                  <a:pt x="25" y="152"/>
                  <a:pt x="22" y="144"/>
                  <a:pt x="21" y="136"/>
                </a:cubicBezTo>
                <a:cubicBezTo>
                  <a:pt x="19" y="124"/>
                  <a:pt x="15" y="113"/>
                  <a:pt x="18" y="101"/>
                </a:cubicBezTo>
                <a:cubicBezTo>
                  <a:pt x="19" y="100"/>
                  <a:pt x="19" y="98"/>
                  <a:pt x="18" y="97"/>
                </a:cubicBezTo>
                <a:cubicBezTo>
                  <a:pt x="11" y="90"/>
                  <a:pt x="15" y="84"/>
                  <a:pt x="19" y="77"/>
                </a:cubicBezTo>
                <a:cubicBezTo>
                  <a:pt x="24" y="70"/>
                  <a:pt x="23" y="64"/>
                  <a:pt x="16" y="58"/>
                </a:cubicBezTo>
                <a:cubicBezTo>
                  <a:pt x="5" y="48"/>
                  <a:pt x="0" y="18"/>
                  <a:pt x="7" y="5"/>
                </a:cubicBezTo>
                <a:cubicBezTo>
                  <a:pt x="8" y="3"/>
                  <a:pt x="11" y="0"/>
                  <a:pt x="13" y="0"/>
                </a:cubicBezTo>
                <a:cubicBezTo>
                  <a:pt x="15" y="0"/>
                  <a:pt x="17" y="3"/>
                  <a:pt x="18" y="6"/>
                </a:cubicBezTo>
                <a:cubicBezTo>
                  <a:pt x="25" y="19"/>
                  <a:pt x="30" y="33"/>
                  <a:pt x="37" y="46"/>
                </a:cubicBezTo>
                <a:cubicBezTo>
                  <a:pt x="39" y="49"/>
                  <a:pt x="45" y="51"/>
                  <a:pt x="49" y="53"/>
                </a:cubicBezTo>
                <a:cubicBezTo>
                  <a:pt x="52" y="37"/>
                  <a:pt x="55" y="22"/>
                  <a:pt x="58" y="7"/>
                </a:cubicBezTo>
                <a:cubicBezTo>
                  <a:pt x="59" y="4"/>
                  <a:pt x="61" y="0"/>
                  <a:pt x="62" y="0"/>
                </a:cubicBezTo>
                <a:cubicBezTo>
                  <a:pt x="65" y="0"/>
                  <a:pt x="68" y="2"/>
                  <a:pt x="70" y="5"/>
                </a:cubicBezTo>
                <a:cubicBezTo>
                  <a:pt x="81" y="19"/>
                  <a:pt x="81" y="35"/>
                  <a:pt x="78" y="51"/>
                </a:cubicBezTo>
                <a:cubicBezTo>
                  <a:pt x="76" y="57"/>
                  <a:pt x="75" y="64"/>
                  <a:pt x="74" y="70"/>
                </a:cubicBezTo>
                <a:cubicBezTo>
                  <a:pt x="72" y="76"/>
                  <a:pt x="79" y="88"/>
                  <a:pt x="85" y="91"/>
                </a:cubicBezTo>
                <a:cubicBezTo>
                  <a:pt x="95" y="95"/>
                  <a:pt x="104" y="100"/>
                  <a:pt x="113" y="105"/>
                </a:cubicBezTo>
                <a:cubicBezTo>
                  <a:pt x="115" y="105"/>
                  <a:pt x="117" y="107"/>
                  <a:pt x="119" y="107"/>
                </a:cubicBezTo>
                <a:cubicBezTo>
                  <a:pt x="144" y="109"/>
                  <a:pt x="168" y="114"/>
                  <a:pt x="193" y="107"/>
                </a:cubicBezTo>
                <a:cubicBezTo>
                  <a:pt x="207" y="103"/>
                  <a:pt x="221" y="98"/>
                  <a:pt x="234" y="94"/>
                </a:cubicBezTo>
                <a:cubicBezTo>
                  <a:pt x="269" y="84"/>
                  <a:pt x="308" y="103"/>
                  <a:pt x="318" y="137"/>
                </a:cubicBezTo>
                <a:cubicBezTo>
                  <a:pt x="322" y="149"/>
                  <a:pt x="318" y="162"/>
                  <a:pt x="317" y="175"/>
                </a:cubicBezTo>
                <a:cubicBezTo>
                  <a:pt x="314" y="192"/>
                  <a:pt x="315" y="209"/>
                  <a:pt x="321" y="225"/>
                </a:cubicBezTo>
                <a:cubicBezTo>
                  <a:pt x="325" y="237"/>
                  <a:pt x="332" y="249"/>
                  <a:pt x="335" y="261"/>
                </a:cubicBezTo>
                <a:cubicBezTo>
                  <a:pt x="339" y="274"/>
                  <a:pt x="341" y="288"/>
                  <a:pt x="343" y="301"/>
                </a:cubicBezTo>
                <a:cubicBezTo>
                  <a:pt x="346" y="316"/>
                  <a:pt x="347" y="331"/>
                  <a:pt x="348" y="346"/>
                </a:cubicBezTo>
                <a:cubicBezTo>
                  <a:pt x="348" y="351"/>
                  <a:pt x="345" y="356"/>
                  <a:pt x="349" y="362"/>
                </a:cubicBezTo>
                <a:cubicBezTo>
                  <a:pt x="350" y="364"/>
                  <a:pt x="347" y="372"/>
                  <a:pt x="345" y="372"/>
                </a:cubicBezTo>
                <a:cubicBezTo>
                  <a:pt x="339" y="374"/>
                  <a:pt x="333" y="372"/>
                  <a:pt x="327" y="371"/>
                </a:cubicBezTo>
                <a:cubicBezTo>
                  <a:pt x="327" y="371"/>
                  <a:pt x="326" y="368"/>
                  <a:pt x="327" y="366"/>
                </a:cubicBezTo>
                <a:cubicBezTo>
                  <a:pt x="333" y="345"/>
                  <a:pt x="326" y="325"/>
                  <a:pt x="324" y="304"/>
                </a:cubicBezTo>
                <a:cubicBezTo>
                  <a:pt x="324" y="296"/>
                  <a:pt x="320" y="289"/>
                  <a:pt x="316" y="282"/>
                </a:cubicBezTo>
                <a:cubicBezTo>
                  <a:pt x="310" y="270"/>
                  <a:pt x="304" y="259"/>
                  <a:pt x="297" y="248"/>
                </a:cubicBezTo>
                <a:cubicBezTo>
                  <a:pt x="290" y="237"/>
                  <a:pt x="283" y="226"/>
                  <a:pt x="274" y="213"/>
                </a:cubicBezTo>
                <a:cubicBezTo>
                  <a:pt x="273" y="220"/>
                  <a:pt x="270" y="227"/>
                  <a:pt x="271" y="232"/>
                </a:cubicBezTo>
                <a:cubicBezTo>
                  <a:pt x="273" y="246"/>
                  <a:pt x="277" y="260"/>
                  <a:pt x="280" y="273"/>
                </a:cubicBezTo>
                <a:cubicBezTo>
                  <a:pt x="281" y="278"/>
                  <a:pt x="282" y="283"/>
                  <a:pt x="281" y="287"/>
                </a:cubicBezTo>
                <a:cubicBezTo>
                  <a:pt x="277" y="312"/>
                  <a:pt x="275" y="337"/>
                  <a:pt x="264" y="360"/>
                </a:cubicBezTo>
                <a:cubicBezTo>
                  <a:pt x="262" y="365"/>
                  <a:pt x="259" y="371"/>
                  <a:pt x="255" y="375"/>
                </a:cubicBezTo>
                <a:cubicBezTo>
                  <a:pt x="251" y="377"/>
                  <a:pt x="245" y="376"/>
                  <a:pt x="240" y="376"/>
                </a:cubicBezTo>
                <a:cubicBezTo>
                  <a:pt x="239" y="376"/>
                  <a:pt x="236" y="373"/>
                  <a:pt x="236" y="372"/>
                </a:cubicBezTo>
                <a:cubicBezTo>
                  <a:pt x="238" y="366"/>
                  <a:pt x="240" y="360"/>
                  <a:pt x="243" y="355"/>
                </a:cubicBezTo>
                <a:cubicBezTo>
                  <a:pt x="244" y="353"/>
                  <a:pt x="246" y="352"/>
                  <a:pt x="246" y="350"/>
                </a:cubicBezTo>
                <a:cubicBezTo>
                  <a:pt x="252" y="331"/>
                  <a:pt x="260" y="313"/>
                  <a:pt x="256" y="293"/>
                </a:cubicBezTo>
                <a:cubicBezTo>
                  <a:pt x="253" y="282"/>
                  <a:pt x="249" y="272"/>
                  <a:pt x="245" y="262"/>
                </a:cubicBezTo>
                <a:cubicBezTo>
                  <a:pt x="242" y="254"/>
                  <a:pt x="238" y="246"/>
                  <a:pt x="235" y="236"/>
                </a:cubicBezTo>
                <a:cubicBezTo>
                  <a:pt x="216" y="245"/>
                  <a:pt x="196" y="252"/>
                  <a:pt x="174" y="244"/>
                </a:cubicBezTo>
                <a:close/>
              </a:path>
            </a:pathLst>
          </a:custGeom>
          <a:solidFill>
            <a:srgbClr val="E393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 noEditPoints="1"/>
          </p:cNvSpPr>
          <p:nvPr userDrawn="1"/>
        </p:nvSpPr>
        <p:spPr bwMode="auto">
          <a:xfrm>
            <a:off x="4157663" y="5443538"/>
            <a:ext cx="865188" cy="1128712"/>
          </a:xfrm>
          <a:custGeom>
            <a:avLst/>
            <a:gdLst>
              <a:gd name="T0" fmla="*/ 246 w 277"/>
              <a:gd name="T1" fmla="*/ 58 h 361"/>
              <a:gd name="T2" fmla="*/ 248 w 277"/>
              <a:gd name="T3" fmla="*/ 122 h 361"/>
              <a:gd name="T4" fmla="*/ 244 w 277"/>
              <a:gd name="T5" fmla="*/ 190 h 361"/>
              <a:gd name="T6" fmla="*/ 231 w 277"/>
              <a:gd name="T7" fmla="*/ 227 h 361"/>
              <a:gd name="T8" fmla="*/ 227 w 277"/>
              <a:gd name="T9" fmla="*/ 259 h 361"/>
              <a:gd name="T10" fmla="*/ 225 w 277"/>
              <a:gd name="T11" fmla="*/ 327 h 361"/>
              <a:gd name="T12" fmla="*/ 203 w 277"/>
              <a:gd name="T13" fmla="*/ 349 h 361"/>
              <a:gd name="T14" fmla="*/ 162 w 277"/>
              <a:gd name="T15" fmla="*/ 358 h 361"/>
              <a:gd name="T16" fmla="*/ 164 w 277"/>
              <a:gd name="T17" fmla="*/ 298 h 361"/>
              <a:gd name="T18" fmla="*/ 158 w 277"/>
              <a:gd name="T19" fmla="*/ 266 h 361"/>
              <a:gd name="T20" fmla="*/ 149 w 277"/>
              <a:gd name="T21" fmla="*/ 229 h 361"/>
              <a:gd name="T22" fmla="*/ 112 w 277"/>
              <a:gd name="T23" fmla="*/ 214 h 361"/>
              <a:gd name="T24" fmla="*/ 79 w 277"/>
              <a:gd name="T25" fmla="*/ 281 h 361"/>
              <a:gd name="T26" fmla="*/ 71 w 277"/>
              <a:gd name="T27" fmla="*/ 330 h 361"/>
              <a:gd name="T28" fmla="*/ 54 w 277"/>
              <a:gd name="T29" fmla="*/ 335 h 361"/>
              <a:gd name="T30" fmla="*/ 55 w 277"/>
              <a:gd name="T31" fmla="*/ 227 h 361"/>
              <a:gd name="T32" fmla="*/ 68 w 277"/>
              <a:gd name="T33" fmla="*/ 194 h 361"/>
              <a:gd name="T34" fmla="*/ 35 w 277"/>
              <a:gd name="T35" fmla="*/ 252 h 361"/>
              <a:gd name="T36" fmla="*/ 27 w 277"/>
              <a:gd name="T37" fmla="*/ 331 h 361"/>
              <a:gd name="T38" fmla="*/ 4 w 277"/>
              <a:gd name="T39" fmla="*/ 336 h 361"/>
              <a:gd name="T40" fmla="*/ 0 w 277"/>
              <a:gd name="T41" fmla="*/ 282 h 361"/>
              <a:gd name="T42" fmla="*/ 14 w 277"/>
              <a:gd name="T43" fmla="*/ 209 h 361"/>
              <a:gd name="T44" fmla="*/ 27 w 277"/>
              <a:gd name="T45" fmla="*/ 120 h 361"/>
              <a:gd name="T46" fmla="*/ 105 w 277"/>
              <a:gd name="T47" fmla="*/ 76 h 361"/>
              <a:gd name="T48" fmla="*/ 161 w 277"/>
              <a:gd name="T49" fmla="*/ 87 h 361"/>
              <a:gd name="T50" fmla="*/ 169 w 277"/>
              <a:gd name="T51" fmla="*/ 44 h 361"/>
              <a:gd name="T52" fmla="*/ 146 w 277"/>
              <a:gd name="T53" fmla="*/ 28 h 361"/>
              <a:gd name="T54" fmla="*/ 162 w 277"/>
              <a:gd name="T55" fmla="*/ 4 h 361"/>
              <a:gd name="T56" fmla="*/ 187 w 277"/>
              <a:gd name="T57" fmla="*/ 16 h 361"/>
              <a:gd name="T58" fmla="*/ 243 w 277"/>
              <a:gd name="T59" fmla="*/ 10 h 361"/>
              <a:gd name="T60" fmla="*/ 273 w 277"/>
              <a:gd name="T61" fmla="*/ 16 h 361"/>
              <a:gd name="T62" fmla="*/ 185 w 277"/>
              <a:gd name="T63" fmla="*/ 223 h 361"/>
              <a:gd name="T64" fmla="*/ 195 w 277"/>
              <a:gd name="T65" fmla="*/ 252 h 361"/>
              <a:gd name="T66" fmla="*/ 185 w 277"/>
              <a:gd name="T67" fmla="*/ 223 h 361"/>
              <a:gd name="T68" fmla="*/ 197 w 277"/>
              <a:gd name="T69" fmla="*/ 280 h 361"/>
              <a:gd name="T70" fmla="*/ 195 w 277"/>
              <a:gd name="T71" fmla="*/ 315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7" h="361">
                <a:moveTo>
                  <a:pt x="248" y="40"/>
                </a:moveTo>
                <a:cubicBezTo>
                  <a:pt x="247" y="45"/>
                  <a:pt x="248" y="52"/>
                  <a:pt x="246" y="58"/>
                </a:cubicBezTo>
                <a:cubicBezTo>
                  <a:pt x="241" y="76"/>
                  <a:pt x="244" y="94"/>
                  <a:pt x="245" y="112"/>
                </a:cubicBezTo>
                <a:cubicBezTo>
                  <a:pt x="246" y="115"/>
                  <a:pt x="247" y="119"/>
                  <a:pt x="248" y="122"/>
                </a:cubicBezTo>
                <a:cubicBezTo>
                  <a:pt x="257" y="136"/>
                  <a:pt x="256" y="152"/>
                  <a:pt x="256" y="167"/>
                </a:cubicBezTo>
                <a:cubicBezTo>
                  <a:pt x="256" y="176"/>
                  <a:pt x="251" y="184"/>
                  <a:pt x="244" y="190"/>
                </a:cubicBezTo>
                <a:cubicBezTo>
                  <a:pt x="239" y="194"/>
                  <a:pt x="237" y="198"/>
                  <a:pt x="236" y="204"/>
                </a:cubicBezTo>
                <a:cubicBezTo>
                  <a:pt x="235" y="212"/>
                  <a:pt x="232" y="219"/>
                  <a:pt x="231" y="227"/>
                </a:cubicBezTo>
                <a:cubicBezTo>
                  <a:pt x="230" y="234"/>
                  <a:pt x="230" y="241"/>
                  <a:pt x="229" y="248"/>
                </a:cubicBezTo>
                <a:cubicBezTo>
                  <a:pt x="229" y="252"/>
                  <a:pt x="229" y="256"/>
                  <a:pt x="227" y="259"/>
                </a:cubicBezTo>
                <a:cubicBezTo>
                  <a:pt x="214" y="277"/>
                  <a:pt x="219" y="296"/>
                  <a:pt x="221" y="315"/>
                </a:cubicBezTo>
                <a:cubicBezTo>
                  <a:pt x="222" y="319"/>
                  <a:pt x="224" y="323"/>
                  <a:pt x="225" y="327"/>
                </a:cubicBezTo>
                <a:cubicBezTo>
                  <a:pt x="228" y="342"/>
                  <a:pt x="222" y="349"/>
                  <a:pt x="206" y="349"/>
                </a:cubicBezTo>
                <a:cubicBezTo>
                  <a:pt x="205" y="349"/>
                  <a:pt x="203" y="349"/>
                  <a:pt x="203" y="349"/>
                </a:cubicBezTo>
                <a:cubicBezTo>
                  <a:pt x="199" y="354"/>
                  <a:pt x="195" y="360"/>
                  <a:pt x="191" y="361"/>
                </a:cubicBezTo>
                <a:cubicBezTo>
                  <a:pt x="182" y="361"/>
                  <a:pt x="172" y="360"/>
                  <a:pt x="162" y="358"/>
                </a:cubicBezTo>
                <a:cubicBezTo>
                  <a:pt x="161" y="357"/>
                  <a:pt x="159" y="351"/>
                  <a:pt x="159" y="348"/>
                </a:cubicBezTo>
                <a:cubicBezTo>
                  <a:pt x="160" y="331"/>
                  <a:pt x="162" y="314"/>
                  <a:pt x="164" y="298"/>
                </a:cubicBezTo>
                <a:cubicBezTo>
                  <a:pt x="164" y="294"/>
                  <a:pt x="163" y="290"/>
                  <a:pt x="161" y="287"/>
                </a:cubicBezTo>
                <a:cubicBezTo>
                  <a:pt x="155" y="280"/>
                  <a:pt x="153" y="273"/>
                  <a:pt x="158" y="266"/>
                </a:cubicBezTo>
                <a:cubicBezTo>
                  <a:pt x="161" y="261"/>
                  <a:pt x="160" y="257"/>
                  <a:pt x="157" y="252"/>
                </a:cubicBezTo>
                <a:cubicBezTo>
                  <a:pt x="153" y="245"/>
                  <a:pt x="152" y="237"/>
                  <a:pt x="149" y="229"/>
                </a:cubicBezTo>
                <a:cubicBezTo>
                  <a:pt x="148" y="225"/>
                  <a:pt x="148" y="220"/>
                  <a:pt x="147" y="216"/>
                </a:cubicBezTo>
                <a:cubicBezTo>
                  <a:pt x="135" y="215"/>
                  <a:pt x="124" y="215"/>
                  <a:pt x="112" y="214"/>
                </a:cubicBezTo>
                <a:cubicBezTo>
                  <a:pt x="111" y="214"/>
                  <a:pt x="109" y="215"/>
                  <a:pt x="108" y="216"/>
                </a:cubicBezTo>
                <a:cubicBezTo>
                  <a:pt x="94" y="236"/>
                  <a:pt x="82" y="256"/>
                  <a:pt x="79" y="281"/>
                </a:cubicBezTo>
                <a:cubicBezTo>
                  <a:pt x="79" y="283"/>
                  <a:pt x="78" y="286"/>
                  <a:pt x="77" y="288"/>
                </a:cubicBezTo>
                <a:cubicBezTo>
                  <a:pt x="72" y="301"/>
                  <a:pt x="67" y="315"/>
                  <a:pt x="71" y="330"/>
                </a:cubicBezTo>
                <a:cubicBezTo>
                  <a:pt x="71" y="331"/>
                  <a:pt x="68" y="335"/>
                  <a:pt x="66" y="335"/>
                </a:cubicBezTo>
                <a:cubicBezTo>
                  <a:pt x="62" y="336"/>
                  <a:pt x="58" y="336"/>
                  <a:pt x="54" y="335"/>
                </a:cubicBezTo>
                <a:cubicBezTo>
                  <a:pt x="43" y="334"/>
                  <a:pt x="38" y="329"/>
                  <a:pt x="39" y="318"/>
                </a:cubicBezTo>
                <a:cubicBezTo>
                  <a:pt x="39" y="287"/>
                  <a:pt x="46" y="257"/>
                  <a:pt x="55" y="227"/>
                </a:cubicBezTo>
                <a:cubicBezTo>
                  <a:pt x="57" y="221"/>
                  <a:pt x="62" y="215"/>
                  <a:pt x="64" y="209"/>
                </a:cubicBezTo>
                <a:cubicBezTo>
                  <a:pt x="66" y="204"/>
                  <a:pt x="68" y="200"/>
                  <a:pt x="68" y="194"/>
                </a:cubicBezTo>
                <a:cubicBezTo>
                  <a:pt x="59" y="205"/>
                  <a:pt x="48" y="214"/>
                  <a:pt x="44" y="228"/>
                </a:cubicBezTo>
                <a:cubicBezTo>
                  <a:pt x="42" y="236"/>
                  <a:pt x="39" y="244"/>
                  <a:pt x="35" y="252"/>
                </a:cubicBezTo>
                <a:cubicBezTo>
                  <a:pt x="27" y="270"/>
                  <a:pt x="24" y="288"/>
                  <a:pt x="26" y="307"/>
                </a:cubicBezTo>
                <a:cubicBezTo>
                  <a:pt x="27" y="315"/>
                  <a:pt x="27" y="323"/>
                  <a:pt x="27" y="331"/>
                </a:cubicBezTo>
                <a:cubicBezTo>
                  <a:pt x="28" y="336"/>
                  <a:pt x="25" y="340"/>
                  <a:pt x="20" y="340"/>
                </a:cubicBezTo>
                <a:cubicBezTo>
                  <a:pt x="14" y="341"/>
                  <a:pt x="8" y="343"/>
                  <a:pt x="4" y="336"/>
                </a:cubicBezTo>
                <a:cubicBezTo>
                  <a:pt x="3" y="334"/>
                  <a:pt x="3" y="333"/>
                  <a:pt x="3" y="331"/>
                </a:cubicBezTo>
                <a:cubicBezTo>
                  <a:pt x="2" y="315"/>
                  <a:pt x="0" y="298"/>
                  <a:pt x="0" y="282"/>
                </a:cubicBezTo>
                <a:cubicBezTo>
                  <a:pt x="0" y="274"/>
                  <a:pt x="1" y="266"/>
                  <a:pt x="1" y="258"/>
                </a:cubicBezTo>
                <a:cubicBezTo>
                  <a:pt x="1" y="240"/>
                  <a:pt x="1" y="223"/>
                  <a:pt x="14" y="209"/>
                </a:cubicBezTo>
                <a:cubicBezTo>
                  <a:pt x="15" y="207"/>
                  <a:pt x="16" y="204"/>
                  <a:pt x="16" y="202"/>
                </a:cubicBezTo>
                <a:cubicBezTo>
                  <a:pt x="20" y="175"/>
                  <a:pt x="23" y="147"/>
                  <a:pt x="27" y="120"/>
                </a:cubicBezTo>
                <a:cubicBezTo>
                  <a:pt x="29" y="111"/>
                  <a:pt x="33" y="105"/>
                  <a:pt x="39" y="99"/>
                </a:cubicBezTo>
                <a:cubicBezTo>
                  <a:pt x="58" y="82"/>
                  <a:pt x="78" y="70"/>
                  <a:pt x="105" y="76"/>
                </a:cubicBezTo>
                <a:cubicBezTo>
                  <a:pt x="118" y="79"/>
                  <a:pt x="131" y="83"/>
                  <a:pt x="145" y="86"/>
                </a:cubicBezTo>
                <a:cubicBezTo>
                  <a:pt x="150" y="88"/>
                  <a:pt x="156" y="88"/>
                  <a:pt x="161" y="87"/>
                </a:cubicBezTo>
                <a:cubicBezTo>
                  <a:pt x="172" y="84"/>
                  <a:pt x="171" y="83"/>
                  <a:pt x="170" y="71"/>
                </a:cubicBezTo>
                <a:cubicBezTo>
                  <a:pt x="170" y="62"/>
                  <a:pt x="170" y="53"/>
                  <a:pt x="169" y="44"/>
                </a:cubicBezTo>
                <a:cubicBezTo>
                  <a:pt x="169" y="42"/>
                  <a:pt x="166" y="39"/>
                  <a:pt x="164" y="38"/>
                </a:cubicBezTo>
                <a:cubicBezTo>
                  <a:pt x="158" y="34"/>
                  <a:pt x="151" y="32"/>
                  <a:pt x="146" y="28"/>
                </a:cubicBezTo>
                <a:cubicBezTo>
                  <a:pt x="141" y="23"/>
                  <a:pt x="138" y="17"/>
                  <a:pt x="141" y="10"/>
                </a:cubicBezTo>
                <a:cubicBezTo>
                  <a:pt x="144" y="4"/>
                  <a:pt x="156" y="1"/>
                  <a:pt x="162" y="4"/>
                </a:cubicBezTo>
                <a:cubicBezTo>
                  <a:pt x="167" y="6"/>
                  <a:pt x="172" y="10"/>
                  <a:pt x="176" y="14"/>
                </a:cubicBezTo>
                <a:cubicBezTo>
                  <a:pt x="179" y="17"/>
                  <a:pt x="182" y="18"/>
                  <a:pt x="187" y="16"/>
                </a:cubicBezTo>
                <a:cubicBezTo>
                  <a:pt x="199" y="9"/>
                  <a:pt x="211" y="9"/>
                  <a:pt x="223" y="15"/>
                </a:cubicBezTo>
                <a:cubicBezTo>
                  <a:pt x="231" y="19"/>
                  <a:pt x="238" y="16"/>
                  <a:pt x="243" y="10"/>
                </a:cubicBezTo>
                <a:cubicBezTo>
                  <a:pt x="252" y="2"/>
                  <a:pt x="261" y="0"/>
                  <a:pt x="270" y="5"/>
                </a:cubicBezTo>
                <a:cubicBezTo>
                  <a:pt x="275" y="8"/>
                  <a:pt x="277" y="12"/>
                  <a:pt x="273" y="16"/>
                </a:cubicBezTo>
                <a:cubicBezTo>
                  <a:pt x="265" y="24"/>
                  <a:pt x="257" y="32"/>
                  <a:pt x="248" y="40"/>
                </a:cubicBezTo>
                <a:close/>
                <a:moveTo>
                  <a:pt x="185" y="223"/>
                </a:moveTo>
                <a:cubicBezTo>
                  <a:pt x="188" y="233"/>
                  <a:pt x="190" y="243"/>
                  <a:pt x="193" y="252"/>
                </a:cubicBezTo>
                <a:cubicBezTo>
                  <a:pt x="194" y="252"/>
                  <a:pt x="194" y="252"/>
                  <a:pt x="195" y="252"/>
                </a:cubicBezTo>
                <a:cubicBezTo>
                  <a:pt x="196" y="245"/>
                  <a:pt x="197" y="238"/>
                  <a:pt x="197" y="231"/>
                </a:cubicBezTo>
                <a:cubicBezTo>
                  <a:pt x="198" y="223"/>
                  <a:pt x="195" y="221"/>
                  <a:pt x="185" y="223"/>
                </a:cubicBezTo>
                <a:close/>
                <a:moveTo>
                  <a:pt x="195" y="315"/>
                </a:moveTo>
                <a:cubicBezTo>
                  <a:pt x="196" y="303"/>
                  <a:pt x="196" y="292"/>
                  <a:pt x="197" y="280"/>
                </a:cubicBezTo>
                <a:cubicBezTo>
                  <a:pt x="196" y="280"/>
                  <a:pt x="195" y="280"/>
                  <a:pt x="195" y="280"/>
                </a:cubicBezTo>
                <a:cubicBezTo>
                  <a:pt x="188" y="291"/>
                  <a:pt x="192" y="303"/>
                  <a:pt x="195" y="315"/>
                </a:cubicBezTo>
                <a:close/>
              </a:path>
            </a:pathLst>
          </a:custGeom>
          <a:solidFill>
            <a:srgbClr val="62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8" name="Grupo 27"/>
          <p:cNvGrpSpPr/>
          <p:nvPr userDrawn="1"/>
        </p:nvGrpSpPr>
        <p:grpSpPr>
          <a:xfrm>
            <a:off x="309563" y="322263"/>
            <a:ext cx="11630026" cy="4618037"/>
            <a:chOff x="309563" y="322263"/>
            <a:chExt cx="11630026" cy="4618037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8499476" y="885825"/>
              <a:ext cx="1695450" cy="912812"/>
            </a:xfrm>
            <a:custGeom>
              <a:avLst/>
              <a:gdLst>
                <a:gd name="T0" fmla="*/ 542 w 542"/>
                <a:gd name="T1" fmla="*/ 171 h 292"/>
                <a:gd name="T2" fmla="*/ 510 w 542"/>
                <a:gd name="T3" fmla="*/ 202 h 292"/>
                <a:gd name="T4" fmla="*/ 443 w 542"/>
                <a:gd name="T5" fmla="*/ 205 h 292"/>
                <a:gd name="T6" fmla="*/ 383 w 542"/>
                <a:gd name="T7" fmla="*/ 200 h 292"/>
                <a:gd name="T8" fmla="*/ 388 w 542"/>
                <a:gd name="T9" fmla="*/ 266 h 292"/>
                <a:gd name="T10" fmla="*/ 391 w 542"/>
                <a:gd name="T11" fmla="*/ 285 h 292"/>
                <a:gd name="T12" fmla="*/ 371 w 542"/>
                <a:gd name="T13" fmla="*/ 282 h 292"/>
                <a:gd name="T14" fmla="*/ 367 w 542"/>
                <a:gd name="T15" fmla="*/ 279 h 292"/>
                <a:gd name="T16" fmla="*/ 339 w 542"/>
                <a:gd name="T17" fmla="*/ 280 h 292"/>
                <a:gd name="T18" fmla="*/ 325 w 542"/>
                <a:gd name="T19" fmla="*/ 258 h 292"/>
                <a:gd name="T20" fmla="*/ 320 w 542"/>
                <a:gd name="T21" fmla="*/ 212 h 292"/>
                <a:gd name="T22" fmla="*/ 298 w 542"/>
                <a:gd name="T23" fmla="*/ 198 h 292"/>
                <a:gd name="T24" fmla="*/ 124 w 542"/>
                <a:gd name="T25" fmla="*/ 197 h 292"/>
                <a:gd name="T26" fmla="*/ 142 w 542"/>
                <a:gd name="T27" fmla="*/ 274 h 292"/>
                <a:gd name="T28" fmla="*/ 84 w 542"/>
                <a:gd name="T29" fmla="*/ 211 h 292"/>
                <a:gd name="T30" fmla="*/ 86 w 542"/>
                <a:gd name="T31" fmla="*/ 281 h 292"/>
                <a:gd name="T32" fmla="*/ 41 w 542"/>
                <a:gd name="T33" fmla="*/ 263 h 292"/>
                <a:gd name="T34" fmla="*/ 35 w 542"/>
                <a:gd name="T35" fmla="*/ 213 h 292"/>
                <a:gd name="T36" fmla="*/ 35 w 542"/>
                <a:gd name="T37" fmla="*/ 207 h 292"/>
                <a:gd name="T38" fmla="*/ 33 w 542"/>
                <a:gd name="T39" fmla="*/ 127 h 292"/>
                <a:gd name="T40" fmla="*/ 32 w 542"/>
                <a:gd name="T41" fmla="*/ 78 h 292"/>
                <a:gd name="T42" fmla="*/ 10 w 542"/>
                <a:gd name="T43" fmla="*/ 66 h 292"/>
                <a:gd name="T44" fmla="*/ 35 w 542"/>
                <a:gd name="T45" fmla="*/ 38 h 292"/>
                <a:gd name="T46" fmla="*/ 43 w 542"/>
                <a:gd name="T47" fmla="*/ 60 h 292"/>
                <a:gd name="T48" fmla="*/ 186 w 542"/>
                <a:gd name="T49" fmla="*/ 1 h 292"/>
                <a:gd name="T50" fmla="*/ 427 w 542"/>
                <a:gd name="T51" fmla="*/ 35 h 292"/>
                <a:gd name="T52" fmla="*/ 450 w 542"/>
                <a:gd name="T53" fmla="*/ 46 h 292"/>
                <a:gd name="T54" fmla="*/ 485 w 542"/>
                <a:gd name="T55" fmla="*/ 44 h 292"/>
                <a:gd name="T56" fmla="*/ 489 w 542"/>
                <a:gd name="T57" fmla="*/ 55 h 292"/>
                <a:gd name="T58" fmla="*/ 516 w 542"/>
                <a:gd name="T59" fmla="*/ 46 h 292"/>
                <a:gd name="T60" fmla="*/ 502 w 542"/>
                <a:gd name="T61" fmla="*/ 118 h 292"/>
                <a:gd name="T62" fmla="*/ 542 w 542"/>
                <a:gd name="T63" fmla="*/ 1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2" h="292">
                  <a:moveTo>
                    <a:pt x="542" y="171"/>
                  </a:moveTo>
                  <a:cubicBezTo>
                    <a:pt x="541" y="193"/>
                    <a:pt x="532" y="203"/>
                    <a:pt x="510" y="202"/>
                  </a:cubicBezTo>
                  <a:cubicBezTo>
                    <a:pt x="488" y="202"/>
                    <a:pt x="465" y="205"/>
                    <a:pt x="443" y="205"/>
                  </a:cubicBezTo>
                  <a:cubicBezTo>
                    <a:pt x="425" y="205"/>
                    <a:pt x="407" y="202"/>
                    <a:pt x="383" y="200"/>
                  </a:cubicBezTo>
                  <a:cubicBezTo>
                    <a:pt x="384" y="223"/>
                    <a:pt x="386" y="245"/>
                    <a:pt x="388" y="266"/>
                  </a:cubicBezTo>
                  <a:cubicBezTo>
                    <a:pt x="389" y="273"/>
                    <a:pt x="390" y="279"/>
                    <a:pt x="391" y="285"/>
                  </a:cubicBezTo>
                  <a:cubicBezTo>
                    <a:pt x="384" y="284"/>
                    <a:pt x="377" y="284"/>
                    <a:pt x="371" y="282"/>
                  </a:cubicBezTo>
                  <a:cubicBezTo>
                    <a:pt x="368" y="281"/>
                    <a:pt x="365" y="278"/>
                    <a:pt x="367" y="279"/>
                  </a:cubicBezTo>
                  <a:cubicBezTo>
                    <a:pt x="354" y="280"/>
                    <a:pt x="344" y="283"/>
                    <a:pt x="339" y="280"/>
                  </a:cubicBezTo>
                  <a:cubicBezTo>
                    <a:pt x="332" y="276"/>
                    <a:pt x="327" y="266"/>
                    <a:pt x="325" y="258"/>
                  </a:cubicBezTo>
                  <a:cubicBezTo>
                    <a:pt x="322" y="243"/>
                    <a:pt x="322" y="227"/>
                    <a:pt x="320" y="212"/>
                  </a:cubicBezTo>
                  <a:cubicBezTo>
                    <a:pt x="318" y="200"/>
                    <a:pt x="310" y="195"/>
                    <a:pt x="298" y="198"/>
                  </a:cubicBezTo>
                  <a:cubicBezTo>
                    <a:pt x="240" y="211"/>
                    <a:pt x="182" y="211"/>
                    <a:pt x="124" y="197"/>
                  </a:cubicBezTo>
                  <a:cubicBezTo>
                    <a:pt x="112" y="221"/>
                    <a:pt x="115" y="232"/>
                    <a:pt x="142" y="274"/>
                  </a:cubicBezTo>
                  <a:cubicBezTo>
                    <a:pt x="120" y="286"/>
                    <a:pt x="120" y="286"/>
                    <a:pt x="84" y="211"/>
                  </a:cubicBezTo>
                  <a:cubicBezTo>
                    <a:pt x="60" y="224"/>
                    <a:pt x="61" y="238"/>
                    <a:pt x="86" y="281"/>
                  </a:cubicBezTo>
                  <a:cubicBezTo>
                    <a:pt x="67" y="292"/>
                    <a:pt x="44" y="284"/>
                    <a:pt x="41" y="263"/>
                  </a:cubicBezTo>
                  <a:cubicBezTo>
                    <a:pt x="37" y="247"/>
                    <a:pt x="37" y="230"/>
                    <a:pt x="35" y="213"/>
                  </a:cubicBezTo>
                  <a:cubicBezTo>
                    <a:pt x="35" y="211"/>
                    <a:pt x="34" y="208"/>
                    <a:pt x="35" y="207"/>
                  </a:cubicBezTo>
                  <a:cubicBezTo>
                    <a:pt x="56" y="179"/>
                    <a:pt x="38" y="154"/>
                    <a:pt x="33" y="127"/>
                  </a:cubicBezTo>
                  <a:cubicBezTo>
                    <a:pt x="29" y="111"/>
                    <a:pt x="32" y="94"/>
                    <a:pt x="32" y="78"/>
                  </a:cubicBezTo>
                  <a:cubicBezTo>
                    <a:pt x="25" y="75"/>
                    <a:pt x="12" y="73"/>
                    <a:pt x="10" y="66"/>
                  </a:cubicBezTo>
                  <a:cubicBezTo>
                    <a:pt x="0" y="42"/>
                    <a:pt x="31" y="55"/>
                    <a:pt x="35" y="38"/>
                  </a:cubicBezTo>
                  <a:cubicBezTo>
                    <a:pt x="38" y="47"/>
                    <a:pt x="40" y="53"/>
                    <a:pt x="43" y="60"/>
                  </a:cubicBezTo>
                  <a:cubicBezTo>
                    <a:pt x="79" y="12"/>
                    <a:pt x="131" y="1"/>
                    <a:pt x="186" y="1"/>
                  </a:cubicBezTo>
                  <a:cubicBezTo>
                    <a:pt x="268" y="0"/>
                    <a:pt x="349" y="4"/>
                    <a:pt x="427" y="35"/>
                  </a:cubicBezTo>
                  <a:cubicBezTo>
                    <a:pt x="434" y="38"/>
                    <a:pt x="443" y="41"/>
                    <a:pt x="450" y="46"/>
                  </a:cubicBezTo>
                  <a:cubicBezTo>
                    <a:pt x="462" y="54"/>
                    <a:pt x="474" y="57"/>
                    <a:pt x="485" y="44"/>
                  </a:cubicBezTo>
                  <a:cubicBezTo>
                    <a:pt x="487" y="48"/>
                    <a:pt x="488" y="52"/>
                    <a:pt x="489" y="55"/>
                  </a:cubicBezTo>
                  <a:cubicBezTo>
                    <a:pt x="496" y="53"/>
                    <a:pt x="503" y="51"/>
                    <a:pt x="516" y="46"/>
                  </a:cubicBezTo>
                  <a:cubicBezTo>
                    <a:pt x="498" y="71"/>
                    <a:pt x="495" y="92"/>
                    <a:pt x="502" y="118"/>
                  </a:cubicBezTo>
                  <a:cubicBezTo>
                    <a:pt x="510" y="142"/>
                    <a:pt x="513" y="165"/>
                    <a:pt x="542" y="171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931026" y="438150"/>
              <a:ext cx="1487488" cy="1344612"/>
            </a:xfrm>
            <a:custGeom>
              <a:avLst/>
              <a:gdLst>
                <a:gd name="T0" fmla="*/ 375 w 476"/>
                <a:gd name="T1" fmla="*/ 414 h 430"/>
                <a:gd name="T2" fmla="*/ 337 w 476"/>
                <a:gd name="T3" fmla="*/ 388 h 430"/>
                <a:gd name="T4" fmla="*/ 329 w 476"/>
                <a:gd name="T5" fmla="*/ 321 h 430"/>
                <a:gd name="T6" fmla="*/ 340 w 476"/>
                <a:gd name="T7" fmla="*/ 419 h 430"/>
                <a:gd name="T8" fmla="*/ 300 w 476"/>
                <a:gd name="T9" fmla="*/ 396 h 430"/>
                <a:gd name="T10" fmla="*/ 293 w 476"/>
                <a:gd name="T11" fmla="*/ 305 h 430"/>
                <a:gd name="T12" fmla="*/ 275 w 476"/>
                <a:gd name="T13" fmla="*/ 290 h 430"/>
                <a:gd name="T14" fmla="*/ 161 w 476"/>
                <a:gd name="T15" fmla="*/ 288 h 430"/>
                <a:gd name="T16" fmla="*/ 130 w 476"/>
                <a:gd name="T17" fmla="*/ 305 h 430"/>
                <a:gd name="T18" fmla="*/ 96 w 476"/>
                <a:gd name="T19" fmla="*/ 339 h 430"/>
                <a:gd name="T20" fmla="*/ 86 w 476"/>
                <a:gd name="T21" fmla="*/ 395 h 430"/>
                <a:gd name="T22" fmla="*/ 95 w 476"/>
                <a:gd name="T23" fmla="*/ 417 h 430"/>
                <a:gd name="T24" fmla="*/ 80 w 476"/>
                <a:gd name="T25" fmla="*/ 418 h 430"/>
                <a:gd name="T26" fmla="*/ 58 w 476"/>
                <a:gd name="T27" fmla="*/ 393 h 430"/>
                <a:gd name="T28" fmla="*/ 58 w 476"/>
                <a:gd name="T29" fmla="*/ 368 h 430"/>
                <a:gd name="T30" fmla="*/ 55 w 476"/>
                <a:gd name="T31" fmla="*/ 345 h 430"/>
                <a:gd name="T32" fmla="*/ 44 w 476"/>
                <a:gd name="T33" fmla="*/ 430 h 430"/>
                <a:gd name="T34" fmla="*/ 13 w 476"/>
                <a:gd name="T35" fmla="*/ 426 h 430"/>
                <a:gd name="T36" fmla="*/ 5 w 476"/>
                <a:gd name="T37" fmla="*/ 396 h 430"/>
                <a:gd name="T38" fmla="*/ 30 w 476"/>
                <a:gd name="T39" fmla="*/ 309 h 430"/>
                <a:gd name="T40" fmla="*/ 30 w 476"/>
                <a:gd name="T41" fmla="*/ 253 h 430"/>
                <a:gd name="T42" fmla="*/ 28 w 476"/>
                <a:gd name="T43" fmla="*/ 212 h 430"/>
                <a:gd name="T44" fmla="*/ 21 w 476"/>
                <a:gd name="T45" fmla="*/ 144 h 430"/>
                <a:gd name="T46" fmla="*/ 47 w 476"/>
                <a:gd name="T47" fmla="*/ 93 h 430"/>
                <a:gd name="T48" fmla="*/ 43 w 476"/>
                <a:gd name="T49" fmla="*/ 125 h 430"/>
                <a:gd name="T50" fmla="*/ 66 w 476"/>
                <a:gd name="T51" fmla="*/ 140 h 430"/>
                <a:gd name="T52" fmla="*/ 164 w 476"/>
                <a:gd name="T53" fmla="*/ 125 h 430"/>
                <a:gd name="T54" fmla="*/ 243 w 476"/>
                <a:gd name="T55" fmla="*/ 128 h 430"/>
                <a:gd name="T56" fmla="*/ 352 w 476"/>
                <a:gd name="T57" fmla="*/ 50 h 430"/>
                <a:gd name="T58" fmla="*/ 341 w 476"/>
                <a:gd name="T59" fmla="*/ 37 h 430"/>
                <a:gd name="T60" fmla="*/ 444 w 476"/>
                <a:gd name="T61" fmla="*/ 37 h 430"/>
                <a:gd name="T62" fmla="*/ 468 w 476"/>
                <a:gd name="T63" fmla="*/ 81 h 430"/>
                <a:gd name="T64" fmla="*/ 442 w 476"/>
                <a:gd name="T65" fmla="*/ 114 h 430"/>
                <a:gd name="T66" fmla="*/ 411 w 476"/>
                <a:gd name="T67" fmla="*/ 142 h 430"/>
                <a:gd name="T68" fmla="*/ 372 w 476"/>
                <a:gd name="T69" fmla="*/ 266 h 430"/>
                <a:gd name="T70" fmla="*/ 360 w 476"/>
                <a:gd name="T71" fmla="*/ 317 h 430"/>
                <a:gd name="T72" fmla="*/ 375 w 476"/>
                <a:gd name="T73" fmla="*/ 41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6" h="430">
                  <a:moveTo>
                    <a:pt x="375" y="414"/>
                  </a:moveTo>
                  <a:cubicBezTo>
                    <a:pt x="349" y="421"/>
                    <a:pt x="338" y="412"/>
                    <a:pt x="337" y="388"/>
                  </a:cubicBezTo>
                  <a:cubicBezTo>
                    <a:pt x="336" y="366"/>
                    <a:pt x="334" y="343"/>
                    <a:pt x="329" y="321"/>
                  </a:cubicBezTo>
                  <a:cubicBezTo>
                    <a:pt x="325" y="354"/>
                    <a:pt x="318" y="388"/>
                    <a:pt x="340" y="419"/>
                  </a:cubicBezTo>
                  <a:cubicBezTo>
                    <a:pt x="318" y="429"/>
                    <a:pt x="301" y="418"/>
                    <a:pt x="300" y="396"/>
                  </a:cubicBezTo>
                  <a:cubicBezTo>
                    <a:pt x="299" y="366"/>
                    <a:pt x="296" y="336"/>
                    <a:pt x="293" y="305"/>
                  </a:cubicBezTo>
                  <a:cubicBezTo>
                    <a:pt x="293" y="294"/>
                    <a:pt x="286" y="290"/>
                    <a:pt x="275" y="290"/>
                  </a:cubicBezTo>
                  <a:cubicBezTo>
                    <a:pt x="237" y="290"/>
                    <a:pt x="199" y="291"/>
                    <a:pt x="161" y="288"/>
                  </a:cubicBezTo>
                  <a:cubicBezTo>
                    <a:pt x="145" y="287"/>
                    <a:pt x="137" y="292"/>
                    <a:pt x="130" y="305"/>
                  </a:cubicBezTo>
                  <a:cubicBezTo>
                    <a:pt x="123" y="320"/>
                    <a:pt x="112" y="330"/>
                    <a:pt x="96" y="339"/>
                  </a:cubicBezTo>
                  <a:cubicBezTo>
                    <a:pt x="85" y="346"/>
                    <a:pt x="88" y="376"/>
                    <a:pt x="86" y="395"/>
                  </a:cubicBezTo>
                  <a:cubicBezTo>
                    <a:pt x="86" y="402"/>
                    <a:pt x="92" y="409"/>
                    <a:pt x="95" y="417"/>
                  </a:cubicBezTo>
                  <a:cubicBezTo>
                    <a:pt x="90" y="417"/>
                    <a:pt x="83" y="420"/>
                    <a:pt x="80" y="418"/>
                  </a:cubicBezTo>
                  <a:cubicBezTo>
                    <a:pt x="71" y="411"/>
                    <a:pt x="62" y="403"/>
                    <a:pt x="58" y="393"/>
                  </a:cubicBezTo>
                  <a:cubicBezTo>
                    <a:pt x="54" y="387"/>
                    <a:pt x="58" y="377"/>
                    <a:pt x="58" y="368"/>
                  </a:cubicBezTo>
                  <a:cubicBezTo>
                    <a:pt x="58" y="361"/>
                    <a:pt x="57" y="353"/>
                    <a:pt x="55" y="345"/>
                  </a:cubicBezTo>
                  <a:cubicBezTo>
                    <a:pt x="37" y="369"/>
                    <a:pt x="21" y="393"/>
                    <a:pt x="44" y="430"/>
                  </a:cubicBezTo>
                  <a:cubicBezTo>
                    <a:pt x="30" y="429"/>
                    <a:pt x="19" y="430"/>
                    <a:pt x="13" y="426"/>
                  </a:cubicBezTo>
                  <a:cubicBezTo>
                    <a:pt x="3" y="420"/>
                    <a:pt x="0" y="410"/>
                    <a:pt x="5" y="396"/>
                  </a:cubicBezTo>
                  <a:cubicBezTo>
                    <a:pt x="15" y="368"/>
                    <a:pt x="24" y="339"/>
                    <a:pt x="30" y="309"/>
                  </a:cubicBezTo>
                  <a:cubicBezTo>
                    <a:pt x="33" y="291"/>
                    <a:pt x="31" y="272"/>
                    <a:pt x="30" y="253"/>
                  </a:cubicBezTo>
                  <a:cubicBezTo>
                    <a:pt x="30" y="239"/>
                    <a:pt x="26" y="225"/>
                    <a:pt x="28" y="212"/>
                  </a:cubicBezTo>
                  <a:cubicBezTo>
                    <a:pt x="31" y="189"/>
                    <a:pt x="35" y="167"/>
                    <a:pt x="21" y="144"/>
                  </a:cubicBezTo>
                  <a:cubicBezTo>
                    <a:pt x="12" y="128"/>
                    <a:pt x="26" y="103"/>
                    <a:pt x="47" y="93"/>
                  </a:cubicBezTo>
                  <a:cubicBezTo>
                    <a:pt x="46" y="105"/>
                    <a:pt x="43" y="115"/>
                    <a:pt x="43" y="125"/>
                  </a:cubicBezTo>
                  <a:cubicBezTo>
                    <a:pt x="43" y="141"/>
                    <a:pt x="52" y="148"/>
                    <a:pt x="66" y="140"/>
                  </a:cubicBezTo>
                  <a:cubicBezTo>
                    <a:pt x="97" y="121"/>
                    <a:pt x="130" y="122"/>
                    <a:pt x="164" y="125"/>
                  </a:cubicBezTo>
                  <a:cubicBezTo>
                    <a:pt x="190" y="127"/>
                    <a:pt x="217" y="129"/>
                    <a:pt x="243" y="128"/>
                  </a:cubicBezTo>
                  <a:cubicBezTo>
                    <a:pt x="295" y="125"/>
                    <a:pt x="327" y="91"/>
                    <a:pt x="352" y="50"/>
                  </a:cubicBezTo>
                  <a:cubicBezTo>
                    <a:pt x="358" y="40"/>
                    <a:pt x="355" y="33"/>
                    <a:pt x="341" y="37"/>
                  </a:cubicBezTo>
                  <a:cubicBezTo>
                    <a:pt x="368" y="0"/>
                    <a:pt x="419" y="0"/>
                    <a:pt x="444" y="37"/>
                  </a:cubicBezTo>
                  <a:cubicBezTo>
                    <a:pt x="453" y="51"/>
                    <a:pt x="463" y="66"/>
                    <a:pt x="468" y="81"/>
                  </a:cubicBezTo>
                  <a:cubicBezTo>
                    <a:pt x="476" y="103"/>
                    <a:pt x="465" y="115"/>
                    <a:pt x="442" y="114"/>
                  </a:cubicBezTo>
                  <a:cubicBezTo>
                    <a:pt x="420" y="113"/>
                    <a:pt x="412" y="120"/>
                    <a:pt x="411" y="142"/>
                  </a:cubicBezTo>
                  <a:cubicBezTo>
                    <a:pt x="409" y="187"/>
                    <a:pt x="394" y="227"/>
                    <a:pt x="372" y="266"/>
                  </a:cubicBezTo>
                  <a:cubicBezTo>
                    <a:pt x="364" y="281"/>
                    <a:pt x="361" y="299"/>
                    <a:pt x="360" y="317"/>
                  </a:cubicBezTo>
                  <a:cubicBezTo>
                    <a:pt x="357" y="350"/>
                    <a:pt x="353" y="384"/>
                    <a:pt x="375" y="414"/>
                  </a:cubicBezTo>
                  <a:close/>
                </a:path>
              </a:pathLst>
            </a:custGeom>
            <a:solidFill>
              <a:srgbClr val="C0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8912226" y="2078038"/>
              <a:ext cx="1598613" cy="1309687"/>
            </a:xfrm>
            <a:custGeom>
              <a:avLst/>
              <a:gdLst>
                <a:gd name="T0" fmla="*/ 400 w 511"/>
                <a:gd name="T1" fmla="*/ 391 h 419"/>
                <a:gd name="T2" fmla="*/ 349 w 511"/>
                <a:gd name="T3" fmla="*/ 302 h 419"/>
                <a:gd name="T4" fmla="*/ 342 w 511"/>
                <a:gd name="T5" fmla="*/ 302 h 419"/>
                <a:gd name="T6" fmla="*/ 342 w 511"/>
                <a:gd name="T7" fmla="*/ 358 h 419"/>
                <a:gd name="T8" fmla="*/ 358 w 511"/>
                <a:gd name="T9" fmla="*/ 410 h 419"/>
                <a:gd name="T10" fmla="*/ 321 w 511"/>
                <a:gd name="T11" fmla="*/ 395 h 419"/>
                <a:gd name="T12" fmla="*/ 316 w 511"/>
                <a:gd name="T13" fmla="*/ 344 h 419"/>
                <a:gd name="T14" fmla="*/ 315 w 511"/>
                <a:gd name="T15" fmla="*/ 271 h 419"/>
                <a:gd name="T16" fmla="*/ 193 w 511"/>
                <a:gd name="T17" fmla="*/ 244 h 419"/>
                <a:gd name="T18" fmla="*/ 177 w 511"/>
                <a:gd name="T19" fmla="*/ 249 h 419"/>
                <a:gd name="T20" fmla="*/ 133 w 511"/>
                <a:gd name="T21" fmla="*/ 304 h 419"/>
                <a:gd name="T22" fmla="*/ 148 w 511"/>
                <a:gd name="T23" fmla="*/ 405 h 419"/>
                <a:gd name="T24" fmla="*/ 114 w 511"/>
                <a:gd name="T25" fmla="*/ 399 h 419"/>
                <a:gd name="T26" fmla="*/ 95 w 511"/>
                <a:gd name="T27" fmla="*/ 296 h 419"/>
                <a:gd name="T28" fmla="*/ 38 w 511"/>
                <a:gd name="T29" fmla="*/ 415 h 419"/>
                <a:gd name="T30" fmla="*/ 9 w 511"/>
                <a:gd name="T31" fmla="*/ 412 h 419"/>
                <a:gd name="T32" fmla="*/ 2 w 511"/>
                <a:gd name="T33" fmla="*/ 387 h 419"/>
                <a:gd name="T34" fmla="*/ 35 w 511"/>
                <a:gd name="T35" fmla="*/ 304 h 419"/>
                <a:gd name="T36" fmla="*/ 65 w 511"/>
                <a:gd name="T37" fmla="*/ 239 h 419"/>
                <a:gd name="T38" fmla="*/ 6 w 511"/>
                <a:gd name="T39" fmla="*/ 292 h 419"/>
                <a:gd name="T40" fmla="*/ 1 w 511"/>
                <a:gd name="T41" fmla="*/ 286 h 419"/>
                <a:gd name="T42" fmla="*/ 20 w 511"/>
                <a:gd name="T43" fmla="*/ 273 h 419"/>
                <a:gd name="T44" fmla="*/ 58 w 511"/>
                <a:gd name="T45" fmla="*/ 192 h 419"/>
                <a:gd name="T46" fmla="*/ 164 w 511"/>
                <a:gd name="T47" fmla="*/ 107 h 419"/>
                <a:gd name="T48" fmla="*/ 312 w 511"/>
                <a:gd name="T49" fmla="*/ 100 h 419"/>
                <a:gd name="T50" fmla="*/ 392 w 511"/>
                <a:gd name="T51" fmla="*/ 23 h 419"/>
                <a:gd name="T52" fmla="*/ 425 w 511"/>
                <a:gd name="T53" fmla="*/ 4 h 419"/>
                <a:gd name="T54" fmla="*/ 476 w 511"/>
                <a:gd name="T55" fmla="*/ 44 h 419"/>
                <a:gd name="T56" fmla="*/ 511 w 511"/>
                <a:gd name="T57" fmla="*/ 79 h 419"/>
                <a:gd name="T58" fmla="*/ 458 w 511"/>
                <a:gd name="T59" fmla="*/ 104 h 419"/>
                <a:gd name="T60" fmla="*/ 437 w 511"/>
                <a:gd name="T61" fmla="*/ 112 h 419"/>
                <a:gd name="T62" fmla="*/ 421 w 511"/>
                <a:gd name="T63" fmla="*/ 151 h 419"/>
                <a:gd name="T64" fmla="*/ 387 w 511"/>
                <a:gd name="T65" fmla="*/ 240 h 419"/>
                <a:gd name="T66" fmla="*/ 398 w 511"/>
                <a:gd name="T67" fmla="*/ 381 h 419"/>
                <a:gd name="T68" fmla="*/ 400 w 511"/>
                <a:gd name="T69" fmla="*/ 39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1" h="419">
                  <a:moveTo>
                    <a:pt x="400" y="391"/>
                  </a:moveTo>
                  <a:cubicBezTo>
                    <a:pt x="364" y="398"/>
                    <a:pt x="364" y="398"/>
                    <a:pt x="349" y="302"/>
                  </a:cubicBezTo>
                  <a:cubicBezTo>
                    <a:pt x="347" y="302"/>
                    <a:pt x="344" y="302"/>
                    <a:pt x="342" y="302"/>
                  </a:cubicBezTo>
                  <a:cubicBezTo>
                    <a:pt x="342" y="321"/>
                    <a:pt x="340" y="340"/>
                    <a:pt x="342" y="358"/>
                  </a:cubicBezTo>
                  <a:cubicBezTo>
                    <a:pt x="345" y="376"/>
                    <a:pt x="352" y="392"/>
                    <a:pt x="358" y="410"/>
                  </a:cubicBezTo>
                  <a:cubicBezTo>
                    <a:pt x="341" y="419"/>
                    <a:pt x="327" y="416"/>
                    <a:pt x="321" y="395"/>
                  </a:cubicBezTo>
                  <a:cubicBezTo>
                    <a:pt x="317" y="379"/>
                    <a:pt x="316" y="361"/>
                    <a:pt x="316" y="344"/>
                  </a:cubicBezTo>
                  <a:cubicBezTo>
                    <a:pt x="315" y="319"/>
                    <a:pt x="315" y="294"/>
                    <a:pt x="315" y="271"/>
                  </a:cubicBezTo>
                  <a:cubicBezTo>
                    <a:pt x="270" y="261"/>
                    <a:pt x="232" y="252"/>
                    <a:pt x="193" y="244"/>
                  </a:cubicBezTo>
                  <a:cubicBezTo>
                    <a:pt x="188" y="243"/>
                    <a:pt x="180" y="245"/>
                    <a:pt x="177" y="249"/>
                  </a:cubicBezTo>
                  <a:cubicBezTo>
                    <a:pt x="162" y="267"/>
                    <a:pt x="146" y="284"/>
                    <a:pt x="133" y="304"/>
                  </a:cubicBezTo>
                  <a:cubicBezTo>
                    <a:pt x="110" y="336"/>
                    <a:pt x="114" y="359"/>
                    <a:pt x="148" y="405"/>
                  </a:cubicBezTo>
                  <a:cubicBezTo>
                    <a:pt x="132" y="402"/>
                    <a:pt x="118" y="405"/>
                    <a:pt x="114" y="399"/>
                  </a:cubicBezTo>
                  <a:cubicBezTo>
                    <a:pt x="91" y="369"/>
                    <a:pt x="84" y="334"/>
                    <a:pt x="95" y="296"/>
                  </a:cubicBezTo>
                  <a:cubicBezTo>
                    <a:pt x="42" y="323"/>
                    <a:pt x="18" y="370"/>
                    <a:pt x="38" y="415"/>
                  </a:cubicBezTo>
                  <a:cubicBezTo>
                    <a:pt x="27" y="414"/>
                    <a:pt x="15" y="417"/>
                    <a:pt x="9" y="412"/>
                  </a:cubicBezTo>
                  <a:cubicBezTo>
                    <a:pt x="3" y="408"/>
                    <a:pt x="0" y="395"/>
                    <a:pt x="2" y="387"/>
                  </a:cubicBezTo>
                  <a:cubicBezTo>
                    <a:pt x="8" y="358"/>
                    <a:pt x="12" y="328"/>
                    <a:pt x="35" y="304"/>
                  </a:cubicBezTo>
                  <a:cubicBezTo>
                    <a:pt x="50" y="287"/>
                    <a:pt x="57" y="262"/>
                    <a:pt x="65" y="239"/>
                  </a:cubicBezTo>
                  <a:cubicBezTo>
                    <a:pt x="49" y="262"/>
                    <a:pt x="35" y="286"/>
                    <a:pt x="6" y="292"/>
                  </a:cubicBezTo>
                  <a:cubicBezTo>
                    <a:pt x="4" y="290"/>
                    <a:pt x="3" y="288"/>
                    <a:pt x="1" y="286"/>
                  </a:cubicBezTo>
                  <a:cubicBezTo>
                    <a:pt x="8" y="282"/>
                    <a:pt x="14" y="277"/>
                    <a:pt x="20" y="273"/>
                  </a:cubicBezTo>
                  <a:cubicBezTo>
                    <a:pt x="47" y="253"/>
                    <a:pt x="53" y="222"/>
                    <a:pt x="58" y="192"/>
                  </a:cubicBezTo>
                  <a:cubicBezTo>
                    <a:pt x="73" y="119"/>
                    <a:pt x="89" y="106"/>
                    <a:pt x="164" y="107"/>
                  </a:cubicBezTo>
                  <a:cubicBezTo>
                    <a:pt x="213" y="107"/>
                    <a:pt x="263" y="106"/>
                    <a:pt x="312" y="100"/>
                  </a:cubicBezTo>
                  <a:cubicBezTo>
                    <a:pt x="355" y="94"/>
                    <a:pt x="376" y="60"/>
                    <a:pt x="392" y="23"/>
                  </a:cubicBezTo>
                  <a:cubicBezTo>
                    <a:pt x="396" y="13"/>
                    <a:pt x="418" y="0"/>
                    <a:pt x="425" y="4"/>
                  </a:cubicBezTo>
                  <a:cubicBezTo>
                    <a:pt x="444" y="13"/>
                    <a:pt x="460" y="29"/>
                    <a:pt x="476" y="44"/>
                  </a:cubicBezTo>
                  <a:cubicBezTo>
                    <a:pt x="488" y="54"/>
                    <a:pt x="499" y="66"/>
                    <a:pt x="511" y="79"/>
                  </a:cubicBezTo>
                  <a:cubicBezTo>
                    <a:pt x="499" y="100"/>
                    <a:pt x="487" y="118"/>
                    <a:pt x="458" y="104"/>
                  </a:cubicBezTo>
                  <a:cubicBezTo>
                    <a:pt x="453" y="102"/>
                    <a:pt x="441" y="107"/>
                    <a:pt x="437" y="112"/>
                  </a:cubicBezTo>
                  <a:cubicBezTo>
                    <a:pt x="430" y="124"/>
                    <a:pt x="427" y="138"/>
                    <a:pt x="421" y="151"/>
                  </a:cubicBezTo>
                  <a:cubicBezTo>
                    <a:pt x="410" y="180"/>
                    <a:pt x="395" y="209"/>
                    <a:pt x="387" y="240"/>
                  </a:cubicBezTo>
                  <a:cubicBezTo>
                    <a:pt x="375" y="287"/>
                    <a:pt x="362" y="337"/>
                    <a:pt x="398" y="381"/>
                  </a:cubicBezTo>
                  <a:cubicBezTo>
                    <a:pt x="400" y="383"/>
                    <a:pt x="399" y="386"/>
                    <a:pt x="400" y="391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0204451" y="603250"/>
              <a:ext cx="1735138" cy="1052512"/>
            </a:xfrm>
            <a:custGeom>
              <a:avLst/>
              <a:gdLst>
                <a:gd name="T0" fmla="*/ 459 w 555"/>
                <a:gd name="T1" fmla="*/ 332 h 336"/>
                <a:gd name="T2" fmla="*/ 372 w 555"/>
                <a:gd name="T3" fmla="*/ 261 h 336"/>
                <a:gd name="T4" fmla="*/ 336 w 555"/>
                <a:gd name="T5" fmla="*/ 224 h 336"/>
                <a:gd name="T6" fmla="*/ 267 w 555"/>
                <a:gd name="T7" fmla="*/ 230 h 336"/>
                <a:gd name="T8" fmla="*/ 244 w 555"/>
                <a:gd name="T9" fmla="*/ 320 h 336"/>
                <a:gd name="T10" fmla="*/ 190 w 555"/>
                <a:gd name="T11" fmla="*/ 265 h 336"/>
                <a:gd name="T12" fmla="*/ 185 w 555"/>
                <a:gd name="T13" fmla="*/ 329 h 336"/>
                <a:gd name="T14" fmla="*/ 147 w 555"/>
                <a:gd name="T15" fmla="*/ 275 h 336"/>
                <a:gd name="T16" fmla="*/ 150 w 555"/>
                <a:gd name="T17" fmla="*/ 161 h 336"/>
                <a:gd name="T18" fmla="*/ 104 w 555"/>
                <a:gd name="T19" fmla="*/ 203 h 336"/>
                <a:gd name="T20" fmla="*/ 10 w 555"/>
                <a:gd name="T21" fmla="*/ 194 h 336"/>
                <a:gd name="T22" fmla="*/ 4 w 555"/>
                <a:gd name="T23" fmla="*/ 151 h 336"/>
                <a:gd name="T24" fmla="*/ 38 w 555"/>
                <a:gd name="T25" fmla="*/ 135 h 336"/>
                <a:gd name="T26" fmla="*/ 22 w 555"/>
                <a:gd name="T27" fmla="*/ 186 h 336"/>
                <a:gd name="T28" fmla="*/ 90 w 555"/>
                <a:gd name="T29" fmla="*/ 189 h 336"/>
                <a:gd name="T30" fmla="*/ 136 w 555"/>
                <a:gd name="T31" fmla="*/ 135 h 336"/>
                <a:gd name="T32" fmla="*/ 230 w 555"/>
                <a:gd name="T33" fmla="*/ 84 h 336"/>
                <a:gd name="T34" fmla="*/ 385 w 555"/>
                <a:gd name="T35" fmla="*/ 91 h 336"/>
                <a:gd name="T36" fmla="*/ 440 w 555"/>
                <a:gd name="T37" fmla="*/ 55 h 336"/>
                <a:gd name="T38" fmla="*/ 467 w 555"/>
                <a:gd name="T39" fmla="*/ 10 h 336"/>
                <a:gd name="T40" fmla="*/ 494 w 555"/>
                <a:gd name="T41" fmla="*/ 3 h 336"/>
                <a:gd name="T42" fmla="*/ 541 w 555"/>
                <a:gd name="T43" fmla="*/ 62 h 336"/>
                <a:gd name="T44" fmla="*/ 526 w 555"/>
                <a:gd name="T45" fmla="*/ 102 h 336"/>
                <a:gd name="T46" fmla="*/ 491 w 555"/>
                <a:gd name="T47" fmla="*/ 135 h 336"/>
                <a:gd name="T48" fmla="*/ 453 w 555"/>
                <a:gd name="T49" fmla="*/ 203 h 336"/>
                <a:gd name="T50" fmla="*/ 459 w 555"/>
                <a:gd name="T51" fmla="*/ 332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5" h="336">
                  <a:moveTo>
                    <a:pt x="459" y="332"/>
                  </a:moveTo>
                  <a:cubicBezTo>
                    <a:pt x="391" y="332"/>
                    <a:pt x="365" y="319"/>
                    <a:pt x="372" y="261"/>
                  </a:cubicBezTo>
                  <a:cubicBezTo>
                    <a:pt x="375" y="233"/>
                    <a:pt x="362" y="222"/>
                    <a:pt x="336" y="224"/>
                  </a:cubicBezTo>
                  <a:cubicBezTo>
                    <a:pt x="313" y="226"/>
                    <a:pt x="290" y="225"/>
                    <a:pt x="267" y="230"/>
                  </a:cubicBezTo>
                  <a:cubicBezTo>
                    <a:pt x="227" y="239"/>
                    <a:pt x="217" y="280"/>
                    <a:pt x="244" y="320"/>
                  </a:cubicBezTo>
                  <a:cubicBezTo>
                    <a:pt x="216" y="327"/>
                    <a:pt x="216" y="327"/>
                    <a:pt x="190" y="265"/>
                  </a:cubicBezTo>
                  <a:cubicBezTo>
                    <a:pt x="168" y="288"/>
                    <a:pt x="167" y="296"/>
                    <a:pt x="185" y="329"/>
                  </a:cubicBezTo>
                  <a:cubicBezTo>
                    <a:pt x="158" y="336"/>
                    <a:pt x="133" y="305"/>
                    <a:pt x="147" y="275"/>
                  </a:cubicBezTo>
                  <a:cubicBezTo>
                    <a:pt x="165" y="237"/>
                    <a:pt x="158" y="201"/>
                    <a:pt x="150" y="161"/>
                  </a:cubicBezTo>
                  <a:cubicBezTo>
                    <a:pt x="134" y="176"/>
                    <a:pt x="121" y="191"/>
                    <a:pt x="104" y="203"/>
                  </a:cubicBezTo>
                  <a:cubicBezTo>
                    <a:pt x="72" y="226"/>
                    <a:pt x="28" y="222"/>
                    <a:pt x="10" y="194"/>
                  </a:cubicBezTo>
                  <a:cubicBezTo>
                    <a:pt x="2" y="182"/>
                    <a:pt x="0" y="164"/>
                    <a:pt x="4" y="151"/>
                  </a:cubicBezTo>
                  <a:cubicBezTo>
                    <a:pt x="7" y="142"/>
                    <a:pt x="24" y="138"/>
                    <a:pt x="38" y="135"/>
                  </a:cubicBezTo>
                  <a:cubicBezTo>
                    <a:pt x="24" y="151"/>
                    <a:pt x="2" y="161"/>
                    <a:pt x="22" y="186"/>
                  </a:cubicBezTo>
                  <a:cubicBezTo>
                    <a:pt x="38" y="206"/>
                    <a:pt x="67" y="209"/>
                    <a:pt x="90" y="189"/>
                  </a:cubicBezTo>
                  <a:cubicBezTo>
                    <a:pt x="108" y="174"/>
                    <a:pt x="124" y="155"/>
                    <a:pt x="136" y="135"/>
                  </a:cubicBezTo>
                  <a:cubicBezTo>
                    <a:pt x="159" y="99"/>
                    <a:pt x="190" y="83"/>
                    <a:pt x="230" y="84"/>
                  </a:cubicBezTo>
                  <a:cubicBezTo>
                    <a:pt x="281" y="85"/>
                    <a:pt x="333" y="88"/>
                    <a:pt x="385" y="91"/>
                  </a:cubicBezTo>
                  <a:cubicBezTo>
                    <a:pt x="412" y="92"/>
                    <a:pt x="430" y="83"/>
                    <a:pt x="440" y="55"/>
                  </a:cubicBezTo>
                  <a:cubicBezTo>
                    <a:pt x="446" y="39"/>
                    <a:pt x="456" y="23"/>
                    <a:pt x="467" y="10"/>
                  </a:cubicBezTo>
                  <a:cubicBezTo>
                    <a:pt x="472" y="4"/>
                    <a:pt x="490" y="0"/>
                    <a:pt x="494" y="3"/>
                  </a:cubicBezTo>
                  <a:cubicBezTo>
                    <a:pt x="511" y="21"/>
                    <a:pt x="526" y="42"/>
                    <a:pt x="541" y="62"/>
                  </a:cubicBezTo>
                  <a:cubicBezTo>
                    <a:pt x="555" y="81"/>
                    <a:pt x="550" y="99"/>
                    <a:pt x="526" y="102"/>
                  </a:cubicBezTo>
                  <a:cubicBezTo>
                    <a:pt x="504" y="105"/>
                    <a:pt x="499" y="118"/>
                    <a:pt x="491" y="135"/>
                  </a:cubicBezTo>
                  <a:cubicBezTo>
                    <a:pt x="481" y="159"/>
                    <a:pt x="468" y="182"/>
                    <a:pt x="453" y="203"/>
                  </a:cubicBezTo>
                  <a:cubicBezTo>
                    <a:pt x="422" y="244"/>
                    <a:pt x="422" y="293"/>
                    <a:pt x="459" y="332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9707563" y="3900488"/>
              <a:ext cx="1868488" cy="1039812"/>
            </a:xfrm>
            <a:custGeom>
              <a:avLst/>
              <a:gdLst>
                <a:gd name="T0" fmla="*/ 558 w 598"/>
                <a:gd name="T1" fmla="*/ 104 h 332"/>
                <a:gd name="T2" fmla="*/ 577 w 598"/>
                <a:gd name="T3" fmla="*/ 90 h 332"/>
                <a:gd name="T4" fmla="*/ 581 w 598"/>
                <a:gd name="T5" fmla="*/ 81 h 332"/>
                <a:gd name="T6" fmla="*/ 588 w 598"/>
                <a:gd name="T7" fmla="*/ 74 h 332"/>
                <a:gd name="T8" fmla="*/ 594 w 598"/>
                <a:gd name="T9" fmla="*/ 82 h 332"/>
                <a:gd name="T10" fmla="*/ 581 w 598"/>
                <a:gd name="T11" fmla="*/ 110 h 332"/>
                <a:gd name="T12" fmla="*/ 576 w 598"/>
                <a:gd name="T13" fmla="*/ 113 h 332"/>
                <a:gd name="T14" fmla="*/ 559 w 598"/>
                <a:gd name="T15" fmla="*/ 139 h 332"/>
                <a:gd name="T16" fmla="*/ 556 w 598"/>
                <a:gd name="T17" fmla="*/ 163 h 332"/>
                <a:gd name="T18" fmla="*/ 556 w 598"/>
                <a:gd name="T19" fmla="*/ 173 h 332"/>
                <a:gd name="T20" fmla="*/ 589 w 598"/>
                <a:gd name="T21" fmla="*/ 215 h 332"/>
                <a:gd name="T22" fmla="*/ 547 w 598"/>
                <a:gd name="T23" fmla="*/ 246 h 332"/>
                <a:gd name="T24" fmla="*/ 529 w 598"/>
                <a:gd name="T25" fmla="*/ 245 h 332"/>
                <a:gd name="T26" fmla="*/ 478 w 598"/>
                <a:gd name="T27" fmla="*/ 238 h 332"/>
                <a:gd name="T28" fmla="*/ 423 w 598"/>
                <a:gd name="T29" fmla="*/ 216 h 332"/>
                <a:gd name="T30" fmla="*/ 408 w 598"/>
                <a:gd name="T31" fmla="*/ 223 h 332"/>
                <a:gd name="T32" fmla="*/ 412 w 598"/>
                <a:gd name="T33" fmla="*/ 299 h 332"/>
                <a:gd name="T34" fmla="*/ 431 w 598"/>
                <a:gd name="T35" fmla="*/ 317 h 332"/>
                <a:gd name="T36" fmla="*/ 385 w 598"/>
                <a:gd name="T37" fmla="*/ 313 h 332"/>
                <a:gd name="T38" fmla="*/ 378 w 598"/>
                <a:gd name="T39" fmla="*/ 289 h 332"/>
                <a:gd name="T40" fmla="*/ 366 w 598"/>
                <a:gd name="T41" fmla="*/ 256 h 332"/>
                <a:gd name="T42" fmla="*/ 346 w 598"/>
                <a:gd name="T43" fmla="*/ 213 h 332"/>
                <a:gd name="T44" fmla="*/ 331 w 598"/>
                <a:gd name="T45" fmla="*/ 201 h 332"/>
                <a:gd name="T46" fmla="*/ 246 w 598"/>
                <a:gd name="T47" fmla="*/ 202 h 332"/>
                <a:gd name="T48" fmla="*/ 133 w 598"/>
                <a:gd name="T49" fmla="*/ 206 h 332"/>
                <a:gd name="T50" fmla="*/ 121 w 598"/>
                <a:gd name="T51" fmla="*/ 220 h 332"/>
                <a:gd name="T52" fmla="*/ 123 w 598"/>
                <a:gd name="T53" fmla="*/ 248 h 332"/>
                <a:gd name="T54" fmla="*/ 131 w 598"/>
                <a:gd name="T55" fmla="*/ 294 h 332"/>
                <a:gd name="T56" fmla="*/ 146 w 598"/>
                <a:gd name="T57" fmla="*/ 312 h 332"/>
                <a:gd name="T58" fmla="*/ 112 w 598"/>
                <a:gd name="T59" fmla="*/ 299 h 332"/>
                <a:gd name="T60" fmla="*/ 93 w 598"/>
                <a:gd name="T61" fmla="*/ 263 h 332"/>
                <a:gd name="T62" fmla="*/ 112 w 598"/>
                <a:gd name="T63" fmla="*/ 322 h 332"/>
                <a:gd name="T64" fmla="*/ 65 w 598"/>
                <a:gd name="T65" fmla="*/ 294 h 332"/>
                <a:gd name="T66" fmla="*/ 58 w 598"/>
                <a:gd name="T67" fmla="*/ 243 h 332"/>
                <a:gd name="T68" fmla="*/ 59 w 598"/>
                <a:gd name="T69" fmla="*/ 227 h 332"/>
                <a:gd name="T70" fmla="*/ 54 w 598"/>
                <a:gd name="T71" fmla="*/ 203 h 332"/>
                <a:gd name="T72" fmla="*/ 42 w 598"/>
                <a:gd name="T73" fmla="*/ 186 h 332"/>
                <a:gd name="T74" fmla="*/ 23 w 598"/>
                <a:gd name="T75" fmla="*/ 132 h 332"/>
                <a:gd name="T76" fmla="*/ 23 w 598"/>
                <a:gd name="T77" fmla="*/ 125 h 332"/>
                <a:gd name="T78" fmla="*/ 19 w 598"/>
                <a:gd name="T79" fmla="*/ 124 h 332"/>
                <a:gd name="T80" fmla="*/ 11 w 598"/>
                <a:gd name="T81" fmla="*/ 154 h 332"/>
                <a:gd name="T82" fmla="*/ 18 w 598"/>
                <a:gd name="T83" fmla="*/ 218 h 332"/>
                <a:gd name="T84" fmla="*/ 21 w 598"/>
                <a:gd name="T85" fmla="*/ 259 h 332"/>
                <a:gd name="T86" fmla="*/ 22 w 598"/>
                <a:gd name="T87" fmla="*/ 297 h 332"/>
                <a:gd name="T88" fmla="*/ 3 w 598"/>
                <a:gd name="T89" fmla="*/ 264 h 332"/>
                <a:gd name="T90" fmla="*/ 9 w 598"/>
                <a:gd name="T91" fmla="*/ 234 h 332"/>
                <a:gd name="T92" fmla="*/ 9 w 598"/>
                <a:gd name="T93" fmla="*/ 214 h 332"/>
                <a:gd name="T94" fmla="*/ 8 w 598"/>
                <a:gd name="T95" fmla="*/ 154 h 332"/>
                <a:gd name="T96" fmla="*/ 20 w 598"/>
                <a:gd name="T97" fmla="*/ 115 h 332"/>
                <a:gd name="T98" fmla="*/ 26 w 598"/>
                <a:gd name="T99" fmla="*/ 96 h 332"/>
                <a:gd name="T100" fmla="*/ 45 w 598"/>
                <a:gd name="T101" fmla="*/ 64 h 332"/>
                <a:gd name="T102" fmla="*/ 215 w 598"/>
                <a:gd name="T103" fmla="*/ 1 h 332"/>
                <a:gd name="T104" fmla="*/ 345 w 598"/>
                <a:gd name="T105" fmla="*/ 10 h 332"/>
                <a:gd name="T106" fmla="*/ 390 w 598"/>
                <a:gd name="T107" fmla="*/ 12 h 332"/>
                <a:gd name="T108" fmla="*/ 469 w 598"/>
                <a:gd name="T109" fmla="*/ 49 h 332"/>
                <a:gd name="T110" fmla="*/ 518 w 598"/>
                <a:gd name="T111" fmla="*/ 88 h 332"/>
                <a:gd name="T112" fmla="*/ 542 w 598"/>
                <a:gd name="T113" fmla="*/ 85 h 332"/>
                <a:gd name="T114" fmla="*/ 552 w 598"/>
                <a:gd name="T115" fmla="*/ 78 h 332"/>
                <a:gd name="T116" fmla="*/ 556 w 598"/>
                <a:gd name="T117" fmla="*/ 88 h 332"/>
                <a:gd name="T118" fmla="*/ 558 w 598"/>
                <a:gd name="T119" fmla="*/ 10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8" h="332">
                  <a:moveTo>
                    <a:pt x="558" y="104"/>
                  </a:moveTo>
                  <a:cubicBezTo>
                    <a:pt x="568" y="103"/>
                    <a:pt x="574" y="98"/>
                    <a:pt x="577" y="90"/>
                  </a:cubicBezTo>
                  <a:cubicBezTo>
                    <a:pt x="578" y="87"/>
                    <a:pt x="579" y="83"/>
                    <a:pt x="581" y="81"/>
                  </a:cubicBezTo>
                  <a:cubicBezTo>
                    <a:pt x="582" y="78"/>
                    <a:pt x="586" y="76"/>
                    <a:pt x="588" y="74"/>
                  </a:cubicBezTo>
                  <a:cubicBezTo>
                    <a:pt x="590" y="77"/>
                    <a:pt x="593" y="79"/>
                    <a:pt x="594" y="82"/>
                  </a:cubicBezTo>
                  <a:cubicBezTo>
                    <a:pt x="598" y="95"/>
                    <a:pt x="594" y="104"/>
                    <a:pt x="581" y="110"/>
                  </a:cubicBezTo>
                  <a:cubicBezTo>
                    <a:pt x="579" y="111"/>
                    <a:pt x="578" y="112"/>
                    <a:pt x="576" y="113"/>
                  </a:cubicBezTo>
                  <a:cubicBezTo>
                    <a:pt x="564" y="118"/>
                    <a:pt x="558" y="125"/>
                    <a:pt x="559" y="139"/>
                  </a:cubicBezTo>
                  <a:cubicBezTo>
                    <a:pt x="560" y="147"/>
                    <a:pt x="557" y="155"/>
                    <a:pt x="556" y="163"/>
                  </a:cubicBezTo>
                  <a:cubicBezTo>
                    <a:pt x="556" y="167"/>
                    <a:pt x="555" y="170"/>
                    <a:pt x="556" y="173"/>
                  </a:cubicBezTo>
                  <a:cubicBezTo>
                    <a:pt x="562" y="191"/>
                    <a:pt x="570" y="208"/>
                    <a:pt x="589" y="215"/>
                  </a:cubicBezTo>
                  <a:cubicBezTo>
                    <a:pt x="589" y="236"/>
                    <a:pt x="566" y="252"/>
                    <a:pt x="547" y="246"/>
                  </a:cubicBezTo>
                  <a:cubicBezTo>
                    <a:pt x="541" y="244"/>
                    <a:pt x="535" y="244"/>
                    <a:pt x="529" y="245"/>
                  </a:cubicBezTo>
                  <a:cubicBezTo>
                    <a:pt x="511" y="247"/>
                    <a:pt x="495" y="245"/>
                    <a:pt x="478" y="238"/>
                  </a:cubicBezTo>
                  <a:cubicBezTo>
                    <a:pt x="460" y="231"/>
                    <a:pt x="441" y="224"/>
                    <a:pt x="423" y="216"/>
                  </a:cubicBezTo>
                  <a:cubicBezTo>
                    <a:pt x="415" y="213"/>
                    <a:pt x="411" y="215"/>
                    <a:pt x="408" y="223"/>
                  </a:cubicBezTo>
                  <a:cubicBezTo>
                    <a:pt x="400" y="249"/>
                    <a:pt x="396" y="275"/>
                    <a:pt x="412" y="299"/>
                  </a:cubicBezTo>
                  <a:cubicBezTo>
                    <a:pt x="416" y="305"/>
                    <a:pt x="423" y="310"/>
                    <a:pt x="431" y="317"/>
                  </a:cubicBezTo>
                  <a:cubicBezTo>
                    <a:pt x="416" y="316"/>
                    <a:pt x="402" y="314"/>
                    <a:pt x="385" y="313"/>
                  </a:cubicBezTo>
                  <a:cubicBezTo>
                    <a:pt x="383" y="306"/>
                    <a:pt x="379" y="298"/>
                    <a:pt x="378" y="289"/>
                  </a:cubicBezTo>
                  <a:cubicBezTo>
                    <a:pt x="377" y="277"/>
                    <a:pt x="374" y="266"/>
                    <a:pt x="366" y="256"/>
                  </a:cubicBezTo>
                  <a:cubicBezTo>
                    <a:pt x="355" y="244"/>
                    <a:pt x="349" y="229"/>
                    <a:pt x="346" y="213"/>
                  </a:cubicBezTo>
                  <a:cubicBezTo>
                    <a:pt x="344" y="205"/>
                    <a:pt x="338" y="203"/>
                    <a:pt x="331" y="201"/>
                  </a:cubicBezTo>
                  <a:cubicBezTo>
                    <a:pt x="303" y="193"/>
                    <a:pt x="274" y="196"/>
                    <a:pt x="246" y="202"/>
                  </a:cubicBezTo>
                  <a:cubicBezTo>
                    <a:pt x="209" y="211"/>
                    <a:pt x="171" y="211"/>
                    <a:pt x="133" y="206"/>
                  </a:cubicBezTo>
                  <a:cubicBezTo>
                    <a:pt x="121" y="205"/>
                    <a:pt x="119" y="208"/>
                    <a:pt x="121" y="220"/>
                  </a:cubicBezTo>
                  <a:cubicBezTo>
                    <a:pt x="123" y="229"/>
                    <a:pt x="124" y="239"/>
                    <a:pt x="123" y="248"/>
                  </a:cubicBezTo>
                  <a:cubicBezTo>
                    <a:pt x="122" y="265"/>
                    <a:pt x="123" y="280"/>
                    <a:pt x="131" y="294"/>
                  </a:cubicBezTo>
                  <a:cubicBezTo>
                    <a:pt x="135" y="301"/>
                    <a:pt x="141" y="307"/>
                    <a:pt x="146" y="312"/>
                  </a:cubicBezTo>
                  <a:cubicBezTo>
                    <a:pt x="134" y="317"/>
                    <a:pt x="126" y="312"/>
                    <a:pt x="112" y="299"/>
                  </a:cubicBezTo>
                  <a:cubicBezTo>
                    <a:pt x="100" y="289"/>
                    <a:pt x="101" y="274"/>
                    <a:pt x="93" y="263"/>
                  </a:cubicBezTo>
                  <a:cubicBezTo>
                    <a:pt x="93" y="284"/>
                    <a:pt x="85" y="308"/>
                    <a:pt x="112" y="322"/>
                  </a:cubicBezTo>
                  <a:cubicBezTo>
                    <a:pt x="88" y="332"/>
                    <a:pt x="68" y="312"/>
                    <a:pt x="65" y="294"/>
                  </a:cubicBezTo>
                  <a:cubicBezTo>
                    <a:pt x="63" y="277"/>
                    <a:pt x="60" y="260"/>
                    <a:pt x="58" y="243"/>
                  </a:cubicBezTo>
                  <a:cubicBezTo>
                    <a:pt x="57" y="237"/>
                    <a:pt x="57" y="232"/>
                    <a:pt x="59" y="227"/>
                  </a:cubicBezTo>
                  <a:cubicBezTo>
                    <a:pt x="62" y="218"/>
                    <a:pt x="60" y="210"/>
                    <a:pt x="54" y="203"/>
                  </a:cubicBezTo>
                  <a:cubicBezTo>
                    <a:pt x="50" y="198"/>
                    <a:pt x="46" y="192"/>
                    <a:pt x="42" y="186"/>
                  </a:cubicBezTo>
                  <a:cubicBezTo>
                    <a:pt x="30" y="170"/>
                    <a:pt x="23" y="152"/>
                    <a:pt x="23" y="132"/>
                  </a:cubicBezTo>
                  <a:cubicBezTo>
                    <a:pt x="23" y="129"/>
                    <a:pt x="23" y="127"/>
                    <a:pt x="23" y="125"/>
                  </a:cubicBezTo>
                  <a:cubicBezTo>
                    <a:pt x="22" y="125"/>
                    <a:pt x="20" y="124"/>
                    <a:pt x="19" y="124"/>
                  </a:cubicBezTo>
                  <a:cubicBezTo>
                    <a:pt x="17" y="134"/>
                    <a:pt x="13" y="144"/>
                    <a:pt x="11" y="154"/>
                  </a:cubicBezTo>
                  <a:cubicBezTo>
                    <a:pt x="9" y="175"/>
                    <a:pt x="14" y="197"/>
                    <a:pt x="18" y="218"/>
                  </a:cubicBezTo>
                  <a:cubicBezTo>
                    <a:pt x="21" y="231"/>
                    <a:pt x="21" y="245"/>
                    <a:pt x="21" y="259"/>
                  </a:cubicBezTo>
                  <a:cubicBezTo>
                    <a:pt x="22" y="271"/>
                    <a:pt x="22" y="284"/>
                    <a:pt x="22" y="297"/>
                  </a:cubicBezTo>
                  <a:cubicBezTo>
                    <a:pt x="8" y="291"/>
                    <a:pt x="0" y="278"/>
                    <a:pt x="3" y="264"/>
                  </a:cubicBezTo>
                  <a:cubicBezTo>
                    <a:pt x="4" y="254"/>
                    <a:pt x="7" y="244"/>
                    <a:pt x="9" y="234"/>
                  </a:cubicBezTo>
                  <a:cubicBezTo>
                    <a:pt x="10" y="227"/>
                    <a:pt x="9" y="220"/>
                    <a:pt x="9" y="214"/>
                  </a:cubicBezTo>
                  <a:cubicBezTo>
                    <a:pt x="9" y="194"/>
                    <a:pt x="6" y="174"/>
                    <a:pt x="8" y="154"/>
                  </a:cubicBezTo>
                  <a:cubicBezTo>
                    <a:pt x="9" y="141"/>
                    <a:pt x="16" y="128"/>
                    <a:pt x="20" y="115"/>
                  </a:cubicBezTo>
                  <a:cubicBezTo>
                    <a:pt x="22" y="109"/>
                    <a:pt x="25" y="102"/>
                    <a:pt x="26" y="96"/>
                  </a:cubicBezTo>
                  <a:cubicBezTo>
                    <a:pt x="28" y="83"/>
                    <a:pt x="35" y="72"/>
                    <a:pt x="45" y="64"/>
                  </a:cubicBezTo>
                  <a:cubicBezTo>
                    <a:pt x="94" y="23"/>
                    <a:pt x="151" y="0"/>
                    <a:pt x="215" y="1"/>
                  </a:cubicBezTo>
                  <a:cubicBezTo>
                    <a:pt x="258" y="2"/>
                    <a:pt x="302" y="7"/>
                    <a:pt x="345" y="10"/>
                  </a:cubicBezTo>
                  <a:cubicBezTo>
                    <a:pt x="360" y="11"/>
                    <a:pt x="375" y="10"/>
                    <a:pt x="390" y="12"/>
                  </a:cubicBezTo>
                  <a:cubicBezTo>
                    <a:pt x="421" y="16"/>
                    <a:pt x="446" y="31"/>
                    <a:pt x="469" y="49"/>
                  </a:cubicBezTo>
                  <a:cubicBezTo>
                    <a:pt x="486" y="61"/>
                    <a:pt x="502" y="75"/>
                    <a:pt x="518" y="88"/>
                  </a:cubicBezTo>
                  <a:cubicBezTo>
                    <a:pt x="528" y="96"/>
                    <a:pt x="535" y="96"/>
                    <a:pt x="542" y="85"/>
                  </a:cubicBezTo>
                  <a:cubicBezTo>
                    <a:pt x="544" y="82"/>
                    <a:pt x="549" y="80"/>
                    <a:pt x="552" y="78"/>
                  </a:cubicBezTo>
                  <a:cubicBezTo>
                    <a:pt x="553" y="82"/>
                    <a:pt x="555" y="85"/>
                    <a:pt x="556" y="88"/>
                  </a:cubicBezTo>
                  <a:cubicBezTo>
                    <a:pt x="557" y="93"/>
                    <a:pt x="557" y="98"/>
                    <a:pt x="558" y="104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 noEditPoints="1"/>
            </p:cNvSpPr>
            <p:nvPr userDrawn="1"/>
          </p:nvSpPr>
          <p:spPr bwMode="auto">
            <a:xfrm>
              <a:off x="412751" y="3594100"/>
              <a:ext cx="1643063" cy="1214437"/>
            </a:xfrm>
            <a:custGeom>
              <a:avLst/>
              <a:gdLst>
                <a:gd name="T0" fmla="*/ 103 w 526"/>
                <a:gd name="T1" fmla="*/ 374 h 388"/>
                <a:gd name="T2" fmla="*/ 89 w 526"/>
                <a:gd name="T3" fmla="*/ 289 h 388"/>
                <a:gd name="T4" fmla="*/ 69 w 526"/>
                <a:gd name="T5" fmla="*/ 226 h 388"/>
                <a:gd name="T6" fmla="*/ 39 w 526"/>
                <a:gd name="T7" fmla="*/ 157 h 388"/>
                <a:gd name="T8" fmla="*/ 31 w 526"/>
                <a:gd name="T9" fmla="*/ 151 h 388"/>
                <a:gd name="T10" fmla="*/ 18 w 526"/>
                <a:gd name="T11" fmla="*/ 177 h 388"/>
                <a:gd name="T12" fmla="*/ 16 w 526"/>
                <a:gd name="T13" fmla="*/ 165 h 388"/>
                <a:gd name="T14" fmla="*/ 19 w 526"/>
                <a:gd name="T15" fmla="*/ 148 h 388"/>
                <a:gd name="T16" fmla="*/ 14 w 526"/>
                <a:gd name="T17" fmla="*/ 104 h 388"/>
                <a:gd name="T18" fmla="*/ 37 w 526"/>
                <a:gd name="T19" fmla="*/ 127 h 388"/>
                <a:gd name="T20" fmla="*/ 36 w 526"/>
                <a:gd name="T21" fmla="*/ 142 h 388"/>
                <a:gd name="T22" fmla="*/ 120 w 526"/>
                <a:gd name="T23" fmla="*/ 43 h 388"/>
                <a:gd name="T24" fmla="*/ 438 w 526"/>
                <a:gd name="T25" fmla="*/ 127 h 388"/>
                <a:gd name="T26" fmla="*/ 497 w 526"/>
                <a:gd name="T27" fmla="*/ 213 h 388"/>
                <a:gd name="T28" fmla="*/ 523 w 526"/>
                <a:gd name="T29" fmla="*/ 212 h 388"/>
                <a:gd name="T30" fmla="*/ 485 w 526"/>
                <a:gd name="T31" fmla="*/ 242 h 388"/>
                <a:gd name="T32" fmla="*/ 463 w 526"/>
                <a:gd name="T33" fmla="*/ 258 h 388"/>
                <a:gd name="T34" fmla="*/ 438 w 526"/>
                <a:gd name="T35" fmla="*/ 318 h 388"/>
                <a:gd name="T36" fmla="*/ 436 w 526"/>
                <a:gd name="T37" fmla="*/ 369 h 388"/>
                <a:gd name="T38" fmla="*/ 393 w 526"/>
                <a:gd name="T39" fmla="*/ 382 h 388"/>
                <a:gd name="T40" fmla="*/ 374 w 526"/>
                <a:gd name="T41" fmla="*/ 354 h 388"/>
                <a:gd name="T42" fmla="*/ 328 w 526"/>
                <a:gd name="T43" fmla="*/ 284 h 388"/>
                <a:gd name="T44" fmla="*/ 321 w 526"/>
                <a:gd name="T45" fmla="*/ 360 h 388"/>
                <a:gd name="T46" fmla="*/ 296 w 526"/>
                <a:gd name="T47" fmla="*/ 372 h 388"/>
                <a:gd name="T48" fmla="*/ 289 w 526"/>
                <a:gd name="T49" fmla="*/ 335 h 388"/>
                <a:gd name="T50" fmla="*/ 263 w 526"/>
                <a:gd name="T51" fmla="*/ 219 h 388"/>
                <a:gd name="T52" fmla="*/ 201 w 526"/>
                <a:gd name="T53" fmla="*/ 218 h 388"/>
                <a:gd name="T54" fmla="*/ 161 w 526"/>
                <a:gd name="T55" fmla="*/ 277 h 388"/>
                <a:gd name="T56" fmla="*/ 178 w 526"/>
                <a:gd name="T57" fmla="*/ 351 h 388"/>
                <a:gd name="T58" fmla="*/ 152 w 526"/>
                <a:gd name="T59" fmla="*/ 349 h 388"/>
                <a:gd name="T60" fmla="*/ 144 w 526"/>
                <a:gd name="T61" fmla="*/ 334 h 388"/>
                <a:gd name="T62" fmla="*/ 133 w 526"/>
                <a:gd name="T63" fmla="*/ 285 h 388"/>
                <a:gd name="T64" fmla="*/ 133 w 526"/>
                <a:gd name="T65" fmla="*/ 324 h 388"/>
                <a:gd name="T66" fmla="*/ 142 w 526"/>
                <a:gd name="T67" fmla="*/ 383 h 388"/>
                <a:gd name="T68" fmla="*/ 111 w 526"/>
                <a:gd name="T69" fmla="*/ 363 h 388"/>
                <a:gd name="T70" fmla="*/ 23 w 526"/>
                <a:gd name="T71" fmla="*/ 141 h 388"/>
                <a:gd name="T72" fmla="*/ 27 w 526"/>
                <a:gd name="T73" fmla="*/ 111 h 388"/>
                <a:gd name="T74" fmla="*/ 18 w 526"/>
                <a:gd name="T75" fmla="*/ 14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6" h="388">
                  <a:moveTo>
                    <a:pt x="111" y="363"/>
                  </a:moveTo>
                  <a:cubicBezTo>
                    <a:pt x="109" y="367"/>
                    <a:pt x="107" y="369"/>
                    <a:pt x="103" y="374"/>
                  </a:cubicBezTo>
                  <a:cubicBezTo>
                    <a:pt x="104" y="355"/>
                    <a:pt x="90" y="343"/>
                    <a:pt x="97" y="325"/>
                  </a:cubicBezTo>
                  <a:cubicBezTo>
                    <a:pt x="102" y="312"/>
                    <a:pt x="95" y="300"/>
                    <a:pt x="89" y="289"/>
                  </a:cubicBezTo>
                  <a:cubicBezTo>
                    <a:pt x="86" y="283"/>
                    <a:pt x="83" y="275"/>
                    <a:pt x="83" y="268"/>
                  </a:cubicBezTo>
                  <a:cubicBezTo>
                    <a:pt x="82" y="252"/>
                    <a:pt x="77" y="239"/>
                    <a:pt x="69" y="226"/>
                  </a:cubicBezTo>
                  <a:cubicBezTo>
                    <a:pt x="59" y="212"/>
                    <a:pt x="51" y="196"/>
                    <a:pt x="44" y="180"/>
                  </a:cubicBezTo>
                  <a:cubicBezTo>
                    <a:pt x="41" y="173"/>
                    <a:pt x="41" y="165"/>
                    <a:pt x="39" y="157"/>
                  </a:cubicBezTo>
                  <a:cubicBezTo>
                    <a:pt x="39" y="155"/>
                    <a:pt x="36" y="152"/>
                    <a:pt x="35" y="150"/>
                  </a:cubicBezTo>
                  <a:cubicBezTo>
                    <a:pt x="33" y="150"/>
                    <a:pt x="32" y="151"/>
                    <a:pt x="31" y="151"/>
                  </a:cubicBezTo>
                  <a:cubicBezTo>
                    <a:pt x="31" y="155"/>
                    <a:pt x="31" y="158"/>
                    <a:pt x="31" y="162"/>
                  </a:cubicBezTo>
                  <a:cubicBezTo>
                    <a:pt x="31" y="168"/>
                    <a:pt x="24" y="177"/>
                    <a:pt x="18" y="177"/>
                  </a:cubicBezTo>
                  <a:cubicBezTo>
                    <a:pt x="16" y="177"/>
                    <a:pt x="14" y="174"/>
                    <a:pt x="14" y="173"/>
                  </a:cubicBezTo>
                  <a:cubicBezTo>
                    <a:pt x="14" y="170"/>
                    <a:pt x="15" y="168"/>
                    <a:pt x="16" y="165"/>
                  </a:cubicBezTo>
                  <a:cubicBezTo>
                    <a:pt x="14" y="165"/>
                    <a:pt x="12" y="165"/>
                    <a:pt x="10" y="165"/>
                  </a:cubicBezTo>
                  <a:cubicBezTo>
                    <a:pt x="13" y="159"/>
                    <a:pt x="16" y="154"/>
                    <a:pt x="19" y="148"/>
                  </a:cubicBezTo>
                  <a:cubicBezTo>
                    <a:pt x="8" y="143"/>
                    <a:pt x="1" y="135"/>
                    <a:pt x="1" y="123"/>
                  </a:cubicBezTo>
                  <a:cubicBezTo>
                    <a:pt x="0" y="113"/>
                    <a:pt x="6" y="107"/>
                    <a:pt x="14" y="104"/>
                  </a:cubicBezTo>
                  <a:cubicBezTo>
                    <a:pt x="22" y="100"/>
                    <a:pt x="30" y="101"/>
                    <a:pt x="36" y="107"/>
                  </a:cubicBezTo>
                  <a:cubicBezTo>
                    <a:pt x="42" y="112"/>
                    <a:pt x="40" y="120"/>
                    <a:pt x="37" y="127"/>
                  </a:cubicBezTo>
                  <a:cubicBezTo>
                    <a:pt x="36" y="131"/>
                    <a:pt x="35" y="135"/>
                    <a:pt x="33" y="140"/>
                  </a:cubicBezTo>
                  <a:cubicBezTo>
                    <a:pt x="34" y="140"/>
                    <a:pt x="35" y="141"/>
                    <a:pt x="36" y="142"/>
                  </a:cubicBezTo>
                  <a:cubicBezTo>
                    <a:pt x="39" y="139"/>
                    <a:pt x="43" y="137"/>
                    <a:pt x="44" y="133"/>
                  </a:cubicBezTo>
                  <a:cubicBezTo>
                    <a:pt x="56" y="91"/>
                    <a:pt x="84" y="65"/>
                    <a:pt x="120" y="43"/>
                  </a:cubicBezTo>
                  <a:cubicBezTo>
                    <a:pt x="193" y="0"/>
                    <a:pt x="306" y="5"/>
                    <a:pt x="371" y="57"/>
                  </a:cubicBezTo>
                  <a:cubicBezTo>
                    <a:pt x="397" y="77"/>
                    <a:pt x="424" y="96"/>
                    <a:pt x="438" y="127"/>
                  </a:cubicBezTo>
                  <a:cubicBezTo>
                    <a:pt x="447" y="147"/>
                    <a:pt x="454" y="168"/>
                    <a:pt x="461" y="189"/>
                  </a:cubicBezTo>
                  <a:cubicBezTo>
                    <a:pt x="469" y="214"/>
                    <a:pt x="470" y="216"/>
                    <a:pt x="497" y="213"/>
                  </a:cubicBezTo>
                  <a:cubicBezTo>
                    <a:pt x="513" y="212"/>
                    <a:pt x="514" y="211"/>
                    <a:pt x="518" y="200"/>
                  </a:cubicBezTo>
                  <a:cubicBezTo>
                    <a:pt x="526" y="202"/>
                    <a:pt x="526" y="208"/>
                    <a:pt x="523" y="212"/>
                  </a:cubicBezTo>
                  <a:cubicBezTo>
                    <a:pt x="517" y="219"/>
                    <a:pt x="510" y="225"/>
                    <a:pt x="503" y="231"/>
                  </a:cubicBezTo>
                  <a:cubicBezTo>
                    <a:pt x="497" y="235"/>
                    <a:pt x="491" y="239"/>
                    <a:pt x="485" y="242"/>
                  </a:cubicBezTo>
                  <a:cubicBezTo>
                    <a:pt x="482" y="244"/>
                    <a:pt x="480" y="247"/>
                    <a:pt x="478" y="246"/>
                  </a:cubicBezTo>
                  <a:cubicBezTo>
                    <a:pt x="467" y="243"/>
                    <a:pt x="466" y="252"/>
                    <a:pt x="463" y="258"/>
                  </a:cubicBezTo>
                  <a:cubicBezTo>
                    <a:pt x="457" y="271"/>
                    <a:pt x="450" y="284"/>
                    <a:pt x="444" y="298"/>
                  </a:cubicBezTo>
                  <a:cubicBezTo>
                    <a:pt x="441" y="304"/>
                    <a:pt x="440" y="311"/>
                    <a:pt x="438" y="318"/>
                  </a:cubicBezTo>
                  <a:cubicBezTo>
                    <a:pt x="436" y="328"/>
                    <a:pt x="435" y="338"/>
                    <a:pt x="434" y="348"/>
                  </a:cubicBezTo>
                  <a:cubicBezTo>
                    <a:pt x="433" y="355"/>
                    <a:pt x="435" y="362"/>
                    <a:pt x="436" y="369"/>
                  </a:cubicBezTo>
                  <a:cubicBezTo>
                    <a:pt x="436" y="373"/>
                    <a:pt x="438" y="376"/>
                    <a:pt x="439" y="380"/>
                  </a:cubicBezTo>
                  <a:cubicBezTo>
                    <a:pt x="423" y="384"/>
                    <a:pt x="408" y="384"/>
                    <a:pt x="393" y="382"/>
                  </a:cubicBezTo>
                  <a:cubicBezTo>
                    <a:pt x="391" y="381"/>
                    <a:pt x="388" y="380"/>
                    <a:pt x="387" y="378"/>
                  </a:cubicBezTo>
                  <a:cubicBezTo>
                    <a:pt x="383" y="371"/>
                    <a:pt x="379" y="362"/>
                    <a:pt x="374" y="354"/>
                  </a:cubicBezTo>
                  <a:cubicBezTo>
                    <a:pt x="372" y="351"/>
                    <a:pt x="368" y="347"/>
                    <a:pt x="368" y="343"/>
                  </a:cubicBezTo>
                  <a:cubicBezTo>
                    <a:pt x="366" y="316"/>
                    <a:pt x="340" y="305"/>
                    <a:pt x="328" y="284"/>
                  </a:cubicBezTo>
                  <a:cubicBezTo>
                    <a:pt x="325" y="305"/>
                    <a:pt x="317" y="325"/>
                    <a:pt x="330" y="346"/>
                  </a:cubicBezTo>
                  <a:cubicBezTo>
                    <a:pt x="335" y="354"/>
                    <a:pt x="334" y="354"/>
                    <a:pt x="321" y="360"/>
                  </a:cubicBezTo>
                  <a:cubicBezTo>
                    <a:pt x="322" y="364"/>
                    <a:pt x="322" y="368"/>
                    <a:pt x="323" y="371"/>
                  </a:cubicBezTo>
                  <a:cubicBezTo>
                    <a:pt x="314" y="378"/>
                    <a:pt x="305" y="381"/>
                    <a:pt x="296" y="372"/>
                  </a:cubicBezTo>
                  <a:cubicBezTo>
                    <a:pt x="291" y="367"/>
                    <a:pt x="287" y="363"/>
                    <a:pt x="288" y="355"/>
                  </a:cubicBezTo>
                  <a:cubicBezTo>
                    <a:pt x="288" y="349"/>
                    <a:pt x="288" y="342"/>
                    <a:pt x="289" y="335"/>
                  </a:cubicBezTo>
                  <a:cubicBezTo>
                    <a:pt x="290" y="314"/>
                    <a:pt x="285" y="296"/>
                    <a:pt x="274" y="278"/>
                  </a:cubicBezTo>
                  <a:cubicBezTo>
                    <a:pt x="263" y="260"/>
                    <a:pt x="258" y="241"/>
                    <a:pt x="263" y="219"/>
                  </a:cubicBezTo>
                  <a:cubicBezTo>
                    <a:pt x="252" y="218"/>
                    <a:pt x="241" y="218"/>
                    <a:pt x="230" y="217"/>
                  </a:cubicBezTo>
                  <a:cubicBezTo>
                    <a:pt x="221" y="216"/>
                    <a:pt x="212" y="211"/>
                    <a:pt x="201" y="218"/>
                  </a:cubicBezTo>
                  <a:cubicBezTo>
                    <a:pt x="197" y="220"/>
                    <a:pt x="190" y="217"/>
                    <a:pt x="185" y="217"/>
                  </a:cubicBezTo>
                  <a:cubicBezTo>
                    <a:pt x="177" y="237"/>
                    <a:pt x="169" y="257"/>
                    <a:pt x="161" y="277"/>
                  </a:cubicBezTo>
                  <a:cubicBezTo>
                    <a:pt x="160" y="279"/>
                    <a:pt x="159" y="283"/>
                    <a:pt x="160" y="285"/>
                  </a:cubicBezTo>
                  <a:cubicBezTo>
                    <a:pt x="166" y="307"/>
                    <a:pt x="164" y="331"/>
                    <a:pt x="178" y="351"/>
                  </a:cubicBezTo>
                  <a:cubicBezTo>
                    <a:pt x="180" y="353"/>
                    <a:pt x="181" y="356"/>
                    <a:pt x="182" y="358"/>
                  </a:cubicBezTo>
                  <a:cubicBezTo>
                    <a:pt x="167" y="366"/>
                    <a:pt x="157" y="363"/>
                    <a:pt x="152" y="349"/>
                  </a:cubicBezTo>
                  <a:cubicBezTo>
                    <a:pt x="150" y="346"/>
                    <a:pt x="148" y="343"/>
                    <a:pt x="146" y="340"/>
                  </a:cubicBezTo>
                  <a:cubicBezTo>
                    <a:pt x="145" y="338"/>
                    <a:pt x="143" y="335"/>
                    <a:pt x="144" y="334"/>
                  </a:cubicBezTo>
                  <a:cubicBezTo>
                    <a:pt x="149" y="318"/>
                    <a:pt x="138" y="305"/>
                    <a:pt x="136" y="290"/>
                  </a:cubicBezTo>
                  <a:cubicBezTo>
                    <a:pt x="136" y="289"/>
                    <a:pt x="135" y="288"/>
                    <a:pt x="133" y="285"/>
                  </a:cubicBezTo>
                  <a:cubicBezTo>
                    <a:pt x="133" y="295"/>
                    <a:pt x="133" y="301"/>
                    <a:pt x="133" y="308"/>
                  </a:cubicBezTo>
                  <a:cubicBezTo>
                    <a:pt x="133" y="314"/>
                    <a:pt x="134" y="319"/>
                    <a:pt x="133" y="324"/>
                  </a:cubicBezTo>
                  <a:cubicBezTo>
                    <a:pt x="128" y="339"/>
                    <a:pt x="132" y="352"/>
                    <a:pt x="141" y="364"/>
                  </a:cubicBezTo>
                  <a:cubicBezTo>
                    <a:pt x="151" y="375"/>
                    <a:pt x="151" y="376"/>
                    <a:pt x="142" y="383"/>
                  </a:cubicBezTo>
                  <a:cubicBezTo>
                    <a:pt x="136" y="388"/>
                    <a:pt x="125" y="387"/>
                    <a:pt x="120" y="379"/>
                  </a:cubicBezTo>
                  <a:cubicBezTo>
                    <a:pt x="116" y="375"/>
                    <a:pt x="115" y="370"/>
                    <a:pt x="111" y="363"/>
                  </a:cubicBezTo>
                  <a:close/>
                  <a:moveTo>
                    <a:pt x="18" y="142"/>
                  </a:moveTo>
                  <a:cubicBezTo>
                    <a:pt x="20" y="141"/>
                    <a:pt x="21" y="141"/>
                    <a:pt x="23" y="141"/>
                  </a:cubicBezTo>
                  <a:cubicBezTo>
                    <a:pt x="25" y="133"/>
                    <a:pt x="28" y="125"/>
                    <a:pt x="30" y="116"/>
                  </a:cubicBezTo>
                  <a:cubicBezTo>
                    <a:pt x="30" y="115"/>
                    <a:pt x="28" y="112"/>
                    <a:pt x="27" y="111"/>
                  </a:cubicBezTo>
                  <a:cubicBezTo>
                    <a:pt x="20" y="108"/>
                    <a:pt x="9" y="114"/>
                    <a:pt x="10" y="122"/>
                  </a:cubicBezTo>
                  <a:cubicBezTo>
                    <a:pt x="11" y="129"/>
                    <a:pt x="15" y="135"/>
                    <a:pt x="18" y="142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2941638" y="725488"/>
              <a:ext cx="1247775" cy="1060450"/>
            </a:xfrm>
            <a:custGeom>
              <a:avLst/>
              <a:gdLst>
                <a:gd name="T0" fmla="*/ 371 w 399"/>
                <a:gd name="T1" fmla="*/ 253 h 339"/>
                <a:gd name="T2" fmla="*/ 382 w 399"/>
                <a:gd name="T3" fmla="*/ 246 h 339"/>
                <a:gd name="T4" fmla="*/ 388 w 399"/>
                <a:gd name="T5" fmla="*/ 261 h 339"/>
                <a:gd name="T6" fmla="*/ 394 w 399"/>
                <a:gd name="T7" fmla="*/ 267 h 339"/>
                <a:gd name="T8" fmla="*/ 399 w 399"/>
                <a:gd name="T9" fmla="*/ 278 h 339"/>
                <a:gd name="T10" fmla="*/ 387 w 399"/>
                <a:gd name="T11" fmla="*/ 279 h 339"/>
                <a:gd name="T12" fmla="*/ 390 w 399"/>
                <a:gd name="T13" fmla="*/ 284 h 339"/>
                <a:gd name="T14" fmla="*/ 383 w 399"/>
                <a:gd name="T15" fmla="*/ 285 h 339"/>
                <a:gd name="T16" fmla="*/ 385 w 399"/>
                <a:gd name="T17" fmla="*/ 287 h 339"/>
                <a:gd name="T18" fmla="*/ 376 w 399"/>
                <a:gd name="T19" fmla="*/ 299 h 339"/>
                <a:gd name="T20" fmla="*/ 365 w 399"/>
                <a:gd name="T21" fmla="*/ 309 h 339"/>
                <a:gd name="T22" fmla="*/ 361 w 399"/>
                <a:gd name="T23" fmla="*/ 312 h 339"/>
                <a:gd name="T24" fmla="*/ 356 w 399"/>
                <a:gd name="T25" fmla="*/ 298 h 339"/>
                <a:gd name="T26" fmla="*/ 327 w 399"/>
                <a:gd name="T27" fmla="*/ 302 h 339"/>
                <a:gd name="T28" fmla="*/ 313 w 399"/>
                <a:gd name="T29" fmla="*/ 291 h 339"/>
                <a:gd name="T30" fmla="*/ 331 w 399"/>
                <a:gd name="T31" fmla="*/ 280 h 339"/>
                <a:gd name="T32" fmla="*/ 312 w 399"/>
                <a:gd name="T33" fmla="*/ 265 h 339"/>
                <a:gd name="T34" fmla="*/ 267 w 399"/>
                <a:gd name="T35" fmla="*/ 253 h 339"/>
                <a:gd name="T36" fmla="*/ 230 w 399"/>
                <a:gd name="T37" fmla="*/ 249 h 339"/>
                <a:gd name="T38" fmla="*/ 198 w 399"/>
                <a:gd name="T39" fmla="*/ 257 h 339"/>
                <a:gd name="T40" fmla="*/ 177 w 399"/>
                <a:gd name="T41" fmla="*/ 270 h 339"/>
                <a:gd name="T42" fmla="*/ 184 w 399"/>
                <a:gd name="T43" fmla="*/ 279 h 339"/>
                <a:gd name="T44" fmla="*/ 210 w 399"/>
                <a:gd name="T45" fmla="*/ 310 h 339"/>
                <a:gd name="T46" fmla="*/ 230 w 399"/>
                <a:gd name="T47" fmla="*/ 318 h 339"/>
                <a:gd name="T48" fmla="*/ 272 w 399"/>
                <a:gd name="T49" fmla="*/ 322 h 339"/>
                <a:gd name="T50" fmla="*/ 227 w 399"/>
                <a:gd name="T51" fmla="*/ 322 h 339"/>
                <a:gd name="T52" fmla="*/ 231 w 399"/>
                <a:gd name="T53" fmla="*/ 336 h 339"/>
                <a:gd name="T54" fmla="*/ 189 w 399"/>
                <a:gd name="T55" fmla="*/ 329 h 339"/>
                <a:gd name="T56" fmla="*/ 194 w 399"/>
                <a:gd name="T57" fmla="*/ 337 h 339"/>
                <a:gd name="T58" fmla="*/ 192 w 399"/>
                <a:gd name="T59" fmla="*/ 339 h 339"/>
                <a:gd name="T60" fmla="*/ 172 w 399"/>
                <a:gd name="T61" fmla="*/ 328 h 339"/>
                <a:gd name="T62" fmla="*/ 153 w 399"/>
                <a:gd name="T63" fmla="*/ 333 h 339"/>
                <a:gd name="T64" fmla="*/ 171 w 399"/>
                <a:gd name="T65" fmla="*/ 318 h 339"/>
                <a:gd name="T66" fmla="*/ 173 w 399"/>
                <a:gd name="T67" fmla="*/ 305 h 339"/>
                <a:gd name="T68" fmla="*/ 152 w 399"/>
                <a:gd name="T69" fmla="*/ 272 h 339"/>
                <a:gd name="T70" fmla="*/ 146 w 399"/>
                <a:gd name="T71" fmla="*/ 270 h 339"/>
                <a:gd name="T72" fmla="*/ 99 w 399"/>
                <a:gd name="T73" fmla="*/ 258 h 339"/>
                <a:gd name="T74" fmla="*/ 57 w 399"/>
                <a:gd name="T75" fmla="*/ 185 h 339"/>
                <a:gd name="T76" fmla="*/ 67 w 399"/>
                <a:gd name="T77" fmla="*/ 161 h 339"/>
                <a:gd name="T78" fmla="*/ 58 w 399"/>
                <a:gd name="T79" fmla="*/ 143 h 339"/>
                <a:gd name="T80" fmla="*/ 31 w 399"/>
                <a:gd name="T81" fmla="*/ 123 h 339"/>
                <a:gd name="T82" fmla="*/ 21 w 399"/>
                <a:gd name="T83" fmla="*/ 116 h 339"/>
                <a:gd name="T84" fmla="*/ 21 w 399"/>
                <a:gd name="T85" fmla="*/ 94 h 339"/>
                <a:gd name="T86" fmla="*/ 5 w 399"/>
                <a:gd name="T87" fmla="*/ 60 h 339"/>
                <a:gd name="T88" fmla="*/ 1 w 399"/>
                <a:gd name="T89" fmla="*/ 30 h 339"/>
                <a:gd name="T90" fmla="*/ 2 w 399"/>
                <a:gd name="T91" fmla="*/ 17 h 339"/>
                <a:gd name="T92" fmla="*/ 41 w 399"/>
                <a:gd name="T93" fmla="*/ 12 h 339"/>
                <a:gd name="T94" fmla="*/ 74 w 399"/>
                <a:gd name="T95" fmla="*/ 44 h 339"/>
                <a:gd name="T96" fmla="*/ 128 w 399"/>
                <a:gd name="T97" fmla="*/ 72 h 339"/>
                <a:gd name="T98" fmla="*/ 162 w 399"/>
                <a:gd name="T99" fmla="*/ 79 h 339"/>
                <a:gd name="T100" fmla="*/ 191 w 399"/>
                <a:gd name="T101" fmla="*/ 88 h 339"/>
                <a:gd name="T102" fmla="*/ 196 w 399"/>
                <a:gd name="T103" fmla="*/ 89 h 339"/>
                <a:gd name="T104" fmla="*/ 276 w 399"/>
                <a:gd name="T105" fmla="*/ 119 h 339"/>
                <a:gd name="T106" fmla="*/ 315 w 399"/>
                <a:gd name="T107" fmla="*/ 167 h 339"/>
                <a:gd name="T108" fmla="*/ 371 w 399"/>
                <a:gd name="T109" fmla="*/ 253 h 339"/>
                <a:gd name="T110" fmla="*/ 190 w 399"/>
                <a:gd name="T111" fmla="*/ 309 h 339"/>
                <a:gd name="T112" fmla="*/ 203 w 399"/>
                <a:gd name="T113" fmla="*/ 322 h 339"/>
                <a:gd name="T114" fmla="*/ 206 w 399"/>
                <a:gd name="T115" fmla="*/ 319 h 339"/>
                <a:gd name="T116" fmla="*/ 190 w 399"/>
                <a:gd name="T117" fmla="*/ 30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9" h="339">
                  <a:moveTo>
                    <a:pt x="371" y="253"/>
                  </a:moveTo>
                  <a:cubicBezTo>
                    <a:pt x="375" y="250"/>
                    <a:pt x="378" y="249"/>
                    <a:pt x="382" y="246"/>
                  </a:cubicBezTo>
                  <a:cubicBezTo>
                    <a:pt x="384" y="251"/>
                    <a:pt x="386" y="257"/>
                    <a:pt x="388" y="261"/>
                  </a:cubicBezTo>
                  <a:cubicBezTo>
                    <a:pt x="390" y="264"/>
                    <a:pt x="393" y="265"/>
                    <a:pt x="394" y="267"/>
                  </a:cubicBezTo>
                  <a:cubicBezTo>
                    <a:pt x="388" y="272"/>
                    <a:pt x="394" y="274"/>
                    <a:pt x="399" y="278"/>
                  </a:cubicBezTo>
                  <a:cubicBezTo>
                    <a:pt x="394" y="278"/>
                    <a:pt x="391" y="278"/>
                    <a:pt x="387" y="279"/>
                  </a:cubicBezTo>
                  <a:cubicBezTo>
                    <a:pt x="388" y="281"/>
                    <a:pt x="389" y="282"/>
                    <a:pt x="390" y="284"/>
                  </a:cubicBezTo>
                  <a:cubicBezTo>
                    <a:pt x="387" y="284"/>
                    <a:pt x="385" y="285"/>
                    <a:pt x="383" y="285"/>
                  </a:cubicBezTo>
                  <a:cubicBezTo>
                    <a:pt x="384" y="286"/>
                    <a:pt x="384" y="286"/>
                    <a:pt x="385" y="287"/>
                  </a:cubicBezTo>
                  <a:cubicBezTo>
                    <a:pt x="382" y="291"/>
                    <a:pt x="379" y="298"/>
                    <a:pt x="376" y="299"/>
                  </a:cubicBezTo>
                  <a:cubicBezTo>
                    <a:pt x="369" y="300"/>
                    <a:pt x="367" y="304"/>
                    <a:pt x="365" y="309"/>
                  </a:cubicBezTo>
                  <a:cubicBezTo>
                    <a:pt x="364" y="310"/>
                    <a:pt x="363" y="310"/>
                    <a:pt x="361" y="312"/>
                  </a:cubicBezTo>
                  <a:cubicBezTo>
                    <a:pt x="359" y="307"/>
                    <a:pt x="358" y="303"/>
                    <a:pt x="356" y="298"/>
                  </a:cubicBezTo>
                  <a:cubicBezTo>
                    <a:pt x="347" y="303"/>
                    <a:pt x="337" y="307"/>
                    <a:pt x="327" y="302"/>
                  </a:cubicBezTo>
                  <a:cubicBezTo>
                    <a:pt x="323" y="299"/>
                    <a:pt x="319" y="295"/>
                    <a:pt x="313" y="291"/>
                  </a:cubicBezTo>
                  <a:cubicBezTo>
                    <a:pt x="320" y="287"/>
                    <a:pt x="326" y="284"/>
                    <a:pt x="331" y="280"/>
                  </a:cubicBezTo>
                  <a:cubicBezTo>
                    <a:pt x="327" y="271"/>
                    <a:pt x="320" y="267"/>
                    <a:pt x="312" y="265"/>
                  </a:cubicBezTo>
                  <a:cubicBezTo>
                    <a:pt x="297" y="261"/>
                    <a:pt x="281" y="258"/>
                    <a:pt x="267" y="253"/>
                  </a:cubicBezTo>
                  <a:cubicBezTo>
                    <a:pt x="254" y="249"/>
                    <a:pt x="243" y="246"/>
                    <a:pt x="230" y="249"/>
                  </a:cubicBezTo>
                  <a:cubicBezTo>
                    <a:pt x="219" y="251"/>
                    <a:pt x="208" y="253"/>
                    <a:pt x="198" y="257"/>
                  </a:cubicBezTo>
                  <a:cubicBezTo>
                    <a:pt x="191" y="259"/>
                    <a:pt x="185" y="265"/>
                    <a:pt x="177" y="270"/>
                  </a:cubicBezTo>
                  <a:cubicBezTo>
                    <a:pt x="179" y="273"/>
                    <a:pt x="181" y="276"/>
                    <a:pt x="184" y="279"/>
                  </a:cubicBezTo>
                  <a:cubicBezTo>
                    <a:pt x="192" y="289"/>
                    <a:pt x="201" y="300"/>
                    <a:pt x="210" y="310"/>
                  </a:cubicBezTo>
                  <a:cubicBezTo>
                    <a:pt x="215" y="316"/>
                    <a:pt x="221" y="318"/>
                    <a:pt x="230" y="318"/>
                  </a:cubicBezTo>
                  <a:cubicBezTo>
                    <a:pt x="244" y="318"/>
                    <a:pt x="258" y="313"/>
                    <a:pt x="272" y="322"/>
                  </a:cubicBezTo>
                  <a:cubicBezTo>
                    <a:pt x="257" y="322"/>
                    <a:pt x="242" y="322"/>
                    <a:pt x="227" y="322"/>
                  </a:cubicBezTo>
                  <a:cubicBezTo>
                    <a:pt x="229" y="328"/>
                    <a:pt x="230" y="332"/>
                    <a:pt x="231" y="336"/>
                  </a:cubicBezTo>
                  <a:cubicBezTo>
                    <a:pt x="218" y="325"/>
                    <a:pt x="204" y="329"/>
                    <a:pt x="189" y="329"/>
                  </a:cubicBezTo>
                  <a:cubicBezTo>
                    <a:pt x="191" y="332"/>
                    <a:pt x="192" y="335"/>
                    <a:pt x="194" y="337"/>
                  </a:cubicBezTo>
                  <a:cubicBezTo>
                    <a:pt x="193" y="338"/>
                    <a:pt x="193" y="338"/>
                    <a:pt x="192" y="339"/>
                  </a:cubicBezTo>
                  <a:cubicBezTo>
                    <a:pt x="186" y="336"/>
                    <a:pt x="181" y="332"/>
                    <a:pt x="172" y="328"/>
                  </a:cubicBezTo>
                  <a:cubicBezTo>
                    <a:pt x="167" y="329"/>
                    <a:pt x="159" y="331"/>
                    <a:pt x="153" y="333"/>
                  </a:cubicBezTo>
                  <a:cubicBezTo>
                    <a:pt x="158" y="329"/>
                    <a:pt x="165" y="324"/>
                    <a:pt x="171" y="318"/>
                  </a:cubicBezTo>
                  <a:cubicBezTo>
                    <a:pt x="173" y="315"/>
                    <a:pt x="174" y="309"/>
                    <a:pt x="173" y="305"/>
                  </a:cubicBezTo>
                  <a:cubicBezTo>
                    <a:pt x="172" y="290"/>
                    <a:pt x="165" y="279"/>
                    <a:pt x="152" y="272"/>
                  </a:cubicBezTo>
                  <a:cubicBezTo>
                    <a:pt x="150" y="271"/>
                    <a:pt x="148" y="270"/>
                    <a:pt x="146" y="270"/>
                  </a:cubicBezTo>
                  <a:cubicBezTo>
                    <a:pt x="130" y="270"/>
                    <a:pt x="114" y="265"/>
                    <a:pt x="99" y="258"/>
                  </a:cubicBezTo>
                  <a:cubicBezTo>
                    <a:pt x="68" y="244"/>
                    <a:pt x="55" y="212"/>
                    <a:pt x="57" y="185"/>
                  </a:cubicBezTo>
                  <a:cubicBezTo>
                    <a:pt x="58" y="177"/>
                    <a:pt x="64" y="169"/>
                    <a:pt x="67" y="161"/>
                  </a:cubicBezTo>
                  <a:cubicBezTo>
                    <a:pt x="54" y="152"/>
                    <a:pt x="54" y="152"/>
                    <a:pt x="58" y="143"/>
                  </a:cubicBezTo>
                  <a:cubicBezTo>
                    <a:pt x="54" y="130"/>
                    <a:pt x="41" y="128"/>
                    <a:pt x="31" y="123"/>
                  </a:cubicBezTo>
                  <a:cubicBezTo>
                    <a:pt x="28" y="121"/>
                    <a:pt x="24" y="119"/>
                    <a:pt x="21" y="116"/>
                  </a:cubicBezTo>
                  <a:cubicBezTo>
                    <a:pt x="12" y="109"/>
                    <a:pt x="11" y="104"/>
                    <a:pt x="21" y="94"/>
                  </a:cubicBezTo>
                  <a:cubicBezTo>
                    <a:pt x="15" y="83"/>
                    <a:pt x="8" y="72"/>
                    <a:pt x="5" y="60"/>
                  </a:cubicBezTo>
                  <a:cubicBezTo>
                    <a:pt x="2" y="50"/>
                    <a:pt x="2" y="40"/>
                    <a:pt x="1" y="30"/>
                  </a:cubicBezTo>
                  <a:cubicBezTo>
                    <a:pt x="1" y="26"/>
                    <a:pt x="0" y="20"/>
                    <a:pt x="2" y="17"/>
                  </a:cubicBezTo>
                  <a:cubicBezTo>
                    <a:pt x="10" y="3"/>
                    <a:pt x="29" y="0"/>
                    <a:pt x="41" y="12"/>
                  </a:cubicBezTo>
                  <a:cubicBezTo>
                    <a:pt x="52" y="23"/>
                    <a:pt x="63" y="33"/>
                    <a:pt x="74" y="44"/>
                  </a:cubicBezTo>
                  <a:cubicBezTo>
                    <a:pt x="90" y="58"/>
                    <a:pt x="109" y="65"/>
                    <a:pt x="128" y="72"/>
                  </a:cubicBezTo>
                  <a:cubicBezTo>
                    <a:pt x="139" y="76"/>
                    <a:pt x="151" y="76"/>
                    <a:pt x="162" y="79"/>
                  </a:cubicBezTo>
                  <a:cubicBezTo>
                    <a:pt x="172" y="82"/>
                    <a:pt x="181" y="85"/>
                    <a:pt x="191" y="88"/>
                  </a:cubicBezTo>
                  <a:cubicBezTo>
                    <a:pt x="192" y="89"/>
                    <a:pt x="194" y="89"/>
                    <a:pt x="196" y="89"/>
                  </a:cubicBezTo>
                  <a:cubicBezTo>
                    <a:pt x="228" y="85"/>
                    <a:pt x="252" y="101"/>
                    <a:pt x="276" y="119"/>
                  </a:cubicBezTo>
                  <a:cubicBezTo>
                    <a:pt x="293" y="131"/>
                    <a:pt x="305" y="147"/>
                    <a:pt x="315" y="167"/>
                  </a:cubicBezTo>
                  <a:cubicBezTo>
                    <a:pt x="329" y="198"/>
                    <a:pt x="348" y="227"/>
                    <a:pt x="371" y="253"/>
                  </a:cubicBezTo>
                  <a:close/>
                  <a:moveTo>
                    <a:pt x="190" y="309"/>
                  </a:moveTo>
                  <a:cubicBezTo>
                    <a:pt x="191" y="321"/>
                    <a:pt x="193" y="323"/>
                    <a:pt x="203" y="322"/>
                  </a:cubicBezTo>
                  <a:cubicBezTo>
                    <a:pt x="204" y="321"/>
                    <a:pt x="205" y="320"/>
                    <a:pt x="206" y="319"/>
                  </a:cubicBezTo>
                  <a:cubicBezTo>
                    <a:pt x="201" y="316"/>
                    <a:pt x="195" y="312"/>
                    <a:pt x="190" y="309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474788" y="2043113"/>
              <a:ext cx="944563" cy="1304925"/>
            </a:xfrm>
            <a:custGeom>
              <a:avLst/>
              <a:gdLst>
                <a:gd name="T0" fmla="*/ 71 w 302"/>
                <a:gd name="T1" fmla="*/ 411 h 417"/>
                <a:gd name="T2" fmla="*/ 99 w 302"/>
                <a:gd name="T3" fmla="*/ 398 h 417"/>
                <a:gd name="T4" fmla="*/ 119 w 302"/>
                <a:gd name="T5" fmla="*/ 382 h 417"/>
                <a:gd name="T6" fmla="*/ 86 w 302"/>
                <a:gd name="T7" fmla="*/ 383 h 417"/>
                <a:gd name="T8" fmla="*/ 113 w 302"/>
                <a:gd name="T9" fmla="*/ 368 h 417"/>
                <a:gd name="T10" fmla="*/ 95 w 302"/>
                <a:gd name="T11" fmla="*/ 340 h 417"/>
                <a:gd name="T12" fmla="*/ 69 w 302"/>
                <a:gd name="T13" fmla="*/ 332 h 417"/>
                <a:gd name="T14" fmla="*/ 47 w 302"/>
                <a:gd name="T15" fmla="*/ 318 h 417"/>
                <a:gd name="T16" fmla="*/ 32 w 302"/>
                <a:gd name="T17" fmla="*/ 320 h 417"/>
                <a:gd name="T18" fmla="*/ 8 w 302"/>
                <a:gd name="T19" fmla="*/ 276 h 417"/>
                <a:gd name="T20" fmla="*/ 1 w 302"/>
                <a:gd name="T21" fmla="*/ 203 h 417"/>
                <a:gd name="T22" fmla="*/ 15 w 302"/>
                <a:gd name="T23" fmla="*/ 135 h 417"/>
                <a:gd name="T24" fmla="*/ 70 w 302"/>
                <a:gd name="T25" fmla="*/ 23 h 417"/>
                <a:gd name="T26" fmla="*/ 71 w 302"/>
                <a:gd name="T27" fmla="*/ 0 h 417"/>
                <a:gd name="T28" fmla="*/ 96 w 302"/>
                <a:gd name="T29" fmla="*/ 50 h 417"/>
                <a:gd name="T30" fmla="*/ 122 w 302"/>
                <a:gd name="T31" fmla="*/ 88 h 417"/>
                <a:gd name="T32" fmla="*/ 120 w 302"/>
                <a:gd name="T33" fmla="*/ 133 h 417"/>
                <a:gd name="T34" fmla="*/ 159 w 302"/>
                <a:gd name="T35" fmla="*/ 145 h 417"/>
                <a:gd name="T36" fmla="*/ 214 w 302"/>
                <a:gd name="T37" fmla="*/ 114 h 417"/>
                <a:gd name="T38" fmla="*/ 246 w 302"/>
                <a:gd name="T39" fmla="*/ 79 h 417"/>
                <a:gd name="T40" fmla="*/ 301 w 302"/>
                <a:gd name="T41" fmla="*/ 89 h 417"/>
                <a:gd name="T42" fmla="*/ 293 w 302"/>
                <a:gd name="T43" fmla="*/ 135 h 417"/>
                <a:gd name="T44" fmla="*/ 275 w 302"/>
                <a:gd name="T45" fmla="*/ 187 h 417"/>
                <a:gd name="T46" fmla="*/ 278 w 302"/>
                <a:gd name="T47" fmla="*/ 216 h 417"/>
                <a:gd name="T48" fmla="*/ 253 w 302"/>
                <a:gd name="T49" fmla="*/ 248 h 417"/>
                <a:gd name="T50" fmla="*/ 247 w 302"/>
                <a:gd name="T51" fmla="*/ 274 h 417"/>
                <a:gd name="T52" fmla="*/ 245 w 302"/>
                <a:gd name="T53" fmla="*/ 303 h 417"/>
                <a:gd name="T54" fmla="*/ 202 w 302"/>
                <a:gd name="T55" fmla="*/ 351 h 417"/>
                <a:gd name="T56" fmla="*/ 153 w 302"/>
                <a:gd name="T57" fmla="*/ 367 h 417"/>
                <a:gd name="T58" fmla="*/ 145 w 302"/>
                <a:gd name="T59" fmla="*/ 375 h 417"/>
                <a:gd name="T60" fmla="*/ 152 w 302"/>
                <a:gd name="T61" fmla="*/ 400 h 417"/>
                <a:gd name="T62" fmla="*/ 109 w 302"/>
                <a:gd name="T63" fmla="*/ 415 h 417"/>
                <a:gd name="T64" fmla="*/ 100 w 302"/>
                <a:gd name="T65" fmla="*/ 40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2" h="417">
                  <a:moveTo>
                    <a:pt x="99" y="405"/>
                  </a:moveTo>
                  <a:cubicBezTo>
                    <a:pt x="91" y="407"/>
                    <a:pt x="82" y="409"/>
                    <a:pt x="71" y="411"/>
                  </a:cubicBezTo>
                  <a:cubicBezTo>
                    <a:pt x="74" y="407"/>
                    <a:pt x="75" y="403"/>
                    <a:pt x="78" y="402"/>
                  </a:cubicBezTo>
                  <a:cubicBezTo>
                    <a:pt x="85" y="400"/>
                    <a:pt x="92" y="399"/>
                    <a:pt x="99" y="398"/>
                  </a:cubicBezTo>
                  <a:cubicBezTo>
                    <a:pt x="109" y="398"/>
                    <a:pt x="115" y="392"/>
                    <a:pt x="120" y="385"/>
                  </a:cubicBezTo>
                  <a:cubicBezTo>
                    <a:pt x="120" y="384"/>
                    <a:pt x="119" y="383"/>
                    <a:pt x="119" y="382"/>
                  </a:cubicBezTo>
                  <a:cubicBezTo>
                    <a:pt x="115" y="385"/>
                    <a:pt x="111" y="387"/>
                    <a:pt x="107" y="390"/>
                  </a:cubicBezTo>
                  <a:cubicBezTo>
                    <a:pt x="104" y="377"/>
                    <a:pt x="94" y="384"/>
                    <a:pt x="86" y="383"/>
                  </a:cubicBezTo>
                  <a:cubicBezTo>
                    <a:pt x="80" y="383"/>
                    <a:pt x="74" y="386"/>
                    <a:pt x="68" y="386"/>
                  </a:cubicBezTo>
                  <a:cubicBezTo>
                    <a:pt x="80" y="371"/>
                    <a:pt x="101" y="380"/>
                    <a:pt x="113" y="368"/>
                  </a:cubicBezTo>
                  <a:cubicBezTo>
                    <a:pt x="110" y="361"/>
                    <a:pt x="108" y="353"/>
                    <a:pt x="104" y="347"/>
                  </a:cubicBezTo>
                  <a:cubicBezTo>
                    <a:pt x="102" y="344"/>
                    <a:pt x="99" y="341"/>
                    <a:pt x="95" y="340"/>
                  </a:cubicBezTo>
                  <a:cubicBezTo>
                    <a:pt x="88" y="337"/>
                    <a:pt x="81" y="335"/>
                    <a:pt x="73" y="332"/>
                  </a:cubicBezTo>
                  <a:cubicBezTo>
                    <a:pt x="72" y="332"/>
                    <a:pt x="70" y="331"/>
                    <a:pt x="69" y="332"/>
                  </a:cubicBezTo>
                  <a:cubicBezTo>
                    <a:pt x="60" y="341"/>
                    <a:pt x="56" y="334"/>
                    <a:pt x="52" y="327"/>
                  </a:cubicBezTo>
                  <a:cubicBezTo>
                    <a:pt x="51" y="324"/>
                    <a:pt x="49" y="321"/>
                    <a:pt x="47" y="318"/>
                  </a:cubicBezTo>
                  <a:cubicBezTo>
                    <a:pt x="44" y="319"/>
                    <a:pt x="41" y="320"/>
                    <a:pt x="38" y="321"/>
                  </a:cubicBezTo>
                  <a:cubicBezTo>
                    <a:pt x="36" y="321"/>
                    <a:pt x="32" y="321"/>
                    <a:pt x="32" y="320"/>
                  </a:cubicBezTo>
                  <a:cubicBezTo>
                    <a:pt x="26" y="311"/>
                    <a:pt x="20" y="301"/>
                    <a:pt x="15" y="292"/>
                  </a:cubicBezTo>
                  <a:cubicBezTo>
                    <a:pt x="12" y="287"/>
                    <a:pt x="11" y="281"/>
                    <a:pt x="8" y="276"/>
                  </a:cubicBezTo>
                  <a:cubicBezTo>
                    <a:pt x="2" y="265"/>
                    <a:pt x="0" y="253"/>
                    <a:pt x="1" y="239"/>
                  </a:cubicBezTo>
                  <a:cubicBezTo>
                    <a:pt x="2" y="227"/>
                    <a:pt x="1" y="215"/>
                    <a:pt x="1" y="203"/>
                  </a:cubicBezTo>
                  <a:cubicBezTo>
                    <a:pt x="1" y="187"/>
                    <a:pt x="2" y="172"/>
                    <a:pt x="11" y="158"/>
                  </a:cubicBezTo>
                  <a:cubicBezTo>
                    <a:pt x="14" y="152"/>
                    <a:pt x="16" y="143"/>
                    <a:pt x="15" y="135"/>
                  </a:cubicBezTo>
                  <a:cubicBezTo>
                    <a:pt x="13" y="106"/>
                    <a:pt x="18" y="79"/>
                    <a:pt x="31" y="53"/>
                  </a:cubicBezTo>
                  <a:cubicBezTo>
                    <a:pt x="38" y="39"/>
                    <a:pt x="49" y="24"/>
                    <a:pt x="70" y="23"/>
                  </a:cubicBezTo>
                  <a:cubicBezTo>
                    <a:pt x="68" y="21"/>
                    <a:pt x="67" y="18"/>
                    <a:pt x="65" y="16"/>
                  </a:cubicBezTo>
                  <a:cubicBezTo>
                    <a:pt x="59" y="8"/>
                    <a:pt x="69" y="5"/>
                    <a:pt x="71" y="0"/>
                  </a:cubicBezTo>
                  <a:cubicBezTo>
                    <a:pt x="75" y="3"/>
                    <a:pt x="82" y="4"/>
                    <a:pt x="83" y="8"/>
                  </a:cubicBezTo>
                  <a:cubicBezTo>
                    <a:pt x="88" y="22"/>
                    <a:pt x="91" y="36"/>
                    <a:pt x="96" y="50"/>
                  </a:cubicBezTo>
                  <a:cubicBezTo>
                    <a:pt x="99" y="57"/>
                    <a:pt x="104" y="63"/>
                    <a:pt x="108" y="69"/>
                  </a:cubicBezTo>
                  <a:cubicBezTo>
                    <a:pt x="112" y="75"/>
                    <a:pt x="117" y="80"/>
                    <a:pt x="122" y="88"/>
                  </a:cubicBezTo>
                  <a:cubicBezTo>
                    <a:pt x="116" y="89"/>
                    <a:pt x="114" y="89"/>
                    <a:pt x="108" y="90"/>
                  </a:cubicBezTo>
                  <a:cubicBezTo>
                    <a:pt x="112" y="105"/>
                    <a:pt x="115" y="120"/>
                    <a:pt x="120" y="133"/>
                  </a:cubicBezTo>
                  <a:cubicBezTo>
                    <a:pt x="122" y="139"/>
                    <a:pt x="131" y="143"/>
                    <a:pt x="138" y="145"/>
                  </a:cubicBezTo>
                  <a:cubicBezTo>
                    <a:pt x="145" y="147"/>
                    <a:pt x="152" y="147"/>
                    <a:pt x="159" y="145"/>
                  </a:cubicBezTo>
                  <a:cubicBezTo>
                    <a:pt x="177" y="142"/>
                    <a:pt x="194" y="138"/>
                    <a:pt x="207" y="126"/>
                  </a:cubicBezTo>
                  <a:cubicBezTo>
                    <a:pt x="210" y="123"/>
                    <a:pt x="214" y="118"/>
                    <a:pt x="214" y="114"/>
                  </a:cubicBezTo>
                  <a:cubicBezTo>
                    <a:pt x="214" y="106"/>
                    <a:pt x="219" y="102"/>
                    <a:pt x="225" y="98"/>
                  </a:cubicBezTo>
                  <a:cubicBezTo>
                    <a:pt x="232" y="92"/>
                    <a:pt x="240" y="86"/>
                    <a:pt x="246" y="79"/>
                  </a:cubicBezTo>
                  <a:cubicBezTo>
                    <a:pt x="256" y="67"/>
                    <a:pt x="270" y="65"/>
                    <a:pt x="284" y="66"/>
                  </a:cubicBezTo>
                  <a:cubicBezTo>
                    <a:pt x="291" y="66"/>
                    <a:pt x="302" y="81"/>
                    <a:pt x="301" y="89"/>
                  </a:cubicBezTo>
                  <a:cubicBezTo>
                    <a:pt x="300" y="99"/>
                    <a:pt x="300" y="109"/>
                    <a:pt x="298" y="119"/>
                  </a:cubicBezTo>
                  <a:cubicBezTo>
                    <a:pt x="297" y="126"/>
                    <a:pt x="295" y="132"/>
                    <a:pt x="293" y="135"/>
                  </a:cubicBezTo>
                  <a:cubicBezTo>
                    <a:pt x="294" y="141"/>
                    <a:pt x="296" y="144"/>
                    <a:pt x="295" y="147"/>
                  </a:cubicBezTo>
                  <a:cubicBezTo>
                    <a:pt x="289" y="160"/>
                    <a:pt x="282" y="173"/>
                    <a:pt x="275" y="187"/>
                  </a:cubicBezTo>
                  <a:cubicBezTo>
                    <a:pt x="283" y="190"/>
                    <a:pt x="291" y="192"/>
                    <a:pt x="299" y="195"/>
                  </a:cubicBezTo>
                  <a:cubicBezTo>
                    <a:pt x="298" y="204"/>
                    <a:pt x="289" y="215"/>
                    <a:pt x="278" y="216"/>
                  </a:cubicBezTo>
                  <a:cubicBezTo>
                    <a:pt x="266" y="218"/>
                    <a:pt x="261" y="225"/>
                    <a:pt x="258" y="234"/>
                  </a:cubicBezTo>
                  <a:cubicBezTo>
                    <a:pt x="256" y="239"/>
                    <a:pt x="254" y="243"/>
                    <a:pt x="253" y="248"/>
                  </a:cubicBezTo>
                  <a:cubicBezTo>
                    <a:pt x="253" y="249"/>
                    <a:pt x="255" y="252"/>
                    <a:pt x="256" y="254"/>
                  </a:cubicBezTo>
                  <a:cubicBezTo>
                    <a:pt x="253" y="260"/>
                    <a:pt x="250" y="267"/>
                    <a:pt x="247" y="274"/>
                  </a:cubicBezTo>
                  <a:cubicBezTo>
                    <a:pt x="246" y="276"/>
                    <a:pt x="246" y="281"/>
                    <a:pt x="247" y="283"/>
                  </a:cubicBezTo>
                  <a:cubicBezTo>
                    <a:pt x="254" y="290"/>
                    <a:pt x="249" y="297"/>
                    <a:pt x="245" y="303"/>
                  </a:cubicBezTo>
                  <a:cubicBezTo>
                    <a:pt x="234" y="318"/>
                    <a:pt x="223" y="332"/>
                    <a:pt x="211" y="346"/>
                  </a:cubicBezTo>
                  <a:cubicBezTo>
                    <a:pt x="209" y="348"/>
                    <a:pt x="205" y="350"/>
                    <a:pt x="202" y="351"/>
                  </a:cubicBezTo>
                  <a:cubicBezTo>
                    <a:pt x="190" y="356"/>
                    <a:pt x="177" y="359"/>
                    <a:pt x="166" y="365"/>
                  </a:cubicBezTo>
                  <a:cubicBezTo>
                    <a:pt x="160" y="368"/>
                    <a:pt x="158" y="369"/>
                    <a:pt x="153" y="367"/>
                  </a:cubicBezTo>
                  <a:cubicBezTo>
                    <a:pt x="150" y="365"/>
                    <a:pt x="146" y="366"/>
                    <a:pt x="142" y="366"/>
                  </a:cubicBezTo>
                  <a:cubicBezTo>
                    <a:pt x="144" y="371"/>
                    <a:pt x="144" y="374"/>
                    <a:pt x="145" y="375"/>
                  </a:cubicBezTo>
                  <a:cubicBezTo>
                    <a:pt x="141" y="380"/>
                    <a:pt x="138" y="383"/>
                    <a:pt x="134" y="387"/>
                  </a:cubicBezTo>
                  <a:cubicBezTo>
                    <a:pt x="140" y="391"/>
                    <a:pt x="146" y="396"/>
                    <a:pt x="152" y="400"/>
                  </a:cubicBezTo>
                  <a:cubicBezTo>
                    <a:pt x="146" y="401"/>
                    <a:pt x="141" y="401"/>
                    <a:pt x="133" y="402"/>
                  </a:cubicBezTo>
                  <a:cubicBezTo>
                    <a:pt x="132" y="414"/>
                    <a:pt x="118" y="411"/>
                    <a:pt x="109" y="415"/>
                  </a:cubicBezTo>
                  <a:cubicBezTo>
                    <a:pt x="104" y="417"/>
                    <a:pt x="97" y="417"/>
                    <a:pt x="90" y="417"/>
                  </a:cubicBezTo>
                  <a:cubicBezTo>
                    <a:pt x="93" y="414"/>
                    <a:pt x="97" y="411"/>
                    <a:pt x="100" y="408"/>
                  </a:cubicBezTo>
                  <a:cubicBezTo>
                    <a:pt x="100" y="407"/>
                    <a:pt x="99" y="406"/>
                    <a:pt x="99" y="405"/>
                  </a:cubicBezTo>
                  <a:close/>
                </a:path>
              </a:pathLst>
            </a:custGeom>
            <a:solidFill>
              <a:srgbClr val="E8C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4373563" y="460375"/>
              <a:ext cx="1065213" cy="1366837"/>
            </a:xfrm>
            <a:custGeom>
              <a:avLst/>
              <a:gdLst>
                <a:gd name="T0" fmla="*/ 180 w 341"/>
                <a:gd name="T1" fmla="*/ 430 h 437"/>
                <a:gd name="T2" fmla="*/ 188 w 341"/>
                <a:gd name="T3" fmla="*/ 395 h 437"/>
                <a:gd name="T4" fmla="*/ 180 w 341"/>
                <a:gd name="T5" fmla="*/ 356 h 437"/>
                <a:gd name="T6" fmla="*/ 178 w 341"/>
                <a:gd name="T7" fmla="*/ 348 h 437"/>
                <a:gd name="T8" fmla="*/ 166 w 341"/>
                <a:gd name="T9" fmla="*/ 317 h 437"/>
                <a:gd name="T10" fmla="*/ 127 w 341"/>
                <a:gd name="T11" fmla="*/ 306 h 437"/>
                <a:gd name="T12" fmla="*/ 121 w 341"/>
                <a:gd name="T13" fmla="*/ 307 h 437"/>
                <a:gd name="T14" fmla="*/ 99 w 341"/>
                <a:gd name="T15" fmla="*/ 307 h 437"/>
                <a:gd name="T16" fmla="*/ 98 w 341"/>
                <a:gd name="T17" fmla="*/ 306 h 437"/>
                <a:gd name="T18" fmla="*/ 70 w 341"/>
                <a:gd name="T19" fmla="*/ 288 h 437"/>
                <a:gd name="T20" fmla="*/ 55 w 341"/>
                <a:gd name="T21" fmla="*/ 252 h 437"/>
                <a:gd name="T22" fmla="*/ 0 w 341"/>
                <a:gd name="T23" fmla="*/ 252 h 437"/>
                <a:gd name="T24" fmla="*/ 75 w 341"/>
                <a:gd name="T25" fmla="*/ 209 h 437"/>
                <a:gd name="T26" fmla="*/ 69 w 341"/>
                <a:gd name="T27" fmla="*/ 207 h 437"/>
                <a:gd name="T28" fmla="*/ 130 w 341"/>
                <a:gd name="T29" fmla="*/ 158 h 437"/>
                <a:gd name="T30" fmla="*/ 226 w 341"/>
                <a:gd name="T31" fmla="*/ 125 h 437"/>
                <a:gd name="T32" fmla="*/ 250 w 341"/>
                <a:gd name="T33" fmla="*/ 105 h 437"/>
                <a:gd name="T34" fmla="*/ 261 w 341"/>
                <a:gd name="T35" fmla="*/ 88 h 437"/>
                <a:gd name="T36" fmla="*/ 265 w 341"/>
                <a:gd name="T37" fmla="*/ 63 h 437"/>
                <a:gd name="T38" fmla="*/ 260 w 341"/>
                <a:gd name="T39" fmla="*/ 36 h 437"/>
                <a:gd name="T40" fmla="*/ 294 w 341"/>
                <a:gd name="T41" fmla="*/ 3 h 437"/>
                <a:gd name="T42" fmla="*/ 334 w 341"/>
                <a:gd name="T43" fmla="*/ 14 h 437"/>
                <a:gd name="T44" fmla="*/ 340 w 341"/>
                <a:gd name="T45" fmla="*/ 18 h 437"/>
                <a:gd name="T46" fmla="*/ 335 w 341"/>
                <a:gd name="T47" fmla="*/ 24 h 437"/>
                <a:gd name="T48" fmla="*/ 341 w 341"/>
                <a:gd name="T49" fmla="*/ 36 h 437"/>
                <a:gd name="T50" fmla="*/ 335 w 341"/>
                <a:gd name="T51" fmla="*/ 36 h 437"/>
                <a:gd name="T52" fmla="*/ 310 w 341"/>
                <a:gd name="T53" fmla="*/ 49 h 437"/>
                <a:gd name="T54" fmla="*/ 304 w 341"/>
                <a:gd name="T55" fmla="*/ 87 h 437"/>
                <a:gd name="T56" fmla="*/ 305 w 341"/>
                <a:gd name="T57" fmla="*/ 102 h 437"/>
                <a:gd name="T58" fmla="*/ 308 w 341"/>
                <a:gd name="T59" fmla="*/ 115 h 437"/>
                <a:gd name="T60" fmla="*/ 310 w 341"/>
                <a:gd name="T61" fmla="*/ 124 h 437"/>
                <a:gd name="T62" fmla="*/ 306 w 341"/>
                <a:gd name="T63" fmla="*/ 132 h 437"/>
                <a:gd name="T64" fmla="*/ 301 w 341"/>
                <a:gd name="T65" fmla="*/ 124 h 437"/>
                <a:gd name="T66" fmla="*/ 298 w 341"/>
                <a:gd name="T67" fmla="*/ 106 h 437"/>
                <a:gd name="T68" fmla="*/ 298 w 341"/>
                <a:gd name="T69" fmla="*/ 99 h 437"/>
                <a:gd name="T70" fmla="*/ 298 w 341"/>
                <a:gd name="T71" fmla="*/ 84 h 437"/>
                <a:gd name="T72" fmla="*/ 295 w 341"/>
                <a:gd name="T73" fmla="*/ 83 h 437"/>
                <a:gd name="T74" fmla="*/ 293 w 341"/>
                <a:gd name="T75" fmla="*/ 87 h 437"/>
                <a:gd name="T76" fmla="*/ 296 w 341"/>
                <a:gd name="T77" fmla="*/ 130 h 437"/>
                <a:gd name="T78" fmla="*/ 316 w 341"/>
                <a:gd name="T79" fmla="*/ 205 h 437"/>
                <a:gd name="T80" fmla="*/ 298 w 341"/>
                <a:gd name="T81" fmla="*/ 296 h 437"/>
                <a:gd name="T82" fmla="*/ 253 w 341"/>
                <a:gd name="T83" fmla="*/ 322 h 437"/>
                <a:gd name="T84" fmla="*/ 207 w 341"/>
                <a:gd name="T85" fmla="*/ 331 h 437"/>
                <a:gd name="T86" fmla="*/ 202 w 341"/>
                <a:gd name="T87" fmla="*/ 338 h 437"/>
                <a:gd name="T88" fmla="*/ 216 w 341"/>
                <a:gd name="T89" fmla="*/ 398 h 437"/>
                <a:gd name="T90" fmla="*/ 241 w 341"/>
                <a:gd name="T91" fmla="*/ 410 h 437"/>
                <a:gd name="T92" fmla="*/ 249 w 341"/>
                <a:gd name="T93" fmla="*/ 411 h 437"/>
                <a:gd name="T94" fmla="*/ 249 w 341"/>
                <a:gd name="T95" fmla="*/ 413 h 437"/>
                <a:gd name="T96" fmla="*/ 240 w 341"/>
                <a:gd name="T97" fmla="*/ 416 h 437"/>
                <a:gd name="T98" fmla="*/ 249 w 341"/>
                <a:gd name="T99" fmla="*/ 422 h 437"/>
                <a:gd name="T100" fmla="*/ 249 w 341"/>
                <a:gd name="T101" fmla="*/ 424 h 437"/>
                <a:gd name="T102" fmla="*/ 223 w 341"/>
                <a:gd name="T103" fmla="*/ 418 h 437"/>
                <a:gd name="T104" fmla="*/ 235 w 341"/>
                <a:gd name="T105" fmla="*/ 433 h 437"/>
                <a:gd name="T106" fmla="*/ 219 w 341"/>
                <a:gd name="T107" fmla="*/ 431 h 437"/>
                <a:gd name="T108" fmla="*/ 203 w 341"/>
                <a:gd name="T109" fmla="*/ 430 h 437"/>
                <a:gd name="T110" fmla="*/ 196 w 341"/>
                <a:gd name="T111" fmla="*/ 432 h 437"/>
                <a:gd name="T112" fmla="*/ 180 w 341"/>
                <a:gd name="T113" fmla="*/ 4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1" h="437">
                  <a:moveTo>
                    <a:pt x="180" y="430"/>
                  </a:moveTo>
                  <a:cubicBezTo>
                    <a:pt x="195" y="420"/>
                    <a:pt x="191" y="408"/>
                    <a:pt x="188" y="395"/>
                  </a:cubicBezTo>
                  <a:cubicBezTo>
                    <a:pt x="185" y="382"/>
                    <a:pt x="183" y="369"/>
                    <a:pt x="180" y="356"/>
                  </a:cubicBezTo>
                  <a:cubicBezTo>
                    <a:pt x="179" y="353"/>
                    <a:pt x="179" y="351"/>
                    <a:pt x="178" y="348"/>
                  </a:cubicBezTo>
                  <a:cubicBezTo>
                    <a:pt x="174" y="338"/>
                    <a:pt x="170" y="328"/>
                    <a:pt x="166" y="317"/>
                  </a:cubicBezTo>
                  <a:cubicBezTo>
                    <a:pt x="153" y="317"/>
                    <a:pt x="139" y="315"/>
                    <a:pt x="127" y="306"/>
                  </a:cubicBezTo>
                  <a:cubicBezTo>
                    <a:pt x="126" y="305"/>
                    <a:pt x="123" y="306"/>
                    <a:pt x="121" y="307"/>
                  </a:cubicBezTo>
                  <a:cubicBezTo>
                    <a:pt x="114" y="309"/>
                    <a:pt x="106" y="311"/>
                    <a:pt x="99" y="307"/>
                  </a:cubicBezTo>
                  <a:cubicBezTo>
                    <a:pt x="99" y="307"/>
                    <a:pt x="99" y="306"/>
                    <a:pt x="98" y="306"/>
                  </a:cubicBezTo>
                  <a:cubicBezTo>
                    <a:pt x="82" y="311"/>
                    <a:pt x="78" y="298"/>
                    <a:pt x="70" y="288"/>
                  </a:cubicBezTo>
                  <a:cubicBezTo>
                    <a:pt x="60" y="275"/>
                    <a:pt x="56" y="268"/>
                    <a:pt x="55" y="252"/>
                  </a:cubicBezTo>
                  <a:cubicBezTo>
                    <a:pt x="37" y="252"/>
                    <a:pt x="19" y="252"/>
                    <a:pt x="0" y="252"/>
                  </a:cubicBezTo>
                  <a:cubicBezTo>
                    <a:pt x="20" y="229"/>
                    <a:pt x="46" y="217"/>
                    <a:pt x="75" y="209"/>
                  </a:cubicBezTo>
                  <a:cubicBezTo>
                    <a:pt x="72" y="208"/>
                    <a:pt x="71" y="207"/>
                    <a:pt x="69" y="207"/>
                  </a:cubicBezTo>
                  <a:cubicBezTo>
                    <a:pt x="85" y="185"/>
                    <a:pt x="105" y="168"/>
                    <a:pt x="130" y="158"/>
                  </a:cubicBezTo>
                  <a:cubicBezTo>
                    <a:pt x="161" y="146"/>
                    <a:pt x="192" y="131"/>
                    <a:pt x="226" y="125"/>
                  </a:cubicBezTo>
                  <a:cubicBezTo>
                    <a:pt x="238" y="123"/>
                    <a:pt x="245" y="116"/>
                    <a:pt x="250" y="105"/>
                  </a:cubicBezTo>
                  <a:cubicBezTo>
                    <a:pt x="253" y="99"/>
                    <a:pt x="256" y="92"/>
                    <a:pt x="261" y="88"/>
                  </a:cubicBezTo>
                  <a:cubicBezTo>
                    <a:pt x="268" y="80"/>
                    <a:pt x="268" y="72"/>
                    <a:pt x="265" y="63"/>
                  </a:cubicBezTo>
                  <a:cubicBezTo>
                    <a:pt x="263" y="54"/>
                    <a:pt x="260" y="45"/>
                    <a:pt x="260" y="36"/>
                  </a:cubicBezTo>
                  <a:cubicBezTo>
                    <a:pt x="258" y="13"/>
                    <a:pt x="271" y="0"/>
                    <a:pt x="294" y="3"/>
                  </a:cubicBezTo>
                  <a:cubicBezTo>
                    <a:pt x="307" y="4"/>
                    <a:pt x="321" y="10"/>
                    <a:pt x="334" y="14"/>
                  </a:cubicBezTo>
                  <a:cubicBezTo>
                    <a:pt x="336" y="15"/>
                    <a:pt x="338" y="17"/>
                    <a:pt x="340" y="18"/>
                  </a:cubicBezTo>
                  <a:cubicBezTo>
                    <a:pt x="338" y="20"/>
                    <a:pt x="336" y="22"/>
                    <a:pt x="335" y="24"/>
                  </a:cubicBezTo>
                  <a:cubicBezTo>
                    <a:pt x="337" y="27"/>
                    <a:pt x="339" y="31"/>
                    <a:pt x="341" y="36"/>
                  </a:cubicBezTo>
                  <a:cubicBezTo>
                    <a:pt x="338" y="36"/>
                    <a:pt x="336" y="37"/>
                    <a:pt x="335" y="36"/>
                  </a:cubicBezTo>
                  <a:cubicBezTo>
                    <a:pt x="322" y="35"/>
                    <a:pt x="315" y="38"/>
                    <a:pt x="310" y="49"/>
                  </a:cubicBezTo>
                  <a:cubicBezTo>
                    <a:pt x="305" y="61"/>
                    <a:pt x="300" y="73"/>
                    <a:pt x="304" y="87"/>
                  </a:cubicBezTo>
                  <a:cubicBezTo>
                    <a:pt x="306" y="92"/>
                    <a:pt x="305" y="97"/>
                    <a:pt x="305" y="102"/>
                  </a:cubicBezTo>
                  <a:cubicBezTo>
                    <a:pt x="306" y="106"/>
                    <a:pt x="307" y="111"/>
                    <a:pt x="308" y="115"/>
                  </a:cubicBezTo>
                  <a:cubicBezTo>
                    <a:pt x="309" y="118"/>
                    <a:pt x="311" y="121"/>
                    <a:pt x="310" y="124"/>
                  </a:cubicBezTo>
                  <a:cubicBezTo>
                    <a:pt x="310" y="127"/>
                    <a:pt x="307" y="130"/>
                    <a:pt x="306" y="132"/>
                  </a:cubicBezTo>
                  <a:cubicBezTo>
                    <a:pt x="304" y="130"/>
                    <a:pt x="301" y="127"/>
                    <a:pt x="301" y="124"/>
                  </a:cubicBezTo>
                  <a:cubicBezTo>
                    <a:pt x="299" y="118"/>
                    <a:pt x="299" y="112"/>
                    <a:pt x="298" y="106"/>
                  </a:cubicBezTo>
                  <a:cubicBezTo>
                    <a:pt x="298" y="103"/>
                    <a:pt x="298" y="101"/>
                    <a:pt x="298" y="99"/>
                  </a:cubicBezTo>
                  <a:cubicBezTo>
                    <a:pt x="298" y="94"/>
                    <a:pt x="298" y="89"/>
                    <a:pt x="298" y="84"/>
                  </a:cubicBezTo>
                  <a:cubicBezTo>
                    <a:pt x="297" y="83"/>
                    <a:pt x="296" y="83"/>
                    <a:pt x="295" y="83"/>
                  </a:cubicBezTo>
                  <a:cubicBezTo>
                    <a:pt x="294" y="84"/>
                    <a:pt x="293" y="86"/>
                    <a:pt x="293" y="87"/>
                  </a:cubicBezTo>
                  <a:cubicBezTo>
                    <a:pt x="294" y="101"/>
                    <a:pt x="293" y="116"/>
                    <a:pt x="296" y="130"/>
                  </a:cubicBezTo>
                  <a:cubicBezTo>
                    <a:pt x="302" y="155"/>
                    <a:pt x="311" y="180"/>
                    <a:pt x="316" y="205"/>
                  </a:cubicBezTo>
                  <a:cubicBezTo>
                    <a:pt x="322" y="237"/>
                    <a:pt x="315" y="268"/>
                    <a:pt x="298" y="296"/>
                  </a:cubicBezTo>
                  <a:cubicBezTo>
                    <a:pt x="288" y="312"/>
                    <a:pt x="272" y="320"/>
                    <a:pt x="253" y="322"/>
                  </a:cubicBezTo>
                  <a:cubicBezTo>
                    <a:pt x="237" y="324"/>
                    <a:pt x="222" y="328"/>
                    <a:pt x="207" y="331"/>
                  </a:cubicBezTo>
                  <a:cubicBezTo>
                    <a:pt x="205" y="332"/>
                    <a:pt x="202" y="335"/>
                    <a:pt x="202" y="338"/>
                  </a:cubicBezTo>
                  <a:cubicBezTo>
                    <a:pt x="201" y="359"/>
                    <a:pt x="204" y="380"/>
                    <a:pt x="216" y="398"/>
                  </a:cubicBezTo>
                  <a:cubicBezTo>
                    <a:pt x="222" y="407"/>
                    <a:pt x="231" y="411"/>
                    <a:pt x="241" y="410"/>
                  </a:cubicBezTo>
                  <a:cubicBezTo>
                    <a:pt x="244" y="410"/>
                    <a:pt x="246" y="411"/>
                    <a:pt x="249" y="411"/>
                  </a:cubicBezTo>
                  <a:cubicBezTo>
                    <a:pt x="249" y="412"/>
                    <a:pt x="249" y="413"/>
                    <a:pt x="249" y="413"/>
                  </a:cubicBezTo>
                  <a:cubicBezTo>
                    <a:pt x="246" y="414"/>
                    <a:pt x="244" y="415"/>
                    <a:pt x="240" y="416"/>
                  </a:cubicBezTo>
                  <a:cubicBezTo>
                    <a:pt x="243" y="418"/>
                    <a:pt x="246" y="420"/>
                    <a:pt x="249" y="422"/>
                  </a:cubicBezTo>
                  <a:cubicBezTo>
                    <a:pt x="249" y="422"/>
                    <a:pt x="249" y="423"/>
                    <a:pt x="249" y="424"/>
                  </a:cubicBezTo>
                  <a:cubicBezTo>
                    <a:pt x="241" y="422"/>
                    <a:pt x="233" y="420"/>
                    <a:pt x="223" y="418"/>
                  </a:cubicBezTo>
                  <a:cubicBezTo>
                    <a:pt x="228" y="424"/>
                    <a:pt x="231" y="428"/>
                    <a:pt x="235" y="433"/>
                  </a:cubicBezTo>
                  <a:cubicBezTo>
                    <a:pt x="228" y="437"/>
                    <a:pt x="223" y="436"/>
                    <a:pt x="219" y="431"/>
                  </a:cubicBezTo>
                  <a:cubicBezTo>
                    <a:pt x="214" y="425"/>
                    <a:pt x="209" y="422"/>
                    <a:pt x="203" y="430"/>
                  </a:cubicBezTo>
                  <a:cubicBezTo>
                    <a:pt x="201" y="431"/>
                    <a:pt x="199" y="432"/>
                    <a:pt x="196" y="432"/>
                  </a:cubicBezTo>
                  <a:cubicBezTo>
                    <a:pt x="192" y="432"/>
                    <a:pt x="187" y="431"/>
                    <a:pt x="180" y="430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52426" y="322263"/>
              <a:ext cx="835025" cy="1270000"/>
            </a:xfrm>
            <a:custGeom>
              <a:avLst/>
              <a:gdLst>
                <a:gd name="T0" fmla="*/ 148 w 267"/>
                <a:gd name="T1" fmla="*/ 115 h 406"/>
                <a:gd name="T2" fmla="*/ 153 w 267"/>
                <a:gd name="T3" fmla="*/ 94 h 406"/>
                <a:gd name="T4" fmla="*/ 208 w 267"/>
                <a:gd name="T5" fmla="*/ 30 h 406"/>
                <a:gd name="T6" fmla="*/ 237 w 267"/>
                <a:gd name="T7" fmla="*/ 7 h 406"/>
                <a:gd name="T8" fmla="*/ 252 w 267"/>
                <a:gd name="T9" fmla="*/ 0 h 406"/>
                <a:gd name="T10" fmla="*/ 254 w 267"/>
                <a:gd name="T11" fmla="*/ 3 h 406"/>
                <a:gd name="T12" fmla="*/ 249 w 267"/>
                <a:gd name="T13" fmla="*/ 13 h 406"/>
                <a:gd name="T14" fmla="*/ 218 w 267"/>
                <a:gd name="T15" fmla="*/ 72 h 406"/>
                <a:gd name="T16" fmla="*/ 200 w 267"/>
                <a:gd name="T17" fmla="*/ 126 h 406"/>
                <a:gd name="T18" fmla="*/ 203 w 267"/>
                <a:gd name="T19" fmla="*/ 151 h 406"/>
                <a:gd name="T20" fmla="*/ 238 w 267"/>
                <a:gd name="T21" fmla="*/ 226 h 406"/>
                <a:gd name="T22" fmla="*/ 245 w 267"/>
                <a:gd name="T23" fmla="*/ 239 h 406"/>
                <a:gd name="T24" fmla="*/ 238 w 267"/>
                <a:gd name="T25" fmla="*/ 336 h 406"/>
                <a:gd name="T26" fmla="*/ 234 w 267"/>
                <a:gd name="T27" fmla="*/ 342 h 406"/>
                <a:gd name="T28" fmla="*/ 248 w 267"/>
                <a:gd name="T29" fmla="*/ 347 h 406"/>
                <a:gd name="T30" fmla="*/ 258 w 267"/>
                <a:gd name="T31" fmla="*/ 354 h 406"/>
                <a:gd name="T32" fmla="*/ 263 w 267"/>
                <a:gd name="T33" fmla="*/ 375 h 406"/>
                <a:gd name="T34" fmla="*/ 246 w 267"/>
                <a:gd name="T35" fmla="*/ 382 h 406"/>
                <a:gd name="T36" fmla="*/ 199 w 267"/>
                <a:gd name="T37" fmla="*/ 376 h 406"/>
                <a:gd name="T38" fmla="*/ 191 w 267"/>
                <a:gd name="T39" fmla="*/ 376 h 406"/>
                <a:gd name="T40" fmla="*/ 190 w 267"/>
                <a:gd name="T41" fmla="*/ 380 h 406"/>
                <a:gd name="T42" fmla="*/ 172 w 267"/>
                <a:gd name="T43" fmla="*/ 401 h 406"/>
                <a:gd name="T44" fmla="*/ 147 w 267"/>
                <a:gd name="T45" fmla="*/ 401 h 406"/>
                <a:gd name="T46" fmla="*/ 136 w 267"/>
                <a:gd name="T47" fmla="*/ 387 h 406"/>
                <a:gd name="T48" fmla="*/ 137 w 267"/>
                <a:gd name="T49" fmla="*/ 377 h 406"/>
                <a:gd name="T50" fmla="*/ 130 w 267"/>
                <a:gd name="T51" fmla="*/ 370 h 406"/>
                <a:gd name="T52" fmla="*/ 112 w 267"/>
                <a:gd name="T53" fmla="*/ 370 h 406"/>
                <a:gd name="T54" fmla="*/ 101 w 267"/>
                <a:gd name="T55" fmla="*/ 389 h 406"/>
                <a:gd name="T56" fmla="*/ 77 w 267"/>
                <a:gd name="T57" fmla="*/ 402 h 406"/>
                <a:gd name="T58" fmla="*/ 56 w 267"/>
                <a:gd name="T59" fmla="*/ 405 h 406"/>
                <a:gd name="T60" fmla="*/ 43 w 267"/>
                <a:gd name="T61" fmla="*/ 403 h 406"/>
                <a:gd name="T62" fmla="*/ 37 w 267"/>
                <a:gd name="T63" fmla="*/ 382 h 406"/>
                <a:gd name="T64" fmla="*/ 14 w 267"/>
                <a:gd name="T65" fmla="*/ 374 h 406"/>
                <a:gd name="T66" fmla="*/ 11 w 267"/>
                <a:gd name="T67" fmla="*/ 368 h 406"/>
                <a:gd name="T68" fmla="*/ 40 w 267"/>
                <a:gd name="T69" fmla="*/ 342 h 406"/>
                <a:gd name="T70" fmla="*/ 49 w 267"/>
                <a:gd name="T71" fmla="*/ 342 h 406"/>
                <a:gd name="T72" fmla="*/ 38 w 267"/>
                <a:gd name="T73" fmla="*/ 325 h 406"/>
                <a:gd name="T74" fmla="*/ 26 w 267"/>
                <a:gd name="T75" fmla="*/ 259 h 406"/>
                <a:gd name="T76" fmla="*/ 40 w 267"/>
                <a:gd name="T77" fmla="*/ 235 h 406"/>
                <a:gd name="T78" fmla="*/ 56 w 267"/>
                <a:gd name="T79" fmla="*/ 213 h 406"/>
                <a:gd name="T80" fmla="*/ 86 w 267"/>
                <a:gd name="T81" fmla="*/ 170 h 406"/>
                <a:gd name="T82" fmla="*/ 88 w 267"/>
                <a:gd name="T83" fmla="*/ 163 h 406"/>
                <a:gd name="T84" fmla="*/ 80 w 267"/>
                <a:gd name="T85" fmla="*/ 137 h 406"/>
                <a:gd name="T86" fmla="*/ 75 w 267"/>
                <a:gd name="T87" fmla="*/ 131 h 406"/>
                <a:gd name="T88" fmla="*/ 29 w 267"/>
                <a:gd name="T89" fmla="*/ 74 h 406"/>
                <a:gd name="T90" fmla="*/ 8 w 267"/>
                <a:gd name="T91" fmla="*/ 29 h 406"/>
                <a:gd name="T92" fmla="*/ 2 w 267"/>
                <a:gd name="T93" fmla="*/ 12 h 406"/>
                <a:gd name="T94" fmla="*/ 12 w 267"/>
                <a:gd name="T95" fmla="*/ 3 h 406"/>
                <a:gd name="T96" fmla="*/ 38 w 267"/>
                <a:gd name="T97" fmla="*/ 13 h 406"/>
                <a:gd name="T98" fmla="*/ 136 w 267"/>
                <a:gd name="T99" fmla="*/ 106 h 406"/>
                <a:gd name="T100" fmla="*/ 148 w 267"/>
                <a:gd name="T101" fmla="*/ 11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" h="406">
                  <a:moveTo>
                    <a:pt x="148" y="115"/>
                  </a:moveTo>
                  <a:cubicBezTo>
                    <a:pt x="150" y="106"/>
                    <a:pt x="151" y="100"/>
                    <a:pt x="153" y="94"/>
                  </a:cubicBezTo>
                  <a:cubicBezTo>
                    <a:pt x="161" y="64"/>
                    <a:pt x="180" y="43"/>
                    <a:pt x="208" y="30"/>
                  </a:cubicBezTo>
                  <a:cubicBezTo>
                    <a:pt x="219" y="25"/>
                    <a:pt x="227" y="15"/>
                    <a:pt x="237" y="7"/>
                  </a:cubicBezTo>
                  <a:cubicBezTo>
                    <a:pt x="242" y="4"/>
                    <a:pt x="247" y="2"/>
                    <a:pt x="252" y="0"/>
                  </a:cubicBezTo>
                  <a:cubicBezTo>
                    <a:pt x="253" y="1"/>
                    <a:pt x="253" y="2"/>
                    <a:pt x="254" y="3"/>
                  </a:cubicBezTo>
                  <a:cubicBezTo>
                    <a:pt x="253" y="6"/>
                    <a:pt x="251" y="11"/>
                    <a:pt x="249" y="13"/>
                  </a:cubicBezTo>
                  <a:cubicBezTo>
                    <a:pt x="233" y="30"/>
                    <a:pt x="224" y="50"/>
                    <a:pt x="218" y="72"/>
                  </a:cubicBezTo>
                  <a:cubicBezTo>
                    <a:pt x="213" y="90"/>
                    <a:pt x="205" y="108"/>
                    <a:pt x="200" y="126"/>
                  </a:cubicBezTo>
                  <a:cubicBezTo>
                    <a:pt x="198" y="134"/>
                    <a:pt x="200" y="143"/>
                    <a:pt x="203" y="151"/>
                  </a:cubicBezTo>
                  <a:cubicBezTo>
                    <a:pt x="214" y="176"/>
                    <a:pt x="226" y="201"/>
                    <a:pt x="238" y="226"/>
                  </a:cubicBezTo>
                  <a:cubicBezTo>
                    <a:pt x="240" y="231"/>
                    <a:pt x="242" y="235"/>
                    <a:pt x="245" y="239"/>
                  </a:cubicBezTo>
                  <a:cubicBezTo>
                    <a:pt x="264" y="272"/>
                    <a:pt x="262" y="306"/>
                    <a:pt x="238" y="336"/>
                  </a:cubicBezTo>
                  <a:cubicBezTo>
                    <a:pt x="237" y="337"/>
                    <a:pt x="236" y="339"/>
                    <a:pt x="234" y="342"/>
                  </a:cubicBezTo>
                  <a:cubicBezTo>
                    <a:pt x="239" y="344"/>
                    <a:pt x="244" y="345"/>
                    <a:pt x="248" y="347"/>
                  </a:cubicBezTo>
                  <a:cubicBezTo>
                    <a:pt x="251" y="349"/>
                    <a:pt x="255" y="352"/>
                    <a:pt x="258" y="354"/>
                  </a:cubicBezTo>
                  <a:cubicBezTo>
                    <a:pt x="264" y="360"/>
                    <a:pt x="267" y="369"/>
                    <a:pt x="263" y="375"/>
                  </a:cubicBezTo>
                  <a:cubicBezTo>
                    <a:pt x="260" y="379"/>
                    <a:pt x="252" y="380"/>
                    <a:pt x="246" y="382"/>
                  </a:cubicBezTo>
                  <a:cubicBezTo>
                    <a:pt x="229" y="388"/>
                    <a:pt x="215" y="372"/>
                    <a:pt x="199" y="376"/>
                  </a:cubicBezTo>
                  <a:cubicBezTo>
                    <a:pt x="196" y="376"/>
                    <a:pt x="194" y="376"/>
                    <a:pt x="191" y="376"/>
                  </a:cubicBezTo>
                  <a:cubicBezTo>
                    <a:pt x="190" y="378"/>
                    <a:pt x="190" y="379"/>
                    <a:pt x="190" y="380"/>
                  </a:cubicBezTo>
                  <a:cubicBezTo>
                    <a:pt x="191" y="398"/>
                    <a:pt x="189" y="400"/>
                    <a:pt x="172" y="401"/>
                  </a:cubicBezTo>
                  <a:cubicBezTo>
                    <a:pt x="164" y="402"/>
                    <a:pt x="155" y="401"/>
                    <a:pt x="147" y="401"/>
                  </a:cubicBezTo>
                  <a:cubicBezTo>
                    <a:pt x="136" y="402"/>
                    <a:pt x="136" y="394"/>
                    <a:pt x="136" y="387"/>
                  </a:cubicBezTo>
                  <a:cubicBezTo>
                    <a:pt x="136" y="383"/>
                    <a:pt x="137" y="380"/>
                    <a:pt x="137" y="377"/>
                  </a:cubicBezTo>
                  <a:cubicBezTo>
                    <a:pt x="137" y="372"/>
                    <a:pt x="136" y="369"/>
                    <a:pt x="130" y="370"/>
                  </a:cubicBezTo>
                  <a:cubicBezTo>
                    <a:pt x="124" y="370"/>
                    <a:pt x="118" y="370"/>
                    <a:pt x="112" y="370"/>
                  </a:cubicBezTo>
                  <a:cubicBezTo>
                    <a:pt x="109" y="375"/>
                    <a:pt x="105" y="382"/>
                    <a:pt x="101" y="389"/>
                  </a:cubicBezTo>
                  <a:cubicBezTo>
                    <a:pt x="96" y="398"/>
                    <a:pt x="89" y="403"/>
                    <a:pt x="77" y="402"/>
                  </a:cubicBezTo>
                  <a:cubicBezTo>
                    <a:pt x="70" y="402"/>
                    <a:pt x="63" y="405"/>
                    <a:pt x="56" y="405"/>
                  </a:cubicBezTo>
                  <a:cubicBezTo>
                    <a:pt x="52" y="406"/>
                    <a:pt x="47" y="405"/>
                    <a:pt x="43" y="403"/>
                  </a:cubicBezTo>
                  <a:cubicBezTo>
                    <a:pt x="33" y="399"/>
                    <a:pt x="34" y="390"/>
                    <a:pt x="37" y="382"/>
                  </a:cubicBezTo>
                  <a:cubicBezTo>
                    <a:pt x="29" y="379"/>
                    <a:pt x="21" y="377"/>
                    <a:pt x="14" y="374"/>
                  </a:cubicBezTo>
                  <a:cubicBezTo>
                    <a:pt x="12" y="374"/>
                    <a:pt x="10" y="370"/>
                    <a:pt x="11" y="368"/>
                  </a:cubicBezTo>
                  <a:cubicBezTo>
                    <a:pt x="14" y="350"/>
                    <a:pt x="22" y="343"/>
                    <a:pt x="40" y="342"/>
                  </a:cubicBezTo>
                  <a:cubicBezTo>
                    <a:pt x="43" y="342"/>
                    <a:pt x="45" y="342"/>
                    <a:pt x="49" y="342"/>
                  </a:cubicBezTo>
                  <a:cubicBezTo>
                    <a:pt x="45" y="336"/>
                    <a:pt x="42" y="330"/>
                    <a:pt x="38" y="325"/>
                  </a:cubicBezTo>
                  <a:cubicBezTo>
                    <a:pt x="28" y="304"/>
                    <a:pt x="19" y="283"/>
                    <a:pt x="26" y="259"/>
                  </a:cubicBezTo>
                  <a:cubicBezTo>
                    <a:pt x="29" y="250"/>
                    <a:pt x="35" y="243"/>
                    <a:pt x="40" y="235"/>
                  </a:cubicBezTo>
                  <a:cubicBezTo>
                    <a:pt x="45" y="228"/>
                    <a:pt x="50" y="221"/>
                    <a:pt x="56" y="213"/>
                  </a:cubicBezTo>
                  <a:cubicBezTo>
                    <a:pt x="66" y="199"/>
                    <a:pt x="76" y="185"/>
                    <a:pt x="86" y="170"/>
                  </a:cubicBezTo>
                  <a:cubicBezTo>
                    <a:pt x="87" y="168"/>
                    <a:pt x="88" y="165"/>
                    <a:pt x="88" y="163"/>
                  </a:cubicBezTo>
                  <a:cubicBezTo>
                    <a:pt x="85" y="154"/>
                    <a:pt x="83" y="146"/>
                    <a:pt x="80" y="137"/>
                  </a:cubicBezTo>
                  <a:cubicBezTo>
                    <a:pt x="79" y="135"/>
                    <a:pt x="77" y="132"/>
                    <a:pt x="75" y="131"/>
                  </a:cubicBezTo>
                  <a:cubicBezTo>
                    <a:pt x="51" y="120"/>
                    <a:pt x="39" y="98"/>
                    <a:pt x="29" y="74"/>
                  </a:cubicBezTo>
                  <a:cubicBezTo>
                    <a:pt x="23" y="59"/>
                    <a:pt x="15" y="44"/>
                    <a:pt x="8" y="29"/>
                  </a:cubicBezTo>
                  <a:cubicBezTo>
                    <a:pt x="5" y="23"/>
                    <a:pt x="3" y="18"/>
                    <a:pt x="2" y="12"/>
                  </a:cubicBezTo>
                  <a:cubicBezTo>
                    <a:pt x="0" y="4"/>
                    <a:pt x="5" y="0"/>
                    <a:pt x="12" y="3"/>
                  </a:cubicBezTo>
                  <a:cubicBezTo>
                    <a:pt x="21" y="6"/>
                    <a:pt x="30" y="9"/>
                    <a:pt x="38" y="13"/>
                  </a:cubicBezTo>
                  <a:cubicBezTo>
                    <a:pt x="80" y="34"/>
                    <a:pt x="116" y="61"/>
                    <a:pt x="136" y="106"/>
                  </a:cubicBezTo>
                  <a:cubicBezTo>
                    <a:pt x="138" y="109"/>
                    <a:pt x="143" y="111"/>
                    <a:pt x="148" y="115"/>
                  </a:cubicBezTo>
                  <a:close/>
                </a:path>
              </a:pathLst>
            </a:custGeom>
            <a:solidFill>
              <a:srgbClr val="8D4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641013" y="1801813"/>
              <a:ext cx="1135063" cy="1630362"/>
            </a:xfrm>
            <a:custGeom>
              <a:avLst/>
              <a:gdLst>
                <a:gd name="T0" fmla="*/ 363 w 363"/>
                <a:gd name="T1" fmla="*/ 276 h 521"/>
                <a:gd name="T2" fmla="*/ 349 w 363"/>
                <a:gd name="T3" fmla="*/ 292 h 521"/>
                <a:gd name="T4" fmla="*/ 346 w 363"/>
                <a:gd name="T5" fmla="*/ 318 h 521"/>
                <a:gd name="T6" fmla="*/ 347 w 363"/>
                <a:gd name="T7" fmla="*/ 329 h 521"/>
                <a:gd name="T8" fmla="*/ 330 w 363"/>
                <a:gd name="T9" fmla="*/ 375 h 521"/>
                <a:gd name="T10" fmla="*/ 328 w 363"/>
                <a:gd name="T11" fmla="*/ 416 h 521"/>
                <a:gd name="T12" fmla="*/ 335 w 363"/>
                <a:gd name="T13" fmla="*/ 437 h 521"/>
                <a:gd name="T14" fmla="*/ 336 w 363"/>
                <a:gd name="T15" fmla="*/ 439 h 521"/>
                <a:gd name="T16" fmla="*/ 342 w 363"/>
                <a:gd name="T17" fmla="*/ 475 h 521"/>
                <a:gd name="T18" fmla="*/ 341 w 363"/>
                <a:gd name="T19" fmla="*/ 484 h 521"/>
                <a:gd name="T20" fmla="*/ 333 w 363"/>
                <a:gd name="T21" fmla="*/ 483 h 521"/>
                <a:gd name="T22" fmla="*/ 317 w 363"/>
                <a:gd name="T23" fmla="*/ 489 h 521"/>
                <a:gd name="T24" fmla="*/ 288 w 363"/>
                <a:gd name="T25" fmla="*/ 493 h 521"/>
                <a:gd name="T26" fmla="*/ 311 w 363"/>
                <a:gd name="T27" fmla="*/ 469 h 521"/>
                <a:gd name="T28" fmla="*/ 311 w 363"/>
                <a:gd name="T29" fmla="*/ 437 h 521"/>
                <a:gd name="T30" fmla="*/ 311 w 363"/>
                <a:gd name="T31" fmla="*/ 430 h 521"/>
                <a:gd name="T32" fmla="*/ 311 w 363"/>
                <a:gd name="T33" fmla="*/ 387 h 521"/>
                <a:gd name="T34" fmla="*/ 290 w 363"/>
                <a:gd name="T35" fmla="*/ 397 h 521"/>
                <a:gd name="T36" fmla="*/ 285 w 363"/>
                <a:gd name="T37" fmla="*/ 399 h 521"/>
                <a:gd name="T38" fmla="*/ 254 w 363"/>
                <a:gd name="T39" fmla="*/ 411 h 521"/>
                <a:gd name="T40" fmla="*/ 195 w 363"/>
                <a:gd name="T41" fmla="*/ 421 h 521"/>
                <a:gd name="T42" fmla="*/ 178 w 363"/>
                <a:gd name="T43" fmla="*/ 433 h 521"/>
                <a:gd name="T44" fmla="*/ 175 w 363"/>
                <a:gd name="T45" fmla="*/ 439 h 521"/>
                <a:gd name="T46" fmla="*/ 155 w 363"/>
                <a:gd name="T47" fmla="*/ 475 h 521"/>
                <a:gd name="T48" fmla="*/ 160 w 363"/>
                <a:gd name="T49" fmla="*/ 499 h 521"/>
                <a:gd name="T50" fmla="*/ 168 w 363"/>
                <a:gd name="T51" fmla="*/ 508 h 521"/>
                <a:gd name="T52" fmla="*/ 93 w 363"/>
                <a:gd name="T53" fmla="*/ 521 h 521"/>
                <a:gd name="T54" fmla="*/ 96 w 363"/>
                <a:gd name="T55" fmla="*/ 514 h 521"/>
                <a:gd name="T56" fmla="*/ 85 w 363"/>
                <a:gd name="T57" fmla="*/ 513 h 521"/>
                <a:gd name="T58" fmla="*/ 89 w 363"/>
                <a:gd name="T59" fmla="*/ 511 h 521"/>
                <a:gd name="T60" fmla="*/ 113 w 363"/>
                <a:gd name="T61" fmla="*/ 504 h 521"/>
                <a:gd name="T62" fmla="*/ 140 w 363"/>
                <a:gd name="T63" fmla="*/ 480 h 521"/>
                <a:gd name="T64" fmla="*/ 149 w 363"/>
                <a:gd name="T65" fmla="*/ 431 h 521"/>
                <a:gd name="T66" fmla="*/ 146 w 363"/>
                <a:gd name="T67" fmla="*/ 399 h 521"/>
                <a:gd name="T68" fmla="*/ 138 w 363"/>
                <a:gd name="T69" fmla="*/ 388 h 521"/>
                <a:gd name="T70" fmla="*/ 95 w 363"/>
                <a:gd name="T71" fmla="*/ 346 h 521"/>
                <a:gd name="T72" fmla="*/ 65 w 363"/>
                <a:gd name="T73" fmla="*/ 248 h 521"/>
                <a:gd name="T74" fmla="*/ 87 w 363"/>
                <a:gd name="T75" fmla="*/ 166 h 521"/>
                <a:gd name="T76" fmla="*/ 92 w 363"/>
                <a:gd name="T77" fmla="*/ 86 h 521"/>
                <a:gd name="T78" fmla="*/ 69 w 363"/>
                <a:gd name="T79" fmla="*/ 61 h 521"/>
                <a:gd name="T80" fmla="*/ 7 w 363"/>
                <a:gd name="T81" fmla="*/ 47 h 521"/>
                <a:gd name="T82" fmla="*/ 0 w 363"/>
                <a:gd name="T83" fmla="*/ 42 h 521"/>
                <a:gd name="T84" fmla="*/ 6 w 363"/>
                <a:gd name="T85" fmla="*/ 35 h 521"/>
                <a:gd name="T86" fmla="*/ 58 w 363"/>
                <a:gd name="T87" fmla="*/ 11 h 521"/>
                <a:gd name="T88" fmla="*/ 123 w 363"/>
                <a:gd name="T89" fmla="*/ 37 h 521"/>
                <a:gd name="T90" fmla="*/ 132 w 363"/>
                <a:gd name="T91" fmla="*/ 146 h 521"/>
                <a:gd name="T92" fmla="*/ 138 w 363"/>
                <a:gd name="T93" fmla="*/ 199 h 521"/>
                <a:gd name="T94" fmla="*/ 182 w 363"/>
                <a:gd name="T95" fmla="*/ 223 h 521"/>
                <a:gd name="T96" fmla="*/ 311 w 363"/>
                <a:gd name="T97" fmla="*/ 250 h 521"/>
                <a:gd name="T98" fmla="*/ 363 w 363"/>
                <a:gd name="T99" fmla="*/ 27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3" h="521">
                  <a:moveTo>
                    <a:pt x="363" y="276"/>
                  </a:moveTo>
                  <a:cubicBezTo>
                    <a:pt x="360" y="280"/>
                    <a:pt x="354" y="286"/>
                    <a:pt x="349" y="292"/>
                  </a:cubicBezTo>
                  <a:cubicBezTo>
                    <a:pt x="346" y="295"/>
                    <a:pt x="345" y="314"/>
                    <a:pt x="346" y="318"/>
                  </a:cubicBezTo>
                  <a:cubicBezTo>
                    <a:pt x="347" y="321"/>
                    <a:pt x="348" y="326"/>
                    <a:pt x="347" y="329"/>
                  </a:cubicBezTo>
                  <a:cubicBezTo>
                    <a:pt x="341" y="344"/>
                    <a:pt x="333" y="359"/>
                    <a:pt x="330" y="375"/>
                  </a:cubicBezTo>
                  <a:cubicBezTo>
                    <a:pt x="326" y="388"/>
                    <a:pt x="327" y="403"/>
                    <a:pt x="328" y="416"/>
                  </a:cubicBezTo>
                  <a:cubicBezTo>
                    <a:pt x="328" y="423"/>
                    <a:pt x="332" y="430"/>
                    <a:pt x="335" y="437"/>
                  </a:cubicBezTo>
                  <a:cubicBezTo>
                    <a:pt x="335" y="437"/>
                    <a:pt x="336" y="439"/>
                    <a:pt x="336" y="439"/>
                  </a:cubicBezTo>
                  <a:cubicBezTo>
                    <a:pt x="331" y="452"/>
                    <a:pt x="339" y="463"/>
                    <a:pt x="342" y="475"/>
                  </a:cubicBezTo>
                  <a:cubicBezTo>
                    <a:pt x="342" y="478"/>
                    <a:pt x="341" y="481"/>
                    <a:pt x="341" y="484"/>
                  </a:cubicBezTo>
                  <a:cubicBezTo>
                    <a:pt x="338" y="484"/>
                    <a:pt x="335" y="483"/>
                    <a:pt x="333" y="483"/>
                  </a:cubicBezTo>
                  <a:cubicBezTo>
                    <a:pt x="327" y="485"/>
                    <a:pt x="322" y="486"/>
                    <a:pt x="317" y="489"/>
                  </a:cubicBezTo>
                  <a:cubicBezTo>
                    <a:pt x="309" y="495"/>
                    <a:pt x="300" y="496"/>
                    <a:pt x="288" y="493"/>
                  </a:cubicBezTo>
                  <a:cubicBezTo>
                    <a:pt x="301" y="488"/>
                    <a:pt x="308" y="480"/>
                    <a:pt x="311" y="469"/>
                  </a:cubicBezTo>
                  <a:cubicBezTo>
                    <a:pt x="313" y="459"/>
                    <a:pt x="316" y="448"/>
                    <a:pt x="311" y="437"/>
                  </a:cubicBezTo>
                  <a:cubicBezTo>
                    <a:pt x="309" y="435"/>
                    <a:pt x="311" y="432"/>
                    <a:pt x="311" y="430"/>
                  </a:cubicBezTo>
                  <a:cubicBezTo>
                    <a:pt x="311" y="416"/>
                    <a:pt x="311" y="403"/>
                    <a:pt x="311" y="387"/>
                  </a:cubicBezTo>
                  <a:cubicBezTo>
                    <a:pt x="302" y="391"/>
                    <a:pt x="296" y="394"/>
                    <a:pt x="290" y="397"/>
                  </a:cubicBezTo>
                  <a:cubicBezTo>
                    <a:pt x="289" y="398"/>
                    <a:pt x="287" y="400"/>
                    <a:pt x="285" y="399"/>
                  </a:cubicBezTo>
                  <a:cubicBezTo>
                    <a:pt x="272" y="398"/>
                    <a:pt x="263" y="406"/>
                    <a:pt x="254" y="411"/>
                  </a:cubicBezTo>
                  <a:cubicBezTo>
                    <a:pt x="235" y="422"/>
                    <a:pt x="215" y="422"/>
                    <a:pt x="195" y="421"/>
                  </a:cubicBezTo>
                  <a:cubicBezTo>
                    <a:pt x="186" y="421"/>
                    <a:pt x="181" y="426"/>
                    <a:pt x="178" y="433"/>
                  </a:cubicBezTo>
                  <a:cubicBezTo>
                    <a:pt x="177" y="435"/>
                    <a:pt x="176" y="438"/>
                    <a:pt x="175" y="439"/>
                  </a:cubicBezTo>
                  <a:cubicBezTo>
                    <a:pt x="163" y="448"/>
                    <a:pt x="160" y="462"/>
                    <a:pt x="155" y="475"/>
                  </a:cubicBezTo>
                  <a:cubicBezTo>
                    <a:pt x="151" y="485"/>
                    <a:pt x="153" y="492"/>
                    <a:pt x="160" y="499"/>
                  </a:cubicBezTo>
                  <a:cubicBezTo>
                    <a:pt x="163" y="501"/>
                    <a:pt x="165" y="504"/>
                    <a:pt x="168" y="508"/>
                  </a:cubicBezTo>
                  <a:cubicBezTo>
                    <a:pt x="142" y="512"/>
                    <a:pt x="118" y="516"/>
                    <a:pt x="93" y="521"/>
                  </a:cubicBezTo>
                  <a:cubicBezTo>
                    <a:pt x="94" y="519"/>
                    <a:pt x="94" y="517"/>
                    <a:pt x="96" y="514"/>
                  </a:cubicBezTo>
                  <a:cubicBezTo>
                    <a:pt x="93" y="514"/>
                    <a:pt x="90" y="514"/>
                    <a:pt x="85" y="513"/>
                  </a:cubicBezTo>
                  <a:cubicBezTo>
                    <a:pt x="88" y="512"/>
                    <a:pt x="89" y="511"/>
                    <a:pt x="89" y="511"/>
                  </a:cubicBezTo>
                  <a:cubicBezTo>
                    <a:pt x="97" y="509"/>
                    <a:pt x="105" y="506"/>
                    <a:pt x="113" y="504"/>
                  </a:cubicBezTo>
                  <a:cubicBezTo>
                    <a:pt x="126" y="501"/>
                    <a:pt x="137" y="495"/>
                    <a:pt x="140" y="480"/>
                  </a:cubicBezTo>
                  <a:cubicBezTo>
                    <a:pt x="143" y="464"/>
                    <a:pt x="147" y="448"/>
                    <a:pt x="149" y="431"/>
                  </a:cubicBezTo>
                  <a:cubicBezTo>
                    <a:pt x="150" y="421"/>
                    <a:pt x="148" y="410"/>
                    <a:pt x="146" y="399"/>
                  </a:cubicBezTo>
                  <a:cubicBezTo>
                    <a:pt x="145" y="395"/>
                    <a:pt x="142" y="391"/>
                    <a:pt x="138" y="388"/>
                  </a:cubicBezTo>
                  <a:cubicBezTo>
                    <a:pt x="124" y="374"/>
                    <a:pt x="109" y="361"/>
                    <a:pt x="95" y="346"/>
                  </a:cubicBezTo>
                  <a:cubicBezTo>
                    <a:pt x="70" y="319"/>
                    <a:pt x="56" y="286"/>
                    <a:pt x="65" y="248"/>
                  </a:cubicBezTo>
                  <a:cubicBezTo>
                    <a:pt x="71" y="221"/>
                    <a:pt x="80" y="194"/>
                    <a:pt x="87" y="166"/>
                  </a:cubicBezTo>
                  <a:cubicBezTo>
                    <a:pt x="93" y="140"/>
                    <a:pt x="96" y="113"/>
                    <a:pt x="92" y="86"/>
                  </a:cubicBezTo>
                  <a:cubicBezTo>
                    <a:pt x="90" y="68"/>
                    <a:pt x="87" y="65"/>
                    <a:pt x="69" y="61"/>
                  </a:cubicBezTo>
                  <a:cubicBezTo>
                    <a:pt x="48" y="57"/>
                    <a:pt x="27" y="52"/>
                    <a:pt x="7" y="47"/>
                  </a:cubicBezTo>
                  <a:cubicBezTo>
                    <a:pt x="4" y="46"/>
                    <a:pt x="2" y="44"/>
                    <a:pt x="0" y="42"/>
                  </a:cubicBezTo>
                  <a:cubicBezTo>
                    <a:pt x="2" y="40"/>
                    <a:pt x="3" y="36"/>
                    <a:pt x="6" y="35"/>
                  </a:cubicBezTo>
                  <a:cubicBezTo>
                    <a:pt x="23" y="27"/>
                    <a:pt x="40" y="19"/>
                    <a:pt x="58" y="11"/>
                  </a:cubicBezTo>
                  <a:cubicBezTo>
                    <a:pt x="80" y="0"/>
                    <a:pt x="113" y="9"/>
                    <a:pt x="123" y="37"/>
                  </a:cubicBezTo>
                  <a:cubicBezTo>
                    <a:pt x="135" y="73"/>
                    <a:pt x="133" y="109"/>
                    <a:pt x="132" y="146"/>
                  </a:cubicBezTo>
                  <a:cubicBezTo>
                    <a:pt x="131" y="164"/>
                    <a:pt x="129" y="182"/>
                    <a:pt x="138" y="199"/>
                  </a:cubicBezTo>
                  <a:cubicBezTo>
                    <a:pt x="151" y="225"/>
                    <a:pt x="155" y="226"/>
                    <a:pt x="182" y="223"/>
                  </a:cubicBezTo>
                  <a:cubicBezTo>
                    <a:pt x="228" y="218"/>
                    <a:pt x="270" y="230"/>
                    <a:pt x="311" y="250"/>
                  </a:cubicBezTo>
                  <a:cubicBezTo>
                    <a:pt x="328" y="259"/>
                    <a:pt x="345" y="267"/>
                    <a:pt x="363" y="276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auto">
            <a:xfrm>
              <a:off x="1562101" y="338138"/>
              <a:ext cx="1128713" cy="1411287"/>
            </a:xfrm>
            <a:custGeom>
              <a:avLst/>
              <a:gdLst>
                <a:gd name="T0" fmla="*/ 288 w 361"/>
                <a:gd name="T1" fmla="*/ 200 h 451"/>
                <a:gd name="T2" fmla="*/ 306 w 361"/>
                <a:gd name="T3" fmla="*/ 200 h 451"/>
                <a:gd name="T4" fmla="*/ 323 w 361"/>
                <a:gd name="T5" fmla="*/ 206 h 451"/>
                <a:gd name="T6" fmla="*/ 334 w 361"/>
                <a:gd name="T7" fmla="*/ 215 h 451"/>
                <a:gd name="T8" fmla="*/ 347 w 361"/>
                <a:gd name="T9" fmla="*/ 232 h 451"/>
                <a:gd name="T10" fmla="*/ 353 w 361"/>
                <a:gd name="T11" fmla="*/ 246 h 451"/>
                <a:gd name="T12" fmla="*/ 361 w 361"/>
                <a:gd name="T13" fmla="*/ 247 h 451"/>
                <a:gd name="T14" fmla="*/ 360 w 361"/>
                <a:gd name="T15" fmla="*/ 251 h 451"/>
                <a:gd name="T16" fmla="*/ 340 w 361"/>
                <a:gd name="T17" fmla="*/ 284 h 451"/>
                <a:gd name="T18" fmla="*/ 337 w 361"/>
                <a:gd name="T19" fmla="*/ 289 h 451"/>
                <a:gd name="T20" fmla="*/ 325 w 361"/>
                <a:gd name="T21" fmla="*/ 302 h 451"/>
                <a:gd name="T22" fmla="*/ 296 w 361"/>
                <a:gd name="T23" fmla="*/ 354 h 451"/>
                <a:gd name="T24" fmla="*/ 263 w 361"/>
                <a:gd name="T25" fmla="*/ 423 h 451"/>
                <a:gd name="T26" fmla="*/ 231 w 361"/>
                <a:gd name="T27" fmla="*/ 447 h 451"/>
                <a:gd name="T28" fmla="*/ 191 w 361"/>
                <a:gd name="T29" fmla="*/ 451 h 451"/>
                <a:gd name="T30" fmla="*/ 190 w 361"/>
                <a:gd name="T31" fmla="*/ 439 h 451"/>
                <a:gd name="T32" fmla="*/ 114 w 361"/>
                <a:gd name="T33" fmla="*/ 443 h 451"/>
                <a:gd name="T34" fmla="*/ 154 w 361"/>
                <a:gd name="T35" fmla="*/ 424 h 451"/>
                <a:gd name="T36" fmla="*/ 169 w 361"/>
                <a:gd name="T37" fmla="*/ 403 h 451"/>
                <a:gd name="T38" fmla="*/ 163 w 361"/>
                <a:gd name="T39" fmla="*/ 355 h 451"/>
                <a:gd name="T40" fmla="*/ 157 w 361"/>
                <a:gd name="T41" fmla="*/ 348 h 451"/>
                <a:gd name="T42" fmla="*/ 119 w 361"/>
                <a:gd name="T43" fmla="*/ 311 h 451"/>
                <a:gd name="T44" fmla="*/ 112 w 361"/>
                <a:gd name="T45" fmla="*/ 230 h 451"/>
                <a:gd name="T46" fmla="*/ 123 w 361"/>
                <a:gd name="T47" fmla="*/ 164 h 451"/>
                <a:gd name="T48" fmla="*/ 122 w 361"/>
                <a:gd name="T49" fmla="*/ 114 h 451"/>
                <a:gd name="T50" fmla="*/ 119 w 361"/>
                <a:gd name="T51" fmla="*/ 96 h 451"/>
                <a:gd name="T52" fmla="*/ 102 w 361"/>
                <a:gd name="T53" fmla="*/ 86 h 451"/>
                <a:gd name="T54" fmla="*/ 58 w 361"/>
                <a:gd name="T55" fmla="*/ 74 h 451"/>
                <a:gd name="T56" fmla="*/ 49 w 361"/>
                <a:gd name="T57" fmla="*/ 72 h 451"/>
                <a:gd name="T58" fmla="*/ 12 w 361"/>
                <a:gd name="T59" fmla="*/ 71 h 451"/>
                <a:gd name="T60" fmla="*/ 0 w 361"/>
                <a:gd name="T61" fmla="*/ 63 h 451"/>
                <a:gd name="T62" fmla="*/ 10 w 361"/>
                <a:gd name="T63" fmla="*/ 53 h 451"/>
                <a:gd name="T64" fmla="*/ 56 w 361"/>
                <a:gd name="T65" fmla="*/ 20 h 451"/>
                <a:gd name="T66" fmla="*/ 128 w 361"/>
                <a:gd name="T67" fmla="*/ 20 h 451"/>
                <a:gd name="T68" fmla="*/ 146 w 361"/>
                <a:gd name="T69" fmla="*/ 34 h 451"/>
                <a:gd name="T70" fmla="*/ 167 w 361"/>
                <a:gd name="T71" fmla="*/ 79 h 451"/>
                <a:gd name="T72" fmla="*/ 214 w 361"/>
                <a:gd name="T73" fmla="*/ 160 h 451"/>
                <a:gd name="T74" fmla="*/ 230 w 361"/>
                <a:gd name="T75" fmla="*/ 180 h 451"/>
                <a:gd name="T76" fmla="*/ 253 w 361"/>
                <a:gd name="T77" fmla="*/ 190 h 451"/>
                <a:gd name="T78" fmla="*/ 288 w 361"/>
                <a:gd name="T79" fmla="*/ 200 h 451"/>
                <a:gd name="T80" fmla="*/ 187 w 361"/>
                <a:gd name="T81" fmla="*/ 370 h 451"/>
                <a:gd name="T82" fmla="*/ 199 w 361"/>
                <a:gd name="T83" fmla="*/ 413 h 451"/>
                <a:gd name="T84" fmla="*/ 202 w 361"/>
                <a:gd name="T85" fmla="*/ 421 h 451"/>
                <a:gd name="T86" fmla="*/ 211 w 361"/>
                <a:gd name="T87" fmla="*/ 430 h 451"/>
                <a:gd name="T88" fmla="*/ 258 w 361"/>
                <a:gd name="T89" fmla="*/ 370 h 451"/>
                <a:gd name="T90" fmla="*/ 187 w 361"/>
                <a:gd name="T91" fmla="*/ 37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451">
                  <a:moveTo>
                    <a:pt x="288" y="200"/>
                  </a:moveTo>
                  <a:cubicBezTo>
                    <a:pt x="296" y="200"/>
                    <a:pt x="301" y="199"/>
                    <a:pt x="306" y="200"/>
                  </a:cubicBezTo>
                  <a:cubicBezTo>
                    <a:pt x="312" y="201"/>
                    <a:pt x="318" y="203"/>
                    <a:pt x="323" y="206"/>
                  </a:cubicBezTo>
                  <a:cubicBezTo>
                    <a:pt x="327" y="209"/>
                    <a:pt x="331" y="212"/>
                    <a:pt x="334" y="215"/>
                  </a:cubicBezTo>
                  <a:cubicBezTo>
                    <a:pt x="339" y="220"/>
                    <a:pt x="343" y="226"/>
                    <a:pt x="347" y="232"/>
                  </a:cubicBezTo>
                  <a:cubicBezTo>
                    <a:pt x="349" y="236"/>
                    <a:pt x="351" y="241"/>
                    <a:pt x="353" y="246"/>
                  </a:cubicBezTo>
                  <a:cubicBezTo>
                    <a:pt x="355" y="246"/>
                    <a:pt x="357" y="246"/>
                    <a:pt x="361" y="247"/>
                  </a:cubicBezTo>
                  <a:cubicBezTo>
                    <a:pt x="360" y="249"/>
                    <a:pt x="360" y="250"/>
                    <a:pt x="360" y="251"/>
                  </a:cubicBezTo>
                  <a:cubicBezTo>
                    <a:pt x="351" y="261"/>
                    <a:pt x="343" y="271"/>
                    <a:pt x="340" y="284"/>
                  </a:cubicBezTo>
                  <a:cubicBezTo>
                    <a:pt x="340" y="286"/>
                    <a:pt x="338" y="290"/>
                    <a:pt x="337" y="289"/>
                  </a:cubicBezTo>
                  <a:cubicBezTo>
                    <a:pt x="326" y="287"/>
                    <a:pt x="328" y="296"/>
                    <a:pt x="325" y="302"/>
                  </a:cubicBezTo>
                  <a:cubicBezTo>
                    <a:pt x="316" y="319"/>
                    <a:pt x="308" y="339"/>
                    <a:pt x="296" y="354"/>
                  </a:cubicBezTo>
                  <a:cubicBezTo>
                    <a:pt x="278" y="375"/>
                    <a:pt x="267" y="397"/>
                    <a:pt x="263" y="423"/>
                  </a:cubicBezTo>
                  <a:cubicBezTo>
                    <a:pt x="260" y="438"/>
                    <a:pt x="246" y="447"/>
                    <a:pt x="231" y="447"/>
                  </a:cubicBezTo>
                  <a:cubicBezTo>
                    <a:pt x="217" y="447"/>
                    <a:pt x="204" y="450"/>
                    <a:pt x="191" y="451"/>
                  </a:cubicBezTo>
                  <a:cubicBezTo>
                    <a:pt x="190" y="447"/>
                    <a:pt x="190" y="443"/>
                    <a:pt x="190" y="439"/>
                  </a:cubicBezTo>
                  <a:cubicBezTo>
                    <a:pt x="164" y="444"/>
                    <a:pt x="139" y="450"/>
                    <a:pt x="114" y="443"/>
                  </a:cubicBezTo>
                  <a:cubicBezTo>
                    <a:pt x="124" y="429"/>
                    <a:pt x="140" y="428"/>
                    <a:pt x="154" y="424"/>
                  </a:cubicBezTo>
                  <a:cubicBezTo>
                    <a:pt x="165" y="421"/>
                    <a:pt x="171" y="414"/>
                    <a:pt x="169" y="403"/>
                  </a:cubicBezTo>
                  <a:cubicBezTo>
                    <a:pt x="168" y="387"/>
                    <a:pt x="166" y="371"/>
                    <a:pt x="163" y="355"/>
                  </a:cubicBezTo>
                  <a:cubicBezTo>
                    <a:pt x="163" y="353"/>
                    <a:pt x="160" y="350"/>
                    <a:pt x="157" y="348"/>
                  </a:cubicBezTo>
                  <a:cubicBezTo>
                    <a:pt x="144" y="336"/>
                    <a:pt x="129" y="325"/>
                    <a:pt x="119" y="311"/>
                  </a:cubicBezTo>
                  <a:cubicBezTo>
                    <a:pt x="100" y="286"/>
                    <a:pt x="96" y="258"/>
                    <a:pt x="112" y="230"/>
                  </a:cubicBezTo>
                  <a:cubicBezTo>
                    <a:pt x="124" y="209"/>
                    <a:pt x="123" y="187"/>
                    <a:pt x="123" y="164"/>
                  </a:cubicBezTo>
                  <a:cubicBezTo>
                    <a:pt x="123" y="147"/>
                    <a:pt x="123" y="131"/>
                    <a:pt x="122" y="114"/>
                  </a:cubicBezTo>
                  <a:cubicBezTo>
                    <a:pt x="122" y="108"/>
                    <a:pt x="121" y="102"/>
                    <a:pt x="119" y="96"/>
                  </a:cubicBezTo>
                  <a:cubicBezTo>
                    <a:pt x="116" y="89"/>
                    <a:pt x="110" y="85"/>
                    <a:pt x="102" y="86"/>
                  </a:cubicBezTo>
                  <a:cubicBezTo>
                    <a:pt x="86" y="87"/>
                    <a:pt x="70" y="87"/>
                    <a:pt x="58" y="74"/>
                  </a:cubicBezTo>
                  <a:cubicBezTo>
                    <a:pt x="56" y="72"/>
                    <a:pt x="52" y="73"/>
                    <a:pt x="49" y="72"/>
                  </a:cubicBezTo>
                  <a:cubicBezTo>
                    <a:pt x="37" y="72"/>
                    <a:pt x="24" y="72"/>
                    <a:pt x="12" y="71"/>
                  </a:cubicBezTo>
                  <a:cubicBezTo>
                    <a:pt x="8" y="70"/>
                    <a:pt x="4" y="65"/>
                    <a:pt x="0" y="63"/>
                  </a:cubicBezTo>
                  <a:cubicBezTo>
                    <a:pt x="3" y="59"/>
                    <a:pt x="6" y="54"/>
                    <a:pt x="10" y="53"/>
                  </a:cubicBezTo>
                  <a:cubicBezTo>
                    <a:pt x="30" y="49"/>
                    <a:pt x="43" y="34"/>
                    <a:pt x="56" y="20"/>
                  </a:cubicBezTo>
                  <a:cubicBezTo>
                    <a:pt x="73" y="0"/>
                    <a:pt x="109" y="2"/>
                    <a:pt x="128" y="20"/>
                  </a:cubicBezTo>
                  <a:cubicBezTo>
                    <a:pt x="133" y="25"/>
                    <a:pt x="142" y="28"/>
                    <a:pt x="146" y="34"/>
                  </a:cubicBezTo>
                  <a:cubicBezTo>
                    <a:pt x="154" y="48"/>
                    <a:pt x="162" y="63"/>
                    <a:pt x="167" y="79"/>
                  </a:cubicBezTo>
                  <a:cubicBezTo>
                    <a:pt x="176" y="110"/>
                    <a:pt x="188" y="139"/>
                    <a:pt x="214" y="160"/>
                  </a:cubicBezTo>
                  <a:cubicBezTo>
                    <a:pt x="220" y="166"/>
                    <a:pt x="225" y="173"/>
                    <a:pt x="230" y="180"/>
                  </a:cubicBezTo>
                  <a:cubicBezTo>
                    <a:pt x="236" y="188"/>
                    <a:pt x="243" y="192"/>
                    <a:pt x="253" y="190"/>
                  </a:cubicBezTo>
                  <a:cubicBezTo>
                    <a:pt x="267" y="187"/>
                    <a:pt x="279" y="191"/>
                    <a:pt x="288" y="200"/>
                  </a:cubicBezTo>
                  <a:close/>
                  <a:moveTo>
                    <a:pt x="187" y="370"/>
                  </a:moveTo>
                  <a:cubicBezTo>
                    <a:pt x="184" y="391"/>
                    <a:pt x="186" y="398"/>
                    <a:pt x="199" y="413"/>
                  </a:cubicBezTo>
                  <a:cubicBezTo>
                    <a:pt x="201" y="415"/>
                    <a:pt x="202" y="418"/>
                    <a:pt x="202" y="421"/>
                  </a:cubicBezTo>
                  <a:cubicBezTo>
                    <a:pt x="201" y="428"/>
                    <a:pt x="205" y="431"/>
                    <a:pt x="211" y="430"/>
                  </a:cubicBezTo>
                  <a:cubicBezTo>
                    <a:pt x="241" y="429"/>
                    <a:pt x="266" y="392"/>
                    <a:pt x="258" y="370"/>
                  </a:cubicBezTo>
                  <a:cubicBezTo>
                    <a:pt x="234" y="370"/>
                    <a:pt x="210" y="370"/>
                    <a:pt x="187" y="37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5902326" y="719138"/>
              <a:ext cx="844550" cy="1076325"/>
            </a:xfrm>
            <a:custGeom>
              <a:avLst/>
              <a:gdLst>
                <a:gd name="T0" fmla="*/ 13 w 270"/>
                <a:gd name="T1" fmla="*/ 75 h 344"/>
                <a:gd name="T2" fmla="*/ 0 w 270"/>
                <a:gd name="T3" fmla="*/ 76 h 344"/>
                <a:gd name="T4" fmla="*/ 5 w 270"/>
                <a:gd name="T5" fmla="*/ 63 h 344"/>
                <a:gd name="T6" fmla="*/ 12 w 270"/>
                <a:gd name="T7" fmla="*/ 41 h 344"/>
                <a:gd name="T8" fmla="*/ 48 w 270"/>
                <a:gd name="T9" fmla="*/ 3 h 344"/>
                <a:gd name="T10" fmla="*/ 105 w 270"/>
                <a:gd name="T11" fmla="*/ 13 h 344"/>
                <a:gd name="T12" fmla="*/ 122 w 270"/>
                <a:gd name="T13" fmla="*/ 38 h 344"/>
                <a:gd name="T14" fmla="*/ 128 w 270"/>
                <a:gd name="T15" fmla="*/ 57 h 344"/>
                <a:gd name="T16" fmla="*/ 153 w 270"/>
                <a:gd name="T17" fmla="*/ 81 h 344"/>
                <a:gd name="T18" fmla="*/ 200 w 270"/>
                <a:gd name="T19" fmla="*/ 107 h 344"/>
                <a:gd name="T20" fmla="*/ 243 w 270"/>
                <a:gd name="T21" fmla="*/ 140 h 344"/>
                <a:gd name="T22" fmla="*/ 264 w 270"/>
                <a:gd name="T23" fmla="*/ 151 h 344"/>
                <a:gd name="T24" fmla="*/ 270 w 270"/>
                <a:gd name="T25" fmla="*/ 158 h 344"/>
                <a:gd name="T26" fmla="*/ 261 w 270"/>
                <a:gd name="T27" fmla="*/ 160 h 344"/>
                <a:gd name="T28" fmla="*/ 253 w 270"/>
                <a:gd name="T29" fmla="*/ 159 h 344"/>
                <a:gd name="T30" fmla="*/ 258 w 270"/>
                <a:gd name="T31" fmla="*/ 170 h 344"/>
                <a:gd name="T32" fmla="*/ 251 w 270"/>
                <a:gd name="T33" fmla="*/ 181 h 344"/>
                <a:gd name="T34" fmla="*/ 246 w 270"/>
                <a:gd name="T35" fmla="*/ 209 h 344"/>
                <a:gd name="T36" fmla="*/ 234 w 270"/>
                <a:gd name="T37" fmla="*/ 219 h 344"/>
                <a:gd name="T38" fmla="*/ 210 w 270"/>
                <a:gd name="T39" fmla="*/ 243 h 344"/>
                <a:gd name="T40" fmla="*/ 197 w 270"/>
                <a:gd name="T41" fmla="*/ 285 h 344"/>
                <a:gd name="T42" fmla="*/ 195 w 270"/>
                <a:gd name="T43" fmla="*/ 306 h 344"/>
                <a:gd name="T44" fmla="*/ 195 w 270"/>
                <a:gd name="T45" fmla="*/ 308 h 344"/>
                <a:gd name="T46" fmla="*/ 170 w 270"/>
                <a:gd name="T47" fmla="*/ 344 h 344"/>
                <a:gd name="T48" fmla="*/ 157 w 270"/>
                <a:gd name="T49" fmla="*/ 327 h 344"/>
                <a:gd name="T50" fmla="*/ 109 w 270"/>
                <a:gd name="T51" fmla="*/ 326 h 344"/>
                <a:gd name="T52" fmla="*/ 109 w 270"/>
                <a:gd name="T53" fmla="*/ 322 h 344"/>
                <a:gd name="T54" fmla="*/ 153 w 270"/>
                <a:gd name="T55" fmla="*/ 315 h 344"/>
                <a:gd name="T56" fmla="*/ 143 w 270"/>
                <a:gd name="T57" fmla="*/ 306 h 344"/>
                <a:gd name="T58" fmla="*/ 144 w 270"/>
                <a:gd name="T59" fmla="*/ 304 h 344"/>
                <a:gd name="T60" fmla="*/ 162 w 270"/>
                <a:gd name="T61" fmla="*/ 308 h 344"/>
                <a:gd name="T62" fmla="*/ 177 w 270"/>
                <a:gd name="T63" fmla="*/ 300 h 344"/>
                <a:gd name="T64" fmla="*/ 183 w 270"/>
                <a:gd name="T65" fmla="*/ 278 h 344"/>
                <a:gd name="T66" fmla="*/ 180 w 270"/>
                <a:gd name="T67" fmla="*/ 266 h 344"/>
                <a:gd name="T68" fmla="*/ 147 w 270"/>
                <a:gd name="T69" fmla="*/ 251 h 344"/>
                <a:gd name="T70" fmla="*/ 139 w 270"/>
                <a:gd name="T71" fmla="*/ 264 h 344"/>
                <a:gd name="T72" fmla="*/ 144 w 270"/>
                <a:gd name="T73" fmla="*/ 281 h 344"/>
                <a:gd name="T74" fmla="*/ 153 w 270"/>
                <a:gd name="T75" fmla="*/ 290 h 344"/>
                <a:gd name="T76" fmla="*/ 151 w 270"/>
                <a:gd name="T77" fmla="*/ 293 h 344"/>
                <a:gd name="T78" fmla="*/ 141 w 270"/>
                <a:gd name="T79" fmla="*/ 288 h 344"/>
                <a:gd name="T80" fmla="*/ 126 w 270"/>
                <a:gd name="T81" fmla="*/ 292 h 344"/>
                <a:gd name="T82" fmla="*/ 119 w 270"/>
                <a:gd name="T83" fmla="*/ 307 h 344"/>
                <a:gd name="T84" fmla="*/ 116 w 270"/>
                <a:gd name="T85" fmla="*/ 306 h 344"/>
                <a:gd name="T86" fmla="*/ 116 w 270"/>
                <a:gd name="T87" fmla="*/ 292 h 344"/>
                <a:gd name="T88" fmla="*/ 66 w 270"/>
                <a:gd name="T89" fmla="*/ 299 h 344"/>
                <a:gd name="T90" fmla="*/ 65 w 270"/>
                <a:gd name="T91" fmla="*/ 296 h 344"/>
                <a:gd name="T92" fmla="*/ 98 w 270"/>
                <a:gd name="T93" fmla="*/ 284 h 344"/>
                <a:gd name="T94" fmla="*/ 83 w 270"/>
                <a:gd name="T95" fmla="*/ 273 h 344"/>
                <a:gd name="T96" fmla="*/ 103 w 270"/>
                <a:gd name="T97" fmla="*/ 275 h 344"/>
                <a:gd name="T98" fmla="*/ 123 w 270"/>
                <a:gd name="T99" fmla="*/ 266 h 344"/>
                <a:gd name="T100" fmla="*/ 134 w 270"/>
                <a:gd name="T101" fmla="*/ 249 h 344"/>
                <a:gd name="T102" fmla="*/ 130 w 270"/>
                <a:gd name="T103" fmla="*/ 239 h 344"/>
                <a:gd name="T104" fmla="*/ 98 w 270"/>
                <a:gd name="T105" fmla="*/ 228 h 344"/>
                <a:gd name="T106" fmla="*/ 83 w 270"/>
                <a:gd name="T107" fmla="*/ 217 h 344"/>
                <a:gd name="T108" fmla="*/ 52 w 270"/>
                <a:gd name="T109" fmla="*/ 186 h 344"/>
                <a:gd name="T110" fmla="*/ 45 w 270"/>
                <a:gd name="T111" fmla="*/ 177 h 344"/>
                <a:gd name="T112" fmla="*/ 29 w 270"/>
                <a:gd name="T113" fmla="*/ 155 h 344"/>
                <a:gd name="T114" fmla="*/ 17 w 270"/>
                <a:gd name="T115" fmla="*/ 111 h 344"/>
                <a:gd name="T116" fmla="*/ 13 w 270"/>
                <a:gd name="T117" fmla="*/ 7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344">
                  <a:moveTo>
                    <a:pt x="13" y="75"/>
                  </a:moveTo>
                  <a:cubicBezTo>
                    <a:pt x="10" y="76"/>
                    <a:pt x="6" y="76"/>
                    <a:pt x="0" y="76"/>
                  </a:cubicBezTo>
                  <a:cubicBezTo>
                    <a:pt x="2" y="71"/>
                    <a:pt x="3" y="67"/>
                    <a:pt x="5" y="63"/>
                  </a:cubicBezTo>
                  <a:cubicBezTo>
                    <a:pt x="9" y="56"/>
                    <a:pt x="11" y="49"/>
                    <a:pt x="12" y="41"/>
                  </a:cubicBezTo>
                  <a:cubicBezTo>
                    <a:pt x="12" y="21"/>
                    <a:pt x="27" y="6"/>
                    <a:pt x="48" y="3"/>
                  </a:cubicBezTo>
                  <a:cubicBezTo>
                    <a:pt x="68" y="0"/>
                    <a:pt x="87" y="5"/>
                    <a:pt x="105" y="13"/>
                  </a:cubicBezTo>
                  <a:cubicBezTo>
                    <a:pt x="116" y="18"/>
                    <a:pt x="119" y="28"/>
                    <a:pt x="122" y="38"/>
                  </a:cubicBezTo>
                  <a:cubicBezTo>
                    <a:pt x="124" y="45"/>
                    <a:pt x="126" y="51"/>
                    <a:pt x="128" y="57"/>
                  </a:cubicBezTo>
                  <a:cubicBezTo>
                    <a:pt x="132" y="69"/>
                    <a:pt x="140" y="76"/>
                    <a:pt x="153" y="81"/>
                  </a:cubicBezTo>
                  <a:cubicBezTo>
                    <a:pt x="170" y="87"/>
                    <a:pt x="185" y="97"/>
                    <a:pt x="200" y="107"/>
                  </a:cubicBezTo>
                  <a:cubicBezTo>
                    <a:pt x="215" y="117"/>
                    <a:pt x="228" y="129"/>
                    <a:pt x="243" y="140"/>
                  </a:cubicBezTo>
                  <a:cubicBezTo>
                    <a:pt x="249" y="144"/>
                    <a:pt x="257" y="147"/>
                    <a:pt x="264" y="151"/>
                  </a:cubicBezTo>
                  <a:cubicBezTo>
                    <a:pt x="267" y="153"/>
                    <a:pt x="268" y="156"/>
                    <a:pt x="270" y="158"/>
                  </a:cubicBezTo>
                  <a:cubicBezTo>
                    <a:pt x="267" y="159"/>
                    <a:pt x="264" y="160"/>
                    <a:pt x="261" y="160"/>
                  </a:cubicBezTo>
                  <a:cubicBezTo>
                    <a:pt x="259" y="160"/>
                    <a:pt x="257" y="159"/>
                    <a:pt x="253" y="159"/>
                  </a:cubicBezTo>
                  <a:cubicBezTo>
                    <a:pt x="255" y="164"/>
                    <a:pt x="258" y="167"/>
                    <a:pt x="258" y="170"/>
                  </a:cubicBezTo>
                  <a:cubicBezTo>
                    <a:pt x="258" y="173"/>
                    <a:pt x="254" y="176"/>
                    <a:pt x="251" y="181"/>
                  </a:cubicBezTo>
                  <a:cubicBezTo>
                    <a:pt x="254" y="190"/>
                    <a:pt x="253" y="200"/>
                    <a:pt x="246" y="209"/>
                  </a:cubicBezTo>
                  <a:cubicBezTo>
                    <a:pt x="243" y="213"/>
                    <a:pt x="238" y="215"/>
                    <a:pt x="234" y="219"/>
                  </a:cubicBezTo>
                  <a:cubicBezTo>
                    <a:pt x="226" y="227"/>
                    <a:pt x="213" y="229"/>
                    <a:pt x="210" y="243"/>
                  </a:cubicBezTo>
                  <a:cubicBezTo>
                    <a:pt x="207" y="257"/>
                    <a:pt x="201" y="271"/>
                    <a:pt x="197" y="285"/>
                  </a:cubicBezTo>
                  <a:cubicBezTo>
                    <a:pt x="195" y="292"/>
                    <a:pt x="196" y="299"/>
                    <a:pt x="195" y="306"/>
                  </a:cubicBezTo>
                  <a:cubicBezTo>
                    <a:pt x="195" y="307"/>
                    <a:pt x="195" y="308"/>
                    <a:pt x="195" y="308"/>
                  </a:cubicBezTo>
                  <a:cubicBezTo>
                    <a:pt x="187" y="320"/>
                    <a:pt x="184" y="335"/>
                    <a:pt x="170" y="344"/>
                  </a:cubicBezTo>
                  <a:cubicBezTo>
                    <a:pt x="175" y="329"/>
                    <a:pt x="173" y="327"/>
                    <a:pt x="157" y="327"/>
                  </a:cubicBezTo>
                  <a:cubicBezTo>
                    <a:pt x="141" y="327"/>
                    <a:pt x="125" y="326"/>
                    <a:pt x="109" y="326"/>
                  </a:cubicBezTo>
                  <a:cubicBezTo>
                    <a:pt x="109" y="325"/>
                    <a:pt x="109" y="323"/>
                    <a:pt x="109" y="322"/>
                  </a:cubicBezTo>
                  <a:cubicBezTo>
                    <a:pt x="124" y="319"/>
                    <a:pt x="138" y="317"/>
                    <a:pt x="153" y="315"/>
                  </a:cubicBezTo>
                  <a:cubicBezTo>
                    <a:pt x="150" y="311"/>
                    <a:pt x="146" y="309"/>
                    <a:pt x="143" y="306"/>
                  </a:cubicBezTo>
                  <a:cubicBezTo>
                    <a:pt x="143" y="305"/>
                    <a:pt x="144" y="304"/>
                    <a:pt x="144" y="304"/>
                  </a:cubicBezTo>
                  <a:cubicBezTo>
                    <a:pt x="150" y="305"/>
                    <a:pt x="156" y="307"/>
                    <a:pt x="162" y="308"/>
                  </a:cubicBezTo>
                  <a:cubicBezTo>
                    <a:pt x="171" y="311"/>
                    <a:pt x="174" y="309"/>
                    <a:pt x="177" y="300"/>
                  </a:cubicBezTo>
                  <a:cubicBezTo>
                    <a:pt x="179" y="292"/>
                    <a:pt x="182" y="285"/>
                    <a:pt x="183" y="278"/>
                  </a:cubicBezTo>
                  <a:cubicBezTo>
                    <a:pt x="183" y="274"/>
                    <a:pt x="182" y="270"/>
                    <a:pt x="180" y="266"/>
                  </a:cubicBezTo>
                  <a:cubicBezTo>
                    <a:pt x="174" y="252"/>
                    <a:pt x="159" y="256"/>
                    <a:pt x="147" y="251"/>
                  </a:cubicBezTo>
                  <a:cubicBezTo>
                    <a:pt x="144" y="256"/>
                    <a:pt x="141" y="260"/>
                    <a:pt x="139" y="264"/>
                  </a:cubicBezTo>
                  <a:cubicBezTo>
                    <a:pt x="134" y="273"/>
                    <a:pt x="135" y="276"/>
                    <a:pt x="144" y="281"/>
                  </a:cubicBezTo>
                  <a:cubicBezTo>
                    <a:pt x="147" y="284"/>
                    <a:pt x="150" y="287"/>
                    <a:pt x="153" y="290"/>
                  </a:cubicBezTo>
                  <a:cubicBezTo>
                    <a:pt x="152" y="291"/>
                    <a:pt x="152" y="292"/>
                    <a:pt x="151" y="293"/>
                  </a:cubicBezTo>
                  <a:cubicBezTo>
                    <a:pt x="148" y="291"/>
                    <a:pt x="144" y="291"/>
                    <a:pt x="141" y="288"/>
                  </a:cubicBezTo>
                  <a:cubicBezTo>
                    <a:pt x="134" y="284"/>
                    <a:pt x="130" y="286"/>
                    <a:pt x="126" y="292"/>
                  </a:cubicBezTo>
                  <a:cubicBezTo>
                    <a:pt x="124" y="297"/>
                    <a:pt x="121" y="302"/>
                    <a:pt x="119" y="307"/>
                  </a:cubicBezTo>
                  <a:cubicBezTo>
                    <a:pt x="118" y="307"/>
                    <a:pt x="117" y="307"/>
                    <a:pt x="116" y="306"/>
                  </a:cubicBezTo>
                  <a:cubicBezTo>
                    <a:pt x="116" y="302"/>
                    <a:pt x="116" y="297"/>
                    <a:pt x="116" y="292"/>
                  </a:cubicBezTo>
                  <a:cubicBezTo>
                    <a:pt x="99" y="291"/>
                    <a:pt x="83" y="302"/>
                    <a:pt x="66" y="299"/>
                  </a:cubicBezTo>
                  <a:cubicBezTo>
                    <a:pt x="65" y="298"/>
                    <a:pt x="65" y="297"/>
                    <a:pt x="65" y="296"/>
                  </a:cubicBezTo>
                  <a:cubicBezTo>
                    <a:pt x="76" y="292"/>
                    <a:pt x="87" y="288"/>
                    <a:pt x="98" y="284"/>
                  </a:cubicBezTo>
                  <a:cubicBezTo>
                    <a:pt x="95" y="278"/>
                    <a:pt x="84" y="283"/>
                    <a:pt x="83" y="273"/>
                  </a:cubicBezTo>
                  <a:cubicBezTo>
                    <a:pt x="90" y="274"/>
                    <a:pt x="96" y="275"/>
                    <a:pt x="103" y="275"/>
                  </a:cubicBezTo>
                  <a:cubicBezTo>
                    <a:pt x="111" y="276"/>
                    <a:pt x="119" y="274"/>
                    <a:pt x="123" y="266"/>
                  </a:cubicBezTo>
                  <a:cubicBezTo>
                    <a:pt x="126" y="260"/>
                    <a:pt x="130" y="254"/>
                    <a:pt x="134" y="249"/>
                  </a:cubicBezTo>
                  <a:cubicBezTo>
                    <a:pt x="136" y="244"/>
                    <a:pt x="135" y="241"/>
                    <a:pt x="130" y="239"/>
                  </a:cubicBezTo>
                  <a:cubicBezTo>
                    <a:pt x="120" y="235"/>
                    <a:pt x="109" y="232"/>
                    <a:pt x="98" y="228"/>
                  </a:cubicBezTo>
                  <a:cubicBezTo>
                    <a:pt x="93" y="225"/>
                    <a:pt x="88" y="221"/>
                    <a:pt x="83" y="217"/>
                  </a:cubicBezTo>
                  <a:cubicBezTo>
                    <a:pt x="73" y="207"/>
                    <a:pt x="62" y="196"/>
                    <a:pt x="52" y="186"/>
                  </a:cubicBezTo>
                  <a:cubicBezTo>
                    <a:pt x="49" y="183"/>
                    <a:pt x="46" y="181"/>
                    <a:pt x="45" y="177"/>
                  </a:cubicBezTo>
                  <a:cubicBezTo>
                    <a:pt x="43" y="167"/>
                    <a:pt x="36" y="162"/>
                    <a:pt x="29" y="155"/>
                  </a:cubicBezTo>
                  <a:cubicBezTo>
                    <a:pt x="18" y="143"/>
                    <a:pt x="15" y="127"/>
                    <a:pt x="17" y="111"/>
                  </a:cubicBezTo>
                  <a:cubicBezTo>
                    <a:pt x="19" y="93"/>
                    <a:pt x="20" y="93"/>
                    <a:pt x="13" y="75"/>
                  </a:cubicBezTo>
                  <a:close/>
                </a:path>
              </a:pathLst>
            </a:custGeom>
            <a:solidFill>
              <a:srgbClr val="62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309563" y="2152650"/>
              <a:ext cx="639763" cy="1150937"/>
            </a:xfrm>
            <a:custGeom>
              <a:avLst/>
              <a:gdLst>
                <a:gd name="T0" fmla="*/ 65 w 205"/>
                <a:gd name="T1" fmla="*/ 80 h 368"/>
                <a:gd name="T2" fmla="*/ 47 w 205"/>
                <a:gd name="T3" fmla="*/ 44 h 368"/>
                <a:gd name="T4" fmla="*/ 48 w 205"/>
                <a:gd name="T5" fmla="*/ 42 h 368"/>
                <a:gd name="T6" fmla="*/ 64 w 205"/>
                <a:gd name="T7" fmla="*/ 38 h 368"/>
                <a:gd name="T8" fmla="*/ 73 w 205"/>
                <a:gd name="T9" fmla="*/ 33 h 368"/>
                <a:gd name="T10" fmla="*/ 111 w 205"/>
                <a:gd name="T11" fmla="*/ 5 h 368"/>
                <a:gd name="T12" fmla="*/ 148 w 205"/>
                <a:gd name="T13" fmla="*/ 12 h 368"/>
                <a:gd name="T14" fmla="*/ 169 w 205"/>
                <a:gd name="T15" fmla="*/ 29 h 368"/>
                <a:gd name="T16" fmla="*/ 180 w 205"/>
                <a:gd name="T17" fmla="*/ 32 h 368"/>
                <a:gd name="T18" fmla="*/ 190 w 205"/>
                <a:gd name="T19" fmla="*/ 37 h 368"/>
                <a:gd name="T20" fmla="*/ 187 w 205"/>
                <a:gd name="T21" fmla="*/ 46 h 368"/>
                <a:gd name="T22" fmla="*/ 175 w 205"/>
                <a:gd name="T23" fmla="*/ 61 h 368"/>
                <a:gd name="T24" fmla="*/ 181 w 205"/>
                <a:gd name="T25" fmla="*/ 96 h 368"/>
                <a:gd name="T26" fmla="*/ 196 w 205"/>
                <a:gd name="T27" fmla="*/ 141 h 368"/>
                <a:gd name="T28" fmla="*/ 199 w 205"/>
                <a:gd name="T29" fmla="*/ 219 h 368"/>
                <a:gd name="T30" fmla="*/ 155 w 205"/>
                <a:gd name="T31" fmla="*/ 280 h 368"/>
                <a:gd name="T32" fmla="*/ 147 w 205"/>
                <a:gd name="T33" fmla="*/ 295 h 368"/>
                <a:gd name="T34" fmla="*/ 146 w 205"/>
                <a:gd name="T35" fmla="*/ 323 h 368"/>
                <a:gd name="T36" fmla="*/ 147 w 205"/>
                <a:gd name="T37" fmla="*/ 355 h 368"/>
                <a:gd name="T38" fmla="*/ 137 w 205"/>
                <a:gd name="T39" fmla="*/ 367 h 368"/>
                <a:gd name="T40" fmla="*/ 125 w 205"/>
                <a:gd name="T41" fmla="*/ 357 h 368"/>
                <a:gd name="T42" fmla="*/ 127 w 205"/>
                <a:gd name="T43" fmla="*/ 331 h 368"/>
                <a:gd name="T44" fmla="*/ 127 w 205"/>
                <a:gd name="T45" fmla="*/ 284 h 368"/>
                <a:gd name="T46" fmla="*/ 124 w 205"/>
                <a:gd name="T47" fmla="*/ 284 h 368"/>
                <a:gd name="T48" fmla="*/ 121 w 205"/>
                <a:gd name="T49" fmla="*/ 287 h 368"/>
                <a:gd name="T50" fmla="*/ 118 w 205"/>
                <a:gd name="T51" fmla="*/ 272 h 368"/>
                <a:gd name="T52" fmla="*/ 111 w 205"/>
                <a:gd name="T53" fmla="*/ 276 h 368"/>
                <a:gd name="T54" fmla="*/ 103 w 205"/>
                <a:gd name="T55" fmla="*/ 305 h 368"/>
                <a:gd name="T56" fmla="*/ 103 w 205"/>
                <a:gd name="T57" fmla="*/ 356 h 368"/>
                <a:gd name="T58" fmla="*/ 88 w 205"/>
                <a:gd name="T59" fmla="*/ 365 h 368"/>
                <a:gd name="T60" fmla="*/ 82 w 205"/>
                <a:gd name="T61" fmla="*/ 355 h 368"/>
                <a:gd name="T62" fmla="*/ 80 w 205"/>
                <a:gd name="T63" fmla="*/ 319 h 368"/>
                <a:gd name="T64" fmla="*/ 79 w 205"/>
                <a:gd name="T65" fmla="*/ 300 h 368"/>
                <a:gd name="T66" fmla="*/ 63 w 205"/>
                <a:gd name="T67" fmla="*/ 278 h 368"/>
                <a:gd name="T68" fmla="*/ 58 w 205"/>
                <a:gd name="T69" fmla="*/ 297 h 368"/>
                <a:gd name="T70" fmla="*/ 62 w 205"/>
                <a:gd name="T71" fmla="*/ 335 h 368"/>
                <a:gd name="T72" fmla="*/ 61 w 205"/>
                <a:gd name="T73" fmla="*/ 345 h 368"/>
                <a:gd name="T74" fmla="*/ 47 w 205"/>
                <a:gd name="T75" fmla="*/ 346 h 368"/>
                <a:gd name="T76" fmla="*/ 44 w 205"/>
                <a:gd name="T77" fmla="*/ 338 h 368"/>
                <a:gd name="T78" fmla="*/ 41 w 205"/>
                <a:gd name="T79" fmla="*/ 285 h 368"/>
                <a:gd name="T80" fmla="*/ 39 w 205"/>
                <a:gd name="T81" fmla="*/ 279 h 368"/>
                <a:gd name="T82" fmla="*/ 11 w 205"/>
                <a:gd name="T83" fmla="*/ 226 h 368"/>
                <a:gd name="T84" fmla="*/ 0 w 205"/>
                <a:gd name="T85" fmla="*/ 183 h 368"/>
                <a:gd name="T86" fmla="*/ 6 w 205"/>
                <a:gd name="T87" fmla="*/ 136 h 368"/>
                <a:gd name="T88" fmla="*/ 29 w 205"/>
                <a:gd name="T89" fmla="*/ 102 h 368"/>
                <a:gd name="T90" fmla="*/ 65 w 205"/>
                <a:gd name="T91" fmla="*/ 8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368">
                  <a:moveTo>
                    <a:pt x="65" y="80"/>
                  </a:moveTo>
                  <a:cubicBezTo>
                    <a:pt x="70" y="65"/>
                    <a:pt x="61" y="53"/>
                    <a:pt x="47" y="44"/>
                  </a:cubicBezTo>
                  <a:cubicBezTo>
                    <a:pt x="47" y="43"/>
                    <a:pt x="47" y="42"/>
                    <a:pt x="48" y="42"/>
                  </a:cubicBezTo>
                  <a:cubicBezTo>
                    <a:pt x="53" y="40"/>
                    <a:pt x="59" y="39"/>
                    <a:pt x="64" y="38"/>
                  </a:cubicBezTo>
                  <a:cubicBezTo>
                    <a:pt x="67" y="37"/>
                    <a:pt x="71" y="36"/>
                    <a:pt x="73" y="33"/>
                  </a:cubicBezTo>
                  <a:cubicBezTo>
                    <a:pt x="81" y="18"/>
                    <a:pt x="95" y="10"/>
                    <a:pt x="111" y="5"/>
                  </a:cubicBezTo>
                  <a:cubicBezTo>
                    <a:pt x="124" y="0"/>
                    <a:pt x="137" y="4"/>
                    <a:pt x="148" y="12"/>
                  </a:cubicBezTo>
                  <a:cubicBezTo>
                    <a:pt x="155" y="18"/>
                    <a:pt x="162" y="24"/>
                    <a:pt x="169" y="29"/>
                  </a:cubicBezTo>
                  <a:cubicBezTo>
                    <a:pt x="172" y="31"/>
                    <a:pt x="177" y="31"/>
                    <a:pt x="180" y="32"/>
                  </a:cubicBezTo>
                  <a:cubicBezTo>
                    <a:pt x="184" y="34"/>
                    <a:pt x="188" y="35"/>
                    <a:pt x="190" y="37"/>
                  </a:cubicBezTo>
                  <a:cubicBezTo>
                    <a:pt x="191" y="38"/>
                    <a:pt x="188" y="43"/>
                    <a:pt x="187" y="46"/>
                  </a:cubicBezTo>
                  <a:cubicBezTo>
                    <a:pt x="183" y="51"/>
                    <a:pt x="179" y="55"/>
                    <a:pt x="175" y="61"/>
                  </a:cubicBezTo>
                  <a:cubicBezTo>
                    <a:pt x="185" y="69"/>
                    <a:pt x="177" y="83"/>
                    <a:pt x="181" y="96"/>
                  </a:cubicBezTo>
                  <a:cubicBezTo>
                    <a:pt x="185" y="111"/>
                    <a:pt x="191" y="126"/>
                    <a:pt x="196" y="141"/>
                  </a:cubicBezTo>
                  <a:cubicBezTo>
                    <a:pt x="205" y="167"/>
                    <a:pt x="203" y="193"/>
                    <a:pt x="199" y="219"/>
                  </a:cubicBezTo>
                  <a:cubicBezTo>
                    <a:pt x="194" y="247"/>
                    <a:pt x="177" y="265"/>
                    <a:pt x="155" y="280"/>
                  </a:cubicBezTo>
                  <a:cubicBezTo>
                    <a:pt x="150" y="284"/>
                    <a:pt x="147" y="288"/>
                    <a:pt x="147" y="295"/>
                  </a:cubicBezTo>
                  <a:cubicBezTo>
                    <a:pt x="148" y="305"/>
                    <a:pt x="146" y="314"/>
                    <a:pt x="146" y="323"/>
                  </a:cubicBezTo>
                  <a:cubicBezTo>
                    <a:pt x="146" y="334"/>
                    <a:pt x="146" y="344"/>
                    <a:pt x="147" y="355"/>
                  </a:cubicBezTo>
                  <a:cubicBezTo>
                    <a:pt x="148" y="363"/>
                    <a:pt x="145" y="367"/>
                    <a:pt x="137" y="367"/>
                  </a:cubicBezTo>
                  <a:cubicBezTo>
                    <a:pt x="130" y="368"/>
                    <a:pt x="124" y="367"/>
                    <a:pt x="125" y="357"/>
                  </a:cubicBezTo>
                  <a:cubicBezTo>
                    <a:pt x="126" y="348"/>
                    <a:pt x="127" y="339"/>
                    <a:pt x="127" y="331"/>
                  </a:cubicBezTo>
                  <a:cubicBezTo>
                    <a:pt x="127" y="315"/>
                    <a:pt x="127" y="299"/>
                    <a:pt x="127" y="284"/>
                  </a:cubicBezTo>
                  <a:cubicBezTo>
                    <a:pt x="126" y="284"/>
                    <a:pt x="125" y="284"/>
                    <a:pt x="124" y="284"/>
                  </a:cubicBezTo>
                  <a:cubicBezTo>
                    <a:pt x="123" y="285"/>
                    <a:pt x="122" y="286"/>
                    <a:pt x="121" y="287"/>
                  </a:cubicBezTo>
                  <a:cubicBezTo>
                    <a:pt x="120" y="282"/>
                    <a:pt x="119" y="278"/>
                    <a:pt x="118" y="272"/>
                  </a:cubicBezTo>
                  <a:cubicBezTo>
                    <a:pt x="116" y="274"/>
                    <a:pt x="112" y="274"/>
                    <a:pt x="111" y="276"/>
                  </a:cubicBezTo>
                  <a:cubicBezTo>
                    <a:pt x="108" y="286"/>
                    <a:pt x="104" y="295"/>
                    <a:pt x="103" y="305"/>
                  </a:cubicBezTo>
                  <a:cubicBezTo>
                    <a:pt x="102" y="322"/>
                    <a:pt x="103" y="339"/>
                    <a:pt x="103" y="356"/>
                  </a:cubicBezTo>
                  <a:cubicBezTo>
                    <a:pt x="103" y="366"/>
                    <a:pt x="94" y="364"/>
                    <a:pt x="88" y="365"/>
                  </a:cubicBezTo>
                  <a:cubicBezTo>
                    <a:pt x="81" y="365"/>
                    <a:pt x="82" y="360"/>
                    <a:pt x="82" y="355"/>
                  </a:cubicBezTo>
                  <a:cubicBezTo>
                    <a:pt x="82" y="343"/>
                    <a:pt x="80" y="331"/>
                    <a:pt x="80" y="319"/>
                  </a:cubicBezTo>
                  <a:cubicBezTo>
                    <a:pt x="79" y="312"/>
                    <a:pt x="78" y="306"/>
                    <a:pt x="79" y="300"/>
                  </a:cubicBezTo>
                  <a:cubicBezTo>
                    <a:pt x="79" y="289"/>
                    <a:pt x="74" y="283"/>
                    <a:pt x="63" y="278"/>
                  </a:cubicBezTo>
                  <a:cubicBezTo>
                    <a:pt x="61" y="285"/>
                    <a:pt x="58" y="291"/>
                    <a:pt x="58" y="297"/>
                  </a:cubicBezTo>
                  <a:cubicBezTo>
                    <a:pt x="58" y="310"/>
                    <a:pt x="61" y="322"/>
                    <a:pt x="62" y="335"/>
                  </a:cubicBezTo>
                  <a:cubicBezTo>
                    <a:pt x="62" y="338"/>
                    <a:pt x="62" y="344"/>
                    <a:pt x="61" y="345"/>
                  </a:cubicBezTo>
                  <a:cubicBezTo>
                    <a:pt x="57" y="346"/>
                    <a:pt x="52" y="347"/>
                    <a:pt x="47" y="346"/>
                  </a:cubicBezTo>
                  <a:cubicBezTo>
                    <a:pt x="46" y="346"/>
                    <a:pt x="45" y="341"/>
                    <a:pt x="44" y="338"/>
                  </a:cubicBezTo>
                  <a:cubicBezTo>
                    <a:pt x="43" y="320"/>
                    <a:pt x="42" y="303"/>
                    <a:pt x="41" y="285"/>
                  </a:cubicBezTo>
                  <a:cubicBezTo>
                    <a:pt x="41" y="283"/>
                    <a:pt x="40" y="281"/>
                    <a:pt x="39" y="279"/>
                  </a:cubicBezTo>
                  <a:cubicBezTo>
                    <a:pt x="30" y="261"/>
                    <a:pt x="19" y="244"/>
                    <a:pt x="11" y="226"/>
                  </a:cubicBezTo>
                  <a:cubicBezTo>
                    <a:pt x="5" y="213"/>
                    <a:pt x="1" y="198"/>
                    <a:pt x="0" y="183"/>
                  </a:cubicBezTo>
                  <a:cubicBezTo>
                    <a:pt x="0" y="168"/>
                    <a:pt x="1" y="151"/>
                    <a:pt x="6" y="136"/>
                  </a:cubicBezTo>
                  <a:cubicBezTo>
                    <a:pt x="10" y="123"/>
                    <a:pt x="19" y="111"/>
                    <a:pt x="29" y="102"/>
                  </a:cubicBezTo>
                  <a:cubicBezTo>
                    <a:pt x="39" y="93"/>
                    <a:pt x="52" y="88"/>
                    <a:pt x="65" y="80"/>
                  </a:cubicBezTo>
                  <a:close/>
                </a:path>
              </a:pathLst>
            </a:custGeom>
            <a:solidFill>
              <a:srgbClr val="E39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0476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339" cy="6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1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346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97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7"/>
          <a:stretch/>
        </p:blipFill>
        <p:spPr>
          <a:xfrm>
            <a:off x="-1" y="-51434"/>
            <a:ext cx="12201769" cy="69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isaje de ecosistema de naturaleza verde 2026021 Vector en Vecteezy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5988" r="1069" b="37605"/>
          <a:stretch/>
        </p:blipFill>
        <p:spPr bwMode="auto">
          <a:xfrm>
            <a:off x="0" y="-63063"/>
            <a:ext cx="12192000" cy="69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24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6487064"/>
            <a:ext cx="12304294" cy="388866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843018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4065588" y="1966913"/>
            <a:ext cx="40608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369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7"/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/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9" name="Picture Placeholder 27"/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10" name="Picture Placeholder 27"/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4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44D31A-8112-4DF1-A619-C1C826BAF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01529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5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41787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solidFill>
            <a:srgbClr val="256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299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466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464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93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1330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626" y="34971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9D9D9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0764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5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8" r:id="rId2"/>
    <p:sldLayoutId id="2147483686" r:id="rId3"/>
    <p:sldLayoutId id="2147483699" r:id="rId4"/>
    <p:sldLayoutId id="2147483689" r:id="rId5"/>
    <p:sldLayoutId id="2147483664" r:id="rId6"/>
    <p:sldLayoutId id="2147483663" r:id="rId7"/>
    <p:sldLayoutId id="2147483684" r:id="rId8"/>
    <p:sldLayoutId id="2147483682" r:id="rId9"/>
    <p:sldLayoutId id="2147483681" r:id="rId10"/>
    <p:sldLayoutId id="2147483683" r:id="rId11"/>
    <p:sldLayoutId id="2147483691" r:id="rId12"/>
    <p:sldLayoutId id="2147483695" r:id="rId13"/>
    <p:sldLayoutId id="2147483694" r:id="rId14"/>
    <p:sldLayoutId id="2147483692" r:id="rId15"/>
    <p:sldLayoutId id="2147483696" r:id="rId16"/>
    <p:sldLayoutId id="2147483685" r:id="rId17"/>
    <p:sldLayoutId id="2147483701" r:id="rId18"/>
    <p:sldLayoutId id="2147483690" r:id="rId19"/>
    <p:sldLayoutId id="2147483693" r:id="rId20"/>
    <p:sldLayoutId id="2147483697" r:id="rId21"/>
    <p:sldLayoutId id="2147483698" r:id="rId22"/>
    <p:sldLayoutId id="2147483700" r:id="rId23"/>
    <p:sldLayoutId id="2147483680" r:id="rId24"/>
    <p:sldLayoutId id="2147483678" r:id="rId25"/>
    <p:sldLayoutId id="2147483665" r:id="rId26"/>
    <p:sldLayoutId id="2147483687" r:id="rId27"/>
    <p:sldLayoutId id="2147483666" r:id="rId28"/>
    <p:sldLayoutId id="2147483658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5" r:id="rId37"/>
    <p:sldLayoutId id="2147483674" r:id="rId38"/>
    <p:sldLayoutId id="2147483676" r:id="rId39"/>
    <p:sldLayoutId id="2147483677" r:id="rId40"/>
    <p:sldLayoutId id="2147483679" r:id="rId41"/>
    <p:sldLayoutId id="2147483660" r:id="rId42"/>
    <p:sldLayoutId id="2147483659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emf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emf"/><Relationship Id="rId7" Type="http://schemas.openxmlformats.org/officeDocument/2006/relationships/image" Target="../media/image66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7" Type="http://schemas.openxmlformats.org/officeDocument/2006/relationships/image" Target="../media/image79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1947C4B2-DF8A-42CD-8CE4-0DDE46D7DAEB}"/>
              </a:ext>
            </a:extLst>
          </p:cNvPr>
          <p:cNvSpPr txBox="1"/>
          <p:nvPr/>
        </p:nvSpPr>
        <p:spPr>
          <a:xfrm>
            <a:off x="508269" y="3194419"/>
            <a:ext cx="4020080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44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Free 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Arial" pitchFamily="34" charset="0"/>
              </a:rPr>
              <a:t>Templates</a:t>
            </a:r>
            <a:endParaRPr lang="ko-KR" altLang="en-US" sz="4400" dirty="0">
              <a:solidFill>
                <a:schemeClr val="accent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49BB693-44E3-492D-956F-F9268A3AA70C}"/>
              </a:ext>
            </a:extLst>
          </p:cNvPr>
          <p:cNvSpPr txBox="1"/>
          <p:nvPr/>
        </p:nvSpPr>
        <p:spPr>
          <a:xfrm>
            <a:off x="520754" y="4687467"/>
            <a:ext cx="400759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Tittle of </a:t>
            </a:r>
            <a:endParaRPr lang="en-US" altLang="ko-KR" sz="2800" dirty="0" smtClean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</a:t>
            </a:r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1EF0FA-4614-487C-8F00-A328E00D0C2B}"/>
              </a:ext>
            </a:extLst>
          </p:cNvPr>
          <p:cNvSpPr txBox="1"/>
          <p:nvPr/>
        </p:nvSpPr>
        <p:spPr>
          <a:xfrm>
            <a:off x="-1098906" y="576661"/>
            <a:ext cx="10165408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PE" altLang="ko-KR" sz="11500" b="1" dirty="0">
                <a:solidFill>
                  <a:srgbClr val="ED7D31"/>
                </a:solidFill>
                <a:latin typeface="+mj-lt"/>
                <a:cs typeface="Arial" pitchFamily="34" charset="0"/>
              </a:rPr>
              <a:t>POULTRY</a:t>
            </a:r>
            <a:endParaRPr lang="ko-KR" altLang="en-US" sz="11500" b="1" dirty="0">
              <a:solidFill>
                <a:srgbClr val="ED7D3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349" y="1682999"/>
            <a:ext cx="7402501" cy="5175001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2473"/>
            <a:ext cx="12192000" cy="6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79347"/>
                </a:solidFill>
              </a:rPr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B24D9CF-20DC-4910-BAE8-56F881F454AD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rgbClr val="CF92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2BEF0FC-D313-4521-95FC-3B40A46CD7DE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150D0B-6056-4492-9626-34E356CF83DC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812E49-F01E-4540-9F1A-420FEDBCB6C8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BE910B-D56D-4364-9DD4-CEC029572577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8074DA-FC94-46B9-9256-B7A90E6E38FE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351103-4901-4147-8FE0-01ECF73596FE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rgbClr val="C7934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EDAC7-824E-4F6A-A312-2CA70639E73A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7948E3-6EF9-4B1C-BA8B-7D400ACC79F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D86A26-E1D5-4862-A345-E760039396D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EF4F79-CBC1-4584-9BAF-D0746EED85DA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DCC9B-AC22-4B72-85FD-5CFB77B735F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44D935-4772-43A6-99E7-DBD710A1007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05968-F3C3-415A-AB1F-BF1BDB3E8DF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22ABC3-85D4-40F6-99C5-D700D547D2E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3303C9-0F88-4B24-935C-52C2CF33564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3D9B79-E9BF-41DD-863A-880646A6DB9B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DC0FE1-9D12-4C01-BF46-44B4623364B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9162A4-D827-46AD-AC15-A23BD15B3EA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FA3599D-477A-4E42-9268-341453038B30}"/>
              </a:ext>
            </a:extLst>
          </p:cNvPr>
          <p:cNvSpPr txBox="1"/>
          <p:nvPr/>
        </p:nvSpPr>
        <p:spPr>
          <a:xfrm>
            <a:off x="909993" y="1768422"/>
            <a:ext cx="367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2AAE38-6394-4F0F-8B93-2E8148D8D14D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05F389CB-FE3B-42AA-96FB-EF59E2873C6F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67BAFA61-C7D1-413F-A356-EFB9FFBB7A53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5E1E1DF1-E0C6-4485-9CB5-135139A4DC2B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id="{BB1DC746-8BD3-4D36-8180-B4836CCD20A3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Freeform 9"/>
          <p:cNvSpPr>
            <a:spLocks noEditPoints="1"/>
          </p:cNvSpPr>
          <p:nvPr/>
        </p:nvSpPr>
        <p:spPr bwMode="auto">
          <a:xfrm>
            <a:off x="8541844" y="3564808"/>
            <a:ext cx="3297745" cy="3146258"/>
          </a:xfrm>
          <a:custGeom>
            <a:avLst/>
            <a:gdLst>
              <a:gd name="T0" fmla="*/ 10 w 239"/>
              <a:gd name="T1" fmla="*/ 193 h 226"/>
              <a:gd name="T2" fmla="*/ 25 w 239"/>
              <a:gd name="T3" fmla="*/ 184 h 226"/>
              <a:gd name="T4" fmla="*/ 43 w 239"/>
              <a:gd name="T5" fmla="*/ 183 h 226"/>
              <a:gd name="T6" fmla="*/ 113 w 239"/>
              <a:gd name="T7" fmla="*/ 187 h 226"/>
              <a:gd name="T8" fmla="*/ 96 w 239"/>
              <a:gd name="T9" fmla="*/ 204 h 226"/>
              <a:gd name="T10" fmla="*/ 90 w 239"/>
              <a:gd name="T11" fmla="*/ 207 h 226"/>
              <a:gd name="T12" fmla="*/ 86 w 239"/>
              <a:gd name="T13" fmla="*/ 212 h 226"/>
              <a:gd name="T14" fmla="*/ 102 w 239"/>
              <a:gd name="T15" fmla="*/ 210 h 226"/>
              <a:gd name="T16" fmla="*/ 102 w 239"/>
              <a:gd name="T17" fmla="*/ 217 h 226"/>
              <a:gd name="T18" fmla="*/ 108 w 239"/>
              <a:gd name="T19" fmla="*/ 219 h 226"/>
              <a:gd name="T20" fmla="*/ 98 w 239"/>
              <a:gd name="T21" fmla="*/ 225 h 226"/>
              <a:gd name="T22" fmla="*/ 120 w 239"/>
              <a:gd name="T23" fmla="*/ 226 h 226"/>
              <a:gd name="T24" fmla="*/ 124 w 239"/>
              <a:gd name="T25" fmla="*/ 218 h 226"/>
              <a:gd name="T26" fmla="*/ 126 w 239"/>
              <a:gd name="T27" fmla="*/ 212 h 226"/>
              <a:gd name="T28" fmla="*/ 148 w 239"/>
              <a:gd name="T29" fmla="*/ 182 h 226"/>
              <a:gd name="T30" fmla="*/ 193 w 239"/>
              <a:gd name="T31" fmla="*/ 138 h 226"/>
              <a:gd name="T32" fmla="*/ 197 w 239"/>
              <a:gd name="T33" fmla="*/ 124 h 226"/>
              <a:gd name="T34" fmla="*/ 207 w 239"/>
              <a:gd name="T35" fmla="*/ 103 h 226"/>
              <a:gd name="T36" fmla="*/ 221 w 239"/>
              <a:gd name="T37" fmla="*/ 67 h 226"/>
              <a:gd name="T38" fmla="*/ 232 w 239"/>
              <a:gd name="T39" fmla="*/ 18 h 226"/>
              <a:gd name="T40" fmla="*/ 215 w 239"/>
              <a:gd name="T41" fmla="*/ 5 h 226"/>
              <a:gd name="T42" fmla="*/ 192 w 239"/>
              <a:gd name="T43" fmla="*/ 21 h 226"/>
              <a:gd name="T44" fmla="*/ 164 w 239"/>
              <a:gd name="T45" fmla="*/ 49 h 226"/>
              <a:gd name="T46" fmla="*/ 147 w 239"/>
              <a:gd name="T47" fmla="*/ 79 h 226"/>
              <a:gd name="T48" fmla="*/ 106 w 239"/>
              <a:gd name="T49" fmla="*/ 99 h 226"/>
              <a:gd name="T50" fmla="*/ 41 w 239"/>
              <a:gd name="T51" fmla="*/ 139 h 226"/>
              <a:gd name="T52" fmla="*/ 11 w 239"/>
              <a:gd name="T53" fmla="*/ 156 h 226"/>
              <a:gd name="T54" fmla="*/ 3 w 239"/>
              <a:gd name="T55" fmla="*/ 173 h 226"/>
              <a:gd name="T56" fmla="*/ 113 w 239"/>
              <a:gd name="T57" fmla="*/ 216 h 226"/>
              <a:gd name="T58" fmla="*/ 113 w 239"/>
              <a:gd name="T59" fmla="*/ 206 h 226"/>
              <a:gd name="T60" fmla="*/ 113 w 239"/>
              <a:gd name="T61" fmla="*/ 216 h 226"/>
              <a:gd name="T62" fmla="*/ 134 w 239"/>
              <a:gd name="T63" fmla="*/ 189 h 226"/>
              <a:gd name="T64" fmla="*/ 116 w 239"/>
              <a:gd name="T65" fmla="*/ 207 h 226"/>
              <a:gd name="T66" fmla="*/ 130 w 239"/>
              <a:gd name="T67" fmla="*/ 18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9" h="226">
                <a:moveTo>
                  <a:pt x="9" y="192"/>
                </a:moveTo>
                <a:cubicBezTo>
                  <a:pt x="9" y="192"/>
                  <a:pt x="10" y="192"/>
                  <a:pt x="10" y="193"/>
                </a:cubicBezTo>
                <a:cubicBezTo>
                  <a:pt x="11" y="192"/>
                  <a:pt x="11" y="192"/>
                  <a:pt x="11" y="192"/>
                </a:cubicBezTo>
                <a:cubicBezTo>
                  <a:pt x="14" y="186"/>
                  <a:pt x="18" y="182"/>
                  <a:pt x="25" y="184"/>
                </a:cubicBezTo>
                <a:cubicBezTo>
                  <a:pt x="26" y="184"/>
                  <a:pt x="27" y="183"/>
                  <a:pt x="27" y="183"/>
                </a:cubicBezTo>
                <a:cubicBezTo>
                  <a:pt x="33" y="178"/>
                  <a:pt x="38" y="180"/>
                  <a:pt x="43" y="183"/>
                </a:cubicBezTo>
                <a:cubicBezTo>
                  <a:pt x="53" y="189"/>
                  <a:pt x="63" y="190"/>
                  <a:pt x="74" y="189"/>
                </a:cubicBezTo>
                <a:cubicBezTo>
                  <a:pt x="87" y="188"/>
                  <a:pt x="100" y="188"/>
                  <a:pt x="113" y="187"/>
                </a:cubicBezTo>
                <a:cubicBezTo>
                  <a:pt x="114" y="187"/>
                  <a:pt x="116" y="190"/>
                  <a:pt x="116" y="191"/>
                </a:cubicBezTo>
                <a:cubicBezTo>
                  <a:pt x="114" y="198"/>
                  <a:pt x="103" y="204"/>
                  <a:pt x="96" y="204"/>
                </a:cubicBezTo>
                <a:cubicBezTo>
                  <a:pt x="94" y="204"/>
                  <a:pt x="92" y="205"/>
                  <a:pt x="90" y="205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92" y="207"/>
                  <a:pt x="95" y="207"/>
                  <a:pt x="97" y="207"/>
                </a:cubicBezTo>
                <a:cubicBezTo>
                  <a:pt x="93" y="209"/>
                  <a:pt x="90" y="211"/>
                  <a:pt x="86" y="212"/>
                </a:cubicBezTo>
                <a:cubicBezTo>
                  <a:pt x="87" y="213"/>
                  <a:pt x="87" y="213"/>
                  <a:pt x="87" y="214"/>
                </a:cubicBezTo>
                <a:cubicBezTo>
                  <a:pt x="92" y="213"/>
                  <a:pt x="97" y="212"/>
                  <a:pt x="102" y="210"/>
                </a:cubicBezTo>
                <a:cubicBezTo>
                  <a:pt x="106" y="209"/>
                  <a:pt x="109" y="210"/>
                  <a:pt x="108" y="215"/>
                </a:cubicBezTo>
                <a:cubicBezTo>
                  <a:pt x="106" y="215"/>
                  <a:pt x="104" y="216"/>
                  <a:pt x="102" y="217"/>
                </a:cubicBezTo>
                <a:cubicBezTo>
                  <a:pt x="102" y="217"/>
                  <a:pt x="102" y="218"/>
                  <a:pt x="102" y="218"/>
                </a:cubicBezTo>
                <a:cubicBezTo>
                  <a:pt x="104" y="218"/>
                  <a:pt x="106" y="219"/>
                  <a:pt x="108" y="219"/>
                </a:cubicBezTo>
                <a:cubicBezTo>
                  <a:pt x="105" y="221"/>
                  <a:pt x="101" y="222"/>
                  <a:pt x="98" y="224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3" y="224"/>
                  <a:pt x="107" y="223"/>
                  <a:pt x="111" y="222"/>
                </a:cubicBezTo>
                <a:cubicBezTo>
                  <a:pt x="118" y="220"/>
                  <a:pt x="118" y="220"/>
                  <a:pt x="120" y="226"/>
                </a:cubicBezTo>
                <a:cubicBezTo>
                  <a:pt x="121" y="226"/>
                  <a:pt x="122" y="226"/>
                  <a:pt x="123" y="226"/>
                </a:cubicBezTo>
                <a:cubicBezTo>
                  <a:pt x="123" y="223"/>
                  <a:pt x="124" y="221"/>
                  <a:pt x="124" y="218"/>
                </a:cubicBezTo>
                <a:cubicBezTo>
                  <a:pt x="126" y="219"/>
                  <a:pt x="128" y="220"/>
                  <a:pt x="129" y="221"/>
                </a:cubicBezTo>
                <a:cubicBezTo>
                  <a:pt x="128" y="218"/>
                  <a:pt x="125" y="214"/>
                  <a:pt x="126" y="212"/>
                </a:cubicBezTo>
                <a:cubicBezTo>
                  <a:pt x="130" y="205"/>
                  <a:pt x="135" y="199"/>
                  <a:pt x="139" y="193"/>
                </a:cubicBezTo>
                <a:cubicBezTo>
                  <a:pt x="142" y="189"/>
                  <a:pt x="145" y="185"/>
                  <a:pt x="148" y="182"/>
                </a:cubicBezTo>
                <a:cubicBezTo>
                  <a:pt x="150" y="180"/>
                  <a:pt x="151" y="178"/>
                  <a:pt x="153" y="178"/>
                </a:cubicBezTo>
                <a:cubicBezTo>
                  <a:pt x="171" y="170"/>
                  <a:pt x="187" y="159"/>
                  <a:pt x="193" y="138"/>
                </a:cubicBezTo>
                <a:cubicBezTo>
                  <a:pt x="194" y="134"/>
                  <a:pt x="199" y="131"/>
                  <a:pt x="196" y="126"/>
                </a:cubicBezTo>
                <a:cubicBezTo>
                  <a:pt x="196" y="125"/>
                  <a:pt x="197" y="124"/>
                  <a:pt x="197" y="124"/>
                </a:cubicBezTo>
                <a:cubicBezTo>
                  <a:pt x="200" y="117"/>
                  <a:pt x="204" y="111"/>
                  <a:pt x="207" y="105"/>
                </a:cubicBezTo>
                <a:cubicBezTo>
                  <a:pt x="207" y="104"/>
                  <a:pt x="207" y="104"/>
                  <a:pt x="207" y="103"/>
                </a:cubicBezTo>
                <a:cubicBezTo>
                  <a:pt x="209" y="97"/>
                  <a:pt x="211" y="91"/>
                  <a:pt x="213" y="85"/>
                </a:cubicBezTo>
                <a:cubicBezTo>
                  <a:pt x="215" y="79"/>
                  <a:pt x="218" y="73"/>
                  <a:pt x="221" y="67"/>
                </a:cubicBezTo>
                <a:cubicBezTo>
                  <a:pt x="224" y="61"/>
                  <a:pt x="229" y="56"/>
                  <a:pt x="231" y="50"/>
                </a:cubicBezTo>
                <a:cubicBezTo>
                  <a:pt x="235" y="40"/>
                  <a:pt x="239" y="29"/>
                  <a:pt x="232" y="18"/>
                </a:cubicBezTo>
                <a:cubicBezTo>
                  <a:pt x="235" y="10"/>
                  <a:pt x="235" y="10"/>
                  <a:pt x="227" y="3"/>
                </a:cubicBezTo>
                <a:cubicBezTo>
                  <a:pt x="222" y="0"/>
                  <a:pt x="218" y="3"/>
                  <a:pt x="215" y="5"/>
                </a:cubicBezTo>
                <a:cubicBezTo>
                  <a:pt x="213" y="6"/>
                  <a:pt x="212" y="8"/>
                  <a:pt x="210" y="8"/>
                </a:cubicBezTo>
                <a:cubicBezTo>
                  <a:pt x="202" y="9"/>
                  <a:pt x="196" y="15"/>
                  <a:pt x="192" y="21"/>
                </a:cubicBezTo>
                <a:cubicBezTo>
                  <a:pt x="185" y="30"/>
                  <a:pt x="178" y="39"/>
                  <a:pt x="172" y="49"/>
                </a:cubicBezTo>
                <a:cubicBezTo>
                  <a:pt x="169" y="44"/>
                  <a:pt x="167" y="44"/>
                  <a:pt x="164" y="49"/>
                </a:cubicBezTo>
                <a:cubicBezTo>
                  <a:pt x="162" y="55"/>
                  <a:pt x="159" y="61"/>
                  <a:pt x="158" y="67"/>
                </a:cubicBezTo>
                <a:cubicBezTo>
                  <a:pt x="157" y="74"/>
                  <a:pt x="154" y="76"/>
                  <a:pt x="147" y="79"/>
                </a:cubicBezTo>
                <a:cubicBezTo>
                  <a:pt x="134" y="83"/>
                  <a:pt x="123" y="91"/>
                  <a:pt x="111" y="97"/>
                </a:cubicBezTo>
                <a:cubicBezTo>
                  <a:pt x="109" y="97"/>
                  <a:pt x="108" y="99"/>
                  <a:pt x="106" y="99"/>
                </a:cubicBezTo>
                <a:cubicBezTo>
                  <a:pt x="91" y="100"/>
                  <a:pt x="77" y="106"/>
                  <a:pt x="66" y="115"/>
                </a:cubicBezTo>
                <a:cubicBezTo>
                  <a:pt x="57" y="122"/>
                  <a:pt x="49" y="131"/>
                  <a:pt x="41" y="139"/>
                </a:cubicBezTo>
                <a:cubicBezTo>
                  <a:pt x="32" y="147"/>
                  <a:pt x="22" y="154"/>
                  <a:pt x="13" y="162"/>
                </a:cubicBezTo>
                <a:cubicBezTo>
                  <a:pt x="12" y="159"/>
                  <a:pt x="12" y="157"/>
                  <a:pt x="11" y="156"/>
                </a:cubicBezTo>
                <a:cubicBezTo>
                  <a:pt x="9" y="154"/>
                  <a:pt x="7" y="152"/>
                  <a:pt x="5" y="155"/>
                </a:cubicBezTo>
                <a:cubicBezTo>
                  <a:pt x="1" y="161"/>
                  <a:pt x="0" y="168"/>
                  <a:pt x="3" y="173"/>
                </a:cubicBezTo>
                <a:cubicBezTo>
                  <a:pt x="6" y="179"/>
                  <a:pt x="9" y="185"/>
                  <a:pt x="9" y="192"/>
                </a:cubicBezTo>
                <a:close/>
                <a:moveTo>
                  <a:pt x="113" y="216"/>
                </a:moveTo>
                <a:cubicBezTo>
                  <a:pt x="112" y="216"/>
                  <a:pt x="112" y="215"/>
                  <a:pt x="111" y="215"/>
                </a:cubicBezTo>
                <a:cubicBezTo>
                  <a:pt x="112" y="213"/>
                  <a:pt x="112" y="211"/>
                  <a:pt x="113" y="206"/>
                </a:cubicBezTo>
                <a:cubicBezTo>
                  <a:pt x="115" y="209"/>
                  <a:pt x="117" y="211"/>
                  <a:pt x="116" y="212"/>
                </a:cubicBezTo>
                <a:cubicBezTo>
                  <a:pt x="116" y="213"/>
                  <a:pt x="114" y="215"/>
                  <a:pt x="113" y="216"/>
                </a:cubicBezTo>
                <a:close/>
                <a:moveTo>
                  <a:pt x="130" y="188"/>
                </a:moveTo>
                <a:cubicBezTo>
                  <a:pt x="130" y="187"/>
                  <a:pt x="132" y="188"/>
                  <a:pt x="134" y="189"/>
                </a:cubicBezTo>
                <a:cubicBezTo>
                  <a:pt x="129" y="195"/>
                  <a:pt x="123" y="201"/>
                  <a:pt x="118" y="208"/>
                </a:cubicBezTo>
                <a:cubicBezTo>
                  <a:pt x="117" y="207"/>
                  <a:pt x="116" y="207"/>
                  <a:pt x="116" y="207"/>
                </a:cubicBezTo>
                <a:cubicBezTo>
                  <a:pt x="116" y="205"/>
                  <a:pt x="115" y="203"/>
                  <a:pt x="116" y="202"/>
                </a:cubicBezTo>
                <a:cubicBezTo>
                  <a:pt x="120" y="197"/>
                  <a:pt x="125" y="192"/>
                  <a:pt x="130" y="188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582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F9254"/>
                </a:solidFill>
              </a:rPr>
              <a:t>Infographic Style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5672138" y="5140325"/>
            <a:ext cx="1484312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528F325-4FE9-4784-9616-8432CA45A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54991"/>
              </p:ext>
            </p:extLst>
          </p:nvPr>
        </p:nvGraphicFramePr>
        <p:xfrm>
          <a:off x="923110" y="1798943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497BAF-0FC5-4AEB-BB52-FE9C0BF71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47501"/>
              </p:ext>
            </p:extLst>
          </p:nvPr>
        </p:nvGraphicFramePr>
        <p:xfrm>
          <a:off x="6373904" y="1807724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2000BA-FCE3-4285-9169-C82D81559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4641"/>
              </p:ext>
            </p:extLst>
          </p:nvPr>
        </p:nvGraphicFramePr>
        <p:xfrm>
          <a:off x="923110" y="3819247"/>
          <a:ext cx="1034578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Freeform 5"/>
          <p:cNvSpPr>
            <a:spLocks/>
          </p:cNvSpPr>
          <p:nvPr/>
        </p:nvSpPr>
        <p:spPr bwMode="auto">
          <a:xfrm>
            <a:off x="0" y="6469356"/>
            <a:ext cx="12192000" cy="388644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5" name="Grupo 14"/>
          <p:cNvGrpSpPr/>
          <p:nvPr/>
        </p:nvGrpSpPr>
        <p:grpSpPr>
          <a:xfrm>
            <a:off x="9672638" y="6132513"/>
            <a:ext cx="1670050" cy="620713"/>
            <a:chOff x="9672638" y="6132513"/>
            <a:chExt cx="1670050" cy="620713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672638" y="6132513"/>
              <a:ext cx="528638" cy="612775"/>
            </a:xfrm>
            <a:custGeom>
              <a:avLst/>
              <a:gdLst>
                <a:gd name="T0" fmla="*/ 69 w 140"/>
                <a:gd name="T1" fmla="*/ 154 h 160"/>
                <a:gd name="T2" fmla="*/ 49 w 140"/>
                <a:gd name="T3" fmla="*/ 121 h 160"/>
                <a:gd name="T4" fmla="*/ 22 w 140"/>
                <a:gd name="T5" fmla="*/ 100 h 160"/>
                <a:gd name="T6" fmla="*/ 20 w 140"/>
                <a:gd name="T7" fmla="*/ 97 h 160"/>
                <a:gd name="T8" fmla="*/ 2 w 140"/>
                <a:gd name="T9" fmla="*/ 55 h 160"/>
                <a:gd name="T10" fmla="*/ 17 w 140"/>
                <a:gd name="T11" fmla="*/ 19 h 160"/>
                <a:gd name="T12" fmla="*/ 40 w 140"/>
                <a:gd name="T13" fmla="*/ 5 h 160"/>
                <a:gd name="T14" fmla="*/ 42 w 140"/>
                <a:gd name="T15" fmla="*/ 34 h 160"/>
                <a:gd name="T16" fmla="*/ 73 w 140"/>
                <a:gd name="T17" fmla="*/ 53 h 160"/>
                <a:gd name="T18" fmla="*/ 98 w 140"/>
                <a:gd name="T19" fmla="*/ 35 h 160"/>
                <a:gd name="T20" fmla="*/ 115 w 140"/>
                <a:gd name="T21" fmla="*/ 12 h 160"/>
                <a:gd name="T22" fmla="*/ 122 w 140"/>
                <a:gd name="T23" fmla="*/ 0 h 160"/>
                <a:gd name="T24" fmla="*/ 140 w 140"/>
                <a:gd name="T25" fmla="*/ 18 h 160"/>
                <a:gd name="T26" fmla="*/ 128 w 140"/>
                <a:gd name="T27" fmla="*/ 48 h 160"/>
                <a:gd name="T28" fmla="*/ 90 w 140"/>
                <a:gd name="T29" fmla="*/ 123 h 160"/>
                <a:gd name="T30" fmla="*/ 79 w 140"/>
                <a:gd name="T31" fmla="*/ 134 h 160"/>
                <a:gd name="T32" fmla="*/ 91 w 140"/>
                <a:gd name="T33" fmla="*/ 141 h 160"/>
                <a:gd name="T34" fmla="*/ 100 w 140"/>
                <a:gd name="T35" fmla="*/ 145 h 160"/>
                <a:gd name="T36" fmla="*/ 93 w 140"/>
                <a:gd name="T37" fmla="*/ 146 h 160"/>
                <a:gd name="T38" fmla="*/ 86 w 140"/>
                <a:gd name="T39" fmla="*/ 149 h 160"/>
                <a:gd name="T40" fmla="*/ 99 w 140"/>
                <a:gd name="T41" fmla="*/ 149 h 160"/>
                <a:gd name="T42" fmla="*/ 99 w 140"/>
                <a:gd name="T43" fmla="*/ 150 h 160"/>
                <a:gd name="T44" fmla="*/ 88 w 140"/>
                <a:gd name="T45" fmla="*/ 154 h 160"/>
                <a:gd name="T46" fmla="*/ 94 w 140"/>
                <a:gd name="T47" fmla="*/ 160 h 160"/>
                <a:gd name="T48" fmla="*/ 69 w 140"/>
                <a:gd name="T49" fmla="*/ 15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0" h="160">
                  <a:moveTo>
                    <a:pt x="69" y="154"/>
                  </a:moveTo>
                  <a:cubicBezTo>
                    <a:pt x="73" y="139"/>
                    <a:pt x="67" y="131"/>
                    <a:pt x="49" y="121"/>
                  </a:cubicBezTo>
                  <a:cubicBezTo>
                    <a:pt x="39" y="116"/>
                    <a:pt x="31" y="107"/>
                    <a:pt x="22" y="100"/>
                  </a:cubicBezTo>
                  <a:cubicBezTo>
                    <a:pt x="21" y="99"/>
                    <a:pt x="21" y="97"/>
                    <a:pt x="20" y="97"/>
                  </a:cubicBezTo>
                  <a:cubicBezTo>
                    <a:pt x="0" y="89"/>
                    <a:pt x="3" y="70"/>
                    <a:pt x="2" y="55"/>
                  </a:cubicBezTo>
                  <a:cubicBezTo>
                    <a:pt x="1" y="42"/>
                    <a:pt x="4" y="28"/>
                    <a:pt x="17" y="19"/>
                  </a:cubicBezTo>
                  <a:cubicBezTo>
                    <a:pt x="24" y="14"/>
                    <a:pt x="31" y="10"/>
                    <a:pt x="40" y="5"/>
                  </a:cubicBezTo>
                  <a:cubicBezTo>
                    <a:pt x="41" y="17"/>
                    <a:pt x="41" y="25"/>
                    <a:pt x="42" y="34"/>
                  </a:cubicBezTo>
                  <a:cubicBezTo>
                    <a:pt x="44" y="46"/>
                    <a:pt x="61" y="57"/>
                    <a:pt x="73" y="53"/>
                  </a:cubicBezTo>
                  <a:cubicBezTo>
                    <a:pt x="83" y="50"/>
                    <a:pt x="93" y="46"/>
                    <a:pt x="98" y="35"/>
                  </a:cubicBezTo>
                  <a:cubicBezTo>
                    <a:pt x="101" y="27"/>
                    <a:pt x="109" y="20"/>
                    <a:pt x="115" y="12"/>
                  </a:cubicBezTo>
                  <a:cubicBezTo>
                    <a:pt x="117" y="9"/>
                    <a:pt x="118" y="6"/>
                    <a:pt x="122" y="0"/>
                  </a:cubicBezTo>
                  <a:cubicBezTo>
                    <a:pt x="128" y="6"/>
                    <a:pt x="134" y="12"/>
                    <a:pt x="140" y="18"/>
                  </a:cubicBezTo>
                  <a:cubicBezTo>
                    <a:pt x="129" y="27"/>
                    <a:pt x="126" y="37"/>
                    <a:pt x="128" y="48"/>
                  </a:cubicBezTo>
                  <a:cubicBezTo>
                    <a:pt x="136" y="86"/>
                    <a:pt x="125" y="106"/>
                    <a:pt x="90" y="123"/>
                  </a:cubicBezTo>
                  <a:cubicBezTo>
                    <a:pt x="85" y="125"/>
                    <a:pt x="83" y="130"/>
                    <a:pt x="79" y="134"/>
                  </a:cubicBezTo>
                  <a:cubicBezTo>
                    <a:pt x="83" y="136"/>
                    <a:pt x="87" y="139"/>
                    <a:pt x="91" y="141"/>
                  </a:cubicBezTo>
                  <a:cubicBezTo>
                    <a:pt x="94" y="142"/>
                    <a:pt x="97" y="142"/>
                    <a:pt x="100" y="145"/>
                  </a:cubicBezTo>
                  <a:cubicBezTo>
                    <a:pt x="98" y="145"/>
                    <a:pt x="96" y="146"/>
                    <a:pt x="93" y="146"/>
                  </a:cubicBezTo>
                  <a:cubicBezTo>
                    <a:pt x="91" y="146"/>
                    <a:pt x="88" y="146"/>
                    <a:pt x="86" y="149"/>
                  </a:cubicBezTo>
                  <a:cubicBezTo>
                    <a:pt x="90" y="149"/>
                    <a:pt x="94" y="149"/>
                    <a:pt x="99" y="149"/>
                  </a:cubicBezTo>
                  <a:cubicBezTo>
                    <a:pt x="99" y="149"/>
                    <a:pt x="99" y="150"/>
                    <a:pt x="99" y="150"/>
                  </a:cubicBezTo>
                  <a:cubicBezTo>
                    <a:pt x="96" y="151"/>
                    <a:pt x="92" y="153"/>
                    <a:pt x="88" y="154"/>
                  </a:cubicBezTo>
                  <a:cubicBezTo>
                    <a:pt x="90" y="156"/>
                    <a:pt x="91" y="157"/>
                    <a:pt x="94" y="160"/>
                  </a:cubicBezTo>
                  <a:cubicBezTo>
                    <a:pt x="85" y="157"/>
                    <a:pt x="77" y="156"/>
                    <a:pt x="69" y="154"/>
                  </a:cubicBezTo>
                  <a:close/>
                </a:path>
              </a:pathLst>
            </a:custGeom>
            <a:solidFill>
              <a:srgbClr val="C0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750550" y="6251576"/>
              <a:ext cx="592138" cy="488950"/>
            </a:xfrm>
            <a:custGeom>
              <a:avLst/>
              <a:gdLst>
                <a:gd name="T0" fmla="*/ 157 w 157"/>
                <a:gd name="T1" fmla="*/ 23 h 128"/>
                <a:gd name="T2" fmla="*/ 143 w 157"/>
                <a:gd name="T3" fmla="*/ 22 h 128"/>
                <a:gd name="T4" fmla="*/ 127 w 157"/>
                <a:gd name="T5" fmla="*/ 27 h 128"/>
                <a:gd name="T6" fmla="*/ 130 w 157"/>
                <a:gd name="T7" fmla="*/ 40 h 128"/>
                <a:gd name="T8" fmla="*/ 132 w 157"/>
                <a:gd name="T9" fmla="*/ 42 h 128"/>
                <a:gd name="T10" fmla="*/ 119 w 157"/>
                <a:gd name="T11" fmla="*/ 95 h 128"/>
                <a:gd name="T12" fmla="*/ 94 w 157"/>
                <a:gd name="T13" fmla="*/ 105 h 128"/>
                <a:gd name="T14" fmla="*/ 86 w 157"/>
                <a:gd name="T15" fmla="*/ 110 h 128"/>
                <a:gd name="T16" fmla="*/ 94 w 157"/>
                <a:gd name="T17" fmla="*/ 116 h 128"/>
                <a:gd name="T18" fmla="*/ 106 w 157"/>
                <a:gd name="T19" fmla="*/ 128 h 128"/>
                <a:gd name="T20" fmla="*/ 74 w 157"/>
                <a:gd name="T21" fmla="*/ 108 h 128"/>
                <a:gd name="T22" fmla="*/ 0 w 157"/>
                <a:gd name="T23" fmla="*/ 78 h 128"/>
                <a:gd name="T24" fmla="*/ 73 w 157"/>
                <a:gd name="T25" fmla="*/ 53 h 128"/>
                <a:gd name="T26" fmla="*/ 112 w 157"/>
                <a:gd name="T27" fmla="*/ 44 h 128"/>
                <a:gd name="T28" fmla="*/ 108 w 157"/>
                <a:gd name="T29" fmla="*/ 30 h 128"/>
                <a:gd name="T30" fmla="*/ 125 w 157"/>
                <a:gd name="T31" fmla="*/ 1 h 128"/>
                <a:gd name="T32" fmla="*/ 139 w 157"/>
                <a:gd name="T33" fmla="*/ 3 h 128"/>
                <a:gd name="T34" fmla="*/ 141 w 157"/>
                <a:gd name="T35" fmla="*/ 4 h 128"/>
                <a:gd name="T36" fmla="*/ 157 w 157"/>
                <a:gd name="T37" fmla="*/ 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7" h="128">
                  <a:moveTo>
                    <a:pt x="157" y="23"/>
                  </a:moveTo>
                  <a:cubicBezTo>
                    <a:pt x="151" y="23"/>
                    <a:pt x="147" y="22"/>
                    <a:pt x="143" y="22"/>
                  </a:cubicBezTo>
                  <a:cubicBezTo>
                    <a:pt x="137" y="23"/>
                    <a:pt x="131" y="24"/>
                    <a:pt x="127" y="27"/>
                  </a:cubicBezTo>
                  <a:cubicBezTo>
                    <a:pt x="126" y="28"/>
                    <a:pt x="129" y="36"/>
                    <a:pt x="130" y="40"/>
                  </a:cubicBezTo>
                  <a:cubicBezTo>
                    <a:pt x="130" y="41"/>
                    <a:pt x="131" y="42"/>
                    <a:pt x="132" y="42"/>
                  </a:cubicBezTo>
                  <a:cubicBezTo>
                    <a:pt x="147" y="64"/>
                    <a:pt x="143" y="82"/>
                    <a:pt x="119" y="95"/>
                  </a:cubicBezTo>
                  <a:cubicBezTo>
                    <a:pt x="111" y="99"/>
                    <a:pt x="102" y="102"/>
                    <a:pt x="94" y="105"/>
                  </a:cubicBezTo>
                  <a:cubicBezTo>
                    <a:pt x="92" y="107"/>
                    <a:pt x="89" y="109"/>
                    <a:pt x="86" y="110"/>
                  </a:cubicBezTo>
                  <a:cubicBezTo>
                    <a:pt x="89" y="112"/>
                    <a:pt x="92" y="114"/>
                    <a:pt x="94" y="116"/>
                  </a:cubicBezTo>
                  <a:cubicBezTo>
                    <a:pt x="98" y="119"/>
                    <a:pt x="101" y="123"/>
                    <a:pt x="106" y="128"/>
                  </a:cubicBezTo>
                  <a:cubicBezTo>
                    <a:pt x="83" y="128"/>
                    <a:pt x="75" y="123"/>
                    <a:pt x="74" y="108"/>
                  </a:cubicBezTo>
                  <a:cubicBezTo>
                    <a:pt x="48" y="104"/>
                    <a:pt x="23" y="97"/>
                    <a:pt x="0" y="78"/>
                  </a:cubicBezTo>
                  <a:cubicBezTo>
                    <a:pt x="28" y="77"/>
                    <a:pt x="50" y="64"/>
                    <a:pt x="73" y="53"/>
                  </a:cubicBezTo>
                  <a:cubicBezTo>
                    <a:pt x="85" y="48"/>
                    <a:pt x="98" y="47"/>
                    <a:pt x="112" y="44"/>
                  </a:cubicBezTo>
                  <a:cubicBezTo>
                    <a:pt x="111" y="40"/>
                    <a:pt x="109" y="35"/>
                    <a:pt x="108" y="30"/>
                  </a:cubicBezTo>
                  <a:cubicBezTo>
                    <a:pt x="106" y="18"/>
                    <a:pt x="113" y="4"/>
                    <a:pt x="125" y="1"/>
                  </a:cubicBezTo>
                  <a:cubicBezTo>
                    <a:pt x="129" y="0"/>
                    <a:pt x="134" y="2"/>
                    <a:pt x="139" y="3"/>
                  </a:cubicBezTo>
                  <a:cubicBezTo>
                    <a:pt x="139" y="3"/>
                    <a:pt x="140" y="4"/>
                    <a:pt x="141" y="4"/>
                  </a:cubicBezTo>
                  <a:cubicBezTo>
                    <a:pt x="146" y="10"/>
                    <a:pt x="151" y="16"/>
                    <a:pt x="157" y="23"/>
                  </a:cubicBezTo>
                  <a:close/>
                </a:path>
              </a:pathLst>
            </a:custGeom>
            <a:solidFill>
              <a:srgbClr val="C0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0302875" y="6477001"/>
              <a:ext cx="225425" cy="276225"/>
            </a:xfrm>
            <a:custGeom>
              <a:avLst/>
              <a:gdLst>
                <a:gd name="T0" fmla="*/ 60 w 60"/>
                <a:gd name="T1" fmla="*/ 8 h 72"/>
                <a:gd name="T2" fmla="*/ 28 w 60"/>
                <a:gd name="T3" fmla="*/ 56 h 72"/>
                <a:gd name="T4" fmla="*/ 30 w 60"/>
                <a:gd name="T5" fmla="*/ 59 h 72"/>
                <a:gd name="T6" fmla="*/ 39 w 60"/>
                <a:gd name="T7" fmla="*/ 65 h 72"/>
                <a:gd name="T8" fmla="*/ 23 w 60"/>
                <a:gd name="T9" fmla="*/ 61 h 72"/>
                <a:gd name="T10" fmla="*/ 14 w 60"/>
                <a:gd name="T11" fmla="*/ 52 h 72"/>
                <a:gd name="T12" fmla="*/ 0 w 60"/>
                <a:gd name="T13" fmla="*/ 41 h 72"/>
                <a:gd name="T14" fmla="*/ 22 w 60"/>
                <a:gd name="T15" fmla="*/ 24 h 72"/>
                <a:gd name="T16" fmla="*/ 38 w 60"/>
                <a:gd name="T17" fmla="*/ 7 h 72"/>
                <a:gd name="T18" fmla="*/ 47 w 60"/>
                <a:gd name="T19" fmla="*/ 1 h 72"/>
                <a:gd name="T20" fmla="*/ 60 w 60"/>
                <a:gd name="T21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72">
                  <a:moveTo>
                    <a:pt x="60" y="8"/>
                  </a:moveTo>
                  <a:cubicBezTo>
                    <a:pt x="54" y="29"/>
                    <a:pt x="56" y="53"/>
                    <a:pt x="28" y="56"/>
                  </a:cubicBezTo>
                  <a:cubicBezTo>
                    <a:pt x="28" y="57"/>
                    <a:pt x="29" y="58"/>
                    <a:pt x="30" y="59"/>
                  </a:cubicBezTo>
                  <a:cubicBezTo>
                    <a:pt x="33" y="61"/>
                    <a:pt x="36" y="63"/>
                    <a:pt x="39" y="65"/>
                  </a:cubicBezTo>
                  <a:cubicBezTo>
                    <a:pt x="30" y="72"/>
                    <a:pt x="28" y="71"/>
                    <a:pt x="23" y="61"/>
                  </a:cubicBezTo>
                  <a:cubicBezTo>
                    <a:pt x="21" y="57"/>
                    <a:pt x="18" y="55"/>
                    <a:pt x="14" y="52"/>
                  </a:cubicBezTo>
                  <a:cubicBezTo>
                    <a:pt x="10" y="48"/>
                    <a:pt x="6" y="45"/>
                    <a:pt x="0" y="41"/>
                  </a:cubicBezTo>
                  <a:cubicBezTo>
                    <a:pt x="8" y="34"/>
                    <a:pt x="15" y="29"/>
                    <a:pt x="22" y="24"/>
                  </a:cubicBezTo>
                  <a:cubicBezTo>
                    <a:pt x="29" y="20"/>
                    <a:pt x="37" y="17"/>
                    <a:pt x="38" y="7"/>
                  </a:cubicBezTo>
                  <a:cubicBezTo>
                    <a:pt x="39" y="4"/>
                    <a:pt x="45" y="0"/>
                    <a:pt x="47" y="1"/>
                  </a:cubicBezTo>
                  <a:cubicBezTo>
                    <a:pt x="52" y="3"/>
                    <a:pt x="57" y="6"/>
                    <a:pt x="60" y="8"/>
                  </a:cubicBezTo>
                  <a:close/>
                </a:path>
              </a:pathLst>
            </a:custGeom>
            <a:solidFill>
              <a:srgbClr val="C04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3769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 noEditPoints="1"/>
          </p:cNvSpPr>
          <p:nvPr/>
        </p:nvSpPr>
        <p:spPr bwMode="auto">
          <a:xfrm>
            <a:off x="38054" y="1241902"/>
            <a:ext cx="4269172" cy="5586436"/>
          </a:xfrm>
          <a:custGeom>
            <a:avLst/>
            <a:gdLst>
              <a:gd name="T0" fmla="*/ 0 w 156"/>
              <a:gd name="T1" fmla="*/ 112 h 205"/>
              <a:gd name="T2" fmla="*/ 58 w 156"/>
              <a:gd name="T3" fmla="*/ 10 h 205"/>
              <a:gd name="T4" fmla="*/ 92 w 156"/>
              <a:gd name="T5" fmla="*/ 8 h 205"/>
              <a:gd name="T6" fmla="*/ 153 w 156"/>
              <a:gd name="T7" fmla="*/ 129 h 205"/>
              <a:gd name="T8" fmla="*/ 72 w 156"/>
              <a:gd name="T9" fmla="*/ 202 h 205"/>
              <a:gd name="T10" fmla="*/ 0 w 156"/>
              <a:gd name="T11" fmla="*/ 112 h 205"/>
              <a:gd name="T12" fmla="*/ 8 w 156"/>
              <a:gd name="T13" fmla="*/ 114 h 205"/>
              <a:gd name="T14" fmla="*/ 16 w 156"/>
              <a:gd name="T15" fmla="*/ 124 h 205"/>
              <a:gd name="T16" fmla="*/ 22 w 156"/>
              <a:gd name="T17" fmla="*/ 114 h 205"/>
              <a:gd name="T18" fmla="*/ 34 w 156"/>
              <a:gd name="T19" fmla="*/ 72 h 205"/>
              <a:gd name="T20" fmla="*/ 33 w 156"/>
              <a:gd name="T21" fmla="*/ 61 h 205"/>
              <a:gd name="T22" fmla="*/ 24 w 156"/>
              <a:gd name="T23" fmla="*/ 67 h 205"/>
              <a:gd name="T24" fmla="*/ 8 w 156"/>
              <a:gd name="T25" fmla="*/ 114 h 205"/>
              <a:gd name="T26" fmla="*/ 57 w 156"/>
              <a:gd name="T27" fmla="*/ 26 h 205"/>
              <a:gd name="T28" fmla="*/ 34 w 156"/>
              <a:gd name="T29" fmla="*/ 53 h 205"/>
              <a:gd name="T30" fmla="*/ 38 w 156"/>
              <a:gd name="T31" fmla="*/ 56 h 205"/>
              <a:gd name="T32" fmla="*/ 44 w 156"/>
              <a:gd name="T33" fmla="*/ 55 h 205"/>
              <a:gd name="T34" fmla="*/ 60 w 156"/>
              <a:gd name="T35" fmla="*/ 35 h 205"/>
              <a:gd name="T36" fmla="*/ 61 w 156"/>
              <a:gd name="T37" fmla="*/ 29 h 205"/>
              <a:gd name="T38" fmla="*/ 57 w 156"/>
              <a:gd name="T39" fmla="*/ 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205">
                <a:moveTo>
                  <a:pt x="0" y="112"/>
                </a:moveTo>
                <a:cubicBezTo>
                  <a:pt x="3" y="75"/>
                  <a:pt x="23" y="38"/>
                  <a:pt x="58" y="10"/>
                </a:cubicBezTo>
                <a:cubicBezTo>
                  <a:pt x="69" y="2"/>
                  <a:pt x="81" y="0"/>
                  <a:pt x="92" y="8"/>
                </a:cubicBezTo>
                <a:cubicBezTo>
                  <a:pt x="133" y="38"/>
                  <a:pt x="156" y="78"/>
                  <a:pt x="153" y="129"/>
                </a:cubicBezTo>
                <a:cubicBezTo>
                  <a:pt x="150" y="174"/>
                  <a:pt x="114" y="205"/>
                  <a:pt x="72" y="202"/>
                </a:cubicBezTo>
                <a:cubicBezTo>
                  <a:pt x="31" y="200"/>
                  <a:pt x="0" y="164"/>
                  <a:pt x="0" y="112"/>
                </a:cubicBezTo>
                <a:close/>
                <a:moveTo>
                  <a:pt x="8" y="114"/>
                </a:moveTo>
                <a:cubicBezTo>
                  <a:pt x="11" y="118"/>
                  <a:pt x="13" y="121"/>
                  <a:pt x="16" y="124"/>
                </a:cubicBezTo>
                <a:cubicBezTo>
                  <a:pt x="18" y="121"/>
                  <a:pt x="21" y="118"/>
                  <a:pt x="22" y="114"/>
                </a:cubicBezTo>
                <a:cubicBezTo>
                  <a:pt x="26" y="100"/>
                  <a:pt x="30" y="86"/>
                  <a:pt x="34" y="72"/>
                </a:cubicBezTo>
                <a:cubicBezTo>
                  <a:pt x="35" y="68"/>
                  <a:pt x="34" y="65"/>
                  <a:pt x="33" y="61"/>
                </a:cubicBezTo>
                <a:cubicBezTo>
                  <a:pt x="30" y="63"/>
                  <a:pt x="25" y="64"/>
                  <a:pt x="24" y="67"/>
                </a:cubicBezTo>
                <a:cubicBezTo>
                  <a:pt x="18" y="82"/>
                  <a:pt x="13" y="97"/>
                  <a:pt x="8" y="114"/>
                </a:cubicBezTo>
                <a:close/>
                <a:moveTo>
                  <a:pt x="57" y="26"/>
                </a:moveTo>
                <a:cubicBezTo>
                  <a:pt x="50" y="26"/>
                  <a:pt x="32" y="47"/>
                  <a:pt x="34" y="53"/>
                </a:cubicBezTo>
                <a:cubicBezTo>
                  <a:pt x="34" y="54"/>
                  <a:pt x="36" y="56"/>
                  <a:pt x="38" y="56"/>
                </a:cubicBezTo>
                <a:cubicBezTo>
                  <a:pt x="40" y="57"/>
                  <a:pt x="42" y="56"/>
                  <a:pt x="44" y="55"/>
                </a:cubicBezTo>
                <a:cubicBezTo>
                  <a:pt x="49" y="48"/>
                  <a:pt x="55" y="42"/>
                  <a:pt x="60" y="35"/>
                </a:cubicBezTo>
                <a:cubicBezTo>
                  <a:pt x="61" y="34"/>
                  <a:pt x="62" y="31"/>
                  <a:pt x="61" y="29"/>
                </a:cubicBezTo>
                <a:cubicBezTo>
                  <a:pt x="61" y="28"/>
                  <a:pt x="58" y="27"/>
                  <a:pt x="57" y="26"/>
                </a:cubicBezTo>
                <a:close/>
              </a:path>
            </a:pathLst>
          </a:custGeom>
          <a:solidFill>
            <a:srgbClr val="CBBBA0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D845ED-3EC1-4D98-9731-0789C5112DFA}"/>
              </a:ext>
            </a:extLst>
          </p:cNvPr>
          <p:cNvGrpSpPr/>
          <p:nvPr/>
        </p:nvGrpSpPr>
        <p:grpSpPr>
          <a:xfrm>
            <a:off x="1226" y="2350067"/>
            <a:ext cx="10779026" cy="1016320"/>
            <a:chOff x="-3475307" y="2023474"/>
            <a:chExt cx="14906937" cy="140552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58F753-2709-4751-AA5D-1E6F72A6747E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C75697-77F3-4600-B7A1-FDAADAA54938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4FCCB8B-7F22-448A-B445-CE2968C99E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390521-3F18-4FE3-B179-5B165CD98E94}"/>
              </a:ext>
            </a:extLst>
          </p:cNvPr>
          <p:cNvGrpSpPr/>
          <p:nvPr/>
        </p:nvGrpSpPr>
        <p:grpSpPr>
          <a:xfrm rot="10800000">
            <a:off x="6479065" y="3493288"/>
            <a:ext cx="5712935" cy="1019976"/>
            <a:chOff x="3530890" y="2023474"/>
            <a:chExt cx="7900740" cy="141058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DB61D-A943-41AA-9E77-F9B46CC528F5}"/>
                </a:ext>
              </a:extLst>
            </p:cNvPr>
            <p:cNvSpPr/>
            <p:nvPr userDrawn="1"/>
          </p:nvSpPr>
          <p:spPr>
            <a:xfrm rot="10800000">
              <a:off x="3530890" y="3205456"/>
              <a:ext cx="2592356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0EB26D-FB44-4E35-ACFF-D8D8099A62C5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5A62848-97A5-4FF6-AB4A-B92FC68CEB4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F746ABA-0452-421D-991F-4801B85045EA}"/>
              </a:ext>
            </a:extLst>
          </p:cNvPr>
          <p:cNvSpPr txBox="1"/>
          <p:nvPr/>
        </p:nvSpPr>
        <p:spPr>
          <a:xfrm>
            <a:off x="668191" y="4537141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668191" y="360423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rgbClr val="ED7D3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rgbClr val="ED7D31"/>
                </a:solidFill>
              </a:rPr>
              <a:t>Professional PPT Presentation</a:t>
            </a:r>
            <a:endParaRPr lang="ko-KR" altLang="en-US" sz="2800" dirty="0">
              <a:solidFill>
                <a:srgbClr val="ED7D3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5ED0E8-AD84-4FD9-B7DF-928A21546F6E}"/>
              </a:ext>
            </a:extLst>
          </p:cNvPr>
          <p:cNvSpPr txBox="1"/>
          <p:nvPr/>
        </p:nvSpPr>
        <p:spPr>
          <a:xfrm>
            <a:off x="668192" y="711718"/>
            <a:ext cx="64850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ED7D31"/>
                </a:solidFill>
                <a:latin typeface="+mj-lt"/>
                <a:cs typeface="Arial" pitchFamily="34" charset="0"/>
              </a:rPr>
              <a:t>Awesome</a:t>
            </a:r>
            <a:r>
              <a:rPr lang="en-US" altLang="ko-KR" sz="4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4400" b="1" dirty="0">
                <a:solidFill>
                  <a:srgbClr val="538A2E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rgbClr val="538A2E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4E57C4-C36F-486D-B717-4B3D00FEAF5A}"/>
              </a:ext>
            </a:extLst>
          </p:cNvPr>
          <p:cNvSpPr txBox="1"/>
          <p:nvPr/>
        </p:nvSpPr>
        <p:spPr>
          <a:xfrm>
            <a:off x="668192" y="1749479"/>
            <a:ext cx="5534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657A1C-09B6-4B9A-A24E-C3C636DB03E6}"/>
              </a:ext>
            </a:extLst>
          </p:cNvPr>
          <p:cNvSpPr txBox="1"/>
          <p:nvPr/>
        </p:nvSpPr>
        <p:spPr>
          <a:xfrm>
            <a:off x="2706541" y="5389748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rgbClr val="ED7D3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rgbClr val="ED7D31"/>
                </a:solidFill>
              </a:rPr>
              <a:t>Professional PPT Presentation</a:t>
            </a:r>
            <a:endParaRPr lang="ko-KR" altLang="en-US" sz="2800" dirty="0">
              <a:solidFill>
                <a:srgbClr val="ED7D31"/>
              </a:solidFill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" y="6281887"/>
            <a:ext cx="12209930" cy="6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id="{1BF7911A-7961-4171-BC54-DD856E552D7B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9D9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97D51FF7-23C8-46EB-8594-B42D7475F1C6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rgbClr val="DF4A3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A8679454-2208-4BC3-A216-FB71DF688FDD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ight Triangle 7">
            <a:extLst>
              <a:ext uri="{FF2B5EF4-FFF2-40B4-BE49-F238E27FC236}">
                <a16:creationId xmlns:a16="http://schemas.microsoft.com/office/drawing/2014/main" id="{47FAF118-26B2-456E-9715-8A822768B62A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AA1E18-0016-4773-B404-1FEA8166EDE1}"/>
              </a:ext>
            </a:extLst>
          </p:cNvPr>
          <p:cNvSpPr txBox="1">
            <a:spLocks/>
          </p:cNvSpPr>
          <p:nvPr/>
        </p:nvSpPr>
        <p:spPr>
          <a:xfrm>
            <a:off x="923850" y="381541"/>
            <a:ext cx="3724350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Chart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ABD6BD-DD26-4276-9DAE-09DF22C0D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070607"/>
              </p:ext>
            </p:extLst>
          </p:nvPr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ECF4C54B-195A-41AA-91C1-D425B6442608}"/>
              </a:ext>
            </a:extLst>
          </p:cNvPr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04E9A-F853-49ED-9012-22117CEA8275}"/>
              </a:ext>
            </a:extLst>
          </p:cNvPr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E7CC1E-0924-4290-BD4F-9A42846374D5}"/>
              </a:ext>
            </a:extLst>
          </p:cNvPr>
          <p:cNvSpPr/>
          <p:nvPr/>
        </p:nvSpPr>
        <p:spPr>
          <a:xfrm>
            <a:off x="5758252" y="491534"/>
            <a:ext cx="648072" cy="648072"/>
          </a:xfrm>
          <a:prstGeom prst="ellipse">
            <a:avLst/>
          </a:prstGeom>
          <a:solidFill>
            <a:srgbClr val="7767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5D5A8-405A-472D-95DD-09C3F6C07930}"/>
              </a:ext>
            </a:extLst>
          </p:cNvPr>
          <p:cNvSpPr txBox="1"/>
          <p:nvPr/>
        </p:nvSpPr>
        <p:spPr>
          <a:xfrm>
            <a:off x="5772118" y="615515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id="{6AA91CF2-0C3A-4970-AA11-BAF68EF46CD5}"/>
              </a:ext>
            </a:extLst>
          </p:cNvPr>
          <p:cNvGrpSpPr/>
          <p:nvPr/>
        </p:nvGrpSpPr>
        <p:grpSpPr>
          <a:xfrm>
            <a:off x="7699237" y="990097"/>
            <a:ext cx="3634049" cy="1100776"/>
            <a:chOff x="7664069" y="910417"/>
            <a:chExt cx="1800200" cy="11007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0F3F34-7057-46D9-B237-C28B1715356A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3FC60D-21DC-4BDE-B1D4-C49322D9CA37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C576CD5-C38B-4E97-B387-8D3392C909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633243"/>
              </p:ext>
            </p:extLst>
          </p:nvPr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48638206-04DC-46AC-A87A-92F1603B14CB}"/>
              </a:ext>
            </a:extLst>
          </p:cNvPr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9ADCB7-D894-4AE3-A52A-4B0445BCF0B7}"/>
              </a:ext>
            </a:extLst>
          </p:cNvPr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CA9DEF-9F82-4CDA-AD04-46B38CA633D8}"/>
              </a:ext>
            </a:extLst>
          </p:cNvPr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rgbClr val="CF9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1FDDB3-A82B-4E40-8988-2E2BDE11C509}"/>
              </a:ext>
            </a:extLst>
          </p:cNvPr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45A3A35-CC2F-4199-8E6A-A4948C3C5FE8}"/>
              </a:ext>
            </a:extLst>
          </p:cNvPr>
          <p:cNvGrpSpPr/>
          <p:nvPr/>
        </p:nvGrpSpPr>
        <p:grpSpPr>
          <a:xfrm>
            <a:off x="7699237" y="2978469"/>
            <a:ext cx="3634049" cy="1100776"/>
            <a:chOff x="7664069" y="2928301"/>
            <a:chExt cx="1800200" cy="11007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814F09-2C61-470F-BCC3-D3CBD4B81888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B45653-18BE-42C8-8B91-0E2771990492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C2D6F27-7043-4710-AEFC-36BE52E1E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750992"/>
              </p:ext>
            </p:extLst>
          </p:nvPr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6CD6AF8C-2558-463F-96B7-AE8F5789D12A}"/>
              </a:ext>
            </a:extLst>
          </p:cNvPr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E0A824-7BD5-44C5-936E-3AAC41B27027}"/>
              </a:ext>
            </a:extLst>
          </p:cNvPr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CCFDD7-0EB0-4E64-BDB1-540DAB0B9BEC}"/>
              </a:ext>
            </a:extLst>
          </p:cNvPr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8BC37-1332-44C3-8D79-E84F62CFBCD4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id="{2D4A384A-392E-452B-8860-583C570F09D4}"/>
              </a:ext>
            </a:extLst>
          </p:cNvPr>
          <p:cNvGrpSpPr/>
          <p:nvPr/>
        </p:nvGrpSpPr>
        <p:grpSpPr>
          <a:xfrm>
            <a:off x="7572470" y="5369153"/>
            <a:ext cx="3634049" cy="1100776"/>
            <a:chOff x="7664069" y="4923535"/>
            <a:chExt cx="1800200" cy="110077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749E5C-E55C-4241-8729-7CA69549A3FD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907B578-AF0C-4CB6-B5BF-617BC0CCDF6A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4B8470F-69BB-447A-88D3-00D287AF53FA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2785B-25A0-4C67-82F2-759AAFA16917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4A83C0-24BA-4EE3-B52E-143890B879D1}"/>
              </a:ext>
            </a:extLst>
          </p:cNvPr>
          <p:cNvGrpSpPr/>
          <p:nvPr/>
        </p:nvGrpSpPr>
        <p:grpSpPr>
          <a:xfrm>
            <a:off x="926536" y="3463842"/>
            <a:ext cx="3312368" cy="1477328"/>
            <a:chOff x="5375474" y="2822446"/>
            <a:chExt cx="3312368" cy="1477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8B7AE-DD05-47BF-A0E0-DB102CEDFC13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2DB7EA3-7AE6-47DF-86E5-AA38DB5D7C9D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8131">
            <a:off x="8701349" y="4484783"/>
            <a:ext cx="2513617" cy="23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583912" y="5205611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Marcador de posición de imagen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132454" y="21842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ED7D3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ED7D3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flipH="1">
            <a:off x="0" y="6441631"/>
            <a:ext cx="12192000" cy="478290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58" y="3032699"/>
            <a:ext cx="3395122" cy="380253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33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ágrima 5"/>
          <p:cNvSpPr/>
          <p:nvPr/>
        </p:nvSpPr>
        <p:spPr>
          <a:xfrm rot="10800000">
            <a:off x="-19878" y="2793076"/>
            <a:ext cx="4064924" cy="4064924"/>
          </a:xfrm>
          <a:prstGeom prst="teardrop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upo 6"/>
          <p:cNvGrpSpPr/>
          <p:nvPr/>
        </p:nvGrpSpPr>
        <p:grpSpPr>
          <a:xfrm>
            <a:off x="-1932404" y="4393016"/>
            <a:ext cx="6848708" cy="1497974"/>
            <a:chOff x="-471876" y="3104543"/>
            <a:chExt cx="6848708" cy="1497974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DEAB6518-19CD-4637-B0D8-F1C81470B1F1}"/>
                </a:ext>
              </a:extLst>
            </p:cNvPr>
            <p:cNvSpPr txBox="1"/>
            <p:nvPr/>
          </p:nvSpPr>
          <p:spPr>
            <a:xfrm>
              <a:off x="-471876" y="3104543"/>
              <a:ext cx="5750045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dirty="0">
                  <a:solidFill>
                    <a:schemeClr val="bg1"/>
                  </a:solidFill>
                  <a:cs typeface="Arial" pitchFamily="34" charset="0"/>
                </a:rPr>
                <a:t>Section Break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0FC04DB-01D0-4603-813F-7729159809E0}"/>
                </a:ext>
              </a:extLst>
            </p:cNvPr>
            <p:cNvSpPr txBox="1"/>
            <p:nvPr/>
          </p:nvSpPr>
          <p:spPr>
            <a:xfrm>
              <a:off x="626856" y="3935540"/>
              <a:ext cx="5749976" cy="6669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Tittle of </a:t>
              </a:r>
              <a:endParaRPr lang="en-US" altLang="ko-KR" sz="1867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867" dirty="0" smtClean="0">
                  <a:solidFill>
                    <a:schemeClr val="bg1"/>
                  </a:solidFill>
                  <a:cs typeface="Arial" pitchFamily="34" charset="0"/>
                </a:rPr>
                <a:t>Your </a:t>
              </a:r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3">
            <a:extLst>
              <a:ext uri="{FF2B5EF4-FFF2-40B4-BE49-F238E27FC236}">
                <a16:creationId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9006763" y="2136405"/>
            <a:ext cx="2988374" cy="2788640"/>
            <a:chOff x="2055336" y="1749317"/>
            <a:chExt cx="2988374" cy="2788640"/>
          </a:xfrm>
          <a:solidFill>
            <a:schemeClr val="bg1"/>
          </a:solidFill>
        </p:grpSpPr>
        <p:sp>
          <p:nvSpPr>
            <p:cNvPr id="70" name="TextBox 4">
              <a:extLst>
                <a:ext uri="{FF2B5EF4-FFF2-40B4-BE49-F238E27FC236}">
                  <a16:creationId xmlns:a16="http://schemas.microsoft.com/office/drawing/2014/main" id="{E0D97E75-30B7-4BCD-86BC-309D1D7158A7}"/>
                </a:ext>
              </a:extLst>
            </p:cNvPr>
            <p:cNvSpPr txBox="1"/>
            <p:nvPr userDrawn="1"/>
          </p:nvSpPr>
          <p:spPr>
            <a:xfrm>
              <a:off x="2165346" y="1789752"/>
              <a:ext cx="287836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 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자유형: 도형 14">
              <a:extLst>
                <a:ext uri="{FF2B5EF4-FFF2-40B4-BE49-F238E27FC236}">
                  <a16:creationId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27762" y="4256389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  <p:sp>
          <p:nvSpPr>
            <p:cNvPr id="72" name="Freeform: Shape 6">
              <a:extLst>
                <a:ext uri="{FF2B5EF4-FFF2-40B4-BE49-F238E27FC236}">
                  <a16:creationId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2055336" y="1749317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rgbClr val="056768"/>
                </a:solidFill>
              </a:endParaRPr>
            </a:p>
          </p:txBody>
        </p:sp>
      </p:grpSp>
      <p:sp>
        <p:nvSpPr>
          <p:cNvPr id="73" name="TextBox 7">
            <a:extLst>
              <a:ext uri="{FF2B5EF4-FFF2-40B4-BE49-F238E27FC236}">
                <a16:creationId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8428329" y="257306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rgbClr val="056768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4" name="TextBox 8">
            <a:extLst>
              <a:ext uri="{FF2B5EF4-FFF2-40B4-BE49-F238E27FC236}">
                <a16:creationId xmlns:a16="http://schemas.microsoft.com/office/drawing/2014/main" id="{4E28EFE8-3920-44E4-880A-71FE14934161}"/>
              </a:ext>
            </a:extLst>
          </p:cNvPr>
          <p:cNvSpPr txBox="1"/>
          <p:nvPr/>
        </p:nvSpPr>
        <p:spPr>
          <a:xfrm>
            <a:off x="8428329" y="100606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776721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A7C73-F319-4332-801B-77BBC7758721}"/>
              </a:ext>
            </a:extLst>
          </p:cNvPr>
          <p:cNvGrpSpPr/>
          <p:nvPr/>
        </p:nvGrpSpPr>
        <p:grpSpPr>
          <a:xfrm>
            <a:off x="684336" y="1788515"/>
            <a:ext cx="6679610" cy="1477328"/>
            <a:chOff x="3017859" y="4283314"/>
            <a:chExt cx="1249476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D2B83BC3-44E9-4972-B4FF-6C161A45EEE0}"/>
              </a:ext>
            </a:extLst>
          </p:cNvPr>
          <p:cNvSpPr/>
          <p:nvPr/>
        </p:nvSpPr>
        <p:spPr>
          <a:xfrm>
            <a:off x="4647134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56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6072A5-1141-42BE-B876-57E30EDA65D5}"/>
              </a:ext>
            </a:extLst>
          </p:cNvPr>
          <p:cNvSpPr/>
          <p:nvPr/>
        </p:nvSpPr>
        <p:spPr>
          <a:xfrm>
            <a:off x="2869427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3B705A-9821-429A-8B44-5AF712A11077}"/>
              </a:ext>
            </a:extLst>
          </p:cNvPr>
          <p:cNvSpPr/>
          <p:nvPr/>
        </p:nvSpPr>
        <p:spPr>
          <a:xfrm>
            <a:off x="1091720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id="{1B77E68D-DEDF-4F2C-8F6E-1503964BFFDB}"/>
              </a:ext>
            </a:extLst>
          </p:cNvPr>
          <p:cNvSpPr/>
          <p:nvPr/>
        </p:nvSpPr>
        <p:spPr>
          <a:xfrm>
            <a:off x="6424841" y="3361378"/>
            <a:ext cx="693414" cy="6934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0567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6100089" y="4222487"/>
            <a:ext cx="1342918" cy="923330"/>
            <a:chOff x="3017859" y="4283314"/>
            <a:chExt cx="1870812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4299366" y="4180835"/>
            <a:ext cx="1342918" cy="923330"/>
            <a:chOff x="3017859" y="4283314"/>
            <a:chExt cx="1870812" cy="923330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2514567" y="4177595"/>
            <a:ext cx="1342918" cy="923330"/>
            <a:chOff x="3017859" y="4283314"/>
            <a:chExt cx="1870812" cy="923330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id="{6DD04B88-1187-4A92-B780-59A2A1D30C9C}"/>
              </a:ext>
            </a:extLst>
          </p:cNvPr>
          <p:cNvGrpSpPr/>
          <p:nvPr/>
        </p:nvGrpSpPr>
        <p:grpSpPr>
          <a:xfrm>
            <a:off x="710466" y="4177595"/>
            <a:ext cx="1342918" cy="923330"/>
            <a:chOff x="3017859" y="4283314"/>
            <a:chExt cx="1870812" cy="923330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</a:t>
              </a:r>
              <a:r>
                <a:rPr lang="en-US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12409488" y="8337550"/>
            <a:ext cx="25400" cy="3016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757" y="3354259"/>
            <a:ext cx="4254698" cy="3493331"/>
          </a:xfrm>
          <a:prstGeom prst="rect">
            <a:avLst/>
          </a:prstGeom>
        </p:spPr>
      </p:pic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314329" y="3578813"/>
            <a:ext cx="248196" cy="330703"/>
          </a:xfrm>
          <a:custGeom>
            <a:avLst/>
            <a:gdLst>
              <a:gd name="T0" fmla="*/ 0 w 155"/>
              <a:gd name="T1" fmla="*/ 112 h 205"/>
              <a:gd name="T2" fmla="*/ 58 w 155"/>
              <a:gd name="T3" fmla="*/ 10 h 205"/>
              <a:gd name="T4" fmla="*/ 92 w 155"/>
              <a:gd name="T5" fmla="*/ 8 h 205"/>
              <a:gd name="T6" fmla="*/ 152 w 155"/>
              <a:gd name="T7" fmla="*/ 129 h 205"/>
              <a:gd name="T8" fmla="*/ 71 w 155"/>
              <a:gd name="T9" fmla="*/ 202 h 205"/>
              <a:gd name="T10" fmla="*/ 0 w 155"/>
              <a:gd name="T11" fmla="*/ 112 h 205"/>
              <a:gd name="T12" fmla="*/ 7 w 155"/>
              <a:gd name="T13" fmla="*/ 114 h 205"/>
              <a:gd name="T14" fmla="*/ 15 w 155"/>
              <a:gd name="T15" fmla="*/ 124 h 205"/>
              <a:gd name="T16" fmla="*/ 21 w 155"/>
              <a:gd name="T17" fmla="*/ 115 h 205"/>
              <a:gd name="T18" fmla="*/ 33 w 155"/>
              <a:gd name="T19" fmla="*/ 72 h 205"/>
              <a:gd name="T20" fmla="*/ 33 w 155"/>
              <a:gd name="T21" fmla="*/ 61 h 205"/>
              <a:gd name="T22" fmla="*/ 23 w 155"/>
              <a:gd name="T23" fmla="*/ 67 h 205"/>
              <a:gd name="T24" fmla="*/ 7 w 155"/>
              <a:gd name="T25" fmla="*/ 114 h 205"/>
              <a:gd name="T26" fmla="*/ 57 w 155"/>
              <a:gd name="T27" fmla="*/ 26 h 205"/>
              <a:gd name="T28" fmla="*/ 33 w 155"/>
              <a:gd name="T29" fmla="*/ 53 h 205"/>
              <a:gd name="T30" fmla="*/ 37 w 155"/>
              <a:gd name="T31" fmla="*/ 57 h 205"/>
              <a:gd name="T32" fmla="*/ 43 w 155"/>
              <a:gd name="T33" fmla="*/ 55 h 205"/>
              <a:gd name="T34" fmla="*/ 60 w 155"/>
              <a:gd name="T35" fmla="*/ 35 h 205"/>
              <a:gd name="T36" fmla="*/ 60 w 155"/>
              <a:gd name="T37" fmla="*/ 29 h 205"/>
              <a:gd name="T38" fmla="*/ 57 w 155"/>
              <a:gd name="T39" fmla="*/ 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5" h="205">
                <a:moveTo>
                  <a:pt x="0" y="112"/>
                </a:moveTo>
                <a:cubicBezTo>
                  <a:pt x="3" y="75"/>
                  <a:pt x="22" y="38"/>
                  <a:pt x="58" y="10"/>
                </a:cubicBezTo>
                <a:cubicBezTo>
                  <a:pt x="68" y="2"/>
                  <a:pt x="80" y="0"/>
                  <a:pt x="92" y="8"/>
                </a:cubicBezTo>
                <a:cubicBezTo>
                  <a:pt x="132" y="38"/>
                  <a:pt x="155" y="78"/>
                  <a:pt x="152" y="129"/>
                </a:cubicBezTo>
                <a:cubicBezTo>
                  <a:pt x="150" y="174"/>
                  <a:pt x="114" y="205"/>
                  <a:pt x="71" y="202"/>
                </a:cubicBezTo>
                <a:cubicBezTo>
                  <a:pt x="31" y="200"/>
                  <a:pt x="0" y="164"/>
                  <a:pt x="0" y="112"/>
                </a:cubicBezTo>
                <a:close/>
                <a:moveTo>
                  <a:pt x="7" y="114"/>
                </a:moveTo>
                <a:cubicBezTo>
                  <a:pt x="10" y="118"/>
                  <a:pt x="13" y="121"/>
                  <a:pt x="15" y="124"/>
                </a:cubicBezTo>
                <a:cubicBezTo>
                  <a:pt x="17" y="121"/>
                  <a:pt x="20" y="118"/>
                  <a:pt x="21" y="115"/>
                </a:cubicBezTo>
                <a:cubicBezTo>
                  <a:pt x="26" y="101"/>
                  <a:pt x="30" y="86"/>
                  <a:pt x="33" y="72"/>
                </a:cubicBezTo>
                <a:cubicBezTo>
                  <a:pt x="34" y="69"/>
                  <a:pt x="33" y="65"/>
                  <a:pt x="33" y="61"/>
                </a:cubicBezTo>
                <a:cubicBezTo>
                  <a:pt x="29" y="63"/>
                  <a:pt x="24" y="64"/>
                  <a:pt x="23" y="67"/>
                </a:cubicBezTo>
                <a:cubicBezTo>
                  <a:pt x="17" y="82"/>
                  <a:pt x="13" y="98"/>
                  <a:pt x="7" y="114"/>
                </a:cubicBezTo>
                <a:close/>
                <a:moveTo>
                  <a:pt x="57" y="26"/>
                </a:moveTo>
                <a:cubicBezTo>
                  <a:pt x="50" y="26"/>
                  <a:pt x="32" y="47"/>
                  <a:pt x="33" y="53"/>
                </a:cubicBezTo>
                <a:cubicBezTo>
                  <a:pt x="34" y="54"/>
                  <a:pt x="35" y="56"/>
                  <a:pt x="37" y="57"/>
                </a:cubicBezTo>
                <a:cubicBezTo>
                  <a:pt x="39" y="57"/>
                  <a:pt x="42" y="56"/>
                  <a:pt x="43" y="55"/>
                </a:cubicBezTo>
                <a:cubicBezTo>
                  <a:pt x="49" y="49"/>
                  <a:pt x="54" y="42"/>
                  <a:pt x="60" y="35"/>
                </a:cubicBezTo>
                <a:cubicBezTo>
                  <a:pt x="61" y="34"/>
                  <a:pt x="61" y="31"/>
                  <a:pt x="60" y="29"/>
                </a:cubicBezTo>
                <a:cubicBezTo>
                  <a:pt x="60" y="28"/>
                  <a:pt x="58" y="27"/>
                  <a:pt x="57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887829" y="3586479"/>
            <a:ext cx="248196" cy="288773"/>
          </a:xfrm>
          <a:custGeom>
            <a:avLst/>
            <a:gdLst>
              <a:gd name="T0" fmla="*/ 120 w 155"/>
              <a:gd name="T1" fmla="*/ 158 h 179"/>
              <a:gd name="T2" fmla="*/ 98 w 155"/>
              <a:gd name="T3" fmla="*/ 160 h 179"/>
              <a:gd name="T4" fmla="*/ 64 w 155"/>
              <a:gd name="T5" fmla="*/ 162 h 179"/>
              <a:gd name="T6" fmla="*/ 54 w 155"/>
              <a:gd name="T7" fmla="*/ 150 h 179"/>
              <a:gd name="T8" fmla="*/ 39 w 155"/>
              <a:gd name="T9" fmla="*/ 144 h 179"/>
              <a:gd name="T10" fmla="*/ 35 w 155"/>
              <a:gd name="T11" fmla="*/ 159 h 179"/>
              <a:gd name="T12" fmla="*/ 36 w 155"/>
              <a:gd name="T13" fmla="*/ 164 h 179"/>
              <a:gd name="T14" fmla="*/ 4 w 155"/>
              <a:gd name="T15" fmla="*/ 139 h 179"/>
              <a:gd name="T16" fmla="*/ 1 w 155"/>
              <a:gd name="T17" fmla="*/ 129 h 179"/>
              <a:gd name="T18" fmla="*/ 58 w 155"/>
              <a:gd name="T19" fmla="*/ 11 h 179"/>
              <a:gd name="T20" fmla="*/ 97 w 155"/>
              <a:gd name="T21" fmla="*/ 12 h 179"/>
              <a:gd name="T22" fmla="*/ 154 w 155"/>
              <a:gd name="T23" fmla="*/ 120 h 179"/>
              <a:gd name="T24" fmla="*/ 147 w 155"/>
              <a:gd name="T25" fmla="*/ 136 h 179"/>
              <a:gd name="T26" fmla="*/ 120 w 155"/>
              <a:gd name="T27" fmla="*/ 158 h 179"/>
              <a:gd name="T28" fmla="*/ 8 w 155"/>
              <a:gd name="T29" fmla="*/ 114 h 179"/>
              <a:gd name="T30" fmla="*/ 16 w 155"/>
              <a:gd name="T31" fmla="*/ 124 h 179"/>
              <a:gd name="T32" fmla="*/ 22 w 155"/>
              <a:gd name="T33" fmla="*/ 115 h 179"/>
              <a:gd name="T34" fmla="*/ 34 w 155"/>
              <a:gd name="T35" fmla="*/ 72 h 179"/>
              <a:gd name="T36" fmla="*/ 33 w 155"/>
              <a:gd name="T37" fmla="*/ 61 h 179"/>
              <a:gd name="T38" fmla="*/ 24 w 155"/>
              <a:gd name="T39" fmla="*/ 67 h 179"/>
              <a:gd name="T40" fmla="*/ 8 w 155"/>
              <a:gd name="T41" fmla="*/ 114 h 179"/>
              <a:gd name="T42" fmla="*/ 38 w 155"/>
              <a:gd name="T43" fmla="*/ 59 h 179"/>
              <a:gd name="T44" fmla="*/ 43 w 155"/>
              <a:gd name="T45" fmla="*/ 56 h 179"/>
              <a:gd name="T46" fmla="*/ 61 w 155"/>
              <a:gd name="T47" fmla="*/ 35 h 179"/>
              <a:gd name="T48" fmla="*/ 61 w 155"/>
              <a:gd name="T49" fmla="*/ 29 h 179"/>
              <a:gd name="T50" fmla="*/ 55 w 155"/>
              <a:gd name="T51" fmla="*/ 27 h 179"/>
              <a:gd name="T52" fmla="*/ 34 w 155"/>
              <a:gd name="T53" fmla="*/ 51 h 179"/>
              <a:gd name="T54" fmla="*/ 38 w 155"/>
              <a:gd name="T55" fmla="*/ 5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" h="179">
                <a:moveTo>
                  <a:pt x="120" y="158"/>
                </a:moveTo>
                <a:cubicBezTo>
                  <a:pt x="109" y="150"/>
                  <a:pt x="106" y="150"/>
                  <a:pt x="98" y="160"/>
                </a:cubicBezTo>
                <a:cubicBezTo>
                  <a:pt x="84" y="179"/>
                  <a:pt x="81" y="179"/>
                  <a:pt x="64" y="162"/>
                </a:cubicBezTo>
                <a:cubicBezTo>
                  <a:pt x="60" y="158"/>
                  <a:pt x="57" y="154"/>
                  <a:pt x="54" y="150"/>
                </a:cubicBezTo>
                <a:cubicBezTo>
                  <a:pt x="50" y="144"/>
                  <a:pt x="46" y="141"/>
                  <a:pt x="39" y="144"/>
                </a:cubicBezTo>
                <a:cubicBezTo>
                  <a:pt x="33" y="147"/>
                  <a:pt x="32" y="153"/>
                  <a:pt x="35" y="159"/>
                </a:cubicBezTo>
                <a:cubicBezTo>
                  <a:pt x="35" y="160"/>
                  <a:pt x="35" y="161"/>
                  <a:pt x="36" y="164"/>
                </a:cubicBezTo>
                <a:cubicBezTo>
                  <a:pt x="24" y="155"/>
                  <a:pt x="13" y="147"/>
                  <a:pt x="4" y="139"/>
                </a:cubicBezTo>
                <a:cubicBezTo>
                  <a:pt x="1" y="137"/>
                  <a:pt x="1" y="132"/>
                  <a:pt x="1" y="129"/>
                </a:cubicBezTo>
                <a:cubicBezTo>
                  <a:pt x="0" y="80"/>
                  <a:pt x="21" y="41"/>
                  <a:pt x="58" y="11"/>
                </a:cubicBezTo>
                <a:cubicBezTo>
                  <a:pt x="72" y="0"/>
                  <a:pt x="83" y="0"/>
                  <a:pt x="97" y="12"/>
                </a:cubicBezTo>
                <a:cubicBezTo>
                  <a:pt x="132" y="39"/>
                  <a:pt x="151" y="76"/>
                  <a:pt x="154" y="120"/>
                </a:cubicBezTo>
                <a:cubicBezTo>
                  <a:pt x="155" y="127"/>
                  <a:pt x="153" y="132"/>
                  <a:pt x="147" y="136"/>
                </a:cubicBezTo>
                <a:cubicBezTo>
                  <a:pt x="138" y="143"/>
                  <a:pt x="129" y="151"/>
                  <a:pt x="120" y="158"/>
                </a:cubicBezTo>
                <a:close/>
                <a:moveTo>
                  <a:pt x="8" y="114"/>
                </a:moveTo>
                <a:cubicBezTo>
                  <a:pt x="11" y="118"/>
                  <a:pt x="13" y="121"/>
                  <a:pt x="16" y="124"/>
                </a:cubicBezTo>
                <a:cubicBezTo>
                  <a:pt x="18" y="121"/>
                  <a:pt x="21" y="119"/>
                  <a:pt x="22" y="115"/>
                </a:cubicBezTo>
                <a:cubicBezTo>
                  <a:pt x="27" y="101"/>
                  <a:pt x="31" y="87"/>
                  <a:pt x="34" y="72"/>
                </a:cubicBezTo>
                <a:cubicBezTo>
                  <a:pt x="35" y="69"/>
                  <a:pt x="34" y="65"/>
                  <a:pt x="33" y="61"/>
                </a:cubicBezTo>
                <a:cubicBezTo>
                  <a:pt x="30" y="63"/>
                  <a:pt x="25" y="64"/>
                  <a:pt x="24" y="67"/>
                </a:cubicBezTo>
                <a:cubicBezTo>
                  <a:pt x="18" y="82"/>
                  <a:pt x="14" y="98"/>
                  <a:pt x="8" y="114"/>
                </a:cubicBezTo>
                <a:close/>
                <a:moveTo>
                  <a:pt x="38" y="59"/>
                </a:moveTo>
                <a:cubicBezTo>
                  <a:pt x="41" y="57"/>
                  <a:pt x="43" y="57"/>
                  <a:pt x="43" y="56"/>
                </a:cubicBezTo>
                <a:cubicBezTo>
                  <a:pt x="49" y="49"/>
                  <a:pt x="55" y="42"/>
                  <a:pt x="61" y="35"/>
                </a:cubicBezTo>
                <a:cubicBezTo>
                  <a:pt x="62" y="34"/>
                  <a:pt x="62" y="30"/>
                  <a:pt x="61" y="29"/>
                </a:cubicBezTo>
                <a:cubicBezTo>
                  <a:pt x="60" y="27"/>
                  <a:pt x="55" y="26"/>
                  <a:pt x="55" y="27"/>
                </a:cubicBezTo>
                <a:cubicBezTo>
                  <a:pt x="48" y="35"/>
                  <a:pt x="41" y="42"/>
                  <a:pt x="34" y="51"/>
                </a:cubicBezTo>
                <a:cubicBezTo>
                  <a:pt x="33" y="52"/>
                  <a:pt x="37" y="56"/>
                  <a:pt x="38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6652128" y="3744191"/>
            <a:ext cx="270514" cy="219116"/>
          </a:xfrm>
          <a:custGeom>
            <a:avLst/>
            <a:gdLst>
              <a:gd name="T0" fmla="*/ 1 w 169"/>
              <a:gd name="T1" fmla="*/ 0 h 136"/>
              <a:gd name="T2" fmla="*/ 164 w 169"/>
              <a:gd name="T3" fmla="*/ 0 h 136"/>
              <a:gd name="T4" fmla="*/ 99 w 169"/>
              <a:gd name="T5" fmla="*/ 82 h 136"/>
              <a:gd name="T6" fmla="*/ 103 w 169"/>
              <a:gd name="T7" fmla="*/ 98 h 136"/>
              <a:gd name="T8" fmla="*/ 110 w 169"/>
              <a:gd name="T9" fmla="*/ 104 h 136"/>
              <a:gd name="T10" fmla="*/ 127 w 169"/>
              <a:gd name="T11" fmla="*/ 121 h 136"/>
              <a:gd name="T12" fmla="*/ 108 w 169"/>
              <a:gd name="T13" fmla="*/ 136 h 136"/>
              <a:gd name="T14" fmla="*/ 57 w 169"/>
              <a:gd name="T15" fmla="*/ 136 h 136"/>
              <a:gd name="T16" fmla="*/ 39 w 169"/>
              <a:gd name="T17" fmla="*/ 120 h 136"/>
              <a:gd name="T18" fmla="*/ 56 w 169"/>
              <a:gd name="T19" fmla="*/ 104 h 136"/>
              <a:gd name="T20" fmla="*/ 66 w 169"/>
              <a:gd name="T21" fmla="*/ 87 h 136"/>
              <a:gd name="T22" fmla="*/ 59 w 169"/>
              <a:gd name="T23" fmla="*/ 78 h 136"/>
              <a:gd name="T24" fmla="*/ 1 w 169"/>
              <a:gd name="T2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9" h="136">
                <a:moveTo>
                  <a:pt x="1" y="0"/>
                </a:moveTo>
                <a:cubicBezTo>
                  <a:pt x="56" y="0"/>
                  <a:pt x="110" y="0"/>
                  <a:pt x="164" y="0"/>
                </a:cubicBezTo>
                <a:cubicBezTo>
                  <a:pt x="169" y="32"/>
                  <a:pt x="146" y="61"/>
                  <a:pt x="99" y="82"/>
                </a:cubicBezTo>
                <a:cubicBezTo>
                  <a:pt x="100" y="87"/>
                  <a:pt x="101" y="93"/>
                  <a:pt x="103" y="98"/>
                </a:cubicBezTo>
                <a:cubicBezTo>
                  <a:pt x="104" y="101"/>
                  <a:pt x="107" y="104"/>
                  <a:pt x="110" y="104"/>
                </a:cubicBezTo>
                <a:cubicBezTo>
                  <a:pt x="121" y="106"/>
                  <a:pt x="127" y="112"/>
                  <a:pt x="127" y="121"/>
                </a:cubicBezTo>
                <a:cubicBezTo>
                  <a:pt x="126" y="130"/>
                  <a:pt x="119" y="136"/>
                  <a:pt x="108" y="136"/>
                </a:cubicBezTo>
                <a:cubicBezTo>
                  <a:pt x="91" y="136"/>
                  <a:pt x="74" y="136"/>
                  <a:pt x="57" y="136"/>
                </a:cubicBezTo>
                <a:cubicBezTo>
                  <a:pt x="46" y="136"/>
                  <a:pt x="39" y="129"/>
                  <a:pt x="39" y="120"/>
                </a:cubicBezTo>
                <a:cubicBezTo>
                  <a:pt x="39" y="111"/>
                  <a:pt x="45" y="105"/>
                  <a:pt x="56" y="104"/>
                </a:cubicBezTo>
                <a:cubicBezTo>
                  <a:pt x="67" y="103"/>
                  <a:pt x="63" y="93"/>
                  <a:pt x="66" y="87"/>
                </a:cubicBezTo>
                <a:cubicBezTo>
                  <a:pt x="68" y="81"/>
                  <a:pt x="64" y="80"/>
                  <a:pt x="59" y="78"/>
                </a:cubicBezTo>
                <a:cubicBezTo>
                  <a:pt x="24" y="67"/>
                  <a:pt x="0" y="35"/>
                  <a:pt x="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6668359" y="3521694"/>
            <a:ext cx="240081" cy="206266"/>
          </a:xfrm>
          <a:custGeom>
            <a:avLst/>
            <a:gdLst>
              <a:gd name="T0" fmla="*/ 73 w 150"/>
              <a:gd name="T1" fmla="*/ 128 h 128"/>
              <a:gd name="T2" fmla="*/ 10 w 150"/>
              <a:gd name="T3" fmla="*/ 128 h 128"/>
              <a:gd name="T4" fmla="*/ 1 w 150"/>
              <a:gd name="T5" fmla="*/ 119 h 128"/>
              <a:gd name="T6" fmla="*/ 57 w 150"/>
              <a:gd name="T7" fmla="*/ 7 h 128"/>
              <a:gd name="T8" fmla="*/ 87 w 150"/>
              <a:gd name="T9" fmla="*/ 6 h 128"/>
              <a:gd name="T10" fmla="*/ 145 w 150"/>
              <a:gd name="T11" fmla="*/ 121 h 128"/>
              <a:gd name="T12" fmla="*/ 136 w 150"/>
              <a:gd name="T13" fmla="*/ 128 h 128"/>
              <a:gd name="T14" fmla="*/ 73 w 150"/>
              <a:gd name="T15" fmla="*/ 128 h 128"/>
              <a:gd name="T16" fmla="*/ 8 w 150"/>
              <a:gd name="T17" fmla="*/ 104 h 128"/>
              <a:gd name="T18" fmla="*/ 15 w 150"/>
              <a:gd name="T19" fmla="*/ 115 h 128"/>
              <a:gd name="T20" fmla="*/ 22 w 150"/>
              <a:gd name="T21" fmla="*/ 105 h 128"/>
              <a:gd name="T22" fmla="*/ 32 w 150"/>
              <a:gd name="T23" fmla="*/ 67 h 128"/>
              <a:gd name="T24" fmla="*/ 32 w 150"/>
              <a:gd name="T25" fmla="*/ 56 h 128"/>
              <a:gd name="T26" fmla="*/ 22 w 150"/>
              <a:gd name="T27" fmla="*/ 62 h 128"/>
              <a:gd name="T28" fmla="*/ 8 w 150"/>
              <a:gd name="T29" fmla="*/ 104 h 128"/>
              <a:gd name="T30" fmla="*/ 35 w 150"/>
              <a:gd name="T31" fmla="*/ 54 h 128"/>
              <a:gd name="T32" fmla="*/ 40 w 150"/>
              <a:gd name="T33" fmla="*/ 52 h 128"/>
              <a:gd name="T34" fmla="*/ 58 w 150"/>
              <a:gd name="T35" fmla="*/ 31 h 128"/>
              <a:gd name="T36" fmla="*/ 57 w 150"/>
              <a:gd name="T37" fmla="*/ 25 h 128"/>
              <a:gd name="T38" fmla="*/ 50 w 150"/>
              <a:gd name="T39" fmla="*/ 24 h 128"/>
              <a:gd name="T40" fmla="*/ 33 w 150"/>
              <a:gd name="T41" fmla="*/ 44 h 128"/>
              <a:gd name="T42" fmla="*/ 35 w 150"/>
              <a:gd name="T43" fmla="*/ 5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0" h="128">
                <a:moveTo>
                  <a:pt x="73" y="128"/>
                </a:moveTo>
                <a:cubicBezTo>
                  <a:pt x="52" y="128"/>
                  <a:pt x="31" y="128"/>
                  <a:pt x="10" y="128"/>
                </a:cubicBezTo>
                <a:cubicBezTo>
                  <a:pt x="3" y="128"/>
                  <a:pt x="1" y="126"/>
                  <a:pt x="1" y="119"/>
                </a:cubicBezTo>
                <a:cubicBezTo>
                  <a:pt x="0" y="72"/>
                  <a:pt x="20" y="36"/>
                  <a:pt x="57" y="7"/>
                </a:cubicBezTo>
                <a:cubicBezTo>
                  <a:pt x="66" y="0"/>
                  <a:pt x="77" y="0"/>
                  <a:pt x="87" y="6"/>
                </a:cubicBezTo>
                <a:cubicBezTo>
                  <a:pt x="120" y="25"/>
                  <a:pt x="150" y="84"/>
                  <a:pt x="145" y="121"/>
                </a:cubicBezTo>
                <a:cubicBezTo>
                  <a:pt x="144" y="128"/>
                  <a:pt x="141" y="128"/>
                  <a:pt x="136" y="128"/>
                </a:cubicBezTo>
                <a:cubicBezTo>
                  <a:pt x="115" y="128"/>
                  <a:pt x="94" y="128"/>
                  <a:pt x="73" y="128"/>
                </a:cubicBezTo>
                <a:close/>
                <a:moveTo>
                  <a:pt x="8" y="104"/>
                </a:moveTo>
                <a:cubicBezTo>
                  <a:pt x="10" y="109"/>
                  <a:pt x="12" y="114"/>
                  <a:pt x="15" y="115"/>
                </a:cubicBezTo>
                <a:cubicBezTo>
                  <a:pt x="23" y="117"/>
                  <a:pt x="21" y="109"/>
                  <a:pt x="22" y="105"/>
                </a:cubicBezTo>
                <a:cubicBezTo>
                  <a:pt x="25" y="92"/>
                  <a:pt x="29" y="80"/>
                  <a:pt x="32" y="67"/>
                </a:cubicBezTo>
                <a:cubicBezTo>
                  <a:pt x="33" y="64"/>
                  <a:pt x="32" y="60"/>
                  <a:pt x="32" y="56"/>
                </a:cubicBezTo>
                <a:cubicBezTo>
                  <a:pt x="29" y="58"/>
                  <a:pt x="24" y="59"/>
                  <a:pt x="22" y="62"/>
                </a:cubicBezTo>
                <a:cubicBezTo>
                  <a:pt x="17" y="75"/>
                  <a:pt x="13" y="89"/>
                  <a:pt x="8" y="104"/>
                </a:cubicBezTo>
                <a:close/>
                <a:moveTo>
                  <a:pt x="35" y="54"/>
                </a:moveTo>
                <a:cubicBezTo>
                  <a:pt x="38" y="53"/>
                  <a:pt x="39" y="53"/>
                  <a:pt x="40" y="52"/>
                </a:cubicBezTo>
                <a:cubicBezTo>
                  <a:pt x="46" y="45"/>
                  <a:pt x="53" y="38"/>
                  <a:pt x="58" y="31"/>
                </a:cubicBezTo>
                <a:cubicBezTo>
                  <a:pt x="59" y="29"/>
                  <a:pt x="58" y="25"/>
                  <a:pt x="57" y="25"/>
                </a:cubicBezTo>
                <a:cubicBezTo>
                  <a:pt x="55" y="24"/>
                  <a:pt x="51" y="23"/>
                  <a:pt x="50" y="24"/>
                </a:cubicBezTo>
                <a:cubicBezTo>
                  <a:pt x="44" y="31"/>
                  <a:pt x="38" y="37"/>
                  <a:pt x="33" y="44"/>
                </a:cubicBezTo>
                <a:cubicBezTo>
                  <a:pt x="32" y="46"/>
                  <a:pt x="34" y="50"/>
                  <a:pt x="35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4828993" y="3799508"/>
            <a:ext cx="369251" cy="153516"/>
          </a:xfrm>
          <a:custGeom>
            <a:avLst/>
            <a:gdLst>
              <a:gd name="T0" fmla="*/ 13 w 231"/>
              <a:gd name="T1" fmla="*/ 33 h 95"/>
              <a:gd name="T2" fmla="*/ 35 w 231"/>
              <a:gd name="T3" fmla="*/ 43 h 95"/>
              <a:gd name="T4" fmla="*/ 13 w 231"/>
              <a:gd name="T5" fmla="*/ 4 h 95"/>
              <a:gd name="T6" fmla="*/ 14 w 231"/>
              <a:gd name="T7" fmla="*/ 3 h 95"/>
              <a:gd name="T8" fmla="*/ 52 w 231"/>
              <a:gd name="T9" fmla="*/ 45 h 95"/>
              <a:gd name="T10" fmla="*/ 55 w 231"/>
              <a:gd name="T11" fmla="*/ 43 h 95"/>
              <a:gd name="T12" fmla="*/ 48 w 231"/>
              <a:gd name="T13" fmla="*/ 32 h 95"/>
              <a:gd name="T14" fmla="*/ 39 w 231"/>
              <a:gd name="T15" fmla="*/ 22 h 95"/>
              <a:gd name="T16" fmla="*/ 98 w 231"/>
              <a:gd name="T17" fmla="*/ 58 h 95"/>
              <a:gd name="T18" fmla="*/ 100 w 231"/>
              <a:gd name="T19" fmla="*/ 56 h 95"/>
              <a:gd name="T20" fmla="*/ 85 w 231"/>
              <a:gd name="T21" fmla="*/ 31 h 95"/>
              <a:gd name="T22" fmla="*/ 86 w 231"/>
              <a:gd name="T23" fmla="*/ 31 h 95"/>
              <a:gd name="T24" fmla="*/ 109 w 231"/>
              <a:gd name="T25" fmla="*/ 50 h 95"/>
              <a:gd name="T26" fmla="*/ 134 w 231"/>
              <a:gd name="T27" fmla="*/ 46 h 95"/>
              <a:gd name="T28" fmla="*/ 142 w 231"/>
              <a:gd name="T29" fmla="*/ 37 h 95"/>
              <a:gd name="T30" fmla="*/ 138 w 231"/>
              <a:gd name="T31" fmla="*/ 49 h 95"/>
              <a:gd name="T32" fmla="*/ 185 w 231"/>
              <a:gd name="T33" fmla="*/ 19 h 95"/>
              <a:gd name="T34" fmla="*/ 158 w 231"/>
              <a:gd name="T35" fmla="*/ 47 h 95"/>
              <a:gd name="T36" fmla="*/ 189 w 231"/>
              <a:gd name="T37" fmla="*/ 27 h 95"/>
              <a:gd name="T38" fmla="*/ 219 w 231"/>
              <a:gd name="T39" fmla="*/ 2 h 95"/>
              <a:gd name="T40" fmla="*/ 217 w 231"/>
              <a:gd name="T41" fmla="*/ 0 h 95"/>
              <a:gd name="T42" fmla="*/ 194 w 231"/>
              <a:gd name="T43" fmla="*/ 34 h 95"/>
              <a:gd name="T44" fmla="*/ 214 w 231"/>
              <a:gd name="T45" fmla="*/ 28 h 95"/>
              <a:gd name="T46" fmla="*/ 215 w 231"/>
              <a:gd name="T47" fmla="*/ 32 h 95"/>
              <a:gd name="T48" fmla="*/ 168 w 231"/>
              <a:gd name="T49" fmla="*/ 59 h 95"/>
              <a:gd name="T50" fmla="*/ 231 w 231"/>
              <a:gd name="T51" fmla="*/ 26 h 95"/>
              <a:gd name="T52" fmla="*/ 200 w 231"/>
              <a:gd name="T53" fmla="*/ 55 h 95"/>
              <a:gd name="T54" fmla="*/ 218 w 231"/>
              <a:gd name="T55" fmla="*/ 51 h 95"/>
              <a:gd name="T56" fmla="*/ 218 w 231"/>
              <a:gd name="T57" fmla="*/ 53 h 95"/>
              <a:gd name="T58" fmla="*/ 171 w 231"/>
              <a:gd name="T59" fmla="*/ 72 h 95"/>
              <a:gd name="T60" fmla="*/ 171 w 231"/>
              <a:gd name="T61" fmla="*/ 74 h 95"/>
              <a:gd name="T62" fmla="*/ 199 w 231"/>
              <a:gd name="T63" fmla="*/ 74 h 95"/>
              <a:gd name="T64" fmla="*/ 25 w 231"/>
              <a:gd name="T65" fmla="*/ 71 h 95"/>
              <a:gd name="T66" fmla="*/ 40 w 231"/>
              <a:gd name="T67" fmla="*/ 71 h 95"/>
              <a:gd name="T68" fmla="*/ 41 w 231"/>
              <a:gd name="T69" fmla="*/ 70 h 95"/>
              <a:gd name="T70" fmla="*/ 5 w 231"/>
              <a:gd name="T71" fmla="*/ 56 h 95"/>
              <a:gd name="T72" fmla="*/ 6 w 231"/>
              <a:gd name="T73" fmla="*/ 54 h 95"/>
              <a:gd name="T74" fmla="*/ 22 w 231"/>
              <a:gd name="T75" fmla="*/ 58 h 95"/>
              <a:gd name="T76" fmla="*/ 0 w 231"/>
              <a:gd name="T77" fmla="*/ 33 h 95"/>
              <a:gd name="T78" fmla="*/ 54 w 231"/>
              <a:gd name="T79" fmla="*/ 65 h 95"/>
              <a:gd name="T80" fmla="*/ 56 w 231"/>
              <a:gd name="T81" fmla="*/ 62 h 95"/>
              <a:gd name="T82" fmla="*/ 12 w 231"/>
              <a:gd name="T83" fmla="*/ 36 h 95"/>
              <a:gd name="T84" fmla="*/ 13 w 231"/>
              <a:gd name="T85" fmla="*/ 33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1" h="95">
                <a:moveTo>
                  <a:pt x="13" y="33"/>
                </a:moveTo>
                <a:cubicBezTo>
                  <a:pt x="20" y="36"/>
                  <a:pt x="27" y="39"/>
                  <a:pt x="35" y="43"/>
                </a:cubicBezTo>
                <a:cubicBezTo>
                  <a:pt x="27" y="29"/>
                  <a:pt x="20" y="16"/>
                  <a:pt x="13" y="4"/>
                </a:cubicBezTo>
                <a:cubicBezTo>
                  <a:pt x="13" y="4"/>
                  <a:pt x="14" y="4"/>
                  <a:pt x="14" y="3"/>
                </a:cubicBezTo>
                <a:cubicBezTo>
                  <a:pt x="27" y="17"/>
                  <a:pt x="39" y="31"/>
                  <a:pt x="52" y="45"/>
                </a:cubicBezTo>
                <a:cubicBezTo>
                  <a:pt x="53" y="44"/>
                  <a:pt x="54" y="44"/>
                  <a:pt x="55" y="43"/>
                </a:cubicBezTo>
                <a:cubicBezTo>
                  <a:pt x="53" y="39"/>
                  <a:pt x="51" y="35"/>
                  <a:pt x="48" y="32"/>
                </a:cubicBezTo>
                <a:cubicBezTo>
                  <a:pt x="46" y="28"/>
                  <a:pt x="42" y="25"/>
                  <a:pt x="39" y="22"/>
                </a:cubicBezTo>
                <a:cubicBezTo>
                  <a:pt x="59" y="34"/>
                  <a:pt x="78" y="46"/>
                  <a:pt x="98" y="58"/>
                </a:cubicBezTo>
                <a:cubicBezTo>
                  <a:pt x="98" y="57"/>
                  <a:pt x="99" y="56"/>
                  <a:pt x="100" y="56"/>
                </a:cubicBezTo>
                <a:cubicBezTo>
                  <a:pt x="95" y="48"/>
                  <a:pt x="90" y="39"/>
                  <a:pt x="85" y="31"/>
                </a:cubicBezTo>
                <a:cubicBezTo>
                  <a:pt x="85" y="31"/>
                  <a:pt x="85" y="31"/>
                  <a:pt x="86" y="31"/>
                </a:cubicBezTo>
                <a:cubicBezTo>
                  <a:pt x="93" y="37"/>
                  <a:pt x="101" y="44"/>
                  <a:pt x="109" y="50"/>
                </a:cubicBezTo>
                <a:cubicBezTo>
                  <a:pt x="121" y="58"/>
                  <a:pt x="123" y="57"/>
                  <a:pt x="134" y="46"/>
                </a:cubicBezTo>
                <a:cubicBezTo>
                  <a:pt x="136" y="44"/>
                  <a:pt x="138" y="41"/>
                  <a:pt x="142" y="37"/>
                </a:cubicBezTo>
                <a:cubicBezTo>
                  <a:pt x="141" y="42"/>
                  <a:pt x="140" y="44"/>
                  <a:pt x="138" y="49"/>
                </a:cubicBezTo>
                <a:cubicBezTo>
                  <a:pt x="154" y="39"/>
                  <a:pt x="168" y="30"/>
                  <a:pt x="185" y="19"/>
                </a:cubicBezTo>
                <a:cubicBezTo>
                  <a:pt x="174" y="30"/>
                  <a:pt x="166" y="39"/>
                  <a:pt x="158" y="47"/>
                </a:cubicBezTo>
                <a:cubicBezTo>
                  <a:pt x="166" y="46"/>
                  <a:pt x="172" y="42"/>
                  <a:pt x="189" y="27"/>
                </a:cubicBezTo>
                <a:cubicBezTo>
                  <a:pt x="199" y="18"/>
                  <a:pt x="209" y="10"/>
                  <a:pt x="219" y="2"/>
                </a:cubicBezTo>
                <a:cubicBezTo>
                  <a:pt x="219" y="1"/>
                  <a:pt x="218" y="0"/>
                  <a:pt x="217" y="0"/>
                </a:cubicBezTo>
                <a:cubicBezTo>
                  <a:pt x="210" y="11"/>
                  <a:pt x="202" y="22"/>
                  <a:pt x="194" y="34"/>
                </a:cubicBezTo>
                <a:cubicBezTo>
                  <a:pt x="201" y="32"/>
                  <a:pt x="207" y="30"/>
                  <a:pt x="214" y="28"/>
                </a:cubicBezTo>
                <a:cubicBezTo>
                  <a:pt x="214" y="29"/>
                  <a:pt x="215" y="30"/>
                  <a:pt x="215" y="32"/>
                </a:cubicBezTo>
                <a:cubicBezTo>
                  <a:pt x="199" y="41"/>
                  <a:pt x="184" y="50"/>
                  <a:pt x="168" y="59"/>
                </a:cubicBezTo>
                <a:cubicBezTo>
                  <a:pt x="191" y="52"/>
                  <a:pt x="211" y="39"/>
                  <a:pt x="231" y="26"/>
                </a:cubicBezTo>
                <a:cubicBezTo>
                  <a:pt x="221" y="35"/>
                  <a:pt x="211" y="44"/>
                  <a:pt x="200" y="55"/>
                </a:cubicBezTo>
                <a:cubicBezTo>
                  <a:pt x="207" y="54"/>
                  <a:pt x="212" y="53"/>
                  <a:pt x="218" y="51"/>
                </a:cubicBezTo>
                <a:cubicBezTo>
                  <a:pt x="218" y="52"/>
                  <a:pt x="218" y="53"/>
                  <a:pt x="218" y="53"/>
                </a:cubicBezTo>
                <a:cubicBezTo>
                  <a:pt x="202" y="59"/>
                  <a:pt x="187" y="66"/>
                  <a:pt x="171" y="72"/>
                </a:cubicBezTo>
                <a:cubicBezTo>
                  <a:pt x="171" y="72"/>
                  <a:pt x="171" y="73"/>
                  <a:pt x="171" y="74"/>
                </a:cubicBezTo>
                <a:cubicBezTo>
                  <a:pt x="181" y="74"/>
                  <a:pt x="190" y="74"/>
                  <a:pt x="199" y="74"/>
                </a:cubicBezTo>
                <a:cubicBezTo>
                  <a:pt x="141" y="92"/>
                  <a:pt x="84" y="95"/>
                  <a:pt x="25" y="71"/>
                </a:cubicBezTo>
                <a:cubicBezTo>
                  <a:pt x="31" y="71"/>
                  <a:pt x="36" y="71"/>
                  <a:pt x="40" y="71"/>
                </a:cubicBezTo>
                <a:cubicBezTo>
                  <a:pt x="40" y="71"/>
                  <a:pt x="41" y="70"/>
                  <a:pt x="41" y="70"/>
                </a:cubicBezTo>
                <a:cubicBezTo>
                  <a:pt x="29" y="65"/>
                  <a:pt x="17" y="60"/>
                  <a:pt x="5" y="56"/>
                </a:cubicBezTo>
                <a:cubicBezTo>
                  <a:pt x="5" y="55"/>
                  <a:pt x="6" y="54"/>
                  <a:pt x="6" y="54"/>
                </a:cubicBezTo>
                <a:cubicBezTo>
                  <a:pt x="11" y="55"/>
                  <a:pt x="16" y="56"/>
                  <a:pt x="22" y="58"/>
                </a:cubicBezTo>
                <a:cubicBezTo>
                  <a:pt x="13" y="48"/>
                  <a:pt x="5" y="39"/>
                  <a:pt x="0" y="33"/>
                </a:cubicBezTo>
                <a:cubicBezTo>
                  <a:pt x="16" y="42"/>
                  <a:pt x="35" y="54"/>
                  <a:pt x="54" y="65"/>
                </a:cubicBezTo>
                <a:cubicBezTo>
                  <a:pt x="55" y="64"/>
                  <a:pt x="56" y="63"/>
                  <a:pt x="56" y="62"/>
                </a:cubicBezTo>
                <a:cubicBezTo>
                  <a:pt x="41" y="53"/>
                  <a:pt x="26" y="44"/>
                  <a:pt x="12" y="36"/>
                </a:cubicBezTo>
                <a:cubicBezTo>
                  <a:pt x="12" y="35"/>
                  <a:pt x="13" y="34"/>
                  <a:pt x="1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3025765" y="3621153"/>
            <a:ext cx="421325" cy="358430"/>
          </a:xfrm>
          <a:custGeom>
            <a:avLst/>
            <a:gdLst>
              <a:gd name="T0" fmla="*/ 155 w 263"/>
              <a:gd name="T1" fmla="*/ 2 h 222"/>
              <a:gd name="T2" fmla="*/ 189 w 263"/>
              <a:gd name="T3" fmla="*/ 2 h 222"/>
              <a:gd name="T4" fmla="*/ 257 w 263"/>
              <a:gd name="T5" fmla="*/ 65 h 222"/>
              <a:gd name="T6" fmla="*/ 215 w 263"/>
              <a:gd name="T7" fmla="*/ 151 h 222"/>
              <a:gd name="T8" fmla="*/ 182 w 263"/>
              <a:gd name="T9" fmla="*/ 177 h 222"/>
              <a:gd name="T10" fmla="*/ 66 w 263"/>
              <a:gd name="T11" fmla="*/ 206 h 222"/>
              <a:gd name="T12" fmla="*/ 1 w 263"/>
              <a:gd name="T13" fmla="*/ 107 h 222"/>
              <a:gd name="T14" fmla="*/ 81 w 263"/>
              <a:gd name="T15" fmla="*/ 10 h 222"/>
              <a:gd name="T16" fmla="*/ 110 w 263"/>
              <a:gd name="T17" fmla="*/ 4 h 222"/>
              <a:gd name="T18" fmla="*/ 155 w 263"/>
              <a:gd name="T19" fmla="*/ 0 h 222"/>
              <a:gd name="T20" fmla="*/ 155 w 263"/>
              <a:gd name="T21" fmla="*/ 2 h 222"/>
              <a:gd name="T22" fmla="*/ 157 w 263"/>
              <a:gd name="T23" fmla="*/ 8 h 222"/>
              <a:gd name="T24" fmla="*/ 80 w 263"/>
              <a:gd name="T25" fmla="*/ 20 h 222"/>
              <a:gd name="T26" fmla="*/ 10 w 263"/>
              <a:gd name="T27" fmla="*/ 104 h 222"/>
              <a:gd name="T28" fmla="*/ 71 w 263"/>
              <a:gd name="T29" fmla="*/ 199 h 222"/>
              <a:gd name="T30" fmla="*/ 178 w 263"/>
              <a:gd name="T31" fmla="*/ 169 h 222"/>
              <a:gd name="T32" fmla="*/ 209 w 263"/>
              <a:gd name="T33" fmla="*/ 145 h 222"/>
              <a:gd name="T34" fmla="*/ 250 w 263"/>
              <a:gd name="T35" fmla="*/ 75 h 222"/>
              <a:gd name="T36" fmla="*/ 200 w 263"/>
              <a:gd name="T37" fmla="*/ 13 h 222"/>
              <a:gd name="T38" fmla="*/ 157 w 263"/>
              <a:gd name="T39" fmla="*/ 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3" h="222">
                <a:moveTo>
                  <a:pt x="155" y="2"/>
                </a:moveTo>
                <a:cubicBezTo>
                  <a:pt x="166" y="2"/>
                  <a:pt x="178" y="0"/>
                  <a:pt x="189" y="2"/>
                </a:cubicBezTo>
                <a:cubicBezTo>
                  <a:pt x="224" y="6"/>
                  <a:pt x="252" y="33"/>
                  <a:pt x="257" y="65"/>
                </a:cubicBezTo>
                <a:cubicBezTo>
                  <a:pt x="263" y="102"/>
                  <a:pt x="247" y="135"/>
                  <a:pt x="215" y="151"/>
                </a:cubicBezTo>
                <a:cubicBezTo>
                  <a:pt x="201" y="158"/>
                  <a:pt x="191" y="166"/>
                  <a:pt x="182" y="177"/>
                </a:cubicBezTo>
                <a:cubicBezTo>
                  <a:pt x="154" y="211"/>
                  <a:pt x="107" y="222"/>
                  <a:pt x="66" y="206"/>
                </a:cubicBezTo>
                <a:cubicBezTo>
                  <a:pt x="26" y="190"/>
                  <a:pt x="0" y="151"/>
                  <a:pt x="1" y="107"/>
                </a:cubicBezTo>
                <a:cubicBezTo>
                  <a:pt x="2" y="61"/>
                  <a:pt x="35" y="21"/>
                  <a:pt x="81" y="10"/>
                </a:cubicBezTo>
                <a:cubicBezTo>
                  <a:pt x="91" y="8"/>
                  <a:pt x="101" y="6"/>
                  <a:pt x="110" y="4"/>
                </a:cubicBezTo>
                <a:cubicBezTo>
                  <a:pt x="125" y="3"/>
                  <a:pt x="140" y="2"/>
                  <a:pt x="155" y="0"/>
                </a:cubicBezTo>
                <a:cubicBezTo>
                  <a:pt x="155" y="1"/>
                  <a:pt x="155" y="1"/>
                  <a:pt x="155" y="2"/>
                </a:cubicBezTo>
                <a:close/>
                <a:moveTo>
                  <a:pt x="157" y="8"/>
                </a:moveTo>
                <a:cubicBezTo>
                  <a:pt x="134" y="11"/>
                  <a:pt x="107" y="13"/>
                  <a:pt x="80" y="20"/>
                </a:cubicBezTo>
                <a:cubicBezTo>
                  <a:pt x="40" y="29"/>
                  <a:pt x="12" y="64"/>
                  <a:pt x="10" y="104"/>
                </a:cubicBezTo>
                <a:cubicBezTo>
                  <a:pt x="8" y="147"/>
                  <a:pt x="32" y="184"/>
                  <a:pt x="71" y="199"/>
                </a:cubicBezTo>
                <a:cubicBezTo>
                  <a:pt x="109" y="213"/>
                  <a:pt x="152" y="202"/>
                  <a:pt x="178" y="169"/>
                </a:cubicBezTo>
                <a:cubicBezTo>
                  <a:pt x="186" y="158"/>
                  <a:pt x="196" y="150"/>
                  <a:pt x="209" y="145"/>
                </a:cubicBezTo>
                <a:cubicBezTo>
                  <a:pt x="236" y="132"/>
                  <a:pt x="252" y="104"/>
                  <a:pt x="250" y="75"/>
                </a:cubicBezTo>
                <a:cubicBezTo>
                  <a:pt x="248" y="46"/>
                  <a:pt x="228" y="20"/>
                  <a:pt x="200" y="13"/>
                </a:cubicBezTo>
                <a:cubicBezTo>
                  <a:pt x="187" y="10"/>
                  <a:pt x="174" y="10"/>
                  <a:pt x="157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3139381" y="3711775"/>
            <a:ext cx="147430" cy="148106"/>
          </a:xfrm>
          <a:custGeom>
            <a:avLst/>
            <a:gdLst>
              <a:gd name="T0" fmla="*/ 46 w 92"/>
              <a:gd name="T1" fmla="*/ 0 h 92"/>
              <a:gd name="T2" fmla="*/ 92 w 92"/>
              <a:gd name="T3" fmla="*/ 46 h 92"/>
              <a:gd name="T4" fmla="*/ 46 w 92"/>
              <a:gd name="T5" fmla="*/ 92 h 92"/>
              <a:gd name="T6" fmla="*/ 0 w 92"/>
              <a:gd name="T7" fmla="*/ 46 h 92"/>
              <a:gd name="T8" fmla="*/ 46 w 92"/>
              <a:gd name="T9" fmla="*/ 0 h 92"/>
              <a:gd name="T10" fmla="*/ 4 w 92"/>
              <a:gd name="T11" fmla="*/ 45 h 92"/>
              <a:gd name="T12" fmla="*/ 12 w 92"/>
              <a:gd name="T13" fmla="*/ 65 h 92"/>
              <a:gd name="T14" fmla="*/ 20 w 92"/>
              <a:gd name="T15" fmla="*/ 69 h 92"/>
              <a:gd name="T16" fmla="*/ 21 w 92"/>
              <a:gd name="T17" fmla="*/ 60 h 92"/>
              <a:gd name="T18" fmla="*/ 29 w 92"/>
              <a:gd name="T19" fmla="*/ 24 h 92"/>
              <a:gd name="T20" fmla="*/ 32 w 92"/>
              <a:gd name="T21" fmla="*/ 15 h 92"/>
              <a:gd name="T22" fmla="*/ 22 w 92"/>
              <a:gd name="T23" fmla="*/ 15 h 92"/>
              <a:gd name="T24" fmla="*/ 4 w 92"/>
              <a:gd name="T25" fmla="*/ 4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2" h="92">
                <a:moveTo>
                  <a:pt x="46" y="0"/>
                </a:moveTo>
                <a:cubicBezTo>
                  <a:pt x="71" y="0"/>
                  <a:pt x="92" y="20"/>
                  <a:pt x="92" y="46"/>
                </a:cubicBezTo>
                <a:cubicBezTo>
                  <a:pt x="92" y="71"/>
                  <a:pt x="71" y="92"/>
                  <a:pt x="46" y="92"/>
                </a:cubicBezTo>
                <a:cubicBezTo>
                  <a:pt x="20" y="92"/>
                  <a:pt x="0" y="71"/>
                  <a:pt x="0" y="46"/>
                </a:cubicBezTo>
                <a:cubicBezTo>
                  <a:pt x="0" y="21"/>
                  <a:pt x="21" y="0"/>
                  <a:pt x="46" y="0"/>
                </a:cubicBezTo>
                <a:close/>
                <a:moveTo>
                  <a:pt x="4" y="45"/>
                </a:moveTo>
                <a:cubicBezTo>
                  <a:pt x="7" y="52"/>
                  <a:pt x="8" y="59"/>
                  <a:pt x="12" y="65"/>
                </a:cubicBezTo>
                <a:cubicBezTo>
                  <a:pt x="13" y="67"/>
                  <a:pt x="17" y="68"/>
                  <a:pt x="20" y="69"/>
                </a:cubicBezTo>
                <a:cubicBezTo>
                  <a:pt x="21" y="66"/>
                  <a:pt x="22" y="62"/>
                  <a:pt x="21" y="60"/>
                </a:cubicBezTo>
                <a:cubicBezTo>
                  <a:pt x="14" y="42"/>
                  <a:pt x="16" y="37"/>
                  <a:pt x="29" y="24"/>
                </a:cubicBezTo>
                <a:cubicBezTo>
                  <a:pt x="31" y="22"/>
                  <a:pt x="31" y="18"/>
                  <a:pt x="32" y="15"/>
                </a:cubicBezTo>
                <a:cubicBezTo>
                  <a:pt x="28" y="15"/>
                  <a:pt x="24" y="13"/>
                  <a:pt x="22" y="15"/>
                </a:cubicBezTo>
                <a:cubicBezTo>
                  <a:pt x="11" y="21"/>
                  <a:pt x="10" y="34"/>
                  <a:pt x="4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D7D31"/>
                </a:solidFill>
              </a:rPr>
              <a:t>Infographic</a:t>
            </a:r>
            <a:r>
              <a:rPr lang="en-US" dirty="0">
                <a:solidFill>
                  <a:srgbClr val="15A99E"/>
                </a:solidFill>
              </a:rPr>
              <a:t>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CD91629-9AC9-4F00-B41C-5D63A2E135F9}"/>
              </a:ext>
            </a:extLst>
          </p:cNvPr>
          <p:cNvSpPr txBox="1"/>
          <p:nvPr/>
        </p:nvSpPr>
        <p:spPr>
          <a:xfrm>
            <a:off x="816541" y="2200192"/>
            <a:ext cx="28337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Contents A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8715665" y="4103817"/>
            <a:ext cx="273414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Contents B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10D6D41-DCB6-4CC9-8EA2-B93E8E75ED08}"/>
              </a:ext>
            </a:extLst>
          </p:cNvPr>
          <p:cNvGrpSpPr/>
          <p:nvPr/>
        </p:nvGrpSpPr>
        <p:grpSpPr>
          <a:xfrm>
            <a:off x="7952398" y="2198938"/>
            <a:ext cx="3522814" cy="868694"/>
            <a:chOff x="60897" y="2097773"/>
            <a:chExt cx="3024336" cy="86869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CF6AB07-C2C0-42F7-BABD-03ED10B04DF9}"/>
                </a:ext>
              </a:extLst>
            </p:cNvPr>
            <p:cNvSpPr txBox="1"/>
            <p:nvPr/>
          </p:nvSpPr>
          <p:spPr>
            <a:xfrm>
              <a:off x="60897" y="209777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0BCD574-F96B-4E3A-9841-3076B6313774}"/>
              </a:ext>
            </a:extLst>
          </p:cNvPr>
          <p:cNvGrpSpPr/>
          <p:nvPr/>
        </p:nvGrpSpPr>
        <p:grpSpPr>
          <a:xfrm>
            <a:off x="7952398" y="3183089"/>
            <a:ext cx="3522814" cy="868694"/>
            <a:chOff x="60897" y="3081923"/>
            <a:chExt cx="3024336" cy="868694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BCEF8ED-052B-460B-94AC-2F931E963775}"/>
                </a:ext>
              </a:extLst>
            </p:cNvPr>
            <p:cNvSpPr txBox="1"/>
            <p:nvPr/>
          </p:nvSpPr>
          <p:spPr>
            <a:xfrm>
              <a:off x="60897" y="3081923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841941" y="2845269"/>
            <a:ext cx="3454342" cy="868694"/>
            <a:chOff x="5940152" y="3724275"/>
            <a:chExt cx="3024336" cy="86869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5A9354B-9202-49D0-A30D-3F60E0806D9E}"/>
              </a:ext>
            </a:extLst>
          </p:cNvPr>
          <p:cNvGrpSpPr/>
          <p:nvPr/>
        </p:nvGrpSpPr>
        <p:grpSpPr>
          <a:xfrm>
            <a:off x="841941" y="3829419"/>
            <a:ext cx="3454342" cy="868694"/>
            <a:chOff x="5940152" y="4708425"/>
            <a:chExt cx="3024336" cy="8686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9E50339-C4DD-4037-8D18-3C61D5251297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558" y="5946305"/>
            <a:ext cx="3979080" cy="9116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939" y="3345627"/>
            <a:ext cx="4279543" cy="274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4562910" y="6035768"/>
            <a:ext cx="3066178" cy="5645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377" y="2028872"/>
            <a:ext cx="7299243" cy="4571433"/>
          </a:xfrm>
          <a:prstGeom prst="rect">
            <a:avLst/>
          </a:prstGeom>
        </p:spPr>
      </p:pic>
      <p:grpSp>
        <p:nvGrpSpPr>
          <p:cNvPr id="23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844712" y="1892641"/>
            <a:ext cx="2164495" cy="868694"/>
            <a:chOff x="5940152" y="3724275"/>
            <a:chExt cx="3024336" cy="868694"/>
          </a:xfrm>
        </p:grpSpPr>
        <p:sp>
          <p:nvSpPr>
            <p:cNvPr id="24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toge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563297" y="3251209"/>
            <a:ext cx="2164495" cy="868694"/>
            <a:chOff x="5940152" y="3724275"/>
            <a:chExt cx="3024336" cy="868694"/>
          </a:xfrm>
        </p:grpSpPr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toge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422590" y="5074812"/>
            <a:ext cx="2164495" cy="868694"/>
            <a:chOff x="5940152" y="3724275"/>
            <a:chExt cx="3024336" cy="868694"/>
          </a:xfrm>
        </p:grpSpPr>
        <p:sp>
          <p:nvSpPr>
            <p:cNvPr id="30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toge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9745620" y="1892641"/>
            <a:ext cx="2164495" cy="868694"/>
            <a:chOff x="5940152" y="3724275"/>
            <a:chExt cx="3024336" cy="868694"/>
          </a:xfrm>
        </p:grpSpPr>
        <p:sp>
          <p:nvSpPr>
            <p:cNvPr id="33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toge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9836255" y="3828369"/>
            <a:ext cx="2164495" cy="868694"/>
            <a:chOff x="5940152" y="3724275"/>
            <a:chExt cx="3024336" cy="868694"/>
          </a:xfrm>
        </p:grpSpPr>
        <p:sp>
          <p:nvSpPr>
            <p:cNvPr id="36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toge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8">
            <a:extLst>
              <a:ext uri="{FF2B5EF4-FFF2-40B4-BE49-F238E27FC236}">
                <a16:creationId xmlns:a16="http://schemas.microsoft.com/office/drawing/2014/main" id="{7A13D101-5E10-4C4D-BC64-AC5F4827770C}"/>
              </a:ext>
            </a:extLst>
          </p:cNvPr>
          <p:cNvGrpSpPr/>
          <p:nvPr/>
        </p:nvGrpSpPr>
        <p:grpSpPr>
          <a:xfrm>
            <a:off x="9886562" y="5329750"/>
            <a:ext cx="2164495" cy="868694"/>
            <a:chOff x="5940152" y="3724275"/>
            <a:chExt cx="3024336" cy="868694"/>
          </a:xfrm>
        </p:grpSpPr>
        <p:sp>
          <p:nvSpPr>
            <p:cNvPr id="39" name="TextBox 69">
              <a:extLst>
                <a:ext uri="{FF2B5EF4-FFF2-40B4-BE49-F238E27FC236}">
                  <a16:creationId xmlns:a16="http://schemas.microsoft.com/office/drawing/2014/main" id="{7AC8FE3B-580C-47E8-9991-CA05E15BD26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70">
              <a:extLst>
                <a:ext uri="{FF2B5EF4-FFF2-40B4-BE49-F238E27FC236}">
                  <a16:creationId xmlns:a16="http://schemas.microsoft.com/office/drawing/2014/main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toge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9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8613887" y="2223655"/>
            <a:ext cx="3501483" cy="4581875"/>
          </a:xfrm>
          <a:custGeom>
            <a:avLst/>
            <a:gdLst>
              <a:gd name="T0" fmla="*/ 0 w 156"/>
              <a:gd name="T1" fmla="*/ 112 h 205"/>
              <a:gd name="T2" fmla="*/ 58 w 156"/>
              <a:gd name="T3" fmla="*/ 10 h 205"/>
              <a:gd name="T4" fmla="*/ 92 w 156"/>
              <a:gd name="T5" fmla="*/ 8 h 205"/>
              <a:gd name="T6" fmla="*/ 153 w 156"/>
              <a:gd name="T7" fmla="*/ 129 h 205"/>
              <a:gd name="T8" fmla="*/ 72 w 156"/>
              <a:gd name="T9" fmla="*/ 202 h 205"/>
              <a:gd name="T10" fmla="*/ 0 w 156"/>
              <a:gd name="T11" fmla="*/ 112 h 205"/>
              <a:gd name="T12" fmla="*/ 8 w 156"/>
              <a:gd name="T13" fmla="*/ 114 h 205"/>
              <a:gd name="T14" fmla="*/ 16 w 156"/>
              <a:gd name="T15" fmla="*/ 124 h 205"/>
              <a:gd name="T16" fmla="*/ 22 w 156"/>
              <a:gd name="T17" fmla="*/ 114 h 205"/>
              <a:gd name="T18" fmla="*/ 34 w 156"/>
              <a:gd name="T19" fmla="*/ 72 h 205"/>
              <a:gd name="T20" fmla="*/ 33 w 156"/>
              <a:gd name="T21" fmla="*/ 61 h 205"/>
              <a:gd name="T22" fmla="*/ 24 w 156"/>
              <a:gd name="T23" fmla="*/ 67 h 205"/>
              <a:gd name="T24" fmla="*/ 8 w 156"/>
              <a:gd name="T25" fmla="*/ 114 h 205"/>
              <a:gd name="T26" fmla="*/ 57 w 156"/>
              <a:gd name="T27" fmla="*/ 26 h 205"/>
              <a:gd name="T28" fmla="*/ 34 w 156"/>
              <a:gd name="T29" fmla="*/ 53 h 205"/>
              <a:gd name="T30" fmla="*/ 38 w 156"/>
              <a:gd name="T31" fmla="*/ 56 h 205"/>
              <a:gd name="T32" fmla="*/ 44 w 156"/>
              <a:gd name="T33" fmla="*/ 55 h 205"/>
              <a:gd name="T34" fmla="*/ 60 w 156"/>
              <a:gd name="T35" fmla="*/ 35 h 205"/>
              <a:gd name="T36" fmla="*/ 61 w 156"/>
              <a:gd name="T37" fmla="*/ 29 h 205"/>
              <a:gd name="T38" fmla="*/ 57 w 156"/>
              <a:gd name="T39" fmla="*/ 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205">
                <a:moveTo>
                  <a:pt x="0" y="112"/>
                </a:moveTo>
                <a:cubicBezTo>
                  <a:pt x="3" y="75"/>
                  <a:pt x="23" y="38"/>
                  <a:pt x="58" y="10"/>
                </a:cubicBezTo>
                <a:cubicBezTo>
                  <a:pt x="69" y="2"/>
                  <a:pt x="81" y="0"/>
                  <a:pt x="92" y="8"/>
                </a:cubicBezTo>
                <a:cubicBezTo>
                  <a:pt x="133" y="38"/>
                  <a:pt x="156" y="78"/>
                  <a:pt x="153" y="129"/>
                </a:cubicBezTo>
                <a:cubicBezTo>
                  <a:pt x="150" y="174"/>
                  <a:pt x="114" y="205"/>
                  <a:pt x="72" y="202"/>
                </a:cubicBezTo>
                <a:cubicBezTo>
                  <a:pt x="31" y="200"/>
                  <a:pt x="0" y="164"/>
                  <a:pt x="0" y="112"/>
                </a:cubicBezTo>
                <a:close/>
                <a:moveTo>
                  <a:pt x="8" y="114"/>
                </a:moveTo>
                <a:cubicBezTo>
                  <a:pt x="11" y="118"/>
                  <a:pt x="13" y="121"/>
                  <a:pt x="16" y="124"/>
                </a:cubicBezTo>
                <a:cubicBezTo>
                  <a:pt x="18" y="121"/>
                  <a:pt x="21" y="118"/>
                  <a:pt x="22" y="114"/>
                </a:cubicBezTo>
                <a:cubicBezTo>
                  <a:pt x="26" y="100"/>
                  <a:pt x="30" y="86"/>
                  <a:pt x="34" y="72"/>
                </a:cubicBezTo>
                <a:cubicBezTo>
                  <a:pt x="35" y="68"/>
                  <a:pt x="34" y="65"/>
                  <a:pt x="33" y="61"/>
                </a:cubicBezTo>
                <a:cubicBezTo>
                  <a:pt x="30" y="63"/>
                  <a:pt x="25" y="64"/>
                  <a:pt x="24" y="67"/>
                </a:cubicBezTo>
                <a:cubicBezTo>
                  <a:pt x="18" y="82"/>
                  <a:pt x="13" y="97"/>
                  <a:pt x="8" y="114"/>
                </a:cubicBezTo>
                <a:close/>
                <a:moveTo>
                  <a:pt x="57" y="26"/>
                </a:moveTo>
                <a:cubicBezTo>
                  <a:pt x="50" y="26"/>
                  <a:pt x="32" y="47"/>
                  <a:pt x="34" y="53"/>
                </a:cubicBezTo>
                <a:cubicBezTo>
                  <a:pt x="34" y="54"/>
                  <a:pt x="36" y="56"/>
                  <a:pt x="38" y="56"/>
                </a:cubicBezTo>
                <a:cubicBezTo>
                  <a:pt x="40" y="57"/>
                  <a:pt x="42" y="56"/>
                  <a:pt x="44" y="55"/>
                </a:cubicBezTo>
                <a:cubicBezTo>
                  <a:pt x="49" y="48"/>
                  <a:pt x="55" y="42"/>
                  <a:pt x="60" y="35"/>
                </a:cubicBezTo>
                <a:cubicBezTo>
                  <a:pt x="61" y="34"/>
                  <a:pt x="62" y="31"/>
                  <a:pt x="61" y="29"/>
                </a:cubicBezTo>
                <a:cubicBezTo>
                  <a:pt x="61" y="28"/>
                  <a:pt x="58" y="27"/>
                  <a:pt x="57" y="26"/>
                </a:cubicBezTo>
                <a:close/>
              </a:path>
            </a:pathLst>
          </a:custGeom>
          <a:solidFill>
            <a:srgbClr val="CBBBA0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57364D4-6B4E-4BF0-8B24-D96AC111A8BA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80F5B4-2272-449D-82E4-B1EA13F20735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F8649-EE66-4259-8FE0-33A212980F72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312A1-4FC8-4B25-B44A-260A4A11A81F}"/>
              </a:ext>
            </a:extLst>
          </p:cNvPr>
          <p:cNvSpPr txBox="1"/>
          <p:nvPr/>
        </p:nvSpPr>
        <p:spPr>
          <a:xfrm>
            <a:off x="7632243" y="3121318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rgbClr val="8B8C53"/>
                </a:solidFill>
                <a:cs typeface="Arial" pitchFamily="34" charset="0"/>
              </a:rPr>
              <a:t>THEME PPT</a:t>
            </a:r>
            <a:r>
              <a:rPr lang="en-GB" altLang="ko-KR" sz="1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BA305-3A2F-4E19-8F1B-7F7CCB4D907F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 Create Quality </a:t>
            </a:r>
          </a:p>
          <a:p>
            <a:pPr algn="l"/>
            <a:r>
              <a:rPr lang="en-US" altLang="ko-K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Professional PPT Presentation</a:t>
            </a:r>
            <a:endParaRPr lang="ko-KR" alt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7C6E79AE-9219-490C-9CEF-2FC29720FAF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  <a:solidFill>
            <a:schemeClr val="bg1"/>
          </a:solidFill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7EA92DA9-8634-48C5-B123-9DB6EE88108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rgbClr val="C4937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175A7-CDBA-4EC9-9E05-FA76A6D16CD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C4937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rgbClr val="C4937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C4937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rgbClr val="C4937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21" name="Freeform 11"/>
          <p:cNvSpPr>
            <a:spLocks/>
          </p:cNvSpPr>
          <p:nvPr/>
        </p:nvSpPr>
        <p:spPr bwMode="auto">
          <a:xfrm>
            <a:off x="8468251" y="3540715"/>
            <a:ext cx="14288" cy="3175"/>
          </a:xfrm>
          <a:custGeom>
            <a:avLst/>
            <a:gdLst>
              <a:gd name="T0" fmla="*/ 0 w 4"/>
              <a:gd name="T1" fmla="*/ 0 h 1"/>
              <a:gd name="T2" fmla="*/ 4 w 4"/>
              <a:gd name="T3" fmla="*/ 1 h 1"/>
              <a:gd name="T4" fmla="*/ 0 w 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1" y="0"/>
                  <a:pt x="3" y="1"/>
                  <a:pt x="4" y="1"/>
                </a:cubicBezTo>
                <a:cubicBezTo>
                  <a:pt x="3" y="1"/>
                  <a:pt x="1" y="0"/>
                  <a:pt x="0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12"/>
          <p:cNvSpPr>
            <a:spLocks/>
          </p:cNvSpPr>
          <p:nvPr/>
        </p:nvSpPr>
        <p:spPr bwMode="auto">
          <a:xfrm>
            <a:off x="8573026" y="3450227"/>
            <a:ext cx="7938" cy="26988"/>
          </a:xfrm>
          <a:custGeom>
            <a:avLst/>
            <a:gdLst>
              <a:gd name="T0" fmla="*/ 2 w 2"/>
              <a:gd name="T1" fmla="*/ 0 h 7"/>
              <a:gd name="T2" fmla="*/ 0 w 2"/>
              <a:gd name="T3" fmla="*/ 7 h 7"/>
              <a:gd name="T4" fmla="*/ 2 w 2"/>
              <a:gd name="T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7">
                <a:moveTo>
                  <a:pt x="2" y="0"/>
                </a:moveTo>
                <a:cubicBezTo>
                  <a:pt x="1" y="2"/>
                  <a:pt x="1" y="4"/>
                  <a:pt x="0" y="7"/>
                </a:cubicBezTo>
                <a:cubicBezTo>
                  <a:pt x="0" y="4"/>
                  <a:pt x="1" y="2"/>
                  <a:pt x="2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3"/>
          <p:cNvSpPr>
            <a:spLocks/>
          </p:cNvSpPr>
          <p:nvPr/>
        </p:nvSpPr>
        <p:spPr bwMode="auto">
          <a:xfrm>
            <a:off x="8825438" y="3088277"/>
            <a:ext cx="7938" cy="41275"/>
          </a:xfrm>
          <a:custGeom>
            <a:avLst/>
            <a:gdLst>
              <a:gd name="T0" fmla="*/ 0 w 2"/>
              <a:gd name="T1" fmla="*/ 0 h 11"/>
              <a:gd name="T2" fmla="*/ 2 w 2"/>
              <a:gd name="T3" fmla="*/ 11 h 11"/>
              <a:gd name="T4" fmla="*/ 0 w 2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1">
                <a:moveTo>
                  <a:pt x="0" y="0"/>
                </a:moveTo>
                <a:cubicBezTo>
                  <a:pt x="1" y="4"/>
                  <a:pt x="1" y="7"/>
                  <a:pt x="2" y="11"/>
                </a:cubicBezTo>
                <a:cubicBezTo>
                  <a:pt x="1" y="7"/>
                  <a:pt x="1" y="4"/>
                  <a:pt x="0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9"/>
          <p:cNvSpPr>
            <a:spLocks/>
          </p:cNvSpPr>
          <p:nvPr/>
        </p:nvSpPr>
        <p:spPr bwMode="auto">
          <a:xfrm>
            <a:off x="9719201" y="3623265"/>
            <a:ext cx="0" cy="34925"/>
          </a:xfrm>
          <a:custGeom>
            <a:avLst/>
            <a:gdLst>
              <a:gd name="T0" fmla="*/ 0 h 9"/>
              <a:gd name="T1" fmla="*/ 9 h 9"/>
              <a:gd name="T2" fmla="*/ 0 h 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9">
                <a:moveTo>
                  <a:pt x="0" y="0"/>
                </a:moveTo>
                <a:cubicBezTo>
                  <a:pt x="0" y="3"/>
                  <a:pt x="0" y="6"/>
                  <a:pt x="0" y="9"/>
                </a:cubicBezTo>
                <a:cubicBezTo>
                  <a:pt x="0" y="7"/>
                  <a:pt x="0" y="4"/>
                  <a:pt x="0" y="0"/>
                </a:cubicBezTo>
                <a:close/>
              </a:path>
            </a:pathLst>
          </a:custGeom>
          <a:solidFill>
            <a:srgbClr val="0F64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58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01" y="3232279"/>
            <a:ext cx="3197825" cy="3704147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5990934" y="1044210"/>
            <a:ext cx="6201066" cy="583725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5738679" y="1038529"/>
            <a:ext cx="259017" cy="592035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CEEAC66-AB21-4FF0-AD1C-7A7DA88B4883}"/>
              </a:ext>
            </a:extLst>
          </p:cNvPr>
          <p:cNvSpPr/>
          <p:nvPr/>
        </p:nvSpPr>
        <p:spPr>
          <a:xfrm>
            <a:off x="6013948" y="2977073"/>
            <a:ext cx="6178052" cy="583725"/>
          </a:xfrm>
          <a:custGeom>
            <a:avLst/>
            <a:gdLst>
              <a:gd name="connsiteX0" fmla="*/ 0 w 6178052"/>
              <a:gd name="connsiteY0" fmla="*/ 0 h 583725"/>
              <a:gd name="connsiteX1" fmla="*/ 6178052 w 6178052"/>
              <a:gd name="connsiteY1" fmla="*/ 0 h 583725"/>
              <a:gd name="connsiteX2" fmla="*/ 6178052 w 6178052"/>
              <a:gd name="connsiteY2" fmla="*/ 583725 h 583725"/>
              <a:gd name="connsiteX3" fmla="*/ 0 w 6178052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8052" h="583725">
                <a:moveTo>
                  <a:pt x="0" y="0"/>
                </a:moveTo>
                <a:lnTo>
                  <a:pt x="6178052" y="0"/>
                </a:lnTo>
                <a:lnTo>
                  <a:pt x="6178052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5738679" y="2977532"/>
            <a:ext cx="391741" cy="602091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8CDBED8-0AAB-401F-ACB3-071E916799D4}"/>
              </a:ext>
            </a:extLst>
          </p:cNvPr>
          <p:cNvSpPr/>
          <p:nvPr/>
        </p:nvSpPr>
        <p:spPr>
          <a:xfrm>
            <a:off x="6055034" y="3964771"/>
            <a:ext cx="6136966" cy="583725"/>
          </a:xfrm>
          <a:custGeom>
            <a:avLst/>
            <a:gdLst>
              <a:gd name="connsiteX0" fmla="*/ 0 w 6136966"/>
              <a:gd name="connsiteY0" fmla="*/ 0 h 583725"/>
              <a:gd name="connsiteX1" fmla="*/ 6136966 w 6136966"/>
              <a:gd name="connsiteY1" fmla="*/ 0 h 583725"/>
              <a:gd name="connsiteX2" fmla="*/ 6136966 w 6136966"/>
              <a:gd name="connsiteY2" fmla="*/ 583725 h 583725"/>
              <a:gd name="connsiteX3" fmla="*/ 0 w 61369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6966" h="583725">
                <a:moveTo>
                  <a:pt x="0" y="0"/>
                </a:moveTo>
                <a:lnTo>
                  <a:pt x="6136966" y="0"/>
                </a:lnTo>
                <a:lnTo>
                  <a:pt x="61369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61EC5F-0095-48D0-AC21-4E576FDC2DCF}"/>
              </a:ext>
            </a:extLst>
          </p:cNvPr>
          <p:cNvSpPr/>
          <p:nvPr/>
        </p:nvSpPr>
        <p:spPr>
          <a:xfrm>
            <a:off x="5738679" y="3956860"/>
            <a:ext cx="423916" cy="592035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D44E19E-D3B9-4AEE-A84A-9B3B3CEEBE37}"/>
              </a:ext>
            </a:extLst>
          </p:cNvPr>
          <p:cNvSpPr/>
          <p:nvPr/>
        </p:nvSpPr>
        <p:spPr>
          <a:xfrm>
            <a:off x="5832899" y="4926134"/>
            <a:ext cx="6359101" cy="583725"/>
          </a:xfrm>
          <a:custGeom>
            <a:avLst/>
            <a:gdLst>
              <a:gd name="connsiteX0" fmla="*/ 0 w 6359101"/>
              <a:gd name="connsiteY0" fmla="*/ 0 h 583725"/>
              <a:gd name="connsiteX1" fmla="*/ 308371 w 6359101"/>
              <a:gd name="connsiteY1" fmla="*/ 0 h 583725"/>
              <a:gd name="connsiteX2" fmla="*/ 308371 w 6359101"/>
              <a:gd name="connsiteY2" fmla="*/ 1 h 583725"/>
              <a:gd name="connsiteX3" fmla="*/ 6359101 w 6359101"/>
              <a:gd name="connsiteY3" fmla="*/ 1 h 583725"/>
              <a:gd name="connsiteX4" fmla="*/ 6359101 w 6359101"/>
              <a:gd name="connsiteY4" fmla="*/ 583725 h 583725"/>
              <a:gd name="connsiteX5" fmla="*/ 171396 w 6359101"/>
              <a:gd name="connsiteY5" fmla="*/ 583725 h 583725"/>
              <a:gd name="connsiteX6" fmla="*/ 171396 w 6359101"/>
              <a:gd name="connsiteY6" fmla="*/ 259433 h 583725"/>
              <a:gd name="connsiteX7" fmla="*/ 0 w 6359101"/>
              <a:gd name="connsiteY7" fmla="*/ 259433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9101" h="583725">
                <a:moveTo>
                  <a:pt x="0" y="0"/>
                </a:moveTo>
                <a:lnTo>
                  <a:pt x="308371" y="0"/>
                </a:lnTo>
                <a:lnTo>
                  <a:pt x="308371" y="1"/>
                </a:lnTo>
                <a:lnTo>
                  <a:pt x="6359101" y="1"/>
                </a:lnTo>
                <a:lnTo>
                  <a:pt x="6359101" y="583725"/>
                </a:lnTo>
                <a:lnTo>
                  <a:pt x="171396" y="583725"/>
                </a:lnTo>
                <a:cubicBezTo>
                  <a:pt x="241229" y="481977"/>
                  <a:pt x="253925" y="380227"/>
                  <a:pt x="171396" y="259433"/>
                </a:cubicBezTo>
                <a:lnTo>
                  <a:pt x="0" y="25943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2E9B288-33E7-4DAA-871A-4DBA31B0DAC7}"/>
              </a:ext>
            </a:extLst>
          </p:cNvPr>
          <p:cNvSpPr/>
          <p:nvPr/>
        </p:nvSpPr>
        <p:spPr>
          <a:xfrm>
            <a:off x="5738679" y="4927938"/>
            <a:ext cx="396567" cy="591633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776114" y="2014226"/>
            <a:ext cx="6415886" cy="583725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738679" y="2007801"/>
            <a:ext cx="396164" cy="592035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6557682" y="1190575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3D855C-D96D-4C33-AA08-4D632D80BE26}"/>
              </a:ext>
            </a:extLst>
          </p:cNvPr>
          <p:cNvSpPr txBox="1"/>
          <p:nvPr/>
        </p:nvSpPr>
        <p:spPr bwMode="auto">
          <a:xfrm>
            <a:off x="6557682" y="2164019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6557682" y="313746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8EAF21-0139-4D7C-B9A5-A21D66CDD0E3}"/>
              </a:ext>
            </a:extLst>
          </p:cNvPr>
          <p:cNvSpPr txBox="1"/>
          <p:nvPr/>
        </p:nvSpPr>
        <p:spPr bwMode="auto">
          <a:xfrm>
            <a:off x="6557682" y="4110907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6C1EDA-62AD-4EEB-85B5-BC982103F209}"/>
              </a:ext>
            </a:extLst>
          </p:cNvPr>
          <p:cNvSpPr txBox="1"/>
          <p:nvPr/>
        </p:nvSpPr>
        <p:spPr bwMode="auto">
          <a:xfrm>
            <a:off x="6557682" y="5084353"/>
            <a:ext cx="499983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055034" y="7412073"/>
            <a:ext cx="4139858" cy="1409031"/>
            <a:chOff x="874435" y="6311060"/>
            <a:chExt cx="4139858" cy="1409031"/>
          </a:xfrm>
        </p:grpSpPr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491E32B6-7A12-44BB-A507-C04477CB3DF9}"/>
                </a:ext>
              </a:extLst>
            </p:cNvPr>
            <p:cNvSpPr txBox="1">
              <a:spLocks/>
            </p:cNvSpPr>
            <p:nvPr/>
          </p:nvSpPr>
          <p:spPr>
            <a:xfrm>
              <a:off x="874435" y="6311060"/>
              <a:ext cx="4139858" cy="712210"/>
            </a:xfrm>
            <a:prstGeom prst="rect">
              <a:avLst/>
            </a:prstGeom>
            <a:noFill/>
          </p:spPr>
          <p:txBody>
            <a:bodyPr tIns="9144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</a:rPr>
                <a:t>AGENDA</a:t>
              </a:r>
            </a:p>
          </p:txBody>
        </p: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F5EFB328-7EB7-403B-990C-3A3BC9DE769B}"/>
                </a:ext>
              </a:extLst>
            </p:cNvPr>
            <p:cNvSpPr txBox="1">
              <a:spLocks/>
            </p:cNvSpPr>
            <p:nvPr/>
          </p:nvSpPr>
          <p:spPr>
            <a:xfrm>
              <a:off x="874435" y="7007881"/>
              <a:ext cx="4139858" cy="712210"/>
            </a:xfrm>
            <a:prstGeom prst="rect">
              <a:avLst/>
            </a:prstGeom>
            <a:noFill/>
          </p:spPr>
          <p:txBody>
            <a:bodyPr tIns="91440"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dist"/>
              <a:r>
                <a:rPr lang="en-US" altLang="ko-KR" b="1" dirty="0">
                  <a:solidFill>
                    <a:schemeClr val="bg1"/>
                  </a:solidFill>
                  <a:latin typeface="+mn-lt"/>
                </a:rPr>
                <a:t>INFOGRAPHIC</a:t>
              </a:r>
            </a:p>
          </p:txBody>
        </p:sp>
      </p:grp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00A40F6C-3954-4D5B-AACE-D5470861626E}"/>
              </a:ext>
            </a:extLst>
          </p:cNvPr>
          <p:cNvSpPr txBox="1">
            <a:spLocks/>
          </p:cNvSpPr>
          <p:nvPr/>
        </p:nvSpPr>
        <p:spPr>
          <a:xfrm>
            <a:off x="-2916808" y="5962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Our Team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63"/>
          <p:cNvGrpSpPr/>
          <p:nvPr/>
        </p:nvGrpSpPr>
        <p:grpSpPr>
          <a:xfrm>
            <a:off x="295528" y="1810138"/>
            <a:ext cx="8786043" cy="3798384"/>
            <a:chOff x="973744" y="1817218"/>
            <a:chExt cx="10261703" cy="431402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4F918F-0B15-4438-831A-BA38FAE06EC3}"/>
                </a:ext>
              </a:extLst>
            </p:cNvPr>
            <p:cNvSpPr/>
            <p:nvPr/>
          </p:nvSpPr>
          <p:spPr>
            <a:xfrm>
              <a:off x="1145214" y="3377763"/>
              <a:ext cx="2466454" cy="11839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C6637A-CF34-4F1E-B7E2-59BD39442019}"/>
                </a:ext>
              </a:extLst>
            </p:cNvPr>
            <p:cNvGrpSpPr/>
            <p:nvPr/>
          </p:nvGrpSpPr>
          <p:grpSpPr>
            <a:xfrm>
              <a:off x="8415800" y="5274754"/>
              <a:ext cx="2819647" cy="856491"/>
              <a:chOff x="-475010" y="1129566"/>
              <a:chExt cx="3859356" cy="85649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58BADB-E49C-4D36-8DBE-83FECDA0E58E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F54830-C909-4CBF-84B1-4CC36700AE66}"/>
                  </a:ext>
                </a:extLst>
              </p:cNvPr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422D681-5AB0-436E-9D90-7139236B1B88}"/>
                </a:ext>
              </a:extLst>
            </p:cNvPr>
            <p:cNvGrpSpPr/>
            <p:nvPr/>
          </p:nvGrpSpPr>
          <p:grpSpPr>
            <a:xfrm>
              <a:off x="8415800" y="1817218"/>
              <a:ext cx="2819647" cy="856491"/>
              <a:chOff x="-475010" y="1129566"/>
              <a:chExt cx="3859356" cy="85649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397495-F231-4DE0-9516-D61F4F56B2D1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B34895-ACFE-418D-84F8-BF1DA050B749}"/>
                  </a:ext>
                </a:extLst>
              </p:cNvPr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C18264C-DD34-4FED-A1B1-4170281B71F0}"/>
                </a:ext>
              </a:extLst>
            </p:cNvPr>
            <p:cNvGrpSpPr/>
            <p:nvPr/>
          </p:nvGrpSpPr>
          <p:grpSpPr>
            <a:xfrm>
              <a:off x="973744" y="5274754"/>
              <a:ext cx="2809394" cy="856491"/>
              <a:chOff x="-475010" y="1129566"/>
              <a:chExt cx="3859356" cy="85649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AB3468-9908-4AE9-9A60-ED051EA3F8EA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71D948-4120-492A-B0D8-F15185067104}"/>
                  </a:ext>
                </a:extLst>
              </p:cNvPr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7BD0C7-F08E-471D-B52C-02D7824C97C0}"/>
                </a:ext>
              </a:extLst>
            </p:cNvPr>
            <p:cNvGrpSpPr/>
            <p:nvPr/>
          </p:nvGrpSpPr>
          <p:grpSpPr>
            <a:xfrm>
              <a:off x="973744" y="1817218"/>
              <a:ext cx="2809394" cy="856491"/>
              <a:chOff x="-475010" y="1129566"/>
              <a:chExt cx="3859356" cy="85649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F9E82F-CC12-4CB6-AE9A-4736EBD76204}"/>
                  </a:ext>
                </a:extLst>
              </p:cNvPr>
              <p:cNvSpPr txBox="1"/>
              <p:nvPr/>
            </p:nvSpPr>
            <p:spPr>
              <a:xfrm>
                <a:off x="-475010" y="1129566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91E667-22CB-43E4-8EDE-B666141DBE4A}"/>
                  </a:ext>
                </a:extLst>
              </p:cNvPr>
              <p:cNvSpPr txBox="1"/>
              <p:nvPr/>
            </p:nvSpPr>
            <p:spPr>
              <a:xfrm>
                <a:off x="-460976" y="1339726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357943-A50E-4913-9EC7-CB97D6149E2E}"/>
                </a:ext>
              </a:extLst>
            </p:cNvPr>
            <p:cNvGrpSpPr/>
            <p:nvPr/>
          </p:nvGrpSpPr>
          <p:grpSpPr>
            <a:xfrm>
              <a:off x="1585775" y="3630409"/>
              <a:ext cx="1585333" cy="678649"/>
              <a:chOff x="3233964" y="1954419"/>
              <a:chExt cx="1410044" cy="67864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9E86EB-D0A5-4C13-98D9-6D261F7D37C2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9A38AE-13E3-42BB-BE43-5BAFD94906A3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5AB416-1B94-413A-A84C-1B3EBB6F91EB}"/>
                </a:ext>
              </a:extLst>
            </p:cNvPr>
            <p:cNvSpPr/>
            <p:nvPr/>
          </p:nvSpPr>
          <p:spPr>
            <a:xfrm>
              <a:off x="8593572" y="3377763"/>
              <a:ext cx="2464100" cy="11839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6CC1000-7346-43E2-A148-AF638F499C8C}"/>
                </a:ext>
              </a:extLst>
            </p:cNvPr>
            <p:cNvGrpSpPr/>
            <p:nvPr/>
          </p:nvGrpSpPr>
          <p:grpSpPr>
            <a:xfrm>
              <a:off x="9032957" y="3630409"/>
              <a:ext cx="1585333" cy="678649"/>
              <a:chOff x="3233964" y="1954419"/>
              <a:chExt cx="1410044" cy="6786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E73987-5F83-4227-B516-2288043510A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0EE38E-38FD-4F27-8584-F84956BB380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A68CD61-A0F7-4786-9682-32EBAE2BA871}"/>
                </a:ext>
              </a:extLst>
            </p:cNvPr>
            <p:cNvGrpSpPr/>
            <p:nvPr/>
          </p:nvGrpSpPr>
          <p:grpSpPr>
            <a:xfrm rot="3600000">
              <a:off x="4426745" y="3722595"/>
              <a:ext cx="1080000" cy="2216433"/>
              <a:chOff x="2323598" y="2425999"/>
              <a:chExt cx="1080000" cy="221643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EA7F6E5-76DE-4B85-939D-F20BDB382BFF}"/>
                  </a:ext>
                </a:extLst>
              </p:cNvPr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A6BEF00-C5D3-425A-8EA5-AB6A95052176}"/>
                  </a:ext>
                </a:extLst>
              </p:cNvPr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E2BE33-C282-45D2-B474-64D7417D00FB}"/>
                  </a:ext>
                </a:extLst>
              </p:cNvPr>
              <p:cNvSpPr/>
              <p:nvPr/>
            </p:nvSpPr>
            <p:spPr>
              <a:xfrm rot="162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C91C778-CEEF-4EEB-AEDD-9303E65C26F2}"/>
                </a:ext>
              </a:extLst>
            </p:cNvPr>
            <p:cNvGrpSpPr/>
            <p:nvPr/>
          </p:nvGrpSpPr>
          <p:grpSpPr>
            <a:xfrm rot="7200000">
              <a:off x="4426745" y="2034269"/>
              <a:ext cx="1080000" cy="2216433"/>
              <a:chOff x="2323598" y="2425999"/>
              <a:chExt cx="1080000" cy="221643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CADFE72-6355-4BD2-95AA-EF4F4CC530E2}"/>
                  </a:ext>
                </a:extLst>
              </p:cNvPr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34828D8-06C3-47C4-A9C7-3A2F10D5C36B}"/>
                  </a:ext>
                </a:extLst>
              </p:cNvPr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5D23226-44E0-4C64-A5E6-59E9D9FFFF41}"/>
                  </a:ext>
                </a:extLst>
              </p:cNvPr>
              <p:cNvSpPr/>
              <p:nvPr/>
            </p:nvSpPr>
            <p:spPr>
              <a:xfrm rot="162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BC91E2D-9AE5-44E4-9CE8-2B37DE9B8189}"/>
                </a:ext>
              </a:extLst>
            </p:cNvPr>
            <p:cNvGrpSpPr/>
            <p:nvPr/>
          </p:nvGrpSpPr>
          <p:grpSpPr>
            <a:xfrm rot="14400000">
              <a:off x="6683938" y="2034269"/>
              <a:ext cx="1080000" cy="2216433"/>
              <a:chOff x="2323598" y="2425999"/>
              <a:chExt cx="1080000" cy="221643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88563CE-8CBD-45A3-A9AF-54FA96494B22}"/>
                  </a:ext>
                </a:extLst>
              </p:cNvPr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7B25DBF-995D-4AE3-8D8C-8CFED34F2B52}"/>
                  </a:ext>
                </a:extLst>
              </p:cNvPr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DFF83E-D671-46B8-9FAD-0978938CA059}"/>
                  </a:ext>
                </a:extLst>
              </p:cNvPr>
              <p:cNvSpPr/>
              <p:nvPr/>
            </p:nvSpPr>
            <p:spPr>
              <a:xfrm rot="162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33340CD-AA85-4AC7-8156-BDCD639807F8}"/>
                </a:ext>
              </a:extLst>
            </p:cNvPr>
            <p:cNvGrpSpPr/>
            <p:nvPr/>
          </p:nvGrpSpPr>
          <p:grpSpPr>
            <a:xfrm rot="18000000">
              <a:off x="6683938" y="3722595"/>
              <a:ext cx="1080000" cy="2216433"/>
              <a:chOff x="2323598" y="2425999"/>
              <a:chExt cx="1080000" cy="221643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5F0ECE6-914C-4A9D-954D-47F310ED7063}"/>
                  </a:ext>
                </a:extLst>
              </p:cNvPr>
              <p:cNvSpPr/>
              <p:nvPr/>
            </p:nvSpPr>
            <p:spPr>
              <a:xfrm>
                <a:off x="2323598" y="3562432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4DD5202-EDF3-422B-A0AC-2CAA6AE034AE}"/>
                  </a:ext>
                </a:extLst>
              </p:cNvPr>
              <p:cNvSpPr/>
              <p:nvPr/>
            </p:nvSpPr>
            <p:spPr>
              <a:xfrm>
                <a:off x="2503558" y="2425999"/>
                <a:ext cx="720080" cy="7200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DACC62-679C-4CB9-B20F-CC8DDC651544}"/>
                  </a:ext>
                </a:extLst>
              </p:cNvPr>
              <p:cNvSpPr/>
              <p:nvPr/>
            </p:nvSpPr>
            <p:spPr>
              <a:xfrm rot="16200000">
                <a:off x="2635765" y="3229740"/>
                <a:ext cx="455667" cy="1689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0AE181F-DED7-434D-9E55-58C0B01FE2B7}"/>
                </a:ext>
              </a:extLst>
            </p:cNvPr>
            <p:cNvGrpSpPr/>
            <p:nvPr/>
          </p:nvGrpSpPr>
          <p:grpSpPr>
            <a:xfrm>
              <a:off x="3978630" y="2500900"/>
              <a:ext cx="992401" cy="670881"/>
              <a:chOff x="4063366" y="1653624"/>
              <a:chExt cx="992401" cy="67088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EE74A9-5037-46EB-91E8-401C4B73D74D}"/>
                  </a:ext>
                </a:extLst>
              </p:cNvPr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Option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15BA970-FFB0-4F6A-B3DF-FD1087776B1A}"/>
                  </a:ext>
                </a:extLst>
              </p:cNvPr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01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C9EF1D1-7F02-4034-B614-F1B5E1F4775A}"/>
                </a:ext>
              </a:extLst>
            </p:cNvPr>
            <p:cNvGrpSpPr/>
            <p:nvPr/>
          </p:nvGrpSpPr>
          <p:grpSpPr>
            <a:xfrm>
              <a:off x="7219828" y="2500900"/>
              <a:ext cx="992401" cy="670881"/>
              <a:chOff x="4063366" y="1653624"/>
              <a:chExt cx="992401" cy="670881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0FF8708-9B5E-4F0D-BB18-60FC118D09C0}"/>
                  </a:ext>
                </a:extLst>
              </p:cNvPr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Option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E9353AA-F90E-4622-889A-3A7BBDFDDF61}"/>
                  </a:ext>
                </a:extLst>
              </p:cNvPr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02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FF8293A-ECF6-4323-BCA0-90F23177C5B8}"/>
                </a:ext>
              </a:extLst>
            </p:cNvPr>
            <p:cNvGrpSpPr/>
            <p:nvPr/>
          </p:nvGrpSpPr>
          <p:grpSpPr>
            <a:xfrm>
              <a:off x="7219828" y="4772215"/>
              <a:ext cx="992401" cy="670881"/>
              <a:chOff x="4063366" y="1653624"/>
              <a:chExt cx="992401" cy="67088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27EFCDE-C732-4E41-9D0B-29162D532B2D}"/>
                  </a:ext>
                </a:extLst>
              </p:cNvPr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Option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4BEC4DD-91BD-4E20-9618-FCCFAF4A1865}"/>
                  </a:ext>
                </a:extLst>
              </p:cNvPr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04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C1BE1-8A16-404C-B0A7-14BBCCAF6230}"/>
                </a:ext>
              </a:extLst>
            </p:cNvPr>
            <p:cNvGrpSpPr/>
            <p:nvPr/>
          </p:nvGrpSpPr>
          <p:grpSpPr>
            <a:xfrm>
              <a:off x="3978630" y="4772215"/>
              <a:ext cx="992401" cy="670881"/>
              <a:chOff x="4063366" y="1653624"/>
              <a:chExt cx="992401" cy="67088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FEDB0DF-0FEF-441C-B40B-0DB9B19E1B21}"/>
                  </a:ext>
                </a:extLst>
              </p:cNvPr>
              <p:cNvSpPr txBox="1"/>
              <p:nvPr/>
            </p:nvSpPr>
            <p:spPr>
              <a:xfrm>
                <a:off x="4063366" y="2016728"/>
                <a:ext cx="9924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Option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5FE0AB2-2A3C-409B-8D29-860FC249C2A8}"/>
                  </a:ext>
                </a:extLst>
              </p:cNvPr>
              <p:cNvSpPr/>
              <p:nvPr/>
            </p:nvSpPr>
            <p:spPr>
              <a:xfrm>
                <a:off x="4240478" y="1653624"/>
                <a:ext cx="638175" cy="400110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03</a:t>
                </a:r>
                <a:endPara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A1FCA3A-4EE3-41A3-B120-8A342209C771}"/>
                </a:ext>
              </a:extLst>
            </p:cNvPr>
            <p:cNvGrpSpPr/>
            <p:nvPr/>
          </p:nvGrpSpPr>
          <p:grpSpPr>
            <a:xfrm>
              <a:off x="4737374" y="2601581"/>
              <a:ext cx="2736305" cy="2736305"/>
              <a:chOff x="3213372" y="2635804"/>
              <a:chExt cx="2736305" cy="2736305"/>
            </a:xfrm>
            <a:solidFill>
              <a:schemeClr val="bg1">
                <a:lumMod val="75000"/>
              </a:schemeClr>
            </a:solidFill>
          </p:grpSpPr>
          <p:sp>
            <p:nvSpPr>
              <p:cNvPr id="52" name="Block Arc 51">
                <a:extLst>
                  <a:ext uri="{FF2B5EF4-FFF2-40B4-BE49-F238E27FC236}">
                    <a16:creationId xmlns:a16="http://schemas.microsoft.com/office/drawing/2014/main" id="{ECA6AF4D-63D0-43A8-B799-5EC65C87BBE8}"/>
                  </a:ext>
                </a:extLst>
              </p:cNvPr>
              <p:cNvSpPr/>
              <p:nvPr/>
            </p:nvSpPr>
            <p:spPr>
              <a:xfrm rot="5400000">
                <a:off x="3213372" y="2635804"/>
                <a:ext cx="2736304" cy="2736304"/>
              </a:xfrm>
              <a:prstGeom prst="blockArc">
                <a:avLst>
                  <a:gd name="adj1" fmla="val 14685282"/>
                  <a:gd name="adj2" fmla="val 17849732"/>
                  <a:gd name="adj3" fmla="val 873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AEA0F46B-6315-4C01-BAC0-069C8E31BC3D}"/>
                  </a:ext>
                </a:extLst>
              </p:cNvPr>
              <p:cNvSpPr/>
              <p:nvPr/>
            </p:nvSpPr>
            <p:spPr>
              <a:xfrm rot="16200000">
                <a:off x="3213372" y="2635805"/>
                <a:ext cx="2736304" cy="2736304"/>
              </a:xfrm>
              <a:prstGeom prst="blockArc">
                <a:avLst>
                  <a:gd name="adj1" fmla="val 14543732"/>
                  <a:gd name="adj2" fmla="val 17689195"/>
                  <a:gd name="adj3" fmla="val 92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1C7891D1-F76D-4DCA-A374-4723DF1FF233}"/>
                  </a:ext>
                </a:extLst>
              </p:cNvPr>
              <p:cNvGrpSpPr/>
              <p:nvPr/>
            </p:nvGrpSpPr>
            <p:grpSpPr>
              <a:xfrm>
                <a:off x="3213372" y="2635804"/>
                <a:ext cx="2736304" cy="2736304"/>
                <a:chOff x="3203847" y="2060848"/>
                <a:chExt cx="2736304" cy="2736304"/>
              </a:xfrm>
              <a:grpFill/>
            </p:grpSpPr>
            <p:sp>
              <p:nvSpPr>
                <p:cNvPr id="58" name="Block Arc 57">
                  <a:extLst>
                    <a:ext uri="{FF2B5EF4-FFF2-40B4-BE49-F238E27FC236}">
                      <a16:creationId xmlns:a16="http://schemas.microsoft.com/office/drawing/2014/main" id="{990BC0B6-89E6-448D-B6FD-9B86FE721F00}"/>
                    </a:ext>
                  </a:extLst>
                </p:cNvPr>
                <p:cNvSpPr/>
                <p:nvPr/>
              </p:nvSpPr>
              <p:spPr>
                <a:xfrm>
                  <a:off x="3203847" y="2060848"/>
                  <a:ext cx="2736304" cy="2736304"/>
                </a:xfrm>
                <a:prstGeom prst="blockArc">
                  <a:avLst>
                    <a:gd name="adj1" fmla="val 14111016"/>
                    <a:gd name="adj2" fmla="val 18363280"/>
                    <a:gd name="adj3" fmla="val 904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2C51DCF2-9A37-440A-A980-0E5EFC561A0E}"/>
                    </a:ext>
                  </a:extLst>
                </p:cNvPr>
                <p:cNvSpPr/>
                <p:nvPr/>
              </p:nvSpPr>
              <p:spPr>
                <a:xfrm rot="8100000">
                  <a:off x="5029785" y="2216409"/>
                  <a:ext cx="530352" cy="4572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ADA3787C-87F4-4B46-A2CD-9F85D9E3CF1D}"/>
                  </a:ext>
                </a:extLst>
              </p:cNvPr>
              <p:cNvGrpSpPr/>
              <p:nvPr/>
            </p:nvGrpSpPr>
            <p:grpSpPr>
              <a:xfrm>
                <a:off x="3213373" y="2635804"/>
                <a:ext cx="2736304" cy="2736304"/>
                <a:chOff x="3203848" y="2060848"/>
                <a:chExt cx="2736304" cy="2736304"/>
              </a:xfrm>
              <a:grpFill/>
            </p:grpSpPr>
            <p:sp>
              <p:nvSpPr>
                <p:cNvPr id="56" name="Block Arc 55">
                  <a:extLst>
                    <a:ext uri="{FF2B5EF4-FFF2-40B4-BE49-F238E27FC236}">
                      <a16:creationId xmlns:a16="http://schemas.microsoft.com/office/drawing/2014/main" id="{8F5AB09B-CC35-472B-A174-00F0E69D9AF3}"/>
                    </a:ext>
                  </a:extLst>
                </p:cNvPr>
                <p:cNvSpPr/>
                <p:nvPr/>
              </p:nvSpPr>
              <p:spPr>
                <a:xfrm rot="10800000">
                  <a:off x="3203848" y="2060848"/>
                  <a:ext cx="2736304" cy="2736304"/>
                </a:xfrm>
                <a:prstGeom prst="blockArc">
                  <a:avLst>
                    <a:gd name="adj1" fmla="val 14111016"/>
                    <a:gd name="adj2" fmla="val 18363280"/>
                    <a:gd name="adj3" fmla="val 9044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Isosceles Triangle 56">
                  <a:extLst>
                    <a:ext uri="{FF2B5EF4-FFF2-40B4-BE49-F238E27FC236}">
                      <a16:creationId xmlns:a16="http://schemas.microsoft.com/office/drawing/2014/main" id="{E57B7BB3-F211-497C-93B9-4CA8D657291C}"/>
                    </a:ext>
                  </a:extLst>
                </p:cNvPr>
                <p:cNvSpPr/>
                <p:nvPr/>
              </p:nvSpPr>
              <p:spPr>
                <a:xfrm rot="18000000">
                  <a:off x="3577042" y="4220813"/>
                  <a:ext cx="530352" cy="4572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60" name="Parallelogram 15">
              <a:extLst>
                <a:ext uri="{FF2B5EF4-FFF2-40B4-BE49-F238E27FC236}">
                  <a16:creationId xmlns:a16="http://schemas.microsoft.com/office/drawing/2014/main" id="{A2F0B427-57A6-4F39-A72D-60A4A82409FE}"/>
                </a:ext>
              </a:extLst>
            </p:cNvPr>
            <p:cNvSpPr/>
            <p:nvPr/>
          </p:nvSpPr>
          <p:spPr>
            <a:xfrm flipH="1">
              <a:off x="6392853" y="3346090"/>
              <a:ext cx="357672" cy="357672"/>
            </a:xfrm>
            <a:custGeom>
              <a:avLst/>
              <a:gdLst/>
              <a:ahLst/>
              <a:cxnLst/>
              <a:rect l="l" t="t" r="r" b="b"/>
              <a:pathLst>
                <a:path w="3242753" h="3227814">
                  <a:moveTo>
                    <a:pt x="1621376" y="1043635"/>
                  </a:moveTo>
                  <a:cubicBezTo>
                    <a:pt x="1557188" y="1043635"/>
                    <a:pt x="1505154" y="1095669"/>
                    <a:pt x="1505154" y="1159857"/>
                  </a:cubicBezTo>
                  <a:lnTo>
                    <a:pt x="1505154" y="1625483"/>
                  </a:lnTo>
                  <a:lnTo>
                    <a:pt x="1033577" y="1625483"/>
                  </a:lnTo>
                  <a:cubicBezTo>
                    <a:pt x="969389" y="1625483"/>
                    <a:pt x="917355" y="1677517"/>
                    <a:pt x="917355" y="1741705"/>
                  </a:cubicBezTo>
                  <a:cubicBezTo>
                    <a:pt x="917355" y="1805893"/>
                    <a:pt x="969389" y="1857927"/>
                    <a:pt x="1033577" y="1857927"/>
                  </a:cubicBezTo>
                  <a:lnTo>
                    <a:pt x="1614688" y="1857927"/>
                  </a:lnTo>
                  <a:lnTo>
                    <a:pt x="1619859" y="1856884"/>
                  </a:lnTo>
                  <a:cubicBezTo>
                    <a:pt x="1620361" y="1857187"/>
                    <a:pt x="1620868" y="1857190"/>
                    <a:pt x="1621376" y="1857190"/>
                  </a:cubicBezTo>
                  <a:cubicBezTo>
                    <a:pt x="1685564" y="1857190"/>
                    <a:pt x="1737598" y="1805156"/>
                    <a:pt x="1737598" y="1740968"/>
                  </a:cubicBezTo>
                  <a:lnTo>
                    <a:pt x="1737598" y="1159857"/>
                  </a:lnTo>
                  <a:cubicBezTo>
                    <a:pt x="1737598" y="1095669"/>
                    <a:pt x="1685564" y="1043635"/>
                    <a:pt x="1621376" y="1043635"/>
                  </a:cubicBezTo>
                  <a:close/>
                  <a:moveTo>
                    <a:pt x="1621376" y="628818"/>
                  </a:moveTo>
                  <a:cubicBezTo>
                    <a:pt x="2206882" y="628818"/>
                    <a:pt x="2681529" y="1103464"/>
                    <a:pt x="2681529" y="1688970"/>
                  </a:cubicBezTo>
                  <a:cubicBezTo>
                    <a:pt x="2681529" y="2274476"/>
                    <a:pt x="2206882" y="2749122"/>
                    <a:pt x="1621376" y="2749122"/>
                  </a:cubicBezTo>
                  <a:cubicBezTo>
                    <a:pt x="1035870" y="2749122"/>
                    <a:pt x="561223" y="2274476"/>
                    <a:pt x="561223" y="1688970"/>
                  </a:cubicBezTo>
                  <a:cubicBezTo>
                    <a:pt x="561223" y="1103464"/>
                    <a:pt x="1035870" y="628818"/>
                    <a:pt x="1621376" y="628818"/>
                  </a:cubicBezTo>
                  <a:close/>
                  <a:moveTo>
                    <a:pt x="1621376" y="424596"/>
                  </a:moveTo>
                  <a:cubicBezTo>
                    <a:pt x="923081" y="424596"/>
                    <a:pt x="357001" y="990676"/>
                    <a:pt x="357001" y="1688970"/>
                  </a:cubicBezTo>
                  <a:cubicBezTo>
                    <a:pt x="357001" y="2128645"/>
                    <a:pt x="581423" y="2515905"/>
                    <a:pt x="922189" y="2742109"/>
                  </a:cubicBezTo>
                  <a:lnTo>
                    <a:pt x="652992" y="3227814"/>
                  </a:lnTo>
                  <a:lnTo>
                    <a:pt x="911997" y="3227814"/>
                  </a:lnTo>
                  <a:lnTo>
                    <a:pt x="1121304" y="2850168"/>
                  </a:lnTo>
                  <a:cubicBezTo>
                    <a:pt x="1274563" y="2916691"/>
                    <a:pt x="1443689" y="2953344"/>
                    <a:pt x="1621376" y="2953344"/>
                  </a:cubicBezTo>
                  <a:cubicBezTo>
                    <a:pt x="1799063" y="2953344"/>
                    <a:pt x="1968189" y="2916691"/>
                    <a:pt x="2121449" y="2850168"/>
                  </a:cubicBezTo>
                  <a:lnTo>
                    <a:pt x="2330755" y="3227814"/>
                  </a:lnTo>
                  <a:lnTo>
                    <a:pt x="2589760" y="3227814"/>
                  </a:lnTo>
                  <a:lnTo>
                    <a:pt x="2320563" y="2742109"/>
                  </a:lnTo>
                  <a:cubicBezTo>
                    <a:pt x="2661329" y="2515905"/>
                    <a:pt x="2885751" y="2128645"/>
                    <a:pt x="2885751" y="1688970"/>
                  </a:cubicBezTo>
                  <a:cubicBezTo>
                    <a:pt x="2885751" y="990676"/>
                    <a:pt x="2319671" y="424596"/>
                    <a:pt x="1621376" y="424596"/>
                  </a:cubicBezTo>
                  <a:close/>
                  <a:moveTo>
                    <a:pt x="2599800" y="123238"/>
                  </a:moveTo>
                  <a:cubicBezTo>
                    <a:pt x="2434609" y="120698"/>
                    <a:pt x="2268460" y="180476"/>
                    <a:pt x="2139563" y="303161"/>
                  </a:cubicBezTo>
                  <a:lnTo>
                    <a:pt x="3057258" y="1232053"/>
                  </a:lnTo>
                  <a:cubicBezTo>
                    <a:pt x="3305736" y="977255"/>
                    <a:pt x="3304415" y="570405"/>
                    <a:pt x="3054287" y="317226"/>
                  </a:cubicBezTo>
                  <a:cubicBezTo>
                    <a:pt x="2929224" y="190636"/>
                    <a:pt x="2764991" y="125778"/>
                    <a:pt x="2599800" y="123238"/>
                  </a:cubicBezTo>
                  <a:close/>
                  <a:moveTo>
                    <a:pt x="642953" y="123238"/>
                  </a:moveTo>
                  <a:cubicBezTo>
                    <a:pt x="477762" y="125778"/>
                    <a:pt x="313529" y="190636"/>
                    <a:pt x="188466" y="317226"/>
                  </a:cubicBezTo>
                  <a:cubicBezTo>
                    <a:pt x="-61662" y="570405"/>
                    <a:pt x="-62983" y="977255"/>
                    <a:pt x="185495" y="1232053"/>
                  </a:cubicBezTo>
                  <a:lnTo>
                    <a:pt x="1103190" y="303161"/>
                  </a:lnTo>
                  <a:cubicBezTo>
                    <a:pt x="974294" y="180476"/>
                    <a:pt x="808144" y="120698"/>
                    <a:pt x="642953" y="123238"/>
                  </a:cubicBezTo>
                  <a:close/>
                  <a:moveTo>
                    <a:pt x="1722692" y="0"/>
                  </a:moveTo>
                  <a:lnTo>
                    <a:pt x="1520061" y="0"/>
                  </a:lnTo>
                  <a:cubicBezTo>
                    <a:pt x="1440152" y="0"/>
                    <a:pt x="1375373" y="64779"/>
                    <a:pt x="1375373" y="144688"/>
                  </a:cubicBezTo>
                  <a:lnTo>
                    <a:pt x="1375373" y="289376"/>
                  </a:lnTo>
                  <a:lnTo>
                    <a:pt x="1867380" y="289376"/>
                  </a:lnTo>
                  <a:lnTo>
                    <a:pt x="1867380" y="144688"/>
                  </a:lnTo>
                  <a:cubicBezTo>
                    <a:pt x="1867380" y="64779"/>
                    <a:pt x="1802601" y="0"/>
                    <a:pt x="17226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ectangle 30">
              <a:extLst>
                <a:ext uri="{FF2B5EF4-FFF2-40B4-BE49-F238E27FC236}">
                  <a16:creationId xmlns:a16="http://schemas.microsoft.com/office/drawing/2014/main" id="{72AC8322-742D-442E-A10B-9A480ED17508}"/>
                </a:ext>
              </a:extLst>
            </p:cNvPr>
            <p:cNvSpPr/>
            <p:nvPr/>
          </p:nvSpPr>
          <p:spPr>
            <a:xfrm>
              <a:off x="6427764" y="4305185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ed Rectangle 32">
              <a:extLst>
                <a:ext uri="{FF2B5EF4-FFF2-40B4-BE49-F238E27FC236}">
                  <a16:creationId xmlns:a16="http://schemas.microsoft.com/office/drawing/2014/main" id="{0E984634-4B89-49D8-B289-305199F35572}"/>
                </a:ext>
              </a:extLst>
            </p:cNvPr>
            <p:cNvSpPr/>
            <p:nvPr/>
          </p:nvSpPr>
          <p:spPr>
            <a:xfrm>
              <a:off x="5452054" y="3347759"/>
              <a:ext cx="322637" cy="32263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Frame 17">
              <a:extLst>
                <a:ext uri="{FF2B5EF4-FFF2-40B4-BE49-F238E27FC236}">
                  <a16:creationId xmlns:a16="http://schemas.microsoft.com/office/drawing/2014/main" id="{1AFD519B-DDF9-4E10-B64E-8E3F6FB3701F}"/>
                </a:ext>
              </a:extLst>
            </p:cNvPr>
            <p:cNvSpPr/>
            <p:nvPr/>
          </p:nvSpPr>
          <p:spPr>
            <a:xfrm>
              <a:off x="5457296" y="4288915"/>
              <a:ext cx="318434" cy="3184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295528" y="38188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2446" y="5039445"/>
            <a:ext cx="3419554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4749800" cy="685800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66929" y="4637422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Simple Portfolio Presentation Designed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5134612" y="487524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5134612" y="5768026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500" dirty="0">
                <a:solidFill>
                  <a:schemeClr val="accent1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3" name="Rounded Rectangle 58">
            <a:extLst>
              <a:ext uri="{FF2B5EF4-FFF2-40B4-BE49-F238E27FC236}">
                <a16:creationId xmlns:a16="http://schemas.microsoft.com/office/drawing/2014/main" id="{4BFDED60-1854-4EA1-A59D-B6F8E4DFBE99}"/>
              </a:ext>
            </a:extLst>
          </p:cNvPr>
          <p:cNvSpPr/>
          <p:nvPr/>
        </p:nvSpPr>
        <p:spPr>
          <a:xfrm rot="10800000">
            <a:off x="9595313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60">
            <a:extLst>
              <a:ext uri="{FF2B5EF4-FFF2-40B4-BE49-F238E27FC236}">
                <a16:creationId xmlns:a16="http://schemas.microsoft.com/office/drawing/2014/main" id="{738BBBBE-74E6-442E-AFDF-1E51341E03AF}"/>
              </a:ext>
            </a:extLst>
          </p:cNvPr>
          <p:cNvSpPr/>
          <p:nvPr/>
        </p:nvSpPr>
        <p:spPr>
          <a:xfrm rot="10800000">
            <a:off x="630869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1">
            <a:extLst>
              <a:ext uri="{FF2B5EF4-FFF2-40B4-BE49-F238E27FC236}">
                <a16:creationId xmlns:a16="http://schemas.microsoft.com/office/drawing/2014/main" id="{08303F7F-924E-41C2-89CD-5EEF00DF5A28}"/>
              </a:ext>
            </a:extLst>
          </p:cNvPr>
          <p:cNvSpPr/>
          <p:nvPr/>
        </p:nvSpPr>
        <p:spPr>
          <a:xfrm rot="10800000">
            <a:off x="740423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2">
            <a:extLst>
              <a:ext uri="{FF2B5EF4-FFF2-40B4-BE49-F238E27FC236}">
                <a16:creationId xmlns:a16="http://schemas.microsoft.com/office/drawing/2014/main" id="{26A80601-A337-4BE3-838B-A6F5AE276963}"/>
              </a:ext>
            </a:extLst>
          </p:cNvPr>
          <p:cNvSpPr/>
          <p:nvPr/>
        </p:nvSpPr>
        <p:spPr>
          <a:xfrm rot="10800000">
            <a:off x="8499772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3">
            <a:extLst>
              <a:ext uri="{FF2B5EF4-FFF2-40B4-BE49-F238E27FC236}">
                <a16:creationId xmlns:a16="http://schemas.microsoft.com/office/drawing/2014/main" id="{F04260B0-9F73-428E-A9A3-6597D02FBDE8}"/>
              </a:ext>
            </a:extLst>
          </p:cNvPr>
          <p:cNvSpPr/>
          <p:nvPr/>
        </p:nvSpPr>
        <p:spPr>
          <a:xfrm rot="10800000">
            <a:off x="10690854" y="1856351"/>
            <a:ext cx="557156" cy="40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E9ADD34-CCDF-4AFE-A050-AB7B6740A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71343"/>
              </p:ext>
            </p:extLst>
          </p:nvPr>
        </p:nvGraphicFramePr>
        <p:xfrm>
          <a:off x="5902412" y="2213520"/>
          <a:ext cx="5754130" cy="35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E503C18D-6298-4158-8662-20FCF44BFE38}"/>
              </a:ext>
            </a:extLst>
          </p:cNvPr>
          <p:cNvSpPr/>
          <p:nvPr/>
        </p:nvSpPr>
        <p:spPr>
          <a:xfrm>
            <a:off x="7437078" y="3680035"/>
            <a:ext cx="492846" cy="492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8D7B32-E1FC-4A61-878F-9F065429F00C}"/>
              </a:ext>
            </a:extLst>
          </p:cNvPr>
          <p:cNvSpPr/>
          <p:nvPr/>
        </p:nvSpPr>
        <p:spPr>
          <a:xfrm>
            <a:off x="8532716" y="3188879"/>
            <a:ext cx="492846" cy="492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1D1FCC-DDF1-4E14-9541-4126E6FD0975}"/>
              </a:ext>
            </a:extLst>
          </p:cNvPr>
          <p:cNvSpPr/>
          <p:nvPr/>
        </p:nvSpPr>
        <p:spPr>
          <a:xfrm>
            <a:off x="9628354" y="2543639"/>
            <a:ext cx="492846" cy="492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503BFC-540B-4D3C-808E-5448B6BE4DDD}"/>
              </a:ext>
            </a:extLst>
          </p:cNvPr>
          <p:cNvSpPr/>
          <p:nvPr/>
        </p:nvSpPr>
        <p:spPr>
          <a:xfrm>
            <a:off x="6341440" y="4165787"/>
            <a:ext cx="492846" cy="492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C7DB0B-4F8E-44A9-BEB3-2D936080E302}"/>
              </a:ext>
            </a:extLst>
          </p:cNvPr>
          <p:cNvSpPr/>
          <p:nvPr/>
        </p:nvSpPr>
        <p:spPr>
          <a:xfrm>
            <a:off x="6466669" y="5493253"/>
            <a:ext cx="241200" cy="2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C1F754-05FB-4658-865D-527ED8B6D026}"/>
              </a:ext>
            </a:extLst>
          </p:cNvPr>
          <p:cNvSpPr/>
          <p:nvPr/>
        </p:nvSpPr>
        <p:spPr>
          <a:xfrm>
            <a:off x="7562210" y="5493253"/>
            <a:ext cx="241200" cy="24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E0677B-5AF5-452B-A602-57D44E72B465}"/>
              </a:ext>
            </a:extLst>
          </p:cNvPr>
          <p:cNvSpPr/>
          <p:nvPr/>
        </p:nvSpPr>
        <p:spPr>
          <a:xfrm>
            <a:off x="8657751" y="5493253"/>
            <a:ext cx="241200" cy="24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F8B40A-8808-48C0-9E79-3EFF9C6F02E2}"/>
              </a:ext>
            </a:extLst>
          </p:cNvPr>
          <p:cNvSpPr/>
          <p:nvPr/>
        </p:nvSpPr>
        <p:spPr>
          <a:xfrm>
            <a:off x="9753292" y="5493253"/>
            <a:ext cx="241200" cy="241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B082D5-B07D-42D2-9BBA-6A8231150ED0}"/>
              </a:ext>
            </a:extLst>
          </p:cNvPr>
          <p:cNvSpPr txBox="1"/>
          <p:nvPr/>
        </p:nvSpPr>
        <p:spPr>
          <a:xfrm>
            <a:off x="6330957" y="427371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FD3BA-FA55-458E-918A-E8C755D69B82}"/>
              </a:ext>
            </a:extLst>
          </p:cNvPr>
          <p:cNvSpPr txBox="1"/>
          <p:nvPr/>
        </p:nvSpPr>
        <p:spPr>
          <a:xfrm>
            <a:off x="7426595" y="3787961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7A17F8-29BB-4518-8586-28453CBE9DE5}"/>
              </a:ext>
            </a:extLst>
          </p:cNvPr>
          <p:cNvSpPr txBox="1"/>
          <p:nvPr/>
        </p:nvSpPr>
        <p:spPr>
          <a:xfrm>
            <a:off x="8522233" y="32968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53CEA4-A075-49EE-ABD4-BFFBE4AC2721}"/>
              </a:ext>
            </a:extLst>
          </p:cNvPr>
          <p:cNvSpPr txBox="1"/>
          <p:nvPr/>
        </p:nvSpPr>
        <p:spPr>
          <a:xfrm>
            <a:off x="9617871" y="265156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0BBF04-1ABB-46B5-BFBE-B34FD955E69A}"/>
              </a:ext>
            </a:extLst>
          </p:cNvPr>
          <p:cNvSpPr txBox="1"/>
          <p:nvPr/>
        </p:nvSpPr>
        <p:spPr>
          <a:xfrm>
            <a:off x="6194231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018F8-CFDD-4CC6-8EB1-D9EB2D539C5E}"/>
              </a:ext>
            </a:extLst>
          </p:cNvPr>
          <p:cNvSpPr txBox="1"/>
          <p:nvPr/>
        </p:nvSpPr>
        <p:spPr>
          <a:xfrm>
            <a:off x="7289772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D5EA89-5CA9-4309-B84D-D5F1CD3020C1}"/>
              </a:ext>
            </a:extLst>
          </p:cNvPr>
          <p:cNvSpPr txBox="1"/>
          <p:nvPr/>
        </p:nvSpPr>
        <p:spPr>
          <a:xfrm>
            <a:off x="8385313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607B86-5934-402D-931E-F1459EDC3E14}"/>
              </a:ext>
            </a:extLst>
          </p:cNvPr>
          <p:cNvSpPr txBox="1"/>
          <p:nvPr/>
        </p:nvSpPr>
        <p:spPr>
          <a:xfrm>
            <a:off x="948085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4814F3-C6E7-4A89-B3E3-DA63A2841B4E}"/>
              </a:ext>
            </a:extLst>
          </p:cNvPr>
          <p:cNvSpPr/>
          <p:nvPr/>
        </p:nvSpPr>
        <p:spPr>
          <a:xfrm>
            <a:off x="10848832" y="5493253"/>
            <a:ext cx="241200" cy="241200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A41B77-E374-4FBC-8071-64EE399817B7}"/>
              </a:ext>
            </a:extLst>
          </p:cNvPr>
          <p:cNvSpPr/>
          <p:nvPr/>
        </p:nvSpPr>
        <p:spPr>
          <a:xfrm>
            <a:off x="10723992" y="2217579"/>
            <a:ext cx="492846" cy="492846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A33FBD-9E52-4FF3-8FD6-3A6AD950C6FE}"/>
              </a:ext>
            </a:extLst>
          </p:cNvPr>
          <p:cNvSpPr txBox="1"/>
          <p:nvPr/>
        </p:nvSpPr>
        <p:spPr>
          <a:xfrm>
            <a:off x="10713509" y="2325504"/>
            <a:ext cx="5138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90%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EA6D0B-D5AC-47A5-A36B-2985A8C61609}"/>
              </a:ext>
            </a:extLst>
          </p:cNvPr>
          <p:cNvSpPr txBox="1"/>
          <p:nvPr/>
        </p:nvSpPr>
        <p:spPr>
          <a:xfrm>
            <a:off x="10576394" y="5927912"/>
            <a:ext cx="78607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BB821B-C8B2-489F-921A-E9F2D87A6009}"/>
              </a:ext>
            </a:extLst>
          </p:cNvPr>
          <p:cNvGrpSpPr/>
          <p:nvPr/>
        </p:nvGrpSpPr>
        <p:grpSpPr>
          <a:xfrm>
            <a:off x="940743" y="1894419"/>
            <a:ext cx="207464" cy="206152"/>
            <a:chOff x="2411760" y="3708613"/>
            <a:chExt cx="206152" cy="2061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92D774D-20FF-4B3E-AB58-65E59521AE1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hevron 91">
              <a:extLst>
                <a:ext uri="{FF2B5EF4-FFF2-40B4-BE49-F238E27FC236}">
                  <a16:creationId xmlns:a16="http://schemas.microsoft.com/office/drawing/2014/main" id="{33107C0E-1835-46C5-AA30-55097C32F558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93493AFE-3717-4565-B509-025D972331E8}"/>
              </a:ext>
            </a:extLst>
          </p:cNvPr>
          <p:cNvGrpSpPr/>
          <p:nvPr/>
        </p:nvGrpSpPr>
        <p:grpSpPr>
          <a:xfrm>
            <a:off x="1201729" y="1841797"/>
            <a:ext cx="4738195" cy="754955"/>
            <a:chOff x="1201728" y="1756072"/>
            <a:chExt cx="4738195" cy="7549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4CF5AB-318A-491C-ACD8-26C4B0F38DEC}"/>
                </a:ext>
              </a:extLst>
            </p:cNvPr>
            <p:cNvSpPr txBox="1"/>
            <p:nvPr/>
          </p:nvSpPr>
          <p:spPr>
            <a:xfrm>
              <a:off x="1201728" y="17560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4276B-32EC-4003-84EA-825CB7D9021B}"/>
                </a:ext>
              </a:extLst>
            </p:cNvPr>
            <p:cNvSpPr txBox="1"/>
            <p:nvPr/>
          </p:nvSpPr>
          <p:spPr>
            <a:xfrm>
              <a:off x="1201728" y="20493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8E152B-53E7-4BDE-9BC6-C8157AEC964F}"/>
              </a:ext>
            </a:extLst>
          </p:cNvPr>
          <p:cNvGrpSpPr/>
          <p:nvPr/>
        </p:nvGrpSpPr>
        <p:grpSpPr>
          <a:xfrm>
            <a:off x="940743" y="2784794"/>
            <a:ext cx="207464" cy="206152"/>
            <a:chOff x="2411760" y="3708613"/>
            <a:chExt cx="206152" cy="20615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EFD882-9867-4BF6-9502-1A9D4BB65D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Chevron 98">
              <a:extLst>
                <a:ext uri="{FF2B5EF4-FFF2-40B4-BE49-F238E27FC236}">
                  <a16:creationId xmlns:a16="http://schemas.microsoft.com/office/drawing/2014/main" id="{BB2953E7-987E-4F1D-97FA-B48C785457EB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85963B7C-744A-49C9-9140-939F1ED0090D}"/>
              </a:ext>
            </a:extLst>
          </p:cNvPr>
          <p:cNvGrpSpPr/>
          <p:nvPr/>
        </p:nvGrpSpPr>
        <p:grpSpPr>
          <a:xfrm>
            <a:off x="1201729" y="2732173"/>
            <a:ext cx="4738195" cy="754955"/>
            <a:chOff x="1201728" y="2646447"/>
            <a:chExt cx="4738195" cy="7549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E66CE4-D178-4A68-8D38-C8BA211402A1}"/>
                </a:ext>
              </a:extLst>
            </p:cNvPr>
            <p:cNvSpPr txBox="1"/>
            <p:nvPr/>
          </p:nvSpPr>
          <p:spPr>
            <a:xfrm>
              <a:off x="1201728" y="264644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05CFC-080C-46FD-BE30-CED255FD18CC}"/>
                </a:ext>
              </a:extLst>
            </p:cNvPr>
            <p:cNvSpPr txBox="1"/>
            <p:nvPr/>
          </p:nvSpPr>
          <p:spPr>
            <a:xfrm>
              <a:off x="1201728" y="293973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141057-7D8D-4018-A62F-3A6B3CEB54A7}"/>
              </a:ext>
            </a:extLst>
          </p:cNvPr>
          <p:cNvGrpSpPr/>
          <p:nvPr/>
        </p:nvGrpSpPr>
        <p:grpSpPr>
          <a:xfrm>
            <a:off x="940743" y="3675169"/>
            <a:ext cx="207464" cy="206152"/>
            <a:chOff x="2411760" y="3708613"/>
            <a:chExt cx="206152" cy="20615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388902-B92A-4CF5-88AE-C4EC594A27F4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hevron 105">
              <a:extLst>
                <a:ext uri="{FF2B5EF4-FFF2-40B4-BE49-F238E27FC236}">
                  <a16:creationId xmlns:a16="http://schemas.microsoft.com/office/drawing/2014/main" id="{89953F2C-FDE7-458B-8F9F-F03E49A2300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그룹 6">
            <a:extLst>
              <a:ext uri="{FF2B5EF4-FFF2-40B4-BE49-F238E27FC236}">
                <a16:creationId xmlns:a16="http://schemas.microsoft.com/office/drawing/2014/main" id="{ADA78472-60E2-4033-A611-836A00D299A6}"/>
              </a:ext>
            </a:extLst>
          </p:cNvPr>
          <p:cNvGrpSpPr/>
          <p:nvPr/>
        </p:nvGrpSpPr>
        <p:grpSpPr>
          <a:xfrm>
            <a:off x="1201729" y="3622547"/>
            <a:ext cx="4738195" cy="754955"/>
            <a:chOff x="1201728" y="3536822"/>
            <a:chExt cx="4738195" cy="75495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9EFD5C-4C70-47A0-986E-14AA30EFC8C7}"/>
                </a:ext>
              </a:extLst>
            </p:cNvPr>
            <p:cNvSpPr txBox="1"/>
            <p:nvPr/>
          </p:nvSpPr>
          <p:spPr>
            <a:xfrm>
              <a:off x="1201728" y="353682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2312CC7-7AEF-4672-83B8-7B3D32726C1E}"/>
                </a:ext>
              </a:extLst>
            </p:cNvPr>
            <p:cNvSpPr txBox="1"/>
            <p:nvPr/>
          </p:nvSpPr>
          <p:spPr>
            <a:xfrm>
              <a:off x="1201728" y="383011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40636F-33EE-44F2-89B4-8D3CE05D2F0E}"/>
              </a:ext>
            </a:extLst>
          </p:cNvPr>
          <p:cNvGrpSpPr/>
          <p:nvPr/>
        </p:nvGrpSpPr>
        <p:grpSpPr>
          <a:xfrm>
            <a:off x="940743" y="4565544"/>
            <a:ext cx="207464" cy="206152"/>
            <a:chOff x="2411760" y="3708613"/>
            <a:chExt cx="206152" cy="20615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14B147-2E5E-4FCB-AEA3-2FAB5A5556C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Chevron 112">
              <a:extLst>
                <a:ext uri="{FF2B5EF4-FFF2-40B4-BE49-F238E27FC236}">
                  <a16:creationId xmlns:a16="http://schemas.microsoft.com/office/drawing/2014/main" id="{7980D4BB-EF32-4C94-A198-FBA8BABBCEA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1B222DBC-D407-4F45-B6BA-7B33AB78D987}"/>
              </a:ext>
            </a:extLst>
          </p:cNvPr>
          <p:cNvGrpSpPr/>
          <p:nvPr/>
        </p:nvGrpSpPr>
        <p:grpSpPr>
          <a:xfrm>
            <a:off x="1201729" y="4512922"/>
            <a:ext cx="4738195" cy="754955"/>
            <a:chOff x="1201728" y="4427197"/>
            <a:chExt cx="4738195" cy="7549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5A8BA9-A64C-40FB-B335-9CF7988648BD}"/>
                </a:ext>
              </a:extLst>
            </p:cNvPr>
            <p:cNvSpPr txBox="1"/>
            <p:nvPr/>
          </p:nvSpPr>
          <p:spPr>
            <a:xfrm>
              <a:off x="1201728" y="4427197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D8532F-B788-4105-AC89-E45E2589851C}"/>
                </a:ext>
              </a:extLst>
            </p:cNvPr>
            <p:cNvSpPr txBox="1"/>
            <p:nvPr/>
          </p:nvSpPr>
          <p:spPr>
            <a:xfrm>
              <a:off x="1201728" y="4720487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775B11-7B1A-423D-8602-1B998C0F63E7}"/>
              </a:ext>
            </a:extLst>
          </p:cNvPr>
          <p:cNvGrpSpPr/>
          <p:nvPr/>
        </p:nvGrpSpPr>
        <p:grpSpPr>
          <a:xfrm>
            <a:off x="940743" y="5455919"/>
            <a:ext cx="207464" cy="206152"/>
            <a:chOff x="2411760" y="3708613"/>
            <a:chExt cx="206152" cy="20615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606CB07-D3A8-4531-B664-D6E1365CB07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Chevron 119">
              <a:extLst>
                <a:ext uri="{FF2B5EF4-FFF2-40B4-BE49-F238E27FC236}">
                  <a16:creationId xmlns:a16="http://schemas.microsoft.com/office/drawing/2014/main" id="{3EE74226-F006-456F-95D8-1DEB95DE6F21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그룹 8">
            <a:extLst>
              <a:ext uri="{FF2B5EF4-FFF2-40B4-BE49-F238E27FC236}">
                <a16:creationId xmlns:a16="http://schemas.microsoft.com/office/drawing/2014/main" id="{31E6153A-21D4-489E-A67E-4FC8A8BC5A3E}"/>
              </a:ext>
            </a:extLst>
          </p:cNvPr>
          <p:cNvGrpSpPr/>
          <p:nvPr/>
        </p:nvGrpSpPr>
        <p:grpSpPr>
          <a:xfrm>
            <a:off x="1201729" y="5403297"/>
            <a:ext cx="4738195" cy="754955"/>
            <a:chOff x="1201728" y="5317572"/>
            <a:chExt cx="4738195" cy="75495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C39C16F-3544-4D76-B3BA-DCCD2A44E3E3}"/>
                </a:ext>
              </a:extLst>
            </p:cNvPr>
            <p:cNvSpPr txBox="1"/>
            <p:nvPr/>
          </p:nvSpPr>
          <p:spPr>
            <a:xfrm>
              <a:off x="1201728" y="5317572"/>
              <a:ext cx="473819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311A5A8-A3EE-449F-83F9-509F3A3E572E}"/>
                </a:ext>
              </a:extLst>
            </p:cNvPr>
            <p:cNvSpPr txBox="1"/>
            <p:nvPr/>
          </p:nvSpPr>
          <p:spPr>
            <a:xfrm>
              <a:off x="1201728" y="5610862"/>
              <a:ext cx="4738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" y="6288666"/>
            <a:ext cx="12209930" cy="6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11173" y="860004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rgbClr val="ED7D3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rgbClr val="ED7D3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rgbClr val="ED7D3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rgbClr val="ED7D3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rgbClr val="ED7D3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7691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ED7D3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ED7D3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36618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ED7D3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ED7D3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5546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ED7D3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ED7D3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544745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rgbClr val="ED7D3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rgbClr val="ED7D3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0" y="6273283"/>
            <a:ext cx="12192000" cy="584717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871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8075852" y="1504262"/>
            <a:ext cx="4134078" cy="5409658"/>
          </a:xfrm>
          <a:custGeom>
            <a:avLst/>
            <a:gdLst>
              <a:gd name="T0" fmla="*/ 0 w 156"/>
              <a:gd name="T1" fmla="*/ 112 h 205"/>
              <a:gd name="T2" fmla="*/ 58 w 156"/>
              <a:gd name="T3" fmla="*/ 10 h 205"/>
              <a:gd name="T4" fmla="*/ 92 w 156"/>
              <a:gd name="T5" fmla="*/ 8 h 205"/>
              <a:gd name="T6" fmla="*/ 153 w 156"/>
              <a:gd name="T7" fmla="*/ 129 h 205"/>
              <a:gd name="T8" fmla="*/ 72 w 156"/>
              <a:gd name="T9" fmla="*/ 202 h 205"/>
              <a:gd name="T10" fmla="*/ 0 w 156"/>
              <a:gd name="T11" fmla="*/ 112 h 205"/>
              <a:gd name="T12" fmla="*/ 8 w 156"/>
              <a:gd name="T13" fmla="*/ 114 h 205"/>
              <a:gd name="T14" fmla="*/ 16 w 156"/>
              <a:gd name="T15" fmla="*/ 124 h 205"/>
              <a:gd name="T16" fmla="*/ 22 w 156"/>
              <a:gd name="T17" fmla="*/ 114 h 205"/>
              <a:gd name="T18" fmla="*/ 34 w 156"/>
              <a:gd name="T19" fmla="*/ 72 h 205"/>
              <a:gd name="T20" fmla="*/ 33 w 156"/>
              <a:gd name="T21" fmla="*/ 61 h 205"/>
              <a:gd name="T22" fmla="*/ 24 w 156"/>
              <a:gd name="T23" fmla="*/ 67 h 205"/>
              <a:gd name="T24" fmla="*/ 8 w 156"/>
              <a:gd name="T25" fmla="*/ 114 h 205"/>
              <a:gd name="T26" fmla="*/ 57 w 156"/>
              <a:gd name="T27" fmla="*/ 26 h 205"/>
              <a:gd name="T28" fmla="*/ 34 w 156"/>
              <a:gd name="T29" fmla="*/ 53 h 205"/>
              <a:gd name="T30" fmla="*/ 38 w 156"/>
              <a:gd name="T31" fmla="*/ 56 h 205"/>
              <a:gd name="T32" fmla="*/ 44 w 156"/>
              <a:gd name="T33" fmla="*/ 55 h 205"/>
              <a:gd name="T34" fmla="*/ 60 w 156"/>
              <a:gd name="T35" fmla="*/ 35 h 205"/>
              <a:gd name="T36" fmla="*/ 61 w 156"/>
              <a:gd name="T37" fmla="*/ 29 h 205"/>
              <a:gd name="T38" fmla="*/ 57 w 156"/>
              <a:gd name="T39" fmla="*/ 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205">
                <a:moveTo>
                  <a:pt x="0" y="112"/>
                </a:moveTo>
                <a:cubicBezTo>
                  <a:pt x="3" y="75"/>
                  <a:pt x="23" y="38"/>
                  <a:pt x="58" y="10"/>
                </a:cubicBezTo>
                <a:cubicBezTo>
                  <a:pt x="69" y="2"/>
                  <a:pt x="81" y="0"/>
                  <a:pt x="92" y="8"/>
                </a:cubicBezTo>
                <a:cubicBezTo>
                  <a:pt x="133" y="38"/>
                  <a:pt x="156" y="78"/>
                  <a:pt x="153" y="129"/>
                </a:cubicBezTo>
                <a:cubicBezTo>
                  <a:pt x="150" y="174"/>
                  <a:pt x="114" y="205"/>
                  <a:pt x="72" y="202"/>
                </a:cubicBezTo>
                <a:cubicBezTo>
                  <a:pt x="31" y="200"/>
                  <a:pt x="0" y="164"/>
                  <a:pt x="0" y="112"/>
                </a:cubicBezTo>
                <a:close/>
                <a:moveTo>
                  <a:pt x="8" y="114"/>
                </a:moveTo>
                <a:cubicBezTo>
                  <a:pt x="11" y="118"/>
                  <a:pt x="13" y="121"/>
                  <a:pt x="16" y="124"/>
                </a:cubicBezTo>
                <a:cubicBezTo>
                  <a:pt x="18" y="121"/>
                  <a:pt x="21" y="118"/>
                  <a:pt x="22" y="114"/>
                </a:cubicBezTo>
                <a:cubicBezTo>
                  <a:pt x="26" y="100"/>
                  <a:pt x="30" y="86"/>
                  <a:pt x="34" y="72"/>
                </a:cubicBezTo>
                <a:cubicBezTo>
                  <a:pt x="35" y="68"/>
                  <a:pt x="34" y="65"/>
                  <a:pt x="33" y="61"/>
                </a:cubicBezTo>
                <a:cubicBezTo>
                  <a:pt x="30" y="63"/>
                  <a:pt x="25" y="64"/>
                  <a:pt x="24" y="67"/>
                </a:cubicBezTo>
                <a:cubicBezTo>
                  <a:pt x="18" y="82"/>
                  <a:pt x="13" y="97"/>
                  <a:pt x="8" y="114"/>
                </a:cubicBezTo>
                <a:close/>
                <a:moveTo>
                  <a:pt x="57" y="26"/>
                </a:moveTo>
                <a:cubicBezTo>
                  <a:pt x="50" y="26"/>
                  <a:pt x="32" y="47"/>
                  <a:pt x="34" y="53"/>
                </a:cubicBezTo>
                <a:cubicBezTo>
                  <a:pt x="34" y="54"/>
                  <a:pt x="36" y="56"/>
                  <a:pt x="38" y="56"/>
                </a:cubicBezTo>
                <a:cubicBezTo>
                  <a:pt x="40" y="57"/>
                  <a:pt x="42" y="56"/>
                  <a:pt x="44" y="55"/>
                </a:cubicBezTo>
                <a:cubicBezTo>
                  <a:pt x="49" y="48"/>
                  <a:pt x="55" y="42"/>
                  <a:pt x="60" y="35"/>
                </a:cubicBezTo>
                <a:cubicBezTo>
                  <a:pt x="61" y="34"/>
                  <a:pt x="62" y="31"/>
                  <a:pt x="61" y="29"/>
                </a:cubicBezTo>
                <a:cubicBezTo>
                  <a:pt x="61" y="28"/>
                  <a:pt x="58" y="27"/>
                  <a:pt x="57" y="26"/>
                </a:cubicBezTo>
                <a:close/>
              </a:path>
            </a:pathLst>
          </a:custGeom>
          <a:solidFill>
            <a:srgbClr val="CBBBA0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7" name="Group 16"/>
          <p:cNvGrpSpPr/>
          <p:nvPr/>
        </p:nvGrpSpPr>
        <p:grpSpPr>
          <a:xfrm>
            <a:off x="5170755" y="748837"/>
            <a:ext cx="2612813" cy="1374309"/>
            <a:chOff x="3059831" y="2116291"/>
            <a:chExt cx="2760888" cy="1171080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25706" y="748837"/>
            <a:ext cx="2612813" cy="1374309"/>
            <a:chOff x="3059831" y="2116291"/>
            <a:chExt cx="2760888" cy="1171080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87127" y="2863705"/>
            <a:ext cx="2612813" cy="1374309"/>
            <a:chOff x="3059831" y="2116291"/>
            <a:chExt cx="2760888" cy="1171080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87128" y="4812317"/>
            <a:ext cx="2612813" cy="1374309"/>
            <a:chOff x="3059831" y="2116291"/>
            <a:chExt cx="2760888" cy="1171080"/>
          </a:xfrm>
        </p:grpSpPr>
        <p:sp>
          <p:nvSpPr>
            <p:cNvPr id="34" name="TextBox 33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25706" y="2863705"/>
            <a:ext cx="2612813" cy="1374309"/>
            <a:chOff x="3059831" y="2116291"/>
            <a:chExt cx="2760888" cy="1171080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25706" y="4812317"/>
            <a:ext cx="2612813" cy="1374309"/>
            <a:chOff x="3059831" y="2116291"/>
            <a:chExt cx="2760888" cy="1171080"/>
          </a:xfrm>
        </p:grpSpPr>
        <p:sp>
          <p:nvSpPr>
            <p:cNvPr id="40" name="TextBox 39"/>
            <p:cNvSpPr txBox="1"/>
            <p:nvPr/>
          </p:nvSpPr>
          <p:spPr>
            <a:xfrm>
              <a:off x="3059832" y="2421901"/>
              <a:ext cx="2760887" cy="865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59831" y="2116291"/>
              <a:ext cx="2760887" cy="236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780587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Freeform 5"/>
          <p:cNvSpPr>
            <a:spLocks/>
          </p:cNvSpPr>
          <p:nvPr/>
        </p:nvSpPr>
        <p:spPr bwMode="auto">
          <a:xfrm flipH="1">
            <a:off x="0" y="6403396"/>
            <a:ext cx="12192000" cy="478290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TextBox 17"/>
          <p:cNvSpPr txBox="1"/>
          <p:nvPr/>
        </p:nvSpPr>
        <p:spPr>
          <a:xfrm>
            <a:off x="279799" y="2309707"/>
            <a:ext cx="316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01" y="3457832"/>
            <a:ext cx="2613871" cy="331848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30" y="6262653"/>
            <a:ext cx="12209930" cy="6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553377" y="5123849"/>
            <a:ext cx="5515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77672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385521-B375-4DB9-941A-4E49D95E96A0}"/>
              </a:ext>
            </a:extLst>
          </p:cNvPr>
          <p:cNvSpPr txBox="1"/>
          <p:nvPr/>
        </p:nvSpPr>
        <p:spPr>
          <a:xfrm>
            <a:off x="5258638" y="3884024"/>
            <a:ext cx="610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50"/>
            <a:ext cx="60436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234373" y="28001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8F7362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8F736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0" y="6517562"/>
            <a:ext cx="12192000" cy="388644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09" y="3848265"/>
            <a:ext cx="4110858" cy="3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A12EA9-D429-4E50-9D2F-DC676D8C9946}"/>
              </a:ext>
            </a:extLst>
          </p:cNvPr>
          <p:cNvGrpSpPr/>
          <p:nvPr/>
        </p:nvGrpSpPr>
        <p:grpSpPr>
          <a:xfrm flipH="1">
            <a:off x="934532" y="4369501"/>
            <a:ext cx="3234241" cy="1672960"/>
            <a:chOff x="783426" y="4293096"/>
            <a:chExt cx="2956243" cy="1529162"/>
          </a:xfrm>
          <a:solidFill>
            <a:srgbClr val="ED7D3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6">
              <a:extLst>
                <a:ext uri="{FF2B5EF4-FFF2-40B4-BE49-F238E27FC236}">
                  <a16:creationId xmlns:a16="http://schemas.microsoft.com/office/drawing/2014/main" id="{84DB327E-2EDE-481C-ADE2-BA862A2767F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Diagonal Corner Rectangle 7">
              <a:extLst>
                <a:ext uri="{FF2B5EF4-FFF2-40B4-BE49-F238E27FC236}">
                  <a16:creationId xmlns:a16="http://schemas.microsoft.com/office/drawing/2014/main" id="{D434DF47-ABA1-495A-9333-86FA2066FB78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50BB76-FE32-4445-8677-26F8D52522C5}"/>
              </a:ext>
            </a:extLst>
          </p:cNvPr>
          <p:cNvGrpSpPr/>
          <p:nvPr/>
        </p:nvGrpSpPr>
        <p:grpSpPr>
          <a:xfrm flipH="1">
            <a:off x="3287534" y="3522583"/>
            <a:ext cx="3234241" cy="1672960"/>
            <a:chOff x="783426" y="4293096"/>
            <a:chExt cx="2956243" cy="1529162"/>
          </a:xfrm>
          <a:solidFill>
            <a:schemeClr val="accent1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9">
              <a:extLst>
                <a:ext uri="{FF2B5EF4-FFF2-40B4-BE49-F238E27FC236}">
                  <a16:creationId xmlns:a16="http://schemas.microsoft.com/office/drawing/2014/main" id="{37F5C6B1-D239-47A0-8E10-EFE784F90970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16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Diagonal Corner Rectangle 10">
              <a:extLst>
                <a:ext uri="{FF2B5EF4-FFF2-40B4-BE49-F238E27FC236}">
                  <a16:creationId xmlns:a16="http://schemas.microsoft.com/office/drawing/2014/main" id="{0610A918-5F3F-464A-89DE-BA4F5D33B4EF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F295C9-F54A-4482-8954-207266F99E87}"/>
              </a:ext>
            </a:extLst>
          </p:cNvPr>
          <p:cNvGrpSpPr/>
          <p:nvPr/>
        </p:nvGrpSpPr>
        <p:grpSpPr>
          <a:xfrm flipH="1">
            <a:off x="5640536" y="2675664"/>
            <a:ext cx="3234241" cy="1672960"/>
            <a:chOff x="783426" y="4293096"/>
            <a:chExt cx="2956243" cy="1529162"/>
          </a:xfrm>
          <a:solidFill>
            <a:srgbClr val="ED7D3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 Diagonal Corner Rectangle 12">
              <a:extLst>
                <a:ext uri="{FF2B5EF4-FFF2-40B4-BE49-F238E27FC236}">
                  <a16:creationId xmlns:a16="http://schemas.microsoft.com/office/drawing/2014/main" id="{CCD8CDB8-A4E1-485E-82BE-62B4D34DFFD7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8705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 Diagonal Corner Rectangle 13">
              <a:extLst>
                <a:ext uri="{FF2B5EF4-FFF2-40B4-BE49-F238E27FC236}">
                  <a16:creationId xmlns:a16="http://schemas.microsoft.com/office/drawing/2014/main" id="{3DF73D4C-A576-49F5-B2F9-46E9F9B2D7A1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9FE7F9-C245-4A64-A0D2-2EC5C1C8E49C}"/>
              </a:ext>
            </a:extLst>
          </p:cNvPr>
          <p:cNvGrpSpPr/>
          <p:nvPr/>
        </p:nvGrpSpPr>
        <p:grpSpPr>
          <a:xfrm flipH="1">
            <a:off x="7993537" y="1828745"/>
            <a:ext cx="3234241" cy="1672960"/>
            <a:chOff x="783426" y="4293096"/>
            <a:chExt cx="2956243" cy="1529162"/>
          </a:xfrm>
          <a:solidFill>
            <a:schemeClr val="bg2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 Diagonal Corner Rectangle 15">
              <a:extLst>
                <a:ext uri="{FF2B5EF4-FFF2-40B4-BE49-F238E27FC236}">
                  <a16:creationId xmlns:a16="http://schemas.microsoft.com/office/drawing/2014/main" id="{AED33652-934A-42BB-A6DA-9EACB79BDC38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529162"/>
            </a:xfrm>
            <a:prstGeom prst="round2DiagRect">
              <a:avLst>
                <a:gd name="adj1" fmla="val 47081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 Diagonal Corner Rectangle 16">
              <a:extLst>
                <a:ext uri="{FF2B5EF4-FFF2-40B4-BE49-F238E27FC236}">
                  <a16:creationId xmlns:a16="http://schemas.microsoft.com/office/drawing/2014/main" id="{082E9CEE-A53E-4A39-BE23-55A37F57D61B}"/>
                </a:ext>
              </a:extLst>
            </p:cNvPr>
            <p:cNvSpPr/>
            <p:nvPr/>
          </p:nvSpPr>
          <p:spPr>
            <a:xfrm flipH="1">
              <a:off x="857391" y="4373601"/>
              <a:ext cx="2808312" cy="1368152"/>
            </a:xfrm>
            <a:prstGeom prst="round2Diag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E385D3D-B3BD-4518-8867-835777125AB4}"/>
              </a:ext>
            </a:extLst>
          </p:cNvPr>
          <p:cNvSpPr txBox="1">
            <a:spLocks/>
          </p:cNvSpPr>
          <p:nvPr/>
        </p:nvSpPr>
        <p:spPr>
          <a:xfrm>
            <a:off x="8457326" y="196602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DA278E94-6FEE-4698-BAE7-E6EE52D965AF}"/>
              </a:ext>
            </a:extLst>
          </p:cNvPr>
          <p:cNvSpPr txBox="1">
            <a:spLocks/>
          </p:cNvSpPr>
          <p:nvPr/>
        </p:nvSpPr>
        <p:spPr>
          <a:xfrm>
            <a:off x="6098500" y="2814038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0B0A726-216D-49FF-B3FF-1E0004A5BA0B}"/>
              </a:ext>
            </a:extLst>
          </p:cNvPr>
          <p:cNvSpPr txBox="1">
            <a:spLocks/>
          </p:cNvSpPr>
          <p:nvPr/>
        </p:nvSpPr>
        <p:spPr>
          <a:xfrm>
            <a:off x="3739673" y="3662050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3EADD46-7A2E-4432-8192-69FF44146520}"/>
              </a:ext>
            </a:extLst>
          </p:cNvPr>
          <p:cNvSpPr txBox="1">
            <a:spLocks/>
          </p:cNvSpPr>
          <p:nvPr/>
        </p:nvSpPr>
        <p:spPr>
          <a:xfrm>
            <a:off x="1380846" y="4510064"/>
            <a:ext cx="546843" cy="40691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8724B5-9DBB-48A5-9C70-A03258690B6A}"/>
              </a:ext>
            </a:extLst>
          </p:cNvPr>
          <p:cNvSpPr txBox="1"/>
          <p:nvPr/>
        </p:nvSpPr>
        <p:spPr>
          <a:xfrm>
            <a:off x="1079312" y="523077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F0D83-1BA8-47C7-B011-B3E0907A0F5B}"/>
              </a:ext>
            </a:extLst>
          </p:cNvPr>
          <p:cNvSpPr txBox="1"/>
          <p:nvPr/>
        </p:nvSpPr>
        <p:spPr>
          <a:xfrm>
            <a:off x="1079311" y="486957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3D799A-3725-4AA4-9369-3E645F44C038}"/>
              </a:ext>
            </a:extLst>
          </p:cNvPr>
          <p:cNvSpPr txBox="1"/>
          <p:nvPr/>
        </p:nvSpPr>
        <p:spPr>
          <a:xfrm>
            <a:off x="3434701" y="4382200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9E65F3-679C-4011-B3B4-89D17AB54A97}"/>
              </a:ext>
            </a:extLst>
          </p:cNvPr>
          <p:cNvSpPr txBox="1"/>
          <p:nvPr/>
        </p:nvSpPr>
        <p:spPr>
          <a:xfrm>
            <a:off x="3434700" y="4021006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44F69C-2C7A-412C-AA6C-DB1FFDFBDADE}"/>
              </a:ext>
            </a:extLst>
          </p:cNvPr>
          <p:cNvSpPr txBox="1"/>
          <p:nvPr/>
        </p:nvSpPr>
        <p:spPr>
          <a:xfrm>
            <a:off x="5790090" y="353363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C9B1A2-C65B-4E62-9D36-563AED9FB8A6}"/>
              </a:ext>
            </a:extLst>
          </p:cNvPr>
          <p:cNvSpPr txBox="1"/>
          <p:nvPr/>
        </p:nvSpPr>
        <p:spPr>
          <a:xfrm>
            <a:off x="5790089" y="317243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BA9DFD-95C1-4AE7-9093-720283C7BF30}"/>
              </a:ext>
            </a:extLst>
          </p:cNvPr>
          <p:cNvSpPr txBox="1"/>
          <p:nvPr/>
        </p:nvSpPr>
        <p:spPr>
          <a:xfrm>
            <a:off x="8145478" y="2685062"/>
            <a:ext cx="25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BA7D33-395C-4FF8-887C-30E2218124E1}"/>
              </a:ext>
            </a:extLst>
          </p:cNvPr>
          <p:cNvSpPr txBox="1"/>
          <p:nvPr/>
        </p:nvSpPr>
        <p:spPr>
          <a:xfrm>
            <a:off x="8145477" y="2323868"/>
            <a:ext cx="139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BDCA0C-5FA9-4B23-B933-D1B8F870DC96}"/>
              </a:ext>
            </a:extLst>
          </p:cNvPr>
          <p:cNvCxnSpPr/>
          <p:nvPr/>
        </p:nvCxnSpPr>
        <p:spPr>
          <a:xfrm flipV="1">
            <a:off x="8189451" y="2665252"/>
            <a:ext cx="1440000" cy="113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269A3E-E2D2-4042-970F-F73775A315F5}"/>
              </a:ext>
            </a:extLst>
          </p:cNvPr>
          <p:cNvCxnSpPr/>
          <p:nvPr/>
        </p:nvCxnSpPr>
        <p:spPr>
          <a:xfrm>
            <a:off x="5832503" y="3512968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3118B9-EE97-4BEC-967B-EE7C6E397E90}"/>
              </a:ext>
            </a:extLst>
          </p:cNvPr>
          <p:cNvCxnSpPr/>
          <p:nvPr/>
        </p:nvCxnSpPr>
        <p:spPr>
          <a:xfrm>
            <a:off x="3475555" y="4355590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D60C96-FA1A-4C6C-84E4-AD4526C6A3EA}"/>
              </a:ext>
            </a:extLst>
          </p:cNvPr>
          <p:cNvCxnSpPr/>
          <p:nvPr/>
        </p:nvCxnSpPr>
        <p:spPr>
          <a:xfrm>
            <a:off x="1118607" y="5198212"/>
            <a:ext cx="1440000" cy="6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798AA49-1C71-46AD-B56E-BB63110B434F}"/>
              </a:ext>
            </a:extLst>
          </p:cNvPr>
          <p:cNvSpPr txBox="1"/>
          <p:nvPr/>
        </p:nvSpPr>
        <p:spPr>
          <a:xfrm>
            <a:off x="673739" y="1248328"/>
            <a:ext cx="2205835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solidFill>
                  <a:schemeClr val="accent2"/>
                </a:solidFill>
                <a:cs typeface="Arial" pitchFamily="34" charset="0"/>
              </a:rPr>
              <a:t>THEME PPT</a:t>
            </a:r>
            <a:r>
              <a:rPr lang="en-GB" altLang="ko-KR" sz="2400" dirty="0" smtClean="0">
                <a:cs typeface="Arial" pitchFamily="34" charset="0"/>
              </a:rPr>
              <a:t> </a:t>
            </a:r>
            <a:r>
              <a:rPr lang="en-GB" altLang="ko-KR" sz="2400" dirty="0"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cs typeface="Arial" pitchFamily="34" charset="0"/>
              </a:rPr>
              <a:t>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71CAFA-0853-470B-AEA1-378D276530E1}"/>
              </a:ext>
            </a:extLst>
          </p:cNvPr>
          <p:cNvSpPr txBox="1"/>
          <p:nvPr/>
        </p:nvSpPr>
        <p:spPr>
          <a:xfrm>
            <a:off x="6487435" y="5490368"/>
            <a:ext cx="5302891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rgbClr val="ED7D31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rgbClr val="ED7D31"/>
                </a:solidFill>
              </a:rPr>
              <a:t>Professional PPT Presentation</a:t>
            </a:r>
            <a:endParaRPr lang="ko-KR" altLang="en-US" sz="2400" dirty="0">
              <a:solidFill>
                <a:srgbClr val="ED7D31"/>
              </a:solidFill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0" y="6270354"/>
            <a:ext cx="12192000" cy="584717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569" y="3708454"/>
            <a:ext cx="1530000" cy="16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8343" y="448582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ED7D31"/>
                </a:solidFill>
              </a:rPr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E9292F-20DD-4F57-829D-61BFFDA0E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51828"/>
              </p:ext>
            </p:extLst>
          </p:nvPr>
        </p:nvGraphicFramePr>
        <p:xfrm>
          <a:off x="995987" y="1508215"/>
          <a:ext cx="10345780" cy="3383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" y="6323256"/>
            <a:ext cx="12209930" cy="5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566929" y="409337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979354" y="5921818"/>
            <a:ext cx="6990110" cy="2769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692994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88DF95D-8EA6-4B03-B481-AE91E556CC05}"/>
              </a:ext>
            </a:extLst>
          </p:cNvPr>
          <p:cNvGrpSpPr/>
          <p:nvPr/>
        </p:nvGrpSpPr>
        <p:grpSpPr>
          <a:xfrm>
            <a:off x="6784836" y="670680"/>
            <a:ext cx="4685903" cy="1377966"/>
            <a:chOff x="8070434" y="1645829"/>
            <a:chExt cx="2925465" cy="1377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306876-491C-4FF4-A133-F6784DEB662B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B107CD-258A-4A79-AFED-1DE703FC4410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6375540-0184-4AF7-8F84-5C4D3DDD32EE}"/>
              </a:ext>
            </a:extLst>
          </p:cNvPr>
          <p:cNvSpPr txBox="1"/>
          <p:nvPr/>
        </p:nvSpPr>
        <p:spPr>
          <a:xfrm>
            <a:off x="6784836" y="2451512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40189-0BB7-4E65-84FF-6065BEDAE97E}"/>
              </a:ext>
            </a:extLst>
          </p:cNvPr>
          <p:cNvSpPr txBox="1"/>
          <p:nvPr/>
        </p:nvSpPr>
        <p:spPr>
          <a:xfrm>
            <a:off x="6784836" y="3149919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C45423-0ED1-4690-87B7-DC3572937E5E}"/>
              </a:ext>
            </a:extLst>
          </p:cNvPr>
          <p:cNvSpPr txBox="1"/>
          <p:nvPr/>
        </p:nvSpPr>
        <p:spPr>
          <a:xfrm>
            <a:off x="6784836" y="3848326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2A29D-DBC7-4617-B465-F7AB9179A8A3}"/>
              </a:ext>
            </a:extLst>
          </p:cNvPr>
          <p:cNvSpPr txBox="1"/>
          <p:nvPr/>
        </p:nvSpPr>
        <p:spPr>
          <a:xfrm>
            <a:off x="6784836" y="454673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rgbClr val="256B54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rgbClr val="256B54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6613364" y="54372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256B54"/>
                </a:solidFill>
              </a:rPr>
              <a:t>Portfolio Designed</a:t>
            </a:r>
          </a:p>
        </p:txBody>
      </p:sp>
      <p:sp>
        <p:nvSpPr>
          <p:cNvPr id="12" name="Marcador de posición de imagen 1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171" y="4220229"/>
            <a:ext cx="2081404" cy="26054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30" y="6221387"/>
            <a:ext cx="12209930" cy="6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085344" y="247569"/>
            <a:ext cx="5106656" cy="6682328"/>
          </a:xfrm>
          <a:custGeom>
            <a:avLst/>
            <a:gdLst>
              <a:gd name="T0" fmla="*/ 0 w 156"/>
              <a:gd name="T1" fmla="*/ 112 h 205"/>
              <a:gd name="T2" fmla="*/ 58 w 156"/>
              <a:gd name="T3" fmla="*/ 10 h 205"/>
              <a:gd name="T4" fmla="*/ 92 w 156"/>
              <a:gd name="T5" fmla="*/ 8 h 205"/>
              <a:gd name="T6" fmla="*/ 153 w 156"/>
              <a:gd name="T7" fmla="*/ 129 h 205"/>
              <a:gd name="T8" fmla="*/ 72 w 156"/>
              <a:gd name="T9" fmla="*/ 202 h 205"/>
              <a:gd name="T10" fmla="*/ 0 w 156"/>
              <a:gd name="T11" fmla="*/ 112 h 205"/>
              <a:gd name="T12" fmla="*/ 8 w 156"/>
              <a:gd name="T13" fmla="*/ 114 h 205"/>
              <a:gd name="T14" fmla="*/ 16 w 156"/>
              <a:gd name="T15" fmla="*/ 124 h 205"/>
              <a:gd name="T16" fmla="*/ 22 w 156"/>
              <a:gd name="T17" fmla="*/ 114 h 205"/>
              <a:gd name="T18" fmla="*/ 34 w 156"/>
              <a:gd name="T19" fmla="*/ 72 h 205"/>
              <a:gd name="T20" fmla="*/ 33 w 156"/>
              <a:gd name="T21" fmla="*/ 61 h 205"/>
              <a:gd name="T22" fmla="*/ 24 w 156"/>
              <a:gd name="T23" fmla="*/ 67 h 205"/>
              <a:gd name="T24" fmla="*/ 8 w 156"/>
              <a:gd name="T25" fmla="*/ 114 h 205"/>
              <a:gd name="T26" fmla="*/ 57 w 156"/>
              <a:gd name="T27" fmla="*/ 26 h 205"/>
              <a:gd name="T28" fmla="*/ 34 w 156"/>
              <a:gd name="T29" fmla="*/ 53 h 205"/>
              <a:gd name="T30" fmla="*/ 38 w 156"/>
              <a:gd name="T31" fmla="*/ 56 h 205"/>
              <a:gd name="T32" fmla="*/ 44 w 156"/>
              <a:gd name="T33" fmla="*/ 55 h 205"/>
              <a:gd name="T34" fmla="*/ 60 w 156"/>
              <a:gd name="T35" fmla="*/ 35 h 205"/>
              <a:gd name="T36" fmla="*/ 61 w 156"/>
              <a:gd name="T37" fmla="*/ 29 h 205"/>
              <a:gd name="T38" fmla="*/ 57 w 156"/>
              <a:gd name="T39" fmla="*/ 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205">
                <a:moveTo>
                  <a:pt x="0" y="112"/>
                </a:moveTo>
                <a:cubicBezTo>
                  <a:pt x="3" y="75"/>
                  <a:pt x="23" y="38"/>
                  <a:pt x="58" y="10"/>
                </a:cubicBezTo>
                <a:cubicBezTo>
                  <a:pt x="69" y="2"/>
                  <a:pt x="81" y="0"/>
                  <a:pt x="92" y="8"/>
                </a:cubicBezTo>
                <a:cubicBezTo>
                  <a:pt x="133" y="38"/>
                  <a:pt x="156" y="78"/>
                  <a:pt x="153" y="129"/>
                </a:cubicBezTo>
                <a:cubicBezTo>
                  <a:pt x="150" y="174"/>
                  <a:pt x="114" y="205"/>
                  <a:pt x="72" y="202"/>
                </a:cubicBezTo>
                <a:cubicBezTo>
                  <a:pt x="31" y="200"/>
                  <a:pt x="0" y="164"/>
                  <a:pt x="0" y="112"/>
                </a:cubicBezTo>
                <a:close/>
                <a:moveTo>
                  <a:pt x="8" y="114"/>
                </a:moveTo>
                <a:cubicBezTo>
                  <a:pt x="11" y="118"/>
                  <a:pt x="13" y="121"/>
                  <a:pt x="16" y="124"/>
                </a:cubicBezTo>
                <a:cubicBezTo>
                  <a:pt x="18" y="121"/>
                  <a:pt x="21" y="118"/>
                  <a:pt x="22" y="114"/>
                </a:cubicBezTo>
                <a:cubicBezTo>
                  <a:pt x="26" y="100"/>
                  <a:pt x="30" y="86"/>
                  <a:pt x="34" y="72"/>
                </a:cubicBezTo>
                <a:cubicBezTo>
                  <a:pt x="35" y="68"/>
                  <a:pt x="34" y="65"/>
                  <a:pt x="33" y="61"/>
                </a:cubicBezTo>
                <a:cubicBezTo>
                  <a:pt x="30" y="63"/>
                  <a:pt x="25" y="64"/>
                  <a:pt x="24" y="67"/>
                </a:cubicBezTo>
                <a:cubicBezTo>
                  <a:pt x="18" y="82"/>
                  <a:pt x="13" y="97"/>
                  <a:pt x="8" y="114"/>
                </a:cubicBezTo>
                <a:close/>
                <a:moveTo>
                  <a:pt x="57" y="26"/>
                </a:moveTo>
                <a:cubicBezTo>
                  <a:pt x="50" y="26"/>
                  <a:pt x="32" y="47"/>
                  <a:pt x="34" y="53"/>
                </a:cubicBezTo>
                <a:cubicBezTo>
                  <a:pt x="34" y="54"/>
                  <a:pt x="36" y="56"/>
                  <a:pt x="38" y="56"/>
                </a:cubicBezTo>
                <a:cubicBezTo>
                  <a:pt x="40" y="57"/>
                  <a:pt x="42" y="56"/>
                  <a:pt x="44" y="55"/>
                </a:cubicBezTo>
                <a:cubicBezTo>
                  <a:pt x="49" y="48"/>
                  <a:pt x="55" y="42"/>
                  <a:pt x="60" y="35"/>
                </a:cubicBezTo>
                <a:cubicBezTo>
                  <a:pt x="61" y="34"/>
                  <a:pt x="62" y="31"/>
                  <a:pt x="61" y="29"/>
                </a:cubicBezTo>
                <a:cubicBezTo>
                  <a:pt x="61" y="28"/>
                  <a:pt x="58" y="27"/>
                  <a:pt x="57" y="26"/>
                </a:cubicBezTo>
                <a:close/>
              </a:path>
            </a:pathLst>
          </a:custGeom>
          <a:solidFill>
            <a:srgbClr val="CBBBA0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자유형 34">
            <a:extLst>
              <a:ext uri="{FF2B5EF4-FFF2-40B4-BE49-F238E27FC236}">
                <a16:creationId xmlns:a16="http://schemas.microsoft.com/office/drawing/2014/main" id="{99B85AD5-8150-424F-90BB-6463D31F2116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5" name="자유형 35">
            <a:extLst>
              <a:ext uri="{FF2B5EF4-FFF2-40B4-BE49-F238E27FC236}">
                <a16:creationId xmlns:a16="http://schemas.microsoft.com/office/drawing/2014/main" id="{46BD4CA1-1B2B-44CD-8CED-837079FA47B8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6" name="자유형 38">
            <a:extLst>
              <a:ext uri="{FF2B5EF4-FFF2-40B4-BE49-F238E27FC236}">
                <a16:creationId xmlns:a16="http://schemas.microsoft.com/office/drawing/2014/main" id="{73387719-237E-468C-A2EA-34B9129387CA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7" name="자유형 39">
            <a:extLst>
              <a:ext uri="{FF2B5EF4-FFF2-40B4-BE49-F238E27FC236}">
                <a16:creationId xmlns:a16="http://schemas.microsoft.com/office/drawing/2014/main" id="{A234A5E6-D661-4818-868A-78A6656C2BAC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40F6C-3954-4D5B-AACE-D5470861626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1333" y="395047"/>
            <a:ext cx="11572875" cy="7239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Our Team Style</a:t>
            </a:r>
          </a:p>
        </p:txBody>
      </p:sp>
      <p:sp>
        <p:nvSpPr>
          <p:cNvPr id="40" name="자유형 29">
            <a:extLst>
              <a:ext uri="{FF2B5EF4-FFF2-40B4-BE49-F238E27FC236}">
                <a16:creationId xmlns:a16="http://schemas.microsoft.com/office/drawing/2014/main" id="{CF1113D8-6FB0-47B4-93BF-72285D388451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자유형 30">
            <a:extLst>
              <a:ext uri="{FF2B5EF4-FFF2-40B4-BE49-F238E27FC236}">
                <a16:creationId xmlns:a16="http://schemas.microsoft.com/office/drawing/2014/main" id="{3F7AB747-6B06-412B-9DA1-8863E1CBCC87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자유형 31">
            <a:extLst>
              <a:ext uri="{FF2B5EF4-FFF2-40B4-BE49-F238E27FC236}">
                <a16:creationId xmlns:a16="http://schemas.microsoft.com/office/drawing/2014/main" id="{21B8AE1A-E28F-4D7F-ADDE-D5089156A9D7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자유형 32">
            <a:extLst>
              <a:ext uri="{FF2B5EF4-FFF2-40B4-BE49-F238E27FC236}">
                <a16:creationId xmlns:a16="http://schemas.microsoft.com/office/drawing/2014/main" id="{F40B646B-93A9-4112-B963-2AE7A313BEC7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48A329FF-F930-4626-BF4A-DDCA89B52752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B0E37236-314B-4A4E-8E25-DEF3284B220A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2">
                    <a:lumMod val="75000"/>
                  </a:schemeClr>
                </a:solidFill>
              </a:rPr>
              <a:t>CEO</a:t>
            </a:r>
          </a:p>
          <a:p>
            <a:pPr algn="ctr"/>
            <a:r>
              <a:rPr lang="en-US" altLang="ko-KR" sz="2700" dirty="0">
                <a:solidFill>
                  <a:schemeClr val="accent2">
                    <a:lumMod val="75000"/>
                  </a:schemeClr>
                </a:solidFill>
              </a:rPr>
              <a:t>NAME</a:t>
            </a:r>
            <a:endParaRPr lang="ko-KR" altLang="en-US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1A60980-E189-4C36-85F6-DC2B8D914838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30" name="Text Placeholder 17">
              <a:extLst>
                <a:ext uri="{FF2B5EF4-FFF2-40B4-BE49-F238E27FC236}">
                  <a16:creationId xmlns:a16="http://schemas.microsoft.com/office/drawing/2014/main" id="{3839D519-7D70-4085-A1F7-A151B1A6A86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31" name="Text Placeholder 18">
              <a:extLst>
                <a:ext uri="{FF2B5EF4-FFF2-40B4-BE49-F238E27FC236}">
                  <a16:creationId xmlns:a16="http://schemas.microsoft.com/office/drawing/2014/main" id="{05340286-5F2C-4D9B-8661-117BED51661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31660F-9842-441E-AF92-5918AD154D0C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3EF13E1-0BA4-48D5-A9DB-3AC7855F1C6F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34" name="Text Placeholder 17">
              <a:extLst>
                <a:ext uri="{FF2B5EF4-FFF2-40B4-BE49-F238E27FC236}">
                  <a16:creationId xmlns:a16="http://schemas.microsoft.com/office/drawing/2014/main" id="{6EF24443-9BF0-4811-AD3B-2F76A65ABA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35" name="Text Placeholder 18">
              <a:extLst>
                <a:ext uri="{FF2B5EF4-FFF2-40B4-BE49-F238E27FC236}">
                  <a16:creationId xmlns:a16="http://schemas.microsoft.com/office/drawing/2014/main" id="{D9B19BE1-F1A4-4C4E-9E4F-C45C1C9B40D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E7F6B8-67F3-4204-A011-2659A83A63AD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A04D627-EDDA-4D16-AA5F-584BFE35203F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38" name="Text Placeholder 17">
              <a:extLst>
                <a:ext uri="{FF2B5EF4-FFF2-40B4-BE49-F238E27FC236}">
                  <a16:creationId xmlns:a16="http://schemas.microsoft.com/office/drawing/2014/main" id="{DF5F421F-6485-44FC-8CA3-FA49822D7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50" name="Text Placeholder 18">
              <a:extLst>
                <a:ext uri="{FF2B5EF4-FFF2-40B4-BE49-F238E27FC236}">
                  <a16:creationId xmlns:a16="http://schemas.microsoft.com/office/drawing/2014/main" id="{FFA52191-2B78-40EC-80E9-6BB03E74A5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4E0594-3091-40B3-A465-6574A17438C7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A606830-B0F6-41EA-AB58-67E755580B29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53" name="Text Placeholder 17">
              <a:extLst>
                <a:ext uri="{FF2B5EF4-FFF2-40B4-BE49-F238E27FC236}">
                  <a16:creationId xmlns:a16="http://schemas.microsoft.com/office/drawing/2014/main" id="{0B0CF050-74CF-4DC2-921F-1FD9A985893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54" name="Text Placeholder 18">
              <a:extLst>
                <a:ext uri="{FF2B5EF4-FFF2-40B4-BE49-F238E27FC236}">
                  <a16:creationId xmlns:a16="http://schemas.microsoft.com/office/drawing/2014/main" id="{C3F43D8F-8260-40F8-A411-7FB94A2B052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0AC1AE-49A2-4721-9BF3-FE05B1A02805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6" name="Picture Placeholder 27"/>
          <p:cNvSpPr txBox="1">
            <a:spLocks/>
          </p:cNvSpPr>
          <p:nvPr/>
        </p:nvSpPr>
        <p:spPr>
          <a:xfrm>
            <a:off x="7928065" y="2323740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Place Your Picture Here</a:t>
            </a:r>
            <a:endParaRPr lang="en-JM" altLang="ko-KR" dirty="0"/>
          </a:p>
        </p:txBody>
      </p:sp>
      <p:sp>
        <p:nvSpPr>
          <p:cNvPr id="57" name="Picture Placeholder 27"/>
          <p:cNvSpPr txBox="1">
            <a:spLocks/>
          </p:cNvSpPr>
          <p:nvPr/>
        </p:nvSpPr>
        <p:spPr>
          <a:xfrm>
            <a:off x="7928065" y="4509608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Place Your Picture Here</a:t>
            </a:r>
            <a:endParaRPr lang="en-JM" altLang="ko-KR" dirty="0"/>
          </a:p>
        </p:txBody>
      </p:sp>
      <p:sp>
        <p:nvSpPr>
          <p:cNvPr id="58" name="Picture Placeholder 27"/>
          <p:cNvSpPr txBox="1">
            <a:spLocks/>
          </p:cNvSpPr>
          <p:nvPr/>
        </p:nvSpPr>
        <p:spPr>
          <a:xfrm>
            <a:off x="2954319" y="2323740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Place Your Picture Here</a:t>
            </a:r>
            <a:endParaRPr lang="en-JM" dirty="0"/>
          </a:p>
        </p:txBody>
      </p:sp>
      <p:sp>
        <p:nvSpPr>
          <p:cNvPr id="59" name="Picture Placeholder 27"/>
          <p:cNvSpPr txBox="1">
            <a:spLocks/>
          </p:cNvSpPr>
          <p:nvPr/>
        </p:nvSpPr>
        <p:spPr>
          <a:xfrm>
            <a:off x="2954319" y="4509608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mtClean="0"/>
              <a:t>Place Your Picture Here</a:t>
            </a:r>
            <a:endParaRPr lang="en-JM" altLang="ko-KR" dirty="0"/>
          </a:p>
        </p:txBody>
      </p:sp>
      <p:sp>
        <p:nvSpPr>
          <p:cNvPr id="60" name="Picture Placeholder 27"/>
          <p:cNvSpPr txBox="1">
            <a:spLocks/>
          </p:cNvSpPr>
          <p:nvPr/>
        </p:nvSpPr>
        <p:spPr>
          <a:xfrm>
            <a:off x="5039579" y="301213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alpha val="68000"/>
              </a:schemeClr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Place Your Picture Here</a:t>
            </a:r>
            <a:endParaRPr lang="en-JM" altLang="ko-KR" dirty="0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" y="6262237"/>
            <a:ext cx="12192000" cy="6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E77BCC-A91B-4214-820D-C33ED4709E42}"/>
              </a:ext>
            </a:extLst>
          </p:cNvPr>
          <p:cNvGrpSpPr/>
          <p:nvPr/>
        </p:nvGrpSpPr>
        <p:grpSpPr>
          <a:xfrm>
            <a:off x="883520" y="5068822"/>
            <a:ext cx="5168054" cy="1071006"/>
            <a:chOff x="883520" y="4996904"/>
            <a:chExt cx="5168054" cy="1071006"/>
          </a:xfrm>
        </p:grpSpPr>
        <p:sp>
          <p:nvSpPr>
            <p:cNvPr id="5" name="직사각형 31">
              <a:extLst>
                <a:ext uri="{FF2B5EF4-FFF2-40B4-BE49-F238E27FC236}">
                  <a16:creationId xmlns:a16="http://schemas.microsoft.com/office/drawing/2014/main" id="{354A755E-7577-4C0D-A95D-721192B90F4A}"/>
                </a:ext>
              </a:extLst>
            </p:cNvPr>
            <p:cNvSpPr/>
            <p:nvPr userDrawn="1"/>
          </p:nvSpPr>
          <p:spPr>
            <a:xfrm flipH="1">
              <a:off x="883520" y="499736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2">
                      <a:lumMod val="50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직사각형 32">
              <a:extLst>
                <a:ext uri="{FF2B5EF4-FFF2-40B4-BE49-F238E27FC236}">
                  <a16:creationId xmlns:a16="http://schemas.microsoft.com/office/drawing/2014/main" id="{04028476-AB85-4F1F-808E-FB1F6AD6D26D}"/>
                </a:ext>
              </a:extLst>
            </p:cNvPr>
            <p:cNvSpPr/>
            <p:nvPr userDrawn="1"/>
          </p:nvSpPr>
          <p:spPr>
            <a:xfrm flipH="1">
              <a:off x="883520" y="5373438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2">
                      <a:lumMod val="50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7" name="직사각형 33">
              <a:extLst>
                <a:ext uri="{FF2B5EF4-FFF2-40B4-BE49-F238E27FC236}">
                  <a16:creationId xmlns:a16="http://schemas.microsoft.com/office/drawing/2014/main" id="{C475E7BF-EEBD-4AA5-80FC-5650A91948EA}"/>
                </a:ext>
              </a:extLst>
            </p:cNvPr>
            <p:cNvSpPr/>
            <p:nvPr userDrawn="1"/>
          </p:nvSpPr>
          <p:spPr>
            <a:xfrm flipH="1">
              <a:off x="883520" y="5749510"/>
              <a:ext cx="48308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chemeClr val="bg2">
                      <a:lumMod val="50000"/>
                    </a:schemeClr>
                  </a:solidFill>
                </a:rPr>
                <a:t>Content Here 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</a:rPr>
                <a:t>: 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  <a:endParaRPr lang="en-US" altLang="ko-KR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B7470703-E54F-4E76-8204-0FA5A582EE42}"/>
                </a:ext>
              </a:extLst>
            </p:cNvPr>
            <p:cNvSpPr/>
            <p:nvPr userDrawn="1"/>
          </p:nvSpPr>
          <p:spPr>
            <a:xfrm flipH="1">
              <a:off x="5817564" y="4996904"/>
              <a:ext cx="193643" cy="25626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22D75754-F8B9-4BD3-8EAC-5DA721296E89}"/>
                </a:ext>
              </a:extLst>
            </p:cNvPr>
            <p:cNvSpPr/>
            <p:nvPr userDrawn="1"/>
          </p:nvSpPr>
          <p:spPr>
            <a:xfrm rot="18900000" flipH="1">
              <a:off x="5813084" y="5704681"/>
              <a:ext cx="202603" cy="363229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A7715FE-89DF-4221-8C23-134CA9B96755}"/>
                </a:ext>
              </a:extLst>
            </p:cNvPr>
            <p:cNvSpPr/>
            <p:nvPr userDrawn="1"/>
          </p:nvSpPr>
          <p:spPr>
            <a:xfrm flipH="1">
              <a:off x="5777197" y="5390661"/>
              <a:ext cx="274377" cy="256841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8721C79-ED27-431D-90AD-09505ACCB01C}"/>
              </a:ext>
            </a:extLst>
          </p:cNvPr>
          <p:cNvSpPr txBox="1"/>
          <p:nvPr/>
        </p:nvSpPr>
        <p:spPr>
          <a:xfrm>
            <a:off x="660913" y="3873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rgbClr val="ED7D3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rgbClr val="ED7D3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E62A79-7F7C-4FB9-819B-BA4FDDE8D086}"/>
              </a:ext>
            </a:extLst>
          </p:cNvPr>
          <p:cNvSpPr/>
          <p:nvPr/>
        </p:nvSpPr>
        <p:spPr>
          <a:xfrm>
            <a:off x="7275681" y="4871955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E5D31-340F-4649-873B-75CA92BEA9AD}"/>
              </a:ext>
            </a:extLst>
          </p:cNvPr>
          <p:cNvSpPr txBox="1"/>
          <p:nvPr/>
        </p:nvSpPr>
        <p:spPr>
          <a:xfrm>
            <a:off x="7275681" y="5409362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0" y="6579008"/>
            <a:ext cx="12192001" cy="278992"/>
          </a:xfrm>
          <a:prstGeom prst="rect">
            <a:avLst/>
          </a:pr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91ED073-273B-4D47-A13E-D29B3E672C7D}"/>
              </a:ext>
            </a:extLst>
          </p:cNvPr>
          <p:cNvSpPr txBox="1">
            <a:spLocks/>
          </p:cNvSpPr>
          <p:nvPr/>
        </p:nvSpPr>
        <p:spPr>
          <a:xfrm>
            <a:off x="624957" y="1290240"/>
            <a:ext cx="3096000" cy="396000"/>
          </a:xfrm>
          <a:prstGeom prst="rect">
            <a:avLst/>
          </a:prstGeom>
          <a:solidFill>
            <a:srgbClr val="538A2E"/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A6B7FA7-C512-4AAC-AE45-E33D13BF495A}"/>
              </a:ext>
            </a:extLst>
          </p:cNvPr>
          <p:cNvSpPr txBox="1">
            <a:spLocks/>
          </p:cNvSpPr>
          <p:nvPr/>
        </p:nvSpPr>
        <p:spPr>
          <a:xfrm>
            <a:off x="624956" y="170722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DE0A808-F112-46A6-A93B-DE13DE7E9061}"/>
              </a:ext>
            </a:extLst>
          </p:cNvPr>
          <p:cNvSpPr/>
          <p:nvPr/>
        </p:nvSpPr>
        <p:spPr>
          <a:xfrm>
            <a:off x="624956" y="3498505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51759" y="4851058"/>
            <a:ext cx="1936523" cy="20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AE75B81-DF1A-4E81-AEFE-3CBB5772F76A}"/>
              </a:ext>
            </a:extLst>
          </p:cNvPr>
          <p:cNvSpPr/>
          <p:nvPr/>
        </p:nvSpPr>
        <p:spPr>
          <a:xfrm>
            <a:off x="6653628" y="4857554"/>
            <a:ext cx="68481" cy="166310"/>
          </a:xfrm>
          <a:custGeom>
            <a:avLst/>
            <a:gdLst>
              <a:gd name="connsiteX0" fmla="*/ 8572 w 66675"/>
              <a:gd name="connsiteY0" fmla="*/ 0 h 161925"/>
              <a:gd name="connsiteX1" fmla="*/ 66675 w 66675"/>
              <a:gd name="connsiteY1" fmla="*/ 165735 h 161925"/>
              <a:gd name="connsiteX2" fmla="*/ 0 w 66675"/>
              <a:gd name="connsiteY2" fmla="*/ 8572 h 161925"/>
              <a:gd name="connsiteX3" fmla="*/ 8572 w 666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75" h="161925">
                <a:moveTo>
                  <a:pt x="8572" y="0"/>
                </a:moveTo>
                <a:cubicBezTo>
                  <a:pt x="38100" y="51435"/>
                  <a:pt x="56197" y="107632"/>
                  <a:pt x="66675" y="165735"/>
                </a:cubicBezTo>
                <a:cubicBezTo>
                  <a:pt x="44768" y="113347"/>
                  <a:pt x="21907" y="60960"/>
                  <a:pt x="0" y="8572"/>
                </a:cubicBezTo>
                <a:cubicBezTo>
                  <a:pt x="1905" y="5715"/>
                  <a:pt x="4763" y="2857"/>
                  <a:pt x="8572" y="0"/>
                </a:cubicBezTo>
                <a:close/>
              </a:path>
            </a:pathLst>
          </a:custGeom>
          <a:solidFill>
            <a:srgbClr val="C6C6C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632945" y="1965214"/>
            <a:ext cx="11249654" cy="4234197"/>
            <a:chOff x="817892" y="1760260"/>
            <a:chExt cx="10530707" cy="436283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092AB6-4A69-458D-91B0-68C4B1305185}"/>
                </a:ext>
              </a:extLst>
            </p:cNvPr>
            <p:cNvGrpSpPr/>
            <p:nvPr/>
          </p:nvGrpSpPr>
          <p:grpSpPr>
            <a:xfrm>
              <a:off x="8252599" y="1760260"/>
              <a:ext cx="3096000" cy="1037971"/>
              <a:chOff x="910640" y="3014284"/>
              <a:chExt cx="1527408" cy="259613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013F14-ED46-4F39-8DE8-805EE9A52EEE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0C4AC6-A974-42E8-9B9E-814EF57042D8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036E707-0E22-4AC5-875F-BE6D28BC9907}"/>
                </a:ext>
              </a:extLst>
            </p:cNvPr>
            <p:cNvGrpSpPr/>
            <p:nvPr/>
          </p:nvGrpSpPr>
          <p:grpSpPr>
            <a:xfrm>
              <a:off x="8252599" y="3414994"/>
              <a:ext cx="3096000" cy="1037971"/>
              <a:chOff x="910640" y="3014284"/>
              <a:chExt cx="1527408" cy="259613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9C9922-9B18-44D1-B74F-298A63EE25A2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9831CF-D7A5-41B1-B8D2-CF2596CF5389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A85F9A9-FEC6-450F-B17F-68662441B412}"/>
                </a:ext>
              </a:extLst>
            </p:cNvPr>
            <p:cNvGrpSpPr/>
            <p:nvPr/>
          </p:nvGrpSpPr>
          <p:grpSpPr>
            <a:xfrm>
              <a:off x="8252599" y="5085119"/>
              <a:ext cx="3096000" cy="1037971"/>
              <a:chOff x="910640" y="3014284"/>
              <a:chExt cx="1527408" cy="259613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5A1CF4-C6E7-4323-9854-F4676FCF2B9B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C0271D-7293-4213-BB59-F04CEC6BE8B1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B436A7-6E23-4F47-8B9F-1AFF98C7F78A}"/>
                </a:ext>
              </a:extLst>
            </p:cNvPr>
            <p:cNvGrpSpPr/>
            <p:nvPr/>
          </p:nvGrpSpPr>
          <p:grpSpPr>
            <a:xfrm>
              <a:off x="817892" y="1760260"/>
              <a:ext cx="3096000" cy="1037971"/>
              <a:chOff x="910640" y="3014284"/>
              <a:chExt cx="1527408" cy="2596135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D0142DD-CC7A-4CDE-84F7-66A387F4EB1F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D1A9D7-FFCF-43C2-82A0-0F6C395093FF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562C9EA-22D1-4115-B74C-0F3EFFFEA05C}"/>
                </a:ext>
              </a:extLst>
            </p:cNvPr>
            <p:cNvGrpSpPr/>
            <p:nvPr/>
          </p:nvGrpSpPr>
          <p:grpSpPr>
            <a:xfrm>
              <a:off x="817892" y="3422690"/>
              <a:ext cx="3096000" cy="1037971"/>
              <a:chOff x="910640" y="3014284"/>
              <a:chExt cx="1527408" cy="259613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A503B6-74C7-4B07-8296-BDB67DA2078C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E0E15DC-4A7F-43AB-9312-4CC99E221E45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EB6C4B-D9D1-49D4-8E79-8D92140891F9}"/>
                </a:ext>
              </a:extLst>
            </p:cNvPr>
            <p:cNvGrpSpPr/>
            <p:nvPr/>
          </p:nvGrpSpPr>
          <p:grpSpPr>
            <a:xfrm>
              <a:off x="817892" y="5085118"/>
              <a:ext cx="3096000" cy="1037971"/>
              <a:chOff x="910640" y="3014284"/>
              <a:chExt cx="1527408" cy="259613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31645B0-F41C-4610-B392-CAEB44AB7E91}"/>
                  </a:ext>
                </a:extLst>
              </p:cNvPr>
              <p:cNvSpPr txBox="1"/>
              <p:nvPr/>
            </p:nvSpPr>
            <p:spPr>
              <a:xfrm>
                <a:off x="910640" y="3014284"/>
                <a:ext cx="1527408" cy="692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018FF0-44AB-47CC-8F5B-6D713A85ABB2}"/>
                  </a:ext>
                </a:extLst>
              </p:cNvPr>
              <p:cNvSpPr txBox="1"/>
              <p:nvPr/>
            </p:nvSpPr>
            <p:spPr>
              <a:xfrm>
                <a:off x="910640" y="3531960"/>
                <a:ext cx="1527408" cy="207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You can simply impress your audience and add a unique zing and appeal to your Presentations.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40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3287338" y="4725472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3287338" y="3050593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3319088" y="1441166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912170" y="4725472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912170" y="3092461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912170" y="1350356"/>
            <a:ext cx="336698" cy="47686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78018113"/>
              </p:ext>
            </p:extLst>
          </p:nvPr>
        </p:nvGraphicFramePr>
        <p:xfrm>
          <a:off x="4277254" y="1964803"/>
          <a:ext cx="3606800" cy="240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44" y="5409586"/>
            <a:ext cx="4357460" cy="133724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65" y="6348426"/>
            <a:ext cx="12209930" cy="5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2"/>
          <p:cNvSpPr txBox="1">
            <a:spLocks/>
          </p:cNvSpPr>
          <p:nvPr/>
        </p:nvSpPr>
        <p:spPr>
          <a:xfrm>
            <a:off x="620838" y="543804"/>
            <a:ext cx="5903913" cy="1149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b="1" dirty="0" smtClean="0">
                <a:solidFill>
                  <a:srgbClr val="00B050"/>
                </a:solidFill>
                <a:ea typeface="맑은 고딕" pitchFamily="50" charset="-127"/>
              </a:rPr>
              <a:t>FREE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b="1" dirty="0" smtClean="0">
                <a:solidFill>
                  <a:srgbClr val="00B050"/>
                </a:solidFill>
                <a:ea typeface="맑은 고딕" pitchFamily="50" charset="-127"/>
              </a:rPr>
              <a:t>TEMPLATES</a:t>
            </a:r>
            <a:endParaRPr lang="en-US" altLang="ko-KR" sz="4800" b="1" dirty="0">
              <a:solidFill>
                <a:srgbClr val="00B050"/>
              </a:solidFill>
            </a:endParaRP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7099211" y="5283919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D7D3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7077166" y="4836101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ED7D31"/>
                </a:solidFill>
                <a:cs typeface="Arial" pitchFamily="34" charset="0"/>
              </a:rPr>
              <a:t>You can simply </a:t>
            </a:r>
            <a:r>
              <a:rPr lang="en-US" altLang="ko-KR" sz="2000" dirty="0" smtClean="0">
                <a:solidFill>
                  <a:srgbClr val="ED7D31"/>
                </a:solidFill>
                <a:cs typeface="Arial" pitchFamily="34" charset="0"/>
              </a:rPr>
              <a:t>impress. </a:t>
            </a:r>
            <a:endParaRPr lang="en-US" altLang="ko-KR" sz="2000" dirty="0">
              <a:solidFill>
                <a:srgbClr val="ED7D31"/>
              </a:solidFill>
              <a:cs typeface="Arial" pitchFamily="34" charset="0"/>
            </a:endParaRPr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850811" y="3104012"/>
            <a:ext cx="3721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D7D3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828766" y="2321501"/>
            <a:ext cx="3721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ED7D31"/>
                </a:solidFill>
                <a:cs typeface="Arial" pitchFamily="34" charset="0"/>
              </a:rPr>
              <a:t>You can simply </a:t>
            </a:r>
            <a:r>
              <a:rPr lang="en-US" altLang="ko-KR" sz="2000" dirty="0" smtClean="0">
                <a:solidFill>
                  <a:srgbClr val="ED7D31"/>
                </a:solidFill>
                <a:cs typeface="Arial" pitchFamily="34" charset="0"/>
              </a:rPr>
              <a:t>impress. </a:t>
            </a:r>
            <a:endParaRPr lang="en-US" altLang="ko-KR" sz="2000" dirty="0">
              <a:solidFill>
                <a:srgbClr val="ED7D31"/>
              </a:solidFill>
              <a:cs typeface="Arial" pitchFamily="34" charset="0"/>
            </a:endParaRP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850811" y="4914587"/>
            <a:ext cx="3721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D7D3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55905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1" y="1567"/>
            <a:ext cx="12192000" cy="760820"/>
          </a:xfrm>
          <a:prstGeom prst="rect">
            <a:avLst/>
          </a:pr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1" y="6097181"/>
            <a:ext cx="12192000" cy="76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B8D6D5-3993-4D6B-96F1-79820AC70334}"/>
              </a:ext>
            </a:extLst>
          </p:cNvPr>
          <p:cNvSpPr/>
          <p:nvPr/>
        </p:nvSpPr>
        <p:spPr>
          <a:xfrm>
            <a:off x="8002512" y="1272139"/>
            <a:ext cx="4194628" cy="4333601"/>
          </a:xfrm>
          <a:custGeom>
            <a:avLst/>
            <a:gdLst>
              <a:gd name="connsiteX0" fmla="*/ 779861 w 4194628"/>
              <a:gd name="connsiteY0" fmla="*/ 0 h 4333601"/>
              <a:gd name="connsiteX1" fmla="*/ 4194628 w 4194628"/>
              <a:gd name="connsiteY1" fmla="*/ 0 h 4333601"/>
              <a:gd name="connsiteX2" fmla="*/ 4194628 w 4194628"/>
              <a:gd name="connsiteY2" fmla="*/ 4333601 h 4333601"/>
              <a:gd name="connsiteX3" fmla="*/ 0 w 4194628"/>
              <a:gd name="connsiteY3" fmla="*/ 4333601 h 433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4628" h="4333601">
                <a:moveTo>
                  <a:pt x="779861" y="0"/>
                </a:moveTo>
                <a:lnTo>
                  <a:pt x="4194628" y="0"/>
                </a:lnTo>
                <a:lnTo>
                  <a:pt x="4194628" y="4333601"/>
                </a:lnTo>
                <a:lnTo>
                  <a:pt x="0" y="4333601"/>
                </a:lnTo>
                <a:close/>
              </a:path>
            </a:pathLst>
          </a:custGeom>
          <a:solidFill>
            <a:srgbClr val="BD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533AF8F-BD51-4D26-9044-5ED543475FB2}"/>
              </a:ext>
            </a:extLst>
          </p:cNvPr>
          <p:cNvSpPr/>
          <p:nvPr/>
        </p:nvSpPr>
        <p:spPr>
          <a:xfrm>
            <a:off x="0" y="1277784"/>
            <a:ext cx="4204103" cy="4328169"/>
          </a:xfrm>
          <a:custGeom>
            <a:avLst/>
            <a:gdLst>
              <a:gd name="connsiteX0" fmla="*/ 0 w 4204103"/>
              <a:gd name="connsiteY0" fmla="*/ 0 h 4328169"/>
              <a:gd name="connsiteX1" fmla="*/ 4204103 w 4204103"/>
              <a:gd name="connsiteY1" fmla="*/ 4559 h 4328169"/>
              <a:gd name="connsiteX2" fmla="*/ 3401521 w 4204103"/>
              <a:gd name="connsiteY2" fmla="*/ 4328051 h 4328169"/>
              <a:gd name="connsiteX3" fmla="*/ 0 w 4204103"/>
              <a:gd name="connsiteY3" fmla="*/ 4328169 h 432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103" h="4328169">
                <a:moveTo>
                  <a:pt x="0" y="0"/>
                </a:moveTo>
                <a:lnTo>
                  <a:pt x="4204103" y="4559"/>
                </a:lnTo>
                <a:lnTo>
                  <a:pt x="3401521" y="4328051"/>
                </a:lnTo>
                <a:lnTo>
                  <a:pt x="0" y="4328169"/>
                </a:lnTo>
                <a:close/>
              </a:path>
            </a:pathLst>
          </a:custGeom>
          <a:solidFill>
            <a:srgbClr val="BD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916116-EC07-4072-AE68-AE888D406440}"/>
              </a:ext>
            </a:extLst>
          </p:cNvPr>
          <p:cNvSpPr txBox="1"/>
          <p:nvPr/>
        </p:nvSpPr>
        <p:spPr>
          <a:xfrm>
            <a:off x="486549" y="14726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5B25F-8ED5-47FF-8B78-FD489A409EAA}"/>
              </a:ext>
            </a:extLst>
          </p:cNvPr>
          <p:cNvSpPr txBox="1"/>
          <p:nvPr/>
        </p:nvSpPr>
        <p:spPr>
          <a:xfrm>
            <a:off x="324720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81329-72B1-403B-9212-AEE81434030E}"/>
              </a:ext>
            </a:extLst>
          </p:cNvPr>
          <p:cNvSpPr txBox="1"/>
          <p:nvPr/>
        </p:nvSpPr>
        <p:spPr>
          <a:xfrm>
            <a:off x="544059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5989-85DD-41F4-9DD8-96905AE97C13}"/>
              </a:ext>
            </a:extLst>
          </p:cNvPr>
          <p:cNvSpPr txBox="1"/>
          <p:nvPr/>
        </p:nvSpPr>
        <p:spPr>
          <a:xfrm>
            <a:off x="8211107" y="4872456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B64F-551A-4B45-BC85-07BF641AA0E8}"/>
              </a:ext>
            </a:extLst>
          </p:cNvPr>
          <p:cNvSpPr txBox="1"/>
          <p:nvPr/>
        </p:nvSpPr>
        <p:spPr>
          <a:xfrm>
            <a:off x="8430446" y="4111634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080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D7D31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7015149" y="1573824"/>
            <a:ext cx="3847198" cy="1013552"/>
            <a:chOff x="7510571" y="2591716"/>
            <a:chExt cx="3847198" cy="1013552"/>
          </a:xfrm>
        </p:grpSpPr>
        <p:cxnSp>
          <p:nvCxnSpPr>
            <p:cNvPr id="12" name="Elbow Connector 16">
              <a:extLst>
                <a:ext uri="{FF2B5EF4-FFF2-40B4-BE49-F238E27FC236}">
                  <a16:creationId xmlns:a16="http://schemas.microsoft.com/office/drawing/2014/main" id="{8DBC22A5-F326-4930-B0BA-8617CEEB6B85}"/>
                </a:ext>
              </a:extLst>
            </p:cNvPr>
            <p:cNvCxnSpPr/>
            <p:nvPr/>
          </p:nvCxnSpPr>
          <p:spPr>
            <a:xfrm rot="5400000" flipH="1" flipV="1">
              <a:off x="7338190" y="2903680"/>
              <a:ext cx="873969" cy="529208"/>
            </a:xfrm>
            <a:prstGeom prst="bentConnector3">
              <a:avLst>
                <a:gd name="adj1" fmla="val 997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BFD06E-D377-4CE8-A9FD-B011EA3F1212}"/>
                </a:ext>
              </a:extLst>
            </p:cNvPr>
            <p:cNvGrpSpPr/>
            <p:nvPr/>
          </p:nvGrpSpPr>
          <p:grpSpPr>
            <a:xfrm>
              <a:off x="8251420" y="2591716"/>
              <a:ext cx="3106349" cy="853045"/>
              <a:chOff x="6372201" y="2011203"/>
              <a:chExt cx="2369153" cy="85304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9A0EB0-CAD8-4F08-83B3-D1BC75E277F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D7D31"/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864D86-382F-44C0-97E2-352669AE1FD5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rgbClr val="ED7D31"/>
                  </a:solidFill>
                </a:endParaRP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644143" y="5535792"/>
            <a:ext cx="3994302" cy="853045"/>
            <a:chOff x="744609" y="5180650"/>
            <a:chExt cx="3994302" cy="853045"/>
          </a:xfrm>
        </p:grpSpPr>
        <p:cxnSp>
          <p:nvCxnSpPr>
            <p:cNvPr id="16" name="Elbow Connector 20">
              <a:extLst>
                <a:ext uri="{FF2B5EF4-FFF2-40B4-BE49-F238E27FC236}">
                  <a16:creationId xmlns:a16="http://schemas.microsoft.com/office/drawing/2014/main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853045"/>
              <a:chOff x="6372201" y="2011203"/>
              <a:chExt cx="2369153" cy="85304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rgbClr val="ED7D31"/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rgbClr val="ED7D31"/>
                  </a:solidFill>
                </a:endParaRP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309402" y="1803601"/>
            <a:ext cx="4329043" cy="853045"/>
            <a:chOff x="1188235" y="1731604"/>
            <a:chExt cx="4329043" cy="8530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ADF453-44DC-46DD-B47C-CA4E9F4EEC0A}"/>
                </a:ext>
              </a:extLst>
            </p:cNvPr>
            <p:cNvGrpSpPr/>
            <p:nvPr/>
          </p:nvGrpSpPr>
          <p:grpSpPr>
            <a:xfrm>
              <a:off x="1188235" y="1731604"/>
              <a:ext cx="3219667" cy="853045"/>
              <a:chOff x="6372201" y="2011203"/>
              <a:chExt cx="2369153" cy="85304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8510AD-6E7C-4167-8CCC-FB504560D101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rgbClr val="ED7D31"/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B10414-EFFE-4274-9058-32FF8B97C551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rgbClr val="ED7D31"/>
                  </a:solidFill>
                </a:endParaRPr>
              </a:p>
            </p:txBody>
          </p:sp>
        </p:grpSp>
        <p:cxnSp>
          <p:nvCxnSpPr>
            <p:cNvPr id="23" name="Elbow Connector 35">
              <a:extLst>
                <a:ext uri="{FF2B5EF4-FFF2-40B4-BE49-F238E27FC236}">
                  <a16:creationId xmlns:a16="http://schemas.microsoft.com/office/drawing/2014/main" id="{15DBEF0B-A254-44D9-B404-4B9FDBC6F0F1}"/>
                </a:ext>
              </a:extLst>
            </p:cNvPr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9985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7543274" y="5535792"/>
            <a:ext cx="4850639" cy="826722"/>
            <a:chOff x="744609" y="5180650"/>
            <a:chExt cx="3994302" cy="680772"/>
          </a:xfrm>
        </p:grpSpPr>
        <p:cxnSp>
          <p:nvCxnSpPr>
            <p:cNvPr id="32" name="Elbow Connector 20">
              <a:extLst>
                <a:ext uri="{FF2B5EF4-FFF2-40B4-BE49-F238E27FC236}">
                  <a16:creationId xmlns:a16="http://schemas.microsoft.com/office/drawing/2014/main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586876"/>
              <a:chOff x="6372201" y="2011203"/>
              <a:chExt cx="2369153" cy="586876"/>
            </a:xfrm>
          </p:grpSpPr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380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ED7D31"/>
                    </a:solidFill>
                  </a:rPr>
                  <a:t>You can simply impress your audience and add a unique zing and appeal to your Presentations.  </a:t>
                </a:r>
                <a:endParaRPr lang="ko-KR" altLang="en-US" sz="1200" dirty="0">
                  <a:solidFill>
                    <a:srgbClr val="ED7D31"/>
                  </a:solidFill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28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ED7D31"/>
                    </a:solidFill>
                  </a:rPr>
                  <a:t>Add Contents Title</a:t>
                </a:r>
                <a:endParaRPr lang="ko-KR" altLang="en-US" sz="1200" b="1" dirty="0">
                  <a:solidFill>
                    <a:srgbClr val="ED7D31"/>
                  </a:solidFill>
                </a:endParaRPr>
              </a:p>
            </p:txBody>
          </p:sp>
        </p:grp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36" y="2735510"/>
            <a:ext cx="3164938" cy="30807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5235"/>
            <a:ext cx="12192000" cy="37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79347"/>
                </a:solidFill>
              </a:rPr>
              <a:t>Infographic Style</a:t>
            </a:r>
          </a:p>
        </p:txBody>
      </p:sp>
      <p:sp>
        <p:nvSpPr>
          <p:cNvPr id="9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6726244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30B123-64A9-423F-878B-4EAD140378E8}"/>
              </a:ext>
            </a:extLst>
          </p:cNvPr>
          <p:cNvGrpSpPr/>
          <p:nvPr/>
        </p:nvGrpSpPr>
        <p:grpSpPr>
          <a:xfrm>
            <a:off x="706524" y="3085836"/>
            <a:ext cx="1568463" cy="1807450"/>
            <a:chOff x="270024" y="1671303"/>
            <a:chExt cx="1773337" cy="18255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CDDABE-A1E8-499D-8B59-D9BA48719F1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F564EC-BABF-43AF-AB32-1A4E3D7EEA40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4E1B25-E9DF-41CB-9D38-80389FD9BC4F}"/>
              </a:ext>
            </a:extLst>
          </p:cNvPr>
          <p:cNvGrpSpPr/>
          <p:nvPr/>
        </p:nvGrpSpPr>
        <p:grpSpPr>
          <a:xfrm>
            <a:off x="3034189" y="3085836"/>
            <a:ext cx="1568463" cy="1807450"/>
            <a:chOff x="270024" y="1671303"/>
            <a:chExt cx="1773337" cy="18255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20D69D-0E1C-45B3-8A0C-3348241EFF8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3D037-1F8D-4749-BE49-2F406EB16343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2617316" y="353871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sp>
        <p:nvSpPr>
          <p:cNvPr id="43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4649406" y="3692483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44" name="Group 10">
            <a:extLst>
              <a:ext uri="{FF2B5EF4-FFF2-40B4-BE49-F238E27FC236}">
                <a16:creationId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5138273" y="3085836"/>
            <a:ext cx="1568463" cy="1807450"/>
            <a:chOff x="270024" y="1671303"/>
            <a:chExt cx="1773337" cy="1825525"/>
          </a:xfrm>
        </p:grpSpPr>
        <p:sp>
          <p:nvSpPr>
            <p:cNvPr id="45" name="TextBox 11">
              <a:extLst>
                <a:ext uri="{FF2B5EF4-FFF2-40B4-BE49-F238E27FC236}">
                  <a16:creationId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540478" y="353871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sp>
        <p:nvSpPr>
          <p:cNvPr id="4" name="Pentágono 3"/>
          <p:cNvSpPr/>
          <p:nvPr/>
        </p:nvSpPr>
        <p:spPr>
          <a:xfrm>
            <a:off x="-1789" y="5362287"/>
            <a:ext cx="7813377" cy="1495713"/>
          </a:xfrm>
          <a:prstGeom prst="homePlate">
            <a:avLst/>
          </a:pr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9" name="Group 5">
            <a:extLst>
              <a:ext uri="{FF2B5EF4-FFF2-40B4-BE49-F238E27FC236}">
                <a16:creationId xmlns:a16="http://schemas.microsoft.com/office/drawing/2014/main" id="{EC79CD8D-B051-4E12-B2BF-772A3080B9E2}"/>
              </a:ext>
            </a:extLst>
          </p:cNvPr>
          <p:cNvGrpSpPr/>
          <p:nvPr/>
        </p:nvGrpSpPr>
        <p:grpSpPr>
          <a:xfrm>
            <a:off x="-1789" y="5689546"/>
            <a:ext cx="7488832" cy="699453"/>
            <a:chOff x="-780300" y="1563935"/>
            <a:chExt cx="8467032" cy="706448"/>
          </a:xfrm>
        </p:grpSpPr>
        <p:sp>
          <p:nvSpPr>
            <p:cNvPr id="50" name="TextBox 6">
              <a:extLst>
                <a:ext uri="{FF2B5EF4-FFF2-40B4-BE49-F238E27FC236}">
                  <a16:creationId xmlns:a16="http://schemas.microsoft.com/office/drawing/2014/main" id="{67FA216C-5656-4069-8D69-4D8B8555F0CE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1B583667-E52E-4953-BD57-DE785822FE9A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411" y="5154463"/>
            <a:ext cx="1814218" cy="1617677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/>
        </p:nvSpPr>
        <p:spPr bwMode="auto">
          <a:xfrm>
            <a:off x="1101817" y="2109407"/>
            <a:ext cx="777875" cy="812800"/>
          </a:xfrm>
          <a:custGeom>
            <a:avLst/>
            <a:gdLst>
              <a:gd name="T0" fmla="*/ 130 w 207"/>
              <a:gd name="T1" fmla="*/ 214 h 214"/>
              <a:gd name="T2" fmla="*/ 116 w 207"/>
              <a:gd name="T3" fmla="*/ 211 h 214"/>
              <a:gd name="T4" fmla="*/ 116 w 207"/>
              <a:gd name="T5" fmla="*/ 208 h 214"/>
              <a:gd name="T6" fmla="*/ 81 w 207"/>
              <a:gd name="T7" fmla="*/ 164 h 214"/>
              <a:gd name="T8" fmla="*/ 72 w 207"/>
              <a:gd name="T9" fmla="*/ 159 h 214"/>
              <a:gd name="T10" fmla="*/ 71 w 207"/>
              <a:gd name="T11" fmla="*/ 154 h 214"/>
              <a:gd name="T12" fmla="*/ 42 w 207"/>
              <a:gd name="T13" fmla="*/ 140 h 214"/>
              <a:gd name="T14" fmla="*/ 13 w 207"/>
              <a:gd name="T15" fmla="*/ 122 h 214"/>
              <a:gd name="T16" fmla="*/ 9 w 207"/>
              <a:gd name="T17" fmla="*/ 110 h 214"/>
              <a:gd name="T18" fmla="*/ 14 w 207"/>
              <a:gd name="T19" fmla="*/ 57 h 214"/>
              <a:gd name="T20" fmla="*/ 20 w 207"/>
              <a:gd name="T21" fmla="*/ 40 h 214"/>
              <a:gd name="T22" fmla="*/ 48 w 207"/>
              <a:gd name="T23" fmla="*/ 17 h 214"/>
              <a:gd name="T24" fmla="*/ 89 w 207"/>
              <a:gd name="T25" fmla="*/ 10 h 214"/>
              <a:gd name="T26" fmla="*/ 119 w 207"/>
              <a:gd name="T27" fmla="*/ 11 h 214"/>
              <a:gd name="T28" fmla="*/ 153 w 207"/>
              <a:gd name="T29" fmla="*/ 35 h 214"/>
              <a:gd name="T30" fmla="*/ 158 w 207"/>
              <a:gd name="T31" fmla="*/ 42 h 214"/>
              <a:gd name="T32" fmla="*/ 161 w 207"/>
              <a:gd name="T33" fmla="*/ 64 h 214"/>
              <a:gd name="T34" fmla="*/ 168 w 207"/>
              <a:gd name="T35" fmla="*/ 77 h 214"/>
              <a:gd name="T36" fmla="*/ 165 w 207"/>
              <a:gd name="T37" fmla="*/ 64 h 214"/>
              <a:gd name="T38" fmla="*/ 176 w 207"/>
              <a:gd name="T39" fmla="*/ 48 h 214"/>
              <a:gd name="T40" fmla="*/ 189 w 207"/>
              <a:gd name="T41" fmla="*/ 61 h 214"/>
              <a:gd name="T42" fmla="*/ 189 w 207"/>
              <a:gd name="T43" fmla="*/ 98 h 214"/>
              <a:gd name="T44" fmla="*/ 190 w 207"/>
              <a:gd name="T45" fmla="*/ 105 h 214"/>
              <a:gd name="T46" fmla="*/ 169 w 207"/>
              <a:gd name="T47" fmla="*/ 175 h 214"/>
              <a:gd name="T48" fmla="*/ 143 w 207"/>
              <a:gd name="T49" fmla="*/ 186 h 214"/>
              <a:gd name="T50" fmla="*/ 158 w 207"/>
              <a:gd name="T51" fmla="*/ 210 h 214"/>
              <a:gd name="T52" fmla="*/ 142 w 207"/>
              <a:gd name="T53" fmla="*/ 206 h 214"/>
              <a:gd name="T54" fmla="*/ 120 w 207"/>
              <a:gd name="T55" fmla="*/ 184 h 214"/>
              <a:gd name="T56" fmla="*/ 130 w 207"/>
              <a:gd name="T57" fmla="*/ 21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7" h="214">
                <a:moveTo>
                  <a:pt x="130" y="214"/>
                </a:moveTo>
                <a:cubicBezTo>
                  <a:pt x="125" y="213"/>
                  <a:pt x="121" y="212"/>
                  <a:pt x="116" y="211"/>
                </a:cubicBezTo>
                <a:cubicBezTo>
                  <a:pt x="116" y="211"/>
                  <a:pt x="116" y="209"/>
                  <a:pt x="116" y="208"/>
                </a:cubicBezTo>
                <a:cubicBezTo>
                  <a:pt x="122" y="184"/>
                  <a:pt x="106" y="165"/>
                  <a:pt x="81" y="164"/>
                </a:cubicBezTo>
                <a:cubicBezTo>
                  <a:pt x="78" y="164"/>
                  <a:pt x="75" y="162"/>
                  <a:pt x="72" y="159"/>
                </a:cubicBezTo>
                <a:cubicBezTo>
                  <a:pt x="71" y="158"/>
                  <a:pt x="71" y="156"/>
                  <a:pt x="71" y="154"/>
                </a:cubicBezTo>
                <a:cubicBezTo>
                  <a:pt x="65" y="137"/>
                  <a:pt x="59" y="134"/>
                  <a:pt x="42" y="140"/>
                </a:cubicBezTo>
                <a:cubicBezTo>
                  <a:pt x="28" y="146"/>
                  <a:pt x="16" y="138"/>
                  <a:pt x="13" y="122"/>
                </a:cubicBezTo>
                <a:cubicBezTo>
                  <a:pt x="12" y="118"/>
                  <a:pt x="10" y="114"/>
                  <a:pt x="9" y="110"/>
                </a:cubicBezTo>
                <a:cubicBezTo>
                  <a:pt x="8" y="92"/>
                  <a:pt x="0" y="74"/>
                  <a:pt x="14" y="57"/>
                </a:cubicBezTo>
                <a:cubicBezTo>
                  <a:pt x="17" y="52"/>
                  <a:pt x="17" y="44"/>
                  <a:pt x="20" y="40"/>
                </a:cubicBezTo>
                <a:cubicBezTo>
                  <a:pt x="29" y="31"/>
                  <a:pt x="37" y="21"/>
                  <a:pt x="48" y="17"/>
                </a:cubicBezTo>
                <a:cubicBezTo>
                  <a:pt x="61" y="12"/>
                  <a:pt x="73" y="0"/>
                  <a:pt x="89" y="10"/>
                </a:cubicBezTo>
                <a:cubicBezTo>
                  <a:pt x="100" y="3"/>
                  <a:pt x="109" y="9"/>
                  <a:pt x="119" y="11"/>
                </a:cubicBezTo>
                <a:cubicBezTo>
                  <a:pt x="135" y="14"/>
                  <a:pt x="144" y="24"/>
                  <a:pt x="153" y="35"/>
                </a:cubicBezTo>
                <a:cubicBezTo>
                  <a:pt x="155" y="37"/>
                  <a:pt x="156" y="40"/>
                  <a:pt x="158" y="42"/>
                </a:cubicBezTo>
                <a:cubicBezTo>
                  <a:pt x="165" y="49"/>
                  <a:pt x="166" y="56"/>
                  <a:pt x="161" y="64"/>
                </a:cubicBezTo>
                <a:cubicBezTo>
                  <a:pt x="156" y="71"/>
                  <a:pt x="158" y="76"/>
                  <a:pt x="168" y="77"/>
                </a:cubicBezTo>
                <a:cubicBezTo>
                  <a:pt x="167" y="73"/>
                  <a:pt x="166" y="68"/>
                  <a:pt x="165" y="64"/>
                </a:cubicBezTo>
                <a:cubicBezTo>
                  <a:pt x="164" y="56"/>
                  <a:pt x="167" y="49"/>
                  <a:pt x="176" y="48"/>
                </a:cubicBezTo>
                <a:cubicBezTo>
                  <a:pt x="184" y="47"/>
                  <a:pt x="188" y="54"/>
                  <a:pt x="189" y="61"/>
                </a:cubicBezTo>
                <a:cubicBezTo>
                  <a:pt x="189" y="74"/>
                  <a:pt x="189" y="86"/>
                  <a:pt x="189" y="98"/>
                </a:cubicBezTo>
                <a:cubicBezTo>
                  <a:pt x="189" y="100"/>
                  <a:pt x="189" y="103"/>
                  <a:pt x="190" y="105"/>
                </a:cubicBezTo>
                <a:cubicBezTo>
                  <a:pt x="207" y="129"/>
                  <a:pt x="197" y="163"/>
                  <a:pt x="169" y="175"/>
                </a:cubicBezTo>
                <a:cubicBezTo>
                  <a:pt x="161" y="178"/>
                  <a:pt x="153" y="182"/>
                  <a:pt x="143" y="186"/>
                </a:cubicBezTo>
                <a:cubicBezTo>
                  <a:pt x="148" y="194"/>
                  <a:pt x="153" y="202"/>
                  <a:pt x="158" y="210"/>
                </a:cubicBezTo>
                <a:cubicBezTo>
                  <a:pt x="152" y="209"/>
                  <a:pt x="147" y="208"/>
                  <a:pt x="142" y="206"/>
                </a:cubicBezTo>
                <a:cubicBezTo>
                  <a:pt x="145" y="186"/>
                  <a:pt x="144" y="185"/>
                  <a:pt x="120" y="184"/>
                </a:cubicBezTo>
                <a:cubicBezTo>
                  <a:pt x="123" y="195"/>
                  <a:pt x="127" y="205"/>
                  <a:pt x="130" y="214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585954" y="2366877"/>
            <a:ext cx="673100" cy="630238"/>
          </a:xfrm>
          <a:custGeom>
            <a:avLst/>
            <a:gdLst>
              <a:gd name="T0" fmla="*/ 167 w 179"/>
              <a:gd name="T1" fmla="*/ 47 h 166"/>
              <a:gd name="T2" fmla="*/ 141 w 179"/>
              <a:gd name="T3" fmla="*/ 122 h 166"/>
              <a:gd name="T4" fmla="*/ 127 w 179"/>
              <a:gd name="T5" fmla="*/ 139 h 166"/>
              <a:gd name="T6" fmla="*/ 134 w 179"/>
              <a:gd name="T7" fmla="*/ 151 h 166"/>
              <a:gd name="T8" fmla="*/ 151 w 179"/>
              <a:gd name="T9" fmla="*/ 156 h 166"/>
              <a:gd name="T10" fmla="*/ 133 w 179"/>
              <a:gd name="T11" fmla="*/ 158 h 166"/>
              <a:gd name="T12" fmla="*/ 133 w 179"/>
              <a:gd name="T13" fmla="*/ 161 h 166"/>
              <a:gd name="T14" fmla="*/ 146 w 179"/>
              <a:gd name="T15" fmla="*/ 163 h 166"/>
              <a:gd name="T16" fmla="*/ 146 w 179"/>
              <a:gd name="T17" fmla="*/ 166 h 166"/>
              <a:gd name="T18" fmla="*/ 120 w 179"/>
              <a:gd name="T19" fmla="*/ 166 h 166"/>
              <a:gd name="T20" fmla="*/ 111 w 179"/>
              <a:gd name="T21" fmla="*/ 137 h 166"/>
              <a:gd name="T22" fmla="*/ 94 w 179"/>
              <a:gd name="T23" fmla="*/ 120 h 166"/>
              <a:gd name="T24" fmla="*/ 71 w 179"/>
              <a:gd name="T25" fmla="*/ 111 h 166"/>
              <a:gd name="T26" fmla="*/ 56 w 179"/>
              <a:gd name="T27" fmla="*/ 106 h 166"/>
              <a:gd name="T28" fmla="*/ 53 w 179"/>
              <a:gd name="T29" fmla="*/ 108 h 166"/>
              <a:gd name="T30" fmla="*/ 27 w 179"/>
              <a:gd name="T31" fmla="*/ 83 h 166"/>
              <a:gd name="T32" fmla="*/ 22 w 179"/>
              <a:gd name="T33" fmla="*/ 86 h 166"/>
              <a:gd name="T34" fmla="*/ 20 w 179"/>
              <a:gd name="T35" fmla="*/ 67 h 166"/>
              <a:gd name="T36" fmla="*/ 15 w 179"/>
              <a:gd name="T37" fmla="*/ 69 h 166"/>
              <a:gd name="T38" fmla="*/ 9 w 179"/>
              <a:gd name="T39" fmla="*/ 38 h 166"/>
              <a:gd name="T40" fmla="*/ 0 w 179"/>
              <a:gd name="T41" fmla="*/ 43 h 166"/>
              <a:gd name="T42" fmla="*/ 40 w 179"/>
              <a:gd name="T43" fmla="*/ 12 h 166"/>
              <a:gd name="T44" fmla="*/ 59 w 179"/>
              <a:gd name="T45" fmla="*/ 21 h 166"/>
              <a:gd name="T46" fmla="*/ 87 w 179"/>
              <a:gd name="T47" fmla="*/ 53 h 166"/>
              <a:gd name="T48" fmla="*/ 113 w 179"/>
              <a:gd name="T49" fmla="*/ 62 h 166"/>
              <a:gd name="T50" fmla="*/ 136 w 179"/>
              <a:gd name="T51" fmla="*/ 36 h 166"/>
              <a:gd name="T52" fmla="*/ 146 w 179"/>
              <a:gd name="T53" fmla="*/ 18 h 166"/>
              <a:gd name="T54" fmla="*/ 145 w 179"/>
              <a:gd name="T55" fmla="*/ 4 h 166"/>
              <a:gd name="T56" fmla="*/ 158 w 179"/>
              <a:gd name="T57" fmla="*/ 1 h 166"/>
              <a:gd name="T58" fmla="*/ 177 w 179"/>
              <a:gd name="T59" fmla="*/ 20 h 166"/>
              <a:gd name="T60" fmla="*/ 167 w 179"/>
              <a:gd name="T61" fmla="*/ 4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" h="166">
                <a:moveTo>
                  <a:pt x="167" y="47"/>
                </a:moveTo>
                <a:cubicBezTo>
                  <a:pt x="179" y="79"/>
                  <a:pt x="172" y="101"/>
                  <a:pt x="141" y="122"/>
                </a:cubicBezTo>
                <a:cubicBezTo>
                  <a:pt x="136" y="126"/>
                  <a:pt x="130" y="132"/>
                  <a:pt x="127" y="139"/>
                </a:cubicBezTo>
                <a:cubicBezTo>
                  <a:pt x="126" y="141"/>
                  <a:pt x="131" y="148"/>
                  <a:pt x="134" y="151"/>
                </a:cubicBezTo>
                <a:cubicBezTo>
                  <a:pt x="138" y="154"/>
                  <a:pt x="144" y="154"/>
                  <a:pt x="151" y="156"/>
                </a:cubicBezTo>
                <a:cubicBezTo>
                  <a:pt x="143" y="157"/>
                  <a:pt x="138" y="157"/>
                  <a:pt x="133" y="158"/>
                </a:cubicBezTo>
                <a:cubicBezTo>
                  <a:pt x="133" y="159"/>
                  <a:pt x="133" y="160"/>
                  <a:pt x="133" y="161"/>
                </a:cubicBezTo>
                <a:cubicBezTo>
                  <a:pt x="137" y="162"/>
                  <a:pt x="142" y="163"/>
                  <a:pt x="146" y="163"/>
                </a:cubicBezTo>
                <a:cubicBezTo>
                  <a:pt x="146" y="164"/>
                  <a:pt x="146" y="165"/>
                  <a:pt x="146" y="166"/>
                </a:cubicBezTo>
                <a:cubicBezTo>
                  <a:pt x="138" y="166"/>
                  <a:pt x="129" y="166"/>
                  <a:pt x="120" y="166"/>
                </a:cubicBezTo>
                <a:cubicBezTo>
                  <a:pt x="122" y="154"/>
                  <a:pt x="121" y="145"/>
                  <a:pt x="111" y="137"/>
                </a:cubicBezTo>
                <a:cubicBezTo>
                  <a:pt x="105" y="132"/>
                  <a:pt x="99" y="126"/>
                  <a:pt x="94" y="120"/>
                </a:cubicBezTo>
                <a:cubicBezTo>
                  <a:pt x="88" y="112"/>
                  <a:pt x="79" y="113"/>
                  <a:pt x="71" y="111"/>
                </a:cubicBezTo>
                <a:cubicBezTo>
                  <a:pt x="67" y="110"/>
                  <a:pt x="62" y="108"/>
                  <a:pt x="56" y="106"/>
                </a:cubicBezTo>
                <a:cubicBezTo>
                  <a:pt x="57" y="105"/>
                  <a:pt x="55" y="106"/>
                  <a:pt x="53" y="108"/>
                </a:cubicBezTo>
                <a:cubicBezTo>
                  <a:pt x="44" y="100"/>
                  <a:pt x="36" y="92"/>
                  <a:pt x="27" y="83"/>
                </a:cubicBezTo>
                <a:cubicBezTo>
                  <a:pt x="27" y="83"/>
                  <a:pt x="25" y="84"/>
                  <a:pt x="22" y="86"/>
                </a:cubicBezTo>
                <a:cubicBezTo>
                  <a:pt x="21" y="79"/>
                  <a:pt x="21" y="74"/>
                  <a:pt x="20" y="67"/>
                </a:cubicBezTo>
                <a:cubicBezTo>
                  <a:pt x="19" y="68"/>
                  <a:pt x="17" y="68"/>
                  <a:pt x="15" y="69"/>
                </a:cubicBezTo>
                <a:cubicBezTo>
                  <a:pt x="13" y="58"/>
                  <a:pt x="11" y="49"/>
                  <a:pt x="9" y="38"/>
                </a:cubicBezTo>
                <a:cubicBezTo>
                  <a:pt x="7" y="39"/>
                  <a:pt x="4" y="41"/>
                  <a:pt x="0" y="43"/>
                </a:cubicBezTo>
                <a:cubicBezTo>
                  <a:pt x="6" y="22"/>
                  <a:pt x="26" y="21"/>
                  <a:pt x="40" y="12"/>
                </a:cubicBezTo>
                <a:cubicBezTo>
                  <a:pt x="45" y="14"/>
                  <a:pt x="52" y="18"/>
                  <a:pt x="59" y="21"/>
                </a:cubicBezTo>
                <a:cubicBezTo>
                  <a:pt x="74" y="26"/>
                  <a:pt x="81" y="39"/>
                  <a:pt x="87" y="53"/>
                </a:cubicBezTo>
                <a:cubicBezTo>
                  <a:pt x="93" y="68"/>
                  <a:pt x="99" y="70"/>
                  <a:pt x="113" y="62"/>
                </a:cubicBezTo>
                <a:cubicBezTo>
                  <a:pt x="123" y="56"/>
                  <a:pt x="133" y="50"/>
                  <a:pt x="136" y="36"/>
                </a:cubicBezTo>
                <a:cubicBezTo>
                  <a:pt x="137" y="30"/>
                  <a:pt x="143" y="24"/>
                  <a:pt x="146" y="18"/>
                </a:cubicBezTo>
                <a:cubicBezTo>
                  <a:pt x="146" y="13"/>
                  <a:pt x="143" y="8"/>
                  <a:pt x="145" y="4"/>
                </a:cubicBezTo>
                <a:cubicBezTo>
                  <a:pt x="147" y="0"/>
                  <a:pt x="152" y="1"/>
                  <a:pt x="158" y="1"/>
                </a:cubicBezTo>
                <a:cubicBezTo>
                  <a:pt x="170" y="3"/>
                  <a:pt x="179" y="9"/>
                  <a:pt x="177" y="20"/>
                </a:cubicBezTo>
                <a:cubicBezTo>
                  <a:pt x="176" y="29"/>
                  <a:pt x="171" y="37"/>
                  <a:pt x="167" y="47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7896788" y="2469106"/>
            <a:ext cx="525462" cy="604838"/>
          </a:xfrm>
          <a:custGeom>
            <a:avLst/>
            <a:gdLst>
              <a:gd name="T0" fmla="*/ 69 w 140"/>
              <a:gd name="T1" fmla="*/ 154 h 159"/>
              <a:gd name="T2" fmla="*/ 48 w 140"/>
              <a:gd name="T3" fmla="*/ 121 h 159"/>
              <a:gd name="T4" fmla="*/ 22 w 140"/>
              <a:gd name="T5" fmla="*/ 100 h 159"/>
              <a:gd name="T6" fmla="*/ 19 w 140"/>
              <a:gd name="T7" fmla="*/ 96 h 159"/>
              <a:gd name="T8" fmla="*/ 1 w 140"/>
              <a:gd name="T9" fmla="*/ 55 h 159"/>
              <a:gd name="T10" fmla="*/ 16 w 140"/>
              <a:gd name="T11" fmla="*/ 19 h 159"/>
              <a:gd name="T12" fmla="*/ 40 w 140"/>
              <a:gd name="T13" fmla="*/ 5 h 159"/>
              <a:gd name="T14" fmla="*/ 42 w 140"/>
              <a:gd name="T15" fmla="*/ 34 h 159"/>
              <a:gd name="T16" fmla="*/ 72 w 140"/>
              <a:gd name="T17" fmla="*/ 53 h 159"/>
              <a:gd name="T18" fmla="*/ 97 w 140"/>
              <a:gd name="T19" fmla="*/ 35 h 159"/>
              <a:gd name="T20" fmla="*/ 114 w 140"/>
              <a:gd name="T21" fmla="*/ 12 h 159"/>
              <a:gd name="T22" fmla="*/ 121 w 140"/>
              <a:gd name="T23" fmla="*/ 0 h 159"/>
              <a:gd name="T24" fmla="*/ 140 w 140"/>
              <a:gd name="T25" fmla="*/ 18 h 159"/>
              <a:gd name="T26" fmla="*/ 128 w 140"/>
              <a:gd name="T27" fmla="*/ 48 h 159"/>
              <a:gd name="T28" fmla="*/ 89 w 140"/>
              <a:gd name="T29" fmla="*/ 123 h 159"/>
              <a:gd name="T30" fmla="*/ 79 w 140"/>
              <a:gd name="T31" fmla="*/ 134 h 159"/>
              <a:gd name="T32" fmla="*/ 91 w 140"/>
              <a:gd name="T33" fmla="*/ 141 h 159"/>
              <a:gd name="T34" fmla="*/ 100 w 140"/>
              <a:gd name="T35" fmla="*/ 144 h 159"/>
              <a:gd name="T36" fmla="*/ 93 w 140"/>
              <a:gd name="T37" fmla="*/ 146 h 159"/>
              <a:gd name="T38" fmla="*/ 85 w 140"/>
              <a:gd name="T39" fmla="*/ 148 h 159"/>
              <a:gd name="T40" fmla="*/ 98 w 140"/>
              <a:gd name="T41" fmla="*/ 148 h 159"/>
              <a:gd name="T42" fmla="*/ 99 w 140"/>
              <a:gd name="T43" fmla="*/ 150 h 159"/>
              <a:gd name="T44" fmla="*/ 88 w 140"/>
              <a:gd name="T45" fmla="*/ 154 h 159"/>
              <a:gd name="T46" fmla="*/ 94 w 140"/>
              <a:gd name="T47" fmla="*/ 159 h 159"/>
              <a:gd name="T48" fmla="*/ 69 w 140"/>
              <a:gd name="T49" fmla="*/ 15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59">
                <a:moveTo>
                  <a:pt x="69" y="154"/>
                </a:moveTo>
                <a:cubicBezTo>
                  <a:pt x="73" y="139"/>
                  <a:pt x="67" y="131"/>
                  <a:pt x="48" y="121"/>
                </a:cubicBezTo>
                <a:cubicBezTo>
                  <a:pt x="39" y="116"/>
                  <a:pt x="31" y="107"/>
                  <a:pt x="22" y="100"/>
                </a:cubicBezTo>
                <a:cubicBezTo>
                  <a:pt x="21" y="99"/>
                  <a:pt x="20" y="97"/>
                  <a:pt x="19" y="96"/>
                </a:cubicBezTo>
                <a:cubicBezTo>
                  <a:pt x="0" y="89"/>
                  <a:pt x="2" y="70"/>
                  <a:pt x="1" y="55"/>
                </a:cubicBezTo>
                <a:cubicBezTo>
                  <a:pt x="0" y="42"/>
                  <a:pt x="4" y="28"/>
                  <a:pt x="16" y="19"/>
                </a:cubicBezTo>
                <a:cubicBezTo>
                  <a:pt x="23" y="14"/>
                  <a:pt x="31" y="10"/>
                  <a:pt x="40" y="5"/>
                </a:cubicBezTo>
                <a:cubicBezTo>
                  <a:pt x="41" y="16"/>
                  <a:pt x="41" y="25"/>
                  <a:pt x="42" y="34"/>
                </a:cubicBezTo>
                <a:cubicBezTo>
                  <a:pt x="44" y="46"/>
                  <a:pt x="61" y="57"/>
                  <a:pt x="72" y="53"/>
                </a:cubicBezTo>
                <a:cubicBezTo>
                  <a:pt x="82" y="50"/>
                  <a:pt x="92" y="46"/>
                  <a:pt x="97" y="35"/>
                </a:cubicBezTo>
                <a:cubicBezTo>
                  <a:pt x="101" y="26"/>
                  <a:pt x="109" y="20"/>
                  <a:pt x="114" y="12"/>
                </a:cubicBezTo>
                <a:cubicBezTo>
                  <a:pt x="116" y="9"/>
                  <a:pt x="118" y="6"/>
                  <a:pt x="121" y="0"/>
                </a:cubicBezTo>
                <a:cubicBezTo>
                  <a:pt x="128" y="6"/>
                  <a:pt x="134" y="12"/>
                  <a:pt x="140" y="18"/>
                </a:cubicBezTo>
                <a:cubicBezTo>
                  <a:pt x="129" y="27"/>
                  <a:pt x="126" y="37"/>
                  <a:pt x="128" y="48"/>
                </a:cubicBezTo>
                <a:cubicBezTo>
                  <a:pt x="135" y="86"/>
                  <a:pt x="124" y="106"/>
                  <a:pt x="89" y="123"/>
                </a:cubicBezTo>
                <a:cubicBezTo>
                  <a:pt x="85" y="125"/>
                  <a:pt x="82" y="130"/>
                  <a:pt x="79" y="134"/>
                </a:cubicBezTo>
                <a:cubicBezTo>
                  <a:pt x="83" y="136"/>
                  <a:pt x="87" y="139"/>
                  <a:pt x="91" y="141"/>
                </a:cubicBezTo>
                <a:cubicBezTo>
                  <a:pt x="93" y="142"/>
                  <a:pt x="96" y="142"/>
                  <a:pt x="100" y="144"/>
                </a:cubicBezTo>
                <a:cubicBezTo>
                  <a:pt x="97" y="145"/>
                  <a:pt x="95" y="145"/>
                  <a:pt x="93" y="146"/>
                </a:cubicBezTo>
                <a:cubicBezTo>
                  <a:pt x="90" y="146"/>
                  <a:pt x="88" y="146"/>
                  <a:pt x="85" y="148"/>
                </a:cubicBezTo>
                <a:cubicBezTo>
                  <a:pt x="90" y="148"/>
                  <a:pt x="94" y="148"/>
                  <a:pt x="98" y="148"/>
                </a:cubicBezTo>
                <a:cubicBezTo>
                  <a:pt x="98" y="149"/>
                  <a:pt x="98" y="150"/>
                  <a:pt x="99" y="150"/>
                </a:cubicBezTo>
                <a:cubicBezTo>
                  <a:pt x="95" y="151"/>
                  <a:pt x="92" y="152"/>
                  <a:pt x="88" y="154"/>
                </a:cubicBezTo>
                <a:cubicBezTo>
                  <a:pt x="90" y="155"/>
                  <a:pt x="91" y="157"/>
                  <a:pt x="94" y="159"/>
                </a:cubicBezTo>
                <a:cubicBezTo>
                  <a:pt x="84" y="157"/>
                  <a:pt x="77" y="155"/>
                  <a:pt x="69" y="154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3596170" y="2194381"/>
            <a:ext cx="444500" cy="746125"/>
          </a:xfrm>
          <a:custGeom>
            <a:avLst/>
            <a:gdLst>
              <a:gd name="T0" fmla="*/ 113 w 118"/>
              <a:gd name="T1" fmla="*/ 21 h 196"/>
              <a:gd name="T2" fmla="*/ 90 w 118"/>
              <a:gd name="T3" fmla="*/ 33 h 196"/>
              <a:gd name="T4" fmla="*/ 88 w 118"/>
              <a:gd name="T5" fmla="*/ 44 h 196"/>
              <a:gd name="T6" fmla="*/ 110 w 118"/>
              <a:gd name="T7" fmla="*/ 91 h 196"/>
              <a:gd name="T8" fmla="*/ 113 w 118"/>
              <a:gd name="T9" fmla="*/ 123 h 196"/>
              <a:gd name="T10" fmla="*/ 71 w 118"/>
              <a:gd name="T11" fmla="*/ 173 h 196"/>
              <a:gd name="T12" fmla="*/ 63 w 118"/>
              <a:gd name="T13" fmla="*/ 181 h 196"/>
              <a:gd name="T14" fmla="*/ 72 w 118"/>
              <a:gd name="T15" fmla="*/ 188 h 196"/>
              <a:gd name="T16" fmla="*/ 78 w 118"/>
              <a:gd name="T17" fmla="*/ 196 h 196"/>
              <a:gd name="T18" fmla="*/ 59 w 118"/>
              <a:gd name="T19" fmla="*/ 192 h 196"/>
              <a:gd name="T20" fmla="*/ 54 w 118"/>
              <a:gd name="T21" fmla="*/ 186 h 196"/>
              <a:gd name="T22" fmla="*/ 44 w 118"/>
              <a:gd name="T23" fmla="*/ 172 h 196"/>
              <a:gd name="T24" fmla="*/ 0 w 118"/>
              <a:gd name="T25" fmla="*/ 125 h 196"/>
              <a:gd name="T26" fmla="*/ 47 w 118"/>
              <a:gd name="T27" fmla="*/ 115 h 196"/>
              <a:gd name="T28" fmla="*/ 72 w 118"/>
              <a:gd name="T29" fmla="*/ 96 h 196"/>
              <a:gd name="T30" fmla="*/ 82 w 118"/>
              <a:gd name="T31" fmla="*/ 72 h 196"/>
              <a:gd name="T32" fmla="*/ 71 w 118"/>
              <a:gd name="T33" fmla="*/ 39 h 196"/>
              <a:gd name="T34" fmla="*/ 84 w 118"/>
              <a:gd name="T35" fmla="*/ 10 h 196"/>
              <a:gd name="T36" fmla="*/ 105 w 118"/>
              <a:gd name="T37" fmla="*/ 15 h 196"/>
              <a:gd name="T38" fmla="*/ 113 w 118"/>
              <a:gd name="T39" fmla="*/ 2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8" h="196">
                <a:moveTo>
                  <a:pt x="113" y="21"/>
                </a:moveTo>
                <a:cubicBezTo>
                  <a:pt x="104" y="26"/>
                  <a:pt x="96" y="29"/>
                  <a:pt x="90" y="33"/>
                </a:cubicBezTo>
                <a:cubicBezTo>
                  <a:pt x="87" y="35"/>
                  <a:pt x="87" y="41"/>
                  <a:pt x="88" y="44"/>
                </a:cubicBezTo>
                <a:cubicBezTo>
                  <a:pt x="95" y="60"/>
                  <a:pt x="101" y="76"/>
                  <a:pt x="110" y="91"/>
                </a:cubicBezTo>
                <a:cubicBezTo>
                  <a:pt x="116" y="102"/>
                  <a:pt x="118" y="111"/>
                  <a:pt x="113" y="123"/>
                </a:cubicBezTo>
                <a:cubicBezTo>
                  <a:pt x="105" y="144"/>
                  <a:pt x="89" y="160"/>
                  <a:pt x="71" y="173"/>
                </a:cubicBezTo>
                <a:cubicBezTo>
                  <a:pt x="68" y="175"/>
                  <a:pt x="66" y="179"/>
                  <a:pt x="63" y="181"/>
                </a:cubicBezTo>
                <a:cubicBezTo>
                  <a:pt x="66" y="183"/>
                  <a:pt x="69" y="185"/>
                  <a:pt x="72" y="188"/>
                </a:cubicBezTo>
                <a:cubicBezTo>
                  <a:pt x="74" y="189"/>
                  <a:pt x="75" y="192"/>
                  <a:pt x="78" y="196"/>
                </a:cubicBezTo>
                <a:cubicBezTo>
                  <a:pt x="70" y="194"/>
                  <a:pt x="64" y="194"/>
                  <a:pt x="59" y="192"/>
                </a:cubicBezTo>
                <a:cubicBezTo>
                  <a:pt x="57" y="191"/>
                  <a:pt x="54" y="187"/>
                  <a:pt x="54" y="186"/>
                </a:cubicBezTo>
                <a:cubicBezTo>
                  <a:pt x="56" y="177"/>
                  <a:pt x="50" y="176"/>
                  <a:pt x="44" y="172"/>
                </a:cubicBezTo>
                <a:cubicBezTo>
                  <a:pt x="23" y="160"/>
                  <a:pt x="5" y="150"/>
                  <a:pt x="0" y="125"/>
                </a:cubicBezTo>
                <a:cubicBezTo>
                  <a:pt x="20" y="138"/>
                  <a:pt x="33" y="127"/>
                  <a:pt x="47" y="115"/>
                </a:cubicBezTo>
                <a:cubicBezTo>
                  <a:pt x="55" y="108"/>
                  <a:pt x="63" y="101"/>
                  <a:pt x="72" y="96"/>
                </a:cubicBezTo>
                <a:cubicBezTo>
                  <a:pt x="83" y="90"/>
                  <a:pt x="85" y="82"/>
                  <a:pt x="82" y="72"/>
                </a:cubicBezTo>
                <a:cubicBezTo>
                  <a:pt x="78" y="61"/>
                  <a:pt x="74" y="50"/>
                  <a:pt x="71" y="39"/>
                </a:cubicBezTo>
                <a:cubicBezTo>
                  <a:pt x="68" y="25"/>
                  <a:pt x="72" y="15"/>
                  <a:pt x="84" y="10"/>
                </a:cubicBezTo>
                <a:cubicBezTo>
                  <a:pt x="92" y="7"/>
                  <a:pt x="101" y="0"/>
                  <a:pt x="105" y="15"/>
                </a:cubicBezTo>
                <a:cubicBezTo>
                  <a:pt x="106" y="17"/>
                  <a:pt x="110" y="19"/>
                  <a:pt x="113" y="21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7986035" y="5436563"/>
            <a:ext cx="1632386" cy="1347159"/>
          </a:xfrm>
          <a:custGeom>
            <a:avLst/>
            <a:gdLst>
              <a:gd name="T0" fmla="*/ 157 w 157"/>
              <a:gd name="T1" fmla="*/ 23 h 128"/>
              <a:gd name="T2" fmla="*/ 144 w 157"/>
              <a:gd name="T3" fmla="*/ 22 h 128"/>
              <a:gd name="T4" fmla="*/ 128 w 157"/>
              <a:gd name="T5" fmla="*/ 27 h 128"/>
              <a:gd name="T6" fmla="*/ 131 w 157"/>
              <a:gd name="T7" fmla="*/ 40 h 128"/>
              <a:gd name="T8" fmla="*/ 132 w 157"/>
              <a:gd name="T9" fmla="*/ 42 h 128"/>
              <a:gd name="T10" fmla="*/ 119 w 157"/>
              <a:gd name="T11" fmla="*/ 95 h 128"/>
              <a:gd name="T12" fmla="*/ 95 w 157"/>
              <a:gd name="T13" fmla="*/ 105 h 128"/>
              <a:gd name="T14" fmla="*/ 87 w 157"/>
              <a:gd name="T15" fmla="*/ 110 h 128"/>
              <a:gd name="T16" fmla="*/ 94 w 157"/>
              <a:gd name="T17" fmla="*/ 116 h 128"/>
              <a:gd name="T18" fmla="*/ 106 w 157"/>
              <a:gd name="T19" fmla="*/ 128 h 128"/>
              <a:gd name="T20" fmla="*/ 75 w 157"/>
              <a:gd name="T21" fmla="*/ 108 h 128"/>
              <a:gd name="T22" fmla="*/ 0 w 157"/>
              <a:gd name="T23" fmla="*/ 78 h 128"/>
              <a:gd name="T24" fmla="*/ 74 w 157"/>
              <a:gd name="T25" fmla="*/ 53 h 128"/>
              <a:gd name="T26" fmla="*/ 112 w 157"/>
              <a:gd name="T27" fmla="*/ 44 h 128"/>
              <a:gd name="T28" fmla="*/ 109 w 157"/>
              <a:gd name="T29" fmla="*/ 30 h 128"/>
              <a:gd name="T30" fmla="*/ 125 w 157"/>
              <a:gd name="T31" fmla="*/ 1 h 128"/>
              <a:gd name="T32" fmla="*/ 139 w 157"/>
              <a:gd name="T33" fmla="*/ 3 h 128"/>
              <a:gd name="T34" fmla="*/ 141 w 157"/>
              <a:gd name="T35" fmla="*/ 4 h 128"/>
              <a:gd name="T36" fmla="*/ 157 w 157"/>
              <a:gd name="T37" fmla="*/ 2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7" h="128">
                <a:moveTo>
                  <a:pt x="157" y="23"/>
                </a:moveTo>
                <a:cubicBezTo>
                  <a:pt x="152" y="23"/>
                  <a:pt x="147" y="21"/>
                  <a:pt x="144" y="22"/>
                </a:cubicBezTo>
                <a:cubicBezTo>
                  <a:pt x="138" y="23"/>
                  <a:pt x="132" y="24"/>
                  <a:pt x="128" y="27"/>
                </a:cubicBezTo>
                <a:cubicBezTo>
                  <a:pt x="126" y="28"/>
                  <a:pt x="130" y="36"/>
                  <a:pt x="131" y="40"/>
                </a:cubicBezTo>
                <a:cubicBezTo>
                  <a:pt x="131" y="41"/>
                  <a:pt x="132" y="41"/>
                  <a:pt x="132" y="42"/>
                </a:cubicBezTo>
                <a:cubicBezTo>
                  <a:pt x="148" y="64"/>
                  <a:pt x="143" y="82"/>
                  <a:pt x="119" y="95"/>
                </a:cubicBezTo>
                <a:cubicBezTo>
                  <a:pt x="111" y="99"/>
                  <a:pt x="103" y="101"/>
                  <a:pt x="95" y="105"/>
                </a:cubicBezTo>
                <a:cubicBezTo>
                  <a:pt x="92" y="106"/>
                  <a:pt x="90" y="109"/>
                  <a:pt x="87" y="110"/>
                </a:cubicBezTo>
                <a:cubicBezTo>
                  <a:pt x="89" y="112"/>
                  <a:pt x="92" y="114"/>
                  <a:pt x="94" y="116"/>
                </a:cubicBezTo>
                <a:cubicBezTo>
                  <a:pt x="98" y="119"/>
                  <a:pt x="102" y="123"/>
                  <a:pt x="106" y="128"/>
                </a:cubicBezTo>
                <a:cubicBezTo>
                  <a:pt x="84" y="128"/>
                  <a:pt x="75" y="122"/>
                  <a:pt x="75" y="108"/>
                </a:cubicBezTo>
                <a:cubicBezTo>
                  <a:pt x="49" y="104"/>
                  <a:pt x="24" y="97"/>
                  <a:pt x="0" y="78"/>
                </a:cubicBezTo>
                <a:cubicBezTo>
                  <a:pt x="29" y="77"/>
                  <a:pt x="51" y="64"/>
                  <a:pt x="74" y="53"/>
                </a:cubicBezTo>
                <a:cubicBezTo>
                  <a:pt x="85" y="48"/>
                  <a:pt x="99" y="47"/>
                  <a:pt x="112" y="44"/>
                </a:cubicBezTo>
                <a:cubicBezTo>
                  <a:pt x="111" y="40"/>
                  <a:pt x="110" y="35"/>
                  <a:pt x="109" y="30"/>
                </a:cubicBezTo>
                <a:cubicBezTo>
                  <a:pt x="106" y="17"/>
                  <a:pt x="113" y="4"/>
                  <a:pt x="125" y="1"/>
                </a:cubicBezTo>
                <a:cubicBezTo>
                  <a:pt x="130" y="0"/>
                  <a:pt x="135" y="2"/>
                  <a:pt x="139" y="3"/>
                </a:cubicBezTo>
                <a:cubicBezTo>
                  <a:pt x="140" y="3"/>
                  <a:pt x="141" y="4"/>
                  <a:pt x="141" y="4"/>
                </a:cubicBezTo>
                <a:cubicBezTo>
                  <a:pt x="146" y="10"/>
                  <a:pt x="151" y="16"/>
                  <a:pt x="157" y="23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10059984" y="2812786"/>
            <a:ext cx="225425" cy="273050"/>
          </a:xfrm>
          <a:custGeom>
            <a:avLst/>
            <a:gdLst>
              <a:gd name="T0" fmla="*/ 60 w 60"/>
              <a:gd name="T1" fmla="*/ 8 h 72"/>
              <a:gd name="T2" fmla="*/ 27 w 60"/>
              <a:gd name="T3" fmla="*/ 56 h 72"/>
              <a:gd name="T4" fmla="*/ 29 w 60"/>
              <a:gd name="T5" fmla="*/ 59 h 72"/>
              <a:gd name="T6" fmla="*/ 39 w 60"/>
              <a:gd name="T7" fmla="*/ 65 h 72"/>
              <a:gd name="T8" fmla="*/ 23 w 60"/>
              <a:gd name="T9" fmla="*/ 61 h 72"/>
              <a:gd name="T10" fmla="*/ 14 w 60"/>
              <a:gd name="T11" fmla="*/ 51 h 72"/>
              <a:gd name="T12" fmla="*/ 0 w 60"/>
              <a:gd name="T13" fmla="*/ 40 h 72"/>
              <a:gd name="T14" fmla="*/ 22 w 60"/>
              <a:gd name="T15" fmla="*/ 24 h 72"/>
              <a:gd name="T16" fmla="*/ 38 w 60"/>
              <a:gd name="T17" fmla="*/ 7 h 72"/>
              <a:gd name="T18" fmla="*/ 46 w 60"/>
              <a:gd name="T19" fmla="*/ 1 h 72"/>
              <a:gd name="T20" fmla="*/ 60 w 60"/>
              <a:gd name="T21" fmla="*/ 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" h="72">
                <a:moveTo>
                  <a:pt x="60" y="8"/>
                </a:moveTo>
                <a:cubicBezTo>
                  <a:pt x="54" y="29"/>
                  <a:pt x="55" y="52"/>
                  <a:pt x="27" y="56"/>
                </a:cubicBezTo>
                <a:cubicBezTo>
                  <a:pt x="28" y="57"/>
                  <a:pt x="29" y="58"/>
                  <a:pt x="29" y="59"/>
                </a:cubicBezTo>
                <a:cubicBezTo>
                  <a:pt x="32" y="61"/>
                  <a:pt x="36" y="63"/>
                  <a:pt x="39" y="65"/>
                </a:cubicBezTo>
                <a:cubicBezTo>
                  <a:pt x="30" y="72"/>
                  <a:pt x="28" y="71"/>
                  <a:pt x="23" y="61"/>
                </a:cubicBezTo>
                <a:cubicBezTo>
                  <a:pt x="21" y="57"/>
                  <a:pt x="17" y="54"/>
                  <a:pt x="14" y="51"/>
                </a:cubicBezTo>
                <a:cubicBezTo>
                  <a:pt x="10" y="48"/>
                  <a:pt x="6" y="45"/>
                  <a:pt x="0" y="40"/>
                </a:cubicBezTo>
                <a:cubicBezTo>
                  <a:pt x="8" y="34"/>
                  <a:pt x="14" y="29"/>
                  <a:pt x="22" y="24"/>
                </a:cubicBezTo>
                <a:cubicBezTo>
                  <a:pt x="29" y="19"/>
                  <a:pt x="37" y="17"/>
                  <a:pt x="38" y="7"/>
                </a:cubicBezTo>
                <a:cubicBezTo>
                  <a:pt x="38" y="4"/>
                  <a:pt x="44" y="0"/>
                  <a:pt x="46" y="1"/>
                </a:cubicBezTo>
                <a:cubicBezTo>
                  <a:pt x="52" y="2"/>
                  <a:pt x="57" y="6"/>
                  <a:pt x="60" y="8"/>
                </a:cubicBezTo>
                <a:close/>
              </a:path>
            </a:pathLst>
          </a:custGeom>
          <a:solidFill>
            <a:srgbClr val="C493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8961902" y="373903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37" name="Group 10">
            <a:extLst>
              <a:ext uri="{FF2B5EF4-FFF2-40B4-BE49-F238E27FC236}">
                <a16:creationId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7373931" y="3132383"/>
            <a:ext cx="1568463" cy="1807450"/>
            <a:chOff x="270024" y="1671303"/>
            <a:chExt cx="1773337" cy="1825525"/>
          </a:xfrm>
        </p:grpSpPr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04719890-BBD0-462B-8B49-5945B2733DCE}"/>
              </a:ext>
            </a:extLst>
          </p:cNvPr>
          <p:cNvSpPr/>
          <p:nvPr/>
        </p:nvSpPr>
        <p:spPr>
          <a:xfrm rot="2624939">
            <a:off x="10957059" y="3739030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rgbClr val="C79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C79347"/>
              </a:solidFill>
            </a:endParaRP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16908CB7-C0CB-4396-9D98-55F1B2A34C08}"/>
              </a:ext>
            </a:extLst>
          </p:cNvPr>
          <p:cNvGrpSpPr/>
          <p:nvPr/>
        </p:nvGrpSpPr>
        <p:grpSpPr>
          <a:xfrm>
            <a:off x="9369088" y="3132383"/>
            <a:ext cx="1568463" cy="1807450"/>
            <a:chOff x="270024" y="1671303"/>
            <a:chExt cx="1773337" cy="1825525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E3A86097-E6D1-4A3A-9F5B-ED5BF7F17FA0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AA166047-3925-4CFC-8CFA-4FAAD66B9DE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1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79347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2267734" y="2234903"/>
            <a:ext cx="2614225" cy="1282248"/>
            <a:chOff x="6210996" y="1433695"/>
            <a:chExt cx="1493001" cy="788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7282961" y="2234903"/>
            <a:ext cx="2614225" cy="1282248"/>
            <a:chOff x="6210996" y="1433695"/>
            <a:chExt cx="1493001" cy="788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450917" y="3719361"/>
            <a:ext cx="3328666" cy="106854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7746099" y="5052207"/>
            <a:ext cx="3328666" cy="106854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824489" y="5052207"/>
            <a:ext cx="3584790" cy="106854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8347708" y="3734971"/>
            <a:ext cx="3328673" cy="106854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3565304" y="1366983"/>
            <a:ext cx="5024770" cy="4430455"/>
            <a:chOff x="3560794" y="851426"/>
            <a:chExt cx="5024770" cy="443045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1893DA-0AA7-4ED4-B1BF-AD3CB4CBD989}"/>
                </a:ext>
              </a:extLst>
            </p:cNvPr>
            <p:cNvGrpSpPr/>
            <p:nvPr/>
          </p:nvGrpSpPr>
          <p:grpSpPr>
            <a:xfrm flipH="1">
              <a:off x="3560794" y="851426"/>
              <a:ext cx="5024770" cy="4430455"/>
              <a:chOff x="2027268" y="1259074"/>
              <a:chExt cx="5024770" cy="4430455"/>
            </a:xfrm>
          </p:grpSpPr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3D62284B-86C9-44BE-98C1-69212FDB0E99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Block Arc 26">
                <a:extLst>
                  <a:ext uri="{FF2B5EF4-FFF2-40B4-BE49-F238E27FC236}">
                    <a16:creationId xmlns:a16="http://schemas.microsoft.com/office/drawing/2014/main" id="{64DF9E44-0CE6-4987-838D-6B8E77C6C017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3310865"/>
                  <a:gd name="adj2" fmla="val 0"/>
                  <a:gd name="adj3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id="{D6EE2CD6-42F7-4E39-8147-2F24E4B3C318}"/>
                  </a:ext>
                </a:extLst>
              </p:cNvPr>
              <p:cNvSpPr/>
              <p:nvPr/>
            </p:nvSpPr>
            <p:spPr>
              <a:xfrm rot="10800000">
                <a:off x="2339753" y="1259074"/>
                <a:ext cx="4427886" cy="4427886"/>
              </a:xfrm>
              <a:prstGeom prst="blockArc">
                <a:avLst>
                  <a:gd name="adj1" fmla="val 16261930"/>
                  <a:gd name="adj2" fmla="val 0"/>
                  <a:gd name="adj3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1475E960-E79C-4F56-826F-0A072B710DD5}"/>
                  </a:ext>
                </a:extLst>
              </p:cNvPr>
              <p:cNvSpPr/>
              <p:nvPr/>
            </p:nvSpPr>
            <p:spPr>
              <a:xfrm rot="10800000">
                <a:off x="2339753" y="1261643"/>
                <a:ext cx="4427886" cy="4427886"/>
              </a:xfrm>
              <a:prstGeom prst="blockArc">
                <a:avLst>
                  <a:gd name="adj1" fmla="val 19038967"/>
                  <a:gd name="adj2" fmla="val 0"/>
                  <a:gd name="adj3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AD625ECB-7436-4428-B92E-CC1C16941C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2027268" y="3359561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E:\002-KIMS BUSINESS\007-04-1-FIVERR\01-PPT-TEMPLATE\COVER-PSD\05-cut-01.png">
                <a:extLst>
                  <a:ext uri="{FF2B5EF4-FFF2-40B4-BE49-F238E27FC236}">
                    <a16:creationId xmlns:a16="http://schemas.microsoft.com/office/drawing/2014/main" id="{7165AC3E-1B3F-47F0-86C8-F52B4CF602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5364088" y="3359562"/>
                <a:ext cx="1687950" cy="333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Parallelogram 30">
              <a:extLst>
                <a:ext uri="{FF2B5EF4-FFF2-40B4-BE49-F238E27FC236}">
                  <a16:creationId xmlns:a16="http://schemas.microsoft.com/office/drawing/2014/main" id="{4CBBB739-3C59-4AB7-8C5D-16C39D0E1F94}"/>
                </a:ext>
              </a:extLst>
            </p:cNvPr>
            <p:cNvSpPr/>
            <p:nvPr/>
          </p:nvSpPr>
          <p:spPr>
            <a:xfrm flipH="1">
              <a:off x="7432175" y="3490037"/>
              <a:ext cx="351685" cy="352555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0F141197-C0A3-4F91-87D8-78A26286CA03}"/>
                </a:ext>
              </a:extLst>
            </p:cNvPr>
            <p:cNvSpPr/>
            <p:nvPr/>
          </p:nvSpPr>
          <p:spPr>
            <a:xfrm rot="2700000">
              <a:off x="5210794" y="4342730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Oval 7">
              <a:extLst>
                <a:ext uri="{FF2B5EF4-FFF2-40B4-BE49-F238E27FC236}">
                  <a16:creationId xmlns:a16="http://schemas.microsoft.com/office/drawing/2014/main" id="{D09992CC-A9D6-4D3A-BD08-5E91AC8A96E8}"/>
                </a:ext>
              </a:extLst>
            </p:cNvPr>
            <p:cNvSpPr/>
            <p:nvPr/>
          </p:nvSpPr>
          <p:spPr>
            <a:xfrm>
              <a:off x="6581542" y="4426478"/>
              <a:ext cx="361277" cy="36127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11">
              <a:extLst>
                <a:ext uri="{FF2B5EF4-FFF2-40B4-BE49-F238E27FC236}">
                  <a16:creationId xmlns:a16="http://schemas.microsoft.com/office/drawing/2014/main" id="{9063C93A-1559-46D1-B82B-AC439759E1CF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4345097" y="349355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6" name="Freeform 5"/>
          <p:cNvSpPr>
            <a:spLocks/>
          </p:cNvSpPr>
          <p:nvPr/>
        </p:nvSpPr>
        <p:spPr bwMode="auto">
          <a:xfrm flipH="1">
            <a:off x="0" y="6554634"/>
            <a:ext cx="12192000" cy="313887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9395712" y="1353897"/>
            <a:ext cx="2486887" cy="2534620"/>
          </a:xfrm>
          <a:custGeom>
            <a:avLst/>
            <a:gdLst>
              <a:gd name="T0" fmla="*/ 11 w 220"/>
              <a:gd name="T1" fmla="*/ 98 h 222"/>
              <a:gd name="T2" fmla="*/ 19 w 220"/>
              <a:gd name="T3" fmla="*/ 104 h 222"/>
              <a:gd name="T4" fmla="*/ 30 w 220"/>
              <a:gd name="T5" fmla="*/ 110 h 222"/>
              <a:gd name="T6" fmla="*/ 37 w 220"/>
              <a:gd name="T7" fmla="*/ 112 h 222"/>
              <a:gd name="T8" fmla="*/ 40 w 220"/>
              <a:gd name="T9" fmla="*/ 115 h 222"/>
              <a:gd name="T10" fmla="*/ 57 w 220"/>
              <a:gd name="T11" fmla="*/ 132 h 222"/>
              <a:gd name="T12" fmla="*/ 62 w 220"/>
              <a:gd name="T13" fmla="*/ 136 h 222"/>
              <a:gd name="T14" fmla="*/ 94 w 220"/>
              <a:gd name="T15" fmla="*/ 159 h 222"/>
              <a:gd name="T16" fmla="*/ 99 w 220"/>
              <a:gd name="T17" fmla="*/ 168 h 222"/>
              <a:gd name="T18" fmla="*/ 97 w 220"/>
              <a:gd name="T19" fmla="*/ 173 h 222"/>
              <a:gd name="T20" fmla="*/ 98 w 220"/>
              <a:gd name="T21" fmla="*/ 192 h 222"/>
              <a:gd name="T22" fmla="*/ 89 w 220"/>
              <a:gd name="T23" fmla="*/ 208 h 222"/>
              <a:gd name="T24" fmla="*/ 85 w 220"/>
              <a:gd name="T25" fmla="*/ 211 h 222"/>
              <a:gd name="T26" fmla="*/ 86 w 220"/>
              <a:gd name="T27" fmla="*/ 213 h 222"/>
              <a:gd name="T28" fmla="*/ 95 w 220"/>
              <a:gd name="T29" fmla="*/ 211 h 222"/>
              <a:gd name="T30" fmla="*/ 121 w 220"/>
              <a:gd name="T31" fmla="*/ 221 h 222"/>
              <a:gd name="T32" fmla="*/ 121 w 220"/>
              <a:gd name="T33" fmla="*/ 221 h 222"/>
              <a:gd name="T34" fmla="*/ 123 w 220"/>
              <a:gd name="T35" fmla="*/ 222 h 222"/>
              <a:gd name="T36" fmla="*/ 114 w 220"/>
              <a:gd name="T37" fmla="*/ 213 h 222"/>
              <a:gd name="T38" fmla="*/ 131 w 220"/>
              <a:gd name="T39" fmla="*/ 207 h 222"/>
              <a:gd name="T40" fmla="*/ 113 w 220"/>
              <a:gd name="T41" fmla="*/ 208 h 222"/>
              <a:gd name="T42" fmla="*/ 107 w 220"/>
              <a:gd name="T43" fmla="*/ 202 h 222"/>
              <a:gd name="T44" fmla="*/ 107 w 220"/>
              <a:gd name="T45" fmla="*/ 185 h 222"/>
              <a:gd name="T46" fmla="*/ 119 w 220"/>
              <a:gd name="T47" fmla="*/ 161 h 222"/>
              <a:gd name="T48" fmla="*/ 121 w 220"/>
              <a:gd name="T49" fmla="*/ 163 h 222"/>
              <a:gd name="T50" fmla="*/ 131 w 220"/>
              <a:gd name="T51" fmla="*/ 182 h 222"/>
              <a:gd name="T52" fmla="*/ 139 w 220"/>
              <a:gd name="T53" fmla="*/ 195 h 222"/>
              <a:gd name="T54" fmla="*/ 135 w 220"/>
              <a:gd name="T55" fmla="*/ 204 h 222"/>
              <a:gd name="T56" fmla="*/ 130 w 220"/>
              <a:gd name="T57" fmla="*/ 210 h 222"/>
              <a:gd name="T58" fmla="*/ 146 w 220"/>
              <a:gd name="T59" fmla="*/ 208 h 222"/>
              <a:gd name="T60" fmla="*/ 159 w 220"/>
              <a:gd name="T61" fmla="*/ 218 h 222"/>
              <a:gd name="T62" fmla="*/ 160 w 220"/>
              <a:gd name="T63" fmla="*/ 218 h 222"/>
              <a:gd name="T64" fmla="*/ 159 w 220"/>
              <a:gd name="T65" fmla="*/ 210 h 222"/>
              <a:gd name="T66" fmla="*/ 182 w 220"/>
              <a:gd name="T67" fmla="*/ 217 h 222"/>
              <a:gd name="T68" fmla="*/ 180 w 220"/>
              <a:gd name="T69" fmla="*/ 213 h 222"/>
              <a:gd name="T70" fmla="*/ 158 w 220"/>
              <a:gd name="T71" fmla="*/ 203 h 222"/>
              <a:gd name="T72" fmla="*/ 154 w 220"/>
              <a:gd name="T73" fmla="*/ 202 h 222"/>
              <a:gd name="T74" fmla="*/ 138 w 220"/>
              <a:gd name="T75" fmla="*/ 159 h 222"/>
              <a:gd name="T76" fmla="*/ 154 w 220"/>
              <a:gd name="T77" fmla="*/ 133 h 222"/>
              <a:gd name="T78" fmla="*/ 183 w 220"/>
              <a:gd name="T79" fmla="*/ 96 h 222"/>
              <a:gd name="T80" fmla="*/ 192 w 220"/>
              <a:gd name="T81" fmla="*/ 72 h 222"/>
              <a:gd name="T82" fmla="*/ 195 w 220"/>
              <a:gd name="T83" fmla="*/ 62 h 222"/>
              <a:gd name="T84" fmla="*/ 193 w 220"/>
              <a:gd name="T85" fmla="*/ 44 h 222"/>
              <a:gd name="T86" fmla="*/ 191 w 220"/>
              <a:gd name="T87" fmla="*/ 32 h 222"/>
              <a:gd name="T88" fmla="*/ 203 w 220"/>
              <a:gd name="T89" fmla="*/ 30 h 222"/>
              <a:gd name="T90" fmla="*/ 212 w 220"/>
              <a:gd name="T91" fmla="*/ 29 h 222"/>
              <a:gd name="T92" fmla="*/ 220 w 220"/>
              <a:gd name="T93" fmla="*/ 32 h 222"/>
              <a:gd name="T94" fmla="*/ 218 w 220"/>
              <a:gd name="T95" fmla="*/ 24 h 222"/>
              <a:gd name="T96" fmla="*/ 214 w 220"/>
              <a:gd name="T97" fmla="*/ 19 h 222"/>
              <a:gd name="T98" fmla="*/ 205 w 220"/>
              <a:gd name="T99" fmla="*/ 6 h 222"/>
              <a:gd name="T100" fmla="*/ 165 w 220"/>
              <a:gd name="T101" fmla="*/ 17 h 222"/>
              <a:gd name="T102" fmla="*/ 157 w 220"/>
              <a:gd name="T103" fmla="*/ 44 h 222"/>
              <a:gd name="T104" fmla="*/ 150 w 220"/>
              <a:gd name="T105" fmla="*/ 50 h 222"/>
              <a:gd name="T106" fmla="*/ 112 w 220"/>
              <a:gd name="T107" fmla="*/ 63 h 222"/>
              <a:gd name="T108" fmla="*/ 102 w 220"/>
              <a:gd name="T109" fmla="*/ 67 h 222"/>
              <a:gd name="T110" fmla="*/ 69 w 220"/>
              <a:gd name="T111" fmla="*/ 76 h 222"/>
              <a:gd name="T112" fmla="*/ 55 w 220"/>
              <a:gd name="T113" fmla="*/ 77 h 222"/>
              <a:gd name="T114" fmla="*/ 21 w 220"/>
              <a:gd name="T115" fmla="*/ 67 h 222"/>
              <a:gd name="T116" fmla="*/ 13 w 220"/>
              <a:gd name="T117" fmla="*/ 66 h 222"/>
              <a:gd name="T118" fmla="*/ 4 w 220"/>
              <a:gd name="T119" fmla="*/ 73 h 222"/>
              <a:gd name="T120" fmla="*/ 11 w 220"/>
              <a:gd name="T121" fmla="*/ 9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" h="222">
                <a:moveTo>
                  <a:pt x="11" y="98"/>
                </a:moveTo>
                <a:cubicBezTo>
                  <a:pt x="14" y="99"/>
                  <a:pt x="18" y="101"/>
                  <a:pt x="19" y="104"/>
                </a:cubicBezTo>
                <a:cubicBezTo>
                  <a:pt x="21" y="109"/>
                  <a:pt x="25" y="109"/>
                  <a:pt x="30" y="110"/>
                </a:cubicBezTo>
                <a:cubicBezTo>
                  <a:pt x="32" y="111"/>
                  <a:pt x="35" y="111"/>
                  <a:pt x="37" y="112"/>
                </a:cubicBezTo>
                <a:cubicBezTo>
                  <a:pt x="38" y="113"/>
                  <a:pt x="39" y="114"/>
                  <a:pt x="40" y="115"/>
                </a:cubicBezTo>
                <a:cubicBezTo>
                  <a:pt x="45" y="122"/>
                  <a:pt x="48" y="130"/>
                  <a:pt x="57" y="132"/>
                </a:cubicBezTo>
                <a:cubicBezTo>
                  <a:pt x="59" y="133"/>
                  <a:pt x="61" y="134"/>
                  <a:pt x="62" y="136"/>
                </a:cubicBezTo>
                <a:cubicBezTo>
                  <a:pt x="68" y="150"/>
                  <a:pt x="79" y="157"/>
                  <a:pt x="94" y="159"/>
                </a:cubicBezTo>
                <a:cubicBezTo>
                  <a:pt x="100" y="160"/>
                  <a:pt x="101" y="163"/>
                  <a:pt x="99" y="168"/>
                </a:cubicBezTo>
                <a:cubicBezTo>
                  <a:pt x="98" y="169"/>
                  <a:pt x="97" y="171"/>
                  <a:pt x="97" y="173"/>
                </a:cubicBezTo>
                <a:cubicBezTo>
                  <a:pt x="97" y="179"/>
                  <a:pt x="98" y="186"/>
                  <a:pt x="98" y="192"/>
                </a:cubicBezTo>
                <a:cubicBezTo>
                  <a:pt x="98" y="199"/>
                  <a:pt x="96" y="205"/>
                  <a:pt x="89" y="208"/>
                </a:cubicBezTo>
                <a:cubicBezTo>
                  <a:pt x="87" y="209"/>
                  <a:pt x="86" y="210"/>
                  <a:pt x="85" y="211"/>
                </a:cubicBezTo>
                <a:cubicBezTo>
                  <a:pt x="85" y="212"/>
                  <a:pt x="86" y="212"/>
                  <a:pt x="86" y="213"/>
                </a:cubicBezTo>
                <a:cubicBezTo>
                  <a:pt x="89" y="212"/>
                  <a:pt x="93" y="211"/>
                  <a:pt x="95" y="211"/>
                </a:cubicBezTo>
                <a:cubicBezTo>
                  <a:pt x="104" y="214"/>
                  <a:pt x="112" y="218"/>
                  <a:pt x="121" y="221"/>
                </a:cubicBezTo>
                <a:cubicBezTo>
                  <a:pt x="121" y="221"/>
                  <a:pt x="121" y="221"/>
                  <a:pt x="121" y="221"/>
                </a:cubicBezTo>
                <a:cubicBezTo>
                  <a:pt x="121" y="221"/>
                  <a:pt x="122" y="222"/>
                  <a:pt x="123" y="222"/>
                </a:cubicBezTo>
                <a:cubicBezTo>
                  <a:pt x="124" y="215"/>
                  <a:pt x="116" y="216"/>
                  <a:pt x="114" y="213"/>
                </a:cubicBezTo>
                <a:cubicBezTo>
                  <a:pt x="120" y="212"/>
                  <a:pt x="126" y="213"/>
                  <a:pt x="131" y="207"/>
                </a:cubicBezTo>
                <a:cubicBezTo>
                  <a:pt x="124" y="207"/>
                  <a:pt x="118" y="207"/>
                  <a:pt x="113" y="208"/>
                </a:cubicBezTo>
                <a:cubicBezTo>
                  <a:pt x="108" y="208"/>
                  <a:pt x="107" y="206"/>
                  <a:pt x="107" y="202"/>
                </a:cubicBezTo>
                <a:cubicBezTo>
                  <a:pt x="107" y="196"/>
                  <a:pt x="107" y="191"/>
                  <a:pt x="107" y="185"/>
                </a:cubicBezTo>
                <a:cubicBezTo>
                  <a:pt x="106" y="175"/>
                  <a:pt x="113" y="168"/>
                  <a:pt x="119" y="161"/>
                </a:cubicBezTo>
                <a:cubicBezTo>
                  <a:pt x="120" y="162"/>
                  <a:pt x="121" y="162"/>
                  <a:pt x="121" y="163"/>
                </a:cubicBezTo>
                <a:cubicBezTo>
                  <a:pt x="124" y="169"/>
                  <a:pt x="128" y="175"/>
                  <a:pt x="131" y="182"/>
                </a:cubicBezTo>
                <a:cubicBezTo>
                  <a:pt x="134" y="186"/>
                  <a:pt x="137" y="190"/>
                  <a:pt x="139" y="195"/>
                </a:cubicBezTo>
                <a:cubicBezTo>
                  <a:pt x="142" y="200"/>
                  <a:pt x="141" y="202"/>
                  <a:pt x="135" y="204"/>
                </a:cubicBezTo>
                <a:cubicBezTo>
                  <a:pt x="134" y="205"/>
                  <a:pt x="132" y="207"/>
                  <a:pt x="130" y="210"/>
                </a:cubicBezTo>
                <a:cubicBezTo>
                  <a:pt x="137" y="209"/>
                  <a:pt x="142" y="207"/>
                  <a:pt x="146" y="208"/>
                </a:cubicBezTo>
                <a:cubicBezTo>
                  <a:pt x="151" y="210"/>
                  <a:pt x="155" y="215"/>
                  <a:pt x="159" y="218"/>
                </a:cubicBezTo>
                <a:cubicBezTo>
                  <a:pt x="159" y="218"/>
                  <a:pt x="159" y="218"/>
                  <a:pt x="160" y="218"/>
                </a:cubicBezTo>
                <a:cubicBezTo>
                  <a:pt x="160" y="215"/>
                  <a:pt x="159" y="213"/>
                  <a:pt x="159" y="210"/>
                </a:cubicBezTo>
                <a:cubicBezTo>
                  <a:pt x="167" y="212"/>
                  <a:pt x="174" y="214"/>
                  <a:pt x="182" y="217"/>
                </a:cubicBezTo>
                <a:cubicBezTo>
                  <a:pt x="181" y="215"/>
                  <a:pt x="181" y="214"/>
                  <a:pt x="180" y="213"/>
                </a:cubicBezTo>
                <a:cubicBezTo>
                  <a:pt x="174" y="208"/>
                  <a:pt x="166" y="206"/>
                  <a:pt x="158" y="203"/>
                </a:cubicBezTo>
                <a:cubicBezTo>
                  <a:pt x="157" y="203"/>
                  <a:pt x="155" y="203"/>
                  <a:pt x="154" y="202"/>
                </a:cubicBezTo>
                <a:cubicBezTo>
                  <a:pt x="145" y="189"/>
                  <a:pt x="134" y="177"/>
                  <a:pt x="138" y="159"/>
                </a:cubicBezTo>
                <a:cubicBezTo>
                  <a:pt x="141" y="149"/>
                  <a:pt x="143" y="139"/>
                  <a:pt x="154" y="133"/>
                </a:cubicBezTo>
                <a:cubicBezTo>
                  <a:pt x="168" y="124"/>
                  <a:pt x="179" y="112"/>
                  <a:pt x="183" y="96"/>
                </a:cubicBezTo>
                <a:cubicBezTo>
                  <a:pt x="185" y="88"/>
                  <a:pt x="186" y="79"/>
                  <a:pt x="192" y="72"/>
                </a:cubicBezTo>
                <a:cubicBezTo>
                  <a:pt x="194" y="70"/>
                  <a:pt x="195" y="66"/>
                  <a:pt x="195" y="62"/>
                </a:cubicBezTo>
                <a:cubicBezTo>
                  <a:pt x="195" y="56"/>
                  <a:pt x="193" y="50"/>
                  <a:pt x="193" y="44"/>
                </a:cubicBezTo>
                <a:cubicBezTo>
                  <a:pt x="192" y="40"/>
                  <a:pt x="192" y="36"/>
                  <a:pt x="191" y="32"/>
                </a:cubicBezTo>
                <a:cubicBezTo>
                  <a:pt x="196" y="31"/>
                  <a:pt x="200" y="32"/>
                  <a:pt x="203" y="30"/>
                </a:cubicBezTo>
                <a:cubicBezTo>
                  <a:pt x="206" y="27"/>
                  <a:pt x="209" y="27"/>
                  <a:pt x="212" y="29"/>
                </a:cubicBezTo>
                <a:cubicBezTo>
                  <a:pt x="215" y="30"/>
                  <a:pt x="217" y="31"/>
                  <a:pt x="220" y="32"/>
                </a:cubicBezTo>
                <a:cubicBezTo>
                  <a:pt x="219" y="29"/>
                  <a:pt x="219" y="26"/>
                  <a:pt x="218" y="24"/>
                </a:cubicBezTo>
                <a:cubicBezTo>
                  <a:pt x="217" y="22"/>
                  <a:pt x="214" y="20"/>
                  <a:pt x="214" y="19"/>
                </a:cubicBezTo>
                <a:cubicBezTo>
                  <a:pt x="214" y="12"/>
                  <a:pt x="210" y="9"/>
                  <a:pt x="205" y="6"/>
                </a:cubicBezTo>
                <a:cubicBezTo>
                  <a:pt x="192" y="0"/>
                  <a:pt x="171" y="5"/>
                  <a:pt x="165" y="17"/>
                </a:cubicBezTo>
                <a:cubicBezTo>
                  <a:pt x="161" y="26"/>
                  <a:pt x="159" y="35"/>
                  <a:pt x="157" y="44"/>
                </a:cubicBezTo>
                <a:cubicBezTo>
                  <a:pt x="156" y="48"/>
                  <a:pt x="155" y="50"/>
                  <a:pt x="150" y="50"/>
                </a:cubicBezTo>
                <a:cubicBezTo>
                  <a:pt x="137" y="52"/>
                  <a:pt x="124" y="55"/>
                  <a:pt x="112" y="63"/>
                </a:cubicBezTo>
                <a:cubicBezTo>
                  <a:pt x="110" y="65"/>
                  <a:pt x="106" y="66"/>
                  <a:pt x="102" y="67"/>
                </a:cubicBezTo>
                <a:cubicBezTo>
                  <a:pt x="91" y="70"/>
                  <a:pt x="80" y="72"/>
                  <a:pt x="69" y="76"/>
                </a:cubicBezTo>
                <a:cubicBezTo>
                  <a:pt x="64" y="77"/>
                  <a:pt x="59" y="78"/>
                  <a:pt x="55" y="77"/>
                </a:cubicBezTo>
                <a:cubicBezTo>
                  <a:pt x="43" y="74"/>
                  <a:pt x="32" y="70"/>
                  <a:pt x="21" y="67"/>
                </a:cubicBezTo>
                <a:cubicBezTo>
                  <a:pt x="18" y="66"/>
                  <a:pt x="15" y="65"/>
                  <a:pt x="13" y="66"/>
                </a:cubicBezTo>
                <a:cubicBezTo>
                  <a:pt x="10" y="68"/>
                  <a:pt x="6" y="70"/>
                  <a:pt x="4" y="73"/>
                </a:cubicBezTo>
                <a:cubicBezTo>
                  <a:pt x="0" y="79"/>
                  <a:pt x="3" y="95"/>
                  <a:pt x="11" y="98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8"/>
          <p:cNvSpPr>
            <a:spLocks/>
          </p:cNvSpPr>
          <p:nvPr/>
        </p:nvSpPr>
        <p:spPr bwMode="auto">
          <a:xfrm>
            <a:off x="824489" y="1836339"/>
            <a:ext cx="1396193" cy="2014922"/>
          </a:xfrm>
          <a:custGeom>
            <a:avLst/>
            <a:gdLst>
              <a:gd name="T0" fmla="*/ 171 w 182"/>
              <a:gd name="T1" fmla="*/ 58 h 260"/>
              <a:gd name="T2" fmla="*/ 171 w 182"/>
              <a:gd name="T3" fmla="*/ 41 h 260"/>
              <a:gd name="T4" fmla="*/ 176 w 182"/>
              <a:gd name="T5" fmla="*/ 35 h 260"/>
              <a:gd name="T6" fmla="*/ 172 w 182"/>
              <a:gd name="T7" fmla="*/ 13 h 260"/>
              <a:gd name="T8" fmla="*/ 172 w 182"/>
              <a:gd name="T9" fmla="*/ 5 h 260"/>
              <a:gd name="T10" fmla="*/ 170 w 182"/>
              <a:gd name="T11" fmla="*/ 1 h 260"/>
              <a:gd name="T12" fmla="*/ 162 w 182"/>
              <a:gd name="T13" fmla="*/ 12 h 260"/>
              <a:gd name="T14" fmla="*/ 157 w 182"/>
              <a:gd name="T15" fmla="*/ 0 h 260"/>
              <a:gd name="T16" fmla="*/ 149 w 182"/>
              <a:gd name="T17" fmla="*/ 1 h 260"/>
              <a:gd name="T18" fmla="*/ 149 w 182"/>
              <a:gd name="T19" fmla="*/ 15 h 260"/>
              <a:gd name="T20" fmla="*/ 113 w 182"/>
              <a:gd name="T21" fmla="*/ 60 h 260"/>
              <a:gd name="T22" fmla="*/ 89 w 182"/>
              <a:gd name="T23" fmla="*/ 85 h 260"/>
              <a:gd name="T24" fmla="*/ 89 w 182"/>
              <a:gd name="T25" fmla="*/ 79 h 260"/>
              <a:gd name="T26" fmla="*/ 78 w 182"/>
              <a:gd name="T27" fmla="*/ 25 h 260"/>
              <a:gd name="T28" fmla="*/ 44 w 182"/>
              <a:gd name="T29" fmla="*/ 14 h 260"/>
              <a:gd name="T30" fmla="*/ 37 w 182"/>
              <a:gd name="T31" fmla="*/ 31 h 260"/>
              <a:gd name="T32" fmla="*/ 22 w 182"/>
              <a:gd name="T33" fmla="*/ 49 h 260"/>
              <a:gd name="T34" fmla="*/ 9 w 182"/>
              <a:gd name="T35" fmla="*/ 61 h 260"/>
              <a:gd name="T36" fmla="*/ 1 w 182"/>
              <a:gd name="T37" fmla="*/ 78 h 260"/>
              <a:gd name="T38" fmla="*/ 19 w 182"/>
              <a:gd name="T39" fmla="*/ 97 h 260"/>
              <a:gd name="T40" fmla="*/ 24 w 182"/>
              <a:gd name="T41" fmla="*/ 139 h 260"/>
              <a:gd name="T42" fmla="*/ 36 w 182"/>
              <a:gd name="T43" fmla="*/ 155 h 260"/>
              <a:gd name="T44" fmla="*/ 35 w 182"/>
              <a:gd name="T45" fmla="*/ 138 h 260"/>
              <a:gd name="T46" fmla="*/ 40 w 182"/>
              <a:gd name="T47" fmla="*/ 157 h 260"/>
              <a:gd name="T48" fmla="*/ 44 w 182"/>
              <a:gd name="T49" fmla="*/ 168 h 260"/>
              <a:gd name="T50" fmla="*/ 61 w 182"/>
              <a:gd name="T51" fmla="*/ 202 h 260"/>
              <a:gd name="T52" fmla="*/ 52 w 182"/>
              <a:gd name="T53" fmla="*/ 212 h 260"/>
              <a:gd name="T54" fmla="*/ 46 w 182"/>
              <a:gd name="T55" fmla="*/ 231 h 260"/>
              <a:gd name="T56" fmla="*/ 54 w 182"/>
              <a:gd name="T57" fmla="*/ 229 h 260"/>
              <a:gd name="T58" fmla="*/ 57 w 182"/>
              <a:gd name="T59" fmla="*/ 240 h 260"/>
              <a:gd name="T60" fmla="*/ 86 w 182"/>
              <a:gd name="T61" fmla="*/ 250 h 260"/>
              <a:gd name="T62" fmla="*/ 74 w 182"/>
              <a:gd name="T63" fmla="*/ 236 h 260"/>
              <a:gd name="T64" fmla="*/ 85 w 182"/>
              <a:gd name="T65" fmla="*/ 237 h 260"/>
              <a:gd name="T66" fmla="*/ 71 w 182"/>
              <a:gd name="T67" fmla="*/ 231 h 260"/>
              <a:gd name="T68" fmla="*/ 70 w 182"/>
              <a:gd name="T69" fmla="*/ 206 h 260"/>
              <a:gd name="T70" fmla="*/ 103 w 182"/>
              <a:gd name="T71" fmla="*/ 206 h 260"/>
              <a:gd name="T72" fmla="*/ 100 w 182"/>
              <a:gd name="T73" fmla="*/ 236 h 260"/>
              <a:gd name="T74" fmla="*/ 98 w 182"/>
              <a:gd name="T75" fmla="*/ 254 h 260"/>
              <a:gd name="T76" fmla="*/ 98 w 182"/>
              <a:gd name="T77" fmla="*/ 255 h 260"/>
              <a:gd name="T78" fmla="*/ 106 w 182"/>
              <a:gd name="T79" fmla="*/ 256 h 260"/>
              <a:gd name="T80" fmla="*/ 115 w 182"/>
              <a:gd name="T81" fmla="*/ 255 h 260"/>
              <a:gd name="T82" fmla="*/ 142 w 182"/>
              <a:gd name="T83" fmla="*/ 260 h 260"/>
              <a:gd name="T84" fmla="*/ 126 w 182"/>
              <a:gd name="T85" fmla="*/ 251 h 260"/>
              <a:gd name="T86" fmla="*/ 137 w 182"/>
              <a:gd name="T87" fmla="*/ 248 h 260"/>
              <a:gd name="T88" fmla="*/ 115 w 182"/>
              <a:gd name="T89" fmla="*/ 239 h 260"/>
              <a:gd name="T90" fmla="*/ 125 w 182"/>
              <a:gd name="T91" fmla="*/ 208 h 260"/>
              <a:gd name="T92" fmla="*/ 168 w 182"/>
              <a:gd name="T93" fmla="*/ 166 h 260"/>
              <a:gd name="T94" fmla="*/ 169 w 182"/>
              <a:gd name="T95" fmla="*/ 76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2" h="260">
                <a:moveTo>
                  <a:pt x="169" y="76"/>
                </a:moveTo>
                <a:cubicBezTo>
                  <a:pt x="167" y="70"/>
                  <a:pt x="166" y="64"/>
                  <a:pt x="171" y="58"/>
                </a:cubicBezTo>
                <a:cubicBezTo>
                  <a:pt x="172" y="55"/>
                  <a:pt x="172" y="51"/>
                  <a:pt x="172" y="48"/>
                </a:cubicBezTo>
                <a:cubicBezTo>
                  <a:pt x="172" y="46"/>
                  <a:pt x="171" y="44"/>
                  <a:pt x="171" y="41"/>
                </a:cubicBezTo>
                <a:cubicBezTo>
                  <a:pt x="174" y="42"/>
                  <a:pt x="177" y="42"/>
                  <a:pt x="181" y="43"/>
                </a:cubicBezTo>
                <a:cubicBezTo>
                  <a:pt x="179" y="40"/>
                  <a:pt x="178" y="37"/>
                  <a:pt x="176" y="35"/>
                </a:cubicBezTo>
                <a:cubicBezTo>
                  <a:pt x="181" y="28"/>
                  <a:pt x="181" y="20"/>
                  <a:pt x="175" y="11"/>
                </a:cubicBezTo>
                <a:cubicBezTo>
                  <a:pt x="174" y="12"/>
                  <a:pt x="173" y="12"/>
                  <a:pt x="172" y="13"/>
                </a:cubicBezTo>
                <a:cubicBezTo>
                  <a:pt x="172" y="10"/>
                  <a:pt x="173" y="8"/>
                  <a:pt x="173" y="5"/>
                </a:cubicBezTo>
                <a:cubicBezTo>
                  <a:pt x="173" y="5"/>
                  <a:pt x="172" y="5"/>
                  <a:pt x="172" y="5"/>
                </a:cubicBezTo>
                <a:cubicBezTo>
                  <a:pt x="171" y="7"/>
                  <a:pt x="169" y="8"/>
                  <a:pt x="167" y="11"/>
                </a:cubicBezTo>
                <a:cubicBezTo>
                  <a:pt x="168" y="7"/>
                  <a:pt x="169" y="4"/>
                  <a:pt x="170" y="1"/>
                </a:cubicBezTo>
                <a:cubicBezTo>
                  <a:pt x="169" y="1"/>
                  <a:pt x="169" y="0"/>
                  <a:pt x="168" y="0"/>
                </a:cubicBezTo>
                <a:cubicBezTo>
                  <a:pt x="166" y="4"/>
                  <a:pt x="164" y="7"/>
                  <a:pt x="162" y="12"/>
                </a:cubicBezTo>
                <a:cubicBezTo>
                  <a:pt x="160" y="7"/>
                  <a:pt x="159" y="3"/>
                  <a:pt x="158" y="0"/>
                </a:cubicBezTo>
                <a:cubicBezTo>
                  <a:pt x="158" y="0"/>
                  <a:pt x="157" y="0"/>
                  <a:pt x="157" y="0"/>
                </a:cubicBezTo>
                <a:cubicBezTo>
                  <a:pt x="156" y="2"/>
                  <a:pt x="155" y="4"/>
                  <a:pt x="154" y="7"/>
                </a:cubicBezTo>
                <a:cubicBezTo>
                  <a:pt x="153" y="4"/>
                  <a:pt x="151" y="2"/>
                  <a:pt x="149" y="1"/>
                </a:cubicBezTo>
                <a:cubicBezTo>
                  <a:pt x="149" y="1"/>
                  <a:pt x="148" y="1"/>
                  <a:pt x="148" y="1"/>
                </a:cubicBezTo>
                <a:cubicBezTo>
                  <a:pt x="148" y="6"/>
                  <a:pt x="148" y="11"/>
                  <a:pt x="149" y="15"/>
                </a:cubicBezTo>
                <a:cubicBezTo>
                  <a:pt x="145" y="17"/>
                  <a:pt x="139" y="19"/>
                  <a:pt x="137" y="23"/>
                </a:cubicBezTo>
                <a:cubicBezTo>
                  <a:pt x="128" y="35"/>
                  <a:pt x="121" y="47"/>
                  <a:pt x="113" y="60"/>
                </a:cubicBezTo>
                <a:cubicBezTo>
                  <a:pt x="110" y="67"/>
                  <a:pt x="107" y="74"/>
                  <a:pt x="103" y="81"/>
                </a:cubicBezTo>
                <a:cubicBezTo>
                  <a:pt x="98" y="90"/>
                  <a:pt x="98" y="90"/>
                  <a:pt x="89" y="85"/>
                </a:cubicBezTo>
                <a:cubicBezTo>
                  <a:pt x="88" y="85"/>
                  <a:pt x="88" y="84"/>
                  <a:pt x="88" y="84"/>
                </a:cubicBezTo>
                <a:cubicBezTo>
                  <a:pt x="88" y="82"/>
                  <a:pt x="89" y="80"/>
                  <a:pt x="89" y="79"/>
                </a:cubicBezTo>
                <a:cubicBezTo>
                  <a:pt x="89" y="71"/>
                  <a:pt x="90" y="63"/>
                  <a:pt x="89" y="56"/>
                </a:cubicBezTo>
                <a:cubicBezTo>
                  <a:pt x="87" y="45"/>
                  <a:pt x="87" y="33"/>
                  <a:pt x="78" y="25"/>
                </a:cubicBezTo>
                <a:cubicBezTo>
                  <a:pt x="76" y="24"/>
                  <a:pt x="76" y="23"/>
                  <a:pt x="75" y="21"/>
                </a:cubicBezTo>
                <a:cubicBezTo>
                  <a:pt x="69" y="13"/>
                  <a:pt x="53" y="9"/>
                  <a:pt x="44" y="14"/>
                </a:cubicBezTo>
                <a:cubicBezTo>
                  <a:pt x="42" y="15"/>
                  <a:pt x="41" y="19"/>
                  <a:pt x="40" y="22"/>
                </a:cubicBezTo>
                <a:cubicBezTo>
                  <a:pt x="38" y="25"/>
                  <a:pt x="39" y="29"/>
                  <a:pt x="37" y="31"/>
                </a:cubicBezTo>
                <a:cubicBezTo>
                  <a:pt x="31" y="37"/>
                  <a:pt x="28" y="43"/>
                  <a:pt x="27" y="51"/>
                </a:cubicBezTo>
                <a:cubicBezTo>
                  <a:pt x="25" y="50"/>
                  <a:pt x="24" y="49"/>
                  <a:pt x="22" y="49"/>
                </a:cubicBezTo>
                <a:cubicBezTo>
                  <a:pt x="18" y="49"/>
                  <a:pt x="13" y="49"/>
                  <a:pt x="10" y="51"/>
                </a:cubicBezTo>
                <a:cubicBezTo>
                  <a:pt x="8" y="52"/>
                  <a:pt x="8" y="58"/>
                  <a:pt x="9" y="61"/>
                </a:cubicBezTo>
                <a:cubicBezTo>
                  <a:pt x="12" y="67"/>
                  <a:pt x="11" y="69"/>
                  <a:pt x="6" y="71"/>
                </a:cubicBezTo>
                <a:cubicBezTo>
                  <a:pt x="3" y="72"/>
                  <a:pt x="1" y="75"/>
                  <a:pt x="1" y="78"/>
                </a:cubicBezTo>
                <a:cubicBezTo>
                  <a:pt x="0" y="81"/>
                  <a:pt x="9" y="89"/>
                  <a:pt x="13" y="89"/>
                </a:cubicBezTo>
                <a:cubicBezTo>
                  <a:pt x="19" y="89"/>
                  <a:pt x="20" y="91"/>
                  <a:pt x="19" y="97"/>
                </a:cubicBezTo>
                <a:cubicBezTo>
                  <a:pt x="17" y="102"/>
                  <a:pt x="16" y="108"/>
                  <a:pt x="17" y="113"/>
                </a:cubicBezTo>
                <a:cubicBezTo>
                  <a:pt x="18" y="122"/>
                  <a:pt x="21" y="130"/>
                  <a:pt x="24" y="139"/>
                </a:cubicBezTo>
                <a:cubicBezTo>
                  <a:pt x="25" y="142"/>
                  <a:pt x="27" y="145"/>
                  <a:pt x="29" y="148"/>
                </a:cubicBezTo>
                <a:cubicBezTo>
                  <a:pt x="31" y="150"/>
                  <a:pt x="33" y="152"/>
                  <a:pt x="36" y="155"/>
                </a:cubicBezTo>
                <a:cubicBezTo>
                  <a:pt x="35" y="148"/>
                  <a:pt x="34" y="143"/>
                  <a:pt x="33" y="138"/>
                </a:cubicBezTo>
                <a:cubicBezTo>
                  <a:pt x="34" y="138"/>
                  <a:pt x="35" y="138"/>
                  <a:pt x="35" y="138"/>
                </a:cubicBezTo>
                <a:cubicBezTo>
                  <a:pt x="36" y="140"/>
                  <a:pt x="36" y="143"/>
                  <a:pt x="36" y="145"/>
                </a:cubicBezTo>
                <a:cubicBezTo>
                  <a:pt x="37" y="149"/>
                  <a:pt x="38" y="153"/>
                  <a:pt x="40" y="157"/>
                </a:cubicBezTo>
                <a:cubicBezTo>
                  <a:pt x="40" y="158"/>
                  <a:pt x="44" y="159"/>
                  <a:pt x="44" y="160"/>
                </a:cubicBezTo>
                <a:cubicBezTo>
                  <a:pt x="45" y="163"/>
                  <a:pt x="45" y="166"/>
                  <a:pt x="44" y="168"/>
                </a:cubicBezTo>
                <a:cubicBezTo>
                  <a:pt x="40" y="178"/>
                  <a:pt x="43" y="187"/>
                  <a:pt x="51" y="193"/>
                </a:cubicBezTo>
                <a:cubicBezTo>
                  <a:pt x="54" y="196"/>
                  <a:pt x="58" y="199"/>
                  <a:pt x="61" y="202"/>
                </a:cubicBezTo>
                <a:cubicBezTo>
                  <a:pt x="62" y="203"/>
                  <a:pt x="62" y="204"/>
                  <a:pt x="62" y="205"/>
                </a:cubicBezTo>
                <a:cubicBezTo>
                  <a:pt x="61" y="211"/>
                  <a:pt x="57" y="212"/>
                  <a:pt x="52" y="212"/>
                </a:cubicBezTo>
                <a:cubicBezTo>
                  <a:pt x="54" y="214"/>
                  <a:pt x="56" y="216"/>
                  <a:pt x="58" y="218"/>
                </a:cubicBezTo>
                <a:cubicBezTo>
                  <a:pt x="54" y="222"/>
                  <a:pt x="50" y="226"/>
                  <a:pt x="46" y="231"/>
                </a:cubicBezTo>
                <a:cubicBezTo>
                  <a:pt x="46" y="231"/>
                  <a:pt x="46" y="231"/>
                  <a:pt x="46" y="232"/>
                </a:cubicBezTo>
                <a:cubicBezTo>
                  <a:pt x="49" y="231"/>
                  <a:pt x="51" y="230"/>
                  <a:pt x="54" y="229"/>
                </a:cubicBezTo>
                <a:cubicBezTo>
                  <a:pt x="54" y="233"/>
                  <a:pt x="53" y="237"/>
                  <a:pt x="52" y="243"/>
                </a:cubicBezTo>
                <a:cubicBezTo>
                  <a:pt x="55" y="242"/>
                  <a:pt x="57" y="241"/>
                  <a:pt x="57" y="240"/>
                </a:cubicBezTo>
                <a:cubicBezTo>
                  <a:pt x="59" y="234"/>
                  <a:pt x="63" y="235"/>
                  <a:pt x="67" y="238"/>
                </a:cubicBezTo>
                <a:cubicBezTo>
                  <a:pt x="73" y="242"/>
                  <a:pt x="80" y="246"/>
                  <a:pt x="86" y="250"/>
                </a:cubicBezTo>
                <a:cubicBezTo>
                  <a:pt x="87" y="249"/>
                  <a:pt x="87" y="248"/>
                  <a:pt x="87" y="248"/>
                </a:cubicBezTo>
                <a:cubicBezTo>
                  <a:pt x="83" y="244"/>
                  <a:pt x="79" y="240"/>
                  <a:pt x="74" y="236"/>
                </a:cubicBezTo>
                <a:cubicBezTo>
                  <a:pt x="78" y="237"/>
                  <a:pt x="81" y="238"/>
                  <a:pt x="85" y="238"/>
                </a:cubicBezTo>
                <a:cubicBezTo>
                  <a:pt x="85" y="238"/>
                  <a:pt x="85" y="237"/>
                  <a:pt x="85" y="237"/>
                </a:cubicBezTo>
                <a:cubicBezTo>
                  <a:pt x="84" y="236"/>
                  <a:pt x="82" y="234"/>
                  <a:pt x="80" y="233"/>
                </a:cubicBezTo>
                <a:cubicBezTo>
                  <a:pt x="77" y="232"/>
                  <a:pt x="74" y="232"/>
                  <a:pt x="71" y="231"/>
                </a:cubicBezTo>
                <a:cubicBezTo>
                  <a:pt x="69" y="230"/>
                  <a:pt x="66" y="227"/>
                  <a:pt x="66" y="226"/>
                </a:cubicBezTo>
                <a:cubicBezTo>
                  <a:pt x="67" y="219"/>
                  <a:pt x="69" y="212"/>
                  <a:pt x="70" y="206"/>
                </a:cubicBezTo>
                <a:cubicBezTo>
                  <a:pt x="80" y="208"/>
                  <a:pt x="80" y="208"/>
                  <a:pt x="89" y="202"/>
                </a:cubicBezTo>
                <a:cubicBezTo>
                  <a:pt x="95" y="199"/>
                  <a:pt x="102" y="201"/>
                  <a:pt x="103" y="206"/>
                </a:cubicBezTo>
                <a:cubicBezTo>
                  <a:pt x="105" y="213"/>
                  <a:pt x="105" y="221"/>
                  <a:pt x="105" y="228"/>
                </a:cubicBezTo>
                <a:cubicBezTo>
                  <a:pt x="105" y="231"/>
                  <a:pt x="102" y="233"/>
                  <a:pt x="100" y="236"/>
                </a:cubicBezTo>
                <a:cubicBezTo>
                  <a:pt x="101" y="236"/>
                  <a:pt x="103" y="237"/>
                  <a:pt x="106" y="239"/>
                </a:cubicBezTo>
                <a:cubicBezTo>
                  <a:pt x="103" y="244"/>
                  <a:pt x="100" y="249"/>
                  <a:pt x="98" y="254"/>
                </a:cubicBezTo>
                <a:cubicBezTo>
                  <a:pt x="98" y="254"/>
                  <a:pt x="98" y="254"/>
                  <a:pt x="98" y="254"/>
                </a:cubicBezTo>
                <a:cubicBezTo>
                  <a:pt x="98" y="254"/>
                  <a:pt x="98" y="254"/>
                  <a:pt x="98" y="255"/>
                </a:cubicBezTo>
                <a:cubicBezTo>
                  <a:pt x="100" y="253"/>
                  <a:pt x="103" y="252"/>
                  <a:pt x="105" y="250"/>
                </a:cubicBezTo>
                <a:cubicBezTo>
                  <a:pt x="105" y="252"/>
                  <a:pt x="105" y="254"/>
                  <a:pt x="106" y="256"/>
                </a:cubicBezTo>
                <a:cubicBezTo>
                  <a:pt x="108" y="256"/>
                  <a:pt x="110" y="257"/>
                  <a:pt x="112" y="258"/>
                </a:cubicBezTo>
                <a:cubicBezTo>
                  <a:pt x="113" y="256"/>
                  <a:pt x="113" y="255"/>
                  <a:pt x="115" y="255"/>
                </a:cubicBezTo>
                <a:cubicBezTo>
                  <a:pt x="117" y="254"/>
                  <a:pt x="122" y="256"/>
                  <a:pt x="125" y="257"/>
                </a:cubicBezTo>
                <a:cubicBezTo>
                  <a:pt x="131" y="258"/>
                  <a:pt x="136" y="259"/>
                  <a:pt x="142" y="260"/>
                </a:cubicBezTo>
                <a:cubicBezTo>
                  <a:pt x="142" y="260"/>
                  <a:pt x="142" y="259"/>
                  <a:pt x="142" y="258"/>
                </a:cubicBezTo>
                <a:cubicBezTo>
                  <a:pt x="137" y="256"/>
                  <a:pt x="132" y="254"/>
                  <a:pt x="126" y="251"/>
                </a:cubicBezTo>
                <a:cubicBezTo>
                  <a:pt x="130" y="251"/>
                  <a:pt x="134" y="251"/>
                  <a:pt x="137" y="250"/>
                </a:cubicBezTo>
                <a:cubicBezTo>
                  <a:pt x="137" y="249"/>
                  <a:pt x="137" y="249"/>
                  <a:pt x="137" y="248"/>
                </a:cubicBezTo>
                <a:cubicBezTo>
                  <a:pt x="133" y="247"/>
                  <a:pt x="130" y="247"/>
                  <a:pt x="126" y="247"/>
                </a:cubicBezTo>
                <a:cubicBezTo>
                  <a:pt x="119" y="247"/>
                  <a:pt x="116" y="246"/>
                  <a:pt x="115" y="239"/>
                </a:cubicBezTo>
                <a:cubicBezTo>
                  <a:pt x="115" y="234"/>
                  <a:pt x="114" y="229"/>
                  <a:pt x="114" y="224"/>
                </a:cubicBezTo>
                <a:cubicBezTo>
                  <a:pt x="114" y="214"/>
                  <a:pt x="116" y="212"/>
                  <a:pt x="125" y="208"/>
                </a:cubicBezTo>
                <a:cubicBezTo>
                  <a:pt x="141" y="200"/>
                  <a:pt x="156" y="191"/>
                  <a:pt x="164" y="174"/>
                </a:cubicBezTo>
                <a:cubicBezTo>
                  <a:pt x="165" y="171"/>
                  <a:pt x="166" y="168"/>
                  <a:pt x="168" y="166"/>
                </a:cubicBezTo>
                <a:cubicBezTo>
                  <a:pt x="180" y="151"/>
                  <a:pt x="182" y="133"/>
                  <a:pt x="178" y="115"/>
                </a:cubicBezTo>
                <a:cubicBezTo>
                  <a:pt x="176" y="102"/>
                  <a:pt x="172" y="89"/>
                  <a:pt x="169" y="76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1270431" y="2613571"/>
            <a:ext cx="5834661" cy="3896381"/>
            <a:chOff x="2153463" y="1916832"/>
            <a:chExt cx="7911017" cy="38282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322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270431" y="1029395"/>
            <a:ext cx="2299245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Lágrima 11"/>
          <p:cNvSpPr/>
          <p:nvPr/>
        </p:nvSpPr>
        <p:spPr>
          <a:xfrm rot="5400000">
            <a:off x="8544909" y="3228426"/>
            <a:ext cx="3489434" cy="3489434"/>
          </a:xfrm>
          <a:prstGeom prst="teardrop">
            <a:avLst/>
          </a:prstGeom>
          <a:solidFill>
            <a:srgbClr val="3D6E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892" y="3930725"/>
            <a:ext cx="2258931" cy="257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7056C3D5-0CF1-44AC-9DB8-0FDAFE795A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06319"/>
              </p:ext>
            </p:extLst>
          </p:nvPr>
        </p:nvGraphicFramePr>
        <p:xfrm>
          <a:off x="885246" y="1702502"/>
          <a:ext cx="5284966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FD23AB1-C53B-45D6-8992-71C81660C761}"/>
              </a:ext>
            </a:extLst>
          </p:cNvPr>
          <p:cNvSpPr txBox="1"/>
          <p:nvPr/>
        </p:nvSpPr>
        <p:spPr>
          <a:xfrm>
            <a:off x="6816080" y="1954925"/>
            <a:ext cx="4247187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$345,400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8C394F-AF6E-4B5A-B003-21F62CEAAF63}"/>
              </a:ext>
            </a:extLst>
          </p:cNvPr>
          <p:cNvGrpSpPr/>
          <p:nvPr/>
        </p:nvGrpSpPr>
        <p:grpSpPr>
          <a:xfrm>
            <a:off x="6482292" y="1954925"/>
            <a:ext cx="2514956" cy="1866779"/>
            <a:chOff x="5292080" y="2489364"/>
            <a:chExt cx="3168352" cy="186677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I hope and I believe that this Template will your Time. You can simply impress your audience and add a unique zing and appeal to your Reports.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369A0E6-12EA-48CB-A40C-B2553F1AE4FA}"/>
              </a:ext>
            </a:extLst>
          </p:cNvPr>
          <p:cNvGrpSpPr/>
          <p:nvPr/>
        </p:nvGrpSpPr>
        <p:grpSpPr>
          <a:xfrm>
            <a:off x="4004338" y="5474458"/>
            <a:ext cx="4291764" cy="830997"/>
            <a:chOff x="2125846" y="4366543"/>
            <a:chExt cx="4291764" cy="83099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D449CC-95E8-4F08-BF11-2935CAAEB00D}"/>
                </a:ext>
              </a:extLst>
            </p:cNvPr>
            <p:cNvSpPr txBox="1"/>
            <p:nvPr/>
          </p:nvSpPr>
          <p:spPr>
            <a:xfrm>
              <a:off x="2789991" y="4366543"/>
              <a:ext cx="362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CF9254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</a:t>
              </a:r>
              <a:r>
                <a:rPr lang="en-US" altLang="ko-KR" sz="1200" dirty="0" smtClean="0">
                  <a:solidFill>
                    <a:srgbClr val="CF9254"/>
                  </a:solidFill>
                  <a:cs typeface="Arial" pitchFamily="34" charset="0"/>
                </a:rPr>
                <a:t>your </a:t>
              </a:r>
              <a:r>
                <a:rPr lang="en-US" altLang="ko-KR" sz="1200" dirty="0">
                  <a:solidFill>
                    <a:srgbClr val="CF9254"/>
                  </a:solidFill>
                  <a:cs typeface="Arial" pitchFamily="34" charset="0"/>
                </a:rPr>
                <a:t>Presentations.</a:t>
              </a:r>
              <a:r>
                <a:rPr lang="en-US" altLang="ko-KR" sz="1200" dirty="0">
                  <a:solidFill>
                    <a:srgbClr val="CF9254"/>
                  </a:solidFill>
                </a:rPr>
                <a:t> </a:t>
              </a:r>
              <a:endParaRPr lang="ko-KR" altLang="en-US" sz="1200" dirty="0">
                <a:solidFill>
                  <a:srgbClr val="CF9254"/>
                </a:solidFill>
                <a:cs typeface="Arial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FA49024-2BE4-48B1-ABEA-79849D196EA2}"/>
                </a:ext>
              </a:extLst>
            </p:cNvPr>
            <p:cNvSpPr/>
            <p:nvPr/>
          </p:nvSpPr>
          <p:spPr>
            <a:xfrm>
              <a:off x="2125846" y="4424315"/>
              <a:ext cx="512627" cy="512627"/>
            </a:xfrm>
            <a:prstGeom prst="ellipse">
              <a:avLst/>
            </a:prstGeom>
            <a:solidFill>
              <a:srgbClr val="CF925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rgbClr val="CF9254"/>
                </a:solidFill>
                <a:cs typeface="Arial" pitchFamily="34" charset="0"/>
              </a:endParaRPr>
            </a:p>
          </p:txBody>
        </p:sp>
      </p:grpSp>
      <p:sp>
        <p:nvSpPr>
          <p:cNvPr id="45" name="Rectangle 7">
            <a:extLst>
              <a:ext uri="{FF2B5EF4-FFF2-40B4-BE49-F238E27FC236}">
                <a16:creationId xmlns:a16="http://schemas.microsoft.com/office/drawing/2014/main" id="{EC8EC2F4-783E-4F47-B528-D27CDBAB7662}"/>
              </a:ext>
            </a:extLst>
          </p:cNvPr>
          <p:cNvSpPr/>
          <p:nvPr/>
        </p:nvSpPr>
        <p:spPr>
          <a:xfrm>
            <a:off x="4126755" y="5664219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rgbClr val="CF925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248" y="3735969"/>
            <a:ext cx="3150000" cy="30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384" y="1897192"/>
            <a:ext cx="3784238" cy="372775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B354F32-36AC-4861-A83F-C4C4EC3288C7}"/>
              </a:ext>
            </a:extLst>
          </p:cNvPr>
          <p:cNvSpPr/>
          <p:nvPr/>
        </p:nvSpPr>
        <p:spPr>
          <a:xfrm>
            <a:off x="10698551" y="4748694"/>
            <a:ext cx="547019" cy="547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EA7201E-DFAB-4288-B2F5-98AE78CF016F}"/>
              </a:ext>
            </a:extLst>
          </p:cNvPr>
          <p:cNvGrpSpPr/>
          <p:nvPr/>
        </p:nvGrpSpPr>
        <p:grpSpPr>
          <a:xfrm>
            <a:off x="7205871" y="4755189"/>
            <a:ext cx="3492680" cy="1107996"/>
            <a:chOff x="5022053" y="5162692"/>
            <a:chExt cx="5676497" cy="1107996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D89BCB5-82E4-45BD-B9FB-7BD11483AC53}"/>
                </a:ext>
              </a:extLst>
            </p:cNvPr>
            <p:cNvSpPr txBox="1"/>
            <p:nvPr/>
          </p:nvSpPr>
          <p:spPr>
            <a:xfrm>
              <a:off x="5022053" y="5439691"/>
              <a:ext cx="554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42D339B-AB60-4F47-AD6B-2DA1BCDEFE2B}"/>
                </a:ext>
              </a:extLst>
            </p:cNvPr>
            <p:cNvSpPr txBox="1"/>
            <p:nvPr/>
          </p:nvSpPr>
          <p:spPr>
            <a:xfrm>
              <a:off x="6709066" y="5162692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AA252A3-A50D-4C04-9298-1C9169D8548F}"/>
                </a:ext>
              </a:extLst>
            </p:cNvPr>
            <p:cNvCxnSpPr>
              <a:cxnSpLocks/>
              <a:endCxn id="96" idx="2"/>
            </p:cNvCxnSpPr>
            <p:nvPr/>
          </p:nvCxnSpPr>
          <p:spPr>
            <a:xfrm>
              <a:off x="5120925" y="5426215"/>
              <a:ext cx="5577625" cy="3492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Parallelogram 30">
            <a:extLst>
              <a:ext uri="{FF2B5EF4-FFF2-40B4-BE49-F238E27FC236}">
                <a16:creationId xmlns:a16="http://schemas.microsoft.com/office/drawing/2014/main" id="{602E8A8F-D788-449C-BE9D-F4658C7CF24F}"/>
              </a:ext>
            </a:extLst>
          </p:cNvPr>
          <p:cNvSpPr/>
          <p:nvPr/>
        </p:nvSpPr>
        <p:spPr>
          <a:xfrm flipH="1">
            <a:off x="10845782" y="4880003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C8FF921-B2B4-424D-8C22-0AE46AD0B319}"/>
              </a:ext>
            </a:extLst>
          </p:cNvPr>
          <p:cNvSpPr/>
          <p:nvPr/>
        </p:nvSpPr>
        <p:spPr>
          <a:xfrm>
            <a:off x="10698551" y="2886863"/>
            <a:ext cx="547019" cy="547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E923B08-B761-44A0-A28F-BCC14452D318}"/>
              </a:ext>
            </a:extLst>
          </p:cNvPr>
          <p:cNvGrpSpPr/>
          <p:nvPr/>
        </p:nvGrpSpPr>
        <p:grpSpPr>
          <a:xfrm>
            <a:off x="8202602" y="2893359"/>
            <a:ext cx="2495949" cy="1661994"/>
            <a:chOff x="5479252" y="2893359"/>
            <a:chExt cx="5219297" cy="166199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2B85D0B-BED5-469E-AAAA-76AB43B928F6}"/>
                </a:ext>
              </a:extLst>
            </p:cNvPr>
            <p:cNvSpPr txBox="1"/>
            <p:nvPr/>
          </p:nvSpPr>
          <p:spPr>
            <a:xfrm>
              <a:off x="5479252" y="3170358"/>
              <a:ext cx="50878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3CEE617-3CF3-4346-BBC7-A76AB915EC80}"/>
                </a:ext>
              </a:extLst>
            </p:cNvPr>
            <p:cNvSpPr txBox="1"/>
            <p:nvPr/>
          </p:nvSpPr>
          <p:spPr>
            <a:xfrm>
              <a:off x="5479350" y="2893359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17F8567-04E1-449D-ABDB-79BE30A42C33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 flipV="1">
              <a:off x="5479252" y="3160373"/>
              <a:ext cx="5219297" cy="9985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30">
            <a:extLst>
              <a:ext uri="{FF2B5EF4-FFF2-40B4-BE49-F238E27FC236}">
                <a16:creationId xmlns:a16="http://schemas.microsoft.com/office/drawing/2014/main" id="{73512405-2A34-4044-BC8E-D143B770AC3C}"/>
              </a:ext>
            </a:extLst>
          </p:cNvPr>
          <p:cNvSpPr/>
          <p:nvPr/>
        </p:nvSpPr>
        <p:spPr>
          <a:xfrm>
            <a:off x="10840350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2F79A74-FF85-440E-9A91-3464DB61F68D}"/>
              </a:ext>
            </a:extLst>
          </p:cNvPr>
          <p:cNvSpPr/>
          <p:nvPr/>
        </p:nvSpPr>
        <p:spPr>
          <a:xfrm flipH="1">
            <a:off x="946431" y="1752197"/>
            <a:ext cx="547019" cy="5470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33B26CF-CE7B-42B0-8316-E43CED9F4DE8}"/>
              </a:ext>
            </a:extLst>
          </p:cNvPr>
          <p:cNvGrpSpPr/>
          <p:nvPr/>
        </p:nvGrpSpPr>
        <p:grpSpPr>
          <a:xfrm>
            <a:off x="1493450" y="1758693"/>
            <a:ext cx="1833783" cy="1846659"/>
            <a:chOff x="1493450" y="1758693"/>
            <a:chExt cx="6869786" cy="1846659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16AFD70-6286-4460-B5FB-5CFEB347AD58}"/>
                </a:ext>
              </a:extLst>
            </p:cNvPr>
            <p:cNvSpPr txBox="1"/>
            <p:nvPr/>
          </p:nvSpPr>
          <p:spPr>
            <a:xfrm flipH="1">
              <a:off x="1624864" y="2035692"/>
              <a:ext cx="66057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A88DC418-1C22-42B6-B80A-0CA6A71B7AD2}"/>
                </a:ext>
              </a:extLst>
            </p:cNvPr>
            <p:cNvSpPr txBox="1"/>
            <p:nvPr/>
          </p:nvSpPr>
          <p:spPr>
            <a:xfrm flipH="1">
              <a:off x="1626033" y="1758693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708BAF5-169B-47A7-9F3C-9522F3535E4D}"/>
                </a:ext>
              </a:extLst>
            </p:cNvPr>
            <p:cNvCxnSpPr>
              <a:cxnSpLocks/>
              <a:endCxn id="110" idx="2"/>
            </p:cNvCxnSpPr>
            <p:nvPr/>
          </p:nvCxnSpPr>
          <p:spPr>
            <a:xfrm flipH="1">
              <a:off x="1493450" y="2025707"/>
              <a:ext cx="6869786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9">
            <a:extLst>
              <a:ext uri="{FF2B5EF4-FFF2-40B4-BE49-F238E27FC236}">
                <a16:creationId xmlns:a16="http://schemas.microsoft.com/office/drawing/2014/main" id="{857B8B47-B42D-4931-B3A8-5310338BAF35}"/>
              </a:ext>
            </a:extLst>
          </p:cNvPr>
          <p:cNvSpPr/>
          <p:nvPr/>
        </p:nvSpPr>
        <p:spPr>
          <a:xfrm flipH="1">
            <a:off x="1069485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9331177-AC4C-4BF7-BD5B-EDF30D987250}"/>
              </a:ext>
            </a:extLst>
          </p:cNvPr>
          <p:cNvSpPr/>
          <p:nvPr/>
        </p:nvSpPr>
        <p:spPr>
          <a:xfrm flipH="1">
            <a:off x="946431" y="4021529"/>
            <a:ext cx="547019" cy="5470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EC69D4E-76F7-452A-8D31-56BFA3A3C0D8}"/>
              </a:ext>
            </a:extLst>
          </p:cNvPr>
          <p:cNvGrpSpPr/>
          <p:nvPr/>
        </p:nvGrpSpPr>
        <p:grpSpPr>
          <a:xfrm>
            <a:off x="1493450" y="4028025"/>
            <a:ext cx="2492141" cy="1477328"/>
            <a:chOff x="1493450" y="4028025"/>
            <a:chExt cx="5410197" cy="147732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0755BE1-F577-47F1-9F06-0B3DD0688A7C}"/>
                </a:ext>
              </a:extLst>
            </p:cNvPr>
            <p:cNvSpPr txBox="1"/>
            <p:nvPr/>
          </p:nvSpPr>
          <p:spPr>
            <a:xfrm flipH="1">
              <a:off x="1624868" y="4305024"/>
              <a:ext cx="5261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06CD6E2-8214-4C97-86C2-7A6049E70878}"/>
                </a:ext>
              </a:extLst>
            </p:cNvPr>
            <p:cNvSpPr txBox="1"/>
            <p:nvPr/>
          </p:nvSpPr>
          <p:spPr>
            <a:xfrm flipH="1">
              <a:off x="1626034" y="4028025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600E78C-9983-4D13-845F-A78B303A20C2}"/>
                </a:ext>
              </a:extLst>
            </p:cNvPr>
            <p:cNvCxnSpPr>
              <a:cxnSpLocks/>
              <a:endCxn id="117" idx="2"/>
            </p:cNvCxnSpPr>
            <p:nvPr/>
          </p:nvCxnSpPr>
          <p:spPr>
            <a:xfrm flipH="1" flipV="1">
              <a:off x="1493450" y="4295039"/>
              <a:ext cx="5324232" cy="16044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reeform 18">
            <a:extLst>
              <a:ext uri="{FF2B5EF4-FFF2-40B4-BE49-F238E27FC236}">
                <a16:creationId xmlns:a16="http://schemas.microsoft.com/office/drawing/2014/main" id="{759D7368-A154-46A0-B8A4-992CCEE7F4E1}"/>
              </a:ext>
            </a:extLst>
          </p:cNvPr>
          <p:cNvSpPr/>
          <p:nvPr/>
        </p:nvSpPr>
        <p:spPr>
          <a:xfrm flipH="1">
            <a:off x="1051768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 flipH="1">
            <a:off x="0" y="6519739"/>
            <a:ext cx="12192000" cy="360803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5931399"/>
            <a:ext cx="12192000" cy="9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9079" y="169576"/>
            <a:ext cx="11378743" cy="628501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1150683" y="2872979"/>
            <a:ext cx="165280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accent3"/>
                </a:solidFill>
                <a:cs typeface="Arial" pitchFamily="34" charset="0"/>
              </a:rPr>
              <a:t>THEME PPT</a:t>
            </a:r>
            <a:r>
              <a:rPr lang="en-GB" altLang="ko-KR" sz="2000" dirty="0" smtClean="0">
                <a:cs typeface="Arial" pitchFamily="34" charset="0"/>
              </a:rPr>
              <a:t>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1150683" y="1124318"/>
            <a:ext cx="282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rgbClr val="00B050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4800" dirty="0">
                <a:solidFill>
                  <a:srgbClr val="00B050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800" dirty="0">
              <a:solidFill>
                <a:srgbClr val="00B05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4049811" y="1409449"/>
            <a:ext cx="3325679" cy="4508755"/>
            <a:chOff x="886442" y="1591192"/>
            <a:chExt cx="3397525" cy="51840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">
            <a:extLst>
              <a:ext uri="{FF2B5EF4-FFF2-40B4-BE49-F238E27FC236}">
                <a16:creationId xmlns:a16="http://schemas.microsoft.com/office/drawing/2014/main" id="{B595AA92-76B2-4853-A4B3-229A183EB752}"/>
              </a:ext>
            </a:extLst>
          </p:cNvPr>
          <p:cNvGrpSpPr/>
          <p:nvPr/>
        </p:nvGrpSpPr>
        <p:grpSpPr>
          <a:xfrm>
            <a:off x="7715638" y="1409449"/>
            <a:ext cx="3325679" cy="4508755"/>
            <a:chOff x="886442" y="1591192"/>
            <a:chExt cx="3397525" cy="51840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AA1D2B-DAFB-45C1-BACE-CFD76E90E68C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6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2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2F44E-BD7D-488B-BFAC-B5542203BF2D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467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Box 174">
            <a:extLst>
              <a:ext uri="{FF2B5EF4-FFF2-40B4-BE49-F238E27FC236}">
                <a16:creationId xmlns:a16="http://schemas.microsoft.com/office/drawing/2014/main" id="{26ED24DD-4FE9-47F1-A9CB-60BC6231CFE2}"/>
              </a:ext>
            </a:extLst>
          </p:cNvPr>
          <p:cNvSpPr txBox="1"/>
          <p:nvPr/>
        </p:nvSpPr>
        <p:spPr>
          <a:xfrm>
            <a:off x="2187820" y="4675923"/>
            <a:ext cx="7903877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5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1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0D042F5-31F9-4E2E-B8F9-85062FCD4CDC}"/>
              </a:ext>
            </a:extLst>
          </p:cNvPr>
          <p:cNvSpPr txBox="1"/>
          <p:nvPr/>
        </p:nvSpPr>
        <p:spPr>
          <a:xfrm>
            <a:off x="3097102" y="6348143"/>
            <a:ext cx="608531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01" y="1121548"/>
            <a:ext cx="4155881" cy="37386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01" y="5173282"/>
            <a:ext cx="7155001" cy="1125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382" y="1663912"/>
            <a:ext cx="3138750" cy="3071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9529" y="1877850"/>
            <a:ext cx="3776854" cy="41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25792"/>
            <a:ext cx="5421762" cy="51926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80" y="1616175"/>
            <a:ext cx="2913750" cy="271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62" y="4640037"/>
            <a:ext cx="2842329" cy="17801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930" y="1874820"/>
            <a:ext cx="3508291" cy="24526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5089" y="4456281"/>
            <a:ext cx="2221726" cy="20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04869"/>
            <a:ext cx="2971275" cy="29416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273" y="3574911"/>
            <a:ext cx="2887453" cy="28015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182" y="1756252"/>
            <a:ext cx="3085544" cy="12881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374" y="3693108"/>
            <a:ext cx="4313329" cy="2753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3951"/>
            <a:ext cx="3464816" cy="18787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1357" y="1343951"/>
            <a:ext cx="1479197" cy="18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Fully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Editable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57" y="992991"/>
            <a:ext cx="2245969" cy="22854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57" y="3720262"/>
            <a:ext cx="2767837" cy="292083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249" y="3843782"/>
            <a:ext cx="3956125" cy="267379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249" y="1555415"/>
            <a:ext cx="3923786" cy="216484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431" y="1653805"/>
            <a:ext cx="2895463" cy="48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460170" y="1300204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307312" y="1344492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024742" y="1329658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145297" y="1341412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70066" y="2364785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590118" y="1333793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306739" y="1429426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32120" y="1321890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489612" y="1322907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209845" y="1375597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736804" y="2318743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647992" y="2318743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159277" y="2306372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4996618" y="2318714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321291" y="2306372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500362" y="2336464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296956" y="2318743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538920" y="3460648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087284" y="2318743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337672" y="3460648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75854" y="3478138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011358" y="3515839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161368" y="3478902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668369" y="3479484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328926" y="4511630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185696" y="3460648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468031" y="346064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307100" y="3460648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327911" y="4564610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739619" y="4548954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007246" y="4687818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090970" y="4589732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472046" y="5517868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4393" y="4627627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468031" y="4694755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326132" y="4564610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506650" y="4564610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312586" y="5524398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465577" y="5524398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000562" y="5524398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150572" y="5524398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65947" y="5513850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55412" y="5550340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118290" y="5513850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388505" y="5514917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74665" y="4626006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38271" y="4705360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62039" y="3650137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77865" y="3624314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07671" y="4763325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55002" y="3657655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00948" y="5668538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75670" y="2656585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56816" y="5669957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11641" y="1550753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49032" y="4681894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69089" y="3656372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67471" y="4724681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19186" y="1564512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60362" y="1531446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27371" y="1487854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96511" y="4767432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39803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47125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54447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61767" y="3766456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60424" y="3706168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76335" y="2560401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36179" y="2559874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39048" y="1524858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04691" y="5700850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45061" y="5755748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67761" y="5700560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65905" y="5732240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42337" y="5669146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07713" y="5714646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06761" y="5665258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58461" y="1466061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45624" y="1463005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94624" y="1555708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71133" y="1517643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63441" y="2620349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84528" y="2619226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13736" y="2619226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33670" y="2615514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61899" y="4761540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26031" y="2484316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12031" y="2642664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54831" y="4729204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0639" y="4696499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9463" y="3547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03986" y="1366028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665232" y="1436562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06072" y="4394082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977651" y="352843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658942" y="4515785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6137326" y="3516382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455617" y="3474442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342740" y="1392592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6129600" y="1392591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201843" y="4492860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430374" y="2401642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917274" y="1344488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800467" y="1298178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810412" y="5343060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928779" y="3419007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702979" y="2417808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358858" y="3461151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752139" y="1354736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926118" y="2389863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571510" y="3497331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716132" y="2412119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250132" y="2401380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50668" y="2441051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546414" y="2425898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311861" y="5409214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803289" y="2345512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529452" y="3508082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580136" y="5359819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600895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552538" y="5452702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860911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404492" y="5449300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706724" y="5455773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717614" y="3394026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793090" y="3419123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370944" y="5350358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68151" y="448729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494336" y="2427982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518608" y="1413224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324736" y="1413290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755389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880347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630431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505472" y="445190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058612" y="4394082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</a:t>
            </a: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5" y="1073963"/>
            <a:ext cx="4888127" cy="2878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822" y="690320"/>
            <a:ext cx="5985001" cy="326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29" y="3952820"/>
            <a:ext cx="3040405" cy="250104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238" y="3821251"/>
            <a:ext cx="4918232" cy="26326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470" y="4630737"/>
            <a:ext cx="3170134" cy="15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004376" y="3296189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7649948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1327967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858275" y="3296189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BEA535-B375-42BF-B8B7-55CEC876EBD5}"/>
              </a:ext>
            </a:extLst>
          </p:cNvPr>
          <p:cNvGrpSpPr/>
          <p:nvPr/>
        </p:nvGrpSpPr>
        <p:grpSpPr>
          <a:xfrm>
            <a:off x="6634002" y="1682941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71C782E-1608-4606-9934-768DAF914FE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886B31-9332-4650-AAE3-424FAADDFFCB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822638" y="1682940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" y="6195032"/>
            <a:ext cx="12192000" cy="71168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11" y="2348606"/>
            <a:ext cx="3734656" cy="35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AE4DAF-01F1-47A6-B08D-3515D0E8722C}"/>
              </a:ext>
            </a:extLst>
          </p:cNvPr>
          <p:cNvGrpSpPr/>
          <p:nvPr/>
        </p:nvGrpSpPr>
        <p:grpSpPr>
          <a:xfrm>
            <a:off x="8242944" y="1337635"/>
            <a:ext cx="2905050" cy="1694460"/>
            <a:chOff x="3174024" y="1804114"/>
            <a:chExt cx="3516449" cy="2051077"/>
          </a:xfrm>
          <a:solidFill>
            <a:schemeClr val="accent6"/>
          </a:solidFill>
        </p:grpSpPr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C08E184A-0D49-4B39-9DBF-A0F5A0AE07E8}"/>
                </a:ext>
              </a:extLst>
            </p:cNvPr>
            <p:cNvGrpSpPr/>
            <p:nvPr/>
          </p:nvGrpSpPr>
          <p:grpSpPr>
            <a:xfrm>
              <a:off x="3174024" y="1804114"/>
              <a:ext cx="3516449" cy="2051077"/>
              <a:chOff x="3174024" y="1804114"/>
              <a:chExt cx="3516449" cy="2051077"/>
            </a:xfrm>
            <a:grpFill/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D6E8B83-A01A-4B61-A61C-DD44603751A2}"/>
                  </a:ext>
                </a:extLst>
              </p:cNvPr>
              <p:cNvSpPr/>
              <p:nvPr/>
            </p:nvSpPr>
            <p:spPr>
              <a:xfrm>
                <a:off x="3174024" y="1804114"/>
                <a:ext cx="1679245" cy="1594046"/>
              </a:xfrm>
              <a:custGeom>
                <a:avLst/>
                <a:gdLst>
                  <a:gd name="connsiteX0" fmla="*/ 0 w 1679245"/>
                  <a:gd name="connsiteY0" fmla="*/ 0 h 1594046"/>
                  <a:gd name="connsiteX1" fmla="*/ 109385 w 1679245"/>
                  <a:gd name="connsiteY1" fmla="*/ 73656 h 1594046"/>
                  <a:gd name="connsiteX2" fmla="*/ 338323 w 1679245"/>
                  <a:gd name="connsiteY2" fmla="*/ 171223 h 1594046"/>
                  <a:gd name="connsiteX3" fmla="*/ 703579 w 1679245"/>
                  <a:gd name="connsiteY3" fmla="*/ 253124 h 1594046"/>
                  <a:gd name="connsiteX4" fmla="*/ 981163 w 1679245"/>
                  <a:gd name="connsiteY4" fmla="*/ 306167 h 1594046"/>
                  <a:gd name="connsiteX5" fmla="*/ 1305469 w 1679245"/>
                  <a:gd name="connsiteY5" fmla="*/ 479863 h 1594046"/>
                  <a:gd name="connsiteX6" fmla="*/ 1639944 w 1679245"/>
                  <a:gd name="connsiteY6" fmla="*/ 1030358 h 1594046"/>
                  <a:gd name="connsiteX7" fmla="*/ 1670176 w 1679245"/>
                  <a:gd name="connsiteY7" fmla="*/ 1484936 h 1594046"/>
                  <a:gd name="connsiteX8" fmla="*/ 1646815 w 1679245"/>
                  <a:gd name="connsiteY8" fmla="*/ 1596245 h 1594046"/>
                  <a:gd name="connsiteX9" fmla="*/ 1615483 w 1679245"/>
                  <a:gd name="connsiteY9" fmla="*/ 1475592 h 1594046"/>
                  <a:gd name="connsiteX10" fmla="*/ 1508572 w 1679245"/>
                  <a:gd name="connsiteY10" fmla="*/ 1248578 h 1594046"/>
                  <a:gd name="connsiteX11" fmla="*/ 1273863 w 1679245"/>
                  <a:gd name="connsiteY11" fmla="*/ 1103190 h 1594046"/>
                  <a:gd name="connsiteX12" fmla="*/ 1111160 w 1679245"/>
                  <a:gd name="connsiteY12" fmla="*/ 1108687 h 1594046"/>
                  <a:gd name="connsiteX13" fmla="*/ 891567 w 1679245"/>
                  <a:gd name="connsiteY13" fmla="*/ 1131773 h 1594046"/>
                  <a:gd name="connsiteX14" fmla="*/ 685165 w 1679245"/>
                  <a:gd name="connsiteY14" fmla="*/ 1041627 h 1594046"/>
                  <a:gd name="connsiteX15" fmla="*/ 645864 w 1679245"/>
                  <a:gd name="connsiteY15" fmla="*/ 910255 h 1594046"/>
                  <a:gd name="connsiteX16" fmla="*/ 626900 w 1679245"/>
                  <a:gd name="connsiteY16" fmla="*/ 828904 h 1594046"/>
                  <a:gd name="connsiteX17" fmla="*/ 563688 w 1679245"/>
                  <a:gd name="connsiteY17" fmla="*/ 747828 h 1594046"/>
                  <a:gd name="connsiteX18" fmla="*/ 311389 w 1679245"/>
                  <a:gd name="connsiteY18" fmla="*/ 483436 h 1594046"/>
                  <a:gd name="connsiteX19" fmla="*/ 87398 w 1679245"/>
                  <a:gd name="connsiteY19" fmla="*/ 230862 h 1594046"/>
                  <a:gd name="connsiteX20" fmla="*/ 2199 w 1679245"/>
                  <a:gd name="connsiteY20" fmla="*/ 26934 h 1594046"/>
                  <a:gd name="connsiteX21" fmla="*/ 0 w 1679245"/>
                  <a:gd name="connsiteY21" fmla="*/ 21987 h 1594046"/>
                  <a:gd name="connsiteX22" fmla="*/ 0 w 1679245"/>
                  <a:gd name="connsiteY22" fmla="*/ 0 h 159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9245" h="1594046">
                    <a:moveTo>
                      <a:pt x="0" y="0"/>
                    </a:moveTo>
                    <a:cubicBezTo>
                      <a:pt x="36553" y="24460"/>
                      <a:pt x="72557" y="49470"/>
                      <a:pt x="109385" y="73656"/>
                    </a:cubicBezTo>
                    <a:cubicBezTo>
                      <a:pt x="179742" y="120103"/>
                      <a:pt x="258620" y="146487"/>
                      <a:pt x="338323" y="171223"/>
                    </a:cubicBezTo>
                    <a:cubicBezTo>
                      <a:pt x="457876" y="208325"/>
                      <a:pt x="580728" y="230587"/>
                      <a:pt x="703579" y="253124"/>
                    </a:cubicBezTo>
                    <a:cubicBezTo>
                      <a:pt x="796199" y="270163"/>
                      <a:pt x="889093" y="286653"/>
                      <a:pt x="981163" y="306167"/>
                    </a:cubicBezTo>
                    <a:cubicBezTo>
                      <a:pt x="1105938" y="332276"/>
                      <a:pt x="1211200" y="396588"/>
                      <a:pt x="1305469" y="479863"/>
                    </a:cubicBezTo>
                    <a:cubicBezTo>
                      <a:pt x="1473943" y="628549"/>
                      <a:pt x="1581404" y="814887"/>
                      <a:pt x="1639944" y="1030358"/>
                    </a:cubicBezTo>
                    <a:cubicBezTo>
                      <a:pt x="1680619" y="1179594"/>
                      <a:pt x="1691338" y="1331303"/>
                      <a:pt x="1670176" y="1484936"/>
                    </a:cubicBezTo>
                    <a:cubicBezTo>
                      <a:pt x="1664954" y="1522314"/>
                      <a:pt x="1656709" y="1559417"/>
                      <a:pt x="1646815" y="1596245"/>
                    </a:cubicBezTo>
                    <a:cubicBezTo>
                      <a:pt x="1636371" y="1556119"/>
                      <a:pt x="1626752" y="1515443"/>
                      <a:pt x="1615483" y="1475592"/>
                    </a:cubicBezTo>
                    <a:cubicBezTo>
                      <a:pt x="1592397" y="1393966"/>
                      <a:pt x="1561341" y="1315913"/>
                      <a:pt x="1508572" y="1248578"/>
                    </a:cubicBezTo>
                    <a:cubicBezTo>
                      <a:pt x="1448383" y="1171624"/>
                      <a:pt x="1372254" y="1118856"/>
                      <a:pt x="1273863" y="1103190"/>
                    </a:cubicBezTo>
                    <a:cubicBezTo>
                      <a:pt x="1219445" y="1094395"/>
                      <a:pt x="1165303" y="1100167"/>
                      <a:pt x="1111160" y="1108687"/>
                    </a:cubicBezTo>
                    <a:cubicBezTo>
                      <a:pt x="1038329" y="1119955"/>
                      <a:pt x="966047" y="1134521"/>
                      <a:pt x="891567" y="1131773"/>
                    </a:cubicBezTo>
                    <a:cubicBezTo>
                      <a:pt x="810765" y="1128750"/>
                      <a:pt x="739857" y="1103465"/>
                      <a:pt x="685165" y="1041627"/>
                    </a:cubicBezTo>
                    <a:cubicBezTo>
                      <a:pt x="651910" y="1003974"/>
                      <a:pt x="634046" y="961100"/>
                      <a:pt x="645864" y="910255"/>
                    </a:cubicBezTo>
                    <a:cubicBezTo>
                      <a:pt x="652734" y="879749"/>
                      <a:pt x="644764" y="853090"/>
                      <a:pt x="626900" y="828904"/>
                    </a:cubicBezTo>
                    <a:cubicBezTo>
                      <a:pt x="606562" y="801420"/>
                      <a:pt x="587049" y="772563"/>
                      <a:pt x="563688" y="747828"/>
                    </a:cubicBezTo>
                    <a:cubicBezTo>
                      <a:pt x="480413" y="659056"/>
                      <a:pt x="395763" y="571383"/>
                      <a:pt x="311389" y="483436"/>
                    </a:cubicBezTo>
                    <a:cubicBezTo>
                      <a:pt x="233885" y="401810"/>
                      <a:pt x="154732" y="321558"/>
                      <a:pt x="87398" y="230862"/>
                    </a:cubicBezTo>
                    <a:cubicBezTo>
                      <a:pt x="42050" y="169848"/>
                      <a:pt x="10169" y="103613"/>
                      <a:pt x="2199" y="26934"/>
                    </a:cubicBezTo>
                    <a:cubicBezTo>
                      <a:pt x="1924" y="25285"/>
                      <a:pt x="825" y="23636"/>
                      <a:pt x="0" y="21987"/>
                    </a:cubicBezTo>
                    <a:cubicBezTo>
                      <a:pt x="0" y="14566"/>
                      <a:pt x="0" y="7421"/>
                      <a:pt x="0" y="0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1385C17-B305-4C46-916A-B20B95BA8F8D}"/>
                  </a:ext>
                </a:extLst>
              </p:cNvPr>
              <p:cNvSpPr/>
              <p:nvPr/>
            </p:nvSpPr>
            <p:spPr>
              <a:xfrm>
                <a:off x="5005731" y="1804663"/>
                <a:ext cx="1684742" cy="1591298"/>
              </a:xfrm>
              <a:custGeom>
                <a:avLst/>
                <a:gdLst>
                  <a:gd name="connsiteX0" fmla="*/ 1686188 w 1684741"/>
                  <a:gd name="connsiteY0" fmla="*/ 46172 h 1591297"/>
                  <a:gd name="connsiteX1" fmla="*/ 1580376 w 1684741"/>
                  <a:gd name="connsiteY1" fmla="*/ 255322 h 1591297"/>
                  <a:gd name="connsiteX2" fmla="*/ 1398435 w 1684741"/>
                  <a:gd name="connsiteY2" fmla="*/ 453479 h 1591297"/>
                  <a:gd name="connsiteX3" fmla="*/ 1118653 w 1684741"/>
                  <a:gd name="connsiteY3" fmla="*/ 750026 h 1591297"/>
                  <a:gd name="connsiteX4" fmla="*/ 1051318 w 1684741"/>
                  <a:gd name="connsiteY4" fmla="*/ 836874 h 1591297"/>
                  <a:gd name="connsiteX5" fmla="*/ 1037027 w 1684741"/>
                  <a:gd name="connsiteY5" fmla="*/ 886619 h 1591297"/>
                  <a:gd name="connsiteX6" fmla="*/ 1015314 w 1684741"/>
                  <a:gd name="connsiteY6" fmla="*/ 1018266 h 1591297"/>
                  <a:gd name="connsiteX7" fmla="*/ 882844 w 1684741"/>
                  <a:gd name="connsiteY7" fmla="*/ 1118031 h 1591297"/>
                  <a:gd name="connsiteX8" fmla="*/ 723439 w 1684741"/>
                  <a:gd name="connsiteY8" fmla="*/ 1124627 h 1591297"/>
                  <a:gd name="connsiteX9" fmla="*/ 542872 w 1684741"/>
                  <a:gd name="connsiteY9" fmla="*/ 1098243 h 1591297"/>
                  <a:gd name="connsiteX10" fmla="*/ 146284 w 1684741"/>
                  <a:gd name="connsiteY10" fmla="*/ 1284032 h 1591297"/>
                  <a:gd name="connsiteX11" fmla="*/ 56413 w 1684741"/>
                  <a:gd name="connsiteY11" fmla="*/ 1508297 h 1591297"/>
                  <a:gd name="connsiteX12" fmla="*/ 37999 w 1684741"/>
                  <a:gd name="connsiteY12" fmla="*/ 1592122 h 1591297"/>
                  <a:gd name="connsiteX13" fmla="*/ 33602 w 1684741"/>
                  <a:gd name="connsiteY13" fmla="*/ 1592672 h 1591297"/>
                  <a:gd name="connsiteX14" fmla="*/ 13264 w 1684741"/>
                  <a:gd name="connsiteY14" fmla="*/ 1498678 h 1591297"/>
                  <a:gd name="connsiteX15" fmla="*/ 339769 w 1684741"/>
                  <a:gd name="connsiteY15" fmla="*/ 514492 h 1591297"/>
                  <a:gd name="connsiteX16" fmla="*/ 775933 w 1684741"/>
                  <a:gd name="connsiteY16" fmla="*/ 290776 h 1591297"/>
                  <a:gd name="connsiteX17" fmla="*/ 1322031 w 1684741"/>
                  <a:gd name="connsiteY17" fmla="*/ 180842 h 1591297"/>
                  <a:gd name="connsiteX18" fmla="*/ 1591919 w 1684741"/>
                  <a:gd name="connsiteY18" fmla="*/ 72557 h 1591297"/>
                  <a:gd name="connsiteX19" fmla="*/ 1655681 w 1684741"/>
                  <a:gd name="connsiteY19" fmla="*/ 22811 h 1591297"/>
                  <a:gd name="connsiteX20" fmla="*/ 1680417 w 1684741"/>
                  <a:gd name="connsiteY20" fmla="*/ 0 h 1591297"/>
                  <a:gd name="connsiteX21" fmla="*/ 1685913 w 1684741"/>
                  <a:gd name="connsiteY21" fmla="*/ 13742 h 1591297"/>
                  <a:gd name="connsiteX22" fmla="*/ 1686188 w 1684741"/>
                  <a:gd name="connsiteY22" fmla="*/ 46172 h 15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84741" h="1591297">
                    <a:moveTo>
                      <a:pt x="1686188" y="46172"/>
                    </a:moveTo>
                    <a:cubicBezTo>
                      <a:pt x="1667224" y="123951"/>
                      <a:pt x="1627648" y="191560"/>
                      <a:pt x="1580376" y="255322"/>
                    </a:cubicBezTo>
                    <a:cubicBezTo>
                      <a:pt x="1526783" y="327604"/>
                      <a:pt x="1462747" y="390816"/>
                      <a:pt x="1398435" y="453479"/>
                    </a:cubicBezTo>
                    <a:cubicBezTo>
                      <a:pt x="1301143" y="548297"/>
                      <a:pt x="1203852" y="643665"/>
                      <a:pt x="1118653" y="750026"/>
                    </a:cubicBezTo>
                    <a:cubicBezTo>
                      <a:pt x="1095841" y="778609"/>
                      <a:pt x="1073580" y="807742"/>
                      <a:pt x="1051318" y="836874"/>
                    </a:cubicBezTo>
                    <a:cubicBezTo>
                      <a:pt x="1040050" y="851441"/>
                      <a:pt x="1033454" y="867381"/>
                      <a:pt x="1037027" y="886619"/>
                    </a:cubicBezTo>
                    <a:cubicBezTo>
                      <a:pt x="1045821" y="933067"/>
                      <a:pt x="1043073" y="978140"/>
                      <a:pt x="1015314" y="1018266"/>
                    </a:cubicBezTo>
                    <a:cubicBezTo>
                      <a:pt x="982334" y="1066087"/>
                      <a:pt x="939185" y="1100716"/>
                      <a:pt x="882844" y="1118031"/>
                    </a:cubicBezTo>
                    <a:cubicBezTo>
                      <a:pt x="830350" y="1133971"/>
                      <a:pt x="776757" y="1131773"/>
                      <a:pt x="723439" y="1124627"/>
                    </a:cubicBezTo>
                    <a:cubicBezTo>
                      <a:pt x="663250" y="1116657"/>
                      <a:pt x="603061" y="1106488"/>
                      <a:pt x="542872" y="1098243"/>
                    </a:cubicBezTo>
                    <a:cubicBezTo>
                      <a:pt x="370825" y="1074607"/>
                      <a:pt x="242202" y="1144965"/>
                      <a:pt x="146284" y="1284032"/>
                    </a:cubicBezTo>
                    <a:cubicBezTo>
                      <a:pt x="99562" y="1351916"/>
                      <a:pt x="74827" y="1428870"/>
                      <a:pt x="56413" y="1508297"/>
                    </a:cubicBezTo>
                    <a:cubicBezTo>
                      <a:pt x="49817" y="1536056"/>
                      <a:pt x="44046" y="1564089"/>
                      <a:pt x="37999" y="1592122"/>
                    </a:cubicBezTo>
                    <a:cubicBezTo>
                      <a:pt x="36625" y="1592397"/>
                      <a:pt x="34976" y="1592397"/>
                      <a:pt x="33602" y="1592672"/>
                    </a:cubicBezTo>
                    <a:cubicBezTo>
                      <a:pt x="26731" y="1561341"/>
                      <a:pt x="18761" y="1530284"/>
                      <a:pt x="13264" y="1498678"/>
                    </a:cubicBezTo>
                    <a:cubicBezTo>
                      <a:pt x="-46100" y="1167776"/>
                      <a:pt x="99287" y="751400"/>
                      <a:pt x="339769" y="514492"/>
                    </a:cubicBezTo>
                    <a:cubicBezTo>
                      <a:pt x="462070" y="394114"/>
                      <a:pt x="606634" y="321008"/>
                      <a:pt x="775933" y="290776"/>
                    </a:cubicBezTo>
                    <a:cubicBezTo>
                      <a:pt x="958698" y="257796"/>
                      <a:pt x="1140639" y="219868"/>
                      <a:pt x="1322031" y="180842"/>
                    </a:cubicBezTo>
                    <a:cubicBezTo>
                      <a:pt x="1417674" y="160229"/>
                      <a:pt x="1509469" y="126974"/>
                      <a:pt x="1591919" y="72557"/>
                    </a:cubicBezTo>
                    <a:cubicBezTo>
                      <a:pt x="1614456" y="57715"/>
                      <a:pt x="1634794" y="39851"/>
                      <a:pt x="1655681" y="22811"/>
                    </a:cubicBezTo>
                    <a:cubicBezTo>
                      <a:pt x="1664201" y="15940"/>
                      <a:pt x="1671622" y="8245"/>
                      <a:pt x="1680417" y="0"/>
                    </a:cubicBezTo>
                    <a:cubicBezTo>
                      <a:pt x="1682615" y="5497"/>
                      <a:pt x="1684264" y="9619"/>
                      <a:pt x="1685913" y="13742"/>
                    </a:cubicBezTo>
                    <a:cubicBezTo>
                      <a:pt x="1686188" y="24186"/>
                      <a:pt x="1686188" y="35179"/>
                      <a:pt x="1686188" y="46172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2462F5-24A9-489D-A4CE-5D8E9F0CC336}"/>
                  </a:ext>
                </a:extLst>
              </p:cNvPr>
              <p:cNvSpPr/>
              <p:nvPr/>
            </p:nvSpPr>
            <p:spPr>
              <a:xfrm>
                <a:off x="3832458" y="2953730"/>
                <a:ext cx="967421" cy="901461"/>
              </a:xfrm>
              <a:custGeom>
                <a:avLst/>
                <a:gdLst>
                  <a:gd name="connsiteX0" fmla="*/ 776207 w 967421"/>
                  <a:gd name="connsiteY0" fmla="*/ 903405 h 901460"/>
                  <a:gd name="connsiteX1" fmla="*/ 757519 w 967421"/>
                  <a:gd name="connsiteY1" fmla="*/ 895984 h 901460"/>
                  <a:gd name="connsiteX2" fmla="*/ 889165 w 967421"/>
                  <a:gd name="connsiteY2" fmla="*/ 789073 h 901460"/>
                  <a:gd name="connsiteX3" fmla="*/ 883393 w 967421"/>
                  <a:gd name="connsiteY3" fmla="*/ 685735 h 901460"/>
                  <a:gd name="connsiteX4" fmla="*/ 583548 w 967421"/>
                  <a:gd name="connsiteY4" fmla="*/ 650006 h 901460"/>
                  <a:gd name="connsiteX5" fmla="*/ 530230 w 967421"/>
                  <a:gd name="connsiteY5" fmla="*/ 505718 h 901460"/>
                  <a:gd name="connsiteX6" fmla="*/ 541223 w 967421"/>
                  <a:gd name="connsiteY6" fmla="*/ 532377 h 901460"/>
                  <a:gd name="connsiteX7" fmla="*/ 623949 w 967421"/>
                  <a:gd name="connsiteY7" fmla="*/ 626645 h 901460"/>
                  <a:gd name="connsiteX8" fmla="*/ 752572 w 967421"/>
                  <a:gd name="connsiteY8" fmla="*/ 582122 h 901460"/>
                  <a:gd name="connsiteX9" fmla="*/ 726737 w 967421"/>
                  <a:gd name="connsiteY9" fmla="*/ 446353 h 901460"/>
                  <a:gd name="connsiteX10" fmla="*/ 557988 w 967421"/>
                  <a:gd name="connsiteY10" fmla="*/ 365002 h 901460"/>
                  <a:gd name="connsiteX11" fmla="*/ 369451 w 967421"/>
                  <a:gd name="connsiteY11" fmla="*/ 374072 h 901460"/>
                  <a:gd name="connsiteX12" fmla="*/ 244126 w 967421"/>
                  <a:gd name="connsiteY12" fmla="*/ 390562 h 901460"/>
                  <a:gd name="connsiteX13" fmla="*/ 75377 w 967421"/>
                  <a:gd name="connsiteY13" fmla="*/ 342190 h 901460"/>
                  <a:gd name="connsiteX14" fmla="*/ 14363 w 967421"/>
                  <a:gd name="connsiteY14" fmla="*/ 236379 h 901460"/>
                  <a:gd name="connsiteX15" fmla="*/ 17661 w 967421"/>
                  <a:gd name="connsiteY15" fmla="*/ 29703 h 901460"/>
                  <a:gd name="connsiteX16" fmla="*/ 24257 w 967421"/>
                  <a:gd name="connsiteY16" fmla="*/ 12938 h 901460"/>
                  <a:gd name="connsiteX17" fmla="*/ 330149 w 967421"/>
                  <a:gd name="connsiteY17" fmla="*/ 39322 h 901460"/>
                  <a:gd name="connsiteX18" fmla="*/ 487080 w 967421"/>
                  <a:gd name="connsiteY18" fmla="*/ 5517 h 901460"/>
                  <a:gd name="connsiteX19" fmla="*/ 758343 w 967421"/>
                  <a:gd name="connsiteY19" fmla="*/ 73676 h 901460"/>
                  <a:gd name="connsiteX20" fmla="*/ 938910 w 967421"/>
                  <a:gd name="connsiteY20" fmla="*/ 348787 h 901460"/>
                  <a:gd name="connsiteX21" fmla="*/ 937536 w 967421"/>
                  <a:gd name="connsiteY21" fmla="*/ 759116 h 901460"/>
                  <a:gd name="connsiteX22" fmla="*/ 904281 w 967421"/>
                  <a:gd name="connsiteY22" fmla="*/ 835795 h 901460"/>
                  <a:gd name="connsiteX23" fmla="*/ 814959 w 967421"/>
                  <a:gd name="connsiteY23" fmla="*/ 899832 h 901460"/>
                  <a:gd name="connsiteX24" fmla="*/ 803416 w 967421"/>
                  <a:gd name="connsiteY24" fmla="*/ 903405 h 901460"/>
                  <a:gd name="connsiteX25" fmla="*/ 776207 w 967421"/>
                  <a:gd name="connsiteY25" fmla="*/ 903405 h 901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7421" h="901460">
                    <a:moveTo>
                      <a:pt x="776207" y="903405"/>
                    </a:moveTo>
                    <a:cubicBezTo>
                      <a:pt x="769886" y="900931"/>
                      <a:pt x="763840" y="898458"/>
                      <a:pt x="757519" y="895984"/>
                    </a:cubicBezTo>
                    <a:cubicBezTo>
                      <a:pt x="825953" y="890213"/>
                      <a:pt x="870201" y="855308"/>
                      <a:pt x="889165" y="789073"/>
                    </a:cubicBezTo>
                    <a:cubicBezTo>
                      <a:pt x="903731" y="738229"/>
                      <a:pt x="902906" y="710470"/>
                      <a:pt x="883393" y="685735"/>
                    </a:cubicBezTo>
                    <a:cubicBezTo>
                      <a:pt x="774283" y="758566"/>
                      <a:pt x="673419" y="740977"/>
                      <a:pt x="583548" y="650006"/>
                    </a:cubicBezTo>
                    <a:cubicBezTo>
                      <a:pt x="545071" y="611255"/>
                      <a:pt x="519236" y="564807"/>
                      <a:pt x="530230" y="505718"/>
                    </a:cubicBezTo>
                    <a:cubicBezTo>
                      <a:pt x="533802" y="514512"/>
                      <a:pt x="537375" y="523582"/>
                      <a:pt x="541223" y="532377"/>
                    </a:cubicBezTo>
                    <a:cubicBezTo>
                      <a:pt x="558538" y="573052"/>
                      <a:pt x="586296" y="604384"/>
                      <a:pt x="623949" y="626645"/>
                    </a:cubicBezTo>
                    <a:cubicBezTo>
                      <a:pt x="678916" y="659076"/>
                      <a:pt x="729210" y="641212"/>
                      <a:pt x="752572" y="582122"/>
                    </a:cubicBezTo>
                    <a:cubicBezTo>
                      <a:pt x="772909" y="531277"/>
                      <a:pt x="763840" y="485655"/>
                      <a:pt x="726737" y="446353"/>
                    </a:cubicBezTo>
                    <a:cubicBezTo>
                      <a:pt x="681114" y="397982"/>
                      <a:pt x="622299" y="374621"/>
                      <a:pt x="557988" y="365002"/>
                    </a:cubicBezTo>
                    <a:cubicBezTo>
                      <a:pt x="494776" y="355658"/>
                      <a:pt x="432113" y="364727"/>
                      <a:pt x="369451" y="374072"/>
                    </a:cubicBezTo>
                    <a:cubicBezTo>
                      <a:pt x="327951" y="380393"/>
                      <a:pt x="286176" y="386714"/>
                      <a:pt x="244126" y="390562"/>
                    </a:cubicBezTo>
                    <a:cubicBezTo>
                      <a:pt x="182288" y="395783"/>
                      <a:pt x="123198" y="387813"/>
                      <a:pt x="75377" y="342190"/>
                    </a:cubicBezTo>
                    <a:cubicBezTo>
                      <a:pt x="45145" y="312783"/>
                      <a:pt x="25906" y="276780"/>
                      <a:pt x="14363" y="236379"/>
                    </a:cubicBezTo>
                    <a:cubicBezTo>
                      <a:pt x="-5700" y="167120"/>
                      <a:pt x="-4875" y="98137"/>
                      <a:pt x="17661" y="29703"/>
                    </a:cubicBezTo>
                    <a:cubicBezTo>
                      <a:pt x="19585" y="24206"/>
                      <a:pt x="21784" y="18709"/>
                      <a:pt x="24257" y="12938"/>
                    </a:cubicBezTo>
                    <a:cubicBezTo>
                      <a:pt x="122923" y="67355"/>
                      <a:pt x="226261" y="59934"/>
                      <a:pt x="330149" y="39322"/>
                    </a:cubicBezTo>
                    <a:cubicBezTo>
                      <a:pt x="382643" y="28878"/>
                      <a:pt x="434312" y="14587"/>
                      <a:pt x="487080" y="5517"/>
                    </a:cubicBezTo>
                    <a:cubicBezTo>
                      <a:pt x="587121" y="-11798"/>
                      <a:pt x="677816" y="11838"/>
                      <a:pt x="758343" y="73676"/>
                    </a:cubicBezTo>
                    <a:cubicBezTo>
                      <a:pt x="850413" y="144309"/>
                      <a:pt x="907854" y="238303"/>
                      <a:pt x="938910" y="348787"/>
                    </a:cubicBezTo>
                    <a:cubicBezTo>
                      <a:pt x="977387" y="485655"/>
                      <a:pt x="978212" y="622798"/>
                      <a:pt x="937536" y="759116"/>
                    </a:cubicBezTo>
                    <a:cubicBezTo>
                      <a:pt x="929566" y="785500"/>
                      <a:pt x="916923" y="811060"/>
                      <a:pt x="904281" y="835795"/>
                    </a:cubicBezTo>
                    <a:cubicBezTo>
                      <a:pt x="885867" y="872073"/>
                      <a:pt x="854261" y="891862"/>
                      <a:pt x="814959" y="899832"/>
                    </a:cubicBezTo>
                    <a:cubicBezTo>
                      <a:pt x="811112" y="900656"/>
                      <a:pt x="807264" y="902031"/>
                      <a:pt x="803416" y="903405"/>
                    </a:cubicBezTo>
                    <a:cubicBezTo>
                      <a:pt x="794621" y="903405"/>
                      <a:pt x="785277" y="903405"/>
                      <a:pt x="776207" y="903405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64559DA-8BF7-4A33-841C-A981E5970C14}"/>
                  </a:ext>
                </a:extLst>
              </p:cNvPr>
              <p:cNvSpPr/>
              <p:nvPr/>
            </p:nvSpPr>
            <p:spPr>
              <a:xfrm>
                <a:off x="5065574" y="2954343"/>
                <a:ext cx="961924" cy="895964"/>
              </a:xfrm>
              <a:custGeom>
                <a:avLst/>
                <a:gdLst>
                  <a:gd name="connsiteX0" fmla="*/ 434658 w 961924"/>
                  <a:gd name="connsiteY0" fmla="*/ 502907 h 895963"/>
                  <a:gd name="connsiteX1" fmla="*/ 429986 w 961924"/>
                  <a:gd name="connsiteY1" fmla="*/ 577112 h 895963"/>
                  <a:gd name="connsiteX2" fmla="*/ 182084 w 961924"/>
                  <a:gd name="connsiteY2" fmla="*/ 726348 h 895963"/>
                  <a:gd name="connsiteX3" fmla="*/ 116398 w 961924"/>
                  <a:gd name="connsiteY3" fmla="*/ 704361 h 895963"/>
                  <a:gd name="connsiteX4" fmla="*/ 79296 w 961924"/>
                  <a:gd name="connsiteY4" fmla="*/ 684573 h 895963"/>
                  <a:gd name="connsiteX5" fmla="*/ 89190 w 961924"/>
                  <a:gd name="connsiteY5" fmla="*/ 822540 h 895963"/>
                  <a:gd name="connsiteX6" fmla="*/ 208193 w 961924"/>
                  <a:gd name="connsiteY6" fmla="*/ 892623 h 895963"/>
                  <a:gd name="connsiteX7" fmla="*/ 43567 w 961924"/>
                  <a:gd name="connsiteY7" fmla="*/ 815670 h 895963"/>
                  <a:gd name="connsiteX8" fmla="*/ 3716 w 961924"/>
                  <a:gd name="connsiteY8" fmla="*/ 642523 h 895963"/>
                  <a:gd name="connsiteX9" fmla="*/ 51812 w 961924"/>
                  <a:gd name="connsiteY9" fmla="*/ 279740 h 895963"/>
                  <a:gd name="connsiteX10" fmla="*/ 232654 w 961924"/>
                  <a:gd name="connsiteY10" fmla="*/ 54375 h 895963"/>
                  <a:gd name="connsiteX11" fmla="*/ 356879 w 961924"/>
                  <a:gd name="connsiteY11" fmla="*/ 9577 h 895963"/>
                  <a:gd name="connsiteX12" fmla="*/ 533049 w 961924"/>
                  <a:gd name="connsiteY12" fmla="*/ 13974 h 895963"/>
                  <a:gd name="connsiteX13" fmla="*/ 694652 w 961924"/>
                  <a:gd name="connsiteY13" fmla="*/ 51352 h 895963"/>
                  <a:gd name="connsiteX14" fmla="*/ 934034 w 961924"/>
                  <a:gd name="connsiteY14" fmla="*/ 15348 h 895963"/>
                  <a:gd name="connsiteX15" fmla="*/ 942279 w 961924"/>
                  <a:gd name="connsiteY15" fmla="*/ 12050 h 895963"/>
                  <a:gd name="connsiteX16" fmla="*/ 956846 w 961924"/>
                  <a:gd name="connsiteY16" fmla="*/ 90653 h 895963"/>
                  <a:gd name="connsiteX17" fmla="*/ 948051 w 961924"/>
                  <a:gd name="connsiteY17" fmla="*/ 244012 h 895963"/>
                  <a:gd name="connsiteX18" fmla="*/ 739726 w 961924"/>
                  <a:gd name="connsiteY18" fmla="*/ 395996 h 895963"/>
                  <a:gd name="connsiteX19" fmla="*/ 564106 w 961924"/>
                  <a:gd name="connsiteY19" fmla="*/ 376757 h 895963"/>
                  <a:gd name="connsiteX20" fmla="*/ 407174 w 961924"/>
                  <a:gd name="connsiteY20" fmla="*/ 364939 h 895963"/>
                  <a:gd name="connsiteX21" fmla="*/ 250793 w 961924"/>
                  <a:gd name="connsiteY21" fmla="*/ 431999 h 895963"/>
                  <a:gd name="connsiteX22" fmla="*/ 220836 w 961924"/>
                  <a:gd name="connsiteY22" fmla="*/ 598824 h 895963"/>
                  <a:gd name="connsiteX23" fmla="*/ 323075 w 961924"/>
                  <a:gd name="connsiteY23" fmla="*/ 634828 h 895963"/>
                  <a:gd name="connsiteX24" fmla="*/ 428612 w 961924"/>
                  <a:gd name="connsiteY24" fmla="*/ 519397 h 895963"/>
                  <a:gd name="connsiteX25" fmla="*/ 434658 w 961924"/>
                  <a:gd name="connsiteY25" fmla="*/ 502907 h 895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61924" h="895963">
                    <a:moveTo>
                      <a:pt x="434658" y="502907"/>
                    </a:moveTo>
                    <a:cubicBezTo>
                      <a:pt x="443453" y="530115"/>
                      <a:pt x="439055" y="553751"/>
                      <a:pt x="429986" y="577112"/>
                    </a:cubicBezTo>
                    <a:cubicBezTo>
                      <a:pt x="393707" y="669457"/>
                      <a:pt x="280475" y="738716"/>
                      <a:pt x="182084" y="726348"/>
                    </a:cubicBezTo>
                    <a:cubicBezTo>
                      <a:pt x="159548" y="723600"/>
                      <a:pt x="137836" y="712881"/>
                      <a:pt x="116398" y="704361"/>
                    </a:cubicBezTo>
                    <a:cubicBezTo>
                      <a:pt x="103756" y="699414"/>
                      <a:pt x="92488" y="691719"/>
                      <a:pt x="79296" y="684573"/>
                    </a:cubicBezTo>
                    <a:cubicBezTo>
                      <a:pt x="56209" y="734043"/>
                      <a:pt x="65279" y="778842"/>
                      <a:pt x="89190" y="822540"/>
                    </a:cubicBezTo>
                    <a:cubicBezTo>
                      <a:pt x="114200" y="868163"/>
                      <a:pt x="156249" y="886027"/>
                      <a:pt x="208193" y="892623"/>
                    </a:cubicBezTo>
                    <a:cubicBezTo>
                      <a:pt x="145256" y="913236"/>
                      <a:pt x="68852" y="876408"/>
                      <a:pt x="43567" y="815670"/>
                    </a:cubicBezTo>
                    <a:cubicBezTo>
                      <a:pt x="20481" y="760153"/>
                      <a:pt x="8938" y="701888"/>
                      <a:pt x="3716" y="642523"/>
                    </a:cubicBezTo>
                    <a:cubicBezTo>
                      <a:pt x="-7278" y="518023"/>
                      <a:pt x="5365" y="396545"/>
                      <a:pt x="51812" y="279740"/>
                    </a:cubicBezTo>
                    <a:cubicBezTo>
                      <a:pt x="88915" y="186296"/>
                      <a:pt x="146355" y="109067"/>
                      <a:pt x="232654" y="54375"/>
                    </a:cubicBezTo>
                    <a:cubicBezTo>
                      <a:pt x="271131" y="30190"/>
                      <a:pt x="313730" y="20570"/>
                      <a:pt x="356879" y="9577"/>
                    </a:cubicBezTo>
                    <a:cubicBezTo>
                      <a:pt x="416794" y="-5814"/>
                      <a:pt x="474509" y="-1417"/>
                      <a:pt x="533049" y="13974"/>
                    </a:cubicBezTo>
                    <a:cubicBezTo>
                      <a:pt x="586642" y="27716"/>
                      <a:pt x="640235" y="41733"/>
                      <a:pt x="694652" y="51352"/>
                    </a:cubicBezTo>
                    <a:cubicBezTo>
                      <a:pt x="777928" y="65918"/>
                      <a:pt x="859004" y="58772"/>
                      <a:pt x="934034" y="15348"/>
                    </a:cubicBezTo>
                    <a:cubicBezTo>
                      <a:pt x="935958" y="14249"/>
                      <a:pt x="938157" y="13699"/>
                      <a:pt x="942279" y="12050"/>
                    </a:cubicBezTo>
                    <a:cubicBezTo>
                      <a:pt x="947226" y="38709"/>
                      <a:pt x="952448" y="64819"/>
                      <a:pt x="956846" y="90653"/>
                    </a:cubicBezTo>
                    <a:cubicBezTo>
                      <a:pt x="965640" y="142322"/>
                      <a:pt x="964541" y="193442"/>
                      <a:pt x="948051" y="244012"/>
                    </a:cubicBezTo>
                    <a:cubicBezTo>
                      <a:pt x="915345" y="343227"/>
                      <a:pt x="844163" y="398194"/>
                      <a:pt x="739726" y="395996"/>
                    </a:cubicBezTo>
                    <a:cubicBezTo>
                      <a:pt x="680911" y="394621"/>
                      <a:pt x="622371" y="384727"/>
                      <a:pt x="564106" y="376757"/>
                    </a:cubicBezTo>
                    <a:cubicBezTo>
                      <a:pt x="511887" y="369611"/>
                      <a:pt x="459943" y="359168"/>
                      <a:pt x="407174" y="364939"/>
                    </a:cubicBezTo>
                    <a:cubicBezTo>
                      <a:pt x="348634" y="371260"/>
                      <a:pt x="295041" y="391598"/>
                      <a:pt x="250793" y="431999"/>
                    </a:cubicBezTo>
                    <a:cubicBezTo>
                      <a:pt x="199399" y="478996"/>
                      <a:pt x="188955" y="540009"/>
                      <a:pt x="220836" y="598824"/>
                    </a:cubicBezTo>
                    <a:cubicBezTo>
                      <a:pt x="243098" y="639775"/>
                      <a:pt x="280200" y="653517"/>
                      <a:pt x="323075" y="634828"/>
                    </a:cubicBezTo>
                    <a:cubicBezTo>
                      <a:pt x="375019" y="612016"/>
                      <a:pt x="407449" y="570791"/>
                      <a:pt x="428612" y="519397"/>
                    </a:cubicBezTo>
                    <a:cubicBezTo>
                      <a:pt x="430261" y="514175"/>
                      <a:pt x="431910" y="509503"/>
                      <a:pt x="434658" y="502907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252973B-791C-41A2-A631-7F1F8F808DD2}"/>
                  </a:ext>
                </a:extLst>
              </p:cNvPr>
              <p:cNvSpPr/>
              <p:nvPr/>
            </p:nvSpPr>
            <p:spPr>
              <a:xfrm>
                <a:off x="4884504" y="2909101"/>
                <a:ext cx="96192" cy="824507"/>
              </a:xfrm>
              <a:custGeom>
                <a:avLst/>
                <a:gdLst>
                  <a:gd name="connsiteX0" fmla="*/ 47643 w 96192"/>
                  <a:gd name="connsiteY0" fmla="*/ 823808 h 824506"/>
                  <a:gd name="connsiteX1" fmla="*/ 28130 w 96192"/>
                  <a:gd name="connsiteY1" fmla="*/ 700682 h 824506"/>
                  <a:gd name="connsiteX2" fmla="*/ 97 w 96192"/>
                  <a:gd name="connsiteY2" fmla="*/ 382422 h 824506"/>
                  <a:gd name="connsiteX3" fmla="*/ 18236 w 96192"/>
                  <a:gd name="connsiteY3" fmla="*/ 246929 h 824506"/>
                  <a:gd name="connsiteX4" fmla="*/ 25656 w 96192"/>
                  <a:gd name="connsiteY4" fmla="*/ 227690 h 824506"/>
                  <a:gd name="connsiteX5" fmla="*/ 25656 w 96192"/>
                  <a:gd name="connsiteY5" fmla="*/ 180143 h 824506"/>
                  <a:gd name="connsiteX6" fmla="*/ 7792 w 96192"/>
                  <a:gd name="connsiteY6" fmla="*/ 53444 h 824506"/>
                  <a:gd name="connsiteX7" fmla="*/ 32527 w 96192"/>
                  <a:gd name="connsiteY7" fmla="*/ 5348 h 824506"/>
                  <a:gd name="connsiteX8" fmla="*/ 74302 w 96192"/>
                  <a:gd name="connsiteY8" fmla="*/ 16067 h 824506"/>
                  <a:gd name="connsiteX9" fmla="*/ 89693 w 96192"/>
                  <a:gd name="connsiteY9" fmla="*/ 71034 h 824506"/>
                  <a:gd name="connsiteX10" fmla="*/ 75127 w 96192"/>
                  <a:gd name="connsiteY10" fmla="*/ 169425 h 824506"/>
                  <a:gd name="connsiteX11" fmla="*/ 69355 w 96192"/>
                  <a:gd name="connsiteY11" fmla="*/ 186190 h 824506"/>
                  <a:gd name="connsiteX12" fmla="*/ 72103 w 96192"/>
                  <a:gd name="connsiteY12" fmla="*/ 228514 h 824506"/>
                  <a:gd name="connsiteX13" fmla="*/ 97388 w 96192"/>
                  <a:gd name="connsiteY13" fmla="*/ 362359 h 824506"/>
                  <a:gd name="connsiteX14" fmla="*/ 85845 w 96192"/>
                  <a:gd name="connsiteY14" fmla="*/ 578930 h 824506"/>
                  <a:gd name="connsiteX15" fmla="*/ 64958 w 96192"/>
                  <a:gd name="connsiteY15" fmla="*/ 778186 h 824506"/>
                  <a:gd name="connsiteX16" fmla="*/ 53964 w 96192"/>
                  <a:gd name="connsiteY16" fmla="*/ 825182 h 824506"/>
                  <a:gd name="connsiteX17" fmla="*/ 47643 w 96192"/>
                  <a:gd name="connsiteY17" fmla="*/ 823808 h 82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6192" h="824506">
                    <a:moveTo>
                      <a:pt x="47643" y="823808"/>
                    </a:moveTo>
                    <a:cubicBezTo>
                      <a:pt x="41047" y="782858"/>
                      <a:pt x="34176" y="741632"/>
                      <a:pt x="28130" y="700682"/>
                    </a:cubicBezTo>
                    <a:cubicBezTo>
                      <a:pt x="12189" y="595145"/>
                      <a:pt x="-1277" y="489333"/>
                      <a:pt x="97" y="382422"/>
                    </a:cubicBezTo>
                    <a:cubicBezTo>
                      <a:pt x="646" y="336525"/>
                      <a:pt x="4219" y="290902"/>
                      <a:pt x="18236" y="246929"/>
                    </a:cubicBezTo>
                    <a:cubicBezTo>
                      <a:pt x="20434" y="240332"/>
                      <a:pt x="21809" y="233187"/>
                      <a:pt x="25656" y="227690"/>
                    </a:cubicBezTo>
                    <a:cubicBezTo>
                      <a:pt x="37474" y="211475"/>
                      <a:pt x="33626" y="197183"/>
                      <a:pt x="25656" y="180143"/>
                    </a:cubicBezTo>
                    <a:cubicBezTo>
                      <a:pt x="6693" y="140017"/>
                      <a:pt x="-2652" y="97418"/>
                      <a:pt x="7792" y="53444"/>
                    </a:cubicBezTo>
                    <a:cubicBezTo>
                      <a:pt x="11915" y="36404"/>
                      <a:pt x="22358" y="20464"/>
                      <a:pt x="32527" y="5348"/>
                    </a:cubicBezTo>
                    <a:cubicBezTo>
                      <a:pt x="39673" y="-5371"/>
                      <a:pt x="67706" y="951"/>
                      <a:pt x="74302" y="16067"/>
                    </a:cubicBezTo>
                    <a:cubicBezTo>
                      <a:pt x="81723" y="33381"/>
                      <a:pt x="87494" y="52345"/>
                      <a:pt x="89693" y="71034"/>
                    </a:cubicBezTo>
                    <a:cubicBezTo>
                      <a:pt x="93541" y="104838"/>
                      <a:pt x="85570" y="137544"/>
                      <a:pt x="75127" y="169425"/>
                    </a:cubicBezTo>
                    <a:cubicBezTo>
                      <a:pt x="73203" y="175196"/>
                      <a:pt x="71829" y="180968"/>
                      <a:pt x="69355" y="186190"/>
                    </a:cubicBezTo>
                    <a:cubicBezTo>
                      <a:pt x="61935" y="201031"/>
                      <a:pt x="64683" y="213948"/>
                      <a:pt x="72103" y="228514"/>
                    </a:cubicBezTo>
                    <a:cubicBezTo>
                      <a:pt x="93266" y="270290"/>
                      <a:pt x="98213" y="316462"/>
                      <a:pt x="97388" y="362359"/>
                    </a:cubicBezTo>
                    <a:cubicBezTo>
                      <a:pt x="96014" y="434641"/>
                      <a:pt x="91342" y="506923"/>
                      <a:pt x="85845" y="578930"/>
                    </a:cubicBezTo>
                    <a:cubicBezTo>
                      <a:pt x="80623" y="645440"/>
                      <a:pt x="72653" y="711950"/>
                      <a:pt x="64958" y="778186"/>
                    </a:cubicBezTo>
                    <a:cubicBezTo>
                      <a:pt x="63034" y="794126"/>
                      <a:pt x="57812" y="809517"/>
                      <a:pt x="53964" y="825182"/>
                    </a:cubicBezTo>
                    <a:cubicBezTo>
                      <a:pt x="51766" y="824633"/>
                      <a:pt x="49567" y="824083"/>
                      <a:pt x="47643" y="823808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FD39DDC-23D5-46A2-80C3-45647C0FCC37}"/>
                  </a:ext>
                </a:extLst>
              </p:cNvPr>
              <p:cNvSpPr/>
              <p:nvPr/>
            </p:nvSpPr>
            <p:spPr>
              <a:xfrm>
                <a:off x="4892788" y="2827824"/>
                <a:ext cx="76954" cy="65961"/>
              </a:xfrm>
              <a:custGeom>
                <a:avLst/>
                <a:gdLst>
                  <a:gd name="connsiteX0" fmla="*/ 39909 w 76953"/>
                  <a:gd name="connsiteY0" fmla="*/ 68211 h 65960"/>
                  <a:gd name="connsiteX1" fmla="*/ 21495 w 76953"/>
                  <a:gd name="connsiteY1" fmla="*/ 65738 h 65960"/>
                  <a:gd name="connsiteX2" fmla="*/ 1432 w 76953"/>
                  <a:gd name="connsiteY2" fmla="*/ 36056 h 65960"/>
                  <a:gd name="connsiteX3" fmla="*/ 25342 w 76953"/>
                  <a:gd name="connsiteY3" fmla="*/ 2251 h 65960"/>
                  <a:gd name="connsiteX4" fmla="*/ 34412 w 76953"/>
                  <a:gd name="connsiteY4" fmla="*/ 52 h 65960"/>
                  <a:gd name="connsiteX5" fmla="*/ 76187 w 76953"/>
                  <a:gd name="connsiteY5" fmla="*/ 34956 h 65960"/>
                  <a:gd name="connsiteX6" fmla="*/ 58323 w 76953"/>
                  <a:gd name="connsiteY6" fmla="*/ 65463 h 65960"/>
                  <a:gd name="connsiteX7" fmla="*/ 39909 w 76953"/>
                  <a:gd name="connsiteY7" fmla="*/ 68211 h 6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953" h="65960">
                    <a:moveTo>
                      <a:pt x="39909" y="68211"/>
                    </a:moveTo>
                    <a:cubicBezTo>
                      <a:pt x="33038" y="67387"/>
                      <a:pt x="27266" y="66837"/>
                      <a:pt x="21495" y="65738"/>
                    </a:cubicBezTo>
                    <a:cubicBezTo>
                      <a:pt x="607" y="61615"/>
                      <a:pt x="-2416" y="57218"/>
                      <a:pt x="1432" y="36056"/>
                    </a:cubicBezTo>
                    <a:cubicBezTo>
                      <a:pt x="4180" y="21214"/>
                      <a:pt x="12975" y="10496"/>
                      <a:pt x="25342" y="2251"/>
                    </a:cubicBezTo>
                    <a:cubicBezTo>
                      <a:pt x="27816" y="602"/>
                      <a:pt x="31389" y="-223"/>
                      <a:pt x="34412" y="52"/>
                    </a:cubicBezTo>
                    <a:cubicBezTo>
                      <a:pt x="52276" y="1151"/>
                      <a:pt x="71515" y="17367"/>
                      <a:pt x="76187" y="34956"/>
                    </a:cubicBezTo>
                    <a:cubicBezTo>
                      <a:pt x="81134" y="53920"/>
                      <a:pt x="77286" y="61066"/>
                      <a:pt x="58323" y="65463"/>
                    </a:cubicBezTo>
                    <a:cubicBezTo>
                      <a:pt x="52001" y="67112"/>
                      <a:pt x="45405" y="67387"/>
                      <a:pt x="39909" y="68211"/>
                    </a:cubicBezTo>
                    <a:close/>
                  </a:path>
                </a:pathLst>
              </a:custGeom>
              <a:grpFill/>
              <a:ln w="2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A803A1-9F0F-453B-9D33-7DF8921FD2FD}"/>
                </a:ext>
              </a:extLst>
            </p:cNvPr>
            <p:cNvGrpSpPr/>
            <p:nvPr/>
          </p:nvGrpSpPr>
          <p:grpSpPr>
            <a:xfrm>
              <a:off x="4383103" y="2006585"/>
              <a:ext cx="1098291" cy="742129"/>
              <a:chOff x="4374330" y="2006585"/>
              <a:chExt cx="1098291" cy="742129"/>
            </a:xfrm>
            <a:grpFill/>
          </p:grpSpPr>
          <p:sp>
            <p:nvSpPr>
              <p:cNvPr id="19" name="Graphic 17">
                <a:extLst>
                  <a:ext uri="{FF2B5EF4-FFF2-40B4-BE49-F238E27FC236}">
                    <a16:creationId xmlns:a16="http://schemas.microsoft.com/office/drawing/2014/main" id="{429CB6CE-3A94-4DBF-B4AC-2FE01421EF8C}"/>
                  </a:ext>
                </a:extLst>
              </p:cNvPr>
              <p:cNvSpPr/>
              <p:nvPr/>
            </p:nvSpPr>
            <p:spPr>
              <a:xfrm rot="635483">
                <a:off x="437433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17">
                <a:extLst>
                  <a:ext uri="{FF2B5EF4-FFF2-40B4-BE49-F238E27FC236}">
                    <a16:creationId xmlns:a16="http://schemas.microsoft.com/office/drawing/2014/main" id="{C987674E-4015-462B-8B77-2F90E0A7ACDB}"/>
                  </a:ext>
                </a:extLst>
              </p:cNvPr>
              <p:cNvSpPr/>
              <p:nvPr/>
            </p:nvSpPr>
            <p:spPr>
              <a:xfrm rot="20964517" flipH="1">
                <a:off x="4868920" y="2006585"/>
                <a:ext cx="603701" cy="742129"/>
              </a:xfrm>
              <a:custGeom>
                <a:avLst/>
                <a:gdLst>
                  <a:gd name="connsiteX0" fmla="*/ 1488758 w 1495425"/>
                  <a:gd name="connsiteY0" fmla="*/ 1811050 h 1838325"/>
                  <a:gd name="connsiteX1" fmla="*/ 854393 w 1495425"/>
                  <a:gd name="connsiteY1" fmla="*/ 556607 h 1838325"/>
                  <a:gd name="connsiteX2" fmla="*/ 390525 w 1495425"/>
                  <a:gd name="connsiteY2" fmla="*/ 79405 h 1838325"/>
                  <a:gd name="connsiteX3" fmla="*/ 101918 w 1495425"/>
                  <a:gd name="connsiteY3" fmla="*/ 347 h 1838325"/>
                  <a:gd name="connsiteX4" fmla="*/ 0 w 1495425"/>
                  <a:gd name="connsiteY4" fmla="*/ 61307 h 1838325"/>
                  <a:gd name="connsiteX5" fmla="*/ 556260 w 1495425"/>
                  <a:gd name="connsiteY5" fmla="*/ 278477 h 1838325"/>
                  <a:gd name="connsiteX6" fmla="*/ 853440 w 1495425"/>
                  <a:gd name="connsiteY6" fmla="*/ 639475 h 1838325"/>
                  <a:gd name="connsiteX7" fmla="*/ 1349693 w 1495425"/>
                  <a:gd name="connsiteY7" fmla="*/ 1554827 h 1838325"/>
                  <a:gd name="connsiteX8" fmla="*/ 1473518 w 1495425"/>
                  <a:gd name="connsiteY8" fmla="*/ 1839625 h 1838325"/>
                  <a:gd name="connsiteX9" fmla="*/ 1496378 w 1495425"/>
                  <a:gd name="connsiteY9" fmla="*/ 1832957 h 1838325"/>
                  <a:gd name="connsiteX10" fmla="*/ 1488758 w 1495425"/>
                  <a:gd name="connsiteY10" fmla="*/ 1811050 h 183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5425" h="1838325">
                    <a:moveTo>
                      <a:pt x="1488758" y="1811050"/>
                    </a:moveTo>
                    <a:cubicBezTo>
                      <a:pt x="1311593" y="1375757"/>
                      <a:pt x="1122998" y="947132"/>
                      <a:pt x="854393" y="556607"/>
                    </a:cubicBezTo>
                    <a:cubicBezTo>
                      <a:pt x="726758" y="371822"/>
                      <a:pt x="583883" y="201325"/>
                      <a:pt x="390525" y="79405"/>
                    </a:cubicBezTo>
                    <a:cubicBezTo>
                      <a:pt x="302895" y="24160"/>
                      <a:pt x="205740" y="-3463"/>
                      <a:pt x="101918" y="347"/>
                    </a:cubicBezTo>
                    <a:cubicBezTo>
                      <a:pt x="59055" y="3205"/>
                      <a:pt x="18098" y="8920"/>
                      <a:pt x="0" y="61307"/>
                    </a:cubicBezTo>
                    <a:cubicBezTo>
                      <a:pt x="254318" y="60355"/>
                      <a:pt x="377190" y="100360"/>
                      <a:pt x="556260" y="278477"/>
                    </a:cubicBezTo>
                    <a:cubicBezTo>
                      <a:pt x="665798" y="388015"/>
                      <a:pt x="774383" y="507077"/>
                      <a:pt x="853440" y="639475"/>
                    </a:cubicBezTo>
                    <a:cubicBezTo>
                      <a:pt x="1028700" y="938560"/>
                      <a:pt x="1187768" y="1248122"/>
                      <a:pt x="1349693" y="1554827"/>
                    </a:cubicBezTo>
                    <a:cubicBezTo>
                      <a:pt x="1398270" y="1647220"/>
                      <a:pt x="1435418" y="1745327"/>
                      <a:pt x="1473518" y="1839625"/>
                    </a:cubicBezTo>
                    <a:lnTo>
                      <a:pt x="1496378" y="1832957"/>
                    </a:lnTo>
                    <a:cubicBezTo>
                      <a:pt x="1493520" y="1826290"/>
                      <a:pt x="1492568" y="1817717"/>
                      <a:pt x="1488758" y="18110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04DE78-641F-477D-9871-793AA05989C6}"/>
              </a:ext>
            </a:extLst>
          </p:cNvPr>
          <p:cNvGrpSpPr/>
          <p:nvPr/>
        </p:nvGrpSpPr>
        <p:grpSpPr>
          <a:xfrm>
            <a:off x="80710" y="2714122"/>
            <a:ext cx="4800381" cy="4146309"/>
            <a:chOff x="3261506" y="475536"/>
            <a:chExt cx="5668988" cy="489656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238B26-E729-439C-A439-268EF1505FB5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F4FB900-0C3A-4ABA-99A3-9947C83F5DA3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47A9D91-676D-4CE9-B3FA-00C497928766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55B0B5C-03F2-441F-9994-6BFD99C7B7CD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E48231A-5FD0-45F2-A794-B9048644575D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7F5B7FB-3D97-4C4E-BDA5-E767A30F40D8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20F827F-F9E9-470E-BA0F-2A8DDC4428E8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6D754AF-5E80-447A-9EC2-163B50D118D1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F47C1F7-D737-4820-90D1-047D8920B079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78C899C-32F3-4687-88F9-4C9137F4E21B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C659383-1631-4B6A-AA83-9AD1340B551E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3432378-7504-4233-B95E-9DBCD1C07D9A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3987DAD-6E1C-489C-828D-2534766408E2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6030362-6099-488A-BE88-702DC1A314CF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A2865C9-312D-46FD-9B8C-80FE5E17C7A1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641C075-1481-436F-8C78-EED963D96D6E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EF5446F-D391-466F-B3DE-EA1CE2B713A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281C4E0-E0B5-4AD3-9457-18EA4AC23FC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F408EC7-1D56-49F8-B79C-334E7F2D97A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0C8FB78-B864-4E17-9539-F88325DC748B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6D6F17C-D8FA-4C52-B117-4D810DBC06DD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98748F8-27B6-4119-AD9E-003F34F67DB9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A1B00CD-F2AB-4DB5-8E3A-4E172960BD78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C4D86F9-265D-4E28-8A9F-88CA1FA33A06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1663A1-FEC2-43F3-A707-751584CDD368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8B2F22A-13D7-45DB-8D13-57747B77C2A7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D13F2BC-7197-4D03-8A71-8E13F02DEDE4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0C09038-7C6E-4378-880C-24A3D37FE99A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37E5963-3AE4-45E9-A9C8-47C7E3ACDDB6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2E346CC-A060-472C-9A64-32ED587716C4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15D3059-1E17-439E-9255-FCC2C20A93D4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1DEEC8-9DDF-4BCF-8E67-D4037529C7E0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9B8EA61-5FF2-43DE-B1DF-0DE65A8A388C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579F851-0743-4955-8D91-492ABB9ADA3A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8803CEB-784B-4A1F-9ECF-441E76A7B6B1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D03722E-9814-4708-ACC7-D4A9819B523F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5FBCF39-CEC4-42F4-8112-12044B76AF6C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D886E60-1045-4BEB-B3EA-166C95A34033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8C2CD85-C6A9-41AE-8BF2-A4F2B08BDED0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6DF5800-4600-401B-A9FF-22960EF8FABC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D6C7BE1-7479-4236-A8CD-0BFA568C2026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EB85A3FB-868B-4E4C-9495-E5BAA418207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AC8E194-0920-4B4A-A9C8-B1CDA3BF8BB2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795E369-DF42-4B1A-86EB-2F97B0D08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B1B435C-A1DD-4A3A-91BC-E8A1C8F7958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2B3DC2B-2C7B-4A6B-BB60-298433177189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5EF2F68-3F32-46D4-8004-6D0D7597BF2E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6CCF80E-5960-43B5-A51D-A65DC62DBCB1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D1A890C-616D-45CF-B0F1-FB6F9658E71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6" name="Graphic 118">
            <a:extLst>
              <a:ext uri="{FF2B5EF4-FFF2-40B4-BE49-F238E27FC236}">
                <a16:creationId xmlns:a16="http://schemas.microsoft.com/office/drawing/2014/main" id="{1DD719F2-2A3A-4DCB-9056-A5FB2E9B1F4D}"/>
              </a:ext>
            </a:extLst>
          </p:cNvPr>
          <p:cNvGrpSpPr/>
          <p:nvPr/>
        </p:nvGrpSpPr>
        <p:grpSpPr>
          <a:xfrm>
            <a:off x="5167265" y="4306342"/>
            <a:ext cx="1907216" cy="1601462"/>
            <a:chOff x="146982" y="2897551"/>
            <a:chExt cx="2860201" cy="2401671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3352F76-8554-45F5-A837-604B0C439164}"/>
                </a:ext>
              </a:extLst>
            </p:cNvPr>
            <p:cNvSpPr/>
            <p:nvPr/>
          </p:nvSpPr>
          <p:spPr>
            <a:xfrm>
              <a:off x="1939417" y="3950200"/>
              <a:ext cx="1067307" cy="384780"/>
            </a:xfrm>
            <a:custGeom>
              <a:avLst/>
              <a:gdLst>
                <a:gd name="connsiteX0" fmla="*/ 76956 w 1067307"/>
                <a:gd name="connsiteY0" fmla="*/ 336683 h 384780"/>
                <a:gd name="connsiteX1" fmla="*/ 5039 w 1067307"/>
                <a:gd name="connsiteY1" fmla="*/ 304618 h 384780"/>
                <a:gd name="connsiteX2" fmla="*/ 0 w 1067307"/>
                <a:gd name="connsiteY2" fmla="*/ 297747 h 384780"/>
                <a:gd name="connsiteX3" fmla="*/ 32981 w 1067307"/>
                <a:gd name="connsiteY3" fmla="*/ 284004 h 384780"/>
                <a:gd name="connsiteX4" fmla="*/ 496092 w 1067307"/>
                <a:gd name="connsiteY4" fmla="*/ 156202 h 384780"/>
                <a:gd name="connsiteX5" fmla="*/ 862091 w 1067307"/>
                <a:gd name="connsiteY5" fmla="*/ 55885 h 384780"/>
                <a:gd name="connsiteX6" fmla="*/ 1059062 w 1067307"/>
                <a:gd name="connsiteY6" fmla="*/ 916 h 384780"/>
                <a:gd name="connsiteX7" fmla="*/ 1067766 w 1067307"/>
                <a:gd name="connsiteY7" fmla="*/ 0 h 384780"/>
                <a:gd name="connsiteX8" fmla="*/ 945460 w 1067307"/>
                <a:gd name="connsiteY8" fmla="*/ 156661 h 384780"/>
                <a:gd name="connsiteX9" fmla="*/ 453949 w 1067307"/>
                <a:gd name="connsiteY9" fmla="*/ 386613 h 384780"/>
                <a:gd name="connsiteX10" fmla="*/ 76956 w 1067307"/>
                <a:gd name="connsiteY10" fmla="*/ 336683 h 38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7307" h="384780">
                  <a:moveTo>
                    <a:pt x="76956" y="336683"/>
                  </a:moveTo>
                  <a:cubicBezTo>
                    <a:pt x="52220" y="327521"/>
                    <a:pt x="27942" y="316986"/>
                    <a:pt x="5039" y="304618"/>
                  </a:cubicBezTo>
                  <a:cubicBezTo>
                    <a:pt x="2290" y="303244"/>
                    <a:pt x="458" y="300953"/>
                    <a:pt x="0" y="297747"/>
                  </a:cubicBezTo>
                  <a:cubicBezTo>
                    <a:pt x="8245" y="286295"/>
                    <a:pt x="21529" y="287211"/>
                    <a:pt x="32981" y="284004"/>
                  </a:cubicBezTo>
                  <a:cubicBezTo>
                    <a:pt x="187352" y="240946"/>
                    <a:pt x="341722" y="198345"/>
                    <a:pt x="496092" y="156202"/>
                  </a:cubicBezTo>
                  <a:cubicBezTo>
                    <a:pt x="617939" y="122763"/>
                    <a:pt x="740244" y="89782"/>
                    <a:pt x="862091" y="55885"/>
                  </a:cubicBezTo>
                  <a:cubicBezTo>
                    <a:pt x="928054" y="38020"/>
                    <a:pt x="993558" y="19239"/>
                    <a:pt x="1059062" y="916"/>
                  </a:cubicBezTo>
                  <a:cubicBezTo>
                    <a:pt x="1061811" y="0"/>
                    <a:pt x="1065017" y="0"/>
                    <a:pt x="1067766" y="0"/>
                  </a:cubicBezTo>
                  <a:cubicBezTo>
                    <a:pt x="1034784" y="58175"/>
                    <a:pt x="993100" y="109937"/>
                    <a:pt x="945460" y="156661"/>
                  </a:cubicBezTo>
                  <a:cubicBezTo>
                    <a:pt x="808497" y="290876"/>
                    <a:pt x="644049" y="366457"/>
                    <a:pt x="453949" y="386613"/>
                  </a:cubicBezTo>
                  <a:cubicBezTo>
                    <a:pt x="235449" y="402187"/>
                    <a:pt x="80621" y="337599"/>
                    <a:pt x="76956" y="336683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FEB824D-CEE3-4310-8CF6-3E527D4AF4A2}"/>
                </a:ext>
              </a:extLst>
            </p:cNvPr>
            <p:cNvSpPr/>
            <p:nvPr/>
          </p:nvSpPr>
          <p:spPr>
            <a:xfrm>
              <a:off x="1266510" y="2897551"/>
              <a:ext cx="1740673" cy="2400296"/>
            </a:xfrm>
            <a:custGeom>
              <a:avLst/>
              <a:gdLst>
                <a:gd name="connsiteX0" fmla="*/ 529989 w 1740672"/>
                <a:gd name="connsiteY0" fmla="*/ 0 h 2400296"/>
                <a:gd name="connsiteX1" fmla="*/ 533196 w 1740672"/>
                <a:gd name="connsiteY1" fmla="*/ 5955 h 2400296"/>
                <a:gd name="connsiteX2" fmla="*/ 535028 w 1740672"/>
                <a:gd name="connsiteY2" fmla="*/ 26568 h 2400296"/>
                <a:gd name="connsiteX3" fmla="*/ 535028 w 1740672"/>
                <a:gd name="connsiteY3" fmla="*/ 1082424 h 2400296"/>
                <a:gd name="connsiteX4" fmla="*/ 532280 w 1740672"/>
                <a:gd name="connsiteY4" fmla="*/ 1111740 h 2400296"/>
                <a:gd name="connsiteX5" fmla="*/ 547854 w 1740672"/>
                <a:gd name="connsiteY5" fmla="*/ 1193277 h 2400296"/>
                <a:gd name="connsiteX6" fmla="*/ 561138 w 1740672"/>
                <a:gd name="connsiteY6" fmla="*/ 1242291 h 2400296"/>
                <a:gd name="connsiteX7" fmla="*/ 599158 w 1740672"/>
                <a:gd name="connsiteY7" fmla="*/ 1193735 h 2400296"/>
                <a:gd name="connsiteX8" fmla="*/ 632139 w 1740672"/>
                <a:gd name="connsiteY8" fmla="*/ 1151593 h 2400296"/>
                <a:gd name="connsiteX9" fmla="*/ 661914 w 1740672"/>
                <a:gd name="connsiteY9" fmla="*/ 1144263 h 2400296"/>
                <a:gd name="connsiteX10" fmla="*/ 671991 w 1740672"/>
                <a:gd name="connsiteY10" fmla="*/ 1178161 h 2400296"/>
                <a:gd name="connsiteX11" fmla="*/ 663746 w 1740672"/>
                <a:gd name="connsiteY11" fmla="*/ 1190529 h 2400296"/>
                <a:gd name="connsiteX12" fmla="*/ 539609 w 1740672"/>
                <a:gd name="connsiteY12" fmla="*/ 1352228 h 2400296"/>
                <a:gd name="connsiteX13" fmla="*/ 530905 w 1740672"/>
                <a:gd name="connsiteY13" fmla="*/ 1364596 h 2400296"/>
                <a:gd name="connsiteX14" fmla="*/ 547396 w 1740672"/>
                <a:gd name="connsiteY14" fmla="*/ 1361847 h 2400296"/>
                <a:gd name="connsiteX15" fmla="*/ 655043 w 1740672"/>
                <a:gd name="connsiteY15" fmla="*/ 1341692 h 2400296"/>
                <a:gd name="connsiteX16" fmla="*/ 681153 w 1740672"/>
                <a:gd name="connsiteY16" fmla="*/ 1326576 h 2400296"/>
                <a:gd name="connsiteX17" fmla="*/ 1252827 w 1740672"/>
                <a:gd name="connsiteY17" fmla="*/ 962867 h 2400296"/>
                <a:gd name="connsiteX18" fmla="*/ 1734718 w 1740672"/>
                <a:gd name="connsiteY18" fmla="*/ 1045778 h 2400296"/>
                <a:gd name="connsiteX19" fmla="*/ 1744338 w 1740672"/>
                <a:gd name="connsiteY19" fmla="*/ 1049443 h 2400296"/>
                <a:gd name="connsiteX20" fmla="*/ 1744338 w 1740672"/>
                <a:gd name="connsiteY20" fmla="*/ 1052649 h 2400296"/>
                <a:gd name="connsiteX21" fmla="*/ 1743422 w 1740672"/>
                <a:gd name="connsiteY21" fmla="*/ 1053565 h 2400296"/>
                <a:gd name="connsiteX22" fmla="*/ 1742047 w 1740672"/>
                <a:gd name="connsiteY22" fmla="*/ 1053107 h 2400296"/>
                <a:gd name="connsiteX23" fmla="*/ 1724641 w 1740672"/>
                <a:gd name="connsiteY23" fmla="*/ 1061352 h 2400296"/>
                <a:gd name="connsiteX24" fmla="*/ 1357267 w 1740672"/>
                <a:gd name="connsiteY24" fmla="*/ 1162586 h 2400296"/>
                <a:gd name="connsiteX25" fmla="*/ 1068682 w 1740672"/>
                <a:gd name="connsiteY25" fmla="*/ 1242291 h 2400296"/>
                <a:gd name="connsiteX26" fmla="*/ 693979 w 1740672"/>
                <a:gd name="connsiteY26" fmla="*/ 1345815 h 2400296"/>
                <a:gd name="connsiteX27" fmla="*/ 676114 w 1740672"/>
                <a:gd name="connsiteY27" fmla="*/ 1353144 h 2400296"/>
                <a:gd name="connsiteX28" fmla="*/ 629849 w 1740672"/>
                <a:gd name="connsiteY28" fmla="*/ 1360931 h 2400296"/>
                <a:gd name="connsiteX29" fmla="*/ 527241 w 1740672"/>
                <a:gd name="connsiteY29" fmla="*/ 1385667 h 2400296"/>
                <a:gd name="connsiteX30" fmla="*/ 516705 w 1740672"/>
                <a:gd name="connsiteY30" fmla="*/ 1393454 h 2400296"/>
                <a:gd name="connsiteX31" fmla="*/ 429213 w 1740672"/>
                <a:gd name="connsiteY31" fmla="*/ 1521257 h 2400296"/>
                <a:gd name="connsiteX32" fmla="*/ 510292 w 1740672"/>
                <a:gd name="connsiteY32" fmla="*/ 1509347 h 2400296"/>
                <a:gd name="connsiteX33" fmla="*/ 522202 w 1740672"/>
                <a:gd name="connsiteY33" fmla="*/ 1503850 h 2400296"/>
                <a:gd name="connsiteX34" fmla="*/ 767270 w 1740672"/>
                <a:gd name="connsiteY34" fmla="*/ 1387958 h 2400296"/>
                <a:gd name="connsiteX35" fmla="*/ 1080592 w 1740672"/>
                <a:gd name="connsiteY35" fmla="*/ 1444300 h 2400296"/>
                <a:gd name="connsiteX36" fmla="*/ 1167167 w 1740672"/>
                <a:gd name="connsiteY36" fmla="*/ 1506140 h 2400296"/>
                <a:gd name="connsiteX37" fmla="*/ 1182742 w 1740672"/>
                <a:gd name="connsiteY37" fmla="*/ 1521715 h 2400296"/>
                <a:gd name="connsiteX38" fmla="*/ 1168999 w 1740672"/>
                <a:gd name="connsiteY38" fmla="*/ 1523547 h 2400296"/>
                <a:gd name="connsiteX39" fmla="*/ 1074637 w 1740672"/>
                <a:gd name="connsiteY39" fmla="*/ 1525837 h 2400296"/>
                <a:gd name="connsiteX40" fmla="*/ 1049443 w 1740672"/>
                <a:gd name="connsiteY40" fmla="*/ 1527211 h 2400296"/>
                <a:gd name="connsiteX41" fmla="*/ 821323 w 1740672"/>
                <a:gd name="connsiteY41" fmla="*/ 1527211 h 2400296"/>
                <a:gd name="connsiteX42" fmla="*/ 529531 w 1740672"/>
                <a:gd name="connsiteY42" fmla="*/ 1524005 h 2400296"/>
                <a:gd name="connsiteX43" fmla="*/ 516247 w 1740672"/>
                <a:gd name="connsiteY43" fmla="*/ 1523547 h 2400296"/>
                <a:gd name="connsiteX44" fmla="*/ 485556 w 1740672"/>
                <a:gd name="connsiteY44" fmla="*/ 1525837 h 2400296"/>
                <a:gd name="connsiteX45" fmla="*/ 416387 w 1740672"/>
                <a:gd name="connsiteY45" fmla="*/ 1542786 h 2400296"/>
                <a:gd name="connsiteX46" fmla="*/ 404935 w 1740672"/>
                <a:gd name="connsiteY46" fmla="*/ 1553322 h 2400296"/>
                <a:gd name="connsiteX47" fmla="*/ 259727 w 1740672"/>
                <a:gd name="connsiteY47" fmla="*/ 1858397 h 2400296"/>
                <a:gd name="connsiteX48" fmla="*/ 272095 w 1740672"/>
                <a:gd name="connsiteY48" fmla="*/ 1875346 h 2400296"/>
                <a:gd name="connsiteX49" fmla="*/ 298663 w 1740672"/>
                <a:gd name="connsiteY49" fmla="*/ 1876262 h 2400296"/>
                <a:gd name="connsiteX50" fmla="*/ 301869 w 1740672"/>
                <a:gd name="connsiteY50" fmla="*/ 1877636 h 2400296"/>
                <a:gd name="connsiteX51" fmla="*/ 250107 w 1740672"/>
                <a:gd name="connsiteY51" fmla="*/ 1914740 h 2400296"/>
                <a:gd name="connsiteX52" fmla="*/ 238197 w 1740672"/>
                <a:gd name="connsiteY52" fmla="*/ 1930773 h 2400296"/>
                <a:gd name="connsiteX53" fmla="*/ 206590 w 1740672"/>
                <a:gd name="connsiteY53" fmla="*/ 2211113 h 2400296"/>
                <a:gd name="connsiteX54" fmla="*/ 207965 w 1740672"/>
                <a:gd name="connsiteY54" fmla="*/ 2215235 h 2400296"/>
                <a:gd name="connsiteX55" fmla="*/ 244610 w 1740672"/>
                <a:gd name="connsiteY55" fmla="*/ 2193248 h 2400296"/>
                <a:gd name="connsiteX56" fmla="*/ 213003 w 1740672"/>
                <a:gd name="connsiteY56" fmla="*/ 2275243 h 2400296"/>
                <a:gd name="connsiteX57" fmla="*/ 207049 w 1740672"/>
                <a:gd name="connsiteY57" fmla="*/ 2310056 h 2400296"/>
                <a:gd name="connsiteX58" fmla="*/ 208423 w 1740672"/>
                <a:gd name="connsiteY58" fmla="*/ 2393425 h 2400296"/>
                <a:gd name="connsiteX59" fmla="*/ 197887 w 1740672"/>
                <a:gd name="connsiteY59" fmla="*/ 2402587 h 2400296"/>
                <a:gd name="connsiteX60" fmla="*/ 162616 w 1740672"/>
                <a:gd name="connsiteY60" fmla="*/ 2401670 h 2400296"/>
                <a:gd name="connsiteX61" fmla="*/ 158493 w 1740672"/>
                <a:gd name="connsiteY61" fmla="*/ 2398922 h 2400296"/>
                <a:gd name="connsiteX62" fmla="*/ 155744 w 1740672"/>
                <a:gd name="connsiteY62" fmla="*/ 2387470 h 2400296"/>
                <a:gd name="connsiteX63" fmla="*/ 152538 w 1740672"/>
                <a:gd name="connsiteY63" fmla="*/ 2183628 h 2400296"/>
                <a:gd name="connsiteX64" fmla="*/ 208881 w 1740672"/>
                <a:gd name="connsiteY64" fmla="*/ 1846946 h 2400296"/>
                <a:gd name="connsiteX65" fmla="*/ 301411 w 1740672"/>
                <a:gd name="connsiteY65" fmla="*/ 1630736 h 2400296"/>
                <a:gd name="connsiteX66" fmla="*/ 305076 w 1740672"/>
                <a:gd name="connsiteY66" fmla="*/ 1595006 h 2400296"/>
                <a:gd name="connsiteX67" fmla="*/ 290876 w 1740672"/>
                <a:gd name="connsiteY67" fmla="*/ 1528128 h 2400296"/>
                <a:gd name="connsiteX68" fmla="*/ 278508 w 1740672"/>
                <a:gd name="connsiteY68" fmla="*/ 1505224 h 2400296"/>
                <a:gd name="connsiteX69" fmla="*/ 127802 w 1740672"/>
                <a:gd name="connsiteY69" fmla="*/ 1332989 h 2400296"/>
                <a:gd name="connsiteX70" fmla="*/ 65046 w 1740672"/>
                <a:gd name="connsiteY70" fmla="*/ 1218013 h 2400296"/>
                <a:gd name="connsiteX71" fmla="*/ 0 w 1740672"/>
                <a:gd name="connsiteY71" fmla="*/ 870336 h 2400296"/>
                <a:gd name="connsiteX72" fmla="*/ 149790 w 1740672"/>
                <a:gd name="connsiteY72" fmla="*/ 418678 h 2400296"/>
                <a:gd name="connsiteX73" fmla="*/ 161699 w 1740672"/>
                <a:gd name="connsiteY73" fmla="*/ 410890 h 2400296"/>
                <a:gd name="connsiteX74" fmla="*/ 178190 w 1740672"/>
                <a:gd name="connsiteY74" fmla="*/ 534570 h 2400296"/>
                <a:gd name="connsiteX75" fmla="*/ 259269 w 1740672"/>
                <a:gd name="connsiteY75" fmla="*/ 1182741 h 2400296"/>
                <a:gd name="connsiteX76" fmla="*/ 297289 w 1740672"/>
                <a:gd name="connsiteY76" fmla="*/ 1486901 h 2400296"/>
                <a:gd name="connsiteX77" fmla="*/ 301869 w 1740672"/>
                <a:gd name="connsiteY77" fmla="*/ 1502476 h 2400296"/>
                <a:gd name="connsiteX78" fmla="*/ 310573 w 1740672"/>
                <a:gd name="connsiteY78" fmla="*/ 1532250 h 2400296"/>
                <a:gd name="connsiteX79" fmla="*/ 322483 w 1740672"/>
                <a:gd name="connsiteY79" fmla="*/ 1587677 h 2400296"/>
                <a:gd name="connsiteX80" fmla="*/ 352715 w 1740672"/>
                <a:gd name="connsiteY80" fmla="*/ 1536831 h 2400296"/>
                <a:gd name="connsiteX81" fmla="*/ 534570 w 1740672"/>
                <a:gd name="connsiteY81" fmla="*/ 1275272 h 2400296"/>
                <a:gd name="connsiteX82" fmla="*/ 542815 w 1740672"/>
                <a:gd name="connsiteY82" fmla="*/ 1234045 h 2400296"/>
                <a:gd name="connsiteX83" fmla="*/ 523576 w 1740672"/>
                <a:gd name="connsiteY83" fmla="*/ 1148386 h 2400296"/>
                <a:gd name="connsiteX84" fmla="*/ 490595 w 1740672"/>
                <a:gd name="connsiteY84" fmla="*/ 1080133 h 2400296"/>
                <a:gd name="connsiteX85" fmla="*/ 450743 w 1740672"/>
                <a:gd name="connsiteY85" fmla="*/ 1026539 h 2400296"/>
                <a:gd name="connsiteX86" fmla="*/ 306450 w 1740672"/>
                <a:gd name="connsiteY86" fmla="*/ 553809 h 2400296"/>
                <a:gd name="connsiteX87" fmla="*/ 522660 w 1740672"/>
                <a:gd name="connsiteY87" fmla="*/ 9161 h 2400296"/>
                <a:gd name="connsiteX88" fmla="*/ 527699 w 1740672"/>
                <a:gd name="connsiteY88" fmla="*/ 2290 h 2400296"/>
                <a:gd name="connsiteX89" fmla="*/ 529989 w 1740672"/>
                <a:gd name="connsiteY89" fmla="*/ 0 h 240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740672" h="2400296">
                  <a:moveTo>
                    <a:pt x="529989" y="0"/>
                  </a:moveTo>
                  <a:cubicBezTo>
                    <a:pt x="530905" y="1832"/>
                    <a:pt x="531821" y="3665"/>
                    <a:pt x="533196" y="5955"/>
                  </a:cubicBezTo>
                  <a:cubicBezTo>
                    <a:pt x="534570" y="12826"/>
                    <a:pt x="535028" y="19697"/>
                    <a:pt x="535028" y="26568"/>
                  </a:cubicBezTo>
                  <a:cubicBezTo>
                    <a:pt x="535028" y="378367"/>
                    <a:pt x="535028" y="730625"/>
                    <a:pt x="535028" y="1082424"/>
                  </a:cubicBezTo>
                  <a:cubicBezTo>
                    <a:pt x="535028" y="1092501"/>
                    <a:pt x="534570" y="1102121"/>
                    <a:pt x="532280" y="1111740"/>
                  </a:cubicBezTo>
                  <a:cubicBezTo>
                    <a:pt x="538234" y="1138767"/>
                    <a:pt x="539609" y="1166709"/>
                    <a:pt x="547854" y="1193277"/>
                  </a:cubicBezTo>
                  <a:cubicBezTo>
                    <a:pt x="552893" y="1208851"/>
                    <a:pt x="556557" y="1224884"/>
                    <a:pt x="561138" y="1242291"/>
                  </a:cubicBezTo>
                  <a:cubicBezTo>
                    <a:pt x="574422" y="1225342"/>
                    <a:pt x="586790" y="1209310"/>
                    <a:pt x="599158" y="1193735"/>
                  </a:cubicBezTo>
                  <a:cubicBezTo>
                    <a:pt x="610152" y="1179535"/>
                    <a:pt x="621145" y="1165793"/>
                    <a:pt x="632139" y="1151593"/>
                  </a:cubicBezTo>
                  <a:cubicBezTo>
                    <a:pt x="639926" y="1141057"/>
                    <a:pt x="649546" y="1136934"/>
                    <a:pt x="661914" y="1144263"/>
                  </a:cubicBezTo>
                  <a:cubicBezTo>
                    <a:pt x="673366" y="1151134"/>
                    <a:pt x="677946" y="1166251"/>
                    <a:pt x="671991" y="1178161"/>
                  </a:cubicBezTo>
                  <a:cubicBezTo>
                    <a:pt x="669701" y="1182741"/>
                    <a:pt x="666495" y="1186406"/>
                    <a:pt x="663746" y="1190529"/>
                  </a:cubicBezTo>
                  <a:cubicBezTo>
                    <a:pt x="622520" y="1244581"/>
                    <a:pt x="580835" y="1298634"/>
                    <a:pt x="539609" y="1352228"/>
                  </a:cubicBezTo>
                  <a:cubicBezTo>
                    <a:pt x="536402" y="1356351"/>
                    <a:pt x="534112" y="1360015"/>
                    <a:pt x="530905" y="1364596"/>
                  </a:cubicBezTo>
                  <a:cubicBezTo>
                    <a:pt x="537318" y="1366428"/>
                    <a:pt x="542357" y="1363680"/>
                    <a:pt x="547396" y="1361847"/>
                  </a:cubicBezTo>
                  <a:cubicBezTo>
                    <a:pt x="582209" y="1348563"/>
                    <a:pt x="618397" y="1343983"/>
                    <a:pt x="655043" y="1341692"/>
                  </a:cubicBezTo>
                  <a:cubicBezTo>
                    <a:pt x="666953" y="1340776"/>
                    <a:pt x="674282" y="1337112"/>
                    <a:pt x="681153" y="1326576"/>
                  </a:cubicBezTo>
                  <a:cubicBezTo>
                    <a:pt x="817658" y="1120902"/>
                    <a:pt x="1008216" y="998597"/>
                    <a:pt x="1252827" y="962867"/>
                  </a:cubicBezTo>
                  <a:cubicBezTo>
                    <a:pt x="1421855" y="938589"/>
                    <a:pt x="1582638" y="968364"/>
                    <a:pt x="1734718" y="1045778"/>
                  </a:cubicBezTo>
                  <a:cubicBezTo>
                    <a:pt x="1737925" y="1047152"/>
                    <a:pt x="1741131" y="1048068"/>
                    <a:pt x="1744338" y="1049443"/>
                  </a:cubicBezTo>
                  <a:cubicBezTo>
                    <a:pt x="1744338" y="1050359"/>
                    <a:pt x="1744338" y="1051275"/>
                    <a:pt x="1744338" y="1052649"/>
                  </a:cubicBezTo>
                  <a:lnTo>
                    <a:pt x="1743422" y="1053565"/>
                  </a:lnTo>
                  <a:lnTo>
                    <a:pt x="1742047" y="1053107"/>
                  </a:lnTo>
                  <a:cubicBezTo>
                    <a:pt x="1737008" y="1057230"/>
                    <a:pt x="1731054" y="1059520"/>
                    <a:pt x="1724641" y="1061352"/>
                  </a:cubicBezTo>
                  <a:cubicBezTo>
                    <a:pt x="1601877" y="1094334"/>
                    <a:pt x="1479572" y="1128689"/>
                    <a:pt x="1357267" y="1162586"/>
                  </a:cubicBezTo>
                  <a:cubicBezTo>
                    <a:pt x="1261072" y="1189154"/>
                    <a:pt x="1164877" y="1215723"/>
                    <a:pt x="1068682" y="1242291"/>
                  </a:cubicBezTo>
                  <a:cubicBezTo>
                    <a:pt x="943628" y="1276646"/>
                    <a:pt x="819033" y="1311002"/>
                    <a:pt x="693979" y="1345815"/>
                  </a:cubicBezTo>
                  <a:cubicBezTo>
                    <a:pt x="687566" y="1347647"/>
                    <a:pt x="681611" y="1349021"/>
                    <a:pt x="676114" y="1353144"/>
                  </a:cubicBezTo>
                  <a:cubicBezTo>
                    <a:pt x="661914" y="1361847"/>
                    <a:pt x="644965" y="1359557"/>
                    <a:pt x="629849" y="1360931"/>
                  </a:cubicBezTo>
                  <a:cubicBezTo>
                    <a:pt x="594119" y="1363680"/>
                    <a:pt x="561138" y="1376048"/>
                    <a:pt x="527241" y="1385667"/>
                  </a:cubicBezTo>
                  <a:cubicBezTo>
                    <a:pt x="522660" y="1387041"/>
                    <a:pt x="519453" y="1389790"/>
                    <a:pt x="516705" y="1393454"/>
                  </a:cubicBezTo>
                  <a:cubicBezTo>
                    <a:pt x="486472" y="1434681"/>
                    <a:pt x="457156" y="1476365"/>
                    <a:pt x="429213" y="1521257"/>
                  </a:cubicBezTo>
                  <a:cubicBezTo>
                    <a:pt x="457156" y="1513469"/>
                    <a:pt x="482808" y="1506598"/>
                    <a:pt x="510292" y="1509347"/>
                  </a:cubicBezTo>
                  <a:cubicBezTo>
                    <a:pt x="514873" y="1509805"/>
                    <a:pt x="518537" y="1507056"/>
                    <a:pt x="522202" y="1503850"/>
                  </a:cubicBezTo>
                  <a:cubicBezTo>
                    <a:pt x="593203" y="1442926"/>
                    <a:pt x="675198" y="1405364"/>
                    <a:pt x="767270" y="1387958"/>
                  </a:cubicBezTo>
                  <a:cubicBezTo>
                    <a:pt x="938131" y="1363222"/>
                    <a:pt x="1078759" y="1441094"/>
                    <a:pt x="1080592" y="1444300"/>
                  </a:cubicBezTo>
                  <a:cubicBezTo>
                    <a:pt x="1110366" y="1463998"/>
                    <a:pt x="1140599" y="1481862"/>
                    <a:pt x="1167167" y="1506140"/>
                  </a:cubicBezTo>
                  <a:cubicBezTo>
                    <a:pt x="1172664" y="1511179"/>
                    <a:pt x="1177703" y="1516218"/>
                    <a:pt x="1182742" y="1521715"/>
                  </a:cubicBezTo>
                  <a:cubicBezTo>
                    <a:pt x="1178619" y="1526295"/>
                    <a:pt x="1173580" y="1524005"/>
                    <a:pt x="1168999" y="1523547"/>
                  </a:cubicBezTo>
                  <a:cubicBezTo>
                    <a:pt x="1137393" y="1519424"/>
                    <a:pt x="1106244" y="1517592"/>
                    <a:pt x="1074637" y="1525837"/>
                  </a:cubicBezTo>
                  <a:cubicBezTo>
                    <a:pt x="1066391" y="1527211"/>
                    <a:pt x="1057688" y="1527211"/>
                    <a:pt x="1049443" y="1527211"/>
                  </a:cubicBezTo>
                  <a:cubicBezTo>
                    <a:pt x="973403" y="1527211"/>
                    <a:pt x="897363" y="1526753"/>
                    <a:pt x="821323" y="1527211"/>
                  </a:cubicBezTo>
                  <a:cubicBezTo>
                    <a:pt x="724212" y="1528128"/>
                    <a:pt x="626642" y="1521715"/>
                    <a:pt x="529531" y="1524005"/>
                  </a:cubicBezTo>
                  <a:cubicBezTo>
                    <a:pt x="524950" y="1524005"/>
                    <a:pt x="520828" y="1522631"/>
                    <a:pt x="516247" y="1523547"/>
                  </a:cubicBezTo>
                  <a:cubicBezTo>
                    <a:pt x="506169" y="1528128"/>
                    <a:pt x="495634" y="1524463"/>
                    <a:pt x="485556" y="1525837"/>
                  </a:cubicBezTo>
                  <a:cubicBezTo>
                    <a:pt x="461737" y="1529044"/>
                    <a:pt x="438833" y="1535457"/>
                    <a:pt x="416387" y="1542786"/>
                  </a:cubicBezTo>
                  <a:cubicBezTo>
                    <a:pt x="410432" y="1544618"/>
                    <a:pt x="407684" y="1548741"/>
                    <a:pt x="404935" y="1553322"/>
                  </a:cubicBezTo>
                  <a:cubicBezTo>
                    <a:pt x="345844" y="1649975"/>
                    <a:pt x="294998" y="1750750"/>
                    <a:pt x="259727" y="1858397"/>
                  </a:cubicBezTo>
                  <a:cubicBezTo>
                    <a:pt x="254230" y="1874888"/>
                    <a:pt x="254230" y="1874888"/>
                    <a:pt x="272095" y="1875346"/>
                  </a:cubicBezTo>
                  <a:cubicBezTo>
                    <a:pt x="280798" y="1875804"/>
                    <a:pt x="289960" y="1875804"/>
                    <a:pt x="298663" y="1876262"/>
                  </a:cubicBezTo>
                  <a:cubicBezTo>
                    <a:pt x="299121" y="1876262"/>
                    <a:pt x="299579" y="1876720"/>
                    <a:pt x="301869" y="1877636"/>
                  </a:cubicBezTo>
                  <a:cubicBezTo>
                    <a:pt x="284005" y="1890462"/>
                    <a:pt x="267056" y="1902830"/>
                    <a:pt x="250107" y="1914740"/>
                  </a:cubicBezTo>
                  <a:cubicBezTo>
                    <a:pt x="244152" y="1918863"/>
                    <a:pt x="240030" y="1923443"/>
                    <a:pt x="238197" y="1930773"/>
                  </a:cubicBezTo>
                  <a:cubicBezTo>
                    <a:pt x="215752" y="2022845"/>
                    <a:pt x="206132" y="2116292"/>
                    <a:pt x="206590" y="2211113"/>
                  </a:cubicBezTo>
                  <a:cubicBezTo>
                    <a:pt x="206590" y="2212029"/>
                    <a:pt x="207049" y="2212945"/>
                    <a:pt x="207965" y="2215235"/>
                  </a:cubicBezTo>
                  <a:cubicBezTo>
                    <a:pt x="219416" y="2208364"/>
                    <a:pt x="230410" y="2201951"/>
                    <a:pt x="244610" y="2193248"/>
                  </a:cubicBezTo>
                  <a:cubicBezTo>
                    <a:pt x="233159" y="2223022"/>
                    <a:pt x="223539" y="2249133"/>
                    <a:pt x="213003" y="2275243"/>
                  </a:cubicBezTo>
                  <a:cubicBezTo>
                    <a:pt x="208423" y="2286695"/>
                    <a:pt x="206590" y="2297688"/>
                    <a:pt x="207049" y="2310056"/>
                  </a:cubicBezTo>
                  <a:cubicBezTo>
                    <a:pt x="207965" y="2337999"/>
                    <a:pt x="207965" y="2365483"/>
                    <a:pt x="208423" y="2393425"/>
                  </a:cubicBezTo>
                  <a:cubicBezTo>
                    <a:pt x="208881" y="2401212"/>
                    <a:pt x="202926" y="2402129"/>
                    <a:pt x="197887" y="2402587"/>
                  </a:cubicBezTo>
                  <a:cubicBezTo>
                    <a:pt x="185977" y="2403045"/>
                    <a:pt x="174525" y="2404419"/>
                    <a:pt x="162616" y="2401670"/>
                  </a:cubicBezTo>
                  <a:cubicBezTo>
                    <a:pt x="161241" y="2401212"/>
                    <a:pt x="159867" y="2400296"/>
                    <a:pt x="158493" y="2398922"/>
                  </a:cubicBezTo>
                  <a:cubicBezTo>
                    <a:pt x="156203" y="2395258"/>
                    <a:pt x="155744" y="2391593"/>
                    <a:pt x="155744" y="2387470"/>
                  </a:cubicBezTo>
                  <a:cubicBezTo>
                    <a:pt x="154828" y="2319676"/>
                    <a:pt x="150706" y="2251423"/>
                    <a:pt x="152538" y="2183628"/>
                  </a:cubicBezTo>
                  <a:cubicBezTo>
                    <a:pt x="156203" y="2069110"/>
                    <a:pt x="172693" y="1956425"/>
                    <a:pt x="208881" y="1846946"/>
                  </a:cubicBezTo>
                  <a:cubicBezTo>
                    <a:pt x="233617" y="1772280"/>
                    <a:pt x="264766" y="1700363"/>
                    <a:pt x="301411" y="1630736"/>
                  </a:cubicBezTo>
                  <a:cubicBezTo>
                    <a:pt x="307824" y="1618826"/>
                    <a:pt x="309199" y="1607832"/>
                    <a:pt x="305076" y="1595006"/>
                  </a:cubicBezTo>
                  <a:cubicBezTo>
                    <a:pt x="298205" y="1573019"/>
                    <a:pt x="293624" y="1550573"/>
                    <a:pt x="290876" y="1528128"/>
                  </a:cubicBezTo>
                  <a:cubicBezTo>
                    <a:pt x="289501" y="1518508"/>
                    <a:pt x="285837" y="1511637"/>
                    <a:pt x="278508" y="1505224"/>
                  </a:cubicBezTo>
                  <a:cubicBezTo>
                    <a:pt x="219416" y="1455294"/>
                    <a:pt x="170403" y="1397577"/>
                    <a:pt x="127802" y="1332989"/>
                  </a:cubicBezTo>
                  <a:cubicBezTo>
                    <a:pt x="103524" y="1296343"/>
                    <a:pt x="82911" y="1257865"/>
                    <a:pt x="65046" y="1218013"/>
                  </a:cubicBezTo>
                  <a:cubicBezTo>
                    <a:pt x="47181" y="1175870"/>
                    <a:pt x="0" y="972944"/>
                    <a:pt x="0" y="870336"/>
                  </a:cubicBezTo>
                  <a:cubicBezTo>
                    <a:pt x="4123" y="704514"/>
                    <a:pt x="54511" y="554267"/>
                    <a:pt x="149790" y="418678"/>
                  </a:cubicBezTo>
                  <a:cubicBezTo>
                    <a:pt x="155286" y="411348"/>
                    <a:pt x="155286" y="411348"/>
                    <a:pt x="161699" y="410890"/>
                  </a:cubicBezTo>
                  <a:cubicBezTo>
                    <a:pt x="169028" y="452117"/>
                    <a:pt x="173151" y="493343"/>
                    <a:pt x="178190" y="534570"/>
                  </a:cubicBezTo>
                  <a:cubicBezTo>
                    <a:pt x="205216" y="750780"/>
                    <a:pt x="232701" y="966532"/>
                    <a:pt x="259269" y="1182741"/>
                  </a:cubicBezTo>
                  <a:cubicBezTo>
                    <a:pt x="271637" y="1283975"/>
                    <a:pt x="284463" y="1385667"/>
                    <a:pt x="297289" y="1486901"/>
                  </a:cubicBezTo>
                  <a:cubicBezTo>
                    <a:pt x="298205" y="1492398"/>
                    <a:pt x="298663" y="1497895"/>
                    <a:pt x="301869" y="1502476"/>
                  </a:cubicBezTo>
                  <a:cubicBezTo>
                    <a:pt x="308282" y="1511179"/>
                    <a:pt x="309199" y="1521715"/>
                    <a:pt x="310573" y="1532250"/>
                  </a:cubicBezTo>
                  <a:cubicBezTo>
                    <a:pt x="313321" y="1550573"/>
                    <a:pt x="317444" y="1568438"/>
                    <a:pt x="322483" y="1587677"/>
                  </a:cubicBezTo>
                  <a:cubicBezTo>
                    <a:pt x="334392" y="1570728"/>
                    <a:pt x="342638" y="1553322"/>
                    <a:pt x="352715" y="1536831"/>
                  </a:cubicBezTo>
                  <a:cubicBezTo>
                    <a:pt x="407684" y="1445675"/>
                    <a:pt x="469524" y="1359099"/>
                    <a:pt x="534570" y="1275272"/>
                  </a:cubicBezTo>
                  <a:cubicBezTo>
                    <a:pt x="544647" y="1261988"/>
                    <a:pt x="546938" y="1249162"/>
                    <a:pt x="542815" y="1234045"/>
                  </a:cubicBezTo>
                  <a:cubicBezTo>
                    <a:pt x="535028" y="1205645"/>
                    <a:pt x="523576" y="1177703"/>
                    <a:pt x="523576" y="1148386"/>
                  </a:cubicBezTo>
                  <a:cubicBezTo>
                    <a:pt x="523576" y="1118611"/>
                    <a:pt x="508002" y="1099830"/>
                    <a:pt x="490595" y="1080133"/>
                  </a:cubicBezTo>
                  <a:cubicBezTo>
                    <a:pt x="475937" y="1063643"/>
                    <a:pt x="461737" y="1046236"/>
                    <a:pt x="450743" y="1026539"/>
                  </a:cubicBezTo>
                  <a:cubicBezTo>
                    <a:pt x="371954" y="888201"/>
                    <a:pt x="307824" y="726044"/>
                    <a:pt x="306450" y="553809"/>
                  </a:cubicBezTo>
                  <a:cubicBezTo>
                    <a:pt x="309657" y="344928"/>
                    <a:pt x="382032" y="163532"/>
                    <a:pt x="522660" y="9161"/>
                  </a:cubicBezTo>
                  <a:cubicBezTo>
                    <a:pt x="524492" y="6871"/>
                    <a:pt x="525867" y="4581"/>
                    <a:pt x="527699" y="2290"/>
                  </a:cubicBezTo>
                  <a:cubicBezTo>
                    <a:pt x="527699" y="0"/>
                    <a:pt x="528615" y="0"/>
                    <a:pt x="529989" y="0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D7A20C-2869-41DD-AE9A-9BFC75603BFB}"/>
                </a:ext>
              </a:extLst>
            </p:cNvPr>
            <p:cNvSpPr/>
            <p:nvPr/>
          </p:nvSpPr>
          <p:spPr>
            <a:xfrm>
              <a:off x="146982" y="3619800"/>
              <a:ext cx="1268859" cy="1676543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268858" h="1676542">
                  <a:moveTo>
                    <a:pt x="0" y="1006972"/>
                  </a:moveTo>
                  <a:cubicBezTo>
                    <a:pt x="458" y="1000559"/>
                    <a:pt x="6413" y="1000101"/>
                    <a:pt x="10536" y="997353"/>
                  </a:cubicBezTo>
                  <a:cubicBezTo>
                    <a:pt x="368290" y="784807"/>
                    <a:pt x="831859" y="879628"/>
                    <a:pt x="1076469" y="1216311"/>
                  </a:cubicBezTo>
                  <a:cubicBezTo>
                    <a:pt x="1082424" y="1224556"/>
                    <a:pt x="1089295" y="1228679"/>
                    <a:pt x="1099372" y="1230053"/>
                  </a:cubicBezTo>
                  <a:cubicBezTo>
                    <a:pt x="1122734" y="1233718"/>
                    <a:pt x="1145180" y="1241505"/>
                    <a:pt x="1169457" y="1252957"/>
                  </a:cubicBezTo>
                  <a:cubicBezTo>
                    <a:pt x="1154799" y="1206692"/>
                    <a:pt x="1137850" y="1165007"/>
                    <a:pt x="1116779" y="1124697"/>
                  </a:cubicBezTo>
                  <a:cubicBezTo>
                    <a:pt x="1077843" y="1050947"/>
                    <a:pt x="1027913" y="987275"/>
                    <a:pt x="953706" y="945591"/>
                  </a:cubicBezTo>
                  <a:cubicBezTo>
                    <a:pt x="940422" y="937803"/>
                    <a:pt x="937673" y="928184"/>
                    <a:pt x="944544" y="913984"/>
                  </a:cubicBezTo>
                  <a:cubicBezTo>
                    <a:pt x="948209" y="906654"/>
                    <a:pt x="945002" y="904822"/>
                    <a:pt x="940880" y="901158"/>
                  </a:cubicBezTo>
                  <a:cubicBezTo>
                    <a:pt x="920724" y="884667"/>
                    <a:pt x="898279" y="871383"/>
                    <a:pt x="875833" y="859473"/>
                  </a:cubicBezTo>
                  <a:cubicBezTo>
                    <a:pt x="859801" y="851228"/>
                    <a:pt x="839188" y="852602"/>
                    <a:pt x="820865" y="848937"/>
                  </a:cubicBezTo>
                  <a:cubicBezTo>
                    <a:pt x="496550" y="785724"/>
                    <a:pt x="237739" y="520958"/>
                    <a:pt x="182771" y="195727"/>
                  </a:cubicBezTo>
                  <a:cubicBezTo>
                    <a:pt x="172235" y="134804"/>
                    <a:pt x="168570" y="73422"/>
                    <a:pt x="171777" y="11582"/>
                  </a:cubicBezTo>
                  <a:cubicBezTo>
                    <a:pt x="172235" y="7001"/>
                    <a:pt x="168112" y="-3992"/>
                    <a:pt x="180938" y="1505"/>
                  </a:cubicBezTo>
                  <a:cubicBezTo>
                    <a:pt x="195139" y="23950"/>
                    <a:pt x="213461" y="42731"/>
                    <a:pt x="229952" y="62886"/>
                  </a:cubicBezTo>
                  <a:cubicBezTo>
                    <a:pt x="294540" y="142133"/>
                    <a:pt x="360503" y="220463"/>
                    <a:pt x="425549" y="299251"/>
                  </a:cubicBezTo>
                  <a:cubicBezTo>
                    <a:pt x="495634" y="383995"/>
                    <a:pt x="566177" y="468738"/>
                    <a:pt x="636720" y="553481"/>
                  </a:cubicBezTo>
                  <a:cubicBezTo>
                    <a:pt x="705431" y="636392"/>
                    <a:pt x="774600" y="718845"/>
                    <a:pt x="842852" y="802214"/>
                  </a:cubicBezTo>
                  <a:cubicBezTo>
                    <a:pt x="854304" y="815956"/>
                    <a:pt x="865298" y="829698"/>
                    <a:pt x="877666" y="842983"/>
                  </a:cubicBezTo>
                  <a:cubicBezTo>
                    <a:pt x="885453" y="834737"/>
                    <a:pt x="874001" y="821453"/>
                    <a:pt x="886369" y="815498"/>
                  </a:cubicBezTo>
                  <a:cubicBezTo>
                    <a:pt x="880414" y="843899"/>
                    <a:pt x="895530" y="856725"/>
                    <a:pt x="917976" y="871383"/>
                  </a:cubicBezTo>
                  <a:cubicBezTo>
                    <a:pt x="945002" y="888332"/>
                    <a:pt x="973861" y="901158"/>
                    <a:pt x="1003177" y="916732"/>
                  </a:cubicBezTo>
                  <a:cubicBezTo>
                    <a:pt x="994932" y="894745"/>
                    <a:pt x="988519" y="873215"/>
                    <a:pt x="987145" y="850312"/>
                  </a:cubicBezTo>
                  <a:cubicBezTo>
                    <a:pt x="986687" y="842983"/>
                    <a:pt x="984396" y="834737"/>
                    <a:pt x="986687" y="828324"/>
                  </a:cubicBezTo>
                  <a:cubicBezTo>
                    <a:pt x="992184" y="810001"/>
                    <a:pt x="983022" y="796717"/>
                    <a:pt x="974777" y="782059"/>
                  </a:cubicBezTo>
                  <a:cubicBezTo>
                    <a:pt x="856594" y="571346"/>
                    <a:pt x="908815" y="306122"/>
                    <a:pt x="1097998" y="157707"/>
                  </a:cubicBezTo>
                  <a:cubicBezTo>
                    <a:pt x="1101205" y="155417"/>
                    <a:pt x="1104411" y="153584"/>
                    <a:pt x="1107618" y="151752"/>
                  </a:cubicBezTo>
                  <a:cubicBezTo>
                    <a:pt x="1112199" y="158623"/>
                    <a:pt x="1110366" y="165952"/>
                    <a:pt x="1109450" y="173282"/>
                  </a:cubicBezTo>
                  <a:cubicBezTo>
                    <a:pt x="1086546" y="307038"/>
                    <a:pt x="1063185" y="440337"/>
                    <a:pt x="1040281" y="574094"/>
                  </a:cubicBezTo>
                  <a:cubicBezTo>
                    <a:pt x="1027913" y="645554"/>
                    <a:pt x="1015545" y="717013"/>
                    <a:pt x="1003635" y="788472"/>
                  </a:cubicBezTo>
                  <a:cubicBezTo>
                    <a:pt x="1002719" y="794427"/>
                    <a:pt x="1001803" y="800382"/>
                    <a:pt x="1003177" y="806337"/>
                  </a:cubicBezTo>
                  <a:cubicBezTo>
                    <a:pt x="1001345" y="834279"/>
                    <a:pt x="1003177" y="861763"/>
                    <a:pt x="1010965" y="888790"/>
                  </a:cubicBezTo>
                  <a:cubicBezTo>
                    <a:pt x="1017836" y="912151"/>
                    <a:pt x="1028371" y="932764"/>
                    <a:pt x="1048068" y="948339"/>
                  </a:cubicBezTo>
                  <a:cubicBezTo>
                    <a:pt x="1056772" y="955210"/>
                    <a:pt x="1062727" y="955210"/>
                    <a:pt x="1067766" y="944216"/>
                  </a:cubicBezTo>
                  <a:cubicBezTo>
                    <a:pt x="1070056" y="939178"/>
                    <a:pt x="1072804" y="934597"/>
                    <a:pt x="1076011" y="930016"/>
                  </a:cubicBezTo>
                  <a:cubicBezTo>
                    <a:pt x="1079217" y="925893"/>
                    <a:pt x="1081050" y="919022"/>
                    <a:pt x="1087463" y="919939"/>
                  </a:cubicBezTo>
                  <a:cubicBezTo>
                    <a:pt x="1094334" y="920855"/>
                    <a:pt x="1093418" y="928184"/>
                    <a:pt x="1094334" y="933223"/>
                  </a:cubicBezTo>
                  <a:cubicBezTo>
                    <a:pt x="1096624" y="947423"/>
                    <a:pt x="1098914" y="961623"/>
                    <a:pt x="1100289" y="975823"/>
                  </a:cubicBezTo>
                  <a:cubicBezTo>
                    <a:pt x="1101663" y="993230"/>
                    <a:pt x="1106244" y="1009263"/>
                    <a:pt x="1117237" y="1023921"/>
                  </a:cubicBezTo>
                  <a:cubicBezTo>
                    <a:pt x="1173122" y="1099503"/>
                    <a:pt x="1208852" y="1185162"/>
                    <a:pt x="1233587" y="1274944"/>
                  </a:cubicBezTo>
                  <a:cubicBezTo>
                    <a:pt x="1254201" y="1349610"/>
                    <a:pt x="1267943" y="1425650"/>
                    <a:pt x="1270691" y="1503522"/>
                  </a:cubicBezTo>
                  <a:cubicBezTo>
                    <a:pt x="1272524" y="1554826"/>
                    <a:pt x="1272066" y="1605672"/>
                    <a:pt x="1267027" y="1656518"/>
                  </a:cubicBezTo>
                  <a:cubicBezTo>
                    <a:pt x="1266569" y="1662473"/>
                    <a:pt x="1266111" y="1668428"/>
                    <a:pt x="1262446" y="1673467"/>
                  </a:cubicBezTo>
                  <a:cubicBezTo>
                    <a:pt x="1261530" y="1674841"/>
                    <a:pt x="1260156" y="1675757"/>
                    <a:pt x="1258323" y="1676673"/>
                  </a:cubicBezTo>
                  <a:cubicBezTo>
                    <a:pt x="1243665" y="1678964"/>
                    <a:pt x="1229007" y="1679880"/>
                    <a:pt x="1214349" y="1676215"/>
                  </a:cubicBezTo>
                  <a:cubicBezTo>
                    <a:pt x="1213890" y="1675757"/>
                    <a:pt x="1212974" y="1674841"/>
                    <a:pt x="1212516" y="1674383"/>
                  </a:cubicBezTo>
                  <a:cubicBezTo>
                    <a:pt x="1218471" y="1621247"/>
                    <a:pt x="1220762" y="1567652"/>
                    <a:pt x="1218471" y="1514058"/>
                  </a:cubicBezTo>
                  <a:cubicBezTo>
                    <a:pt x="1217097" y="1479244"/>
                    <a:pt x="1212974" y="1444889"/>
                    <a:pt x="1208852" y="1410533"/>
                  </a:cubicBezTo>
                  <a:cubicBezTo>
                    <a:pt x="1207477" y="1401830"/>
                    <a:pt x="1202439" y="1394959"/>
                    <a:pt x="1198316" y="1388088"/>
                  </a:cubicBezTo>
                  <a:cubicBezTo>
                    <a:pt x="1191445" y="1376636"/>
                    <a:pt x="1184116" y="1365184"/>
                    <a:pt x="1176787" y="1353733"/>
                  </a:cubicBezTo>
                  <a:cubicBezTo>
                    <a:pt x="1184574" y="1351900"/>
                    <a:pt x="1190071" y="1358313"/>
                    <a:pt x="1198316" y="1358313"/>
                  </a:cubicBezTo>
                  <a:cubicBezTo>
                    <a:pt x="1193277" y="1328997"/>
                    <a:pt x="1185490" y="1300596"/>
                    <a:pt x="1176328" y="1272654"/>
                  </a:cubicBezTo>
                  <a:cubicBezTo>
                    <a:pt x="1174496" y="1267615"/>
                    <a:pt x="1168999" y="1266241"/>
                    <a:pt x="1164419" y="1264409"/>
                  </a:cubicBezTo>
                  <a:cubicBezTo>
                    <a:pt x="1139225" y="1251583"/>
                    <a:pt x="1111740" y="1244253"/>
                    <a:pt x="1083798" y="1239673"/>
                  </a:cubicBezTo>
                  <a:cubicBezTo>
                    <a:pt x="1010507" y="1222266"/>
                    <a:pt x="936299" y="1207608"/>
                    <a:pt x="862549" y="1192033"/>
                  </a:cubicBezTo>
                  <a:cubicBezTo>
                    <a:pt x="616107" y="1139813"/>
                    <a:pt x="371038" y="1088051"/>
                    <a:pt x="125970" y="1036747"/>
                  </a:cubicBezTo>
                  <a:cubicBezTo>
                    <a:pt x="89324" y="1028960"/>
                    <a:pt x="53136" y="1021631"/>
                    <a:pt x="16491" y="1013843"/>
                  </a:cubicBezTo>
                  <a:cubicBezTo>
                    <a:pt x="10536" y="1012011"/>
                    <a:pt x="5039" y="1010637"/>
                    <a:pt x="0" y="1006972"/>
                  </a:cubicBezTo>
                  <a:close/>
                </a:path>
              </a:pathLst>
            </a:custGeom>
            <a:solidFill>
              <a:schemeClr val="accent1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647E623-B91B-4155-ABB8-32B189E21775}"/>
                </a:ext>
              </a:extLst>
            </p:cNvPr>
            <p:cNvSpPr/>
            <p:nvPr/>
          </p:nvSpPr>
          <p:spPr>
            <a:xfrm>
              <a:off x="324300" y="3621304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04F334-27A3-4404-98F4-865A367C53B1}"/>
                </a:ext>
              </a:extLst>
            </p:cNvPr>
            <p:cNvSpPr/>
            <p:nvPr/>
          </p:nvSpPr>
          <p:spPr>
            <a:xfrm>
              <a:off x="1424072" y="3306151"/>
              <a:ext cx="297747" cy="1094792"/>
            </a:xfrm>
            <a:custGeom>
              <a:avLst/>
              <a:gdLst>
                <a:gd name="connsiteX0" fmla="*/ 142932 w 297746"/>
                <a:gd name="connsiteY0" fmla="*/ 1094334 h 1094791"/>
                <a:gd name="connsiteX1" fmla="*/ 134229 w 297746"/>
                <a:gd name="connsiteY1" fmla="*/ 1086546 h 1094791"/>
                <a:gd name="connsiteX2" fmla="*/ 119112 w 297746"/>
                <a:gd name="connsiteY2" fmla="*/ 957370 h 1094791"/>
                <a:gd name="connsiteX3" fmla="*/ 102164 w 297746"/>
                <a:gd name="connsiteY3" fmla="*/ 826820 h 1094791"/>
                <a:gd name="connsiteX4" fmla="*/ 89338 w 297746"/>
                <a:gd name="connsiteY4" fmla="*/ 722837 h 1094791"/>
                <a:gd name="connsiteX5" fmla="*/ 75596 w 297746"/>
                <a:gd name="connsiteY5" fmla="*/ 612900 h 1094791"/>
                <a:gd name="connsiteX6" fmla="*/ 62770 w 297746"/>
                <a:gd name="connsiteY6" fmla="*/ 507085 h 1094791"/>
                <a:gd name="connsiteX7" fmla="*/ 49027 w 297746"/>
                <a:gd name="connsiteY7" fmla="*/ 398522 h 1094791"/>
                <a:gd name="connsiteX8" fmla="*/ 35743 w 297746"/>
                <a:gd name="connsiteY8" fmla="*/ 291334 h 1094791"/>
                <a:gd name="connsiteX9" fmla="*/ 25666 w 297746"/>
                <a:gd name="connsiteY9" fmla="*/ 212087 h 1094791"/>
                <a:gd name="connsiteX10" fmla="*/ 11924 w 297746"/>
                <a:gd name="connsiteY10" fmla="*/ 100776 h 1094791"/>
                <a:gd name="connsiteX11" fmla="*/ 1388 w 297746"/>
                <a:gd name="connsiteY11" fmla="*/ 20155 h 1094791"/>
                <a:gd name="connsiteX12" fmla="*/ 2762 w 297746"/>
                <a:gd name="connsiteY12" fmla="*/ 0 h 1094791"/>
                <a:gd name="connsiteX13" fmla="*/ 146597 w 297746"/>
                <a:gd name="connsiteY13" fmla="*/ 154370 h 1094791"/>
                <a:gd name="connsiteX14" fmla="*/ 255618 w 297746"/>
                <a:gd name="connsiteY14" fmla="*/ 370580 h 1094791"/>
                <a:gd name="connsiteX15" fmla="*/ 289973 w 297746"/>
                <a:gd name="connsiteY15" fmla="*/ 532279 h 1094791"/>
                <a:gd name="connsiteX16" fmla="*/ 295928 w 297746"/>
                <a:gd name="connsiteY16" fmla="*/ 617939 h 1094791"/>
                <a:gd name="connsiteX17" fmla="*/ 299135 w 297746"/>
                <a:gd name="connsiteY17" fmla="*/ 663288 h 1094791"/>
                <a:gd name="connsiteX18" fmla="*/ 221721 w 297746"/>
                <a:gd name="connsiteY18" fmla="*/ 970196 h 1094791"/>
                <a:gd name="connsiteX19" fmla="*/ 158507 w 297746"/>
                <a:gd name="connsiteY19" fmla="*/ 1081508 h 1094791"/>
                <a:gd name="connsiteX20" fmla="*/ 142932 w 297746"/>
                <a:gd name="connsiteY20" fmla="*/ 1094334 h 109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7746" h="1094791">
                  <a:moveTo>
                    <a:pt x="142932" y="1094334"/>
                  </a:moveTo>
                  <a:cubicBezTo>
                    <a:pt x="135145" y="1097082"/>
                    <a:pt x="134687" y="1090669"/>
                    <a:pt x="134229" y="1086546"/>
                  </a:cubicBezTo>
                  <a:cubicBezTo>
                    <a:pt x="129190" y="1043488"/>
                    <a:pt x="124151" y="1000429"/>
                    <a:pt x="119112" y="957370"/>
                  </a:cubicBezTo>
                  <a:cubicBezTo>
                    <a:pt x="113616" y="913853"/>
                    <a:pt x="107661" y="870336"/>
                    <a:pt x="102164" y="826820"/>
                  </a:cubicBezTo>
                  <a:cubicBezTo>
                    <a:pt x="97583" y="792006"/>
                    <a:pt x="93918" y="757193"/>
                    <a:pt x="89338" y="722837"/>
                  </a:cubicBezTo>
                  <a:cubicBezTo>
                    <a:pt x="84757" y="686192"/>
                    <a:pt x="80176" y="649546"/>
                    <a:pt x="75596" y="612900"/>
                  </a:cubicBezTo>
                  <a:cubicBezTo>
                    <a:pt x="71015" y="577629"/>
                    <a:pt x="66892" y="542357"/>
                    <a:pt x="62770" y="507085"/>
                  </a:cubicBezTo>
                  <a:cubicBezTo>
                    <a:pt x="58189" y="470898"/>
                    <a:pt x="53608" y="434710"/>
                    <a:pt x="49027" y="398522"/>
                  </a:cubicBezTo>
                  <a:cubicBezTo>
                    <a:pt x="44447" y="362793"/>
                    <a:pt x="40324" y="327063"/>
                    <a:pt x="35743" y="291334"/>
                  </a:cubicBezTo>
                  <a:cubicBezTo>
                    <a:pt x="32537" y="264766"/>
                    <a:pt x="28872" y="238655"/>
                    <a:pt x="25666" y="212087"/>
                  </a:cubicBezTo>
                  <a:cubicBezTo>
                    <a:pt x="21085" y="174983"/>
                    <a:pt x="16504" y="137880"/>
                    <a:pt x="11924" y="100776"/>
                  </a:cubicBezTo>
                  <a:cubicBezTo>
                    <a:pt x="8717" y="73750"/>
                    <a:pt x="5053" y="47181"/>
                    <a:pt x="1388" y="20155"/>
                  </a:cubicBezTo>
                  <a:cubicBezTo>
                    <a:pt x="472" y="13284"/>
                    <a:pt x="-1819" y="6413"/>
                    <a:pt x="2762" y="0"/>
                  </a:cubicBezTo>
                  <a:cubicBezTo>
                    <a:pt x="58189" y="44433"/>
                    <a:pt x="105370" y="96653"/>
                    <a:pt x="146597" y="154370"/>
                  </a:cubicBezTo>
                  <a:cubicBezTo>
                    <a:pt x="193778" y="220791"/>
                    <a:pt x="229966" y="293166"/>
                    <a:pt x="255618" y="370580"/>
                  </a:cubicBezTo>
                  <a:cubicBezTo>
                    <a:pt x="273025" y="423258"/>
                    <a:pt x="284476" y="476853"/>
                    <a:pt x="289973" y="532279"/>
                  </a:cubicBezTo>
                  <a:cubicBezTo>
                    <a:pt x="292722" y="560680"/>
                    <a:pt x="295928" y="589080"/>
                    <a:pt x="295928" y="617939"/>
                  </a:cubicBezTo>
                  <a:cubicBezTo>
                    <a:pt x="302799" y="632597"/>
                    <a:pt x="300051" y="648630"/>
                    <a:pt x="299135" y="663288"/>
                  </a:cubicBezTo>
                  <a:cubicBezTo>
                    <a:pt x="292722" y="770477"/>
                    <a:pt x="268444" y="873085"/>
                    <a:pt x="221721" y="970196"/>
                  </a:cubicBezTo>
                  <a:cubicBezTo>
                    <a:pt x="202940" y="1008674"/>
                    <a:pt x="183242" y="1046236"/>
                    <a:pt x="158507" y="1081508"/>
                  </a:cubicBezTo>
                  <a:cubicBezTo>
                    <a:pt x="153926" y="1087004"/>
                    <a:pt x="151636" y="1094334"/>
                    <a:pt x="142932" y="1094334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D9F152A-29E8-406B-BBD0-272042C9EE18}"/>
                </a:ext>
              </a:extLst>
            </p:cNvPr>
            <p:cNvSpPr/>
            <p:nvPr/>
          </p:nvSpPr>
          <p:spPr>
            <a:xfrm>
              <a:off x="146982" y="4626772"/>
              <a:ext cx="1081050" cy="348135"/>
            </a:xfrm>
            <a:custGeom>
              <a:avLst/>
              <a:gdLst>
                <a:gd name="connsiteX0" fmla="*/ 0 w 1081049"/>
                <a:gd name="connsiteY0" fmla="*/ 0 h 348134"/>
                <a:gd name="connsiteX1" fmla="*/ 92989 w 1081049"/>
                <a:gd name="connsiteY1" fmla="*/ 18323 h 348134"/>
                <a:gd name="connsiteX2" fmla="*/ 317444 w 1081049"/>
                <a:gd name="connsiteY2" fmla="*/ 65504 h 348134"/>
                <a:gd name="connsiteX3" fmla="*/ 547396 w 1081049"/>
                <a:gd name="connsiteY3" fmla="*/ 114060 h 348134"/>
                <a:gd name="connsiteX4" fmla="*/ 812161 w 1081049"/>
                <a:gd name="connsiteY4" fmla="*/ 169945 h 348134"/>
                <a:gd name="connsiteX5" fmla="*/ 1058146 w 1081049"/>
                <a:gd name="connsiteY5" fmla="*/ 222165 h 348134"/>
                <a:gd name="connsiteX6" fmla="*/ 1082882 w 1081049"/>
                <a:gd name="connsiteY6" fmla="*/ 232242 h 348134"/>
                <a:gd name="connsiteX7" fmla="*/ 589538 w 1081049"/>
                <a:gd name="connsiteY7" fmla="*/ 344928 h 348134"/>
                <a:gd name="connsiteX8" fmla="*/ 10078 w 1081049"/>
                <a:gd name="connsiteY8" fmla="*/ 16033 h 348134"/>
                <a:gd name="connsiteX9" fmla="*/ 0 w 1081049"/>
                <a:gd name="connsiteY9" fmla="*/ 0 h 3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049" h="348134">
                  <a:moveTo>
                    <a:pt x="0" y="0"/>
                  </a:moveTo>
                  <a:cubicBezTo>
                    <a:pt x="31607" y="3665"/>
                    <a:pt x="61840" y="11910"/>
                    <a:pt x="92989" y="18323"/>
                  </a:cubicBezTo>
                  <a:cubicBezTo>
                    <a:pt x="167654" y="33439"/>
                    <a:pt x="242778" y="49472"/>
                    <a:pt x="317444" y="65504"/>
                  </a:cubicBezTo>
                  <a:cubicBezTo>
                    <a:pt x="393942" y="81537"/>
                    <a:pt x="470898" y="98027"/>
                    <a:pt x="547396" y="114060"/>
                  </a:cubicBezTo>
                  <a:cubicBezTo>
                    <a:pt x="635804" y="132841"/>
                    <a:pt x="723754" y="151164"/>
                    <a:pt x="812161" y="169945"/>
                  </a:cubicBezTo>
                  <a:cubicBezTo>
                    <a:pt x="894156" y="187351"/>
                    <a:pt x="976151" y="204300"/>
                    <a:pt x="1058146" y="222165"/>
                  </a:cubicBezTo>
                  <a:cubicBezTo>
                    <a:pt x="1066849" y="223997"/>
                    <a:pt x="1077843" y="220791"/>
                    <a:pt x="1082882" y="232242"/>
                  </a:cubicBezTo>
                  <a:cubicBezTo>
                    <a:pt x="930802" y="323399"/>
                    <a:pt x="765896" y="362793"/>
                    <a:pt x="589538" y="344928"/>
                  </a:cubicBezTo>
                  <a:cubicBezTo>
                    <a:pt x="348593" y="320192"/>
                    <a:pt x="155744" y="209339"/>
                    <a:pt x="10078" y="16033"/>
                  </a:cubicBezTo>
                  <a:cubicBezTo>
                    <a:pt x="6413" y="10994"/>
                    <a:pt x="458" y="732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C64579A-959A-4805-9198-333F13D22C84}"/>
                </a:ext>
              </a:extLst>
            </p:cNvPr>
            <p:cNvSpPr/>
            <p:nvPr/>
          </p:nvSpPr>
          <p:spPr>
            <a:xfrm>
              <a:off x="1780924" y="4414449"/>
              <a:ext cx="664204" cy="137422"/>
            </a:xfrm>
            <a:custGeom>
              <a:avLst/>
              <a:gdLst>
                <a:gd name="connsiteX0" fmla="*/ 0 w 664204"/>
                <a:gd name="connsiteY0" fmla="*/ 4817 h 137421"/>
                <a:gd name="connsiteX1" fmla="*/ 14658 w 664204"/>
                <a:gd name="connsiteY1" fmla="*/ 694 h 137421"/>
                <a:gd name="connsiteX2" fmla="*/ 163532 w 664204"/>
                <a:gd name="connsiteY2" fmla="*/ 1152 h 137421"/>
                <a:gd name="connsiteX3" fmla="*/ 560680 w 664204"/>
                <a:gd name="connsiteY3" fmla="*/ 3900 h 137421"/>
                <a:gd name="connsiteX4" fmla="*/ 662372 w 664204"/>
                <a:gd name="connsiteY4" fmla="*/ 5733 h 137421"/>
                <a:gd name="connsiteX5" fmla="*/ 664662 w 664204"/>
                <a:gd name="connsiteY5" fmla="*/ 8939 h 137421"/>
                <a:gd name="connsiteX6" fmla="*/ 390735 w 664204"/>
                <a:gd name="connsiteY6" fmla="*/ 134451 h 137421"/>
                <a:gd name="connsiteX7" fmla="*/ 0 w 664204"/>
                <a:gd name="connsiteY7" fmla="*/ 4817 h 1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204" h="137421">
                  <a:moveTo>
                    <a:pt x="0" y="4817"/>
                  </a:moveTo>
                  <a:cubicBezTo>
                    <a:pt x="3665" y="-1138"/>
                    <a:pt x="9619" y="694"/>
                    <a:pt x="14658" y="694"/>
                  </a:cubicBezTo>
                  <a:cubicBezTo>
                    <a:pt x="64130" y="694"/>
                    <a:pt x="114060" y="-1138"/>
                    <a:pt x="163532" y="1152"/>
                  </a:cubicBezTo>
                  <a:cubicBezTo>
                    <a:pt x="295914" y="6649"/>
                    <a:pt x="428297" y="2068"/>
                    <a:pt x="560680" y="3900"/>
                  </a:cubicBezTo>
                  <a:cubicBezTo>
                    <a:pt x="594577" y="1610"/>
                    <a:pt x="628475" y="694"/>
                    <a:pt x="662372" y="5733"/>
                  </a:cubicBezTo>
                  <a:cubicBezTo>
                    <a:pt x="664204" y="6191"/>
                    <a:pt x="664204" y="7565"/>
                    <a:pt x="664662" y="8939"/>
                  </a:cubicBezTo>
                  <a:cubicBezTo>
                    <a:pt x="587248" y="80856"/>
                    <a:pt x="495634" y="123457"/>
                    <a:pt x="390735" y="134451"/>
                  </a:cubicBezTo>
                  <a:cubicBezTo>
                    <a:pt x="241862" y="150483"/>
                    <a:pt x="111311" y="105592"/>
                    <a:pt x="0" y="4817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8129D25-3572-4BF3-BE99-962F26850C4F}"/>
                </a:ext>
              </a:extLst>
            </p:cNvPr>
            <p:cNvSpPr/>
            <p:nvPr/>
          </p:nvSpPr>
          <p:spPr>
            <a:xfrm>
              <a:off x="1143028" y="3771552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B21CCC9-5CE2-426B-9460-1DB398E8A2EF}"/>
                </a:ext>
              </a:extLst>
            </p:cNvPr>
            <p:cNvSpPr/>
            <p:nvPr/>
          </p:nvSpPr>
          <p:spPr>
            <a:xfrm>
              <a:off x="1796026" y="2903506"/>
              <a:ext cx="219874" cy="1103953"/>
            </a:xfrm>
            <a:custGeom>
              <a:avLst/>
              <a:gdLst>
                <a:gd name="connsiteX0" fmla="*/ 2764 w 219874"/>
                <a:gd name="connsiteY0" fmla="*/ 1105785 h 1103953"/>
                <a:gd name="connsiteX1" fmla="*/ 473 w 219874"/>
                <a:gd name="connsiteY1" fmla="*/ 1090211 h 1103953"/>
                <a:gd name="connsiteX2" fmla="*/ 473 w 219874"/>
                <a:gd name="connsiteY2" fmla="*/ 16949 h 1103953"/>
                <a:gd name="connsiteX3" fmla="*/ 3680 w 219874"/>
                <a:gd name="connsiteY3" fmla="*/ 0 h 1103953"/>
                <a:gd name="connsiteX4" fmla="*/ 143392 w 219874"/>
                <a:gd name="connsiteY4" fmla="*/ 203842 h 1103953"/>
                <a:gd name="connsiteX5" fmla="*/ 220348 w 219874"/>
                <a:gd name="connsiteY5" fmla="*/ 604197 h 1103953"/>
                <a:gd name="connsiteX6" fmla="*/ 2764 w 219874"/>
                <a:gd name="connsiteY6" fmla="*/ 1105785 h 110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874" h="1103953">
                  <a:moveTo>
                    <a:pt x="2764" y="1105785"/>
                  </a:moveTo>
                  <a:cubicBezTo>
                    <a:pt x="-1359" y="1101205"/>
                    <a:pt x="473" y="1095250"/>
                    <a:pt x="473" y="1090211"/>
                  </a:cubicBezTo>
                  <a:cubicBezTo>
                    <a:pt x="473" y="732457"/>
                    <a:pt x="473" y="374703"/>
                    <a:pt x="473" y="16949"/>
                  </a:cubicBezTo>
                  <a:cubicBezTo>
                    <a:pt x="473" y="11452"/>
                    <a:pt x="-1817" y="5039"/>
                    <a:pt x="3680" y="0"/>
                  </a:cubicBezTo>
                  <a:cubicBezTo>
                    <a:pt x="61855" y="60007"/>
                    <a:pt x="107662" y="128718"/>
                    <a:pt x="143392" y="203842"/>
                  </a:cubicBezTo>
                  <a:cubicBezTo>
                    <a:pt x="203857" y="330728"/>
                    <a:pt x="229967" y="464485"/>
                    <a:pt x="220348" y="604197"/>
                  </a:cubicBezTo>
                  <a:cubicBezTo>
                    <a:pt x="207064" y="797045"/>
                    <a:pt x="134230" y="964241"/>
                    <a:pt x="2764" y="1105785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2F60D9-17B1-4A8E-BCFC-B9D0B0EFDE85}"/>
                </a:ext>
              </a:extLst>
            </p:cNvPr>
            <p:cNvSpPr/>
            <p:nvPr/>
          </p:nvSpPr>
          <p:spPr>
            <a:xfrm>
              <a:off x="1359040" y="5294641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3688CBD-15EB-4DE2-96AE-46533157710B}"/>
              </a:ext>
            </a:extLst>
          </p:cNvPr>
          <p:cNvSpPr/>
          <p:nvPr/>
        </p:nvSpPr>
        <p:spPr>
          <a:xfrm>
            <a:off x="5295570" y="5887159"/>
            <a:ext cx="1454215" cy="475212"/>
          </a:xfrm>
          <a:custGeom>
            <a:avLst/>
            <a:gdLst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34706 w 1454215"/>
              <a:gd name="connsiteY8" fmla="*/ 135952 h 658186"/>
              <a:gd name="connsiteX9" fmla="*/ 541381 w 1454215"/>
              <a:gd name="connsiteY9" fmla="*/ 108975 h 658186"/>
              <a:gd name="connsiteX10" fmla="*/ 620072 w 1454215"/>
              <a:gd name="connsiteY10" fmla="*/ 28885 h 658186"/>
              <a:gd name="connsiteX11" fmla="*/ 728574 w 1454215"/>
              <a:gd name="connsiteY11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19931 w 1454215"/>
              <a:gd name="connsiteY3" fmla="*/ 135952 h 658186"/>
              <a:gd name="connsiteX4" fmla="*/ 929919 w 1454215"/>
              <a:gd name="connsiteY4" fmla="*/ 135952 h 658186"/>
              <a:gd name="connsiteX5" fmla="*/ 1454215 w 1454215"/>
              <a:gd name="connsiteY5" fmla="*/ 658186 h 658186"/>
              <a:gd name="connsiteX6" fmla="*/ 0 w 1454215"/>
              <a:gd name="connsiteY6" fmla="*/ 658186 h 658186"/>
              <a:gd name="connsiteX7" fmla="*/ 524297 w 1454215"/>
              <a:gd name="connsiteY7" fmla="*/ 135952 h 658186"/>
              <a:gd name="connsiteX8" fmla="*/ 541381 w 1454215"/>
              <a:gd name="connsiteY8" fmla="*/ 108975 h 658186"/>
              <a:gd name="connsiteX9" fmla="*/ 620072 w 1454215"/>
              <a:gd name="connsiteY9" fmla="*/ 28885 h 658186"/>
              <a:gd name="connsiteX10" fmla="*/ 728574 w 1454215"/>
              <a:gd name="connsiteY10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929919 w 1454215"/>
              <a:gd name="connsiteY3" fmla="*/ 135952 h 658186"/>
              <a:gd name="connsiteX4" fmla="*/ 1454215 w 1454215"/>
              <a:gd name="connsiteY4" fmla="*/ 658186 h 658186"/>
              <a:gd name="connsiteX5" fmla="*/ 0 w 1454215"/>
              <a:gd name="connsiteY5" fmla="*/ 658186 h 658186"/>
              <a:gd name="connsiteX6" fmla="*/ 524297 w 1454215"/>
              <a:gd name="connsiteY6" fmla="*/ 135952 h 658186"/>
              <a:gd name="connsiteX7" fmla="*/ 541381 w 1454215"/>
              <a:gd name="connsiteY7" fmla="*/ 108975 h 658186"/>
              <a:gd name="connsiteX8" fmla="*/ 620072 w 1454215"/>
              <a:gd name="connsiteY8" fmla="*/ 28885 h 658186"/>
              <a:gd name="connsiteX9" fmla="*/ 728574 w 1454215"/>
              <a:gd name="connsiteY9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4297 w 1454215"/>
              <a:gd name="connsiteY5" fmla="*/ 135952 h 658186"/>
              <a:gd name="connsiteX6" fmla="*/ 541381 w 1454215"/>
              <a:gd name="connsiteY6" fmla="*/ 108975 h 658186"/>
              <a:gd name="connsiteX7" fmla="*/ 620072 w 1454215"/>
              <a:gd name="connsiteY7" fmla="*/ 28885 h 658186"/>
              <a:gd name="connsiteX8" fmla="*/ 728574 w 1454215"/>
              <a:gd name="connsiteY8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41381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14248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33654 w 1454215"/>
              <a:gd name="connsiteY5" fmla="*/ 108975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  <a:gd name="connsiteX0" fmla="*/ 728574 w 1454215"/>
              <a:gd name="connsiteY0" fmla="*/ 5 h 658186"/>
              <a:gd name="connsiteX1" fmla="*/ 836668 w 1454215"/>
              <a:gd name="connsiteY1" fmla="*/ 30378 h 658186"/>
              <a:gd name="connsiteX2" fmla="*/ 924551 w 1454215"/>
              <a:gd name="connsiteY2" fmla="*/ 111545 h 658186"/>
              <a:gd name="connsiteX3" fmla="*/ 1454215 w 1454215"/>
              <a:gd name="connsiteY3" fmla="*/ 658186 h 658186"/>
              <a:gd name="connsiteX4" fmla="*/ 0 w 1454215"/>
              <a:gd name="connsiteY4" fmla="*/ 658186 h 658186"/>
              <a:gd name="connsiteX5" fmla="*/ 528503 w 1454215"/>
              <a:gd name="connsiteY5" fmla="*/ 114127 h 658186"/>
              <a:gd name="connsiteX6" fmla="*/ 620072 w 1454215"/>
              <a:gd name="connsiteY6" fmla="*/ 28885 h 658186"/>
              <a:gd name="connsiteX7" fmla="*/ 728574 w 1454215"/>
              <a:gd name="connsiteY7" fmla="*/ 5 h 6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4215" h="658186">
                <a:moveTo>
                  <a:pt x="728574" y="5"/>
                </a:moveTo>
                <a:cubicBezTo>
                  <a:pt x="766025" y="263"/>
                  <a:pt x="804005" y="11788"/>
                  <a:pt x="836668" y="30378"/>
                </a:cubicBezTo>
                <a:cubicBezTo>
                  <a:pt x="869331" y="48968"/>
                  <a:pt x="893856" y="78603"/>
                  <a:pt x="924551" y="111545"/>
                </a:cubicBezTo>
                <a:lnTo>
                  <a:pt x="1454215" y="658186"/>
                </a:lnTo>
                <a:lnTo>
                  <a:pt x="0" y="658186"/>
                </a:lnTo>
                <a:lnTo>
                  <a:pt x="528503" y="114127"/>
                </a:lnTo>
                <a:cubicBezTo>
                  <a:pt x="557075" y="81434"/>
                  <a:pt x="586727" y="47905"/>
                  <a:pt x="620072" y="28885"/>
                </a:cubicBezTo>
                <a:cubicBezTo>
                  <a:pt x="653417" y="9865"/>
                  <a:pt x="691124" y="-253"/>
                  <a:pt x="728574" y="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B483B8-41EE-4564-ACF0-EC2E9245D6EF}"/>
              </a:ext>
            </a:extLst>
          </p:cNvPr>
          <p:cNvGrpSpPr/>
          <p:nvPr/>
        </p:nvGrpSpPr>
        <p:grpSpPr>
          <a:xfrm>
            <a:off x="7169790" y="4228372"/>
            <a:ext cx="1431201" cy="2274986"/>
            <a:chOff x="6231869" y="4161827"/>
            <a:chExt cx="1230777" cy="195639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529728B-532E-4BF5-8D52-4DAB7704A982}"/>
                </a:ext>
              </a:extLst>
            </p:cNvPr>
            <p:cNvSpPr/>
            <p:nvPr/>
          </p:nvSpPr>
          <p:spPr>
            <a:xfrm>
              <a:off x="7171552" y="4162018"/>
              <a:ext cx="15286" cy="1911"/>
            </a:xfrm>
            <a:custGeom>
              <a:avLst/>
              <a:gdLst>
                <a:gd name="connsiteX0" fmla="*/ 58879 w 53525"/>
                <a:gd name="connsiteY0" fmla="*/ 0 h 0"/>
                <a:gd name="connsiteX1" fmla="*/ 669 w 53525"/>
                <a:gd name="connsiteY1" fmla="*/ 5353 h 0"/>
                <a:gd name="connsiteX2" fmla="*/ 0 w 53525"/>
                <a:gd name="connsiteY2" fmla="*/ 0 h 0"/>
                <a:gd name="connsiteX3" fmla="*/ 58879 w 53525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25">
                  <a:moveTo>
                    <a:pt x="58879" y="0"/>
                  </a:moveTo>
                  <a:cubicBezTo>
                    <a:pt x="40144" y="11374"/>
                    <a:pt x="20072" y="3345"/>
                    <a:pt x="669" y="5353"/>
                  </a:cubicBezTo>
                  <a:cubicBezTo>
                    <a:pt x="669" y="3345"/>
                    <a:pt x="0" y="1338"/>
                    <a:pt x="0" y="0"/>
                  </a:cubicBezTo>
                  <a:cubicBezTo>
                    <a:pt x="19403" y="0"/>
                    <a:pt x="39475" y="0"/>
                    <a:pt x="58879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ABFE9F9-194C-40D2-A918-8D9BA5F2A5FB}"/>
                </a:ext>
              </a:extLst>
            </p:cNvPr>
            <p:cNvSpPr/>
            <p:nvPr/>
          </p:nvSpPr>
          <p:spPr>
            <a:xfrm>
              <a:off x="7192951" y="4162018"/>
              <a:ext cx="9554" cy="1911"/>
            </a:xfrm>
            <a:custGeom>
              <a:avLst/>
              <a:gdLst>
                <a:gd name="connsiteX0" fmla="*/ 37468 w 33453"/>
                <a:gd name="connsiteY0" fmla="*/ 0 h 0"/>
                <a:gd name="connsiteX1" fmla="*/ 0 w 33453"/>
                <a:gd name="connsiteY1" fmla="*/ 0 h 0"/>
                <a:gd name="connsiteX2" fmla="*/ 37468 w 33453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453">
                  <a:moveTo>
                    <a:pt x="37468" y="0"/>
                  </a:moveTo>
                  <a:cubicBezTo>
                    <a:pt x="24756" y="9367"/>
                    <a:pt x="12712" y="8029"/>
                    <a:pt x="0" y="0"/>
                  </a:cubicBezTo>
                  <a:cubicBezTo>
                    <a:pt x="12712" y="0"/>
                    <a:pt x="24756" y="0"/>
                    <a:pt x="37468" y="0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A91E482-617B-4179-AE2D-534654AF30D3}"/>
                </a:ext>
              </a:extLst>
            </p:cNvPr>
            <p:cNvSpPr/>
            <p:nvPr/>
          </p:nvSpPr>
          <p:spPr>
            <a:xfrm>
              <a:off x="6646093" y="5254557"/>
              <a:ext cx="508246" cy="622888"/>
            </a:xfrm>
            <a:custGeom>
              <a:avLst/>
              <a:gdLst>
                <a:gd name="connsiteX0" fmla="*/ 1601818 w 1779734"/>
                <a:gd name="connsiteY0" fmla="*/ 431552 h 2181178"/>
                <a:gd name="connsiteX1" fmla="*/ 1099344 w 1779734"/>
                <a:gd name="connsiteY1" fmla="*/ 28770 h 2181178"/>
                <a:gd name="connsiteX2" fmla="*/ 928061 w 1779734"/>
                <a:gd name="connsiteY2" fmla="*/ 0 h 2181178"/>
                <a:gd name="connsiteX3" fmla="*/ 805621 w 1779734"/>
                <a:gd name="connsiteY3" fmla="*/ 6021 h 2181178"/>
                <a:gd name="connsiteX4" fmla="*/ 813650 w 1779734"/>
                <a:gd name="connsiteY4" fmla="*/ 38806 h 2181178"/>
                <a:gd name="connsiteX5" fmla="*/ 805621 w 1779734"/>
                <a:gd name="connsiteY5" fmla="*/ 6021 h 2181178"/>
                <a:gd name="connsiteX6" fmla="*/ 704591 w 1779734"/>
                <a:gd name="connsiteY6" fmla="*/ 22079 h 2181178"/>
                <a:gd name="connsiteX7" fmla="*/ 689871 w 1779734"/>
                <a:gd name="connsiteY7" fmla="*/ 28101 h 2181178"/>
                <a:gd name="connsiteX8" fmla="*/ 407522 w 1779734"/>
                <a:gd name="connsiteY8" fmla="*/ 176635 h 2181178"/>
                <a:gd name="connsiteX9" fmla="*/ 52914 w 1779734"/>
                <a:gd name="connsiteY9" fmla="*/ 729959 h 2181178"/>
                <a:gd name="connsiteX10" fmla="*/ 99749 w 1779734"/>
                <a:gd name="connsiteY10" fmla="*/ 1586372 h 2181178"/>
                <a:gd name="connsiteX11" fmla="*/ 749419 w 1779734"/>
                <a:gd name="connsiteY11" fmla="*/ 2169804 h 2181178"/>
                <a:gd name="connsiteX12" fmla="*/ 994300 w 1779734"/>
                <a:gd name="connsiteY12" fmla="*/ 2177833 h 2181178"/>
                <a:gd name="connsiteX13" fmla="*/ 972220 w 1779734"/>
                <a:gd name="connsiteY13" fmla="*/ 2033313 h 2181178"/>
                <a:gd name="connsiteX14" fmla="*/ 973558 w 1779734"/>
                <a:gd name="connsiteY14" fmla="*/ 2005212 h 2181178"/>
                <a:gd name="connsiteX15" fmla="*/ 1083286 w 1779734"/>
                <a:gd name="connsiteY15" fmla="*/ 1662647 h 2181178"/>
                <a:gd name="connsiteX16" fmla="*/ 1148186 w 1779734"/>
                <a:gd name="connsiteY16" fmla="*/ 1298002 h 2181178"/>
                <a:gd name="connsiteX17" fmla="*/ 1149525 w 1779734"/>
                <a:gd name="connsiteY17" fmla="*/ 1174892 h 2181178"/>
                <a:gd name="connsiteX18" fmla="*/ 1156884 w 1779734"/>
                <a:gd name="connsiteY18" fmla="*/ 1082560 h 2181178"/>
                <a:gd name="connsiteX19" fmla="*/ 1245871 w 1779734"/>
                <a:gd name="connsiteY19" fmla="*/ 1493371 h 2181178"/>
                <a:gd name="connsiteX20" fmla="*/ 1307426 w 1779734"/>
                <a:gd name="connsiteY20" fmla="*/ 1735576 h 2181178"/>
                <a:gd name="connsiteX21" fmla="*/ 1320807 w 1779734"/>
                <a:gd name="connsiteY21" fmla="*/ 1827908 h 2181178"/>
                <a:gd name="connsiteX22" fmla="*/ 1322145 w 1779734"/>
                <a:gd name="connsiteY22" fmla="*/ 1843966 h 2181178"/>
                <a:gd name="connsiteX23" fmla="*/ 1326829 w 1779734"/>
                <a:gd name="connsiteY23" fmla="*/ 1884779 h 2181178"/>
                <a:gd name="connsiteX24" fmla="*/ 1330843 w 1779734"/>
                <a:gd name="connsiteY24" fmla="*/ 2018593 h 2181178"/>
                <a:gd name="connsiteX25" fmla="*/ 1333520 w 1779734"/>
                <a:gd name="connsiteY25" fmla="*/ 2035990 h 2181178"/>
                <a:gd name="connsiteX26" fmla="*/ 1348908 w 1779734"/>
                <a:gd name="connsiteY26" fmla="*/ 2029968 h 2181178"/>
                <a:gd name="connsiteX27" fmla="*/ 1694819 w 1779734"/>
                <a:gd name="connsiteY27" fmla="*/ 1560948 h 2181178"/>
                <a:gd name="connsiteX28" fmla="*/ 1728273 w 1779734"/>
                <a:gd name="connsiteY28" fmla="*/ 1467277 h 2181178"/>
                <a:gd name="connsiteX29" fmla="*/ 1775777 w 1779734"/>
                <a:gd name="connsiteY29" fmla="*/ 1219720 h 2181178"/>
                <a:gd name="connsiteX30" fmla="*/ 1601818 w 1779734"/>
                <a:gd name="connsiteY30" fmla="*/ 431552 h 218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79734" h="2181178">
                  <a:moveTo>
                    <a:pt x="1601818" y="431552"/>
                  </a:moveTo>
                  <a:cubicBezTo>
                    <a:pt x="1482723" y="238190"/>
                    <a:pt x="1319469" y="96346"/>
                    <a:pt x="1099344" y="28770"/>
                  </a:cubicBezTo>
                  <a:cubicBezTo>
                    <a:pt x="1043811" y="11374"/>
                    <a:pt x="986271" y="3345"/>
                    <a:pt x="928061" y="0"/>
                  </a:cubicBezTo>
                  <a:cubicBezTo>
                    <a:pt x="887248" y="2676"/>
                    <a:pt x="845765" y="-4015"/>
                    <a:pt x="805621" y="6021"/>
                  </a:cubicBezTo>
                  <a:cubicBezTo>
                    <a:pt x="804283" y="18065"/>
                    <a:pt x="808297" y="28770"/>
                    <a:pt x="813650" y="38806"/>
                  </a:cubicBezTo>
                  <a:cubicBezTo>
                    <a:pt x="808297" y="28770"/>
                    <a:pt x="804283" y="18734"/>
                    <a:pt x="805621" y="6021"/>
                  </a:cubicBezTo>
                  <a:cubicBezTo>
                    <a:pt x="770829" y="5353"/>
                    <a:pt x="738714" y="18734"/>
                    <a:pt x="704591" y="22079"/>
                  </a:cubicBezTo>
                  <a:cubicBezTo>
                    <a:pt x="699907" y="24086"/>
                    <a:pt x="695224" y="26763"/>
                    <a:pt x="689871" y="28101"/>
                  </a:cubicBezTo>
                  <a:cubicBezTo>
                    <a:pt x="585496" y="58209"/>
                    <a:pt x="491826" y="108390"/>
                    <a:pt x="407522" y="176635"/>
                  </a:cubicBezTo>
                  <a:cubicBezTo>
                    <a:pt x="228211" y="321824"/>
                    <a:pt x="114468" y="510503"/>
                    <a:pt x="52914" y="729959"/>
                  </a:cubicBezTo>
                  <a:cubicBezTo>
                    <a:pt x="-28713" y="1020337"/>
                    <a:pt x="-18008" y="1308038"/>
                    <a:pt x="99749" y="1586372"/>
                  </a:cubicBezTo>
                  <a:cubicBezTo>
                    <a:pt x="224196" y="1880765"/>
                    <a:pt x="424249" y="2096875"/>
                    <a:pt x="749419" y="2169804"/>
                  </a:cubicBezTo>
                  <a:cubicBezTo>
                    <a:pt x="830377" y="2187869"/>
                    <a:pt x="912004" y="2188538"/>
                    <a:pt x="994300" y="2177833"/>
                  </a:cubicBezTo>
                  <a:cubicBezTo>
                    <a:pt x="994969" y="2128322"/>
                    <a:pt x="989616" y="2080148"/>
                    <a:pt x="972220" y="2033313"/>
                  </a:cubicBezTo>
                  <a:cubicBezTo>
                    <a:pt x="968206" y="2023277"/>
                    <a:pt x="969544" y="2013910"/>
                    <a:pt x="973558" y="2005212"/>
                  </a:cubicBezTo>
                  <a:cubicBezTo>
                    <a:pt x="1019724" y="1894146"/>
                    <a:pt x="1053178" y="1779065"/>
                    <a:pt x="1083286" y="1662647"/>
                  </a:cubicBezTo>
                  <a:cubicBezTo>
                    <a:pt x="1114733" y="1542883"/>
                    <a:pt x="1136143" y="1421111"/>
                    <a:pt x="1148186" y="1298002"/>
                  </a:cubicBezTo>
                  <a:cubicBezTo>
                    <a:pt x="1152201" y="1257188"/>
                    <a:pt x="1148856" y="1215706"/>
                    <a:pt x="1149525" y="1174892"/>
                  </a:cubicBezTo>
                  <a:cubicBezTo>
                    <a:pt x="1150194" y="1144115"/>
                    <a:pt x="1153539" y="1113338"/>
                    <a:pt x="1156884" y="1082560"/>
                  </a:cubicBezTo>
                  <a:cubicBezTo>
                    <a:pt x="1181640" y="1220389"/>
                    <a:pt x="1211079" y="1357549"/>
                    <a:pt x="1245871" y="1493371"/>
                  </a:cubicBezTo>
                  <a:cubicBezTo>
                    <a:pt x="1266613" y="1573660"/>
                    <a:pt x="1292706" y="1653280"/>
                    <a:pt x="1307426" y="1735576"/>
                  </a:cubicBezTo>
                  <a:cubicBezTo>
                    <a:pt x="1312779" y="1765684"/>
                    <a:pt x="1322815" y="1795792"/>
                    <a:pt x="1320807" y="1827908"/>
                  </a:cubicBezTo>
                  <a:cubicBezTo>
                    <a:pt x="1321476" y="1833261"/>
                    <a:pt x="1322145" y="1838613"/>
                    <a:pt x="1322145" y="1843966"/>
                  </a:cubicBezTo>
                  <a:cubicBezTo>
                    <a:pt x="1330174" y="1856678"/>
                    <a:pt x="1325491" y="1870728"/>
                    <a:pt x="1326829" y="1884779"/>
                  </a:cubicBezTo>
                  <a:cubicBezTo>
                    <a:pt x="1328167" y="1929607"/>
                    <a:pt x="1329505" y="1973766"/>
                    <a:pt x="1330843" y="2018593"/>
                  </a:cubicBezTo>
                  <a:cubicBezTo>
                    <a:pt x="1330843" y="2024615"/>
                    <a:pt x="1328167" y="2031975"/>
                    <a:pt x="1333520" y="2035990"/>
                  </a:cubicBezTo>
                  <a:cubicBezTo>
                    <a:pt x="1340211" y="2040673"/>
                    <a:pt x="1344894" y="2032644"/>
                    <a:pt x="1348908" y="2029968"/>
                  </a:cubicBezTo>
                  <a:cubicBezTo>
                    <a:pt x="1511493" y="1908196"/>
                    <a:pt x="1624567" y="1750295"/>
                    <a:pt x="1694819" y="1560948"/>
                  </a:cubicBezTo>
                  <a:cubicBezTo>
                    <a:pt x="1706193" y="1529501"/>
                    <a:pt x="1718237" y="1498724"/>
                    <a:pt x="1728273" y="1467277"/>
                  </a:cubicBezTo>
                  <a:cubicBezTo>
                    <a:pt x="1754367" y="1386989"/>
                    <a:pt x="1768417" y="1303355"/>
                    <a:pt x="1775777" y="1219720"/>
                  </a:cubicBezTo>
                  <a:cubicBezTo>
                    <a:pt x="1801202" y="938040"/>
                    <a:pt x="1750352" y="673756"/>
                    <a:pt x="1601818" y="431552"/>
                  </a:cubicBezTo>
                  <a:close/>
                </a:path>
              </a:pathLst>
            </a:custGeom>
            <a:solidFill>
              <a:schemeClr val="accent4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690BCE1-A68B-47E7-8B1C-E412D68A2A07}"/>
                </a:ext>
              </a:extLst>
            </p:cNvPr>
            <p:cNvSpPr/>
            <p:nvPr/>
          </p:nvSpPr>
          <p:spPr>
            <a:xfrm>
              <a:off x="6838883" y="5560850"/>
              <a:ext cx="188833" cy="557376"/>
            </a:xfrm>
            <a:custGeom>
              <a:avLst/>
              <a:gdLst>
                <a:gd name="connsiteX0" fmla="*/ 328541 w 655691"/>
                <a:gd name="connsiteY0" fmla="*/ 1095273 h 1947002"/>
                <a:gd name="connsiteX1" fmla="*/ 306462 w 655691"/>
                <a:gd name="connsiteY1" fmla="*/ 950753 h 1947002"/>
                <a:gd name="connsiteX2" fmla="*/ 307800 w 655691"/>
                <a:gd name="connsiteY2" fmla="*/ 922652 h 1947002"/>
                <a:gd name="connsiteX3" fmla="*/ 417528 w 655691"/>
                <a:gd name="connsiteY3" fmla="*/ 580087 h 1947002"/>
                <a:gd name="connsiteX4" fmla="*/ 482428 w 655691"/>
                <a:gd name="connsiteY4" fmla="*/ 215442 h 1947002"/>
                <a:gd name="connsiteX5" fmla="*/ 483766 w 655691"/>
                <a:gd name="connsiteY5" fmla="*/ 92332 h 1947002"/>
                <a:gd name="connsiteX6" fmla="*/ 491126 w 655691"/>
                <a:gd name="connsiteY6" fmla="*/ 0 h 1947002"/>
                <a:gd name="connsiteX7" fmla="*/ 580113 w 655691"/>
                <a:gd name="connsiteY7" fmla="*/ 410811 h 1947002"/>
                <a:gd name="connsiteX8" fmla="*/ 641668 w 655691"/>
                <a:gd name="connsiteY8" fmla="*/ 653015 h 1947002"/>
                <a:gd name="connsiteX9" fmla="*/ 655049 w 655691"/>
                <a:gd name="connsiteY9" fmla="*/ 745347 h 1947002"/>
                <a:gd name="connsiteX10" fmla="*/ 656387 w 655691"/>
                <a:gd name="connsiteY10" fmla="*/ 761405 h 1947002"/>
                <a:gd name="connsiteX11" fmla="*/ 661071 w 655691"/>
                <a:gd name="connsiteY11" fmla="*/ 802219 h 1947002"/>
                <a:gd name="connsiteX12" fmla="*/ 564055 w 655691"/>
                <a:gd name="connsiteY12" fmla="*/ 1047768 h 1947002"/>
                <a:gd name="connsiteX13" fmla="*/ 368686 w 655691"/>
                <a:gd name="connsiteY13" fmla="*/ 1581689 h 1947002"/>
                <a:gd name="connsiteX14" fmla="*/ 321181 w 655691"/>
                <a:gd name="connsiteY14" fmla="*/ 1722863 h 1947002"/>
                <a:gd name="connsiteX15" fmla="*/ 283044 w 655691"/>
                <a:gd name="connsiteY15" fmla="*/ 1769699 h 1947002"/>
                <a:gd name="connsiteX16" fmla="*/ 33480 w 655691"/>
                <a:gd name="connsiteY16" fmla="*/ 1947003 h 1947002"/>
                <a:gd name="connsiteX17" fmla="*/ 4041 w 655691"/>
                <a:gd name="connsiteY17" fmla="*/ 1944996 h 1947002"/>
                <a:gd name="connsiteX18" fmla="*/ 11400 w 655691"/>
                <a:gd name="connsiteY18" fmla="*/ 1914218 h 1947002"/>
                <a:gd name="connsiteX19" fmla="*/ 79646 w 655691"/>
                <a:gd name="connsiteY19" fmla="*/ 1850656 h 1947002"/>
                <a:gd name="connsiteX20" fmla="*/ 207439 w 655691"/>
                <a:gd name="connsiteY20" fmla="*/ 1635884 h 1947002"/>
                <a:gd name="connsiteX21" fmla="*/ 321181 w 655691"/>
                <a:gd name="connsiteY21" fmla="*/ 1226411 h 1947002"/>
                <a:gd name="connsiteX22" fmla="*/ 328541 w 655691"/>
                <a:gd name="connsiteY22" fmla="*/ 1095273 h 1947002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64055 w 661238"/>
                <a:gd name="connsiteY12" fmla="*/ 1047768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  <a:gd name="connsiteX0" fmla="*/ 328541 w 661238"/>
                <a:gd name="connsiteY0" fmla="*/ 1095273 h 1951771"/>
                <a:gd name="connsiteX1" fmla="*/ 306462 w 661238"/>
                <a:gd name="connsiteY1" fmla="*/ 950753 h 1951771"/>
                <a:gd name="connsiteX2" fmla="*/ 307800 w 661238"/>
                <a:gd name="connsiteY2" fmla="*/ 922652 h 1951771"/>
                <a:gd name="connsiteX3" fmla="*/ 417528 w 661238"/>
                <a:gd name="connsiteY3" fmla="*/ 580087 h 1951771"/>
                <a:gd name="connsiteX4" fmla="*/ 482428 w 661238"/>
                <a:gd name="connsiteY4" fmla="*/ 215442 h 1951771"/>
                <a:gd name="connsiteX5" fmla="*/ 483766 w 661238"/>
                <a:gd name="connsiteY5" fmla="*/ 92332 h 1951771"/>
                <a:gd name="connsiteX6" fmla="*/ 491126 w 661238"/>
                <a:gd name="connsiteY6" fmla="*/ 0 h 1951771"/>
                <a:gd name="connsiteX7" fmla="*/ 580113 w 661238"/>
                <a:gd name="connsiteY7" fmla="*/ 410811 h 1951771"/>
                <a:gd name="connsiteX8" fmla="*/ 641668 w 661238"/>
                <a:gd name="connsiteY8" fmla="*/ 653015 h 1951771"/>
                <a:gd name="connsiteX9" fmla="*/ 655049 w 661238"/>
                <a:gd name="connsiteY9" fmla="*/ 745347 h 1951771"/>
                <a:gd name="connsiteX10" fmla="*/ 656387 w 661238"/>
                <a:gd name="connsiteY10" fmla="*/ 761405 h 1951771"/>
                <a:gd name="connsiteX11" fmla="*/ 661071 w 661238"/>
                <a:gd name="connsiteY11" fmla="*/ 802219 h 1951771"/>
                <a:gd name="connsiteX12" fmla="*/ 574063 w 661238"/>
                <a:gd name="connsiteY12" fmla="*/ 1077785 h 1951771"/>
                <a:gd name="connsiteX13" fmla="*/ 321181 w 661238"/>
                <a:gd name="connsiteY13" fmla="*/ 1722863 h 1951771"/>
                <a:gd name="connsiteX14" fmla="*/ 283044 w 661238"/>
                <a:gd name="connsiteY14" fmla="*/ 1769699 h 1951771"/>
                <a:gd name="connsiteX15" fmla="*/ 33480 w 661238"/>
                <a:gd name="connsiteY15" fmla="*/ 1947003 h 1951771"/>
                <a:gd name="connsiteX16" fmla="*/ 4041 w 661238"/>
                <a:gd name="connsiteY16" fmla="*/ 1944996 h 1951771"/>
                <a:gd name="connsiteX17" fmla="*/ 11400 w 661238"/>
                <a:gd name="connsiteY17" fmla="*/ 1914218 h 1951771"/>
                <a:gd name="connsiteX18" fmla="*/ 79646 w 661238"/>
                <a:gd name="connsiteY18" fmla="*/ 1850656 h 1951771"/>
                <a:gd name="connsiteX19" fmla="*/ 207439 w 661238"/>
                <a:gd name="connsiteY19" fmla="*/ 1635884 h 1951771"/>
                <a:gd name="connsiteX20" fmla="*/ 321181 w 661238"/>
                <a:gd name="connsiteY20" fmla="*/ 1226411 h 1951771"/>
                <a:gd name="connsiteX21" fmla="*/ 328541 w 661238"/>
                <a:gd name="connsiteY21" fmla="*/ 1095273 h 195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1238" h="1951771">
                  <a:moveTo>
                    <a:pt x="328541" y="1095273"/>
                  </a:moveTo>
                  <a:cubicBezTo>
                    <a:pt x="329210" y="1045761"/>
                    <a:pt x="323858" y="997588"/>
                    <a:pt x="306462" y="950753"/>
                  </a:cubicBezTo>
                  <a:cubicBezTo>
                    <a:pt x="302447" y="940717"/>
                    <a:pt x="303786" y="931350"/>
                    <a:pt x="307800" y="922652"/>
                  </a:cubicBezTo>
                  <a:cubicBezTo>
                    <a:pt x="353966" y="811586"/>
                    <a:pt x="387420" y="696505"/>
                    <a:pt x="417528" y="580087"/>
                  </a:cubicBezTo>
                  <a:cubicBezTo>
                    <a:pt x="448974" y="460322"/>
                    <a:pt x="470385" y="338551"/>
                    <a:pt x="482428" y="215442"/>
                  </a:cubicBezTo>
                  <a:cubicBezTo>
                    <a:pt x="486442" y="174628"/>
                    <a:pt x="483097" y="133145"/>
                    <a:pt x="483766" y="92332"/>
                  </a:cubicBezTo>
                  <a:cubicBezTo>
                    <a:pt x="484435" y="61555"/>
                    <a:pt x="487781" y="30777"/>
                    <a:pt x="491126" y="0"/>
                  </a:cubicBezTo>
                  <a:cubicBezTo>
                    <a:pt x="515882" y="137829"/>
                    <a:pt x="545321" y="274989"/>
                    <a:pt x="580113" y="410811"/>
                  </a:cubicBezTo>
                  <a:cubicBezTo>
                    <a:pt x="600854" y="491099"/>
                    <a:pt x="626948" y="570719"/>
                    <a:pt x="641668" y="653015"/>
                  </a:cubicBezTo>
                  <a:cubicBezTo>
                    <a:pt x="647020" y="683124"/>
                    <a:pt x="657056" y="713232"/>
                    <a:pt x="655049" y="745347"/>
                  </a:cubicBezTo>
                  <a:cubicBezTo>
                    <a:pt x="647020" y="751369"/>
                    <a:pt x="646351" y="756722"/>
                    <a:pt x="656387" y="761405"/>
                  </a:cubicBezTo>
                  <a:cubicBezTo>
                    <a:pt x="664416" y="774118"/>
                    <a:pt x="659732" y="788168"/>
                    <a:pt x="661071" y="802219"/>
                  </a:cubicBezTo>
                  <a:cubicBezTo>
                    <a:pt x="618250" y="879831"/>
                    <a:pt x="630711" y="924344"/>
                    <a:pt x="574063" y="1077785"/>
                  </a:cubicBezTo>
                  <a:cubicBezTo>
                    <a:pt x="517415" y="1231226"/>
                    <a:pt x="488089" y="1492476"/>
                    <a:pt x="321181" y="1722863"/>
                  </a:cubicBezTo>
                  <a:cubicBezTo>
                    <a:pt x="317167" y="1743605"/>
                    <a:pt x="297095" y="1755648"/>
                    <a:pt x="283044" y="1769699"/>
                  </a:cubicBezTo>
                  <a:cubicBezTo>
                    <a:pt x="210115" y="1843297"/>
                    <a:pt x="125143" y="1900168"/>
                    <a:pt x="33480" y="1947003"/>
                  </a:cubicBezTo>
                  <a:cubicBezTo>
                    <a:pt x="23444" y="1952355"/>
                    <a:pt x="12070" y="1955032"/>
                    <a:pt x="4041" y="1944996"/>
                  </a:cubicBezTo>
                  <a:cubicBezTo>
                    <a:pt x="-4657" y="1933622"/>
                    <a:pt x="2034" y="1922247"/>
                    <a:pt x="11400" y="1914218"/>
                  </a:cubicBezTo>
                  <a:cubicBezTo>
                    <a:pt x="34818" y="1893477"/>
                    <a:pt x="59574" y="1874074"/>
                    <a:pt x="79646" y="1850656"/>
                  </a:cubicBezTo>
                  <a:cubicBezTo>
                    <a:pt x="135179" y="1787094"/>
                    <a:pt x="173985" y="1712827"/>
                    <a:pt x="207439" y="1635884"/>
                  </a:cubicBezTo>
                  <a:cubicBezTo>
                    <a:pt x="264979" y="1504745"/>
                    <a:pt x="301778" y="1367585"/>
                    <a:pt x="321181" y="1226411"/>
                  </a:cubicBezTo>
                  <a:cubicBezTo>
                    <a:pt x="328541" y="1182921"/>
                    <a:pt x="332556" y="1138763"/>
                    <a:pt x="328541" y="10952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2AEF2E1-CBCE-4BDF-B7B7-9F3ACF04A08B}"/>
                </a:ext>
              </a:extLst>
            </p:cNvPr>
            <p:cNvSpPr/>
            <p:nvPr/>
          </p:nvSpPr>
          <p:spPr>
            <a:xfrm>
              <a:off x="6953099" y="4861334"/>
              <a:ext cx="1911" cy="1911"/>
            </a:xfrm>
            <a:custGeom>
              <a:avLst/>
              <a:gdLst>
                <a:gd name="connsiteX0" fmla="*/ 8238 w 6690"/>
                <a:gd name="connsiteY0" fmla="*/ 11374 h 6690"/>
                <a:gd name="connsiteX1" fmla="*/ 4893 w 6690"/>
                <a:gd name="connsiteY1" fmla="*/ 0 h 6690"/>
                <a:gd name="connsiteX2" fmla="*/ 8238 w 6690"/>
                <a:gd name="connsiteY2" fmla="*/ 11374 h 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6690">
                  <a:moveTo>
                    <a:pt x="8238" y="11374"/>
                  </a:moveTo>
                  <a:cubicBezTo>
                    <a:pt x="209" y="9367"/>
                    <a:pt x="-3805" y="6691"/>
                    <a:pt x="4893" y="0"/>
                  </a:cubicBezTo>
                  <a:cubicBezTo>
                    <a:pt x="8238" y="2676"/>
                    <a:pt x="8907" y="6691"/>
                    <a:pt x="8238" y="11374"/>
                  </a:cubicBezTo>
                  <a:close/>
                </a:path>
              </a:pathLst>
            </a:custGeom>
            <a:solidFill>
              <a:srgbClr val="48A960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955F121-90EE-4105-B263-1296A930661E}"/>
                </a:ext>
              </a:extLst>
            </p:cNvPr>
            <p:cNvSpPr/>
            <p:nvPr/>
          </p:nvSpPr>
          <p:spPr>
            <a:xfrm>
              <a:off x="7021203" y="5776560"/>
              <a:ext cx="1911" cy="3821"/>
            </a:xfrm>
            <a:custGeom>
              <a:avLst/>
              <a:gdLst>
                <a:gd name="connsiteX0" fmla="*/ 7947 w 6690"/>
                <a:gd name="connsiteY0" fmla="*/ 16058 h 13381"/>
                <a:gd name="connsiteX1" fmla="*/ 6609 w 6690"/>
                <a:gd name="connsiteY1" fmla="*/ 0 h 13381"/>
                <a:gd name="connsiteX2" fmla="*/ 7947 w 6690"/>
                <a:gd name="connsiteY2" fmla="*/ 16058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90" h="13381">
                  <a:moveTo>
                    <a:pt x="7947" y="16058"/>
                  </a:moveTo>
                  <a:cubicBezTo>
                    <a:pt x="-2758" y="12044"/>
                    <a:pt x="-2089" y="6022"/>
                    <a:pt x="6609" y="0"/>
                  </a:cubicBezTo>
                  <a:cubicBezTo>
                    <a:pt x="7278" y="5353"/>
                    <a:pt x="7947" y="10705"/>
                    <a:pt x="7947" y="16058"/>
                  </a:cubicBezTo>
                  <a:close/>
                </a:path>
              </a:pathLst>
            </a:custGeom>
            <a:solidFill>
              <a:srgbClr val="FEFEFE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15E47FA-1DF4-45A1-A973-8CB75226C89E}"/>
                </a:ext>
              </a:extLst>
            </p:cNvPr>
            <p:cNvSpPr/>
            <p:nvPr/>
          </p:nvSpPr>
          <p:spPr>
            <a:xfrm>
              <a:off x="6231869" y="4435786"/>
              <a:ext cx="663013" cy="370676"/>
            </a:xfrm>
            <a:custGeom>
              <a:avLst/>
              <a:gdLst>
                <a:gd name="connsiteX0" fmla="*/ 2276187 w 2321683"/>
                <a:gd name="connsiteY0" fmla="*/ 1051238 h 1298001"/>
                <a:gd name="connsiteX1" fmla="*/ 2275518 w 2321683"/>
                <a:gd name="connsiteY1" fmla="*/ 1059936 h 1298001"/>
                <a:gd name="connsiteX2" fmla="*/ 2268827 w 2321683"/>
                <a:gd name="connsiteY2" fmla="*/ 1050569 h 1298001"/>
                <a:gd name="connsiteX3" fmla="*/ 1662647 w 2321683"/>
                <a:gd name="connsiteY3" fmla="*/ 327301 h 1298001"/>
                <a:gd name="connsiteX4" fmla="*/ 1089920 w 2321683"/>
                <a:gd name="connsiteY4" fmla="*/ 35585 h 1298001"/>
                <a:gd name="connsiteX5" fmla="*/ 927335 w 2321683"/>
                <a:gd name="connsiteY5" fmla="*/ 8822 h 1298001"/>
                <a:gd name="connsiteX6" fmla="*/ 653685 w 2321683"/>
                <a:gd name="connsiteY6" fmla="*/ 10829 h 1298001"/>
                <a:gd name="connsiteX7" fmla="*/ 584101 w 2321683"/>
                <a:gd name="connsiteY7" fmla="*/ 20865 h 1298001"/>
                <a:gd name="connsiteX8" fmla="*/ 319817 w 2321683"/>
                <a:gd name="connsiteY8" fmla="*/ 138622 h 1298001"/>
                <a:gd name="connsiteX9" fmla="*/ 15389 w 2321683"/>
                <a:gd name="connsiteY9" fmla="*/ 590915 h 1298001"/>
                <a:gd name="connsiteX10" fmla="*/ 0 w 2321683"/>
                <a:gd name="connsiteY10" fmla="*/ 648456 h 1298001"/>
                <a:gd name="connsiteX11" fmla="*/ 0 w 2321683"/>
                <a:gd name="connsiteY11" fmla="*/ 792975 h 1298001"/>
                <a:gd name="connsiteX12" fmla="*/ 10036 w 2321683"/>
                <a:gd name="connsiteY12" fmla="*/ 825091 h 1298001"/>
                <a:gd name="connsiteX13" fmla="*/ 226816 w 2321683"/>
                <a:gd name="connsiteY13" fmla="*/ 1096066 h 1298001"/>
                <a:gd name="connsiteX14" fmla="*/ 471028 w 2321683"/>
                <a:gd name="connsiteY14" fmla="*/ 1163642 h 1298001"/>
                <a:gd name="connsiteX15" fmla="*/ 1376953 w 2321683"/>
                <a:gd name="connsiteY15" fmla="*/ 1205125 h 1298001"/>
                <a:gd name="connsiteX16" fmla="*/ 1378960 w 2321683"/>
                <a:gd name="connsiteY16" fmla="*/ 1199103 h 1298001"/>
                <a:gd name="connsiteX17" fmla="*/ 1376953 w 2321683"/>
                <a:gd name="connsiteY17" fmla="*/ 1205125 h 1298001"/>
                <a:gd name="connsiteX18" fmla="*/ 1579682 w 2321683"/>
                <a:gd name="connsiteY18" fmla="*/ 1209139 h 1298001"/>
                <a:gd name="connsiteX19" fmla="*/ 1870060 w 2321683"/>
                <a:gd name="connsiteY19" fmla="*/ 1221851 h 1298001"/>
                <a:gd name="connsiteX20" fmla="*/ 1906859 w 2321683"/>
                <a:gd name="connsiteY20" fmla="*/ 1227204 h 1298001"/>
                <a:gd name="connsiteX21" fmla="*/ 2215970 w 2321683"/>
                <a:gd name="connsiteY21" fmla="*/ 1294111 h 1298001"/>
                <a:gd name="connsiteX22" fmla="*/ 2247417 w 2321683"/>
                <a:gd name="connsiteY22" fmla="*/ 1298126 h 1298001"/>
                <a:gd name="connsiteX23" fmla="*/ 2327036 w 2321683"/>
                <a:gd name="connsiteY23" fmla="*/ 1202448 h 1298001"/>
                <a:gd name="connsiteX24" fmla="*/ 2276187 w 2321683"/>
                <a:gd name="connsiteY24" fmla="*/ 1051238 h 129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21683" h="1298001">
                  <a:moveTo>
                    <a:pt x="2276187" y="1051238"/>
                  </a:moveTo>
                  <a:cubicBezTo>
                    <a:pt x="2276187" y="1053914"/>
                    <a:pt x="2275518" y="1057259"/>
                    <a:pt x="2275518" y="1059936"/>
                  </a:cubicBezTo>
                  <a:cubicBezTo>
                    <a:pt x="2271503" y="1055252"/>
                    <a:pt x="2270165" y="1053245"/>
                    <a:pt x="2268827" y="1050569"/>
                  </a:cubicBezTo>
                  <a:cubicBezTo>
                    <a:pt x="2118286" y="766213"/>
                    <a:pt x="1914218" y="526684"/>
                    <a:pt x="1662647" y="327301"/>
                  </a:cubicBezTo>
                  <a:cubicBezTo>
                    <a:pt x="1491364" y="192148"/>
                    <a:pt x="1303354" y="89110"/>
                    <a:pt x="1089920" y="35585"/>
                  </a:cubicBezTo>
                  <a:cubicBezTo>
                    <a:pt x="1036394" y="22203"/>
                    <a:pt x="982199" y="16182"/>
                    <a:pt x="927335" y="8822"/>
                  </a:cubicBezTo>
                  <a:cubicBezTo>
                    <a:pt x="835672" y="-3891"/>
                    <a:pt x="744678" y="-2553"/>
                    <a:pt x="653685" y="10829"/>
                  </a:cubicBezTo>
                  <a:cubicBezTo>
                    <a:pt x="630267" y="14174"/>
                    <a:pt x="606849" y="16182"/>
                    <a:pt x="584101" y="20865"/>
                  </a:cubicBezTo>
                  <a:cubicBezTo>
                    <a:pt x="486416" y="38930"/>
                    <a:pt x="398099" y="77736"/>
                    <a:pt x="319817" y="138622"/>
                  </a:cubicBezTo>
                  <a:cubicBezTo>
                    <a:pt x="163254" y="252364"/>
                    <a:pt x="62893" y="403575"/>
                    <a:pt x="15389" y="590915"/>
                  </a:cubicBezTo>
                  <a:cubicBezTo>
                    <a:pt x="10705" y="610319"/>
                    <a:pt x="12043" y="631060"/>
                    <a:pt x="0" y="648456"/>
                  </a:cubicBezTo>
                  <a:cubicBezTo>
                    <a:pt x="0" y="696629"/>
                    <a:pt x="0" y="744802"/>
                    <a:pt x="0" y="792975"/>
                  </a:cubicBezTo>
                  <a:cubicBezTo>
                    <a:pt x="10036" y="801674"/>
                    <a:pt x="7360" y="813717"/>
                    <a:pt x="10036" y="825091"/>
                  </a:cubicBezTo>
                  <a:cubicBezTo>
                    <a:pt x="39475" y="950208"/>
                    <a:pt x="106383" y="1043878"/>
                    <a:pt x="226816" y="1096066"/>
                  </a:cubicBezTo>
                  <a:cubicBezTo>
                    <a:pt x="305097" y="1130188"/>
                    <a:pt x="387393" y="1150930"/>
                    <a:pt x="471028" y="1163642"/>
                  </a:cubicBezTo>
                  <a:cubicBezTo>
                    <a:pt x="771441" y="1209808"/>
                    <a:pt x="1074531" y="1202448"/>
                    <a:pt x="1376953" y="1205125"/>
                  </a:cubicBezTo>
                  <a:cubicBezTo>
                    <a:pt x="1377622" y="1203117"/>
                    <a:pt x="1378291" y="1201110"/>
                    <a:pt x="1378960" y="1199103"/>
                  </a:cubicBezTo>
                  <a:cubicBezTo>
                    <a:pt x="1378291" y="1201110"/>
                    <a:pt x="1377622" y="1203117"/>
                    <a:pt x="1376953" y="1205125"/>
                  </a:cubicBezTo>
                  <a:cubicBezTo>
                    <a:pt x="1444529" y="1206463"/>
                    <a:pt x="1512105" y="1208470"/>
                    <a:pt x="1579682" y="1209139"/>
                  </a:cubicBezTo>
                  <a:cubicBezTo>
                    <a:pt x="1676697" y="1210477"/>
                    <a:pt x="1773713" y="1216499"/>
                    <a:pt x="1870060" y="1221851"/>
                  </a:cubicBezTo>
                  <a:cubicBezTo>
                    <a:pt x="1882103" y="1223859"/>
                    <a:pt x="1894815" y="1225866"/>
                    <a:pt x="1906859" y="1227204"/>
                  </a:cubicBezTo>
                  <a:cubicBezTo>
                    <a:pt x="2012572" y="1239247"/>
                    <a:pt x="2117617" y="1251960"/>
                    <a:pt x="2215970" y="1294111"/>
                  </a:cubicBezTo>
                  <a:cubicBezTo>
                    <a:pt x="2226006" y="1298795"/>
                    <a:pt x="2236712" y="1297457"/>
                    <a:pt x="2247417" y="1298126"/>
                  </a:cubicBezTo>
                  <a:cubicBezTo>
                    <a:pt x="2290907" y="1281399"/>
                    <a:pt x="2324360" y="1255305"/>
                    <a:pt x="2327036" y="1202448"/>
                  </a:cubicBezTo>
                  <a:lnTo>
                    <a:pt x="2276187" y="1051238"/>
                  </a:lnTo>
                  <a:close/>
                </a:path>
              </a:pathLst>
            </a:custGeom>
            <a:solidFill>
              <a:schemeClr val="accent1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0E4A269-3B8A-4CFA-9361-DE645758A606}"/>
                </a:ext>
              </a:extLst>
            </p:cNvPr>
            <p:cNvSpPr/>
            <p:nvPr/>
          </p:nvSpPr>
          <p:spPr>
            <a:xfrm>
              <a:off x="6921823" y="4784907"/>
              <a:ext cx="3821" cy="3821"/>
            </a:xfrm>
            <a:custGeom>
              <a:avLst/>
              <a:gdLst>
                <a:gd name="connsiteX0" fmla="*/ 19403 w 13381"/>
                <a:gd name="connsiteY0" fmla="*/ 0 h 13381"/>
                <a:gd name="connsiteX1" fmla="*/ 0 w 13381"/>
                <a:gd name="connsiteY1" fmla="*/ 17396 h 13381"/>
                <a:gd name="connsiteX2" fmla="*/ 19403 w 13381"/>
                <a:gd name="connsiteY2" fmla="*/ 0 h 1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81" h="13381">
                  <a:moveTo>
                    <a:pt x="19403" y="0"/>
                  </a:moveTo>
                  <a:lnTo>
                    <a:pt x="0" y="17396"/>
                  </a:lnTo>
                  <a:cubicBezTo>
                    <a:pt x="10036" y="16727"/>
                    <a:pt x="15389" y="11374"/>
                    <a:pt x="19403" y="0"/>
                  </a:cubicBezTo>
                  <a:close/>
                </a:path>
              </a:pathLst>
            </a:custGeom>
            <a:noFill/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DEDDEE4-E80C-43B4-9BC8-5C64BA7BD540}"/>
                </a:ext>
              </a:extLst>
            </p:cNvPr>
            <p:cNvSpPr/>
            <p:nvPr/>
          </p:nvSpPr>
          <p:spPr>
            <a:xfrm>
              <a:off x="6896411" y="4779366"/>
              <a:ext cx="1911" cy="1911"/>
            </a:xfrm>
            <a:custGeom>
              <a:avLst/>
              <a:gdLst>
                <a:gd name="connsiteX0" fmla="*/ 669 w 0"/>
                <a:gd name="connsiteY0" fmla="*/ 0 h 0"/>
                <a:gd name="connsiteX1" fmla="*/ 0 w 0"/>
                <a:gd name="connsiteY1" fmla="*/ 4014 h 0"/>
                <a:gd name="connsiteX2" fmla="*/ 4684 w 0"/>
                <a:gd name="connsiteY2" fmla="*/ 2676 h 0"/>
                <a:gd name="connsiteX3" fmla="*/ 669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69" y="0"/>
                  </a:moveTo>
                  <a:cubicBezTo>
                    <a:pt x="669" y="1338"/>
                    <a:pt x="669" y="2676"/>
                    <a:pt x="0" y="4014"/>
                  </a:cubicBezTo>
                  <a:cubicBezTo>
                    <a:pt x="1338" y="3345"/>
                    <a:pt x="2676" y="3345"/>
                    <a:pt x="4684" y="2676"/>
                  </a:cubicBezTo>
                  <a:cubicBezTo>
                    <a:pt x="3345" y="1338"/>
                    <a:pt x="2007" y="669"/>
                    <a:pt x="669" y="0"/>
                  </a:cubicBezTo>
                  <a:close/>
                </a:path>
              </a:pathLst>
            </a:custGeom>
            <a:solidFill>
              <a:srgbClr val="2F9D55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7D44DAC-279F-4BC1-A368-999622A8E3EC}"/>
                </a:ext>
              </a:extLst>
            </p:cNvPr>
            <p:cNvSpPr/>
            <p:nvPr/>
          </p:nvSpPr>
          <p:spPr>
            <a:xfrm>
              <a:off x="6879029" y="4161827"/>
              <a:ext cx="583617" cy="628048"/>
            </a:xfrm>
            <a:custGeom>
              <a:avLst/>
              <a:gdLst>
                <a:gd name="connsiteX0" fmla="*/ 2023257 w 2040673"/>
                <a:gd name="connsiteY0" fmla="*/ 857083 h 2194560"/>
                <a:gd name="connsiteX1" fmla="*/ 1672662 w 2040673"/>
                <a:gd name="connsiteY1" fmla="*/ 280342 h 2194560"/>
                <a:gd name="connsiteX2" fmla="*/ 1390983 w 2040673"/>
                <a:gd name="connsiteY2" fmla="*/ 81627 h 2194560"/>
                <a:gd name="connsiteX3" fmla="*/ 1275902 w 2040673"/>
                <a:gd name="connsiteY3" fmla="*/ 36799 h 2194560"/>
                <a:gd name="connsiteX4" fmla="*/ 1275902 w 2040673"/>
                <a:gd name="connsiteY4" fmla="*/ 36799 h 2194560"/>
                <a:gd name="connsiteX5" fmla="*/ 1253823 w 2040673"/>
                <a:gd name="connsiteY5" fmla="*/ 25425 h 2194560"/>
                <a:gd name="connsiteX6" fmla="*/ 1152793 w 2040673"/>
                <a:gd name="connsiteY6" fmla="*/ 0 h 2194560"/>
                <a:gd name="connsiteX7" fmla="*/ 1136735 w 2040673"/>
                <a:gd name="connsiteY7" fmla="*/ 0 h 2194560"/>
                <a:gd name="connsiteX8" fmla="*/ 1099267 w 2040673"/>
                <a:gd name="connsiteY8" fmla="*/ 0 h 2194560"/>
                <a:gd name="connsiteX9" fmla="*/ 1083209 w 2040673"/>
                <a:gd name="connsiteY9" fmla="*/ 0 h 2194560"/>
                <a:gd name="connsiteX10" fmla="*/ 1025000 w 2040673"/>
                <a:gd name="connsiteY10" fmla="*/ 5353 h 2194560"/>
                <a:gd name="connsiteX11" fmla="*/ 954747 w 2040673"/>
                <a:gd name="connsiteY11" fmla="*/ 16058 h 2194560"/>
                <a:gd name="connsiteX12" fmla="*/ 911257 w 2040673"/>
                <a:gd name="connsiteY12" fmla="*/ 24087 h 2194560"/>
                <a:gd name="connsiteX13" fmla="*/ 467662 w 2040673"/>
                <a:gd name="connsiteY13" fmla="*/ 292385 h 2194560"/>
                <a:gd name="connsiteX14" fmla="*/ 151859 w 2040673"/>
                <a:gd name="connsiteY14" fmla="*/ 861097 h 2194560"/>
                <a:gd name="connsiteX15" fmla="*/ 18044 w 2040673"/>
                <a:gd name="connsiteY15" fmla="*/ 1487350 h 2194560"/>
                <a:gd name="connsiteX16" fmla="*/ 5332 w 2040673"/>
                <a:gd name="connsiteY16" fmla="*/ 1947003 h 2194560"/>
                <a:gd name="connsiteX17" fmla="*/ 10685 w 2040673"/>
                <a:gd name="connsiteY17" fmla="*/ 2009227 h 2194560"/>
                <a:gd name="connsiteX18" fmla="*/ 62203 w 2040673"/>
                <a:gd name="connsiteY18" fmla="*/ 2161106 h 2194560"/>
                <a:gd name="connsiteX19" fmla="*/ 66218 w 2040673"/>
                <a:gd name="connsiteY19" fmla="*/ 2163783 h 2194560"/>
                <a:gd name="connsiteX20" fmla="*/ 78261 w 2040673"/>
                <a:gd name="connsiteY20" fmla="*/ 2171812 h 2194560"/>
                <a:gd name="connsiteX21" fmla="*/ 78930 w 2040673"/>
                <a:gd name="connsiteY21" fmla="*/ 2172481 h 2194560"/>
                <a:gd name="connsiteX22" fmla="*/ 84952 w 2040673"/>
                <a:gd name="connsiteY22" fmla="*/ 2176495 h 2194560"/>
                <a:gd name="connsiteX23" fmla="*/ 87628 w 2040673"/>
                <a:gd name="connsiteY23" fmla="*/ 2177833 h 2194560"/>
                <a:gd name="connsiteX24" fmla="*/ 92981 w 2040673"/>
                <a:gd name="connsiteY24" fmla="*/ 2181179 h 2194560"/>
                <a:gd name="connsiteX25" fmla="*/ 95657 w 2040673"/>
                <a:gd name="connsiteY25" fmla="*/ 2183186 h 2194560"/>
                <a:gd name="connsiteX26" fmla="*/ 100340 w 2040673"/>
                <a:gd name="connsiteY26" fmla="*/ 2185862 h 2194560"/>
                <a:gd name="connsiteX27" fmla="*/ 103686 w 2040673"/>
                <a:gd name="connsiteY27" fmla="*/ 2187200 h 2194560"/>
                <a:gd name="connsiteX28" fmla="*/ 108369 w 2040673"/>
                <a:gd name="connsiteY28" fmla="*/ 2189208 h 2194560"/>
                <a:gd name="connsiteX29" fmla="*/ 111715 w 2040673"/>
                <a:gd name="connsiteY29" fmla="*/ 2190546 h 2194560"/>
                <a:gd name="connsiteX30" fmla="*/ 117067 w 2040673"/>
                <a:gd name="connsiteY30" fmla="*/ 2192553 h 2194560"/>
                <a:gd name="connsiteX31" fmla="*/ 119744 w 2040673"/>
                <a:gd name="connsiteY31" fmla="*/ 2193891 h 2194560"/>
                <a:gd name="connsiteX32" fmla="*/ 128442 w 2040673"/>
                <a:gd name="connsiteY32" fmla="*/ 2196567 h 2194560"/>
                <a:gd name="connsiteX33" fmla="*/ 134463 w 2040673"/>
                <a:gd name="connsiteY33" fmla="*/ 2197905 h 2194560"/>
                <a:gd name="connsiteX34" fmla="*/ 135132 w 2040673"/>
                <a:gd name="connsiteY34" fmla="*/ 2197905 h 2194560"/>
                <a:gd name="connsiteX35" fmla="*/ 139816 w 2040673"/>
                <a:gd name="connsiteY35" fmla="*/ 2198575 h 2194560"/>
                <a:gd name="connsiteX36" fmla="*/ 140485 w 2040673"/>
                <a:gd name="connsiteY36" fmla="*/ 2198575 h 2194560"/>
                <a:gd name="connsiteX37" fmla="*/ 145168 w 2040673"/>
                <a:gd name="connsiteY37" fmla="*/ 2199244 h 2194560"/>
                <a:gd name="connsiteX38" fmla="*/ 145168 w 2040673"/>
                <a:gd name="connsiteY38" fmla="*/ 2199244 h 2194560"/>
                <a:gd name="connsiteX39" fmla="*/ 149852 w 2040673"/>
                <a:gd name="connsiteY39" fmla="*/ 2199244 h 2194560"/>
                <a:gd name="connsiteX40" fmla="*/ 149852 w 2040673"/>
                <a:gd name="connsiteY40" fmla="*/ 2199244 h 2194560"/>
                <a:gd name="connsiteX41" fmla="*/ 149852 w 2040673"/>
                <a:gd name="connsiteY41" fmla="*/ 2199244 h 2194560"/>
                <a:gd name="connsiteX42" fmla="*/ 153197 w 2040673"/>
                <a:gd name="connsiteY42" fmla="*/ 2198575 h 2194560"/>
                <a:gd name="connsiteX43" fmla="*/ 153197 w 2040673"/>
                <a:gd name="connsiteY43" fmla="*/ 2198575 h 2194560"/>
                <a:gd name="connsiteX44" fmla="*/ 156543 w 2040673"/>
                <a:gd name="connsiteY44" fmla="*/ 2197905 h 2194560"/>
                <a:gd name="connsiteX45" fmla="*/ 156543 w 2040673"/>
                <a:gd name="connsiteY45" fmla="*/ 2197905 h 2194560"/>
                <a:gd name="connsiteX46" fmla="*/ 159219 w 2040673"/>
                <a:gd name="connsiteY46" fmla="*/ 2196567 h 2194560"/>
                <a:gd name="connsiteX47" fmla="*/ 159219 w 2040673"/>
                <a:gd name="connsiteY47" fmla="*/ 2196567 h 2194560"/>
                <a:gd name="connsiteX48" fmla="*/ 161895 w 2040673"/>
                <a:gd name="connsiteY48" fmla="*/ 2194560 h 2194560"/>
                <a:gd name="connsiteX49" fmla="*/ 161895 w 2040673"/>
                <a:gd name="connsiteY49" fmla="*/ 2194560 h 2194560"/>
                <a:gd name="connsiteX50" fmla="*/ 163902 w 2040673"/>
                <a:gd name="connsiteY50" fmla="*/ 2192553 h 2194560"/>
                <a:gd name="connsiteX51" fmla="*/ 163902 w 2040673"/>
                <a:gd name="connsiteY51" fmla="*/ 2192553 h 2194560"/>
                <a:gd name="connsiteX52" fmla="*/ 165910 w 2040673"/>
                <a:gd name="connsiteY52" fmla="*/ 2189877 h 2194560"/>
                <a:gd name="connsiteX53" fmla="*/ 165910 w 2040673"/>
                <a:gd name="connsiteY53" fmla="*/ 2189877 h 2194560"/>
                <a:gd name="connsiteX54" fmla="*/ 167248 w 2040673"/>
                <a:gd name="connsiteY54" fmla="*/ 2186531 h 2194560"/>
                <a:gd name="connsiteX55" fmla="*/ 167248 w 2040673"/>
                <a:gd name="connsiteY55" fmla="*/ 2186531 h 2194560"/>
                <a:gd name="connsiteX56" fmla="*/ 169255 w 2040673"/>
                <a:gd name="connsiteY56" fmla="*/ 2179840 h 2194560"/>
                <a:gd name="connsiteX57" fmla="*/ 169255 w 2040673"/>
                <a:gd name="connsiteY57" fmla="*/ 2178502 h 2194560"/>
                <a:gd name="connsiteX58" fmla="*/ 169924 w 2040673"/>
                <a:gd name="connsiteY58" fmla="*/ 2175826 h 2194560"/>
                <a:gd name="connsiteX59" fmla="*/ 170593 w 2040673"/>
                <a:gd name="connsiteY59" fmla="*/ 2173819 h 2194560"/>
                <a:gd name="connsiteX60" fmla="*/ 171262 w 2040673"/>
                <a:gd name="connsiteY60" fmla="*/ 2171812 h 2194560"/>
                <a:gd name="connsiteX61" fmla="*/ 171931 w 2040673"/>
                <a:gd name="connsiteY61" fmla="*/ 2166459 h 2194560"/>
                <a:gd name="connsiteX62" fmla="*/ 179291 w 2040673"/>
                <a:gd name="connsiteY62" fmla="*/ 2141034 h 2194560"/>
                <a:gd name="connsiteX63" fmla="*/ 180629 w 2040673"/>
                <a:gd name="connsiteY63" fmla="*/ 2137020 h 2194560"/>
                <a:gd name="connsiteX64" fmla="*/ 229472 w 2040673"/>
                <a:gd name="connsiteY64" fmla="*/ 2128322 h 2194560"/>
                <a:gd name="connsiteX65" fmla="*/ 243522 w 2040673"/>
                <a:gd name="connsiteY65" fmla="*/ 2118286 h 2194560"/>
                <a:gd name="connsiteX66" fmla="*/ 251551 w 2040673"/>
                <a:gd name="connsiteY66" fmla="*/ 2110926 h 2194560"/>
                <a:gd name="connsiteX67" fmla="*/ 497101 w 2040673"/>
                <a:gd name="connsiteY67" fmla="*/ 1967744 h 2194560"/>
                <a:gd name="connsiteX68" fmla="*/ 600807 w 2040673"/>
                <a:gd name="connsiteY68" fmla="*/ 1915556 h 2194560"/>
                <a:gd name="connsiteX69" fmla="*/ 634261 w 2040673"/>
                <a:gd name="connsiteY69" fmla="*/ 1907528 h 2194560"/>
                <a:gd name="connsiteX70" fmla="*/ 820932 w 2040673"/>
                <a:gd name="connsiteY70" fmla="*/ 1834599 h 2194560"/>
                <a:gd name="connsiteX71" fmla="*/ 1515430 w 2040673"/>
                <a:gd name="connsiteY71" fmla="*/ 1572322 h 2194560"/>
                <a:gd name="connsiteX72" fmla="*/ 1876730 w 2040673"/>
                <a:gd name="connsiteY72" fmla="*/ 1360895 h 2194560"/>
                <a:gd name="connsiteX73" fmla="*/ 2026602 w 2040673"/>
                <a:gd name="connsiteY73" fmla="*/ 1147461 h 2194560"/>
                <a:gd name="connsiteX74" fmla="*/ 2023257 w 2040673"/>
                <a:gd name="connsiteY74" fmla="*/ 857083 h 2194560"/>
                <a:gd name="connsiteX75" fmla="*/ 1219031 w 2040673"/>
                <a:gd name="connsiteY75" fmla="*/ 181988 h 2194560"/>
                <a:gd name="connsiteX76" fmla="*/ 1156138 w 2040673"/>
                <a:gd name="connsiteY76" fmla="*/ 353271 h 2194560"/>
                <a:gd name="connsiteX77" fmla="*/ 1219031 w 2040673"/>
                <a:gd name="connsiteY77" fmla="*/ 181988 h 2194560"/>
                <a:gd name="connsiteX0" fmla="*/ 2023257 w 2043660"/>
                <a:gd name="connsiteY0" fmla="*/ 857083 h 2199245"/>
                <a:gd name="connsiteX1" fmla="*/ 1672662 w 2043660"/>
                <a:gd name="connsiteY1" fmla="*/ 280342 h 2199245"/>
                <a:gd name="connsiteX2" fmla="*/ 1390983 w 2043660"/>
                <a:gd name="connsiteY2" fmla="*/ 81627 h 2199245"/>
                <a:gd name="connsiteX3" fmla="*/ 1275902 w 2043660"/>
                <a:gd name="connsiteY3" fmla="*/ 36799 h 2199245"/>
                <a:gd name="connsiteX4" fmla="*/ 1275902 w 2043660"/>
                <a:gd name="connsiteY4" fmla="*/ 36799 h 2199245"/>
                <a:gd name="connsiteX5" fmla="*/ 1253823 w 2043660"/>
                <a:gd name="connsiteY5" fmla="*/ 25425 h 2199245"/>
                <a:gd name="connsiteX6" fmla="*/ 1152793 w 2043660"/>
                <a:gd name="connsiteY6" fmla="*/ 0 h 2199245"/>
                <a:gd name="connsiteX7" fmla="*/ 1136735 w 2043660"/>
                <a:gd name="connsiteY7" fmla="*/ 0 h 2199245"/>
                <a:gd name="connsiteX8" fmla="*/ 1099267 w 2043660"/>
                <a:gd name="connsiteY8" fmla="*/ 0 h 2199245"/>
                <a:gd name="connsiteX9" fmla="*/ 1083209 w 2043660"/>
                <a:gd name="connsiteY9" fmla="*/ 0 h 2199245"/>
                <a:gd name="connsiteX10" fmla="*/ 1025000 w 2043660"/>
                <a:gd name="connsiteY10" fmla="*/ 5353 h 2199245"/>
                <a:gd name="connsiteX11" fmla="*/ 954747 w 2043660"/>
                <a:gd name="connsiteY11" fmla="*/ 16058 h 2199245"/>
                <a:gd name="connsiteX12" fmla="*/ 911257 w 2043660"/>
                <a:gd name="connsiteY12" fmla="*/ 24087 h 2199245"/>
                <a:gd name="connsiteX13" fmla="*/ 467662 w 2043660"/>
                <a:gd name="connsiteY13" fmla="*/ 292385 h 2199245"/>
                <a:gd name="connsiteX14" fmla="*/ 151859 w 2043660"/>
                <a:gd name="connsiteY14" fmla="*/ 861097 h 2199245"/>
                <a:gd name="connsiteX15" fmla="*/ 18044 w 2043660"/>
                <a:gd name="connsiteY15" fmla="*/ 1487350 h 2199245"/>
                <a:gd name="connsiteX16" fmla="*/ 5332 w 2043660"/>
                <a:gd name="connsiteY16" fmla="*/ 1947003 h 2199245"/>
                <a:gd name="connsiteX17" fmla="*/ 10685 w 2043660"/>
                <a:gd name="connsiteY17" fmla="*/ 2009227 h 2199245"/>
                <a:gd name="connsiteX18" fmla="*/ 62203 w 2043660"/>
                <a:gd name="connsiteY18" fmla="*/ 2161106 h 2199245"/>
                <a:gd name="connsiteX19" fmla="*/ 66218 w 2043660"/>
                <a:gd name="connsiteY19" fmla="*/ 2163783 h 2199245"/>
                <a:gd name="connsiteX20" fmla="*/ 78261 w 2043660"/>
                <a:gd name="connsiteY20" fmla="*/ 2171812 h 2199245"/>
                <a:gd name="connsiteX21" fmla="*/ 78930 w 2043660"/>
                <a:gd name="connsiteY21" fmla="*/ 2172481 h 2199245"/>
                <a:gd name="connsiteX22" fmla="*/ 84952 w 2043660"/>
                <a:gd name="connsiteY22" fmla="*/ 2176495 h 2199245"/>
                <a:gd name="connsiteX23" fmla="*/ 87628 w 2043660"/>
                <a:gd name="connsiteY23" fmla="*/ 2177833 h 2199245"/>
                <a:gd name="connsiteX24" fmla="*/ 92981 w 2043660"/>
                <a:gd name="connsiteY24" fmla="*/ 2181179 h 2199245"/>
                <a:gd name="connsiteX25" fmla="*/ 95657 w 2043660"/>
                <a:gd name="connsiteY25" fmla="*/ 2183186 h 2199245"/>
                <a:gd name="connsiteX26" fmla="*/ 100340 w 2043660"/>
                <a:gd name="connsiteY26" fmla="*/ 2185862 h 2199245"/>
                <a:gd name="connsiteX27" fmla="*/ 103686 w 2043660"/>
                <a:gd name="connsiteY27" fmla="*/ 2187200 h 2199245"/>
                <a:gd name="connsiteX28" fmla="*/ 108369 w 2043660"/>
                <a:gd name="connsiteY28" fmla="*/ 2189208 h 2199245"/>
                <a:gd name="connsiteX29" fmla="*/ 111715 w 2043660"/>
                <a:gd name="connsiteY29" fmla="*/ 2190546 h 2199245"/>
                <a:gd name="connsiteX30" fmla="*/ 117067 w 2043660"/>
                <a:gd name="connsiteY30" fmla="*/ 2192553 h 2199245"/>
                <a:gd name="connsiteX31" fmla="*/ 119744 w 2043660"/>
                <a:gd name="connsiteY31" fmla="*/ 2193891 h 2199245"/>
                <a:gd name="connsiteX32" fmla="*/ 128442 w 2043660"/>
                <a:gd name="connsiteY32" fmla="*/ 2196567 h 2199245"/>
                <a:gd name="connsiteX33" fmla="*/ 134463 w 2043660"/>
                <a:gd name="connsiteY33" fmla="*/ 2197905 h 2199245"/>
                <a:gd name="connsiteX34" fmla="*/ 135132 w 2043660"/>
                <a:gd name="connsiteY34" fmla="*/ 2197905 h 2199245"/>
                <a:gd name="connsiteX35" fmla="*/ 139816 w 2043660"/>
                <a:gd name="connsiteY35" fmla="*/ 2198575 h 2199245"/>
                <a:gd name="connsiteX36" fmla="*/ 140485 w 2043660"/>
                <a:gd name="connsiteY36" fmla="*/ 2198575 h 2199245"/>
                <a:gd name="connsiteX37" fmla="*/ 145168 w 2043660"/>
                <a:gd name="connsiteY37" fmla="*/ 2199244 h 2199245"/>
                <a:gd name="connsiteX38" fmla="*/ 145168 w 2043660"/>
                <a:gd name="connsiteY38" fmla="*/ 2199244 h 2199245"/>
                <a:gd name="connsiteX39" fmla="*/ 149852 w 2043660"/>
                <a:gd name="connsiteY39" fmla="*/ 2199244 h 2199245"/>
                <a:gd name="connsiteX40" fmla="*/ 149852 w 2043660"/>
                <a:gd name="connsiteY40" fmla="*/ 2199244 h 2199245"/>
                <a:gd name="connsiteX41" fmla="*/ 149852 w 2043660"/>
                <a:gd name="connsiteY41" fmla="*/ 2199244 h 2199245"/>
                <a:gd name="connsiteX42" fmla="*/ 153197 w 2043660"/>
                <a:gd name="connsiteY42" fmla="*/ 2198575 h 2199245"/>
                <a:gd name="connsiteX43" fmla="*/ 153197 w 2043660"/>
                <a:gd name="connsiteY43" fmla="*/ 2198575 h 2199245"/>
                <a:gd name="connsiteX44" fmla="*/ 156543 w 2043660"/>
                <a:gd name="connsiteY44" fmla="*/ 2197905 h 2199245"/>
                <a:gd name="connsiteX45" fmla="*/ 156543 w 2043660"/>
                <a:gd name="connsiteY45" fmla="*/ 2197905 h 2199245"/>
                <a:gd name="connsiteX46" fmla="*/ 159219 w 2043660"/>
                <a:gd name="connsiteY46" fmla="*/ 2196567 h 2199245"/>
                <a:gd name="connsiteX47" fmla="*/ 159219 w 2043660"/>
                <a:gd name="connsiteY47" fmla="*/ 2196567 h 2199245"/>
                <a:gd name="connsiteX48" fmla="*/ 161895 w 2043660"/>
                <a:gd name="connsiteY48" fmla="*/ 2194560 h 2199245"/>
                <a:gd name="connsiteX49" fmla="*/ 161895 w 2043660"/>
                <a:gd name="connsiteY49" fmla="*/ 2194560 h 2199245"/>
                <a:gd name="connsiteX50" fmla="*/ 163902 w 2043660"/>
                <a:gd name="connsiteY50" fmla="*/ 2192553 h 2199245"/>
                <a:gd name="connsiteX51" fmla="*/ 163902 w 2043660"/>
                <a:gd name="connsiteY51" fmla="*/ 2192553 h 2199245"/>
                <a:gd name="connsiteX52" fmla="*/ 165910 w 2043660"/>
                <a:gd name="connsiteY52" fmla="*/ 2189877 h 2199245"/>
                <a:gd name="connsiteX53" fmla="*/ 165910 w 2043660"/>
                <a:gd name="connsiteY53" fmla="*/ 2189877 h 2199245"/>
                <a:gd name="connsiteX54" fmla="*/ 167248 w 2043660"/>
                <a:gd name="connsiteY54" fmla="*/ 2186531 h 2199245"/>
                <a:gd name="connsiteX55" fmla="*/ 167248 w 2043660"/>
                <a:gd name="connsiteY55" fmla="*/ 2186531 h 2199245"/>
                <a:gd name="connsiteX56" fmla="*/ 169255 w 2043660"/>
                <a:gd name="connsiteY56" fmla="*/ 2179840 h 2199245"/>
                <a:gd name="connsiteX57" fmla="*/ 169255 w 2043660"/>
                <a:gd name="connsiteY57" fmla="*/ 2178502 h 2199245"/>
                <a:gd name="connsiteX58" fmla="*/ 169924 w 2043660"/>
                <a:gd name="connsiteY58" fmla="*/ 2175826 h 2199245"/>
                <a:gd name="connsiteX59" fmla="*/ 170593 w 2043660"/>
                <a:gd name="connsiteY59" fmla="*/ 2173819 h 2199245"/>
                <a:gd name="connsiteX60" fmla="*/ 171262 w 2043660"/>
                <a:gd name="connsiteY60" fmla="*/ 2171812 h 2199245"/>
                <a:gd name="connsiteX61" fmla="*/ 171931 w 2043660"/>
                <a:gd name="connsiteY61" fmla="*/ 2166459 h 2199245"/>
                <a:gd name="connsiteX62" fmla="*/ 179291 w 2043660"/>
                <a:gd name="connsiteY62" fmla="*/ 2141034 h 2199245"/>
                <a:gd name="connsiteX63" fmla="*/ 180629 w 2043660"/>
                <a:gd name="connsiteY63" fmla="*/ 2137020 h 2199245"/>
                <a:gd name="connsiteX64" fmla="*/ 229472 w 2043660"/>
                <a:gd name="connsiteY64" fmla="*/ 2128322 h 2199245"/>
                <a:gd name="connsiteX65" fmla="*/ 243522 w 2043660"/>
                <a:gd name="connsiteY65" fmla="*/ 2118286 h 2199245"/>
                <a:gd name="connsiteX66" fmla="*/ 251551 w 2043660"/>
                <a:gd name="connsiteY66" fmla="*/ 2110926 h 2199245"/>
                <a:gd name="connsiteX67" fmla="*/ 497101 w 2043660"/>
                <a:gd name="connsiteY67" fmla="*/ 1967744 h 2199245"/>
                <a:gd name="connsiteX68" fmla="*/ 600807 w 2043660"/>
                <a:gd name="connsiteY68" fmla="*/ 1915556 h 2199245"/>
                <a:gd name="connsiteX69" fmla="*/ 634261 w 2043660"/>
                <a:gd name="connsiteY69" fmla="*/ 1907528 h 2199245"/>
                <a:gd name="connsiteX70" fmla="*/ 820932 w 2043660"/>
                <a:gd name="connsiteY70" fmla="*/ 1834599 h 2199245"/>
                <a:gd name="connsiteX71" fmla="*/ 1515430 w 2043660"/>
                <a:gd name="connsiteY71" fmla="*/ 1572322 h 2199245"/>
                <a:gd name="connsiteX72" fmla="*/ 1876730 w 2043660"/>
                <a:gd name="connsiteY72" fmla="*/ 1360895 h 2199245"/>
                <a:gd name="connsiteX73" fmla="*/ 2026602 w 2043660"/>
                <a:gd name="connsiteY73" fmla="*/ 1147461 h 2199245"/>
                <a:gd name="connsiteX74" fmla="*/ 2023257 w 2043660"/>
                <a:gd name="connsiteY74" fmla="*/ 857083 h 21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043660" h="2199245">
                  <a:moveTo>
                    <a:pt x="2023257" y="857083"/>
                  </a:moveTo>
                  <a:cubicBezTo>
                    <a:pt x="1966386" y="628929"/>
                    <a:pt x="1838592" y="442926"/>
                    <a:pt x="1672662" y="280342"/>
                  </a:cubicBezTo>
                  <a:cubicBezTo>
                    <a:pt x="1589697" y="199384"/>
                    <a:pt x="1497365" y="130469"/>
                    <a:pt x="1390983" y="81627"/>
                  </a:cubicBezTo>
                  <a:cubicBezTo>
                    <a:pt x="1353514" y="64231"/>
                    <a:pt x="1317385" y="44159"/>
                    <a:pt x="1275902" y="36799"/>
                  </a:cubicBezTo>
                  <a:lnTo>
                    <a:pt x="1275902" y="36799"/>
                  </a:lnTo>
                  <a:cubicBezTo>
                    <a:pt x="1271888" y="26094"/>
                    <a:pt x="1261182" y="28101"/>
                    <a:pt x="1253823" y="25425"/>
                  </a:cubicBezTo>
                  <a:cubicBezTo>
                    <a:pt x="1221038" y="13381"/>
                    <a:pt x="1184908" y="15389"/>
                    <a:pt x="1152793" y="0"/>
                  </a:cubicBezTo>
                  <a:lnTo>
                    <a:pt x="1136735" y="0"/>
                  </a:lnTo>
                  <a:cubicBezTo>
                    <a:pt x="1124022" y="9367"/>
                    <a:pt x="1111979" y="8029"/>
                    <a:pt x="1099267" y="0"/>
                  </a:cubicBezTo>
                  <a:lnTo>
                    <a:pt x="1083209" y="0"/>
                  </a:lnTo>
                  <a:cubicBezTo>
                    <a:pt x="1064475" y="11374"/>
                    <a:pt x="1044403" y="3345"/>
                    <a:pt x="1025000" y="5353"/>
                  </a:cubicBezTo>
                  <a:cubicBezTo>
                    <a:pt x="1002251" y="13381"/>
                    <a:pt x="976826" y="6022"/>
                    <a:pt x="954747" y="16058"/>
                  </a:cubicBezTo>
                  <a:cubicBezTo>
                    <a:pt x="940027" y="18734"/>
                    <a:pt x="925308" y="20741"/>
                    <a:pt x="911257" y="24087"/>
                  </a:cubicBezTo>
                  <a:cubicBezTo>
                    <a:pt x="734622" y="66238"/>
                    <a:pt x="589433" y="159908"/>
                    <a:pt x="467662" y="292385"/>
                  </a:cubicBezTo>
                  <a:cubicBezTo>
                    <a:pt x="317789" y="456977"/>
                    <a:pt x="222781" y="653015"/>
                    <a:pt x="151859" y="861097"/>
                  </a:cubicBezTo>
                  <a:cubicBezTo>
                    <a:pt x="82275" y="1064496"/>
                    <a:pt x="40793" y="1273915"/>
                    <a:pt x="18044" y="1487350"/>
                  </a:cubicBezTo>
                  <a:cubicBezTo>
                    <a:pt x="1987" y="1639898"/>
                    <a:pt x="-6042" y="1793116"/>
                    <a:pt x="5332" y="1947003"/>
                  </a:cubicBezTo>
                  <a:cubicBezTo>
                    <a:pt x="6670" y="1967075"/>
                    <a:pt x="12023" y="1987147"/>
                    <a:pt x="10685" y="2009227"/>
                  </a:cubicBezTo>
                  <a:lnTo>
                    <a:pt x="62203" y="2161106"/>
                  </a:lnTo>
                  <a:cubicBezTo>
                    <a:pt x="63541" y="2161776"/>
                    <a:pt x="64880" y="2163114"/>
                    <a:pt x="66218" y="2163783"/>
                  </a:cubicBezTo>
                  <a:lnTo>
                    <a:pt x="78261" y="2171812"/>
                  </a:lnTo>
                  <a:cubicBezTo>
                    <a:pt x="78261" y="2171812"/>
                    <a:pt x="78930" y="2171812"/>
                    <a:pt x="78930" y="2172481"/>
                  </a:cubicBezTo>
                  <a:lnTo>
                    <a:pt x="84952" y="2176495"/>
                  </a:lnTo>
                  <a:cubicBezTo>
                    <a:pt x="85621" y="2177164"/>
                    <a:pt x="86290" y="2177164"/>
                    <a:pt x="87628" y="2177833"/>
                  </a:cubicBezTo>
                  <a:cubicBezTo>
                    <a:pt x="89635" y="2179172"/>
                    <a:pt x="90973" y="2179840"/>
                    <a:pt x="92981" y="2181179"/>
                  </a:cubicBezTo>
                  <a:cubicBezTo>
                    <a:pt x="93650" y="2181848"/>
                    <a:pt x="94988" y="2182517"/>
                    <a:pt x="95657" y="2183186"/>
                  </a:cubicBezTo>
                  <a:cubicBezTo>
                    <a:pt x="96995" y="2183855"/>
                    <a:pt x="99002" y="2185193"/>
                    <a:pt x="100340" y="2185862"/>
                  </a:cubicBezTo>
                  <a:cubicBezTo>
                    <a:pt x="101679" y="2186531"/>
                    <a:pt x="102348" y="2187200"/>
                    <a:pt x="103686" y="2187200"/>
                  </a:cubicBezTo>
                  <a:cubicBezTo>
                    <a:pt x="105024" y="2187869"/>
                    <a:pt x="107031" y="2188539"/>
                    <a:pt x="108369" y="2189208"/>
                  </a:cubicBezTo>
                  <a:cubicBezTo>
                    <a:pt x="109708" y="2189877"/>
                    <a:pt x="110376" y="2189877"/>
                    <a:pt x="111715" y="2190546"/>
                  </a:cubicBezTo>
                  <a:cubicBezTo>
                    <a:pt x="113722" y="2191215"/>
                    <a:pt x="115060" y="2191884"/>
                    <a:pt x="117067" y="2192553"/>
                  </a:cubicBezTo>
                  <a:cubicBezTo>
                    <a:pt x="117736" y="2192553"/>
                    <a:pt x="119075" y="2193222"/>
                    <a:pt x="119744" y="2193891"/>
                  </a:cubicBezTo>
                  <a:cubicBezTo>
                    <a:pt x="122420" y="2194560"/>
                    <a:pt x="125096" y="2195898"/>
                    <a:pt x="128442" y="2196567"/>
                  </a:cubicBezTo>
                  <a:cubicBezTo>
                    <a:pt x="130449" y="2197236"/>
                    <a:pt x="132456" y="2197236"/>
                    <a:pt x="134463" y="2197905"/>
                  </a:cubicBezTo>
                  <a:lnTo>
                    <a:pt x="135132" y="2197905"/>
                  </a:lnTo>
                  <a:cubicBezTo>
                    <a:pt x="137139" y="2197905"/>
                    <a:pt x="138478" y="2198575"/>
                    <a:pt x="139816" y="2198575"/>
                  </a:cubicBezTo>
                  <a:lnTo>
                    <a:pt x="140485" y="2198575"/>
                  </a:lnTo>
                  <a:cubicBezTo>
                    <a:pt x="141823" y="2198575"/>
                    <a:pt x="143830" y="2199244"/>
                    <a:pt x="145168" y="2199244"/>
                  </a:cubicBezTo>
                  <a:lnTo>
                    <a:pt x="145168" y="2199244"/>
                  </a:lnTo>
                  <a:lnTo>
                    <a:pt x="149852" y="2199244"/>
                  </a:lnTo>
                  <a:lnTo>
                    <a:pt x="149852" y="2199244"/>
                  </a:lnTo>
                  <a:lnTo>
                    <a:pt x="149852" y="2199244"/>
                  </a:lnTo>
                  <a:cubicBezTo>
                    <a:pt x="151190" y="2199244"/>
                    <a:pt x="152528" y="2199244"/>
                    <a:pt x="153197" y="2198575"/>
                  </a:cubicBezTo>
                  <a:lnTo>
                    <a:pt x="153197" y="2198575"/>
                  </a:lnTo>
                  <a:cubicBezTo>
                    <a:pt x="154535" y="2198575"/>
                    <a:pt x="155204" y="2197905"/>
                    <a:pt x="156543" y="2197905"/>
                  </a:cubicBezTo>
                  <a:lnTo>
                    <a:pt x="156543" y="2197905"/>
                  </a:lnTo>
                  <a:cubicBezTo>
                    <a:pt x="157212" y="2197236"/>
                    <a:pt x="158550" y="2197236"/>
                    <a:pt x="159219" y="2196567"/>
                  </a:cubicBezTo>
                  <a:lnTo>
                    <a:pt x="159219" y="2196567"/>
                  </a:lnTo>
                  <a:cubicBezTo>
                    <a:pt x="159888" y="2195898"/>
                    <a:pt x="161226" y="2195229"/>
                    <a:pt x="161895" y="2194560"/>
                  </a:cubicBezTo>
                  <a:lnTo>
                    <a:pt x="161895" y="2194560"/>
                  </a:lnTo>
                  <a:lnTo>
                    <a:pt x="163902" y="2192553"/>
                  </a:lnTo>
                  <a:lnTo>
                    <a:pt x="163902" y="2192553"/>
                  </a:lnTo>
                  <a:cubicBezTo>
                    <a:pt x="164571" y="2191884"/>
                    <a:pt x="165241" y="2190546"/>
                    <a:pt x="165910" y="2189877"/>
                  </a:cubicBezTo>
                  <a:lnTo>
                    <a:pt x="165910" y="2189877"/>
                  </a:lnTo>
                  <a:cubicBezTo>
                    <a:pt x="166579" y="2188539"/>
                    <a:pt x="167248" y="2187869"/>
                    <a:pt x="167248" y="2186531"/>
                  </a:cubicBezTo>
                  <a:lnTo>
                    <a:pt x="167248" y="2186531"/>
                  </a:lnTo>
                  <a:cubicBezTo>
                    <a:pt x="167917" y="2184524"/>
                    <a:pt x="168586" y="2182517"/>
                    <a:pt x="169255" y="2179840"/>
                  </a:cubicBezTo>
                  <a:lnTo>
                    <a:pt x="169255" y="2178502"/>
                  </a:lnTo>
                  <a:cubicBezTo>
                    <a:pt x="169255" y="2177833"/>
                    <a:pt x="169924" y="2176495"/>
                    <a:pt x="169924" y="2175826"/>
                  </a:cubicBezTo>
                  <a:cubicBezTo>
                    <a:pt x="169924" y="2175157"/>
                    <a:pt x="169924" y="2174488"/>
                    <a:pt x="170593" y="2173819"/>
                  </a:cubicBezTo>
                  <a:cubicBezTo>
                    <a:pt x="170593" y="2173150"/>
                    <a:pt x="170593" y="2172481"/>
                    <a:pt x="171262" y="2171812"/>
                  </a:cubicBezTo>
                  <a:cubicBezTo>
                    <a:pt x="171262" y="2170473"/>
                    <a:pt x="171931" y="2168466"/>
                    <a:pt x="171931" y="2166459"/>
                  </a:cubicBezTo>
                  <a:cubicBezTo>
                    <a:pt x="173269" y="2157761"/>
                    <a:pt x="175946" y="2149063"/>
                    <a:pt x="179291" y="2141034"/>
                  </a:cubicBezTo>
                  <a:cubicBezTo>
                    <a:pt x="179960" y="2139696"/>
                    <a:pt x="180629" y="2138358"/>
                    <a:pt x="180629" y="2137020"/>
                  </a:cubicBezTo>
                  <a:cubicBezTo>
                    <a:pt x="197356" y="2133674"/>
                    <a:pt x="213414" y="2130998"/>
                    <a:pt x="229472" y="2128322"/>
                  </a:cubicBezTo>
                  <a:cubicBezTo>
                    <a:pt x="233486" y="2124977"/>
                    <a:pt x="238169" y="2121631"/>
                    <a:pt x="243522" y="2118286"/>
                  </a:cubicBezTo>
                  <a:cubicBezTo>
                    <a:pt x="246198" y="2116278"/>
                    <a:pt x="248875" y="2113602"/>
                    <a:pt x="251551" y="2110926"/>
                  </a:cubicBezTo>
                  <a:cubicBezTo>
                    <a:pt x="327156" y="2052048"/>
                    <a:pt x="412128" y="2009896"/>
                    <a:pt x="497101" y="1967744"/>
                  </a:cubicBezTo>
                  <a:cubicBezTo>
                    <a:pt x="531893" y="1950348"/>
                    <a:pt x="569361" y="1938974"/>
                    <a:pt x="600807" y="1915556"/>
                  </a:cubicBezTo>
                  <a:cubicBezTo>
                    <a:pt x="612850" y="1915556"/>
                    <a:pt x="623556" y="1911542"/>
                    <a:pt x="634261" y="1907528"/>
                  </a:cubicBezTo>
                  <a:lnTo>
                    <a:pt x="820932" y="1834599"/>
                  </a:lnTo>
                  <a:cubicBezTo>
                    <a:pt x="1053101" y="1748288"/>
                    <a:pt x="1288615" y="1672014"/>
                    <a:pt x="1515430" y="1572322"/>
                  </a:cubicBezTo>
                  <a:cubicBezTo>
                    <a:pt x="1643892" y="1515451"/>
                    <a:pt x="1769009" y="1452558"/>
                    <a:pt x="1876730" y="1360895"/>
                  </a:cubicBezTo>
                  <a:cubicBezTo>
                    <a:pt x="1944975" y="1302686"/>
                    <a:pt x="2002515" y="1235778"/>
                    <a:pt x="2026602" y="1147461"/>
                  </a:cubicBezTo>
                  <a:cubicBezTo>
                    <a:pt x="2052696" y="1049776"/>
                    <a:pt x="2046674" y="952760"/>
                    <a:pt x="2023257" y="857083"/>
                  </a:cubicBezTo>
                  <a:close/>
                </a:path>
              </a:pathLst>
            </a:custGeom>
            <a:solidFill>
              <a:schemeClr val="accent2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EB5482-DFE9-4FC8-8737-372D8D5F1D27}"/>
                </a:ext>
              </a:extLst>
            </p:cNvPr>
            <p:cNvSpPr/>
            <p:nvPr/>
          </p:nvSpPr>
          <p:spPr>
            <a:xfrm>
              <a:off x="6844416" y="4769430"/>
              <a:ext cx="120374" cy="491050"/>
            </a:xfrm>
            <a:custGeom>
              <a:avLst/>
              <a:gdLst>
                <a:gd name="connsiteX0" fmla="*/ 318562 w 421516"/>
                <a:gd name="connsiteY0" fmla="*/ 1215037 h 1719518"/>
                <a:gd name="connsiteX1" fmla="*/ 422269 w 421516"/>
                <a:gd name="connsiteY1" fmla="*/ 573396 h 1719518"/>
                <a:gd name="connsiteX2" fmla="*/ 390153 w 421516"/>
                <a:gd name="connsiteY2" fmla="*/ 349256 h 1719518"/>
                <a:gd name="connsiteX3" fmla="*/ 388146 w 421516"/>
                <a:gd name="connsiteY3" fmla="*/ 333867 h 1719518"/>
                <a:gd name="connsiteX4" fmla="*/ 384801 w 421516"/>
                <a:gd name="connsiteY4" fmla="*/ 322493 h 1719518"/>
                <a:gd name="connsiteX5" fmla="*/ 374765 w 421516"/>
                <a:gd name="connsiteY5" fmla="*/ 290378 h 1719518"/>
                <a:gd name="connsiteX6" fmla="*/ 329937 w 421516"/>
                <a:gd name="connsiteY6" fmla="*/ 112404 h 1719518"/>
                <a:gd name="connsiteX7" fmla="*/ 350678 w 421516"/>
                <a:gd name="connsiteY7" fmla="*/ 0 h 1719518"/>
                <a:gd name="connsiteX8" fmla="*/ 301836 w 421516"/>
                <a:gd name="connsiteY8" fmla="*/ 8698 h 1719518"/>
                <a:gd name="connsiteX9" fmla="*/ 300498 w 421516"/>
                <a:gd name="connsiteY9" fmla="*/ 12712 h 1719518"/>
                <a:gd name="connsiteX10" fmla="*/ 293138 w 421516"/>
                <a:gd name="connsiteY10" fmla="*/ 38137 h 1719518"/>
                <a:gd name="connsiteX11" fmla="*/ 289792 w 421516"/>
                <a:gd name="connsiteY11" fmla="*/ 54195 h 1719518"/>
                <a:gd name="connsiteX12" fmla="*/ 270389 w 421516"/>
                <a:gd name="connsiteY12" fmla="*/ 71591 h 1719518"/>
                <a:gd name="connsiteX13" fmla="*/ 248310 w 421516"/>
                <a:gd name="connsiteY13" fmla="*/ 68914 h 1719518"/>
                <a:gd name="connsiteX14" fmla="*/ 186086 w 421516"/>
                <a:gd name="connsiteY14" fmla="*/ 37468 h 1719518"/>
                <a:gd name="connsiteX15" fmla="*/ 181402 w 421516"/>
                <a:gd name="connsiteY15" fmla="*/ 38806 h 1719518"/>
                <a:gd name="connsiteX16" fmla="*/ 101783 w 421516"/>
                <a:gd name="connsiteY16" fmla="*/ 130469 h 1719518"/>
                <a:gd name="connsiteX17" fmla="*/ 163338 w 421516"/>
                <a:gd name="connsiteY17" fmla="*/ 343234 h 1719518"/>
                <a:gd name="connsiteX18" fmla="*/ 173374 w 421516"/>
                <a:gd name="connsiteY18" fmla="*/ 349256 h 1719518"/>
                <a:gd name="connsiteX19" fmla="*/ 163338 w 421516"/>
                <a:gd name="connsiteY19" fmla="*/ 343234 h 1719518"/>
                <a:gd name="connsiteX20" fmla="*/ 166683 w 421516"/>
                <a:gd name="connsiteY20" fmla="*/ 369328 h 1719518"/>
                <a:gd name="connsiteX21" fmla="*/ 163338 w 421516"/>
                <a:gd name="connsiteY21" fmla="*/ 960789 h 1719518"/>
                <a:gd name="connsiteX22" fmla="*/ 60969 w 421516"/>
                <a:gd name="connsiteY22" fmla="*/ 1267894 h 1719518"/>
                <a:gd name="connsiteX23" fmla="*/ 8112 w 421516"/>
                <a:gd name="connsiteY23" fmla="*/ 1720856 h 1719518"/>
                <a:gd name="connsiteX24" fmla="*/ 109143 w 421516"/>
                <a:gd name="connsiteY24" fmla="*/ 1704798 h 1719518"/>
                <a:gd name="connsiteX25" fmla="*/ 231583 w 421516"/>
                <a:gd name="connsiteY25" fmla="*/ 1698777 h 1719518"/>
                <a:gd name="connsiteX26" fmla="*/ 230245 w 421516"/>
                <a:gd name="connsiteY26" fmla="*/ 1512105 h 1719518"/>
                <a:gd name="connsiteX27" fmla="*/ 318562 w 421516"/>
                <a:gd name="connsiteY27" fmla="*/ 1215037 h 1719518"/>
                <a:gd name="connsiteX28" fmla="*/ 275073 w 421516"/>
                <a:gd name="connsiteY28" fmla="*/ 353940 h 1719518"/>
                <a:gd name="connsiteX29" fmla="*/ 235597 w 421516"/>
                <a:gd name="connsiteY29" fmla="*/ 353940 h 1719518"/>
                <a:gd name="connsiteX30" fmla="*/ 275073 w 421516"/>
                <a:gd name="connsiteY30" fmla="*/ 353940 h 17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1516" h="1719518">
                  <a:moveTo>
                    <a:pt x="318562" y="1215037"/>
                  </a:moveTo>
                  <a:cubicBezTo>
                    <a:pt x="394837" y="1007624"/>
                    <a:pt x="440334" y="795528"/>
                    <a:pt x="422269" y="573396"/>
                  </a:cubicBezTo>
                  <a:cubicBezTo>
                    <a:pt x="416247" y="497790"/>
                    <a:pt x="409556" y="422854"/>
                    <a:pt x="390153" y="349256"/>
                  </a:cubicBezTo>
                  <a:cubicBezTo>
                    <a:pt x="389484" y="343904"/>
                    <a:pt x="388815" y="338551"/>
                    <a:pt x="388146" y="333867"/>
                  </a:cubicBezTo>
                  <a:cubicBezTo>
                    <a:pt x="380117" y="331860"/>
                    <a:pt x="376103" y="329184"/>
                    <a:pt x="384801" y="322493"/>
                  </a:cubicBezTo>
                  <a:cubicBezTo>
                    <a:pt x="381455" y="311788"/>
                    <a:pt x="375434" y="301083"/>
                    <a:pt x="374765" y="290378"/>
                  </a:cubicBezTo>
                  <a:cubicBezTo>
                    <a:pt x="370750" y="228154"/>
                    <a:pt x="353354" y="168607"/>
                    <a:pt x="329937" y="112404"/>
                  </a:cubicBezTo>
                  <a:cubicBezTo>
                    <a:pt x="309195" y="62893"/>
                    <a:pt x="314548" y="28101"/>
                    <a:pt x="350678" y="0"/>
                  </a:cubicBezTo>
                  <a:cubicBezTo>
                    <a:pt x="334620" y="2676"/>
                    <a:pt x="318562" y="5353"/>
                    <a:pt x="301836" y="8698"/>
                  </a:cubicBezTo>
                  <a:cubicBezTo>
                    <a:pt x="301167" y="10036"/>
                    <a:pt x="300498" y="11374"/>
                    <a:pt x="300498" y="12712"/>
                  </a:cubicBezTo>
                  <a:cubicBezTo>
                    <a:pt x="297152" y="20741"/>
                    <a:pt x="294476" y="29439"/>
                    <a:pt x="293138" y="38137"/>
                  </a:cubicBezTo>
                  <a:cubicBezTo>
                    <a:pt x="292469" y="44828"/>
                    <a:pt x="291131" y="49511"/>
                    <a:pt x="289792" y="54195"/>
                  </a:cubicBezTo>
                  <a:cubicBezTo>
                    <a:pt x="286447" y="65569"/>
                    <a:pt x="280425" y="70922"/>
                    <a:pt x="270389" y="71591"/>
                  </a:cubicBezTo>
                  <a:cubicBezTo>
                    <a:pt x="264368" y="72260"/>
                    <a:pt x="257677" y="70922"/>
                    <a:pt x="248310" y="68914"/>
                  </a:cubicBezTo>
                  <a:cubicBezTo>
                    <a:pt x="226230" y="63562"/>
                    <a:pt x="207496" y="50850"/>
                    <a:pt x="186086" y="37468"/>
                  </a:cubicBezTo>
                  <a:cubicBezTo>
                    <a:pt x="184748" y="38137"/>
                    <a:pt x="183410" y="38137"/>
                    <a:pt x="181402" y="38806"/>
                  </a:cubicBezTo>
                  <a:cubicBezTo>
                    <a:pt x="177388" y="89656"/>
                    <a:pt x="144603" y="114412"/>
                    <a:pt x="101783" y="130469"/>
                  </a:cubicBezTo>
                  <a:cubicBezTo>
                    <a:pt x="122524" y="201391"/>
                    <a:pt x="142596" y="272313"/>
                    <a:pt x="163338" y="343234"/>
                  </a:cubicBezTo>
                  <a:cubicBezTo>
                    <a:pt x="166683" y="345242"/>
                    <a:pt x="170028" y="347249"/>
                    <a:pt x="173374" y="349256"/>
                  </a:cubicBezTo>
                  <a:cubicBezTo>
                    <a:pt x="170028" y="347249"/>
                    <a:pt x="166683" y="345242"/>
                    <a:pt x="163338" y="343234"/>
                  </a:cubicBezTo>
                  <a:cubicBezTo>
                    <a:pt x="164676" y="351933"/>
                    <a:pt x="164676" y="360630"/>
                    <a:pt x="166683" y="369328"/>
                  </a:cubicBezTo>
                  <a:cubicBezTo>
                    <a:pt x="208834" y="566705"/>
                    <a:pt x="215525" y="763413"/>
                    <a:pt x="163338" y="960789"/>
                  </a:cubicBezTo>
                  <a:cubicBezTo>
                    <a:pt x="135236" y="1065165"/>
                    <a:pt x="95761" y="1165526"/>
                    <a:pt x="60969" y="1267894"/>
                  </a:cubicBezTo>
                  <a:cubicBezTo>
                    <a:pt x="10789" y="1415090"/>
                    <a:pt x="-13967" y="1564962"/>
                    <a:pt x="8112" y="1720856"/>
                  </a:cubicBezTo>
                  <a:cubicBezTo>
                    <a:pt x="42235" y="1717511"/>
                    <a:pt x="74351" y="1704130"/>
                    <a:pt x="109143" y="1704798"/>
                  </a:cubicBezTo>
                  <a:cubicBezTo>
                    <a:pt x="149287" y="1694762"/>
                    <a:pt x="190770" y="1701453"/>
                    <a:pt x="231583" y="1698777"/>
                  </a:cubicBezTo>
                  <a:cubicBezTo>
                    <a:pt x="220878" y="1636553"/>
                    <a:pt x="221547" y="1574329"/>
                    <a:pt x="230245" y="1512105"/>
                  </a:cubicBezTo>
                  <a:cubicBezTo>
                    <a:pt x="246303" y="1408399"/>
                    <a:pt x="283102" y="1312052"/>
                    <a:pt x="318562" y="1215037"/>
                  </a:cubicBezTo>
                  <a:close/>
                  <a:moveTo>
                    <a:pt x="275073" y="353940"/>
                  </a:moveTo>
                  <a:cubicBezTo>
                    <a:pt x="261691" y="353940"/>
                    <a:pt x="248979" y="353940"/>
                    <a:pt x="235597" y="353940"/>
                  </a:cubicBezTo>
                  <a:cubicBezTo>
                    <a:pt x="248979" y="353940"/>
                    <a:pt x="261691" y="353940"/>
                    <a:pt x="275073" y="353940"/>
                  </a:cubicBezTo>
                  <a:close/>
                </a:path>
              </a:pathLst>
            </a:custGeom>
            <a:solidFill>
              <a:schemeClr val="accent3"/>
            </a:solidFill>
            <a:ln w="6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5FCD654-BD2C-4DF9-BC3A-17B5F87B764C}"/>
              </a:ext>
            </a:extLst>
          </p:cNvPr>
          <p:cNvGrpSpPr/>
          <p:nvPr/>
        </p:nvGrpSpPr>
        <p:grpSpPr>
          <a:xfrm>
            <a:off x="9090334" y="4131488"/>
            <a:ext cx="2605943" cy="2315352"/>
            <a:chOff x="4035985" y="2025828"/>
            <a:chExt cx="4113453" cy="365475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A74444B-887E-40C9-831C-995E467F8B15}"/>
              </a:ext>
            </a:extLst>
          </p:cNvPr>
          <p:cNvGrpSpPr/>
          <p:nvPr/>
        </p:nvGrpSpPr>
        <p:grpSpPr>
          <a:xfrm>
            <a:off x="10378580" y="2766189"/>
            <a:ext cx="1183155" cy="960212"/>
            <a:chOff x="2002422" y="1255190"/>
            <a:chExt cx="6189146" cy="502291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81C1575E-0C61-4DF6-8A0D-7C5C6D5CA2F9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C8DA42E-59B3-4F3D-8981-857944FBDA42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7E1B09F-952F-4EFE-AB6D-6BEBBF516A9B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0059473-8816-4F9E-A625-202AC0515FA0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75EE52C-CF23-409F-9228-24559422197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550E0C6-E34D-4630-AFB1-27598F4411FF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4794333-60C3-49DA-8D67-87A19BB9BA0C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FC1102-0B90-456E-9066-D5DB7D04C1F3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74014B3-6DBF-490F-8882-77DE616240E2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E1EE4BE-77EB-4AF8-916C-445BD75DFE7E}"/>
              </a:ext>
            </a:extLst>
          </p:cNvPr>
          <p:cNvGrpSpPr/>
          <p:nvPr/>
        </p:nvGrpSpPr>
        <p:grpSpPr>
          <a:xfrm>
            <a:off x="7341837" y="2364070"/>
            <a:ext cx="1333261" cy="1533782"/>
            <a:chOff x="1863942" y="2174068"/>
            <a:chExt cx="1333261" cy="1533782"/>
          </a:xfrm>
          <a:solidFill>
            <a:schemeClr val="accent2"/>
          </a:solidFill>
        </p:grpSpPr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5BABD51-41A0-4228-9921-2CF038DF5562}"/>
                </a:ext>
              </a:extLst>
            </p:cNvPr>
            <p:cNvSpPr/>
            <p:nvPr/>
          </p:nvSpPr>
          <p:spPr>
            <a:xfrm>
              <a:off x="2138953" y="2174068"/>
              <a:ext cx="972430" cy="153378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9DD6740-7008-41CD-99DB-38017E6A9B33}"/>
                </a:ext>
              </a:extLst>
            </p:cNvPr>
            <p:cNvSpPr/>
            <p:nvPr/>
          </p:nvSpPr>
          <p:spPr>
            <a:xfrm>
              <a:off x="1863942" y="2840320"/>
              <a:ext cx="550021" cy="867530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D60437A-4003-4815-8A76-392EBF5BD938}"/>
                </a:ext>
              </a:extLst>
            </p:cNvPr>
            <p:cNvSpPr/>
            <p:nvPr/>
          </p:nvSpPr>
          <p:spPr>
            <a:xfrm>
              <a:off x="2729684" y="2970448"/>
              <a:ext cx="467519" cy="737402"/>
            </a:xfrm>
            <a:custGeom>
              <a:avLst/>
              <a:gdLst>
                <a:gd name="connsiteX0" fmla="*/ 3148042 w 3753143"/>
                <a:gd name="connsiteY0" fmla="*/ 0 h 5919712"/>
                <a:gd name="connsiteX1" fmla="*/ 2450844 w 3753143"/>
                <a:gd name="connsiteY1" fmla="*/ 1400957 h 5919712"/>
                <a:gd name="connsiteX2" fmla="*/ 2161453 w 3753143"/>
                <a:gd name="connsiteY2" fmla="*/ 1427267 h 5919712"/>
                <a:gd name="connsiteX3" fmla="*/ 1885204 w 3753143"/>
                <a:gd name="connsiteY3" fmla="*/ 1690357 h 5919712"/>
                <a:gd name="connsiteX4" fmla="*/ 1885204 w 3753143"/>
                <a:gd name="connsiteY4" fmla="*/ 2841375 h 5919712"/>
                <a:gd name="connsiteX5" fmla="*/ 2023324 w 3753143"/>
                <a:gd name="connsiteY5" fmla="*/ 2624325 h 5919712"/>
                <a:gd name="connsiteX6" fmla="*/ 2253525 w 3753143"/>
                <a:gd name="connsiteY6" fmla="*/ 1848207 h 5919712"/>
                <a:gd name="connsiteX7" fmla="*/ 2825753 w 3753143"/>
                <a:gd name="connsiteY7" fmla="*/ 1486458 h 5919712"/>
                <a:gd name="connsiteX8" fmla="*/ 3753143 w 3753143"/>
                <a:gd name="connsiteY8" fmla="*/ 776118 h 5919712"/>
                <a:gd name="connsiteX9" fmla="*/ 3483474 w 3753143"/>
                <a:gd name="connsiteY9" fmla="*/ 2170496 h 5919712"/>
                <a:gd name="connsiteX10" fmla="*/ 2200913 w 3753143"/>
                <a:gd name="connsiteY10" fmla="*/ 2834795 h 5919712"/>
                <a:gd name="connsiteX11" fmla="*/ 2003594 w 3753143"/>
                <a:gd name="connsiteY11" fmla="*/ 2953185 h 5919712"/>
                <a:gd name="connsiteX12" fmla="*/ 1950974 w 3753143"/>
                <a:gd name="connsiteY12" fmla="*/ 3334665 h 5919712"/>
                <a:gd name="connsiteX13" fmla="*/ 2016745 w 3753143"/>
                <a:gd name="connsiteY13" fmla="*/ 5603820 h 5919712"/>
                <a:gd name="connsiteX14" fmla="*/ 1812854 w 3753143"/>
                <a:gd name="connsiteY14" fmla="*/ 5919529 h 5919712"/>
                <a:gd name="connsiteX15" fmla="*/ 1622114 w 3753143"/>
                <a:gd name="connsiteY15" fmla="*/ 5610400 h 5919712"/>
                <a:gd name="connsiteX16" fmla="*/ 1707615 w 3753143"/>
                <a:gd name="connsiteY16" fmla="*/ 3124195 h 5919712"/>
                <a:gd name="connsiteX17" fmla="*/ 1464255 w 3753143"/>
                <a:gd name="connsiteY17" fmla="*/ 2663786 h 5919712"/>
                <a:gd name="connsiteX18" fmla="*/ 1465295 w 3753143"/>
                <a:gd name="connsiteY18" fmla="*/ 2657998 h 5919712"/>
                <a:gd name="connsiteX19" fmla="*/ 1434565 w 3753143"/>
                <a:gd name="connsiteY19" fmla="*/ 2654445 h 5919712"/>
                <a:gd name="connsiteX20" fmla="*/ 1302303 w 3753143"/>
                <a:gd name="connsiteY20" fmla="*/ 2620224 h 5919712"/>
                <a:gd name="connsiteX21" fmla="*/ 657731 w 3753143"/>
                <a:gd name="connsiteY21" fmla="*/ 2370285 h 5919712"/>
                <a:gd name="connsiteX22" fmla="*/ 368322 w 3753143"/>
                <a:gd name="connsiteY22" fmla="*/ 1817797 h 5919712"/>
                <a:gd name="connsiteX23" fmla="*/ 0 w 3753143"/>
                <a:gd name="connsiteY23" fmla="*/ 1363969 h 5919712"/>
                <a:gd name="connsiteX24" fmla="*/ 1183913 w 3753143"/>
                <a:gd name="connsiteY24" fmla="*/ 1666526 h 5919712"/>
                <a:gd name="connsiteX25" fmla="*/ 1460154 w 3753143"/>
                <a:gd name="connsiteY25" fmla="*/ 2495255 h 5919712"/>
                <a:gd name="connsiteX26" fmla="*/ 1474956 w 3753143"/>
                <a:gd name="connsiteY26" fmla="*/ 2610868 h 5919712"/>
                <a:gd name="connsiteX27" fmla="*/ 1487350 w 3753143"/>
                <a:gd name="connsiteY27" fmla="*/ 2625483 h 5919712"/>
                <a:gd name="connsiteX28" fmla="*/ 1490565 w 3753143"/>
                <a:gd name="connsiteY28" fmla="*/ 2624325 h 5919712"/>
                <a:gd name="connsiteX29" fmla="*/ 1701043 w 3753143"/>
                <a:gd name="connsiteY29" fmla="*/ 2670365 h 5919712"/>
                <a:gd name="connsiteX30" fmla="*/ 1760234 w 3753143"/>
                <a:gd name="connsiteY30" fmla="*/ 1506188 h 5919712"/>
                <a:gd name="connsiteX31" fmla="*/ 1451104 w 3753143"/>
                <a:gd name="connsiteY31" fmla="*/ 1236519 h 5919712"/>
                <a:gd name="connsiteX32" fmla="*/ 859146 w 3753143"/>
                <a:gd name="connsiteY32" fmla="*/ 848460 h 5919712"/>
                <a:gd name="connsiteX33" fmla="*/ 530285 w 3753143"/>
                <a:gd name="connsiteY33" fmla="*/ 315709 h 5919712"/>
                <a:gd name="connsiteX34" fmla="*/ 1556343 w 3753143"/>
                <a:gd name="connsiteY34" fmla="*/ 1131288 h 5919712"/>
                <a:gd name="connsiteX35" fmla="*/ 1694464 w 3753143"/>
                <a:gd name="connsiteY35" fmla="*/ 1256257 h 5919712"/>
                <a:gd name="connsiteX36" fmla="*/ 1898355 w 3753143"/>
                <a:gd name="connsiteY36" fmla="*/ 1157598 h 5919712"/>
                <a:gd name="connsiteX37" fmla="*/ 2510043 w 3753143"/>
                <a:gd name="connsiteY37" fmla="*/ 447250 h 5919712"/>
                <a:gd name="connsiteX38" fmla="*/ 3148042 w 3753143"/>
                <a:gd name="connsiteY38" fmla="*/ 0 h 591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753143" h="5919712">
                  <a:moveTo>
                    <a:pt x="3148042" y="0"/>
                  </a:moveTo>
                  <a:cubicBezTo>
                    <a:pt x="3279583" y="591950"/>
                    <a:pt x="2950723" y="1249678"/>
                    <a:pt x="2450844" y="1400957"/>
                  </a:cubicBezTo>
                  <a:cubicBezTo>
                    <a:pt x="2352185" y="1427267"/>
                    <a:pt x="2253525" y="1446997"/>
                    <a:pt x="2161453" y="1427267"/>
                  </a:cubicBezTo>
                  <a:cubicBezTo>
                    <a:pt x="1918093" y="1374647"/>
                    <a:pt x="1885204" y="1506188"/>
                    <a:pt x="1885204" y="1690357"/>
                  </a:cubicBezTo>
                  <a:cubicBezTo>
                    <a:pt x="1885204" y="2065257"/>
                    <a:pt x="1885204" y="2440157"/>
                    <a:pt x="1885204" y="2841375"/>
                  </a:cubicBezTo>
                  <a:cubicBezTo>
                    <a:pt x="2010165" y="2782176"/>
                    <a:pt x="2056213" y="2703246"/>
                    <a:pt x="2023324" y="2624325"/>
                  </a:cubicBezTo>
                  <a:cubicBezTo>
                    <a:pt x="1885204" y="2302037"/>
                    <a:pt x="2043055" y="2065257"/>
                    <a:pt x="2253525" y="1848207"/>
                  </a:cubicBezTo>
                  <a:cubicBezTo>
                    <a:pt x="2411384" y="1683777"/>
                    <a:pt x="2615275" y="1571959"/>
                    <a:pt x="2825753" y="1486458"/>
                  </a:cubicBezTo>
                  <a:cubicBezTo>
                    <a:pt x="3180923" y="1341758"/>
                    <a:pt x="3536093" y="1210209"/>
                    <a:pt x="3753143" y="776118"/>
                  </a:cubicBezTo>
                  <a:cubicBezTo>
                    <a:pt x="3720254" y="1302298"/>
                    <a:pt x="3693952" y="1756127"/>
                    <a:pt x="3483474" y="2170496"/>
                  </a:cubicBezTo>
                  <a:cubicBezTo>
                    <a:pt x="3226963" y="2663786"/>
                    <a:pt x="2746824" y="2933455"/>
                    <a:pt x="2200913" y="2834795"/>
                  </a:cubicBezTo>
                  <a:cubicBezTo>
                    <a:pt x="2062793" y="2808486"/>
                    <a:pt x="2043055" y="2861105"/>
                    <a:pt x="2003594" y="2953185"/>
                  </a:cubicBezTo>
                  <a:cubicBezTo>
                    <a:pt x="1950974" y="3078155"/>
                    <a:pt x="1950974" y="3203124"/>
                    <a:pt x="1950974" y="3334665"/>
                  </a:cubicBezTo>
                  <a:cubicBezTo>
                    <a:pt x="1970705" y="4091053"/>
                    <a:pt x="1990435" y="4847432"/>
                    <a:pt x="2016745" y="5603820"/>
                  </a:cubicBezTo>
                  <a:cubicBezTo>
                    <a:pt x="2023324" y="5755099"/>
                    <a:pt x="2023324" y="5926101"/>
                    <a:pt x="1812854" y="5919529"/>
                  </a:cubicBezTo>
                  <a:cubicBezTo>
                    <a:pt x="1628685" y="5912950"/>
                    <a:pt x="1615534" y="5761671"/>
                    <a:pt x="1622114" y="5610400"/>
                  </a:cubicBezTo>
                  <a:cubicBezTo>
                    <a:pt x="1648415" y="4781662"/>
                    <a:pt x="1668154" y="3952924"/>
                    <a:pt x="1707615" y="3124195"/>
                  </a:cubicBezTo>
                  <a:cubicBezTo>
                    <a:pt x="1720774" y="2907145"/>
                    <a:pt x="1701043" y="2736136"/>
                    <a:pt x="1464255" y="2663786"/>
                  </a:cubicBezTo>
                  <a:lnTo>
                    <a:pt x="1465295" y="2657998"/>
                  </a:lnTo>
                  <a:lnTo>
                    <a:pt x="1434565" y="2654445"/>
                  </a:lnTo>
                  <a:cubicBezTo>
                    <a:pt x="1392328" y="2637489"/>
                    <a:pt x="1356566" y="2595557"/>
                    <a:pt x="1302303" y="2620224"/>
                  </a:cubicBezTo>
                  <a:cubicBezTo>
                    <a:pt x="1012902" y="2732034"/>
                    <a:pt x="828733" y="2574184"/>
                    <a:pt x="657731" y="2370285"/>
                  </a:cubicBezTo>
                  <a:cubicBezTo>
                    <a:pt x="519602" y="2205856"/>
                    <a:pt x="447252" y="2008537"/>
                    <a:pt x="368322" y="1817797"/>
                  </a:cubicBezTo>
                  <a:cubicBezTo>
                    <a:pt x="289400" y="1633637"/>
                    <a:pt x="184161" y="1462628"/>
                    <a:pt x="0" y="1363969"/>
                  </a:cubicBezTo>
                  <a:cubicBezTo>
                    <a:pt x="368322" y="1285039"/>
                    <a:pt x="920822" y="1423168"/>
                    <a:pt x="1183913" y="1666526"/>
                  </a:cubicBezTo>
                  <a:cubicBezTo>
                    <a:pt x="1427265" y="1890147"/>
                    <a:pt x="1525925" y="2172966"/>
                    <a:pt x="1460154" y="2495255"/>
                  </a:cubicBezTo>
                  <a:cubicBezTo>
                    <a:pt x="1450291" y="2549517"/>
                    <a:pt x="1455223" y="2581578"/>
                    <a:pt x="1474956" y="2610868"/>
                  </a:cubicBezTo>
                  <a:lnTo>
                    <a:pt x="1487350" y="2625483"/>
                  </a:lnTo>
                  <a:lnTo>
                    <a:pt x="1490565" y="2624325"/>
                  </a:lnTo>
                  <a:cubicBezTo>
                    <a:pt x="1562915" y="2637476"/>
                    <a:pt x="1628685" y="2657206"/>
                    <a:pt x="1701043" y="2670365"/>
                  </a:cubicBezTo>
                  <a:cubicBezTo>
                    <a:pt x="1720774" y="2275727"/>
                    <a:pt x="1733924" y="1887676"/>
                    <a:pt x="1760234" y="1506188"/>
                  </a:cubicBezTo>
                  <a:cubicBezTo>
                    <a:pt x="1779965" y="1262837"/>
                    <a:pt x="1562915" y="1216789"/>
                    <a:pt x="1451104" y="1236519"/>
                  </a:cubicBezTo>
                  <a:cubicBezTo>
                    <a:pt x="1115664" y="1282567"/>
                    <a:pt x="977544" y="1078669"/>
                    <a:pt x="859146" y="848460"/>
                  </a:cubicBezTo>
                  <a:cubicBezTo>
                    <a:pt x="760486" y="664300"/>
                    <a:pt x="707874" y="460409"/>
                    <a:pt x="530285" y="315709"/>
                  </a:cubicBezTo>
                  <a:cubicBezTo>
                    <a:pt x="1135395" y="217050"/>
                    <a:pt x="1510295" y="513029"/>
                    <a:pt x="1556343" y="1131288"/>
                  </a:cubicBezTo>
                  <a:cubicBezTo>
                    <a:pt x="1562915" y="1243099"/>
                    <a:pt x="1655003" y="1262837"/>
                    <a:pt x="1694464" y="1256257"/>
                  </a:cubicBezTo>
                  <a:cubicBezTo>
                    <a:pt x="1760234" y="1243099"/>
                    <a:pt x="1891775" y="1275988"/>
                    <a:pt x="1898355" y="1157598"/>
                  </a:cubicBezTo>
                  <a:cubicBezTo>
                    <a:pt x="1911514" y="756388"/>
                    <a:pt x="2207485" y="598529"/>
                    <a:pt x="2510043" y="447250"/>
                  </a:cubicBezTo>
                  <a:cubicBezTo>
                    <a:pt x="2746824" y="328860"/>
                    <a:pt x="3016493" y="263090"/>
                    <a:pt x="3148042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5">
            <a:extLst>
              <a:ext uri="{FF2B5EF4-FFF2-40B4-BE49-F238E27FC236}">
                <a16:creationId xmlns:a16="http://schemas.microsoft.com/office/drawing/2014/main" id="{C0752034-AAD1-4E88-89B3-4AF83BBDAE4A}"/>
              </a:ext>
            </a:extLst>
          </p:cNvPr>
          <p:cNvGrpSpPr/>
          <p:nvPr/>
        </p:nvGrpSpPr>
        <p:grpSpPr>
          <a:xfrm>
            <a:off x="2011734" y="1309189"/>
            <a:ext cx="2781968" cy="1848193"/>
            <a:chOff x="3798899" y="2582799"/>
            <a:chExt cx="4506282" cy="2993737"/>
          </a:xfrm>
        </p:grpSpPr>
        <p:sp>
          <p:nvSpPr>
            <p:cNvPr id="123" name="Rounded Rectangle 12">
              <a:extLst>
                <a:ext uri="{FF2B5EF4-FFF2-40B4-BE49-F238E27FC236}">
                  <a16:creationId xmlns:a16="http://schemas.microsoft.com/office/drawing/2014/main" id="{7DF6F5FE-F217-4106-8DE7-DFADBE4CDC74}"/>
                </a:ext>
              </a:extLst>
            </p:cNvPr>
            <p:cNvSpPr/>
            <p:nvPr/>
          </p:nvSpPr>
          <p:spPr>
            <a:xfrm>
              <a:off x="5932300" y="2701351"/>
              <a:ext cx="327730" cy="250111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9E41998-4560-40E2-8875-AE1773E67E0B}"/>
                </a:ext>
              </a:extLst>
            </p:cNvPr>
            <p:cNvGrpSpPr/>
            <p:nvPr/>
          </p:nvGrpSpPr>
          <p:grpSpPr>
            <a:xfrm>
              <a:off x="4044696" y="3686502"/>
              <a:ext cx="2051469" cy="1474783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8" name="Freeform 28">
                <a:extLst>
                  <a:ext uri="{FF2B5EF4-FFF2-40B4-BE49-F238E27FC236}">
                    <a16:creationId xmlns:a16="http://schemas.microsoft.com/office/drawing/2014/main" id="{CEE3CD2A-3389-4F5F-B939-E4914B9CA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86BF3E"/>
                  </a:gs>
                  <a:gs pos="100000">
                    <a:srgbClr val="86BF3E">
                      <a:lumMod val="83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9" name="Freeform 16">
                <a:extLst>
                  <a:ext uri="{FF2B5EF4-FFF2-40B4-BE49-F238E27FC236}">
                    <a16:creationId xmlns:a16="http://schemas.microsoft.com/office/drawing/2014/main" id="{A13FF23B-FDE2-403C-8BEF-ED0A3C970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1"/>
                  </a:gs>
                  <a:gs pos="100000">
                    <a:schemeClr val="accent1">
                      <a:lumMod val="46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1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A6398A2D-1840-4CCA-8312-FD7C0F0B89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096165" y="4199632"/>
              <a:ext cx="1635489" cy="1376904"/>
            </a:xfrm>
            <a:custGeom>
              <a:avLst/>
              <a:gdLst>
                <a:gd name="T0" fmla="*/ 194 w 798"/>
                <a:gd name="T1" fmla="*/ 0 h 583"/>
                <a:gd name="T2" fmla="*/ 604 w 798"/>
                <a:gd name="T3" fmla="*/ 0 h 583"/>
                <a:gd name="T4" fmla="*/ 798 w 798"/>
                <a:gd name="T5" fmla="*/ 195 h 583"/>
                <a:gd name="T6" fmla="*/ 798 w 798"/>
                <a:gd name="T7" fmla="*/ 198 h 583"/>
                <a:gd name="T8" fmla="*/ 798 w 798"/>
                <a:gd name="T9" fmla="*/ 198 h 583"/>
                <a:gd name="T10" fmla="*/ 798 w 798"/>
                <a:gd name="T11" fmla="*/ 583 h 583"/>
                <a:gd name="T12" fmla="*/ 604 w 798"/>
                <a:gd name="T13" fmla="*/ 389 h 583"/>
                <a:gd name="T14" fmla="*/ 335 w 798"/>
                <a:gd name="T15" fmla="*/ 389 h 583"/>
                <a:gd name="T16" fmla="*/ 194 w 798"/>
                <a:gd name="T17" fmla="*/ 389 h 583"/>
                <a:gd name="T18" fmla="*/ 0 w 798"/>
                <a:gd name="T19" fmla="*/ 195 h 583"/>
                <a:gd name="T20" fmla="*/ 194 w 798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8" h="583">
                  <a:moveTo>
                    <a:pt x="194" y="0"/>
                  </a:moveTo>
                  <a:cubicBezTo>
                    <a:pt x="199" y="0"/>
                    <a:pt x="599" y="0"/>
                    <a:pt x="604" y="0"/>
                  </a:cubicBezTo>
                  <a:cubicBezTo>
                    <a:pt x="711" y="0"/>
                    <a:pt x="798" y="87"/>
                    <a:pt x="798" y="195"/>
                  </a:cubicBezTo>
                  <a:cubicBezTo>
                    <a:pt x="798" y="196"/>
                    <a:pt x="798" y="197"/>
                    <a:pt x="798" y="198"/>
                  </a:cubicBezTo>
                  <a:cubicBezTo>
                    <a:pt x="798" y="198"/>
                    <a:pt x="798" y="198"/>
                    <a:pt x="798" y="198"/>
                  </a:cubicBezTo>
                  <a:cubicBezTo>
                    <a:pt x="798" y="583"/>
                    <a:pt x="798" y="583"/>
                    <a:pt x="798" y="583"/>
                  </a:cubicBezTo>
                  <a:cubicBezTo>
                    <a:pt x="798" y="476"/>
                    <a:pt x="711" y="389"/>
                    <a:pt x="604" y="389"/>
                  </a:cubicBezTo>
                  <a:cubicBezTo>
                    <a:pt x="600" y="389"/>
                    <a:pt x="452" y="389"/>
                    <a:pt x="335" y="389"/>
                  </a:cubicBezTo>
                  <a:cubicBezTo>
                    <a:pt x="259" y="389"/>
                    <a:pt x="196" y="389"/>
                    <a:pt x="194" y="389"/>
                  </a:cubicBezTo>
                  <a:cubicBezTo>
                    <a:pt x="87" y="389"/>
                    <a:pt x="0" y="302"/>
                    <a:pt x="0" y="195"/>
                  </a:cubicBezTo>
                  <a:cubicBezTo>
                    <a:pt x="0" y="87"/>
                    <a:pt x="87" y="0"/>
                    <a:pt x="194" y="0"/>
                  </a:cubicBezTo>
                  <a:close/>
                </a:path>
              </a:pathLst>
            </a:custGeom>
            <a:gradFill>
              <a:gsLst>
                <a:gs pos="77000">
                  <a:schemeClr val="accent6"/>
                </a:gs>
                <a:gs pos="100000">
                  <a:schemeClr val="accent6">
                    <a:lumMod val="70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50800" dir="5400000" algn="ctr" rotWithShape="0">
                <a:schemeClr val="accent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A37F799-CEAE-475E-A4C8-D88B65949604}"/>
                </a:ext>
              </a:extLst>
            </p:cNvPr>
            <p:cNvGrpSpPr/>
            <p:nvPr/>
          </p:nvGrpSpPr>
          <p:grpSpPr>
            <a:xfrm>
              <a:off x="3798899" y="3318019"/>
              <a:ext cx="2297266" cy="1638647"/>
              <a:chOff x="2860082" y="2268017"/>
              <a:chExt cx="1711918" cy="129423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Freeform 22">
                <a:extLst>
                  <a:ext uri="{FF2B5EF4-FFF2-40B4-BE49-F238E27FC236}">
                    <a16:creationId xmlns:a16="http://schemas.microsoft.com/office/drawing/2014/main" id="{E0C61DFE-07B4-4AA8-B7BA-833F1218D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8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7" name="Freeform 16">
                <a:extLst>
                  <a:ext uri="{FF2B5EF4-FFF2-40B4-BE49-F238E27FC236}">
                    <a16:creationId xmlns:a16="http://schemas.microsoft.com/office/drawing/2014/main" id="{70126DFA-F30A-48F9-946E-E58D7D39B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4"/>
                  </a:gs>
                  <a:gs pos="100000">
                    <a:schemeClr val="accent4">
                      <a:lumMod val="39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63500" dist="50800" dir="600000" algn="ctr" rotWithShape="0">
                  <a:schemeClr val="accent4"/>
                </a:outerShdw>
                <a:reflection endPos="0" dir="5400000" sy="-100000" algn="bl" rotWithShape="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F062919D-9FEB-4FE7-B679-C11AD4B05BFD}"/>
                </a:ext>
              </a:extLst>
            </p:cNvPr>
            <p:cNvGrpSpPr/>
            <p:nvPr/>
          </p:nvGrpSpPr>
          <p:grpSpPr>
            <a:xfrm flipH="1">
              <a:off x="6096165" y="3844562"/>
              <a:ext cx="1884445" cy="1472610"/>
              <a:chOff x="2860082" y="2268017"/>
              <a:chExt cx="1711918" cy="1294234"/>
            </a:xfrm>
            <a:gradFill>
              <a:gsLst>
                <a:gs pos="77000">
                  <a:schemeClr val="bg1"/>
                </a:gs>
                <a:gs pos="100000">
                  <a:schemeClr val="bg1">
                    <a:lumMod val="64000"/>
                  </a:schemeClr>
                </a:gs>
              </a:gsLst>
              <a:lin ang="0" scaled="1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4" name="Freeform 25">
                <a:extLst>
                  <a:ext uri="{FF2B5EF4-FFF2-40B4-BE49-F238E27FC236}">
                    <a16:creationId xmlns:a16="http://schemas.microsoft.com/office/drawing/2014/main" id="{BD376D0C-74AC-482F-874E-636DBBF21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>
                      <a:lumMod val="80000"/>
                      <a:lumOff val="20000"/>
                    </a:schemeClr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35" name="Freeform 16">
                <a:extLst>
                  <a:ext uri="{FF2B5EF4-FFF2-40B4-BE49-F238E27FC236}">
                    <a16:creationId xmlns:a16="http://schemas.microsoft.com/office/drawing/2014/main" id="{3301A394-909D-48F0-B155-450C59A8E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3"/>
                  </a:gs>
                  <a:gs pos="100000">
                    <a:schemeClr val="accent3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9D4411C-E8F9-4CC1-8431-9836C25FC14F}"/>
                </a:ext>
              </a:extLst>
            </p:cNvPr>
            <p:cNvGrpSpPr/>
            <p:nvPr/>
          </p:nvGrpSpPr>
          <p:grpSpPr>
            <a:xfrm>
              <a:off x="4145146" y="2582799"/>
              <a:ext cx="1947861" cy="1472610"/>
              <a:chOff x="2860082" y="2268017"/>
              <a:chExt cx="1711918" cy="129423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id="{683FE6F5-6935-482F-85EE-6BB3E37E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80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58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58D91832-3F7E-4B4B-A5AA-468ED74A4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77000">
                    <a:schemeClr val="accent5">
                      <a:lumMod val="91000"/>
                    </a:schemeClr>
                  </a:gs>
                  <a:gs pos="100000">
                    <a:schemeClr val="accent5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50800" dir="5400000" algn="ctr" rotWithShape="0">
                  <a:schemeClr val="accent5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0620980-6E2A-4A25-BC58-88CCE05A3CC2}"/>
                </a:ext>
              </a:extLst>
            </p:cNvPr>
            <p:cNvGrpSpPr/>
            <p:nvPr/>
          </p:nvGrpSpPr>
          <p:grpSpPr>
            <a:xfrm flipH="1">
              <a:off x="6093006" y="2826423"/>
              <a:ext cx="2212175" cy="1636474"/>
              <a:chOff x="2860082" y="2268017"/>
              <a:chExt cx="1711918" cy="1294233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0" name="Freeform 19">
                <a:extLst>
                  <a:ext uri="{FF2B5EF4-FFF2-40B4-BE49-F238E27FC236}">
                    <a16:creationId xmlns:a16="http://schemas.microsoft.com/office/drawing/2014/main" id="{EDFDD16F-D94D-4CC1-88EF-6141C2B60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310779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5BC5DD"/>
                  </a:gs>
                  <a:gs pos="100000">
                    <a:srgbClr val="5BC5DD">
                      <a:lumMod val="74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678273E9-337B-4A02-B0A4-B0AA83241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082" y="2268017"/>
                <a:ext cx="1711918" cy="1251471"/>
              </a:xfrm>
              <a:custGeom>
                <a:avLst/>
                <a:gdLst>
                  <a:gd name="T0" fmla="*/ 194 w 798"/>
                  <a:gd name="T1" fmla="*/ 0 h 583"/>
                  <a:gd name="T2" fmla="*/ 604 w 798"/>
                  <a:gd name="T3" fmla="*/ 0 h 583"/>
                  <a:gd name="T4" fmla="*/ 798 w 798"/>
                  <a:gd name="T5" fmla="*/ 195 h 583"/>
                  <a:gd name="T6" fmla="*/ 798 w 798"/>
                  <a:gd name="T7" fmla="*/ 198 h 583"/>
                  <a:gd name="T8" fmla="*/ 798 w 798"/>
                  <a:gd name="T9" fmla="*/ 198 h 583"/>
                  <a:gd name="T10" fmla="*/ 798 w 798"/>
                  <a:gd name="T11" fmla="*/ 583 h 583"/>
                  <a:gd name="T12" fmla="*/ 604 w 798"/>
                  <a:gd name="T13" fmla="*/ 389 h 583"/>
                  <a:gd name="T14" fmla="*/ 335 w 798"/>
                  <a:gd name="T15" fmla="*/ 389 h 583"/>
                  <a:gd name="T16" fmla="*/ 194 w 798"/>
                  <a:gd name="T17" fmla="*/ 389 h 583"/>
                  <a:gd name="T18" fmla="*/ 0 w 798"/>
                  <a:gd name="T19" fmla="*/ 195 h 583"/>
                  <a:gd name="T20" fmla="*/ 194 w 798"/>
                  <a:gd name="T21" fmla="*/ 0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583">
                    <a:moveTo>
                      <a:pt x="194" y="0"/>
                    </a:moveTo>
                    <a:cubicBezTo>
                      <a:pt x="199" y="0"/>
                      <a:pt x="599" y="0"/>
                      <a:pt x="604" y="0"/>
                    </a:cubicBezTo>
                    <a:cubicBezTo>
                      <a:pt x="711" y="0"/>
                      <a:pt x="798" y="87"/>
                      <a:pt x="798" y="195"/>
                    </a:cubicBezTo>
                    <a:cubicBezTo>
                      <a:pt x="798" y="196"/>
                      <a:pt x="798" y="197"/>
                      <a:pt x="798" y="198"/>
                    </a:cubicBezTo>
                    <a:cubicBezTo>
                      <a:pt x="798" y="198"/>
                      <a:pt x="798" y="198"/>
                      <a:pt x="798" y="198"/>
                    </a:cubicBezTo>
                    <a:cubicBezTo>
                      <a:pt x="798" y="583"/>
                      <a:pt x="798" y="583"/>
                      <a:pt x="798" y="583"/>
                    </a:cubicBezTo>
                    <a:cubicBezTo>
                      <a:pt x="798" y="476"/>
                      <a:pt x="711" y="389"/>
                      <a:pt x="604" y="389"/>
                    </a:cubicBezTo>
                    <a:cubicBezTo>
                      <a:pt x="600" y="389"/>
                      <a:pt x="452" y="389"/>
                      <a:pt x="335" y="389"/>
                    </a:cubicBezTo>
                    <a:cubicBezTo>
                      <a:pt x="259" y="389"/>
                      <a:pt x="196" y="389"/>
                      <a:pt x="194" y="389"/>
                    </a:cubicBezTo>
                    <a:cubicBezTo>
                      <a:pt x="87" y="389"/>
                      <a:pt x="0" y="302"/>
                      <a:pt x="0" y="195"/>
                    </a:cubicBezTo>
                    <a:cubicBezTo>
                      <a:pt x="0" y="87"/>
                      <a:pt x="87" y="0"/>
                      <a:pt x="194" y="0"/>
                    </a:cubicBezTo>
                    <a:close/>
                  </a:path>
                </a:pathLst>
              </a:custGeom>
              <a:gradFill>
                <a:gsLst>
                  <a:gs pos="77000">
                    <a:schemeClr val="accent2"/>
                  </a:gs>
                  <a:gs pos="100000">
                    <a:schemeClr val="accent2">
                      <a:lumMod val="60000"/>
                    </a:schemeClr>
                  </a:gs>
                </a:gsLst>
                <a:lin ang="0" scaled="1"/>
              </a:gradFill>
              <a:ln>
                <a:noFill/>
              </a:ln>
              <a:effectLst>
                <a:outerShdw blurRad="50800" dist="50800" dir="5400000" algn="ctr" rotWithShape="0">
                  <a:schemeClr val="accent2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7FD4BA7B-1382-48FC-9085-16E57C7CF45C}"/>
              </a:ext>
            </a:extLst>
          </p:cNvPr>
          <p:cNvSpPr/>
          <p:nvPr/>
        </p:nvSpPr>
        <p:spPr>
          <a:xfrm rot="5400000">
            <a:off x="344850" y="214227"/>
            <a:ext cx="2559979" cy="2534063"/>
          </a:xfrm>
          <a:custGeom>
            <a:avLst/>
            <a:gdLst>
              <a:gd name="connsiteX0" fmla="*/ 989322 w 2099794"/>
              <a:gd name="connsiteY0" fmla="*/ 1788413 h 2078537"/>
              <a:gd name="connsiteX1" fmla="*/ 991189 w 2099794"/>
              <a:gd name="connsiteY1" fmla="*/ 1789658 h 2078537"/>
              <a:gd name="connsiteX2" fmla="*/ 992849 w 2099794"/>
              <a:gd name="connsiteY2" fmla="*/ 1788205 h 2078537"/>
              <a:gd name="connsiteX3" fmla="*/ 991189 w 2099794"/>
              <a:gd name="connsiteY3" fmla="*/ 1786754 h 2078537"/>
              <a:gd name="connsiteX4" fmla="*/ 989322 w 2099794"/>
              <a:gd name="connsiteY4" fmla="*/ 1788413 h 2078537"/>
              <a:gd name="connsiteX5" fmla="*/ 424025 w 2099794"/>
              <a:gd name="connsiteY5" fmla="*/ 1472262 h 2078537"/>
              <a:gd name="connsiteX6" fmla="*/ 424855 w 2099794"/>
              <a:gd name="connsiteY6" fmla="*/ 1472262 h 2078537"/>
              <a:gd name="connsiteX7" fmla="*/ 425270 w 2099794"/>
              <a:gd name="connsiteY7" fmla="*/ 1470810 h 2078537"/>
              <a:gd name="connsiteX8" fmla="*/ 424025 w 2099794"/>
              <a:gd name="connsiteY8" fmla="*/ 1470187 h 2078537"/>
              <a:gd name="connsiteX9" fmla="*/ 424025 w 2099794"/>
              <a:gd name="connsiteY9" fmla="*/ 1472262 h 2078537"/>
              <a:gd name="connsiteX10" fmla="*/ 209514 w 2099794"/>
              <a:gd name="connsiteY10" fmla="*/ 1889738 h 2078537"/>
              <a:gd name="connsiteX11" fmla="*/ 231210 w 2099794"/>
              <a:gd name="connsiteY11" fmla="*/ 1864027 h 2078537"/>
              <a:gd name="connsiteX12" fmla="*/ 227571 w 2099794"/>
              <a:gd name="connsiteY12" fmla="*/ 1869318 h 2078537"/>
              <a:gd name="connsiteX13" fmla="*/ 197595 w 2099794"/>
              <a:gd name="connsiteY13" fmla="*/ 1924756 h 2078537"/>
              <a:gd name="connsiteX14" fmla="*/ 294784 w 2099794"/>
              <a:gd name="connsiteY14" fmla="*/ 1858272 h 2078537"/>
              <a:gd name="connsiteX15" fmla="*/ 400583 w 2099794"/>
              <a:gd name="connsiteY15" fmla="*/ 1803142 h 2078537"/>
              <a:gd name="connsiteX16" fmla="*/ 470078 w 2099794"/>
              <a:gd name="connsiteY16" fmla="*/ 1775551 h 2078537"/>
              <a:gd name="connsiteX17" fmla="*/ 526919 w 2099794"/>
              <a:gd name="connsiteY17" fmla="*/ 1758333 h 2078537"/>
              <a:gd name="connsiteX18" fmla="*/ 563015 w 2099794"/>
              <a:gd name="connsiteY18" fmla="*/ 1748790 h 2078537"/>
              <a:gd name="connsiteX19" fmla="*/ 623590 w 2099794"/>
              <a:gd name="connsiteY19" fmla="*/ 1739248 h 2078537"/>
              <a:gd name="connsiteX20" fmla="*/ 625872 w 2099794"/>
              <a:gd name="connsiteY20" fmla="*/ 1738418 h 2078537"/>
              <a:gd name="connsiteX21" fmla="*/ 629191 w 2099794"/>
              <a:gd name="connsiteY21" fmla="*/ 1738211 h 2078537"/>
              <a:gd name="connsiteX22" fmla="*/ 653878 w 2099794"/>
              <a:gd name="connsiteY22" fmla="*/ 1735099 h 2078537"/>
              <a:gd name="connsiteX23" fmla="*/ 660516 w 2099794"/>
              <a:gd name="connsiteY23" fmla="*/ 1734891 h 2078537"/>
              <a:gd name="connsiteX24" fmla="*/ 709889 w 2099794"/>
              <a:gd name="connsiteY24" fmla="*/ 1731780 h 2078537"/>
              <a:gd name="connsiteX25" fmla="*/ 741214 w 2099794"/>
              <a:gd name="connsiteY25" fmla="*/ 1731780 h 2078537"/>
              <a:gd name="connsiteX26" fmla="*/ 790586 w 2099794"/>
              <a:gd name="connsiteY26" fmla="*/ 1734891 h 2078537"/>
              <a:gd name="connsiteX27" fmla="*/ 795565 w 2099794"/>
              <a:gd name="connsiteY27" fmla="*/ 1735099 h 2078537"/>
              <a:gd name="connsiteX28" fmla="*/ 844316 w 2099794"/>
              <a:gd name="connsiteY28" fmla="*/ 1741944 h 2078537"/>
              <a:gd name="connsiteX29" fmla="*/ 882690 w 2099794"/>
              <a:gd name="connsiteY29" fmla="*/ 1748134 h 2078537"/>
              <a:gd name="connsiteX30" fmla="*/ 882901 w 2099794"/>
              <a:gd name="connsiteY30" fmla="*/ 1748375 h 2078537"/>
              <a:gd name="connsiteX31" fmla="*/ 882901 w 2099794"/>
              <a:gd name="connsiteY31" fmla="*/ 1749205 h 2078537"/>
              <a:gd name="connsiteX32" fmla="*/ 883938 w 2099794"/>
              <a:gd name="connsiteY32" fmla="*/ 1748998 h 2078537"/>
              <a:gd name="connsiteX33" fmla="*/ 882901 w 2099794"/>
              <a:gd name="connsiteY33" fmla="*/ 1748375 h 2078537"/>
              <a:gd name="connsiteX34" fmla="*/ 882901 w 2099794"/>
              <a:gd name="connsiteY34" fmla="*/ 1748168 h 2078537"/>
              <a:gd name="connsiteX35" fmla="*/ 882690 w 2099794"/>
              <a:gd name="connsiteY35" fmla="*/ 1748134 h 2078537"/>
              <a:gd name="connsiteX36" fmla="*/ 877092 w 2099794"/>
              <a:gd name="connsiteY36" fmla="*/ 1741737 h 2078537"/>
              <a:gd name="connsiteX37" fmla="*/ 868587 w 2099794"/>
              <a:gd name="connsiteY37" fmla="*/ 1727631 h 2078537"/>
              <a:gd name="connsiteX38" fmla="*/ 874188 w 2099794"/>
              <a:gd name="connsiteY38" fmla="*/ 1696306 h 2078537"/>
              <a:gd name="connsiteX39" fmla="*/ 909869 w 2099794"/>
              <a:gd name="connsiteY39" fmla="*/ 1662699 h 2078537"/>
              <a:gd name="connsiteX40" fmla="*/ 951359 w 2099794"/>
              <a:gd name="connsiteY40" fmla="*/ 1647555 h 2078537"/>
              <a:gd name="connsiteX41" fmla="*/ 1017535 w 2099794"/>
              <a:gd name="connsiteY41" fmla="*/ 1641124 h 2078537"/>
              <a:gd name="connsiteX42" fmla="*/ 1027493 w 2099794"/>
              <a:gd name="connsiteY42" fmla="*/ 1641124 h 2078537"/>
              <a:gd name="connsiteX43" fmla="*/ 1040562 w 2099794"/>
              <a:gd name="connsiteY43" fmla="*/ 1641332 h 2078537"/>
              <a:gd name="connsiteX44" fmla="*/ 997620 w 2099794"/>
              <a:gd name="connsiteY44" fmla="*/ 1780737 h 2078537"/>
              <a:gd name="connsiteX45" fmla="*/ 1033301 w 2099794"/>
              <a:gd name="connsiteY45" fmla="*/ 1792562 h 2078537"/>
              <a:gd name="connsiteX46" fmla="*/ 1137025 w 2099794"/>
              <a:gd name="connsiteY46" fmla="*/ 1830525 h 2078537"/>
              <a:gd name="connsiteX47" fmla="*/ 1181627 w 2099794"/>
              <a:gd name="connsiteY47" fmla="*/ 1846914 h 2078537"/>
              <a:gd name="connsiteX48" fmla="*/ 1186191 w 2099794"/>
              <a:gd name="connsiteY48" fmla="*/ 1847536 h 2078537"/>
              <a:gd name="connsiteX49" fmla="*/ 1183494 w 2099794"/>
              <a:gd name="connsiteY49" fmla="*/ 1845254 h 2078537"/>
              <a:gd name="connsiteX50" fmla="*/ 1186813 w 2099794"/>
              <a:gd name="connsiteY50" fmla="*/ 1794429 h 2078537"/>
              <a:gd name="connsiteX51" fmla="*/ 1250915 w 2099794"/>
              <a:gd name="connsiteY51" fmla="*/ 1771195 h 2078537"/>
              <a:gd name="connsiteX52" fmla="*/ 1286596 w 2099794"/>
              <a:gd name="connsiteY52" fmla="*/ 1768705 h 2078537"/>
              <a:gd name="connsiteX53" fmla="*/ 1293649 w 2099794"/>
              <a:gd name="connsiteY53" fmla="*/ 1775759 h 2078537"/>
              <a:gd name="connsiteX54" fmla="*/ 1285766 w 2099794"/>
              <a:gd name="connsiteY54" fmla="*/ 1821397 h 2078537"/>
              <a:gd name="connsiteX55" fmla="*/ 1258175 w 2099794"/>
              <a:gd name="connsiteY55" fmla="*/ 1872845 h 2078537"/>
              <a:gd name="connsiteX56" fmla="*/ 1260665 w 2099794"/>
              <a:gd name="connsiteY56" fmla="*/ 1874712 h 2078537"/>
              <a:gd name="connsiteX57" fmla="*/ 1313564 w 2099794"/>
              <a:gd name="connsiteY57" fmla="*/ 1890063 h 2078537"/>
              <a:gd name="connsiteX58" fmla="*/ 1335761 w 2099794"/>
              <a:gd name="connsiteY58" fmla="*/ 1896494 h 2078537"/>
              <a:gd name="connsiteX59" fmla="*/ 1397166 w 2099794"/>
              <a:gd name="connsiteY59" fmla="*/ 1908526 h 2078537"/>
              <a:gd name="connsiteX60" fmla="*/ 1512922 w 2099794"/>
              <a:gd name="connsiteY60" fmla="*/ 1909563 h 2078537"/>
              <a:gd name="connsiteX61" fmla="*/ 1608971 w 2099794"/>
              <a:gd name="connsiteY61" fmla="*/ 1876579 h 2078537"/>
              <a:gd name="connsiteX62" fmla="*/ 1614987 w 2099794"/>
              <a:gd name="connsiteY62" fmla="*/ 1868696 h 2078537"/>
              <a:gd name="connsiteX63" fmla="*/ 1625774 w 2099794"/>
              <a:gd name="connsiteY63" fmla="*/ 1853344 h 2078537"/>
              <a:gd name="connsiteX64" fmla="*/ 1633035 w 2099794"/>
              <a:gd name="connsiteY64" fmla="*/ 1844424 h 2078537"/>
              <a:gd name="connsiteX65" fmla="*/ 1670791 w 2099794"/>
              <a:gd name="connsiteY65" fmla="*/ 1828658 h 2078537"/>
              <a:gd name="connsiteX66" fmla="*/ 1681163 w 2099794"/>
              <a:gd name="connsiteY66" fmla="*/ 1825754 h 2078537"/>
              <a:gd name="connsiteX67" fmla="*/ 1756674 w 2099794"/>
              <a:gd name="connsiteY67" fmla="*/ 1743189 h 2078537"/>
              <a:gd name="connsiteX68" fmla="*/ 1777212 w 2099794"/>
              <a:gd name="connsiteY68" fmla="*/ 1713524 h 2078537"/>
              <a:gd name="connsiteX69" fmla="*/ 1780116 w 2099794"/>
              <a:gd name="connsiteY69" fmla="*/ 1715391 h 2078537"/>
              <a:gd name="connsiteX70" fmla="*/ 1711243 w 2099794"/>
              <a:gd name="connsiteY70" fmla="*/ 1808743 h 2078537"/>
              <a:gd name="connsiteX71" fmla="*/ 1687179 w 2099794"/>
              <a:gd name="connsiteY71" fmla="*/ 1831562 h 2078537"/>
              <a:gd name="connsiteX72" fmla="*/ 1686142 w 2099794"/>
              <a:gd name="connsiteY72" fmla="*/ 1840690 h 2078537"/>
              <a:gd name="connsiteX73" fmla="*/ 1707924 w 2099794"/>
              <a:gd name="connsiteY73" fmla="*/ 1909148 h 2078537"/>
              <a:gd name="connsiteX74" fmla="*/ 1704397 w 2099794"/>
              <a:gd name="connsiteY74" fmla="*/ 1913090 h 2078537"/>
              <a:gd name="connsiteX75" fmla="*/ 1638636 w 2099794"/>
              <a:gd name="connsiteY75" fmla="*/ 1902510 h 2078537"/>
              <a:gd name="connsiteX76" fmla="*/ 1620381 w 2099794"/>
              <a:gd name="connsiteY76" fmla="*/ 1886536 h 2078537"/>
              <a:gd name="connsiteX77" fmla="*/ 1612705 w 2099794"/>
              <a:gd name="connsiteY77" fmla="*/ 1884254 h 2078537"/>
              <a:gd name="connsiteX78" fmla="*/ 1554205 w 2099794"/>
              <a:gd name="connsiteY78" fmla="*/ 1910185 h 2078537"/>
              <a:gd name="connsiteX79" fmla="*/ 1526821 w 2099794"/>
              <a:gd name="connsiteY79" fmla="*/ 1915994 h 2078537"/>
              <a:gd name="connsiteX80" fmla="*/ 1385341 w 2099794"/>
              <a:gd name="connsiteY80" fmla="*/ 1914957 h 2078537"/>
              <a:gd name="connsiteX81" fmla="*/ 1328915 w 2099794"/>
              <a:gd name="connsiteY81" fmla="*/ 1904169 h 2078537"/>
              <a:gd name="connsiteX82" fmla="*/ 1264814 w 2099794"/>
              <a:gd name="connsiteY82" fmla="*/ 1884877 h 2078537"/>
              <a:gd name="connsiteX83" fmla="*/ 1237846 w 2099794"/>
              <a:gd name="connsiteY83" fmla="*/ 1883839 h 2078537"/>
              <a:gd name="connsiteX84" fmla="*/ 1214819 w 2099794"/>
              <a:gd name="connsiteY84" fmla="*/ 1877616 h 2078537"/>
              <a:gd name="connsiteX85" fmla="*/ 1149265 w 2099794"/>
              <a:gd name="connsiteY85" fmla="*/ 1844632 h 2078537"/>
              <a:gd name="connsiteX86" fmla="*/ 1117110 w 2099794"/>
              <a:gd name="connsiteY86" fmla="*/ 1831355 h 2078537"/>
              <a:gd name="connsiteX87" fmla="*/ 1007785 w 2099794"/>
              <a:gd name="connsiteY87" fmla="*/ 1791525 h 2078537"/>
              <a:gd name="connsiteX88" fmla="*/ 999902 w 2099794"/>
              <a:gd name="connsiteY88" fmla="*/ 1789450 h 2078537"/>
              <a:gd name="connsiteX89" fmla="*/ 998242 w 2099794"/>
              <a:gd name="connsiteY89" fmla="*/ 1789035 h 2078537"/>
              <a:gd name="connsiteX90" fmla="*/ 994923 w 2099794"/>
              <a:gd name="connsiteY90" fmla="*/ 1788205 h 2078537"/>
              <a:gd name="connsiteX91" fmla="*/ 994508 w 2099794"/>
              <a:gd name="connsiteY91" fmla="*/ 1790695 h 2078537"/>
              <a:gd name="connsiteX92" fmla="*/ 999695 w 2099794"/>
              <a:gd name="connsiteY92" fmla="*/ 1793184 h 2078537"/>
              <a:gd name="connsiteX93" fmla="*/ 1057573 w 2099794"/>
              <a:gd name="connsiteY93" fmla="*/ 1820360 h 2078537"/>
              <a:gd name="connsiteX94" fmla="*/ 1127690 w 2099794"/>
              <a:gd name="connsiteY94" fmla="*/ 1855419 h 2078537"/>
              <a:gd name="connsiteX95" fmla="*/ 1204031 w 2099794"/>
              <a:gd name="connsiteY95" fmla="*/ 1892760 h 2078537"/>
              <a:gd name="connsiteX96" fmla="*/ 1312112 w 2099794"/>
              <a:gd name="connsiteY96" fmla="*/ 1939436 h 2078537"/>
              <a:gd name="connsiteX97" fmla="*/ 1354432 w 2099794"/>
              <a:gd name="connsiteY97" fmla="*/ 1953750 h 2078537"/>
              <a:gd name="connsiteX98" fmla="*/ 1417911 w 2099794"/>
              <a:gd name="connsiteY98" fmla="*/ 1970345 h 2078537"/>
              <a:gd name="connsiteX99" fmla="*/ 1421852 w 2099794"/>
              <a:gd name="connsiteY99" fmla="*/ 1969723 h 2078537"/>
              <a:gd name="connsiteX100" fmla="*/ 1439486 w 2099794"/>
              <a:gd name="connsiteY100" fmla="*/ 1950016 h 2078537"/>
              <a:gd name="connsiteX101" fmla="*/ 1491763 w 2099794"/>
              <a:gd name="connsiteY101" fmla="*/ 1951260 h 2078537"/>
              <a:gd name="connsiteX102" fmla="*/ 1514997 w 2099794"/>
              <a:gd name="connsiteY102" fmla="*/ 1979473 h 2078537"/>
              <a:gd name="connsiteX103" fmla="*/ 1525577 w 2099794"/>
              <a:gd name="connsiteY103" fmla="*/ 1986319 h 2078537"/>
              <a:gd name="connsiteX104" fmla="*/ 1758126 w 2099794"/>
              <a:gd name="connsiteY104" fmla="*/ 1972835 h 2078537"/>
              <a:gd name="connsiteX105" fmla="*/ 1766217 w 2099794"/>
              <a:gd name="connsiteY105" fmla="*/ 1968063 h 2078537"/>
              <a:gd name="connsiteX106" fmla="*/ 1778041 w 2099794"/>
              <a:gd name="connsiteY106" fmla="*/ 1960803 h 2078537"/>
              <a:gd name="connsiteX107" fmla="*/ 1802935 w 2099794"/>
              <a:gd name="connsiteY107" fmla="*/ 1953335 h 2078537"/>
              <a:gd name="connsiteX108" fmla="*/ 1837164 w 2099794"/>
              <a:gd name="connsiteY108" fmla="*/ 1955202 h 2078537"/>
              <a:gd name="connsiteX109" fmla="*/ 1844633 w 2099794"/>
              <a:gd name="connsiteY109" fmla="*/ 1956446 h 2078537"/>
              <a:gd name="connsiteX110" fmla="*/ 1866829 w 2099794"/>
              <a:gd name="connsiteY110" fmla="*/ 1951468 h 2078537"/>
              <a:gd name="connsiteX111" fmla="*/ 1903340 w 2099794"/>
              <a:gd name="connsiteY111" fmla="*/ 1942340 h 2078537"/>
              <a:gd name="connsiteX112" fmla="*/ 1946282 w 2099794"/>
              <a:gd name="connsiteY112" fmla="*/ 1931138 h 2078537"/>
              <a:gd name="connsiteX113" fmla="*/ 1982586 w 2099794"/>
              <a:gd name="connsiteY113" fmla="*/ 1920765 h 2078537"/>
              <a:gd name="connsiteX114" fmla="*/ 2035278 w 2099794"/>
              <a:gd name="connsiteY114" fmla="*/ 1903962 h 2078537"/>
              <a:gd name="connsiteX115" fmla="*/ 2081954 w 2099794"/>
              <a:gd name="connsiteY115" fmla="*/ 1887158 h 2078537"/>
              <a:gd name="connsiteX116" fmla="*/ 2099794 w 2099794"/>
              <a:gd name="connsiteY116" fmla="*/ 1883425 h 2078537"/>
              <a:gd name="connsiteX117" fmla="*/ 2092741 w 2099794"/>
              <a:gd name="connsiteY117" fmla="*/ 1887781 h 2078537"/>
              <a:gd name="connsiteX118" fmla="*/ 1944415 w 2099794"/>
              <a:gd name="connsiteY118" fmla="*/ 1940058 h 2078537"/>
              <a:gd name="connsiteX119" fmla="*/ 1852100 w 2099794"/>
              <a:gd name="connsiteY119" fmla="*/ 1963500 h 2078537"/>
              <a:gd name="connsiteX120" fmla="*/ 1847744 w 2099794"/>
              <a:gd name="connsiteY120" fmla="*/ 1970760 h 2078537"/>
              <a:gd name="connsiteX121" fmla="*/ 1850026 w 2099794"/>
              <a:gd name="connsiteY121" fmla="*/ 2004782 h 2078537"/>
              <a:gd name="connsiteX122" fmla="*/ 1833430 w 2099794"/>
              <a:gd name="connsiteY122" fmla="*/ 2056022 h 2078537"/>
              <a:gd name="connsiteX123" fmla="*/ 1826170 w 2099794"/>
              <a:gd name="connsiteY123" fmla="*/ 2058719 h 2078537"/>
              <a:gd name="connsiteX124" fmla="*/ 1779286 w 2099794"/>
              <a:gd name="connsiteY124" fmla="*/ 2023038 h 2078537"/>
              <a:gd name="connsiteX125" fmla="*/ 1761861 w 2099794"/>
              <a:gd name="connsiteY125" fmla="*/ 1985074 h 2078537"/>
              <a:gd name="connsiteX126" fmla="*/ 1755015 w 2099794"/>
              <a:gd name="connsiteY126" fmla="*/ 1981755 h 2078537"/>
              <a:gd name="connsiteX127" fmla="*/ 1597976 w 2099794"/>
              <a:gd name="connsiteY127" fmla="*/ 1995654 h 2078537"/>
              <a:gd name="connsiteX128" fmla="*/ 1535534 w 2099794"/>
              <a:gd name="connsiteY128" fmla="*/ 1994617 h 2078537"/>
              <a:gd name="connsiteX129" fmla="*/ 1522880 w 2099794"/>
              <a:gd name="connsiteY129" fmla="*/ 1994617 h 2078537"/>
              <a:gd name="connsiteX130" fmla="*/ 1539476 w 2099794"/>
              <a:gd name="connsiteY130" fmla="*/ 2078219 h 2078537"/>
              <a:gd name="connsiteX131" fmla="*/ 1446124 w 2099794"/>
              <a:gd name="connsiteY131" fmla="*/ 2068054 h 2078537"/>
              <a:gd name="connsiteX132" fmla="*/ 1402352 w 2099794"/>
              <a:gd name="connsiteY132" fmla="*/ 2040256 h 2078537"/>
              <a:gd name="connsiteX133" fmla="*/ 1414799 w 2099794"/>
              <a:gd name="connsiteY133" fmla="*/ 1982170 h 2078537"/>
              <a:gd name="connsiteX134" fmla="*/ 1416251 w 2099794"/>
              <a:gd name="connsiteY134" fmla="*/ 1980510 h 2078537"/>
              <a:gd name="connsiteX135" fmla="*/ 1414177 w 2099794"/>
              <a:gd name="connsiteY135" fmla="*/ 1978229 h 2078537"/>
              <a:gd name="connsiteX136" fmla="*/ 1183079 w 2099794"/>
              <a:gd name="connsiteY136" fmla="*/ 1890893 h 2078537"/>
              <a:gd name="connsiteX137" fmla="*/ 989945 w 2099794"/>
              <a:gd name="connsiteY137" fmla="*/ 1796504 h 2078537"/>
              <a:gd name="connsiteX138" fmla="*/ 976460 w 2099794"/>
              <a:gd name="connsiteY138" fmla="*/ 1796711 h 2078537"/>
              <a:gd name="connsiteX139" fmla="*/ 929162 w 2099794"/>
              <a:gd name="connsiteY139" fmla="*/ 1794014 h 2078537"/>
              <a:gd name="connsiteX140" fmla="*/ 906965 w 2099794"/>
              <a:gd name="connsiteY140" fmla="*/ 1771195 h 2078537"/>
              <a:gd name="connsiteX141" fmla="*/ 891614 w 2099794"/>
              <a:gd name="connsiteY141" fmla="*/ 1760407 h 2078537"/>
              <a:gd name="connsiteX142" fmla="*/ 691634 w 2099794"/>
              <a:gd name="connsiteY142" fmla="*/ 1739040 h 2078537"/>
              <a:gd name="connsiteX143" fmla="*/ 213257 w 2099794"/>
              <a:gd name="connsiteY143" fmla="*/ 1914957 h 2078537"/>
              <a:gd name="connsiteX144" fmla="*/ 205530 w 2099794"/>
              <a:gd name="connsiteY144" fmla="*/ 1921388 h 2078537"/>
              <a:gd name="connsiteX145" fmla="*/ 196246 w 2099794"/>
              <a:gd name="connsiteY145" fmla="*/ 1925329 h 2078537"/>
              <a:gd name="connsiteX146" fmla="*/ 197595 w 2099794"/>
              <a:gd name="connsiteY146" fmla="*/ 1924756 h 2078537"/>
              <a:gd name="connsiteX147" fmla="*/ 196454 w 2099794"/>
              <a:gd name="connsiteY147" fmla="*/ 1925537 h 2078537"/>
              <a:gd name="connsiteX148" fmla="*/ 196246 w 2099794"/>
              <a:gd name="connsiteY148" fmla="*/ 1925329 h 2078537"/>
              <a:gd name="connsiteX149" fmla="*/ 170523 w 2099794"/>
              <a:gd name="connsiteY149" fmla="*/ 1933834 h 2078537"/>
              <a:gd name="connsiteX150" fmla="*/ 209514 w 2099794"/>
              <a:gd name="connsiteY150" fmla="*/ 1889738 h 2078537"/>
              <a:gd name="connsiteX151" fmla="*/ 176331 w 2099794"/>
              <a:gd name="connsiteY151" fmla="*/ 1929063 h 2078537"/>
              <a:gd name="connsiteX152" fmla="*/ 170523 w 2099794"/>
              <a:gd name="connsiteY152" fmla="*/ 1933834 h 2078537"/>
              <a:gd name="connsiteX153" fmla="*/ 154965 w 2099794"/>
              <a:gd name="connsiteY153" fmla="*/ 1964538 h 2078537"/>
              <a:gd name="connsiteX154" fmla="*/ 197492 w 2099794"/>
              <a:gd name="connsiteY154" fmla="*/ 1937154 h 2078537"/>
              <a:gd name="connsiteX155" fmla="*/ 550569 w 2099794"/>
              <a:gd name="connsiteY155" fmla="*/ 1811856 h 2078537"/>
              <a:gd name="connsiteX156" fmla="*/ 715283 w 2099794"/>
              <a:gd name="connsiteY156" fmla="*/ 1804595 h 2078537"/>
              <a:gd name="connsiteX157" fmla="*/ 725863 w 2099794"/>
              <a:gd name="connsiteY157" fmla="*/ 1799409 h 2078537"/>
              <a:gd name="connsiteX158" fmla="*/ 796810 w 2099794"/>
              <a:gd name="connsiteY158" fmla="*/ 1798372 h 2078537"/>
              <a:gd name="connsiteX159" fmla="*/ 825646 w 2099794"/>
              <a:gd name="connsiteY159" fmla="*/ 1816419 h 2078537"/>
              <a:gd name="connsiteX160" fmla="*/ 907588 w 2099794"/>
              <a:gd name="connsiteY160" fmla="*/ 1839031 h 2078537"/>
              <a:gd name="connsiteX161" fmla="*/ 929370 w 2099794"/>
              <a:gd name="connsiteY161" fmla="*/ 1852101 h 2078537"/>
              <a:gd name="connsiteX162" fmla="*/ 930407 w 2099794"/>
              <a:gd name="connsiteY162" fmla="*/ 1902096 h 2078537"/>
              <a:gd name="connsiteX163" fmla="*/ 912152 w 2099794"/>
              <a:gd name="connsiteY163" fmla="*/ 1914750 h 2078537"/>
              <a:gd name="connsiteX164" fmla="*/ 753661 w 2099794"/>
              <a:gd name="connsiteY164" fmla="*/ 1956032 h 2078537"/>
              <a:gd name="connsiteX165" fmla="*/ 764863 w 2099794"/>
              <a:gd name="connsiteY165" fmla="*/ 1950431 h 2078537"/>
              <a:gd name="connsiteX166" fmla="*/ 857178 w 2099794"/>
              <a:gd name="connsiteY166" fmla="*/ 1927612 h 2078537"/>
              <a:gd name="connsiteX167" fmla="*/ 916508 w 2099794"/>
              <a:gd name="connsiteY167" fmla="*/ 1901888 h 2078537"/>
              <a:gd name="connsiteX168" fmla="*/ 915471 w 2099794"/>
              <a:gd name="connsiteY168" fmla="*/ 1852723 h 2078537"/>
              <a:gd name="connsiteX169" fmla="*/ 832491 w 2099794"/>
              <a:gd name="connsiteY169" fmla="*/ 1825547 h 2078537"/>
              <a:gd name="connsiteX170" fmla="*/ 809672 w 2099794"/>
              <a:gd name="connsiteY170" fmla="*/ 1821606 h 2078537"/>
              <a:gd name="connsiteX171" fmla="*/ 821497 w 2099794"/>
              <a:gd name="connsiteY171" fmla="*/ 1877409 h 2078537"/>
              <a:gd name="connsiteX172" fmla="*/ 811747 w 2099794"/>
              <a:gd name="connsiteY172" fmla="*/ 1887989 h 2078537"/>
              <a:gd name="connsiteX173" fmla="*/ 743081 w 2099794"/>
              <a:gd name="connsiteY173" fmla="*/ 1878239 h 2078537"/>
              <a:gd name="connsiteX174" fmla="*/ 713831 w 2099794"/>
              <a:gd name="connsiteY174" fmla="*/ 1860606 h 2078537"/>
              <a:gd name="connsiteX175" fmla="*/ 711549 w 2099794"/>
              <a:gd name="connsiteY175" fmla="*/ 1812271 h 2078537"/>
              <a:gd name="connsiteX176" fmla="*/ 639979 w 2099794"/>
              <a:gd name="connsiteY176" fmla="*/ 1811441 h 2078537"/>
              <a:gd name="connsiteX177" fmla="*/ 225497 w 2099794"/>
              <a:gd name="connsiteY177" fmla="*/ 1923463 h 2078537"/>
              <a:gd name="connsiteX178" fmla="*/ 162225 w 2099794"/>
              <a:gd name="connsiteY178" fmla="*/ 1961426 h 2078537"/>
              <a:gd name="connsiteX179" fmla="*/ 154965 w 2099794"/>
              <a:gd name="connsiteY179" fmla="*/ 1964538 h 2078537"/>
              <a:gd name="connsiteX180" fmla="*/ 0 w 2099794"/>
              <a:gd name="connsiteY180" fmla="*/ 771708 h 2078537"/>
              <a:gd name="connsiteX181" fmla="*/ 0 w 2099794"/>
              <a:gd name="connsiteY181" fmla="*/ 753660 h 2078537"/>
              <a:gd name="connsiteX182" fmla="*/ 3319 w 2099794"/>
              <a:gd name="connsiteY182" fmla="*/ 742665 h 2078537"/>
              <a:gd name="connsiteX183" fmla="*/ 38378 w 2099794"/>
              <a:gd name="connsiteY183" fmla="*/ 660101 h 2078537"/>
              <a:gd name="connsiteX184" fmla="*/ 54559 w 2099794"/>
              <a:gd name="connsiteY184" fmla="*/ 648691 h 2078537"/>
              <a:gd name="connsiteX185" fmla="*/ 64517 w 2099794"/>
              <a:gd name="connsiteY185" fmla="*/ 645579 h 2078537"/>
              <a:gd name="connsiteX186" fmla="*/ 74267 w 2099794"/>
              <a:gd name="connsiteY186" fmla="*/ 645164 h 2078537"/>
              <a:gd name="connsiteX187" fmla="*/ 85676 w 2099794"/>
              <a:gd name="connsiteY187" fmla="*/ 648484 h 2078537"/>
              <a:gd name="connsiteX188" fmla="*/ 96671 w 2099794"/>
              <a:gd name="connsiteY188" fmla="*/ 655329 h 2078537"/>
              <a:gd name="connsiteX189" fmla="*/ 108911 w 2099794"/>
              <a:gd name="connsiteY189" fmla="*/ 666117 h 2078537"/>
              <a:gd name="connsiteX190" fmla="*/ 107873 w 2099794"/>
              <a:gd name="connsiteY190" fmla="*/ 610728 h 2078537"/>
              <a:gd name="connsiteX191" fmla="*/ 106836 w 2099794"/>
              <a:gd name="connsiteY191" fmla="*/ 523807 h 2078537"/>
              <a:gd name="connsiteX192" fmla="*/ 106836 w 2099794"/>
              <a:gd name="connsiteY192" fmla="*/ 518828 h 2078537"/>
              <a:gd name="connsiteX193" fmla="*/ 105591 w 2099794"/>
              <a:gd name="connsiteY193" fmla="*/ 474434 h 2078537"/>
              <a:gd name="connsiteX194" fmla="*/ 104969 w 2099794"/>
              <a:gd name="connsiteY194" fmla="*/ 448088 h 2078537"/>
              <a:gd name="connsiteX195" fmla="*/ 103932 w 2099794"/>
              <a:gd name="connsiteY195" fmla="*/ 439998 h 2078537"/>
              <a:gd name="connsiteX196" fmla="*/ 79038 w 2099794"/>
              <a:gd name="connsiteY196" fmla="*/ 446636 h 2078537"/>
              <a:gd name="connsiteX197" fmla="*/ 69081 w 2099794"/>
              <a:gd name="connsiteY197" fmla="*/ 446636 h 2078537"/>
              <a:gd name="connsiteX198" fmla="*/ 13277 w 2099794"/>
              <a:gd name="connsiteY198" fmla="*/ 433360 h 2078537"/>
              <a:gd name="connsiteX199" fmla="*/ 9128 w 2099794"/>
              <a:gd name="connsiteY199" fmla="*/ 428588 h 2078537"/>
              <a:gd name="connsiteX200" fmla="*/ 15351 w 2099794"/>
              <a:gd name="connsiteY200" fmla="*/ 416141 h 2078537"/>
              <a:gd name="connsiteX201" fmla="*/ 70947 w 2099794"/>
              <a:gd name="connsiteY201" fmla="*/ 360960 h 2078537"/>
              <a:gd name="connsiteX202" fmla="*/ 90448 w 2099794"/>
              <a:gd name="connsiteY202" fmla="*/ 363035 h 2078537"/>
              <a:gd name="connsiteX203" fmla="*/ 101235 w 2099794"/>
              <a:gd name="connsiteY203" fmla="*/ 371540 h 2078537"/>
              <a:gd name="connsiteX204" fmla="*/ 98953 w 2099794"/>
              <a:gd name="connsiteY204" fmla="*/ 349135 h 2078537"/>
              <a:gd name="connsiteX205" fmla="*/ 98331 w 2099794"/>
              <a:gd name="connsiteY205" fmla="*/ 339178 h 2078537"/>
              <a:gd name="connsiteX206" fmla="*/ 95634 w 2099794"/>
              <a:gd name="connsiteY206" fmla="*/ 316151 h 2078537"/>
              <a:gd name="connsiteX207" fmla="*/ 94804 w 2099794"/>
              <a:gd name="connsiteY207" fmla="*/ 307853 h 2078537"/>
              <a:gd name="connsiteX208" fmla="*/ 91900 w 2099794"/>
              <a:gd name="connsiteY208" fmla="*/ 288146 h 2078537"/>
              <a:gd name="connsiteX209" fmla="*/ 91693 w 2099794"/>
              <a:gd name="connsiteY209" fmla="*/ 286486 h 2078537"/>
              <a:gd name="connsiteX210" fmla="*/ 78001 w 2099794"/>
              <a:gd name="connsiteY210" fmla="*/ 230890 h 2078537"/>
              <a:gd name="connsiteX211" fmla="*/ 48543 w 2099794"/>
              <a:gd name="connsiteY211" fmla="*/ 227985 h 2078537"/>
              <a:gd name="connsiteX212" fmla="*/ 20538 w 2099794"/>
              <a:gd name="connsiteY212" fmla="*/ 287938 h 2078537"/>
              <a:gd name="connsiteX213" fmla="*/ 18671 w 2099794"/>
              <a:gd name="connsiteY213" fmla="*/ 292709 h 2078537"/>
              <a:gd name="connsiteX214" fmla="*/ 17633 w 2099794"/>
              <a:gd name="connsiteY214" fmla="*/ 296236 h 2078537"/>
              <a:gd name="connsiteX215" fmla="*/ 15766 w 2099794"/>
              <a:gd name="connsiteY215" fmla="*/ 301215 h 2078537"/>
              <a:gd name="connsiteX216" fmla="*/ 9958 w 2099794"/>
              <a:gd name="connsiteY216" fmla="*/ 317811 h 2078537"/>
              <a:gd name="connsiteX217" fmla="*/ 7883 w 2099794"/>
              <a:gd name="connsiteY217" fmla="*/ 317811 h 2078537"/>
              <a:gd name="connsiteX218" fmla="*/ 9128 w 2099794"/>
              <a:gd name="connsiteY218" fmla="*/ 309928 h 2078537"/>
              <a:gd name="connsiteX219" fmla="*/ 9543 w 2099794"/>
              <a:gd name="connsiteY219" fmla="*/ 306401 h 2078537"/>
              <a:gd name="connsiteX220" fmla="*/ 15766 w 2099794"/>
              <a:gd name="connsiteY220" fmla="*/ 283789 h 2078537"/>
              <a:gd name="connsiteX221" fmla="*/ 16181 w 2099794"/>
              <a:gd name="connsiteY221" fmla="*/ 281922 h 2078537"/>
              <a:gd name="connsiteX222" fmla="*/ 18048 w 2099794"/>
              <a:gd name="connsiteY222" fmla="*/ 277566 h 2078537"/>
              <a:gd name="connsiteX223" fmla="*/ 48336 w 2099794"/>
              <a:gd name="connsiteY223" fmla="*/ 216368 h 2078537"/>
              <a:gd name="connsiteX224" fmla="*/ 49373 w 2099794"/>
              <a:gd name="connsiteY224" fmla="*/ 215331 h 2078537"/>
              <a:gd name="connsiteX225" fmla="*/ 70533 w 2099794"/>
              <a:gd name="connsiteY225" fmla="*/ 209315 h 2078537"/>
              <a:gd name="connsiteX226" fmla="*/ 70740 w 2099794"/>
              <a:gd name="connsiteY226" fmla="*/ 209730 h 2078537"/>
              <a:gd name="connsiteX227" fmla="*/ 71155 w 2099794"/>
              <a:gd name="connsiteY227" fmla="*/ 209730 h 2078537"/>
              <a:gd name="connsiteX228" fmla="*/ 80075 w 2099794"/>
              <a:gd name="connsiteY228" fmla="*/ 218028 h 2078537"/>
              <a:gd name="connsiteX229" fmla="*/ 88996 w 2099794"/>
              <a:gd name="connsiteY229" fmla="*/ 235661 h 2078537"/>
              <a:gd name="connsiteX230" fmla="*/ 89411 w 2099794"/>
              <a:gd name="connsiteY230" fmla="*/ 237735 h 2078537"/>
              <a:gd name="connsiteX231" fmla="*/ 94804 w 2099794"/>
              <a:gd name="connsiteY231" fmla="*/ 255784 h 2078537"/>
              <a:gd name="connsiteX232" fmla="*/ 95841 w 2099794"/>
              <a:gd name="connsiteY232" fmla="*/ 260555 h 2078537"/>
              <a:gd name="connsiteX233" fmla="*/ 98538 w 2099794"/>
              <a:gd name="connsiteY233" fmla="*/ 272172 h 2078537"/>
              <a:gd name="connsiteX234" fmla="*/ 98953 w 2099794"/>
              <a:gd name="connsiteY234" fmla="*/ 275491 h 2078537"/>
              <a:gd name="connsiteX235" fmla="*/ 101857 w 2099794"/>
              <a:gd name="connsiteY235" fmla="*/ 291880 h 2078537"/>
              <a:gd name="connsiteX236" fmla="*/ 102272 w 2099794"/>
              <a:gd name="connsiteY236" fmla="*/ 296858 h 2078537"/>
              <a:gd name="connsiteX237" fmla="*/ 104969 w 2099794"/>
              <a:gd name="connsiteY237" fmla="*/ 316566 h 2078537"/>
              <a:gd name="connsiteX238" fmla="*/ 105591 w 2099794"/>
              <a:gd name="connsiteY238" fmla="*/ 324864 h 2078537"/>
              <a:gd name="connsiteX239" fmla="*/ 108288 w 2099794"/>
              <a:gd name="connsiteY239" fmla="*/ 349550 h 2078537"/>
              <a:gd name="connsiteX240" fmla="*/ 108911 w 2099794"/>
              <a:gd name="connsiteY240" fmla="*/ 360960 h 2078537"/>
              <a:gd name="connsiteX241" fmla="*/ 111400 w 2099794"/>
              <a:gd name="connsiteY241" fmla="*/ 393944 h 2078537"/>
              <a:gd name="connsiteX242" fmla="*/ 115964 w 2099794"/>
              <a:gd name="connsiteY242" fmla="*/ 405769 h 2078537"/>
              <a:gd name="connsiteX243" fmla="*/ 114304 w 2099794"/>
              <a:gd name="connsiteY243" fmla="*/ 432322 h 2078537"/>
              <a:gd name="connsiteX244" fmla="*/ 113267 w 2099794"/>
              <a:gd name="connsiteY244" fmla="*/ 436886 h 2078537"/>
              <a:gd name="connsiteX245" fmla="*/ 115757 w 2099794"/>
              <a:gd name="connsiteY245" fmla="*/ 518828 h 2078537"/>
              <a:gd name="connsiteX246" fmla="*/ 130485 w 2099794"/>
              <a:gd name="connsiteY246" fmla="*/ 441657 h 2078537"/>
              <a:gd name="connsiteX247" fmla="*/ 131522 w 2099794"/>
              <a:gd name="connsiteY247" fmla="*/ 436471 h 2078537"/>
              <a:gd name="connsiteX248" fmla="*/ 137746 w 2099794"/>
              <a:gd name="connsiteY248" fmla="*/ 410333 h 2078537"/>
              <a:gd name="connsiteX249" fmla="*/ 137954 w 2099794"/>
              <a:gd name="connsiteY249" fmla="*/ 408673 h 2078537"/>
              <a:gd name="connsiteX250" fmla="*/ 144177 w 2099794"/>
              <a:gd name="connsiteY250" fmla="*/ 383779 h 2078537"/>
              <a:gd name="connsiteX251" fmla="*/ 144799 w 2099794"/>
              <a:gd name="connsiteY251" fmla="*/ 380460 h 2078537"/>
              <a:gd name="connsiteX252" fmla="*/ 150608 w 2099794"/>
              <a:gd name="connsiteY252" fmla="*/ 359508 h 2078537"/>
              <a:gd name="connsiteX253" fmla="*/ 151853 w 2099794"/>
              <a:gd name="connsiteY253" fmla="*/ 354529 h 2078537"/>
              <a:gd name="connsiteX254" fmla="*/ 151853 w 2099794"/>
              <a:gd name="connsiteY254" fmla="*/ 337726 h 2078537"/>
              <a:gd name="connsiteX255" fmla="*/ 150608 w 2099794"/>
              <a:gd name="connsiteY255" fmla="*/ 326731 h 2078537"/>
              <a:gd name="connsiteX256" fmla="*/ 151438 w 2099794"/>
              <a:gd name="connsiteY256" fmla="*/ 323204 h 2078537"/>
              <a:gd name="connsiteX257" fmla="*/ 153097 w 2099794"/>
              <a:gd name="connsiteY257" fmla="*/ 320092 h 2078537"/>
              <a:gd name="connsiteX258" fmla="*/ 156831 w 2099794"/>
              <a:gd name="connsiteY258" fmla="*/ 315529 h 2078537"/>
              <a:gd name="connsiteX259" fmla="*/ 166374 w 2099794"/>
              <a:gd name="connsiteY259" fmla="*/ 306193 h 2078537"/>
              <a:gd name="connsiteX260" fmla="*/ 199773 w 2099794"/>
              <a:gd name="connsiteY260" fmla="*/ 206618 h 2078537"/>
              <a:gd name="connsiteX261" fmla="*/ 200810 w 2099794"/>
              <a:gd name="connsiteY261" fmla="*/ 203092 h 2078537"/>
              <a:gd name="connsiteX262" fmla="*/ 218651 w 2099794"/>
              <a:gd name="connsiteY262" fmla="*/ 157660 h 2078537"/>
              <a:gd name="connsiteX263" fmla="*/ 179443 w 2099794"/>
              <a:gd name="connsiteY263" fmla="*/ 157660 h 2078537"/>
              <a:gd name="connsiteX264" fmla="*/ 172598 w 2099794"/>
              <a:gd name="connsiteY264" fmla="*/ 156831 h 2078537"/>
              <a:gd name="connsiteX265" fmla="*/ 165959 w 2099794"/>
              <a:gd name="connsiteY265" fmla="*/ 155378 h 2078537"/>
              <a:gd name="connsiteX266" fmla="*/ 165129 w 2099794"/>
              <a:gd name="connsiteY266" fmla="*/ 148948 h 2078537"/>
              <a:gd name="connsiteX267" fmla="*/ 189608 w 2099794"/>
              <a:gd name="connsiteY267" fmla="*/ 96671 h 2078537"/>
              <a:gd name="connsiteX268" fmla="*/ 202677 w 2099794"/>
              <a:gd name="connsiteY268" fmla="*/ 85261 h 2078537"/>
              <a:gd name="connsiteX269" fmla="*/ 210561 w 2099794"/>
              <a:gd name="connsiteY269" fmla="*/ 81942 h 2078537"/>
              <a:gd name="connsiteX270" fmla="*/ 220103 w 2099794"/>
              <a:gd name="connsiteY270" fmla="*/ 81734 h 2078537"/>
              <a:gd name="connsiteX271" fmla="*/ 224667 w 2099794"/>
              <a:gd name="connsiteY271" fmla="*/ 83394 h 2078537"/>
              <a:gd name="connsiteX272" fmla="*/ 229853 w 2099794"/>
              <a:gd name="connsiteY272" fmla="*/ 87335 h 2078537"/>
              <a:gd name="connsiteX273" fmla="*/ 230683 w 2099794"/>
              <a:gd name="connsiteY273" fmla="*/ 88373 h 2078537"/>
              <a:gd name="connsiteX274" fmla="*/ 240848 w 2099794"/>
              <a:gd name="connsiteY274" fmla="*/ 104139 h 2078537"/>
              <a:gd name="connsiteX275" fmla="*/ 287731 w 2099794"/>
              <a:gd name="connsiteY275" fmla="*/ 2489 h 2078537"/>
              <a:gd name="connsiteX276" fmla="*/ 289598 w 2099794"/>
              <a:gd name="connsiteY276" fmla="*/ 0 h 2078537"/>
              <a:gd name="connsiteX277" fmla="*/ 290428 w 2099794"/>
              <a:gd name="connsiteY277" fmla="*/ 6638 h 2078537"/>
              <a:gd name="connsiteX278" fmla="*/ 289598 w 2099794"/>
              <a:gd name="connsiteY278" fmla="*/ 6016 h 2078537"/>
              <a:gd name="connsiteX279" fmla="*/ 283997 w 2099794"/>
              <a:gd name="connsiteY279" fmla="*/ 20329 h 2078537"/>
              <a:gd name="connsiteX280" fmla="*/ 246242 w 2099794"/>
              <a:gd name="connsiteY280" fmla="*/ 109325 h 2078537"/>
              <a:gd name="connsiteX281" fmla="*/ 246034 w 2099794"/>
              <a:gd name="connsiteY281" fmla="*/ 114511 h 2078537"/>
              <a:gd name="connsiteX282" fmla="*/ 237114 w 2099794"/>
              <a:gd name="connsiteY282" fmla="*/ 149362 h 2078537"/>
              <a:gd name="connsiteX283" fmla="*/ 222800 w 2099794"/>
              <a:gd name="connsiteY283" fmla="*/ 167825 h 2078537"/>
              <a:gd name="connsiteX284" fmla="*/ 183592 w 2099794"/>
              <a:gd name="connsiteY284" fmla="*/ 279225 h 2078537"/>
              <a:gd name="connsiteX285" fmla="*/ 181518 w 2099794"/>
              <a:gd name="connsiteY285" fmla="*/ 286278 h 2078537"/>
              <a:gd name="connsiteX286" fmla="*/ 213257 w 2099794"/>
              <a:gd name="connsiteY286" fmla="*/ 283582 h 2078537"/>
              <a:gd name="connsiteX287" fmla="*/ 236077 w 2099794"/>
              <a:gd name="connsiteY287" fmla="*/ 306608 h 2078537"/>
              <a:gd name="connsiteX288" fmla="*/ 254332 w 2099794"/>
              <a:gd name="connsiteY288" fmla="*/ 363242 h 2078537"/>
              <a:gd name="connsiteX289" fmla="*/ 251220 w 2099794"/>
              <a:gd name="connsiteY289" fmla="*/ 368428 h 2078537"/>
              <a:gd name="connsiteX290" fmla="*/ 172390 w 2099794"/>
              <a:gd name="connsiteY290" fmla="*/ 358470 h 2078537"/>
              <a:gd name="connsiteX291" fmla="*/ 161603 w 2099794"/>
              <a:gd name="connsiteY291" fmla="*/ 351832 h 2078537"/>
              <a:gd name="connsiteX292" fmla="*/ 147081 w 2099794"/>
              <a:gd name="connsiteY292" fmla="*/ 408258 h 2078537"/>
              <a:gd name="connsiteX293" fmla="*/ 116586 w 2099794"/>
              <a:gd name="connsiteY293" fmla="*/ 609276 h 2078537"/>
              <a:gd name="connsiteX294" fmla="*/ 117831 w 2099794"/>
              <a:gd name="connsiteY294" fmla="*/ 676489 h 2078537"/>
              <a:gd name="connsiteX295" fmla="*/ 123225 w 2099794"/>
              <a:gd name="connsiteY295" fmla="*/ 685410 h 2078537"/>
              <a:gd name="connsiteX296" fmla="*/ 132560 w 2099794"/>
              <a:gd name="connsiteY296" fmla="*/ 731878 h 2078537"/>
              <a:gd name="connsiteX297" fmla="*/ 130693 w 2099794"/>
              <a:gd name="connsiteY297" fmla="*/ 743910 h 2078537"/>
              <a:gd name="connsiteX298" fmla="*/ 206619 w 2099794"/>
              <a:gd name="connsiteY298" fmla="*/ 905097 h 2078537"/>
              <a:gd name="connsiteX299" fmla="*/ 327769 w 2099794"/>
              <a:gd name="connsiteY299" fmla="*/ 1078732 h 2078537"/>
              <a:gd name="connsiteX300" fmla="*/ 376934 w 2099794"/>
              <a:gd name="connsiteY300" fmla="*/ 1155488 h 2078537"/>
              <a:gd name="connsiteX301" fmla="*/ 378594 w 2099794"/>
              <a:gd name="connsiteY301" fmla="*/ 1158392 h 2078537"/>
              <a:gd name="connsiteX302" fmla="*/ 380668 w 2099794"/>
              <a:gd name="connsiteY302" fmla="*/ 1161919 h 2078537"/>
              <a:gd name="connsiteX303" fmla="*/ 380046 w 2099794"/>
              <a:gd name="connsiteY303" fmla="*/ 1157147 h 2078537"/>
              <a:gd name="connsiteX304" fmla="*/ 378801 w 2099794"/>
              <a:gd name="connsiteY304" fmla="*/ 1153413 h 2078537"/>
              <a:gd name="connsiteX305" fmla="*/ 324865 w 2099794"/>
              <a:gd name="connsiteY305" fmla="*/ 1032886 h 2078537"/>
              <a:gd name="connsiteX306" fmla="*/ 323413 w 2099794"/>
              <a:gd name="connsiteY306" fmla="*/ 1029981 h 2078537"/>
              <a:gd name="connsiteX307" fmla="*/ 294370 w 2099794"/>
              <a:gd name="connsiteY307" fmla="*/ 1003013 h 2078537"/>
              <a:gd name="connsiteX308" fmla="*/ 278396 w 2099794"/>
              <a:gd name="connsiteY308" fmla="*/ 995130 h 2078537"/>
              <a:gd name="connsiteX309" fmla="*/ 272588 w 2099794"/>
              <a:gd name="connsiteY309" fmla="*/ 949491 h 2078537"/>
              <a:gd name="connsiteX310" fmla="*/ 276529 w 2099794"/>
              <a:gd name="connsiteY310" fmla="*/ 923975 h 2078537"/>
              <a:gd name="connsiteX311" fmla="*/ 250805 w 2099794"/>
              <a:gd name="connsiteY311" fmla="*/ 835187 h 2078537"/>
              <a:gd name="connsiteX312" fmla="*/ 248109 w 2099794"/>
              <a:gd name="connsiteY312" fmla="*/ 814028 h 2078537"/>
              <a:gd name="connsiteX313" fmla="*/ 227364 w 2099794"/>
              <a:gd name="connsiteY313" fmla="*/ 817762 h 2078537"/>
              <a:gd name="connsiteX314" fmla="*/ 186497 w 2099794"/>
              <a:gd name="connsiteY314" fmla="*/ 814857 h 2078537"/>
              <a:gd name="connsiteX315" fmla="*/ 182555 w 2099794"/>
              <a:gd name="connsiteY315" fmla="*/ 808841 h 2078537"/>
              <a:gd name="connsiteX316" fmla="*/ 206619 w 2099794"/>
              <a:gd name="connsiteY316" fmla="*/ 757187 h 2078537"/>
              <a:gd name="connsiteX317" fmla="*/ 215954 w 2099794"/>
              <a:gd name="connsiteY317" fmla="*/ 748059 h 2078537"/>
              <a:gd name="connsiteX318" fmla="*/ 253502 w 2099794"/>
              <a:gd name="connsiteY318" fmla="*/ 755734 h 2078537"/>
              <a:gd name="connsiteX319" fmla="*/ 257444 w 2099794"/>
              <a:gd name="connsiteY319" fmla="*/ 763617 h 2078537"/>
              <a:gd name="connsiteX320" fmla="*/ 360338 w 2099794"/>
              <a:gd name="connsiteY320" fmla="*/ 707606 h 2078537"/>
              <a:gd name="connsiteX321" fmla="*/ 361168 w 2099794"/>
              <a:gd name="connsiteY321" fmla="*/ 709681 h 2078537"/>
              <a:gd name="connsiteX322" fmla="*/ 335652 w 2099794"/>
              <a:gd name="connsiteY322" fmla="*/ 716942 h 2078537"/>
              <a:gd name="connsiteX323" fmla="*/ 286279 w 2099794"/>
              <a:gd name="connsiteY323" fmla="*/ 740383 h 2078537"/>
              <a:gd name="connsiteX324" fmla="*/ 268854 w 2099794"/>
              <a:gd name="connsiteY324" fmla="*/ 759883 h 2078537"/>
              <a:gd name="connsiteX325" fmla="*/ 266987 w 2099794"/>
              <a:gd name="connsiteY325" fmla="*/ 780421 h 2078537"/>
              <a:gd name="connsiteX326" fmla="*/ 261800 w 2099794"/>
              <a:gd name="connsiteY326" fmla="*/ 803240 h 2078537"/>
              <a:gd name="connsiteX327" fmla="*/ 256822 w 2099794"/>
              <a:gd name="connsiteY327" fmla="*/ 812990 h 2078537"/>
              <a:gd name="connsiteX328" fmla="*/ 282960 w 2099794"/>
              <a:gd name="connsiteY328" fmla="*/ 916507 h 2078537"/>
              <a:gd name="connsiteX329" fmla="*/ 285449 w 2099794"/>
              <a:gd name="connsiteY329" fmla="*/ 913395 h 2078537"/>
              <a:gd name="connsiteX330" fmla="*/ 342705 w 2099794"/>
              <a:gd name="connsiteY330" fmla="*/ 895347 h 2078537"/>
              <a:gd name="connsiteX331" fmla="*/ 373408 w 2099794"/>
              <a:gd name="connsiteY331" fmla="*/ 916922 h 2078537"/>
              <a:gd name="connsiteX332" fmla="*/ 415934 w 2099794"/>
              <a:gd name="connsiteY332" fmla="*/ 978742 h 2078537"/>
              <a:gd name="connsiteX333" fmla="*/ 417387 w 2099794"/>
              <a:gd name="connsiteY333" fmla="*/ 984135 h 2078537"/>
              <a:gd name="connsiteX334" fmla="*/ 365525 w 2099794"/>
              <a:gd name="connsiteY334" fmla="*/ 1001768 h 2078537"/>
              <a:gd name="connsiteX335" fmla="*/ 329844 w 2099794"/>
              <a:gd name="connsiteY335" fmla="*/ 1007162 h 2078537"/>
              <a:gd name="connsiteX336" fmla="*/ 325487 w 2099794"/>
              <a:gd name="connsiteY336" fmla="*/ 1014423 h 2078537"/>
              <a:gd name="connsiteX337" fmla="*/ 383988 w 2099794"/>
              <a:gd name="connsiteY337" fmla="*/ 1143663 h 2078537"/>
              <a:gd name="connsiteX338" fmla="*/ 431286 w 2099794"/>
              <a:gd name="connsiteY338" fmla="*/ 1296968 h 2078537"/>
              <a:gd name="connsiteX339" fmla="*/ 433153 w 2099794"/>
              <a:gd name="connsiteY339" fmla="*/ 1397788 h 2078537"/>
              <a:gd name="connsiteX340" fmla="*/ 425477 w 2099794"/>
              <a:gd name="connsiteY340" fmla="*/ 1462097 h 2078537"/>
              <a:gd name="connsiteX341" fmla="*/ 425685 w 2099794"/>
              <a:gd name="connsiteY341" fmla="*/ 1468320 h 2078537"/>
              <a:gd name="connsiteX342" fmla="*/ 430041 w 2099794"/>
              <a:gd name="connsiteY342" fmla="*/ 1464171 h 2078537"/>
              <a:gd name="connsiteX343" fmla="*/ 493106 w 2099794"/>
              <a:gd name="connsiteY343" fmla="*/ 1440729 h 2078537"/>
              <a:gd name="connsiteX344" fmla="*/ 548494 w 2099794"/>
              <a:gd name="connsiteY344" fmla="*/ 1469772 h 2078537"/>
              <a:gd name="connsiteX345" fmla="*/ 627740 w 2099794"/>
              <a:gd name="connsiteY345" fmla="*/ 1579098 h 2078537"/>
              <a:gd name="connsiteX346" fmla="*/ 624420 w 2099794"/>
              <a:gd name="connsiteY346" fmla="*/ 1586358 h 2078537"/>
              <a:gd name="connsiteX347" fmla="*/ 563431 w 2099794"/>
              <a:gd name="connsiteY347" fmla="*/ 1609385 h 2078537"/>
              <a:gd name="connsiteX348" fmla="*/ 468004 w 2099794"/>
              <a:gd name="connsiteY348" fmla="*/ 1621417 h 2078537"/>
              <a:gd name="connsiteX349" fmla="*/ 413653 w 2099794"/>
              <a:gd name="connsiteY349" fmla="*/ 1604199 h 2078537"/>
              <a:gd name="connsiteX350" fmla="*/ 394982 w 2099794"/>
              <a:gd name="connsiteY350" fmla="*/ 1584699 h 2078537"/>
              <a:gd name="connsiteX351" fmla="*/ 392285 w 2099794"/>
              <a:gd name="connsiteY351" fmla="*/ 1589885 h 2078537"/>
              <a:gd name="connsiteX352" fmla="*/ 356397 w 2099794"/>
              <a:gd name="connsiteY352" fmla="*/ 1676184 h 2078537"/>
              <a:gd name="connsiteX353" fmla="*/ 276788 w 2099794"/>
              <a:gd name="connsiteY353" fmla="*/ 1810014 h 2078537"/>
              <a:gd name="connsiteX354" fmla="*/ 231210 w 2099794"/>
              <a:gd name="connsiteY354" fmla="*/ 1864027 h 2078537"/>
              <a:gd name="connsiteX355" fmla="*/ 320404 w 2099794"/>
              <a:gd name="connsiteY355" fmla="*/ 1734347 h 2078537"/>
              <a:gd name="connsiteX356" fmla="*/ 387722 w 2099794"/>
              <a:gd name="connsiteY356" fmla="*/ 1584906 h 2078537"/>
              <a:gd name="connsiteX357" fmla="*/ 390626 w 2099794"/>
              <a:gd name="connsiteY357" fmla="*/ 1567273 h 2078537"/>
              <a:gd name="connsiteX358" fmla="*/ 396227 w 2099794"/>
              <a:gd name="connsiteY358" fmla="*/ 1542794 h 2078537"/>
              <a:gd name="connsiteX359" fmla="*/ 411786 w 2099794"/>
              <a:gd name="connsiteY359" fmla="*/ 1496533 h 2078537"/>
              <a:gd name="connsiteX360" fmla="*/ 427552 w 2099794"/>
              <a:gd name="connsiteY360" fmla="*/ 1352356 h 2078537"/>
              <a:gd name="connsiteX361" fmla="*/ 416764 w 2099794"/>
              <a:gd name="connsiteY361" fmla="*/ 1313978 h 2078537"/>
              <a:gd name="connsiteX362" fmla="*/ 328599 w 2099794"/>
              <a:gd name="connsiteY362" fmla="*/ 1192828 h 2078537"/>
              <a:gd name="connsiteX363" fmla="*/ 223007 w 2099794"/>
              <a:gd name="connsiteY363" fmla="*/ 1107567 h 2078537"/>
              <a:gd name="connsiteX364" fmla="*/ 177784 w 2099794"/>
              <a:gd name="connsiteY364" fmla="*/ 1091179 h 2078537"/>
              <a:gd name="connsiteX365" fmla="*/ 114927 w 2099794"/>
              <a:gd name="connsiteY365" fmla="*/ 1119599 h 2078537"/>
              <a:gd name="connsiteX366" fmla="*/ 94597 w 2099794"/>
              <a:gd name="connsiteY366" fmla="*/ 1200297 h 2078537"/>
              <a:gd name="connsiteX367" fmla="*/ 100198 w 2099794"/>
              <a:gd name="connsiteY367" fmla="*/ 1195318 h 2078537"/>
              <a:gd name="connsiteX368" fmla="*/ 170108 w 2099794"/>
              <a:gd name="connsiteY368" fmla="*/ 1195110 h 2078537"/>
              <a:gd name="connsiteX369" fmla="*/ 200188 w 2099794"/>
              <a:gd name="connsiteY369" fmla="*/ 1263568 h 2078537"/>
              <a:gd name="connsiteX370" fmla="*/ 204544 w 2099794"/>
              <a:gd name="connsiteY370" fmla="*/ 1296138 h 2078537"/>
              <a:gd name="connsiteX371" fmla="*/ 198529 w 2099794"/>
              <a:gd name="connsiteY371" fmla="*/ 1302569 h 2078537"/>
              <a:gd name="connsiteX372" fmla="*/ 95011 w 2099794"/>
              <a:gd name="connsiteY372" fmla="*/ 1283898 h 2078537"/>
              <a:gd name="connsiteX373" fmla="*/ 100820 w 2099794"/>
              <a:gd name="connsiteY373" fmla="*/ 1338457 h 2078537"/>
              <a:gd name="connsiteX374" fmla="*/ 118246 w 2099794"/>
              <a:gd name="connsiteY374" fmla="*/ 1444671 h 2078537"/>
              <a:gd name="connsiteX375" fmla="*/ 125507 w 2099794"/>
              <a:gd name="connsiteY375" fmla="*/ 1455458 h 2078537"/>
              <a:gd name="connsiteX376" fmla="*/ 134012 w 2099794"/>
              <a:gd name="connsiteY376" fmla="*/ 1495081 h 2078537"/>
              <a:gd name="connsiteX377" fmla="*/ 131522 w 2099794"/>
              <a:gd name="connsiteY377" fmla="*/ 1508565 h 2078537"/>
              <a:gd name="connsiteX378" fmla="*/ 150400 w 2099794"/>
              <a:gd name="connsiteY378" fmla="*/ 1595901 h 2078537"/>
              <a:gd name="connsiteX379" fmla="*/ 123639 w 2099794"/>
              <a:gd name="connsiteY379" fmla="*/ 1507735 h 2078537"/>
              <a:gd name="connsiteX380" fmla="*/ 25724 w 2099794"/>
              <a:gd name="connsiteY380" fmla="*/ 1532214 h 2078537"/>
              <a:gd name="connsiteX381" fmla="*/ 18048 w 2099794"/>
              <a:gd name="connsiteY381" fmla="*/ 1524539 h 2078537"/>
              <a:gd name="connsiteX382" fmla="*/ 37963 w 2099794"/>
              <a:gd name="connsiteY382" fmla="*/ 1449650 h 2078537"/>
              <a:gd name="connsiteX383" fmla="*/ 56634 w 2099794"/>
              <a:gd name="connsiteY383" fmla="*/ 1427038 h 2078537"/>
              <a:gd name="connsiteX384" fmla="*/ 100820 w 2099794"/>
              <a:gd name="connsiteY384" fmla="*/ 1427453 h 2078537"/>
              <a:gd name="connsiteX385" fmla="*/ 107666 w 2099794"/>
              <a:gd name="connsiteY385" fmla="*/ 1433261 h 2078537"/>
              <a:gd name="connsiteX386" fmla="*/ 99575 w 2099794"/>
              <a:gd name="connsiteY386" fmla="*/ 1387000 h 2078537"/>
              <a:gd name="connsiteX387" fmla="*/ 86921 w 2099794"/>
              <a:gd name="connsiteY387" fmla="*/ 1284314 h 2078537"/>
              <a:gd name="connsiteX388" fmla="*/ 81942 w 2099794"/>
              <a:gd name="connsiteY388" fmla="*/ 1273733 h 2078537"/>
              <a:gd name="connsiteX389" fmla="*/ 72192 w 2099794"/>
              <a:gd name="connsiteY389" fmla="*/ 1262738 h 2078537"/>
              <a:gd name="connsiteX390" fmla="*/ 80490 w 2099794"/>
              <a:gd name="connsiteY390" fmla="*/ 1218344 h 2078537"/>
              <a:gd name="connsiteX391" fmla="*/ 85676 w 2099794"/>
              <a:gd name="connsiteY391" fmla="*/ 1208387 h 2078537"/>
              <a:gd name="connsiteX392" fmla="*/ 100405 w 2099794"/>
              <a:gd name="connsiteY392" fmla="*/ 1131424 h 2078537"/>
              <a:gd name="connsiteX393" fmla="*/ 157246 w 2099794"/>
              <a:gd name="connsiteY393" fmla="*/ 1082880 h 2078537"/>
              <a:gd name="connsiteX394" fmla="*/ 203922 w 2099794"/>
              <a:gd name="connsiteY394" fmla="*/ 1090349 h 2078537"/>
              <a:gd name="connsiteX395" fmla="*/ 288769 w 2099794"/>
              <a:gd name="connsiteY395" fmla="*/ 1144285 h 2078537"/>
              <a:gd name="connsiteX396" fmla="*/ 419254 w 2099794"/>
              <a:gd name="connsiteY396" fmla="*/ 1302569 h 2078537"/>
              <a:gd name="connsiteX397" fmla="*/ 425270 w 2099794"/>
              <a:gd name="connsiteY397" fmla="*/ 1313148 h 2078537"/>
              <a:gd name="connsiteX398" fmla="*/ 414690 w 2099794"/>
              <a:gd name="connsiteY398" fmla="*/ 1258382 h 2078537"/>
              <a:gd name="connsiteX399" fmla="*/ 340838 w 2099794"/>
              <a:gd name="connsiteY399" fmla="*/ 1111509 h 2078537"/>
              <a:gd name="connsiteX400" fmla="*/ 227571 w 2099794"/>
              <a:gd name="connsiteY400" fmla="*/ 951358 h 2078537"/>
              <a:gd name="connsiteX401" fmla="*/ 134219 w 2099794"/>
              <a:gd name="connsiteY401" fmla="*/ 781251 h 2078537"/>
              <a:gd name="connsiteX402" fmla="*/ 123639 w 2099794"/>
              <a:gd name="connsiteY402" fmla="*/ 749303 h 2078537"/>
              <a:gd name="connsiteX403" fmla="*/ 118661 w 2099794"/>
              <a:gd name="connsiteY403" fmla="*/ 746607 h 2078537"/>
              <a:gd name="connsiteX404" fmla="*/ 23857 w 2099794"/>
              <a:gd name="connsiteY404" fmla="*/ 771293 h 2078537"/>
              <a:gd name="connsiteX405" fmla="*/ 0 w 2099794"/>
              <a:gd name="connsiteY405" fmla="*/ 771708 h 20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</a:cxnLst>
            <a:rect l="l" t="t" r="r" b="b"/>
            <a:pathLst>
              <a:path w="2099794" h="2078537">
                <a:moveTo>
                  <a:pt x="989322" y="1788413"/>
                </a:moveTo>
                <a:cubicBezTo>
                  <a:pt x="989945" y="1788828"/>
                  <a:pt x="990567" y="1789450"/>
                  <a:pt x="991189" y="1789658"/>
                </a:cubicBezTo>
                <a:cubicBezTo>
                  <a:pt x="992641" y="1790072"/>
                  <a:pt x="993056" y="1789243"/>
                  <a:pt x="992849" y="1788205"/>
                </a:cubicBezTo>
                <a:cubicBezTo>
                  <a:pt x="992641" y="1787791"/>
                  <a:pt x="991811" y="1787376"/>
                  <a:pt x="991189" y="1786754"/>
                </a:cubicBezTo>
                <a:cubicBezTo>
                  <a:pt x="990359" y="1787376"/>
                  <a:pt x="989945" y="1787998"/>
                  <a:pt x="989322" y="1788413"/>
                </a:cubicBezTo>
                <a:close/>
                <a:moveTo>
                  <a:pt x="424025" y="1472262"/>
                </a:moveTo>
                <a:cubicBezTo>
                  <a:pt x="424233" y="1473092"/>
                  <a:pt x="424648" y="1473092"/>
                  <a:pt x="424855" y="1472262"/>
                </a:cubicBezTo>
                <a:cubicBezTo>
                  <a:pt x="425062" y="1471847"/>
                  <a:pt x="425270" y="1471432"/>
                  <a:pt x="425270" y="1470810"/>
                </a:cubicBezTo>
                <a:cubicBezTo>
                  <a:pt x="425477" y="1470810"/>
                  <a:pt x="424855" y="1470602"/>
                  <a:pt x="424025" y="1470187"/>
                </a:cubicBezTo>
                <a:cubicBezTo>
                  <a:pt x="424025" y="1471017"/>
                  <a:pt x="423818" y="1471639"/>
                  <a:pt x="424025" y="1472262"/>
                </a:cubicBezTo>
                <a:close/>
                <a:moveTo>
                  <a:pt x="209514" y="1889738"/>
                </a:moveTo>
                <a:lnTo>
                  <a:pt x="231210" y="1864027"/>
                </a:lnTo>
                <a:lnTo>
                  <a:pt x="227571" y="1869318"/>
                </a:lnTo>
                <a:close/>
                <a:moveTo>
                  <a:pt x="197595" y="1924756"/>
                </a:moveTo>
                <a:lnTo>
                  <a:pt x="294784" y="1858272"/>
                </a:lnTo>
                <a:cubicBezTo>
                  <a:pt x="328806" y="1837890"/>
                  <a:pt x="364072" y="1819530"/>
                  <a:pt x="400583" y="1803142"/>
                </a:cubicBezTo>
                <a:cubicBezTo>
                  <a:pt x="423402" y="1792977"/>
                  <a:pt x="446637" y="1784057"/>
                  <a:pt x="470078" y="1775551"/>
                </a:cubicBezTo>
                <a:cubicBezTo>
                  <a:pt x="488749" y="1768913"/>
                  <a:pt x="507626" y="1763104"/>
                  <a:pt x="526919" y="1758333"/>
                </a:cubicBezTo>
                <a:cubicBezTo>
                  <a:pt x="538951" y="1755429"/>
                  <a:pt x="550776" y="1750035"/>
                  <a:pt x="563015" y="1748790"/>
                </a:cubicBezTo>
                <a:cubicBezTo>
                  <a:pt x="583345" y="1746508"/>
                  <a:pt x="603260" y="1741115"/>
                  <a:pt x="623590" y="1739248"/>
                </a:cubicBezTo>
                <a:cubicBezTo>
                  <a:pt x="624420" y="1739248"/>
                  <a:pt x="625042" y="1738625"/>
                  <a:pt x="625872" y="1738418"/>
                </a:cubicBezTo>
                <a:cubicBezTo>
                  <a:pt x="626909" y="1738418"/>
                  <a:pt x="628154" y="1738211"/>
                  <a:pt x="629191" y="1738211"/>
                </a:cubicBezTo>
                <a:cubicBezTo>
                  <a:pt x="637489" y="1737381"/>
                  <a:pt x="645787" y="1737173"/>
                  <a:pt x="653878" y="1735099"/>
                </a:cubicBezTo>
                <a:cubicBezTo>
                  <a:pt x="656160" y="1735099"/>
                  <a:pt x="658234" y="1734891"/>
                  <a:pt x="660516" y="1734891"/>
                </a:cubicBezTo>
                <a:cubicBezTo>
                  <a:pt x="676905" y="1733854"/>
                  <a:pt x="693293" y="1732817"/>
                  <a:pt x="709889" y="1731780"/>
                </a:cubicBezTo>
                <a:cubicBezTo>
                  <a:pt x="720261" y="1731780"/>
                  <a:pt x="730634" y="1731780"/>
                  <a:pt x="741214" y="1731780"/>
                </a:cubicBezTo>
                <a:cubicBezTo>
                  <a:pt x="757602" y="1732817"/>
                  <a:pt x="773991" y="1733854"/>
                  <a:pt x="790586" y="1734891"/>
                </a:cubicBezTo>
                <a:cubicBezTo>
                  <a:pt x="792246" y="1734891"/>
                  <a:pt x="793906" y="1734891"/>
                  <a:pt x="795565" y="1735099"/>
                </a:cubicBezTo>
                <a:cubicBezTo>
                  <a:pt x="811746" y="1737381"/>
                  <a:pt x="828134" y="1739870"/>
                  <a:pt x="844316" y="1741944"/>
                </a:cubicBezTo>
                <a:lnTo>
                  <a:pt x="882690" y="1748134"/>
                </a:lnTo>
                <a:lnTo>
                  <a:pt x="882901" y="1748375"/>
                </a:lnTo>
                <a:lnTo>
                  <a:pt x="882901" y="1749205"/>
                </a:lnTo>
                <a:cubicBezTo>
                  <a:pt x="883316" y="1749205"/>
                  <a:pt x="883523" y="1748998"/>
                  <a:pt x="883938" y="1748998"/>
                </a:cubicBezTo>
                <a:cubicBezTo>
                  <a:pt x="883523" y="1748790"/>
                  <a:pt x="883109" y="1748583"/>
                  <a:pt x="882901" y="1748375"/>
                </a:cubicBezTo>
                <a:lnTo>
                  <a:pt x="882901" y="1748168"/>
                </a:lnTo>
                <a:lnTo>
                  <a:pt x="882690" y="1748134"/>
                </a:lnTo>
                <a:lnTo>
                  <a:pt x="877092" y="1741737"/>
                </a:lnTo>
                <a:cubicBezTo>
                  <a:pt x="873566" y="1737381"/>
                  <a:pt x="869624" y="1733024"/>
                  <a:pt x="868587" y="1727631"/>
                </a:cubicBezTo>
                <a:cubicBezTo>
                  <a:pt x="866305" y="1716636"/>
                  <a:pt x="867757" y="1705849"/>
                  <a:pt x="874188" y="1696306"/>
                </a:cubicBezTo>
                <a:cubicBezTo>
                  <a:pt x="883523" y="1682407"/>
                  <a:pt x="894311" y="1670375"/>
                  <a:pt x="909869" y="1662699"/>
                </a:cubicBezTo>
                <a:cubicBezTo>
                  <a:pt x="923353" y="1656061"/>
                  <a:pt x="937252" y="1650252"/>
                  <a:pt x="951359" y="1647555"/>
                </a:cubicBezTo>
                <a:cubicBezTo>
                  <a:pt x="972934" y="1643407"/>
                  <a:pt x="995338" y="1641747"/>
                  <a:pt x="1017535" y="1641124"/>
                </a:cubicBezTo>
                <a:cubicBezTo>
                  <a:pt x="1020854" y="1641124"/>
                  <a:pt x="1024174" y="1641124"/>
                  <a:pt x="1027493" y="1641124"/>
                </a:cubicBezTo>
                <a:cubicBezTo>
                  <a:pt x="1031849" y="1641124"/>
                  <a:pt x="1036206" y="1641332"/>
                  <a:pt x="1040562" y="1641332"/>
                </a:cubicBezTo>
                <a:cubicBezTo>
                  <a:pt x="1038487" y="1691120"/>
                  <a:pt x="1028945" y="1738625"/>
                  <a:pt x="997620" y="1780737"/>
                </a:cubicBezTo>
                <a:cubicBezTo>
                  <a:pt x="1010067" y="1783642"/>
                  <a:pt x="1021477" y="1788413"/>
                  <a:pt x="1033301" y="1792562"/>
                </a:cubicBezTo>
                <a:cubicBezTo>
                  <a:pt x="1067945" y="1805216"/>
                  <a:pt x="1102174" y="1818493"/>
                  <a:pt x="1137025" y="1830525"/>
                </a:cubicBezTo>
                <a:cubicBezTo>
                  <a:pt x="1151962" y="1835711"/>
                  <a:pt x="1166276" y="1843179"/>
                  <a:pt x="1181627" y="1846914"/>
                </a:cubicBezTo>
                <a:cubicBezTo>
                  <a:pt x="1183079" y="1848365"/>
                  <a:pt x="1184946" y="1849403"/>
                  <a:pt x="1186191" y="1847536"/>
                </a:cubicBezTo>
                <a:cubicBezTo>
                  <a:pt x="1186813" y="1846706"/>
                  <a:pt x="1184738" y="1845669"/>
                  <a:pt x="1183494" y="1845254"/>
                </a:cubicBezTo>
                <a:cubicBezTo>
                  <a:pt x="1165238" y="1828865"/>
                  <a:pt x="1170425" y="1808743"/>
                  <a:pt x="1186813" y="1794429"/>
                </a:cubicBezTo>
                <a:cubicBezTo>
                  <a:pt x="1205483" y="1778248"/>
                  <a:pt x="1228096" y="1774721"/>
                  <a:pt x="1250915" y="1771195"/>
                </a:cubicBezTo>
                <a:cubicBezTo>
                  <a:pt x="1262739" y="1769328"/>
                  <a:pt x="1274771" y="1770780"/>
                  <a:pt x="1286596" y="1768705"/>
                </a:cubicBezTo>
                <a:cubicBezTo>
                  <a:pt x="1289708" y="1768083"/>
                  <a:pt x="1294271" y="1769535"/>
                  <a:pt x="1293649" y="1775759"/>
                </a:cubicBezTo>
                <a:cubicBezTo>
                  <a:pt x="1291989" y="1791110"/>
                  <a:pt x="1289500" y="1806254"/>
                  <a:pt x="1285766" y="1821397"/>
                </a:cubicBezTo>
                <a:cubicBezTo>
                  <a:pt x="1280995" y="1841105"/>
                  <a:pt x="1271660" y="1858116"/>
                  <a:pt x="1258175" y="1872845"/>
                </a:cubicBezTo>
                <a:cubicBezTo>
                  <a:pt x="1257553" y="1875541"/>
                  <a:pt x="1259628" y="1874504"/>
                  <a:pt x="1260665" y="1874712"/>
                </a:cubicBezTo>
                <a:cubicBezTo>
                  <a:pt x="1278090" y="1880728"/>
                  <a:pt x="1295309" y="1886744"/>
                  <a:pt x="1313564" y="1890063"/>
                </a:cubicBezTo>
                <a:cubicBezTo>
                  <a:pt x="1320825" y="1891515"/>
                  <a:pt x="1328085" y="1895041"/>
                  <a:pt x="1335761" y="1896494"/>
                </a:cubicBezTo>
                <a:cubicBezTo>
                  <a:pt x="1356299" y="1900435"/>
                  <a:pt x="1376421" y="1906037"/>
                  <a:pt x="1397166" y="1908526"/>
                </a:cubicBezTo>
                <a:cubicBezTo>
                  <a:pt x="1435751" y="1913090"/>
                  <a:pt x="1474337" y="1916409"/>
                  <a:pt x="1512922" y="1909563"/>
                </a:cubicBezTo>
                <a:cubicBezTo>
                  <a:pt x="1546736" y="1903547"/>
                  <a:pt x="1578683" y="1892552"/>
                  <a:pt x="1608971" y="1876579"/>
                </a:cubicBezTo>
                <a:cubicBezTo>
                  <a:pt x="1612290" y="1874712"/>
                  <a:pt x="1614157" y="1872845"/>
                  <a:pt x="1614987" y="1868696"/>
                </a:cubicBezTo>
                <a:cubicBezTo>
                  <a:pt x="1616232" y="1862472"/>
                  <a:pt x="1619136" y="1856664"/>
                  <a:pt x="1625774" y="1853344"/>
                </a:cubicBezTo>
                <a:cubicBezTo>
                  <a:pt x="1629301" y="1851685"/>
                  <a:pt x="1630961" y="1847743"/>
                  <a:pt x="1633035" y="1844424"/>
                </a:cubicBezTo>
                <a:cubicBezTo>
                  <a:pt x="1643200" y="1828865"/>
                  <a:pt x="1652328" y="1825132"/>
                  <a:pt x="1670791" y="1828658"/>
                </a:cubicBezTo>
                <a:cubicBezTo>
                  <a:pt x="1674732" y="1829488"/>
                  <a:pt x="1678259" y="1828243"/>
                  <a:pt x="1681163" y="1825754"/>
                </a:cubicBezTo>
                <a:cubicBezTo>
                  <a:pt x="1709376" y="1801067"/>
                  <a:pt x="1734477" y="1773477"/>
                  <a:pt x="1756674" y="1743189"/>
                </a:cubicBezTo>
                <a:cubicBezTo>
                  <a:pt x="1763728" y="1733439"/>
                  <a:pt x="1770366" y="1723482"/>
                  <a:pt x="1777212" y="1713524"/>
                </a:cubicBezTo>
                <a:cubicBezTo>
                  <a:pt x="1778249" y="1714146"/>
                  <a:pt x="1779079" y="1714769"/>
                  <a:pt x="1780116" y="1715391"/>
                </a:cubicBezTo>
                <a:cubicBezTo>
                  <a:pt x="1761861" y="1750035"/>
                  <a:pt x="1737797" y="1780322"/>
                  <a:pt x="1711243" y="1808743"/>
                </a:cubicBezTo>
                <a:cubicBezTo>
                  <a:pt x="1703568" y="1816833"/>
                  <a:pt x="1695477" y="1824094"/>
                  <a:pt x="1687179" y="1831562"/>
                </a:cubicBezTo>
                <a:cubicBezTo>
                  <a:pt x="1683860" y="1834467"/>
                  <a:pt x="1682823" y="1836334"/>
                  <a:pt x="1686142" y="1840690"/>
                </a:cubicBezTo>
                <a:cubicBezTo>
                  <a:pt x="1701493" y="1860812"/>
                  <a:pt x="1705850" y="1884669"/>
                  <a:pt x="1707924" y="1909148"/>
                </a:cubicBezTo>
                <a:cubicBezTo>
                  <a:pt x="1708131" y="1912052"/>
                  <a:pt x="1707094" y="1913090"/>
                  <a:pt x="1704397" y="1913090"/>
                </a:cubicBezTo>
                <a:cubicBezTo>
                  <a:pt x="1681786" y="1913297"/>
                  <a:pt x="1659588" y="1912260"/>
                  <a:pt x="1638636" y="1902510"/>
                </a:cubicBezTo>
                <a:cubicBezTo>
                  <a:pt x="1630961" y="1898983"/>
                  <a:pt x="1624322" y="1894419"/>
                  <a:pt x="1620381" y="1886536"/>
                </a:cubicBezTo>
                <a:cubicBezTo>
                  <a:pt x="1618721" y="1883010"/>
                  <a:pt x="1616647" y="1881765"/>
                  <a:pt x="1612705" y="1884254"/>
                </a:cubicBezTo>
                <a:cubicBezTo>
                  <a:pt x="1594242" y="1895249"/>
                  <a:pt x="1573705" y="1901887"/>
                  <a:pt x="1554205" y="1910185"/>
                </a:cubicBezTo>
                <a:cubicBezTo>
                  <a:pt x="1545699" y="1913712"/>
                  <a:pt x="1535949" y="1914127"/>
                  <a:pt x="1526821" y="1915994"/>
                </a:cubicBezTo>
                <a:cubicBezTo>
                  <a:pt x="1479523" y="1926159"/>
                  <a:pt x="1432432" y="1922632"/>
                  <a:pt x="1385341" y="1914957"/>
                </a:cubicBezTo>
                <a:cubicBezTo>
                  <a:pt x="1366464" y="1911845"/>
                  <a:pt x="1347171" y="1910393"/>
                  <a:pt x="1328915" y="1904169"/>
                </a:cubicBezTo>
                <a:cubicBezTo>
                  <a:pt x="1307756" y="1896909"/>
                  <a:pt x="1285766" y="1892760"/>
                  <a:pt x="1264814" y="1884877"/>
                </a:cubicBezTo>
                <a:cubicBezTo>
                  <a:pt x="1256308" y="1881765"/>
                  <a:pt x="1247803" y="1879898"/>
                  <a:pt x="1237846" y="1883839"/>
                </a:cubicBezTo>
                <a:cubicBezTo>
                  <a:pt x="1230170" y="1886951"/>
                  <a:pt x="1220420" y="1883632"/>
                  <a:pt x="1214819" y="1877616"/>
                </a:cubicBezTo>
                <a:cubicBezTo>
                  <a:pt x="1196771" y="1858323"/>
                  <a:pt x="1172706" y="1852307"/>
                  <a:pt x="1149265" y="1844632"/>
                </a:cubicBezTo>
                <a:cubicBezTo>
                  <a:pt x="1138270" y="1841105"/>
                  <a:pt x="1128105" y="1835296"/>
                  <a:pt x="1117110" y="1831355"/>
                </a:cubicBezTo>
                <a:cubicBezTo>
                  <a:pt x="1080599" y="1818493"/>
                  <a:pt x="1044711" y="1803349"/>
                  <a:pt x="1007785" y="1791525"/>
                </a:cubicBezTo>
                <a:cubicBezTo>
                  <a:pt x="1005295" y="1790695"/>
                  <a:pt x="1002599" y="1790072"/>
                  <a:pt x="999902" y="1789450"/>
                </a:cubicBezTo>
                <a:cubicBezTo>
                  <a:pt x="999280" y="1789243"/>
                  <a:pt x="998865" y="1789243"/>
                  <a:pt x="998242" y="1789035"/>
                </a:cubicBezTo>
                <a:cubicBezTo>
                  <a:pt x="997205" y="1788205"/>
                  <a:pt x="996168" y="1787583"/>
                  <a:pt x="994923" y="1788205"/>
                </a:cubicBezTo>
                <a:cubicBezTo>
                  <a:pt x="993886" y="1788828"/>
                  <a:pt x="994093" y="1789865"/>
                  <a:pt x="994508" y="1790695"/>
                </a:cubicBezTo>
                <a:cubicBezTo>
                  <a:pt x="996168" y="1791525"/>
                  <a:pt x="998035" y="1792354"/>
                  <a:pt x="999695" y="1793184"/>
                </a:cubicBezTo>
                <a:cubicBezTo>
                  <a:pt x="1018987" y="1802312"/>
                  <a:pt x="1038280" y="1811025"/>
                  <a:pt x="1057573" y="1820360"/>
                </a:cubicBezTo>
                <a:cubicBezTo>
                  <a:pt x="1081014" y="1831770"/>
                  <a:pt x="1104249" y="1843802"/>
                  <a:pt x="1127690" y="1855419"/>
                </a:cubicBezTo>
                <a:cubicBezTo>
                  <a:pt x="1152999" y="1868073"/>
                  <a:pt x="1178308" y="1880728"/>
                  <a:pt x="1204031" y="1892760"/>
                </a:cubicBezTo>
                <a:cubicBezTo>
                  <a:pt x="1239505" y="1909563"/>
                  <a:pt x="1275186" y="1925951"/>
                  <a:pt x="1312112" y="1939436"/>
                </a:cubicBezTo>
                <a:cubicBezTo>
                  <a:pt x="1326011" y="1944622"/>
                  <a:pt x="1340118" y="1950223"/>
                  <a:pt x="1354432" y="1953750"/>
                </a:cubicBezTo>
                <a:cubicBezTo>
                  <a:pt x="1375591" y="1958936"/>
                  <a:pt x="1395921" y="1967648"/>
                  <a:pt x="1417911" y="1970345"/>
                </a:cubicBezTo>
                <a:cubicBezTo>
                  <a:pt x="1419570" y="1971798"/>
                  <a:pt x="1420815" y="1972005"/>
                  <a:pt x="1421852" y="1969723"/>
                </a:cubicBezTo>
                <a:cubicBezTo>
                  <a:pt x="1428283" y="1963500"/>
                  <a:pt x="1431602" y="1955202"/>
                  <a:pt x="1439486" y="1950016"/>
                </a:cubicBezTo>
                <a:cubicBezTo>
                  <a:pt x="1457741" y="1937984"/>
                  <a:pt x="1474752" y="1937984"/>
                  <a:pt x="1491763" y="1951260"/>
                </a:cubicBezTo>
                <a:cubicBezTo>
                  <a:pt x="1501720" y="1958936"/>
                  <a:pt x="1509396" y="1968478"/>
                  <a:pt x="1514997" y="1979473"/>
                </a:cubicBezTo>
                <a:cubicBezTo>
                  <a:pt x="1517486" y="1984244"/>
                  <a:pt x="1520183" y="1985904"/>
                  <a:pt x="1525577" y="1986319"/>
                </a:cubicBezTo>
                <a:cubicBezTo>
                  <a:pt x="1603577" y="1990883"/>
                  <a:pt x="1680956" y="1984452"/>
                  <a:pt x="1758126" y="1972835"/>
                </a:cubicBezTo>
                <a:cubicBezTo>
                  <a:pt x="1761446" y="1972420"/>
                  <a:pt x="1764557" y="1971590"/>
                  <a:pt x="1766217" y="1968063"/>
                </a:cubicBezTo>
                <a:cubicBezTo>
                  <a:pt x="1768706" y="1963085"/>
                  <a:pt x="1773270" y="1960803"/>
                  <a:pt x="1778041" y="1960803"/>
                </a:cubicBezTo>
                <a:cubicBezTo>
                  <a:pt x="1787377" y="1961010"/>
                  <a:pt x="1794845" y="1956654"/>
                  <a:pt x="1802935" y="1953335"/>
                </a:cubicBezTo>
                <a:cubicBezTo>
                  <a:pt x="1814553" y="1948563"/>
                  <a:pt x="1826170" y="1947319"/>
                  <a:pt x="1837164" y="1955202"/>
                </a:cubicBezTo>
                <a:cubicBezTo>
                  <a:pt x="1839446" y="1956861"/>
                  <a:pt x="1842558" y="1957276"/>
                  <a:pt x="1844633" y="1956446"/>
                </a:cubicBezTo>
                <a:cubicBezTo>
                  <a:pt x="1851686" y="1953335"/>
                  <a:pt x="1859361" y="1953127"/>
                  <a:pt x="1866829" y="1951468"/>
                </a:cubicBezTo>
                <a:cubicBezTo>
                  <a:pt x="1879069" y="1948356"/>
                  <a:pt x="1890893" y="1944829"/>
                  <a:pt x="1903340" y="1942340"/>
                </a:cubicBezTo>
                <a:cubicBezTo>
                  <a:pt x="1917862" y="1939228"/>
                  <a:pt x="1931968" y="1934872"/>
                  <a:pt x="1946282" y="1931138"/>
                </a:cubicBezTo>
                <a:cubicBezTo>
                  <a:pt x="1958314" y="1927819"/>
                  <a:pt x="1970554" y="1924499"/>
                  <a:pt x="1982586" y="1920765"/>
                </a:cubicBezTo>
                <a:cubicBezTo>
                  <a:pt x="2000219" y="1915372"/>
                  <a:pt x="2018059" y="1910393"/>
                  <a:pt x="2035278" y="1903962"/>
                </a:cubicBezTo>
                <a:cubicBezTo>
                  <a:pt x="2050629" y="1898153"/>
                  <a:pt x="2066810" y="1894004"/>
                  <a:pt x="2081954" y="1887158"/>
                </a:cubicBezTo>
                <a:cubicBezTo>
                  <a:pt x="2086725" y="1884877"/>
                  <a:pt x="2092741" y="1880313"/>
                  <a:pt x="2099794" y="1883425"/>
                </a:cubicBezTo>
                <a:cubicBezTo>
                  <a:pt x="2098550" y="1886329"/>
                  <a:pt x="2095230" y="1886744"/>
                  <a:pt x="2092741" y="1887781"/>
                </a:cubicBezTo>
                <a:cubicBezTo>
                  <a:pt x="2044820" y="1909770"/>
                  <a:pt x="1994825" y="1925537"/>
                  <a:pt x="1944415" y="1940058"/>
                </a:cubicBezTo>
                <a:cubicBezTo>
                  <a:pt x="1913920" y="1948771"/>
                  <a:pt x="1883218" y="1956654"/>
                  <a:pt x="1852100" y="1963500"/>
                </a:cubicBezTo>
                <a:cubicBezTo>
                  <a:pt x="1847744" y="1964537"/>
                  <a:pt x="1845462" y="1965367"/>
                  <a:pt x="1847744" y="1970760"/>
                </a:cubicBezTo>
                <a:cubicBezTo>
                  <a:pt x="1852308" y="1981755"/>
                  <a:pt x="1851478" y="1993372"/>
                  <a:pt x="1850026" y="2004782"/>
                </a:cubicBezTo>
                <a:cubicBezTo>
                  <a:pt x="1847537" y="2022830"/>
                  <a:pt x="1841521" y="2039841"/>
                  <a:pt x="1833430" y="2056022"/>
                </a:cubicBezTo>
                <a:cubicBezTo>
                  <a:pt x="1831771" y="2059341"/>
                  <a:pt x="1830526" y="2061415"/>
                  <a:pt x="1826170" y="2058719"/>
                </a:cubicBezTo>
                <a:cubicBezTo>
                  <a:pt x="1809159" y="2048761"/>
                  <a:pt x="1792770" y="2037974"/>
                  <a:pt x="1779286" y="2023038"/>
                </a:cubicBezTo>
                <a:cubicBezTo>
                  <a:pt x="1769536" y="2012043"/>
                  <a:pt x="1762483" y="2000011"/>
                  <a:pt x="1761861" y="1985074"/>
                </a:cubicBezTo>
                <a:cubicBezTo>
                  <a:pt x="1761653" y="1978851"/>
                  <a:pt x="1757711" y="1981340"/>
                  <a:pt x="1755015" y="1981755"/>
                </a:cubicBezTo>
                <a:cubicBezTo>
                  <a:pt x="1702945" y="1989846"/>
                  <a:pt x="1650668" y="1994617"/>
                  <a:pt x="1597976" y="1995654"/>
                </a:cubicBezTo>
                <a:cubicBezTo>
                  <a:pt x="1577231" y="1996069"/>
                  <a:pt x="1556279" y="1996069"/>
                  <a:pt x="1535534" y="1994617"/>
                </a:cubicBezTo>
                <a:cubicBezTo>
                  <a:pt x="1531593" y="1994409"/>
                  <a:pt x="1527444" y="1994617"/>
                  <a:pt x="1522880" y="1994617"/>
                </a:cubicBezTo>
                <a:cubicBezTo>
                  <a:pt x="1533045" y="2021793"/>
                  <a:pt x="1538439" y="2049591"/>
                  <a:pt x="1539476" y="2078219"/>
                </a:cubicBezTo>
                <a:cubicBezTo>
                  <a:pt x="1507943" y="2079256"/>
                  <a:pt x="1476411" y="2078219"/>
                  <a:pt x="1446124" y="2068054"/>
                </a:cubicBezTo>
                <a:cubicBezTo>
                  <a:pt x="1429321" y="2062453"/>
                  <a:pt x="1413969" y="2054155"/>
                  <a:pt x="1402352" y="2040256"/>
                </a:cubicBezTo>
                <a:cubicBezTo>
                  <a:pt x="1383474" y="2017436"/>
                  <a:pt x="1388246" y="1995239"/>
                  <a:pt x="1414799" y="1982170"/>
                </a:cubicBezTo>
                <a:cubicBezTo>
                  <a:pt x="1415421" y="1981755"/>
                  <a:pt x="1415836" y="1981133"/>
                  <a:pt x="1416251" y="1980510"/>
                </a:cubicBezTo>
                <a:cubicBezTo>
                  <a:pt x="1416251" y="1979058"/>
                  <a:pt x="1415214" y="1978436"/>
                  <a:pt x="1414177" y="1978229"/>
                </a:cubicBezTo>
                <a:cubicBezTo>
                  <a:pt x="1333064" y="1959766"/>
                  <a:pt x="1257346" y="1927196"/>
                  <a:pt x="1183079" y="1890893"/>
                </a:cubicBezTo>
                <a:cubicBezTo>
                  <a:pt x="1118770" y="1859361"/>
                  <a:pt x="1055913" y="1824924"/>
                  <a:pt x="989945" y="1796504"/>
                </a:cubicBezTo>
                <a:cubicBezTo>
                  <a:pt x="985173" y="1794429"/>
                  <a:pt x="981439" y="1794014"/>
                  <a:pt x="976460" y="1796711"/>
                </a:cubicBezTo>
                <a:cubicBezTo>
                  <a:pt x="960279" y="1805631"/>
                  <a:pt x="944306" y="1803972"/>
                  <a:pt x="929162" y="1794014"/>
                </a:cubicBezTo>
                <a:cubicBezTo>
                  <a:pt x="920034" y="1787998"/>
                  <a:pt x="912566" y="1780322"/>
                  <a:pt x="906965" y="1771195"/>
                </a:cubicBezTo>
                <a:cubicBezTo>
                  <a:pt x="903231" y="1764971"/>
                  <a:pt x="898252" y="1762275"/>
                  <a:pt x="891614" y="1760407"/>
                </a:cubicBezTo>
                <a:cubicBezTo>
                  <a:pt x="826267" y="1741529"/>
                  <a:pt x="759469" y="1735929"/>
                  <a:pt x="691634" y="1739040"/>
                </a:cubicBezTo>
                <a:cubicBezTo>
                  <a:pt x="512813" y="1747338"/>
                  <a:pt x="356397" y="1812892"/>
                  <a:pt x="213257" y="1914957"/>
                </a:cubicBezTo>
                <a:cubicBezTo>
                  <a:pt x="210560" y="1916824"/>
                  <a:pt x="208175" y="1919313"/>
                  <a:pt x="205530" y="1921388"/>
                </a:cubicBezTo>
                <a:close/>
                <a:moveTo>
                  <a:pt x="196246" y="1925329"/>
                </a:moveTo>
                <a:lnTo>
                  <a:pt x="197595" y="1924756"/>
                </a:lnTo>
                <a:lnTo>
                  <a:pt x="196454" y="1925537"/>
                </a:lnTo>
                <a:cubicBezTo>
                  <a:pt x="196454" y="1925537"/>
                  <a:pt x="196246" y="1925329"/>
                  <a:pt x="196246" y="1925329"/>
                </a:cubicBezTo>
                <a:close/>
                <a:moveTo>
                  <a:pt x="170523" y="1933834"/>
                </a:moveTo>
                <a:lnTo>
                  <a:pt x="209514" y="1889738"/>
                </a:lnTo>
                <a:lnTo>
                  <a:pt x="176331" y="1929063"/>
                </a:lnTo>
                <a:cubicBezTo>
                  <a:pt x="174879" y="1931553"/>
                  <a:pt x="174050" y="1935079"/>
                  <a:pt x="170523" y="1933834"/>
                </a:cubicBezTo>
                <a:close/>
                <a:moveTo>
                  <a:pt x="154965" y="1964538"/>
                </a:moveTo>
                <a:cubicBezTo>
                  <a:pt x="169071" y="1955410"/>
                  <a:pt x="183178" y="1945867"/>
                  <a:pt x="197492" y="1937154"/>
                </a:cubicBezTo>
                <a:cubicBezTo>
                  <a:pt x="306402" y="1870564"/>
                  <a:pt x="424233" y="1829074"/>
                  <a:pt x="550569" y="1811856"/>
                </a:cubicBezTo>
                <a:cubicBezTo>
                  <a:pt x="605335" y="1804387"/>
                  <a:pt x="660309" y="1802520"/>
                  <a:pt x="715283" y="1804595"/>
                </a:cubicBezTo>
                <a:cubicBezTo>
                  <a:pt x="720054" y="1804802"/>
                  <a:pt x="722959" y="1803765"/>
                  <a:pt x="725863" y="1799409"/>
                </a:cubicBezTo>
                <a:cubicBezTo>
                  <a:pt x="746193" y="1767254"/>
                  <a:pt x="776273" y="1766217"/>
                  <a:pt x="796810" y="1798372"/>
                </a:cubicBezTo>
                <a:cubicBezTo>
                  <a:pt x="804278" y="1810196"/>
                  <a:pt x="812576" y="1814345"/>
                  <a:pt x="825646" y="1816419"/>
                </a:cubicBezTo>
                <a:cubicBezTo>
                  <a:pt x="853858" y="1820569"/>
                  <a:pt x="881449" y="1826999"/>
                  <a:pt x="907588" y="1839031"/>
                </a:cubicBezTo>
                <a:cubicBezTo>
                  <a:pt x="915263" y="1842558"/>
                  <a:pt x="922732" y="1846707"/>
                  <a:pt x="929370" y="1852101"/>
                </a:cubicBezTo>
                <a:cubicBezTo>
                  <a:pt x="948248" y="1867452"/>
                  <a:pt x="948663" y="1885707"/>
                  <a:pt x="930407" y="1902096"/>
                </a:cubicBezTo>
                <a:cubicBezTo>
                  <a:pt x="924806" y="1907075"/>
                  <a:pt x="918790" y="1911223"/>
                  <a:pt x="912152" y="1914750"/>
                </a:cubicBezTo>
                <a:cubicBezTo>
                  <a:pt x="862779" y="1940059"/>
                  <a:pt x="809257" y="1948564"/>
                  <a:pt x="753661" y="1956032"/>
                </a:cubicBezTo>
                <a:cubicBezTo>
                  <a:pt x="757395" y="1951469"/>
                  <a:pt x="761337" y="1951261"/>
                  <a:pt x="764863" y="1950431"/>
                </a:cubicBezTo>
                <a:cubicBezTo>
                  <a:pt x="795566" y="1942756"/>
                  <a:pt x="826890" y="1937154"/>
                  <a:pt x="857178" y="1927612"/>
                </a:cubicBezTo>
                <a:cubicBezTo>
                  <a:pt x="877923" y="1921181"/>
                  <a:pt x="898253" y="1914128"/>
                  <a:pt x="916508" y="1901888"/>
                </a:cubicBezTo>
                <a:cubicBezTo>
                  <a:pt x="941609" y="1884878"/>
                  <a:pt x="941402" y="1868282"/>
                  <a:pt x="915471" y="1852723"/>
                </a:cubicBezTo>
                <a:cubicBezTo>
                  <a:pt x="889955" y="1837579"/>
                  <a:pt x="861119" y="1831356"/>
                  <a:pt x="832491" y="1825547"/>
                </a:cubicBezTo>
                <a:cubicBezTo>
                  <a:pt x="825231" y="1824095"/>
                  <a:pt x="817970" y="1823058"/>
                  <a:pt x="809672" y="1821606"/>
                </a:cubicBezTo>
                <a:cubicBezTo>
                  <a:pt x="815896" y="1840483"/>
                  <a:pt x="820252" y="1858739"/>
                  <a:pt x="821497" y="1877409"/>
                </a:cubicBezTo>
                <a:cubicBezTo>
                  <a:pt x="822326" y="1887989"/>
                  <a:pt x="822326" y="1887989"/>
                  <a:pt x="811747" y="1887989"/>
                </a:cubicBezTo>
                <a:cubicBezTo>
                  <a:pt x="788305" y="1888197"/>
                  <a:pt x="765278" y="1886122"/>
                  <a:pt x="743081" y="1878239"/>
                </a:cubicBezTo>
                <a:cubicBezTo>
                  <a:pt x="732086" y="1874298"/>
                  <a:pt x="722129" y="1868904"/>
                  <a:pt x="713831" y="1860606"/>
                </a:cubicBezTo>
                <a:cubicBezTo>
                  <a:pt x="697442" y="1844218"/>
                  <a:pt x="696613" y="1830319"/>
                  <a:pt x="711549" y="1812271"/>
                </a:cubicBezTo>
                <a:cubicBezTo>
                  <a:pt x="687485" y="1810819"/>
                  <a:pt x="663836" y="1810819"/>
                  <a:pt x="639979" y="1811441"/>
                </a:cubicBezTo>
                <a:cubicBezTo>
                  <a:pt x="492898" y="1816212"/>
                  <a:pt x="354945" y="1853760"/>
                  <a:pt x="225497" y="1923463"/>
                </a:cubicBezTo>
                <a:cubicBezTo>
                  <a:pt x="203923" y="1935080"/>
                  <a:pt x="182970" y="1947942"/>
                  <a:pt x="162225" y="1961426"/>
                </a:cubicBezTo>
                <a:cubicBezTo>
                  <a:pt x="160151" y="1963086"/>
                  <a:pt x="158076" y="1965368"/>
                  <a:pt x="154965" y="1964538"/>
                </a:cubicBezTo>
                <a:close/>
                <a:moveTo>
                  <a:pt x="0" y="771708"/>
                </a:moveTo>
                <a:cubicBezTo>
                  <a:pt x="0" y="765692"/>
                  <a:pt x="0" y="759676"/>
                  <a:pt x="0" y="753660"/>
                </a:cubicBezTo>
                <a:cubicBezTo>
                  <a:pt x="3527" y="750756"/>
                  <a:pt x="2489" y="746399"/>
                  <a:pt x="3319" y="742665"/>
                </a:cubicBezTo>
                <a:cubicBezTo>
                  <a:pt x="8713" y="712585"/>
                  <a:pt x="17011" y="683542"/>
                  <a:pt x="38378" y="660101"/>
                </a:cubicBezTo>
                <a:cubicBezTo>
                  <a:pt x="43772" y="656367"/>
                  <a:pt x="49165" y="652425"/>
                  <a:pt x="54559" y="648691"/>
                </a:cubicBezTo>
                <a:cubicBezTo>
                  <a:pt x="57878" y="647654"/>
                  <a:pt x="61197" y="646617"/>
                  <a:pt x="64517" y="645579"/>
                </a:cubicBezTo>
                <a:cubicBezTo>
                  <a:pt x="67836" y="645372"/>
                  <a:pt x="70947" y="645164"/>
                  <a:pt x="74267" y="645164"/>
                </a:cubicBezTo>
                <a:cubicBezTo>
                  <a:pt x="78001" y="646202"/>
                  <a:pt x="81942" y="647239"/>
                  <a:pt x="85676" y="648484"/>
                </a:cubicBezTo>
                <a:cubicBezTo>
                  <a:pt x="89411" y="650766"/>
                  <a:pt x="92937" y="653047"/>
                  <a:pt x="96671" y="655329"/>
                </a:cubicBezTo>
                <a:cubicBezTo>
                  <a:pt x="100613" y="658856"/>
                  <a:pt x="104554" y="662383"/>
                  <a:pt x="108911" y="666117"/>
                </a:cubicBezTo>
                <a:cubicBezTo>
                  <a:pt x="107458" y="647654"/>
                  <a:pt x="108081" y="629191"/>
                  <a:pt x="107873" y="610728"/>
                </a:cubicBezTo>
                <a:cubicBezTo>
                  <a:pt x="107873" y="581685"/>
                  <a:pt x="107251" y="552850"/>
                  <a:pt x="106836" y="523807"/>
                </a:cubicBezTo>
                <a:cubicBezTo>
                  <a:pt x="106836" y="522147"/>
                  <a:pt x="106836" y="520488"/>
                  <a:pt x="106836" y="518828"/>
                </a:cubicBezTo>
                <a:cubicBezTo>
                  <a:pt x="107043" y="504099"/>
                  <a:pt x="107458" y="489163"/>
                  <a:pt x="105591" y="474434"/>
                </a:cubicBezTo>
                <a:cubicBezTo>
                  <a:pt x="105384" y="465721"/>
                  <a:pt x="105177" y="456801"/>
                  <a:pt x="104969" y="448088"/>
                </a:cubicBezTo>
                <a:cubicBezTo>
                  <a:pt x="105177" y="445599"/>
                  <a:pt x="105799" y="442902"/>
                  <a:pt x="103932" y="439998"/>
                </a:cubicBezTo>
                <a:cubicBezTo>
                  <a:pt x="96256" y="444354"/>
                  <a:pt x="87543" y="445184"/>
                  <a:pt x="79038" y="446636"/>
                </a:cubicBezTo>
                <a:cubicBezTo>
                  <a:pt x="75719" y="446636"/>
                  <a:pt x="72400" y="446636"/>
                  <a:pt x="69081" y="446636"/>
                </a:cubicBezTo>
                <a:cubicBezTo>
                  <a:pt x="49788" y="444977"/>
                  <a:pt x="31325" y="439583"/>
                  <a:pt x="13277" y="433360"/>
                </a:cubicBezTo>
                <a:cubicBezTo>
                  <a:pt x="12239" y="431492"/>
                  <a:pt x="8091" y="432322"/>
                  <a:pt x="9128" y="428588"/>
                </a:cubicBezTo>
                <a:cubicBezTo>
                  <a:pt x="11202" y="424439"/>
                  <a:pt x="13069" y="420083"/>
                  <a:pt x="15351" y="416141"/>
                </a:cubicBezTo>
                <a:cubicBezTo>
                  <a:pt x="28628" y="392492"/>
                  <a:pt x="43150" y="370088"/>
                  <a:pt x="70947" y="360960"/>
                </a:cubicBezTo>
                <a:cubicBezTo>
                  <a:pt x="77586" y="360545"/>
                  <a:pt x="84224" y="360545"/>
                  <a:pt x="90448" y="363035"/>
                </a:cubicBezTo>
                <a:cubicBezTo>
                  <a:pt x="93767" y="365524"/>
                  <a:pt x="96878" y="368220"/>
                  <a:pt x="101235" y="371540"/>
                </a:cubicBezTo>
                <a:cubicBezTo>
                  <a:pt x="100198" y="363242"/>
                  <a:pt x="101028" y="356188"/>
                  <a:pt x="98953" y="349135"/>
                </a:cubicBezTo>
                <a:cubicBezTo>
                  <a:pt x="98746" y="345816"/>
                  <a:pt x="98538" y="342497"/>
                  <a:pt x="98331" y="339178"/>
                </a:cubicBezTo>
                <a:cubicBezTo>
                  <a:pt x="97708" y="331502"/>
                  <a:pt x="97708" y="323619"/>
                  <a:pt x="95634" y="316151"/>
                </a:cubicBezTo>
                <a:cubicBezTo>
                  <a:pt x="95426" y="313454"/>
                  <a:pt x="95219" y="310757"/>
                  <a:pt x="94804" y="307853"/>
                </a:cubicBezTo>
                <a:cubicBezTo>
                  <a:pt x="93974" y="301215"/>
                  <a:pt x="93974" y="294576"/>
                  <a:pt x="91900" y="288146"/>
                </a:cubicBezTo>
                <a:cubicBezTo>
                  <a:pt x="91900" y="287523"/>
                  <a:pt x="91693" y="287108"/>
                  <a:pt x="91693" y="286486"/>
                </a:cubicBezTo>
                <a:cubicBezTo>
                  <a:pt x="89203" y="267401"/>
                  <a:pt x="85676" y="248523"/>
                  <a:pt x="78001" y="230890"/>
                </a:cubicBezTo>
                <a:cubicBezTo>
                  <a:pt x="69703" y="211597"/>
                  <a:pt x="60575" y="210767"/>
                  <a:pt x="48543" y="227985"/>
                </a:cubicBezTo>
                <a:cubicBezTo>
                  <a:pt x="35681" y="246241"/>
                  <a:pt x="27591" y="266778"/>
                  <a:pt x="20538" y="287938"/>
                </a:cubicBezTo>
                <a:cubicBezTo>
                  <a:pt x="19915" y="289598"/>
                  <a:pt x="19293" y="291257"/>
                  <a:pt x="18671" y="292709"/>
                </a:cubicBezTo>
                <a:cubicBezTo>
                  <a:pt x="18256" y="293954"/>
                  <a:pt x="18048" y="294991"/>
                  <a:pt x="17633" y="296236"/>
                </a:cubicBezTo>
                <a:cubicBezTo>
                  <a:pt x="16181" y="297481"/>
                  <a:pt x="15974" y="299348"/>
                  <a:pt x="15766" y="301215"/>
                </a:cubicBezTo>
                <a:cubicBezTo>
                  <a:pt x="13899" y="306816"/>
                  <a:pt x="11825" y="312210"/>
                  <a:pt x="9958" y="317811"/>
                </a:cubicBezTo>
                <a:cubicBezTo>
                  <a:pt x="9335" y="317811"/>
                  <a:pt x="8713" y="317811"/>
                  <a:pt x="7883" y="317811"/>
                </a:cubicBezTo>
                <a:cubicBezTo>
                  <a:pt x="8298" y="315114"/>
                  <a:pt x="8713" y="312624"/>
                  <a:pt x="9128" y="309928"/>
                </a:cubicBezTo>
                <a:cubicBezTo>
                  <a:pt x="9335" y="308683"/>
                  <a:pt x="9543" y="307438"/>
                  <a:pt x="9543" y="306401"/>
                </a:cubicBezTo>
                <a:cubicBezTo>
                  <a:pt x="11617" y="298933"/>
                  <a:pt x="13692" y="291257"/>
                  <a:pt x="15766" y="283789"/>
                </a:cubicBezTo>
                <a:cubicBezTo>
                  <a:pt x="15974" y="283167"/>
                  <a:pt x="15974" y="282544"/>
                  <a:pt x="16181" y="281922"/>
                </a:cubicBezTo>
                <a:cubicBezTo>
                  <a:pt x="16803" y="280470"/>
                  <a:pt x="17633" y="279018"/>
                  <a:pt x="18048" y="277566"/>
                </a:cubicBezTo>
                <a:cubicBezTo>
                  <a:pt x="25724" y="255991"/>
                  <a:pt x="33607" y="234416"/>
                  <a:pt x="48336" y="216368"/>
                </a:cubicBezTo>
                <a:cubicBezTo>
                  <a:pt x="48958" y="216368"/>
                  <a:pt x="49165" y="215953"/>
                  <a:pt x="49373" y="215331"/>
                </a:cubicBezTo>
                <a:cubicBezTo>
                  <a:pt x="55596" y="210352"/>
                  <a:pt x="62027" y="206618"/>
                  <a:pt x="70533" y="209315"/>
                </a:cubicBezTo>
                <a:lnTo>
                  <a:pt x="70740" y="209730"/>
                </a:lnTo>
                <a:lnTo>
                  <a:pt x="71155" y="209730"/>
                </a:lnTo>
                <a:cubicBezTo>
                  <a:pt x="74059" y="212427"/>
                  <a:pt x="77171" y="215331"/>
                  <a:pt x="80075" y="218028"/>
                </a:cubicBezTo>
                <a:cubicBezTo>
                  <a:pt x="82979" y="223836"/>
                  <a:pt x="85884" y="229853"/>
                  <a:pt x="88996" y="235661"/>
                </a:cubicBezTo>
                <a:cubicBezTo>
                  <a:pt x="89203" y="236283"/>
                  <a:pt x="89203" y="236906"/>
                  <a:pt x="89411" y="237735"/>
                </a:cubicBezTo>
                <a:cubicBezTo>
                  <a:pt x="91278" y="243752"/>
                  <a:pt x="92937" y="249767"/>
                  <a:pt x="94804" y="255784"/>
                </a:cubicBezTo>
                <a:cubicBezTo>
                  <a:pt x="95219" y="257443"/>
                  <a:pt x="95426" y="258895"/>
                  <a:pt x="95841" y="260555"/>
                </a:cubicBezTo>
                <a:cubicBezTo>
                  <a:pt x="96671" y="264496"/>
                  <a:pt x="97501" y="268230"/>
                  <a:pt x="98538" y="272172"/>
                </a:cubicBezTo>
                <a:cubicBezTo>
                  <a:pt x="98746" y="273209"/>
                  <a:pt x="98953" y="274454"/>
                  <a:pt x="98953" y="275491"/>
                </a:cubicBezTo>
                <a:cubicBezTo>
                  <a:pt x="99990" y="280885"/>
                  <a:pt x="100820" y="286486"/>
                  <a:pt x="101857" y="291880"/>
                </a:cubicBezTo>
                <a:cubicBezTo>
                  <a:pt x="102065" y="293539"/>
                  <a:pt x="102272" y="295199"/>
                  <a:pt x="102272" y="296858"/>
                </a:cubicBezTo>
                <a:cubicBezTo>
                  <a:pt x="103102" y="303497"/>
                  <a:pt x="104139" y="309928"/>
                  <a:pt x="104969" y="316566"/>
                </a:cubicBezTo>
                <a:cubicBezTo>
                  <a:pt x="105177" y="319263"/>
                  <a:pt x="105384" y="321960"/>
                  <a:pt x="105591" y="324864"/>
                </a:cubicBezTo>
                <a:cubicBezTo>
                  <a:pt x="106421" y="333162"/>
                  <a:pt x="106214" y="341460"/>
                  <a:pt x="108288" y="349550"/>
                </a:cubicBezTo>
                <a:cubicBezTo>
                  <a:pt x="108496" y="353284"/>
                  <a:pt x="108703" y="357226"/>
                  <a:pt x="108911" y="360960"/>
                </a:cubicBezTo>
                <a:cubicBezTo>
                  <a:pt x="109740" y="371955"/>
                  <a:pt x="110570" y="382949"/>
                  <a:pt x="111400" y="393944"/>
                </a:cubicBezTo>
                <a:cubicBezTo>
                  <a:pt x="110155" y="398923"/>
                  <a:pt x="112230" y="402657"/>
                  <a:pt x="115964" y="405769"/>
                </a:cubicBezTo>
                <a:cubicBezTo>
                  <a:pt x="120528" y="414896"/>
                  <a:pt x="121980" y="424024"/>
                  <a:pt x="114304" y="432322"/>
                </a:cubicBezTo>
                <a:cubicBezTo>
                  <a:pt x="113060" y="433567"/>
                  <a:pt x="113060" y="435227"/>
                  <a:pt x="113267" y="436886"/>
                </a:cubicBezTo>
                <a:cubicBezTo>
                  <a:pt x="114097" y="464269"/>
                  <a:pt x="114927" y="491653"/>
                  <a:pt x="115757" y="518828"/>
                </a:cubicBezTo>
                <a:cubicBezTo>
                  <a:pt x="120528" y="493105"/>
                  <a:pt x="126129" y="467381"/>
                  <a:pt x="130485" y="441657"/>
                </a:cubicBezTo>
                <a:cubicBezTo>
                  <a:pt x="131522" y="439998"/>
                  <a:pt x="131730" y="438338"/>
                  <a:pt x="131522" y="436471"/>
                </a:cubicBezTo>
                <a:cubicBezTo>
                  <a:pt x="133597" y="427758"/>
                  <a:pt x="135671" y="419046"/>
                  <a:pt x="137746" y="410333"/>
                </a:cubicBezTo>
                <a:cubicBezTo>
                  <a:pt x="137746" y="409710"/>
                  <a:pt x="137954" y="409296"/>
                  <a:pt x="137954" y="408673"/>
                </a:cubicBezTo>
                <a:cubicBezTo>
                  <a:pt x="140028" y="400375"/>
                  <a:pt x="142102" y="392077"/>
                  <a:pt x="144177" y="383779"/>
                </a:cubicBezTo>
                <a:cubicBezTo>
                  <a:pt x="144384" y="382742"/>
                  <a:pt x="144592" y="381497"/>
                  <a:pt x="144799" y="380460"/>
                </a:cubicBezTo>
                <a:cubicBezTo>
                  <a:pt x="146666" y="373407"/>
                  <a:pt x="148741" y="366353"/>
                  <a:pt x="150608" y="359508"/>
                </a:cubicBezTo>
                <a:cubicBezTo>
                  <a:pt x="151023" y="357848"/>
                  <a:pt x="151438" y="356188"/>
                  <a:pt x="151853" y="354529"/>
                </a:cubicBezTo>
                <a:cubicBezTo>
                  <a:pt x="154342" y="348928"/>
                  <a:pt x="155586" y="343534"/>
                  <a:pt x="151853" y="337726"/>
                </a:cubicBezTo>
                <a:cubicBezTo>
                  <a:pt x="149778" y="334614"/>
                  <a:pt x="150400" y="330465"/>
                  <a:pt x="150608" y="326731"/>
                </a:cubicBezTo>
                <a:cubicBezTo>
                  <a:pt x="150815" y="325486"/>
                  <a:pt x="151230" y="324449"/>
                  <a:pt x="151438" y="323204"/>
                </a:cubicBezTo>
                <a:cubicBezTo>
                  <a:pt x="152060" y="322167"/>
                  <a:pt x="152475" y="321130"/>
                  <a:pt x="153097" y="320092"/>
                </a:cubicBezTo>
                <a:cubicBezTo>
                  <a:pt x="154342" y="318640"/>
                  <a:pt x="155586" y="316981"/>
                  <a:pt x="156831" y="315529"/>
                </a:cubicBezTo>
                <a:cubicBezTo>
                  <a:pt x="159943" y="312417"/>
                  <a:pt x="164714" y="311380"/>
                  <a:pt x="166374" y="306193"/>
                </a:cubicBezTo>
                <a:cubicBezTo>
                  <a:pt x="177369" y="273002"/>
                  <a:pt x="188571" y="239810"/>
                  <a:pt x="199773" y="206618"/>
                </a:cubicBezTo>
                <a:cubicBezTo>
                  <a:pt x="200188" y="205374"/>
                  <a:pt x="200396" y="204336"/>
                  <a:pt x="200810" y="203092"/>
                </a:cubicBezTo>
                <a:cubicBezTo>
                  <a:pt x="206619" y="188363"/>
                  <a:pt x="212427" y="173634"/>
                  <a:pt x="218651" y="157660"/>
                </a:cubicBezTo>
                <a:cubicBezTo>
                  <a:pt x="204544" y="159528"/>
                  <a:pt x="191890" y="159113"/>
                  <a:pt x="179443" y="157660"/>
                </a:cubicBezTo>
                <a:cubicBezTo>
                  <a:pt x="177161" y="157453"/>
                  <a:pt x="174879" y="157038"/>
                  <a:pt x="172598" y="156831"/>
                </a:cubicBezTo>
                <a:cubicBezTo>
                  <a:pt x="170523" y="155171"/>
                  <a:pt x="168241" y="155378"/>
                  <a:pt x="165959" y="155378"/>
                </a:cubicBezTo>
                <a:cubicBezTo>
                  <a:pt x="163055" y="153511"/>
                  <a:pt x="165544" y="151022"/>
                  <a:pt x="165129" y="148948"/>
                </a:cubicBezTo>
                <a:cubicBezTo>
                  <a:pt x="170730" y="130277"/>
                  <a:pt x="177784" y="112437"/>
                  <a:pt x="189608" y="96671"/>
                </a:cubicBezTo>
                <a:cubicBezTo>
                  <a:pt x="193965" y="92936"/>
                  <a:pt x="198321" y="88995"/>
                  <a:pt x="202677" y="85261"/>
                </a:cubicBezTo>
                <a:cubicBezTo>
                  <a:pt x="205374" y="84224"/>
                  <a:pt x="207864" y="83186"/>
                  <a:pt x="210561" y="81942"/>
                </a:cubicBezTo>
                <a:cubicBezTo>
                  <a:pt x="213672" y="81942"/>
                  <a:pt x="216991" y="81734"/>
                  <a:pt x="220103" y="81734"/>
                </a:cubicBezTo>
                <a:cubicBezTo>
                  <a:pt x="221555" y="82357"/>
                  <a:pt x="223215" y="82979"/>
                  <a:pt x="224667" y="83394"/>
                </a:cubicBezTo>
                <a:cubicBezTo>
                  <a:pt x="226327" y="84639"/>
                  <a:pt x="227986" y="85883"/>
                  <a:pt x="229853" y="87335"/>
                </a:cubicBezTo>
                <a:cubicBezTo>
                  <a:pt x="229853" y="87958"/>
                  <a:pt x="230268" y="88165"/>
                  <a:pt x="230683" y="88373"/>
                </a:cubicBezTo>
                <a:cubicBezTo>
                  <a:pt x="234002" y="93559"/>
                  <a:pt x="237114" y="98538"/>
                  <a:pt x="240848" y="104139"/>
                </a:cubicBezTo>
                <a:cubicBezTo>
                  <a:pt x="255370" y="69080"/>
                  <a:pt x="271343" y="35681"/>
                  <a:pt x="287731" y="2489"/>
                </a:cubicBezTo>
                <a:cubicBezTo>
                  <a:pt x="288354" y="1659"/>
                  <a:pt x="288976" y="829"/>
                  <a:pt x="289598" y="0"/>
                </a:cubicBezTo>
                <a:cubicBezTo>
                  <a:pt x="292088" y="1867"/>
                  <a:pt x="287939" y="4771"/>
                  <a:pt x="290428" y="6638"/>
                </a:cubicBezTo>
                <a:cubicBezTo>
                  <a:pt x="290221" y="6430"/>
                  <a:pt x="289806" y="6223"/>
                  <a:pt x="289598" y="6016"/>
                </a:cubicBezTo>
                <a:cubicBezTo>
                  <a:pt x="286694" y="10372"/>
                  <a:pt x="285242" y="15351"/>
                  <a:pt x="283997" y="20329"/>
                </a:cubicBezTo>
                <a:cubicBezTo>
                  <a:pt x="271550" y="49995"/>
                  <a:pt x="258896" y="79660"/>
                  <a:pt x="246242" y="109325"/>
                </a:cubicBezTo>
                <a:cubicBezTo>
                  <a:pt x="245412" y="111192"/>
                  <a:pt x="244997" y="112437"/>
                  <a:pt x="246034" y="114511"/>
                </a:cubicBezTo>
                <a:cubicBezTo>
                  <a:pt x="254332" y="131107"/>
                  <a:pt x="252465" y="140649"/>
                  <a:pt x="237114" y="149362"/>
                </a:cubicBezTo>
                <a:cubicBezTo>
                  <a:pt x="229231" y="153926"/>
                  <a:pt x="225704" y="160150"/>
                  <a:pt x="222800" y="167825"/>
                </a:cubicBezTo>
                <a:cubicBezTo>
                  <a:pt x="208901" y="204751"/>
                  <a:pt x="195417" y="241677"/>
                  <a:pt x="183592" y="279225"/>
                </a:cubicBezTo>
                <a:cubicBezTo>
                  <a:pt x="182970" y="281092"/>
                  <a:pt x="182555" y="282752"/>
                  <a:pt x="181518" y="286278"/>
                </a:cubicBezTo>
                <a:cubicBezTo>
                  <a:pt x="192512" y="279640"/>
                  <a:pt x="202677" y="277773"/>
                  <a:pt x="213257" y="283582"/>
                </a:cubicBezTo>
                <a:cubicBezTo>
                  <a:pt x="223215" y="288975"/>
                  <a:pt x="230476" y="297066"/>
                  <a:pt x="236077" y="306608"/>
                </a:cubicBezTo>
                <a:cubicBezTo>
                  <a:pt x="246242" y="324242"/>
                  <a:pt x="251428" y="343327"/>
                  <a:pt x="254332" y="363242"/>
                </a:cubicBezTo>
                <a:cubicBezTo>
                  <a:pt x="254747" y="365731"/>
                  <a:pt x="255162" y="368220"/>
                  <a:pt x="251220" y="368428"/>
                </a:cubicBezTo>
                <a:cubicBezTo>
                  <a:pt x="224252" y="369880"/>
                  <a:pt x="197491" y="371125"/>
                  <a:pt x="172390" y="358470"/>
                </a:cubicBezTo>
                <a:cubicBezTo>
                  <a:pt x="169071" y="356811"/>
                  <a:pt x="165959" y="354529"/>
                  <a:pt x="161603" y="351832"/>
                </a:cubicBezTo>
                <a:cubicBezTo>
                  <a:pt x="156624" y="371125"/>
                  <a:pt x="151645" y="389588"/>
                  <a:pt x="147081" y="408258"/>
                </a:cubicBezTo>
                <a:cubicBezTo>
                  <a:pt x="131107" y="474434"/>
                  <a:pt x="119490" y="541233"/>
                  <a:pt x="116586" y="609276"/>
                </a:cubicBezTo>
                <a:cubicBezTo>
                  <a:pt x="115757" y="631680"/>
                  <a:pt x="115549" y="654084"/>
                  <a:pt x="117831" y="676489"/>
                </a:cubicBezTo>
                <a:cubicBezTo>
                  <a:pt x="118246" y="680638"/>
                  <a:pt x="119283" y="683128"/>
                  <a:pt x="123225" y="685410"/>
                </a:cubicBezTo>
                <a:cubicBezTo>
                  <a:pt x="142102" y="696612"/>
                  <a:pt x="145629" y="714037"/>
                  <a:pt x="132560" y="731878"/>
                </a:cubicBezTo>
                <a:cubicBezTo>
                  <a:pt x="129655" y="735819"/>
                  <a:pt x="129241" y="739138"/>
                  <a:pt x="130693" y="743910"/>
                </a:cubicBezTo>
                <a:cubicBezTo>
                  <a:pt x="147081" y="801788"/>
                  <a:pt x="174672" y="854480"/>
                  <a:pt x="206619" y="905097"/>
                </a:cubicBezTo>
                <a:cubicBezTo>
                  <a:pt x="244375" y="964842"/>
                  <a:pt x="287731" y="1020646"/>
                  <a:pt x="327769" y="1078732"/>
                </a:cubicBezTo>
                <a:cubicBezTo>
                  <a:pt x="344987" y="1103833"/>
                  <a:pt x="361376" y="1129349"/>
                  <a:pt x="376934" y="1155488"/>
                </a:cubicBezTo>
                <a:cubicBezTo>
                  <a:pt x="377557" y="1156525"/>
                  <a:pt x="377972" y="1157562"/>
                  <a:pt x="378594" y="1158392"/>
                </a:cubicBezTo>
                <a:cubicBezTo>
                  <a:pt x="379631" y="1159429"/>
                  <a:pt x="379424" y="1162541"/>
                  <a:pt x="380668" y="1161919"/>
                </a:cubicBezTo>
                <a:cubicBezTo>
                  <a:pt x="382535" y="1160882"/>
                  <a:pt x="381498" y="1158599"/>
                  <a:pt x="380046" y="1157147"/>
                </a:cubicBezTo>
                <a:cubicBezTo>
                  <a:pt x="379631" y="1155902"/>
                  <a:pt x="379216" y="1154658"/>
                  <a:pt x="378801" y="1153413"/>
                </a:cubicBezTo>
                <a:cubicBezTo>
                  <a:pt x="362620" y="1112338"/>
                  <a:pt x="343120" y="1072923"/>
                  <a:pt x="324865" y="1032886"/>
                </a:cubicBezTo>
                <a:cubicBezTo>
                  <a:pt x="324450" y="1031848"/>
                  <a:pt x="323827" y="1031019"/>
                  <a:pt x="323413" y="1029981"/>
                </a:cubicBezTo>
                <a:cubicBezTo>
                  <a:pt x="318434" y="1016082"/>
                  <a:pt x="312210" y="1003843"/>
                  <a:pt x="294370" y="1003013"/>
                </a:cubicBezTo>
                <a:cubicBezTo>
                  <a:pt x="288561" y="1002806"/>
                  <a:pt x="283167" y="998657"/>
                  <a:pt x="278396" y="995130"/>
                </a:cubicBezTo>
                <a:cubicBezTo>
                  <a:pt x="262008" y="983513"/>
                  <a:pt x="259518" y="964428"/>
                  <a:pt x="272588" y="949491"/>
                </a:cubicBezTo>
                <a:cubicBezTo>
                  <a:pt x="279641" y="941401"/>
                  <a:pt x="280056" y="933103"/>
                  <a:pt x="276529" y="923975"/>
                </a:cubicBezTo>
                <a:cubicBezTo>
                  <a:pt x="265327" y="895140"/>
                  <a:pt x="255370" y="865890"/>
                  <a:pt x="250805" y="835187"/>
                </a:cubicBezTo>
                <a:cubicBezTo>
                  <a:pt x="249768" y="828134"/>
                  <a:pt x="248938" y="821081"/>
                  <a:pt x="248109" y="814028"/>
                </a:cubicBezTo>
                <a:cubicBezTo>
                  <a:pt x="241263" y="815272"/>
                  <a:pt x="234417" y="816932"/>
                  <a:pt x="227364" y="817762"/>
                </a:cubicBezTo>
                <a:cubicBezTo>
                  <a:pt x="213672" y="819421"/>
                  <a:pt x="199981" y="817347"/>
                  <a:pt x="186497" y="814857"/>
                </a:cubicBezTo>
                <a:cubicBezTo>
                  <a:pt x="182762" y="814235"/>
                  <a:pt x="181518" y="812783"/>
                  <a:pt x="182555" y="808841"/>
                </a:cubicBezTo>
                <a:cubicBezTo>
                  <a:pt x="187741" y="790171"/>
                  <a:pt x="194380" y="772330"/>
                  <a:pt x="206619" y="757187"/>
                </a:cubicBezTo>
                <a:cubicBezTo>
                  <a:pt x="209316" y="753867"/>
                  <a:pt x="212427" y="750548"/>
                  <a:pt x="215954" y="748059"/>
                </a:cubicBezTo>
                <a:cubicBezTo>
                  <a:pt x="230683" y="736649"/>
                  <a:pt x="244375" y="739553"/>
                  <a:pt x="253502" y="755734"/>
                </a:cubicBezTo>
                <a:cubicBezTo>
                  <a:pt x="254747" y="758016"/>
                  <a:pt x="255992" y="760506"/>
                  <a:pt x="257444" y="763617"/>
                </a:cubicBezTo>
                <a:cubicBezTo>
                  <a:pt x="280263" y="722750"/>
                  <a:pt x="319056" y="712793"/>
                  <a:pt x="360338" y="707606"/>
                </a:cubicBezTo>
                <a:cubicBezTo>
                  <a:pt x="360546" y="708229"/>
                  <a:pt x="360961" y="708851"/>
                  <a:pt x="361168" y="709681"/>
                </a:cubicBezTo>
                <a:cubicBezTo>
                  <a:pt x="352663" y="712170"/>
                  <a:pt x="344157" y="714452"/>
                  <a:pt x="335652" y="716942"/>
                </a:cubicBezTo>
                <a:cubicBezTo>
                  <a:pt x="318019" y="722128"/>
                  <a:pt x="301008" y="728766"/>
                  <a:pt x="286279" y="740383"/>
                </a:cubicBezTo>
                <a:cubicBezTo>
                  <a:pt x="279434" y="745984"/>
                  <a:pt x="273625" y="752415"/>
                  <a:pt x="268854" y="759883"/>
                </a:cubicBezTo>
                <a:cubicBezTo>
                  <a:pt x="264912" y="766314"/>
                  <a:pt x="261385" y="772123"/>
                  <a:pt x="266987" y="780421"/>
                </a:cubicBezTo>
                <a:cubicBezTo>
                  <a:pt x="272173" y="788304"/>
                  <a:pt x="268231" y="796809"/>
                  <a:pt x="261800" y="803240"/>
                </a:cubicBezTo>
                <a:cubicBezTo>
                  <a:pt x="259103" y="805937"/>
                  <a:pt x="256614" y="808426"/>
                  <a:pt x="256822" y="812990"/>
                </a:cubicBezTo>
                <a:cubicBezTo>
                  <a:pt x="258896" y="848879"/>
                  <a:pt x="270098" y="882693"/>
                  <a:pt x="282960" y="916507"/>
                </a:cubicBezTo>
                <a:cubicBezTo>
                  <a:pt x="284205" y="915055"/>
                  <a:pt x="284827" y="914225"/>
                  <a:pt x="285449" y="913395"/>
                </a:cubicBezTo>
                <a:cubicBezTo>
                  <a:pt x="299763" y="890161"/>
                  <a:pt x="317811" y="884560"/>
                  <a:pt x="342705" y="895347"/>
                </a:cubicBezTo>
                <a:cubicBezTo>
                  <a:pt x="354530" y="900326"/>
                  <a:pt x="364488" y="908002"/>
                  <a:pt x="373408" y="916922"/>
                </a:cubicBezTo>
                <a:cubicBezTo>
                  <a:pt x="391248" y="934970"/>
                  <a:pt x="405355" y="955715"/>
                  <a:pt x="415934" y="978742"/>
                </a:cubicBezTo>
                <a:cubicBezTo>
                  <a:pt x="416764" y="980401"/>
                  <a:pt x="417802" y="982061"/>
                  <a:pt x="417387" y="984135"/>
                </a:cubicBezTo>
                <a:cubicBezTo>
                  <a:pt x="399961" y="989944"/>
                  <a:pt x="383365" y="997619"/>
                  <a:pt x="365525" y="1001768"/>
                </a:cubicBezTo>
                <a:cubicBezTo>
                  <a:pt x="353700" y="1004465"/>
                  <a:pt x="341876" y="1007162"/>
                  <a:pt x="329844" y="1007162"/>
                </a:cubicBezTo>
                <a:cubicBezTo>
                  <a:pt x="322998" y="1007162"/>
                  <a:pt x="322998" y="1009029"/>
                  <a:pt x="325487" y="1014423"/>
                </a:cubicBezTo>
                <a:cubicBezTo>
                  <a:pt x="345609" y="1057157"/>
                  <a:pt x="365732" y="1099892"/>
                  <a:pt x="383988" y="1143663"/>
                </a:cubicBezTo>
                <a:cubicBezTo>
                  <a:pt x="404525" y="1193243"/>
                  <a:pt x="422781" y="1243653"/>
                  <a:pt x="431286" y="1296968"/>
                </a:cubicBezTo>
                <a:cubicBezTo>
                  <a:pt x="436680" y="1330574"/>
                  <a:pt x="435850" y="1363974"/>
                  <a:pt x="433153" y="1397788"/>
                </a:cubicBezTo>
                <a:cubicBezTo>
                  <a:pt x="431493" y="1419362"/>
                  <a:pt x="428796" y="1440729"/>
                  <a:pt x="425477" y="1462097"/>
                </a:cubicBezTo>
                <a:cubicBezTo>
                  <a:pt x="425270" y="1463964"/>
                  <a:pt x="424025" y="1466246"/>
                  <a:pt x="425685" y="1468320"/>
                </a:cubicBezTo>
                <a:cubicBezTo>
                  <a:pt x="428381" y="1468320"/>
                  <a:pt x="429004" y="1465623"/>
                  <a:pt x="430041" y="1464171"/>
                </a:cubicBezTo>
                <a:cubicBezTo>
                  <a:pt x="445807" y="1442389"/>
                  <a:pt x="467382" y="1435543"/>
                  <a:pt x="493106" y="1440729"/>
                </a:cubicBezTo>
                <a:cubicBezTo>
                  <a:pt x="514265" y="1445086"/>
                  <a:pt x="532313" y="1455666"/>
                  <a:pt x="548494" y="1469772"/>
                </a:cubicBezTo>
                <a:cubicBezTo>
                  <a:pt x="583138" y="1500267"/>
                  <a:pt x="608447" y="1537608"/>
                  <a:pt x="627740" y="1579098"/>
                </a:cubicBezTo>
                <a:cubicBezTo>
                  <a:pt x="629814" y="1583454"/>
                  <a:pt x="628155" y="1584491"/>
                  <a:pt x="624420" y="1586358"/>
                </a:cubicBezTo>
                <a:cubicBezTo>
                  <a:pt x="604920" y="1596108"/>
                  <a:pt x="584175" y="1603992"/>
                  <a:pt x="563431" y="1609385"/>
                </a:cubicBezTo>
                <a:cubicBezTo>
                  <a:pt x="532313" y="1617683"/>
                  <a:pt x="500781" y="1623699"/>
                  <a:pt x="468004" y="1621417"/>
                </a:cubicBezTo>
                <a:cubicBezTo>
                  <a:pt x="448297" y="1619965"/>
                  <a:pt x="430456" y="1614156"/>
                  <a:pt x="413653" y="1604199"/>
                </a:cubicBezTo>
                <a:cubicBezTo>
                  <a:pt x="405562" y="1599428"/>
                  <a:pt x="401413" y="1591337"/>
                  <a:pt x="394982" y="1584699"/>
                </a:cubicBezTo>
                <a:cubicBezTo>
                  <a:pt x="393323" y="1585943"/>
                  <a:pt x="392908" y="1588018"/>
                  <a:pt x="392285" y="1589885"/>
                </a:cubicBezTo>
                <a:cubicBezTo>
                  <a:pt x="381913" y="1619343"/>
                  <a:pt x="369881" y="1647970"/>
                  <a:pt x="356397" y="1676184"/>
                </a:cubicBezTo>
                <a:cubicBezTo>
                  <a:pt x="333578" y="1723378"/>
                  <a:pt x="306920" y="1767927"/>
                  <a:pt x="276788" y="1810014"/>
                </a:cubicBezTo>
                <a:lnTo>
                  <a:pt x="231210" y="1864027"/>
                </a:lnTo>
                <a:lnTo>
                  <a:pt x="320404" y="1734347"/>
                </a:lnTo>
                <a:cubicBezTo>
                  <a:pt x="347321" y="1687074"/>
                  <a:pt x="369985" y="1637390"/>
                  <a:pt x="387722" y="1584906"/>
                </a:cubicBezTo>
                <a:cubicBezTo>
                  <a:pt x="389589" y="1579098"/>
                  <a:pt x="391248" y="1573496"/>
                  <a:pt x="390626" y="1567273"/>
                </a:cubicBezTo>
                <a:cubicBezTo>
                  <a:pt x="389796" y="1558560"/>
                  <a:pt x="391456" y="1549847"/>
                  <a:pt x="396227" y="1542794"/>
                </a:cubicBezTo>
                <a:cubicBezTo>
                  <a:pt x="406184" y="1528688"/>
                  <a:pt x="408259" y="1512507"/>
                  <a:pt x="411786" y="1496533"/>
                </a:cubicBezTo>
                <a:cubicBezTo>
                  <a:pt x="421743" y="1449028"/>
                  <a:pt x="426929" y="1400899"/>
                  <a:pt x="427552" y="1352356"/>
                </a:cubicBezTo>
                <a:cubicBezTo>
                  <a:pt x="427759" y="1338457"/>
                  <a:pt x="422781" y="1326010"/>
                  <a:pt x="416764" y="1313978"/>
                </a:cubicBezTo>
                <a:cubicBezTo>
                  <a:pt x="394360" y="1268547"/>
                  <a:pt x="363035" y="1229547"/>
                  <a:pt x="328599" y="1192828"/>
                </a:cubicBezTo>
                <a:cubicBezTo>
                  <a:pt x="297274" y="1159637"/>
                  <a:pt x="263460" y="1129349"/>
                  <a:pt x="223007" y="1107567"/>
                </a:cubicBezTo>
                <a:cubicBezTo>
                  <a:pt x="208694" y="1099892"/>
                  <a:pt x="193757" y="1093876"/>
                  <a:pt x="177784" y="1091179"/>
                </a:cubicBezTo>
                <a:cubicBezTo>
                  <a:pt x="151023" y="1086615"/>
                  <a:pt x="129033" y="1096365"/>
                  <a:pt x="114927" y="1119599"/>
                </a:cubicBezTo>
                <a:cubicBezTo>
                  <a:pt x="103517" y="1138477"/>
                  <a:pt x="95011" y="1171876"/>
                  <a:pt x="94597" y="1200297"/>
                </a:cubicBezTo>
                <a:cubicBezTo>
                  <a:pt x="97916" y="1200297"/>
                  <a:pt x="98746" y="1197185"/>
                  <a:pt x="100198" y="1195318"/>
                </a:cubicBezTo>
                <a:cubicBezTo>
                  <a:pt x="121980" y="1170839"/>
                  <a:pt x="148326" y="1170632"/>
                  <a:pt x="170108" y="1195110"/>
                </a:cubicBezTo>
                <a:cubicBezTo>
                  <a:pt x="187326" y="1214610"/>
                  <a:pt x="194794" y="1238675"/>
                  <a:pt x="200188" y="1263568"/>
                </a:cubicBezTo>
                <a:cubicBezTo>
                  <a:pt x="202470" y="1274356"/>
                  <a:pt x="203715" y="1285143"/>
                  <a:pt x="204544" y="1296138"/>
                </a:cubicBezTo>
                <a:cubicBezTo>
                  <a:pt x="204959" y="1301324"/>
                  <a:pt x="203715" y="1302569"/>
                  <a:pt x="198529" y="1302569"/>
                </a:cubicBezTo>
                <a:cubicBezTo>
                  <a:pt x="163262" y="1302984"/>
                  <a:pt x="128411" y="1300494"/>
                  <a:pt x="95011" y="1283898"/>
                </a:cubicBezTo>
                <a:cubicBezTo>
                  <a:pt x="97086" y="1302776"/>
                  <a:pt x="98538" y="1320617"/>
                  <a:pt x="100820" y="1338457"/>
                </a:cubicBezTo>
                <a:cubicBezTo>
                  <a:pt x="105384" y="1373931"/>
                  <a:pt x="111400" y="1409405"/>
                  <a:pt x="118246" y="1444671"/>
                </a:cubicBezTo>
                <a:cubicBezTo>
                  <a:pt x="119075" y="1449442"/>
                  <a:pt x="120943" y="1452762"/>
                  <a:pt x="125507" y="1455458"/>
                </a:cubicBezTo>
                <a:cubicBezTo>
                  <a:pt x="140443" y="1464586"/>
                  <a:pt x="143762" y="1480144"/>
                  <a:pt x="134012" y="1495081"/>
                </a:cubicBezTo>
                <a:cubicBezTo>
                  <a:pt x="130900" y="1499645"/>
                  <a:pt x="130278" y="1503379"/>
                  <a:pt x="131522" y="1508565"/>
                </a:cubicBezTo>
                <a:cubicBezTo>
                  <a:pt x="138368" y="1537608"/>
                  <a:pt x="144799" y="1566651"/>
                  <a:pt x="150400" y="1595901"/>
                </a:cubicBezTo>
                <a:cubicBezTo>
                  <a:pt x="137746" y="1567895"/>
                  <a:pt x="131937" y="1537815"/>
                  <a:pt x="123639" y="1507735"/>
                </a:cubicBezTo>
                <a:cubicBezTo>
                  <a:pt x="93974" y="1529517"/>
                  <a:pt x="59953" y="1531592"/>
                  <a:pt x="25724" y="1532214"/>
                </a:cubicBezTo>
                <a:cubicBezTo>
                  <a:pt x="20123" y="1532214"/>
                  <a:pt x="17426" y="1531384"/>
                  <a:pt x="18048" y="1524539"/>
                </a:cubicBezTo>
                <a:cubicBezTo>
                  <a:pt x="20538" y="1498400"/>
                  <a:pt x="25516" y="1473092"/>
                  <a:pt x="37963" y="1449650"/>
                </a:cubicBezTo>
                <a:cubicBezTo>
                  <a:pt x="42735" y="1440937"/>
                  <a:pt x="48543" y="1433054"/>
                  <a:pt x="56634" y="1427038"/>
                </a:cubicBezTo>
                <a:cubicBezTo>
                  <a:pt x="71362" y="1415836"/>
                  <a:pt x="86714" y="1415836"/>
                  <a:pt x="100820" y="1427453"/>
                </a:cubicBezTo>
                <a:cubicBezTo>
                  <a:pt x="102687" y="1428905"/>
                  <a:pt x="104554" y="1430564"/>
                  <a:pt x="107666" y="1433261"/>
                </a:cubicBezTo>
                <a:cubicBezTo>
                  <a:pt x="104762" y="1416665"/>
                  <a:pt x="102065" y="1401937"/>
                  <a:pt x="99575" y="1387000"/>
                </a:cubicBezTo>
                <a:cubicBezTo>
                  <a:pt x="93974" y="1352979"/>
                  <a:pt x="89203" y="1318750"/>
                  <a:pt x="86921" y="1284314"/>
                </a:cubicBezTo>
                <a:cubicBezTo>
                  <a:pt x="86714" y="1279957"/>
                  <a:pt x="85261" y="1276638"/>
                  <a:pt x="81942" y="1273733"/>
                </a:cubicBezTo>
                <a:cubicBezTo>
                  <a:pt x="78208" y="1270414"/>
                  <a:pt x="74889" y="1266680"/>
                  <a:pt x="72192" y="1262738"/>
                </a:cubicBezTo>
                <a:cubicBezTo>
                  <a:pt x="60368" y="1245935"/>
                  <a:pt x="63479" y="1229547"/>
                  <a:pt x="80490" y="1218344"/>
                </a:cubicBezTo>
                <a:cubicBezTo>
                  <a:pt x="84639" y="1215648"/>
                  <a:pt x="85469" y="1212744"/>
                  <a:pt x="85676" y="1208387"/>
                </a:cubicBezTo>
                <a:cubicBezTo>
                  <a:pt x="87128" y="1182041"/>
                  <a:pt x="90240" y="1155902"/>
                  <a:pt x="100405" y="1131424"/>
                </a:cubicBezTo>
                <a:cubicBezTo>
                  <a:pt x="110985" y="1105700"/>
                  <a:pt x="127581" y="1086407"/>
                  <a:pt x="157246" y="1082880"/>
                </a:cubicBezTo>
                <a:cubicBezTo>
                  <a:pt x="173427" y="1080806"/>
                  <a:pt x="188778" y="1084540"/>
                  <a:pt x="203922" y="1090349"/>
                </a:cubicBezTo>
                <a:cubicBezTo>
                  <a:pt x="235869" y="1102588"/>
                  <a:pt x="263252" y="1122088"/>
                  <a:pt x="288769" y="1144285"/>
                </a:cubicBezTo>
                <a:cubicBezTo>
                  <a:pt x="341046" y="1189717"/>
                  <a:pt x="385647" y="1241579"/>
                  <a:pt x="419254" y="1302569"/>
                </a:cubicBezTo>
                <a:cubicBezTo>
                  <a:pt x="421121" y="1306096"/>
                  <a:pt x="422988" y="1309829"/>
                  <a:pt x="425270" y="1313148"/>
                </a:cubicBezTo>
                <a:cubicBezTo>
                  <a:pt x="423818" y="1294478"/>
                  <a:pt x="420084" y="1276223"/>
                  <a:pt x="414690" y="1258382"/>
                </a:cubicBezTo>
                <a:cubicBezTo>
                  <a:pt x="398509" y="1205275"/>
                  <a:pt x="371333" y="1157562"/>
                  <a:pt x="340838" y="1111509"/>
                </a:cubicBezTo>
                <a:cubicBezTo>
                  <a:pt x="304742" y="1056950"/>
                  <a:pt x="264497" y="1005295"/>
                  <a:pt x="227571" y="951358"/>
                </a:cubicBezTo>
                <a:cubicBezTo>
                  <a:pt x="190645" y="897837"/>
                  <a:pt x="156831" y="842655"/>
                  <a:pt x="134219" y="781251"/>
                </a:cubicBezTo>
                <a:cubicBezTo>
                  <a:pt x="130278" y="770671"/>
                  <a:pt x="127166" y="760091"/>
                  <a:pt x="123639" y="749303"/>
                </a:cubicBezTo>
                <a:cubicBezTo>
                  <a:pt x="122810" y="746607"/>
                  <a:pt x="123017" y="743495"/>
                  <a:pt x="118661" y="746607"/>
                </a:cubicBezTo>
                <a:cubicBezTo>
                  <a:pt x="90240" y="766522"/>
                  <a:pt x="57256" y="769634"/>
                  <a:pt x="23857" y="771293"/>
                </a:cubicBezTo>
                <a:cubicBezTo>
                  <a:pt x="15974" y="771708"/>
                  <a:pt x="7883" y="771501"/>
                  <a:pt x="0" y="77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1">
                <a:shade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41" name="Graphic 14">
            <a:extLst>
              <a:ext uri="{FF2B5EF4-FFF2-40B4-BE49-F238E27FC236}">
                <a16:creationId xmlns:a16="http://schemas.microsoft.com/office/drawing/2014/main" id="{88D3DABF-CFE4-4D6E-99E1-16DB110E3EFB}"/>
              </a:ext>
            </a:extLst>
          </p:cNvPr>
          <p:cNvGrpSpPr/>
          <p:nvPr/>
        </p:nvGrpSpPr>
        <p:grpSpPr>
          <a:xfrm>
            <a:off x="4877531" y="1720161"/>
            <a:ext cx="2349282" cy="1847750"/>
            <a:chOff x="2444748" y="555045"/>
            <a:chExt cx="7282048" cy="5727454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AD4CB14-BEAF-42EC-AFE9-53A3EB90B30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6F42C99-B5FC-4305-A937-5D1B8E2CEF8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24E1F7F-BD3A-42EA-95C6-6C66214BEF2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680337-22DF-4359-81AB-E2B0E454C6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743EBEF-7E44-4C13-911A-8227107E6D2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384D645-3D16-4354-9CF8-72E4CAB7B3D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FCBC89D5-942C-4D3B-A650-BCABA2DDD0E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5CD1603-6203-4364-9548-0C3073D116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</a:t>
            </a: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47" y="1073963"/>
            <a:ext cx="3206579" cy="27570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26" y="3994991"/>
            <a:ext cx="3153429" cy="24082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404" y="3994991"/>
            <a:ext cx="2537647" cy="25376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320" y="1487333"/>
            <a:ext cx="2929814" cy="20942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716" y="1432929"/>
            <a:ext cx="2081035" cy="232514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4805" y="3192059"/>
            <a:ext cx="4853018" cy="35082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280" y="711839"/>
            <a:ext cx="2208543" cy="254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</a:t>
            </a: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6" y="1395357"/>
            <a:ext cx="3900774" cy="21951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330" y="1821817"/>
            <a:ext cx="4391235" cy="17686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580" y="1016479"/>
            <a:ext cx="2331243" cy="29529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26" y="4338363"/>
            <a:ext cx="4118332" cy="17990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012" y="3976394"/>
            <a:ext cx="4498987" cy="21610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0808" y="5006737"/>
            <a:ext cx="2457015" cy="11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</a:t>
            </a: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8" y="1547644"/>
            <a:ext cx="4437341" cy="24252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20" y="3972911"/>
            <a:ext cx="3711256" cy="25917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961" y="1547644"/>
            <a:ext cx="2501264" cy="24586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2933" y="4222466"/>
            <a:ext cx="1532790" cy="24936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615" y="1553081"/>
            <a:ext cx="4199901" cy="26693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204" y="4026438"/>
            <a:ext cx="4494619" cy="24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12916BA-674B-4BB8-9EEB-C92DF9D7445F}"/>
              </a:ext>
            </a:extLst>
          </p:cNvPr>
          <p:cNvGrpSpPr/>
          <p:nvPr/>
        </p:nvGrpSpPr>
        <p:grpSpPr>
          <a:xfrm>
            <a:off x="-213829" y="1070136"/>
            <a:ext cx="4833989" cy="5949116"/>
            <a:chOff x="-300992" y="-37931"/>
            <a:chExt cx="6089138" cy="749380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655F747-2E02-40FD-922F-113DDBBF74FA}"/>
                </a:ext>
              </a:extLst>
            </p:cNvPr>
            <p:cNvSpPr/>
            <p:nvPr/>
          </p:nvSpPr>
          <p:spPr>
            <a:xfrm rot="244704">
              <a:off x="-17584" y="1202832"/>
              <a:ext cx="4714957" cy="6253045"/>
            </a:xfrm>
            <a:custGeom>
              <a:avLst/>
              <a:gdLst>
                <a:gd name="connsiteX0" fmla="*/ 0 w 3476854"/>
                <a:gd name="connsiteY0" fmla="*/ 0 h 4611053"/>
                <a:gd name="connsiteX1" fmla="*/ 63817 w 3476854"/>
                <a:gd name="connsiteY1" fmla="*/ 14287 h 4611053"/>
                <a:gd name="connsiteX2" fmla="*/ 381952 w 3476854"/>
                <a:gd name="connsiteY2" fmla="*/ 514350 h 4611053"/>
                <a:gd name="connsiteX3" fmla="*/ 345757 w 3476854"/>
                <a:gd name="connsiteY3" fmla="*/ 60960 h 4611053"/>
                <a:gd name="connsiteX4" fmla="*/ 398145 w 3476854"/>
                <a:gd name="connsiteY4" fmla="*/ 101917 h 4611053"/>
                <a:gd name="connsiteX5" fmla="*/ 575310 w 3476854"/>
                <a:gd name="connsiteY5" fmla="*/ 815340 h 4611053"/>
                <a:gd name="connsiteX6" fmla="*/ 869632 w 3476854"/>
                <a:gd name="connsiteY6" fmla="*/ 1465897 h 4611053"/>
                <a:gd name="connsiteX7" fmla="*/ 753736 w 3476854"/>
                <a:gd name="connsiteY7" fmla="*/ 162877 h 4611053"/>
                <a:gd name="connsiteX8" fmla="*/ 930340 w 3476854"/>
                <a:gd name="connsiteY8" fmla="*/ 877375 h 4611053"/>
                <a:gd name="connsiteX9" fmla="*/ 1006792 w 3476854"/>
                <a:gd name="connsiteY9" fmla="*/ 1306830 h 4611053"/>
                <a:gd name="connsiteX10" fmla="*/ 1035367 w 3476854"/>
                <a:gd name="connsiteY10" fmla="*/ 1617345 h 4611053"/>
                <a:gd name="connsiteX11" fmla="*/ 1256655 w 3476854"/>
                <a:gd name="connsiteY11" fmla="*/ 2131836 h 4611053"/>
                <a:gd name="connsiteX12" fmla="*/ 1329690 w 3476854"/>
                <a:gd name="connsiteY12" fmla="*/ 1917382 h 4611053"/>
                <a:gd name="connsiteX13" fmla="*/ 1476375 w 3476854"/>
                <a:gd name="connsiteY13" fmla="*/ 1435417 h 4611053"/>
                <a:gd name="connsiteX14" fmla="*/ 1050607 w 3476854"/>
                <a:gd name="connsiteY14" fmla="*/ 612457 h 4611053"/>
                <a:gd name="connsiteX15" fmla="*/ 1480185 w 3476854"/>
                <a:gd name="connsiteY15" fmla="*/ 1294447 h 4611053"/>
                <a:gd name="connsiteX16" fmla="*/ 1203319 w 3476854"/>
                <a:gd name="connsiteY16" fmla="*/ 250477 h 4611053"/>
                <a:gd name="connsiteX17" fmla="*/ 1511143 w 3476854"/>
                <a:gd name="connsiteY17" fmla="*/ 1115770 h 4611053"/>
                <a:gd name="connsiteX18" fmla="*/ 1732597 w 3476854"/>
                <a:gd name="connsiteY18" fmla="*/ 640080 h 4611053"/>
                <a:gd name="connsiteX19" fmla="*/ 1564005 w 3476854"/>
                <a:gd name="connsiteY19" fmla="*/ 1191577 h 4611053"/>
                <a:gd name="connsiteX20" fmla="*/ 1501140 w 3476854"/>
                <a:gd name="connsiteY20" fmla="*/ 1730692 h 4611053"/>
                <a:gd name="connsiteX21" fmla="*/ 1362075 w 3476854"/>
                <a:gd name="connsiteY21" fmla="*/ 2225040 h 4611053"/>
                <a:gd name="connsiteX22" fmla="*/ 1647825 w 3476854"/>
                <a:gd name="connsiteY22" fmla="*/ 2633662 h 4611053"/>
                <a:gd name="connsiteX23" fmla="*/ 1836420 w 3476854"/>
                <a:gd name="connsiteY23" fmla="*/ 1673542 h 4611053"/>
                <a:gd name="connsiteX24" fmla="*/ 1896427 w 3476854"/>
                <a:gd name="connsiteY24" fmla="*/ 827722 h 4611053"/>
                <a:gd name="connsiteX25" fmla="*/ 1938337 w 3476854"/>
                <a:gd name="connsiteY25" fmla="*/ 1715452 h 4611053"/>
                <a:gd name="connsiteX26" fmla="*/ 2313708 w 3476854"/>
                <a:gd name="connsiteY26" fmla="*/ 834153 h 4611053"/>
                <a:gd name="connsiteX27" fmla="*/ 1978342 w 3476854"/>
                <a:gd name="connsiteY27" fmla="*/ 2003107 h 4611053"/>
                <a:gd name="connsiteX28" fmla="*/ 1809750 w 3476854"/>
                <a:gd name="connsiteY28" fmla="*/ 2596515 h 4611053"/>
                <a:gd name="connsiteX29" fmla="*/ 1856422 w 3476854"/>
                <a:gd name="connsiteY29" fmla="*/ 2498407 h 4611053"/>
                <a:gd name="connsiteX30" fmla="*/ 2145030 w 3476854"/>
                <a:gd name="connsiteY30" fmla="*/ 2317432 h 4611053"/>
                <a:gd name="connsiteX31" fmla="*/ 2231707 w 3476854"/>
                <a:gd name="connsiteY31" fmla="*/ 2038350 h 4611053"/>
                <a:gd name="connsiteX32" fmla="*/ 2582705 w 3476854"/>
                <a:gd name="connsiteY32" fmla="*/ 584301 h 4611053"/>
                <a:gd name="connsiteX33" fmla="*/ 2420661 w 3476854"/>
                <a:gd name="connsiteY33" fmla="*/ 1442797 h 4611053"/>
                <a:gd name="connsiteX34" fmla="*/ 2755582 w 3476854"/>
                <a:gd name="connsiteY34" fmla="*/ 508635 h 4611053"/>
                <a:gd name="connsiteX35" fmla="*/ 2352982 w 3476854"/>
                <a:gd name="connsiteY35" fmla="*/ 1814094 h 4611053"/>
                <a:gd name="connsiteX36" fmla="*/ 2868862 w 3476854"/>
                <a:gd name="connsiteY36" fmla="*/ 1435521 h 4611053"/>
                <a:gd name="connsiteX37" fmla="*/ 3022198 w 3476854"/>
                <a:gd name="connsiteY37" fmla="*/ 1087721 h 4611053"/>
                <a:gd name="connsiteX38" fmla="*/ 2997180 w 3476854"/>
                <a:gd name="connsiteY38" fmla="*/ 1334200 h 4611053"/>
                <a:gd name="connsiteX39" fmla="*/ 3476854 w 3476854"/>
                <a:gd name="connsiteY39" fmla="*/ 806240 h 4611053"/>
                <a:gd name="connsiteX40" fmla="*/ 3262398 w 3476854"/>
                <a:gd name="connsiteY40" fmla="*/ 1152465 h 4611053"/>
                <a:gd name="connsiteX41" fmla="*/ 2949892 w 3476854"/>
                <a:gd name="connsiteY41" fmla="*/ 1450657 h 4611053"/>
                <a:gd name="connsiteX42" fmla="*/ 2348865 w 3476854"/>
                <a:gd name="connsiteY42" fmla="*/ 1924050 h 4611053"/>
                <a:gd name="connsiteX43" fmla="*/ 2292667 w 3476854"/>
                <a:gd name="connsiteY43" fmla="*/ 2192655 h 4611053"/>
                <a:gd name="connsiteX44" fmla="*/ 1810702 w 3476854"/>
                <a:gd name="connsiteY44" fmla="*/ 2596515 h 4611053"/>
                <a:gd name="connsiteX45" fmla="*/ 1791652 w 3476854"/>
                <a:gd name="connsiteY45" fmla="*/ 3003373 h 4611053"/>
                <a:gd name="connsiteX46" fmla="*/ 1829978 w 3476854"/>
                <a:gd name="connsiteY46" fmla="*/ 3516241 h 4611053"/>
                <a:gd name="connsiteX47" fmla="*/ 1978342 w 3476854"/>
                <a:gd name="connsiteY47" fmla="*/ 4611053 h 4611053"/>
                <a:gd name="connsiteX48" fmla="*/ 1576387 w 3476854"/>
                <a:gd name="connsiteY48" fmla="*/ 4606290 h 4611053"/>
                <a:gd name="connsiteX49" fmla="*/ 1641157 w 3476854"/>
                <a:gd name="connsiteY49" fmla="*/ 4070985 h 4611053"/>
                <a:gd name="connsiteX50" fmla="*/ 1523890 w 3476854"/>
                <a:gd name="connsiteY50" fmla="*/ 2801985 h 4611053"/>
                <a:gd name="connsiteX51" fmla="*/ 1511059 w 3476854"/>
                <a:gd name="connsiteY51" fmla="*/ 2751951 h 4611053"/>
                <a:gd name="connsiteX52" fmla="*/ 1378854 w 3476854"/>
                <a:gd name="connsiteY52" fmla="*/ 2657832 h 4611053"/>
                <a:gd name="connsiteX53" fmla="*/ 896073 w 3476854"/>
                <a:gd name="connsiteY53" fmla="*/ 2286679 h 4611053"/>
                <a:gd name="connsiteX54" fmla="*/ 588790 w 3476854"/>
                <a:gd name="connsiteY54" fmla="*/ 1721848 h 4611053"/>
                <a:gd name="connsiteX55" fmla="*/ 86842 w 3476854"/>
                <a:gd name="connsiteY55" fmla="*/ 1304530 h 4611053"/>
                <a:gd name="connsiteX56" fmla="*/ 146377 w 3476854"/>
                <a:gd name="connsiteY56" fmla="*/ 1298436 h 4611053"/>
                <a:gd name="connsiteX57" fmla="*/ 542954 w 3476854"/>
                <a:gd name="connsiteY57" fmla="*/ 1640089 h 4611053"/>
                <a:gd name="connsiteX58" fmla="*/ 407443 w 3476854"/>
                <a:gd name="connsiteY58" fmla="*/ 1285446 h 4611053"/>
                <a:gd name="connsiteX59" fmla="*/ 491139 w 3476854"/>
                <a:gd name="connsiteY59" fmla="*/ 1281375 h 4611053"/>
                <a:gd name="connsiteX60" fmla="*/ 465162 w 3476854"/>
                <a:gd name="connsiteY60" fmla="*/ 1300946 h 4611053"/>
                <a:gd name="connsiteX61" fmla="*/ 725773 w 3476854"/>
                <a:gd name="connsiteY61" fmla="*/ 1868920 h 4611053"/>
                <a:gd name="connsiteX62" fmla="*/ 1062797 w 3476854"/>
                <a:gd name="connsiteY62" fmla="*/ 2334656 h 4611053"/>
                <a:gd name="connsiteX63" fmla="*/ 1222684 w 3476854"/>
                <a:gd name="connsiteY63" fmla="*/ 2400441 h 4611053"/>
                <a:gd name="connsiteX64" fmla="*/ 1234957 w 3476854"/>
                <a:gd name="connsiteY64" fmla="*/ 2402411 h 4611053"/>
                <a:gd name="connsiteX65" fmla="*/ 1224976 w 3476854"/>
                <a:gd name="connsiteY65" fmla="*/ 2390133 h 4611053"/>
                <a:gd name="connsiteX66" fmla="*/ 1170622 w 3476854"/>
                <a:gd name="connsiteY66" fmla="*/ 2317432 h 4611053"/>
                <a:gd name="connsiteX67" fmla="*/ 699135 w 3476854"/>
                <a:gd name="connsiteY67" fmla="*/ 1329690 h 4611053"/>
                <a:gd name="connsiteX68" fmla="*/ 428625 w 3476854"/>
                <a:gd name="connsiteY68" fmla="*/ 632460 h 4611053"/>
                <a:gd name="connsiteX69" fmla="*/ 0 w 3476854"/>
                <a:gd name="connsiteY69" fmla="*/ 0 h 461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476854" h="4611053">
                  <a:moveTo>
                    <a:pt x="0" y="0"/>
                  </a:moveTo>
                  <a:cubicBezTo>
                    <a:pt x="21907" y="5715"/>
                    <a:pt x="42862" y="9525"/>
                    <a:pt x="63817" y="14287"/>
                  </a:cubicBezTo>
                  <a:cubicBezTo>
                    <a:pt x="146685" y="202882"/>
                    <a:pt x="228600" y="373380"/>
                    <a:pt x="381952" y="514350"/>
                  </a:cubicBezTo>
                  <a:cubicBezTo>
                    <a:pt x="323850" y="369570"/>
                    <a:pt x="345757" y="214312"/>
                    <a:pt x="345757" y="60960"/>
                  </a:cubicBezTo>
                  <a:lnTo>
                    <a:pt x="398145" y="101917"/>
                  </a:lnTo>
                  <a:cubicBezTo>
                    <a:pt x="402907" y="391477"/>
                    <a:pt x="473392" y="551497"/>
                    <a:pt x="575310" y="815340"/>
                  </a:cubicBezTo>
                  <a:cubicBezTo>
                    <a:pt x="661035" y="1036320"/>
                    <a:pt x="751522" y="1261110"/>
                    <a:pt x="869632" y="1465897"/>
                  </a:cubicBezTo>
                  <a:cubicBezTo>
                    <a:pt x="905827" y="970597"/>
                    <a:pt x="842011" y="442037"/>
                    <a:pt x="753736" y="162877"/>
                  </a:cubicBezTo>
                  <a:cubicBezTo>
                    <a:pt x="862885" y="322150"/>
                    <a:pt x="891129" y="686716"/>
                    <a:pt x="930340" y="877375"/>
                  </a:cubicBezTo>
                  <a:cubicBezTo>
                    <a:pt x="969551" y="1068034"/>
                    <a:pt x="989288" y="1183502"/>
                    <a:pt x="1006792" y="1306830"/>
                  </a:cubicBezTo>
                  <a:cubicBezTo>
                    <a:pt x="1024296" y="1430158"/>
                    <a:pt x="1011555" y="1465897"/>
                    <a:pt x="1035367" y="1617345"/>
                  </a:cubicBezTo>
                  <a:cubicBezTo>
                    <a:pt x="1077011" y="1754846"/>
                    <a:pt x="1207601" y="2081830"/>
                    <a:pt x="1256655" y="2131836"/>
                  </a:cubicBezTo>
                  <a:cubicBezTo>
                    <a:pt x="1305709" y="2181842"/>
                    <a:pt x="1293070" y="2033452"/>
                    <a:pt x="1329690" y="1917382"/>
                  </a:cubicBezTo>
                  <a:cubicBezTo>
                    <a:pt x="1366310" y="1801312"/>
                    <a:pt x="1468755" y="1581150"/>
                    <a:pt x="1476375" y="1435417"/>
                  </a:cubicBezTo>
                  <a:cubicBezTo>
                    <a:pt x="1429861" y="1217930"/>
                    <a:pt x="1049972" y="635952"/>
                    <a:pt x="1050607" y="612457"/>
                  </a:cubicBezTo>
                  <a:cubicBezTo>
                    <a:pt x="1051242" y="588962"/>
                    <a:pt x="1362226" y="1102161"/>
                    <a:pt x="1480185" y="1294447"/>
                  </a:cubicBezTo>
                  <a:cubicBezTo>
                    <a:pt x="1407264" y="940929"/>
                    <a:pt x="1264612" y="428899"/>
                    <a:pt x="1203319" y="250477"/>
                  </a:cubicBezTo>
                  <a:cubicBezTo>
                    <a:pt x="1404759" y="569380"/>
                    <a:pt x="1476663" y="1028153"/>
                    <a:pt x="1511143" y="1115770"/>
                  </a:cubicBezTo>
                  <a:cubicBezTo>
                    <a:pt x="1599356" y="1180704"/>
                    <a:pt x="1741784" y="495916"/>
                    <a:pt x="1732597" y="640080"/>
                  </a:cubicBezTo>
                  <a:cubicBezTo>
                    <a:pt x="1723410" y="784244"/>
                    <a:pt x="1626870" y="1042035"/>
                    <a:pt x="1564005" y="1191577"/>
                  </a:cubicBezTo>
                  <a:cubicBezTo>
                    <a:pt x="1572577" y="1326832"/>
                    <a:pt x="1546860" y="1645920"/>
                    <a:pt x="1501140" y="1730692"/>
                  </a:cubicBezTo>
                  <a:cubicBezTo>
                    <a:pt x="1440180" y="1844040"/>
                    <a:pt x="1361122" y="2224087"/>
                    <a:pt x="1362075" y="2225040"/>
                  </a:cubicBezTo>
                  <a:cubicBezTo>
                    <a:pt x="1386522" y="2375535"/>
                    <a:pt x="1572326" y="2512099"/>
                    <a:pt x="1647825" y="2633662"/>
                  </a:cubicBezTo>
                  <a:cubicBezTo>
                    <a:pt x="1895475" y="2071687"/>
                    <a:pt x="1841182" y="2296477"/>
                    <a:pt x="1836420" y="1673542"/>
                  </a:cubicBezTo>
                  <a:cubicBezTo>
                    <a:pt x="1817369" y="1443711"/>
                    <a:pt x="1797608" y="1059122"/>
                    <a:pt x="1896427" y="827722"/>
                  </a:cubicBezTo>
                  <a:cubicBezTo>
                    <a:pt x="1860043" y="1147809"/>
                    <a:pt x="1878871" y="1643814"/>
                    <a:pt x="1938337" y="1715452"/>
                  </a:cubicBezTo>
                  <a:cubicBezTo>
                    <a:pt x="1997803" y="1787090"/>
                    <a:pt x="2296367" y="768421"/>
                    <a:pt x="2313708" y="834153"/>
                  </a:cubicBezTo>
                  <a:cubicBezTo>
                    <a:pt x="2331049" y="899885"/>
                    <a:pt x="1984652" y="1833910"/>
                    <a:pt x="1978342" y="2003107"/>
                  </a:cubicBezTo>
                  <a:cubicBezTo>
                    <a:pt x="1987867" y="2206942"/>
                    <a:pt x="1900237" y="2409825"/>
                    <a:pt x="1809750" y="2596515"/>
                  </a:cubicBezTo>
                  <a:cubicBezTo>
                    <a:pt x="1824990" y="2565082"/>
                    <a:pt x="1839277" y="2529840"/>
                    <a:pt x="1856422" y="2498407"/>
                  </a:cubicBezTo>
                  <a:cubicBezTo>
                    <a:pt x="1984057" y="2471737"/>
                    <a:pt x="2089785" y="2446020"/>
                    <a:pt x="2145030" y="2317432"/>
                  </a:cubicBezTo>
                  <a:cubicBezTo>
                    <a:pt x="2200275" y="2187892"/>
                    <a:pt x="2158761" y="2327205"/>
                    <a:pt x="2231707" y="2038350"/>
                  </a:cubicBezTo>
                  <a:cubicBezTo>
                    <a:pt x="2304653" y="1749495"/>
                    <a:pt x="2533931" y="879079"/>
                    <a:pt x="2582705" y="584301"/>
                  </a:cubicBezTo>
                  <a:cubicBezTo>
                    <a:pt x="2604116" y="843805"/>
                    <a:pt x="2477730" y="1192982"/>
                    <a:pt x="2420661" y="1442797"/>
                  </a:cubicBezTo>
                  <a:cubicBezTo>
                    <a:pt x="2445916" y="1391049"/>
                    <a:pt x="2709935" y="877267"/>
                    <a:pt x="2755582" y="508635"/>
                  </a:cubicBezTo>
                  <a:cubicBezTo>
                    <a:pt x="2769208" y="848040"/>
                    <a:pt x="2468959" y="1430180"/>
                    <a:pt x="2352982" y="1814094"/>
                  </a:cubicBezTo>
                  <a:cubicBezTo>
                    <a:pt x="2480380" y="1711214"/>
                    <a:pt x="2681422" y="1578523"/>
                    <a:pt x="2868862" y="1435521"/>
                  </a:cubicBezTo>
                  <a:cubicBezTo>
                    <a:pt x="2963793" y="1377910"/>
                    <a:pt x="2977686" y="1306226"/>
                    <a:pt x="3022198" y="1087721"/>
                  </a:cubicBezTo>
                  <a:cubicBezTo>
                    <a:pt x="3034937" y="1274880"/>
                    <a:pt x="3010638" y="1282952"/>
                    <a:pt x="2997180" y="1334200"/>
                  </a:cubicBezTo>
                  <a:cubicBezTo>
                    <a:pt x="3051608" y="1254079"/>
                    <a:pt x="3412149" y="965362"/>
                    <a:pt x="3476854" y="806240"/>
                  </a:cubicBezTo>
                  <a:cubicBezTo>
                    <a:pt x="3407795" y="1010777"/>
                    <a:pt x="3350225" y="1045062"/>
                    <a:pt x="3262398" y="1152465"/>
                  </a:cubicBezTo>
                  <a:cubicBezTo>
                    <a:pt x="3174571" y="1259868"/>
                    <a:pt x="3102148" y="1322060"/>
                    <a:pt x="2949892" y="1450657"/>
                  </a:cubicBezTo>
                  <a:cubicBezTo>
                    <a:pt x="2797637" y="1579255"/>
                    <a:pt x="2530792" y="1706880"/>
                    <a:pt x="2348865" y="1924050"/>
                  </a:cubicBezTo>
                  <a:cubicBezTo>
                    <a:pt x="2332672" y="2018347"/>
                    <a:pt x="2321242" y="2097405"/>
                    <a:pt x="2292667" y="2192655"/>
                  </a:cubicBezTo>
                  <a:cubicBezTo>
                    <a:pt x="2208847" y="2469832"/>
                    <a:pt x="2080260" y="2537460"/>
                    <a:pt x="1810702" y="2596515"/>
                  </a:cubicBezTo>
                  <a:cubicBezTo>
                    <a:pt x="1759267" y="2720340"/>
                    <a:pt x="1776720" y="2866465"/>
                    <a:pt x="1791652" y="3003373"/>
                  </a:cubicBezTo>
                  <a:cubicBezTo>
                    <a:pt x="1806081" y="3137172"/>
                    <a:pt x="1798863" y="3248294"/>
                    <a:pt x="1829978" y="3516241"/>
                  </a:cubicBezTo>
                  <a:cubicBezTo>
                    <a:pt x="1861093" y="3784188"/>
                    <a:pt x="1951002" y="4291969"/>
                    <a:pt x="1978342" y="4611053"/>
                  </a:cubicBezTo>
                  <a:cubicBezTo>
                    <a:pt x="1844040" y="4603432"/>
                    <a:pt x="1709737" y="4612957"/>
                    <a:pt x="1576387" y="4606290"/>
                  </a:cubicBezTo>
                  <a:cubicBezTo>
                    <a:pt x="1596390" y="4414837"/>
                    <a:pt x="1655445" y="4264343"/>
                    <a:pt x="1641157" y="4070985"/>
                  </a:cubicBezTo>
                  <a:cubicBezTo>
                    <a:pt x="1628656" y="3901797"/>
                    <a:pt x="1585525" y="3087216"/>
                    <a:pt x="1523890" y="2801985"/>
                  </a:cubicBezTo>
                  <a:lnTo>
                    <a:pt x="1511059" y="2751951"/>
                  </a:lnTo>
                  <a:lnTo>
                    <a:pt x="1378854" y="2657832"/>
                  </a:lnTo>
                  <a:cubicBezTo>
                    <a:pt x="1216035" y="2544539"/>
                    <a:pt x="1038983" y="2424072"/>
                    <a:pt x="896073" y="2286679"/>
                  </a:cubicBezTo>
                  <a:cubicBezTo>
                    <a:pt x="835556" y="2229465"/>
                    <a:pt x="636844" y="1857552"/>
                    <a:pt x="588790" y="1721848"/>
                  </a:cubicBezTo>
                  <a:cubicBezTo>
                    <a:pt x="334342" y="1586593"/>
                    <a:pt x="265505" y="1478346"/>
                    <a:pt x="86842" y="1304530"/>
                  </a:cubicBezTo>
                  <a:lnTo>
                    <a:pt x="146377" y="1298436"/>
                  </a:lnTo>
                  <a:cubicBezTo>
                    <a:pt x="269427" y="1429041"/>
                    <a:pt x="405673" y="1558130"/>
                    <a:pt x="542954" y="1640089"/>
                  </a:cubicBezTo>
                  <a:cubicBezTo>
                    <a:pt x="513769" y="1601404"/>
                    <a:pt x="456486" y="1425462"/>
                    <a:pt x="407443" y="1285446"/>
                  </a:cubicBezTo>
                  <a:lnTo>
                    <a:pt x="491139" y="1281375"/>
                  </a:lnTo>
                  <a:lnTo>
                    <a:pt x="465162" y="1300946"/>
                  </a:lnTo>
                  <a:cubicBezTo>
                    <a:pt x="526939" y="1474345"/>
                    <a:pt x="655046" y="1708162"/>
                    <a:pt x="725773" y="1868920"/>
                  </a:cubicBezTo>
                  <a:cubicBezTo>
                    <a:pt x="783804" y="2003849"/>
                    <a:pt x="920861" y="2225024"/>
                    <a:pt x="1062797" y="2334656"/>
                  </a:cubicBezTo>
                  <a:cubicBezTo>
                    <a:pt x="1129404" y="2401817"/>
                    <a:pt x="1182477" y="2398909"/>
                    <a:pt x="1222684" y="2400441"/>
                  </a:cubicBezTo>
                  <a:lnTo>
                    <a:pt x="1234957" y="2402411"/>
                  </a:lnTo>
                  <a:lnTo>
                    <a:pt x="1224976" y="2390133"/>
                  </a:lnTo>
                  <a:cubicBezTo>
                    <a:pt x="1207651" y="2367959"/>
                    <a:pt x="1189553" y="2343864"/>
                    <a:pt x="1170622" y="2317432"/>
                  </a:cubicBezTo>
                  <a:cubicBezTo>
                    <a:pt x="1019175" y="2105977"/>
                    <a:pt x="878205" y="1663065"/>
                    <a:pt x="699135" y="1329690"/>
                  </a:cubicBezTo>
                  <a:cubicBezTo>
                    <a:pt x="657225" y="1250632"/>
                    <a:pt x="458152" y="767715"/>
                    <a:pt x="428625" y="632460"/>
                  </a:cubicBezTo>
                  <a:cubicBezTo>
                    <a:pt x="167640" y="418147"/>
                    <a:pt x="136207" y="27336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4A6D434-E9ED-4F2A-930F-A02542675C9F}"/>
                </a:ext>
              </a:extLst>
            </p:cNvPr>
            <p:cNvGrpSpPr/>
            <p:nvPr/>
          </p:nvGrpSpPr>
          <p:grpSpPr>
            <a:xfrm>
              <a:off x="-300992" y="-37931"/>
              <a:ext cx="6089138" cy="4742317"/>
              <a:chOff x="-300992" y="-37931"/>
              <a:chExt cx="6089138" cy="4742317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9F3175C-7C23-4F43-8ACA-B7CFEE5937C7}"/>
                  </a:ext>
                </a:extLst>
              </p:cNvPr>
              <p:cNvSpPr/>
              <p:nvPr/>
            </p:nvSpPr>
            <p:spPr>
              <a:xfrm rot="8100000">
                <a:off x="1948531" y="1733685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6C808F7-22D9-465E-A3F8-CDA617AE5FEE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130573" y="148381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2D21609-2D22-42B3-BEC1-34288DC2F819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1277503" y="7366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3E0F311-D0AE-44C2-9B01-56699DE6F765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2949119" y="563692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39F2F38-34CE-4D28-9EEC-2B52E2A09284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408435" y="2000837"/>
                <a:ext cx="2441682" cy="2226796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8A895D4-DF68-4DD6-A070-D81FB0CC661B}"/>
                  </a:ext>
                </a:extLst>
              </p:cNvPr>
              <p:cNvSpPr/>
              <p:nvPr/>
            </p:nvSpPr>
            <p:spPr>
              <a:xfrm>
                <a:off x="457805" y="1554504"/>
                <a:ext cx="2186343" cy="2180691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C00706D-AEF1-4CBC-9EEB-8B3324AAB6A2}"/>
                  </a:ext>
                </a:extLst>
              </p:cNvPr>
              <p:cNvSpPr/>
              <p:nvPr/>
            </p:nvSpPr>
            <p:spPr>
              <a:xfrm>
                <a:off x="1369014" y="2090465"/>
                <a:ext cx="1461533" cy="1426565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C8DFEB20-725F-4611-B28D-01525EC99209}"/>
                  </a:ext>
                </a:extLst>
              </p:cNvPr>
              <p:cNvSpPr/>
              <p:nvPr/>
            </p:nvSpPr>
            <p:spPr>
              <a:xfrm rot="6300000">
                <a:off x="-286926" y="1615768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85301D97-8D5B-439B-A146-2614E5545039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1679985" y="680362"/>
                <a:ext cx="2324975" cy="2120360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2B563E9-53A9-438C-AF09-4B13D556C1EF}"/>
                  </a:ext>
                </a:extLst>
              </p:cNvPr>
              <p:cNvSpPr/>
              <p:nvPr/>
            </p:nvSpPr>
            <p:spPr>
              <a:xfrm>
                <a:off x="843064" y="572701"/>
                <a:ext cx="1892960" cy="1847670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9B8E91D-E0BC-4DBC-AB21-924241007CA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-261744" y="335050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30D6C40-0B0D-4C82-8A23-5736CBC168C5}"/>
                  </a:ext>
                </a:extLst>
              </p:cNvPr>
              <p:cNvSpPr/>
              <p:nvPr/>
            </p:nvSpPr>
            <p:spPr>
              <a:xfrm rot="3494497">
                <a:off x="2863371" y="933396"/>
                <a:ext cx="1398052" cy="2219996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86443B2B-B3C6-45C9-901B-2655D9806C42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3394900" y="1813556"/>
                <a:ext cx="2130684" cy="1943168"/>
              </a:xfrm>
              <a:custGeom>
                <a:avLst/>
                <a:gdLst>
                  <a:gd name="connsiteX0" fmla="*/ 3897079 w 4651277"/>
                  <a:gd name="connsiteY0" fmla="*/ 2775104 h 4241931"/>
                  <a:gd name="connsiteX1" fmla="*/ 3897072 w 4651277"/>
                  <a:gd name="connsiteY1" fmla="*/ 2775245 h 4241931"/>
                  <a:gd name="connsiteX2" fmla="*/ 3897236 w 4651277"/>
                  <a:gd name="connsiteY2" fmla="*/ 2775217 h 4241931"/>
                  <a:gd name="connsiteX3" fmla="*/ 3870002 w 4651277"/>
                  <a:gd name="connsiteY3" fmla="*/ 2525312 h 4241931"/>
                  <a:gd name="connsiteX4" fmla="*/ 3868144 w 4651277"/>
                  <a:gd name="connsiteY4" fmla="*/ 2533137 h 4241931"/>
                  <a:gd name="connsiteX5" fmla="*/ 3873257 w 4651277"/>
                  <a:gd name="connsiteY5" fmla="*/ 2535878 h 4241931"/>
                  <a:gd name="connsiteX6" fmla="*/ 3875291 w 4651277"/>
                  <a:gd name="connsiteY6" fmla="*/ 2517799 h 4241931"/>
                  <a:gd name="connsiteX7" fmla="*/ 3877729 w 4651277"/>
                  <a:gd name="connsiteY7" fmla="*/ 2513815 h 4241931"/>
                  <a:gd name="connsiteX8" fmla="*/ 3877901 w 4651277"/>
                  <a:gd name="connsiteY8" fmla="*/ 2487465 h 4241931"/>
                  <a:gd name="connsiteX9" fmla="*/ 3888277 w 4651277"/>
                  <a:gd name="connsiteY9" fmla="*/ 2487068 h 4241931"/>
                  <a:gd name="connsiteX10" fmla="*/ 3891886 w 4651277"/>
                  <a:gd name="connsiteY10" fmla="*/ 2490771 h 4241931"/>
                  <a:gd name="connsiteX11" fmla="*/ 3891216 w 4651277"/>
                  <a:gd name="connsiteY11" fmla="*/ 2494297 h 4241931"/>
                  <a:gd name="connsiteX12" fmla="*/ 3905570 w 4651277"/>
                  <a:gd name="connsiteY12" fmla="*/ 2476507 h 4241931"/>
                  <a:gd name="connsiteX13" fmla="*/ 3910941 w 4651277"/>
                  <a:gd name="connsiteY13" fmla="*/ 2469934 h 4241931"/>
                  <a:gd name="connsiteX14" fmla="*/ 3903635 w 4651277"/>
                  <a:gd name="connsiteY14" fmla="*/ 2473107 h 4241931"/>
                  <a:gd name="connsiteX15" fmla="*/ 3861532 w 4651277"/>
                  <a:gd name="connsiteY15" fmla="*/ 2480806 h 4241931"/>
                  <a:gd name="connsiteX16" fmla="*/ 3861510 w 4651277"/>
                  <a:gd name="connsiteY16" fmla="*/ 2481282 h 4241931"/>
                  <a:gd name="connsiteX17" fmla="*/ 3864547 w 4651277"/>
                  <a:gd name="connsiteY17" fmla="*/ 2490423 h 4241931"/>
                  <a:gd name="connsiteX18" fmla="*/ 3870148 w 4651277"/>
                  <a:gd name="connsiteY18" fmla="*/ 2488776 h 4241931"/>
                  <a:gd name="connsiteX19" fmla="*/ 3869606 w 4651277"/>
                  <a:gd name="connsiteY19" fmla="*/ 2488750 h 4241931"/>
                  <a:gd name="connsiteX20" fmla="*/ 3844059 w 4651277"/>
                  <a:gd name="connsiteY20" fmla="*/ 2490243 h 4241931"/>
                  <a:gd name="connsiteX21" fmla="*/ 3842985 w 4651277"/>
                  <a:gd name="connsiteY21" fmla="*/ 2493698 h 4241931"/>
                  <a:gd name="connsiteX22" fmla="*/ 3843598 w 4651277"/>
                  <a:gd name="connsiteY22" fmla="*/ 2492828 h 4241931"/>
                  <a:gd name="connsiteX23" fmla="*/ 4088505 w 4651277"/>
                  <a:gd name="connsiteY23" fmla="*/ 2054563 h 4241931"/>
                  <a:gd name="connsiteX24" fmla="*/ 4088401 w 4651277"/>
                  <a:gd name="connsiteY24" fmla="*/ 2054951 h 4241931"/>
                  <a:gd name="connsiteX25" fmla="*/ 4089266 w 4651277"/>
                  <a:gd name="connsiteY25" fmla="*/ 2055670 h 4241931"/>
                  <a:gd name="connsiteX26" fmla="*/ 3885513 w 4651277"/>
                  <a:gd name="connsiteY26" fmla="*/ 1821923 h 4241931"/>
                  <a:gd name="connsiteX27" fmla="*/ 3885167 w 4651277"/>
                  <a:gd name="connsiteY27" fmla="*/ 1822589 h 4241931"/>
                  <a:gd name="connsiteX28" fmla="*/ 3886626 w 4651277"/>
                  <a:gd name="connsiteY28" fmla="*/ 1822717 h 4241931"/>
                  <a:gd name="connsiteX29" fmla="*/ 3891162 w 4651277"/>
                  <a:gd name="connsiteY29" fmla="*/ 1820860 h 4241931"/>
                  <a:gd name="connsiteX30" fmla="*/ 3821509 w 4651277"/>
                  <a:gd name="connsiteY30" fmla="*/ 1811281 h 4241931"/>
                  <a:gd name="connsiteX31" fmla="*/ 3822504 w 4651277"/>
                  <a:gd name="connsiteY31" fmla="*/ 1811643 h 4241931"/>
                  <a:gd name="connsiteX32" fmla="*/ 3822243 w 4651277"/>
                  <a:gd name="connsiteY32" fmla="*/ 1811284 h 4241931"/>
                  <a:gd name="connsiteX33" fmla="*/ 3767517 w 4651277"/>
                  <a:gd name="connsiteY33" fmla="*/ 1561442 h 4241931"/>
                  <a:gd name="connsiteX34" fmla="*/ 3765081 w 4651277"/>
                  <a:gd name="connsiteY34" fmla="*/ 1577440 h 4241931"/>
                  <a:gd name="connsiteX35" fmla="*/ 3767062 w 4651277"/>
                  <a:gd name="connsiteY35" fmla="*/ 1592964 h 4241931"/>
                  <a:gd name="connsiteX36" fmla="*/ 3763927 w 4651277"/>
                  <a:gd name="connsiteY36" fmla="*/ 1607782 h 4241931"/>
                  <a:gd name="connsiteX37" fmla="*/ 3761545 w 4651277"/>
                  <a:gd name="connsiteY37" fmla="*/ 1609280 h 4241931"/>
                  <a:gd name="connsiteX38" fmla="*/ 3797457 w 4651277"/>
                  <a:gd name="connsiteY38" fmla="*/ 1614968 h 4241931"/>
                  <a:gd name="connsiteX39" fmla="*/ 3788623 w 4651277"/>
                  <a:gd name="connsiteY39" fmla="*/ 1604063 h 4241931"/>
                  <a:gd name="connsiteX40" fmla="*/ 3776032 w 4651277"/>
                  <a:gd name="connsiteY40" fmla="*/ 1576163 h 4241931"/>
                  <a:gd name="connsiteX41" fmla="*/ 3386337 w 4651277"/>
                  <a:gd name="connsiteY41" fmla="*/ 529816 h 4241931"/>
                  <a:gd name="connsiteX42" fmla="*/ 3387319 w 4651277"/>
                  <a:gd name="connsiteY42" fmla="*/ 533022 h 4241931"/>
                  <a:gd name="connsiteX43" fmla="*/ 3390371 w 4651277"/>
                  <a:gd name="connsiteY43" fmla="*/ 545619 h 4241931"/>
                  <a:gd name="connsiteX44" fmla="*/ 3423565 w 4651277"/>
                  <a:gd name="connsiteY44" fmla="*/ 548694 h 4241931"/>
                  <a:gd name="connsiteX45" fmla="*/ 3424013 w 4651277"/>
                  <a:gd name="connsiteY45" fmla="*/ 548364 h 4241931"/>
                  <a:gd name="connsiteX46" fmla="*/ 3429555 w 4651277"/>
                  <a:gd name="connsiteY46" fmla="*/ 530803 h 4241931"/>
                  <a:gd name="connsiteX47" fmla="*/ 3427864 w 4651277"/>
                  <a:gd name="connsiteY47" fmla="*/ 511430 h 4241931"/>
                  <a:gd name="connsiteX48" fmla="*/ 3425437 w 4651277"/>
                  <a:gd name="connsiteY48" fmla="*/ 507611 h 4241931"/>
                  <a:gd name="connsiteX49" fmla="*/ 3420175 w 4651277"/>
                  <a:gd name="connsiteY49" fmla="*/ 511007 h 4241931"/>
                  <a:gd name="connsiteX50" fmla="*/ 3392266 w 4651277"/>
                  <a:gd name="connsiteY50" fmla="*/ 521522 h 4241931"/>
                  <a:gd name="connsiteX51" fmla="*/ 1071940 w 4651277"/>
                  <a:gd name="connsiteY51" fmla="*/ 3407137 h 4241931"/>
                  <a:gd name="connsiteX52" fmla="*/ 1073275 w 4651277"/>
                  <a:gd name="connsiteY52" fmla="*/ 3407279 h 4241931"/>
                  <a:gd name="connsiteX53" fmla="*/ 1073048 w 4651277"/>
                  <a:gd name="connsiteY53" fmla="*/ 3406948 h 4241931"/>
                  <a:gd name="connsiteX54" fmla="*/ 842232 w 4651277"/>
                  <a:gd name="connsiteY54" fmla="*/ 3128002 h 4241931"/>
                  <a:gd name="connsiteX55" fmla="*/ 853613 w 4651277"/>
                  <a:gd name="connsiteY55" fmla="*/ 3150615 h 4241931"/>
                  <a:gd name="connsiteX56" fmla="*/ 883500 w 4651277"/>
                  <a:gd name="connsiteY56" fmla="*/ 3172512 h 4241931"/>
                  <a:gd name="connsiteX57" fmla="*/ 895668 w 4651277"/>
                  <a:gd name="connsiteY57" fmla="*/ 3159366 h 4241931"/>
                  <a:gd name="connsiteX58" fmla="*/ 895051 w 4651277"/>
                  <a:gd name="connsiteY58" fmla="*/ 3159242 h 4241931"/>
                  <a:gd name="connsiteX59" fmla="*/ 884086 w 4651277"/>
                  <a:gd name="connsiteY59" fmla="*/ 3150235 h 4241931"/>
                  <a:gd name="connsiteX60" fmla="*/ 861788 w 4651277"/>
                  <a:gd name="connsiteY60" fmla="*/ 3130176 h 4241931"/>
                  <a:gd name="connsiteX61" fmla="*/ 846830 w 4651277"/>
                  <a:gd name="connsiteY61" fmla="*/ 3126461 h 4241931"/>
                  <a:gd name="connsiteX62" fmla="*/ 1434125 w 4651277"/>
                  <a:gd name="connsiteY62" fmla="*/ 357635 h 4241931"/>
                  <a:gd name="connsiteX63" fmla="*/ 1444615 w 4651277"/>
                  <a:gd name="connsiteY63" fmla="*/ 349964 h 4241931"/>
                  <a:gd name="connsiteX64" fmla="*/ 1442833 w 4651277"/>
                  <a:gd name="connsiteY64" fmla="*/ 352363 h 4241931"/>
                  <a:gd name="connsiteX65" fmla="*/ 1435282 w 4651277"/>
                  <a:gd name="connsiteY65" fmla="*/ 357772 h 4241931"/>
                  <a:gd name="connsiteX66" fmla="*/ 901577 w 4651277"/>
                  <a:gd name="connsiteY66" fmla="*/ 1089026 h 4241931"/>
                  <a:gd name="connsiteX67" fmla="*/ 902450 w 4651277"/>
                  <a:gd name="connsiteY67" fmla="*/ 1097146 h 4241931"/>
                  <a:gd name="connsiteX68" fmla="*/ 902526 w 4651277"/>
                  <a:gd name="connsiteY68" fmla="*/ 1097156 h 4241931"/>
                  <a:gd name="connsiteX69" fmla="*/ 903198 w 4651277"/>
                  <a:gd name="connsiteY69" fmla="*/ 1086955 h 4241931"/>
                  <a:gd name="connsiteX70" fmla="*/ 757666 w 4651277"/>
                  <a:gd name="connsiteY70" fmla="*/ 1050727 h 4241931"/>
                  <a:gd name="connsiteX71" fmla="*/ 751018 w 4651277"/>
                  <a:gd name="connsiteY71" fmla="*/ 1071490 h 4241931"/>
                  <a:gd name="connsiteX72" fmla="*/ 758841 w 4651277"/>
                  <a:gd name="connsiteY72" fmla="*/ 1071058 h 4241931"/>
                  <a:gd name="connsiteX73" fmla="*/ 769344 w 4651277"/>
                  <a:gd name="connsiteY73" fmla="*/ 1066422 h 4241931"/>
                  <a:gd name="connsiteX74" fmla="*/ 764664 w 4651277"/>
                  <a:gd name="connsiteY74" fmla="*/ 1057752 h 4241931"/>
                  <a:gd name="connsiteX75" fmla="*/ 394920 w 4651277"/>
                  <a:gd name="connsiteY75" fmla="*/ 954017 h 4241931"/>
                  <a:gd name="connsiteX76" fmla="*/ 407227 w 4651277"/>
                  <a:gd name="connsiteY76" fmla="*/ 946656 h 4241931"/>
                  <a:gd name="connsiteX77" fmla="*/ 424128 w 4651277"/>
                  <a:gd name="connsiteY77" fmla="*/ 922299 h 4241931"/>
                  <a:gd name="connsiteX78" fmla="*/ 452395 w 4651277"/>
                  <a:gd name="connsiteY78" fmla="*/ 908274 h 4241931"/>
                  <a:gd name="connsiteX79" fmla="*/ 459935 w 4651277"/>
                  <a:gd name="connsiteY79" fmla="*/ 911515 h 4241931"/>
                  <a:gd name="connsiteX80" fmla="*/ 483116 w 4651277"/>
                  <a:gd name="connsiteY80" fmla="*/ 899146 h 4241931"/>
                  <a:gd name="connsiteX81" fmla="*/ 490125 w 4651277"/>
                  <a:gd name="connsiteY81" fmla="*/ 893227 h 4241931"/>
                  <a:gd name="connsiteX82" fmla="*/ 505508 w 4651277"/>
                  <a:gd name="connsiteY82" fmla="*/ 899211 h 4241931"/>
                  <a:gd name="connsiteX83" fmla="*/ 533045 w 4651277"/>
                  <a:gd name="connsiteY83" fmla="*/ 903097 h 4241931"/>
                  <a:gd name="connsiteX84" fmla="*/ 549057 w 4651277"/>
                  <a:gd name="connsiteY84" fmla="*/ 904707 h 4241931"/>
                  <a:gd name="connsiteX85" fmla="*/ 576911 w 4651277"/>
                  <a:gd name="connsiteY85" fmla="*/ 960445 h 4241931"/>
                  <a:gd name="connsiteX86" fmla="*/ 592268 w 4651277"/>
                  <a:gd name="connsiteY86" fmla="*/ 969814 h 4241931"/>
                  <a:gd name="connsiteX87" fmla="*/ 635566 w 4651277"/>
                  <a:gd name="connsiteY87" fmla="*/ 969038 h 4241931"/>
                  <a:gd name="connsiteX88" fmla="*/ 656699 w 4651277"/>
                  <a:gd name="connsiteY88" fmla="*/ 977852 h 4241931"/>
                  <a:gd name="connsiteX89" fmla="*/ 677579 w 4651277"/>
                  <a:gd name="connsiteY89" fmla="*/ 980395 h 4241931"/>
                  <a:gd name="connsiteX90" fmla="*/ 708864 w 4651277"/>
                  <a:gd name="connsiteY90" fmla="*/ 989282 h 4241931"/>
                  <a:gd name="connsiteX91" fmla="*/ 709249 w 4651277"/>
                  <a:gd name="connsiteY91" fmla="*/ 990879 h 4241931"/>
                  <a:gd name="connsiteX92" fmla="*/ 730538 w 4651277"/>
                  <a:gd name="connsiteY92" fmla="*/ 987041 h 4241931"/>
                  <a:gd name="connsiteX93" fmla="*/ 733369 w 4651277"/>
                  <a:gd name="connsiteY93" fmla="*/ 981508 h 4241931"/>
                  <a:gd name="connsiteX94" fmla="*/ 741250 w 4651277"/>
                  <a:gd name="connsiteY94" fmla="*/ 939228 h 4241931"/>
                  <a:gd name="connsiteX95" fmla="*/ 770387 w 4651277"/>
                  <a:gd name="connsiteY95" fmla="*/ 922209 h 4241931"/>
                  <a:gd name="connsiteX96" fmla="*/ 772846 w 4651277"/>
                  <a:gd name="connsiteY96" fmla="*/ 931130 h 4241931"/>
                  <a:gd name="connsiteX97" fmla="*/ 771985 w 4651277"/>
                  <a:gd name="connsiteY97" fmla="*/ 935690 h 4241931"/>
                  <a:gd name="connsiteX98" fmla="*/ 777371 w 4651277"/>
                  <a:gd name="connsiteY98" fmla="*/ 940499 h 4241931"/>
                  <a:gd name="connsiteX99" fmla="*/ 782283 w 4651277"/>
                  <a:gd name="connsiteY99" fmla="*/ 952504 h 4241931"/>
                  <a:gd name="connsiteX100" fmla="*/ 776624 w 4651277"/>
                  <a:gd name="connsiteY100" fmla="*/ 964006 h 4241931"/>
                  <a:gd name="connsiteX101" fmla="*/ 768714 w 4651277"/>
                  <a:gd name="connsiteY101" fmla="*/ 968596 h 4241931"/>
                  <a:gd name="connsiteX102" fmla="*/ 769873 w 4651277"/>
                  <a:gd name="connsiteY102" fmla="*/ 975063 h 4241931"/>
                  <a:gd name="connsiteX103" fmla="*/ 789860 w 4651277"/>
                  <a:gd name="connsiteY103" fmla="*/ 1001522 h 4241931"/>
                  <a:gd name="connsiteX104" fmla="*/ 801796 w 4651277"/>
                  <a:gd name="connsiteY104" fmla="*/ 1013423 h 4241931"/>
                  <a:gd name="connsiteX105" fmla="*/ 804836 w 4651277"/>
                  <a:gd name="connsiteY105" fmla="*/ 1014109 h 4241931"/>
                  <a:gd name="connsiteX106" fmla="*/ 810407 w 4651277"/>
                  <a:gd name="connsiteY106" fmla="*/ 1011186 h 4241931"/>
                  <a:gd name="connsiteX107" fmla="*/ 847470 w 4651277"/>
                  <a:gd name="connsiteY107" fmla="*/ 994970 h 4241931"/>
                  <a:gd name="connsiteX108" fmla="*/ 858657 w 4651277"/>
                  <a:gd name="connsiteY108" fmla="*/ 987296 h 4241931"/>
                  <a:gd name="connsiteX109" fmla="*/ 874361 w 4651277"/>
                  <a:gd name="connsiteY109" fmla="*/ 995010 h 4241931"/>
                  <a:gd name="connsiteX110" fmla="*/ 927779 w 4651277"/>
                  <a:gd name="connsiteY110" fmla="*/ 1035418 h 4241931"/>
                  <a:gd name="connsiteX111" fmla="*/ 932742 w 4651277"/>
                  <a:gd name="connsiteY111" fmla="*/ 1035538 h 4241931"/>
                  <a:gd name="connsiteX112" fmla="*/ 935226 w 4651277"/>
                  <a:gd name="connsiteY112" fmla="*/ 1039553 h 4241931"/>
                  <a:gd name="connsiteX113" fmla="*/ 940983 w 4651277"/>
                  <a:gd name="connsiteY113" fmla="*/ 1033338 h 4241931"/>
                  <a:gd name="connsiteX114" fmla="*/ 935821 w 4651277"/>
                  <a:gd name="connsiteY114" fmla="*/ 1023593 h 4241931"/>
                  <a:gd name="connsiteX115" fmla="*/ 913760 w 4651277"/>
                  <a:gd name="connsiteY115" fmla="*/ 1010868 h 4241931"/>
                  <a:gd name="connsiteX116" fmla="*/ 908193 w 4651277"/>
                  <a:gd name="connsiteY116" fmla="*/ 1013124 h 4241931"/>
                  <a:gd name="connsiteX117" fmla="*/ 918086 w 4651277"/>
                  <a:gd name="connsiteY117" fmla="*/ 991595 h 4241931"/>
                  <a:gd name="connsiteX118" fmla="*/ 923864 w 4651277"/>
                  <a:gd name="connsiteY118" fmla="*/ 967586 h 4241931"/>
                  <a:gd name="connsiteX119" fmla="*/ 911850 w 4651277"/>
                  <a:gd name="connsiteY119" fmla="*/ 958668 h 4241931"/>
                  <a:gd name="connsiteX120" fmla="*/ 893528 w 4651277"/>
                  <a:gd name="connsiteY120" fmla="*/ 951841 h 4241931"/>
                  <a:gd name="connsiteX121" fmla="*/ 898383 w 4651277"/>
                  <a:gd name="connsiteY121" fmla="*/ 935411 h 4241931"/>
                  <a:gd name="connsiteX122" fmla="*/ 900622 w 4651277"/>
                  <a:gd name="connsiteY122" fmla="*/ 928906 h 4241931"/>
                  <a:gd name="connsiteX123" fmla="*/ 889714 w 4651277"/>
                  <a:gd name="connsiteY123" fmla="*/ 923737 h 4241931"/>
                  <a:gd name="connsiteX124" fmla="*/ 871981 w 4651277"/>
                  <a:gd name="connsiteY124" fmla="*/ 910814 h 4241931"/>
                  <a:gd name="connsiteX125" fmla="*/ 847331 w 4651277"/>
                  <a:gd name="connsiteY125" fmla="*/ 874933 h 4241931"/>
                  <a:gd name="connsiteX126" fmla="*/ 841915 w 4651277"/>
                  <a:gd name="connsiteY126" fmla="*/ 864377 h 4241931"/>
                  <a:gd name="connsiteX127" fmla="*/ 826359 w 4651277"/>
                  <a:gd name="connsiteY127" fmla="*/ 834813 h 4241931"/>
                  <a:gd name="connsiteX128" fmla="*/ 827614 w 4651277"/>
                  <a:gd name="connsiteY128" fmla="*/ 825752 h 4241931"/>
                  <a:gd name="connsiteX129" fmla="*/ 837279 w 4651277"/>
                  <a:gd name="connsiteY129" fmla="*/ 794828 h 4241931"/>
                  <a:gd name="connsiteX130" fmla="*/ 836885 w 4651277"/>
                  <a:gd name="connsiteY130" fmla="*/ 786176 h 4241931"/>
                  <a:gd name="connsiteX131" fmla="*/ 852800 w 4651277"/>
                  <a:gd name="connsiteY131" fmla="*/ 762101 h 4241931"/>
                  <a:gd name="connsiteX132" fmla="*/ 864539 w 4651277"/>
                  <a:gd name="connsiteY132" fmla="*/ 744488 h 4241931"/>
                  <a:gd name="connsiteX133" fmla="*/ 871755 w 4651277"/>
                  <a:gd name="connsiteY133" fmla="*/ 722748 h 4241931"/>
                  <a:gd name="connsiteX134" fmla="*/ 872404 w 4651277"/>
                  <a:gd name="connsiteY134" fmla="*/ 707712 h 4241931"/>
                  <a:gd name="connsiteX135" fmla="*/ 866503 w 4651277"/>
                  <a:gd name="connsiteY135" fmla="*/ 692377 h 4241931"/>
                  <a:gd name="connsiteX136" fmla="*/ 859921 w 4651277"/>
                  <a:gd name="connsiteY136" fmla="*/ 687011 h 4241931"/>
                  <a:gd name="connsiteX137" fmla="*/ 847757 w 4651277"/>
                  <a:gd name="connsiteY137" fmla="*/ 690905 h 4241931"/>
                  <a:gd name="connsiteX138" fmla="*/ 831295 w 4651277"/>
                  <a:gd name="connsiteY138" fmla="*/ 680991 h 4241931"/>
                  <a:gd name="connsiteX139" fmla="*/ 830432 w 4651277"/>
                  <a:gd name="connsiteY139" fmla="*/ 660556 h 4241931"/>
                  <a:gd name="connsiteX140" fmla="*/ 842534 w 4651277"/>
                  <a:gd name="connsiteY140" fmla="*/ 646527 h 4241931"/>
                  <a:gd name="connsiteX141" fmla="*/ 847783 w 4651277"/>
                  <a:gd name="connsiteY141" fmla="*/ 638749 h 4241931"/>
                  <a:gd name="connsiteX142" fmla="*/ 835406 w 4651277"/>
                  <a:gd name="connsiteY142" fmla="*/ 626246 h 4241931"/>
                  <a:gd name="connsiteX143" fmla="*/ 833304 w 4651277"/>
                  <a:gd name="connsiteY143" fmla="*/ 626943 h 4241931"/>
                  <a:gd name="connsiteX144" fmla="*/ 819248 w 4651277"/>
                  <a:gd name="connsiteY144" fmla="*/ 628857 h 4241931"/>
                  <a:gd name="connsiteX145" fmla="*/ 813029 w 4651277"/>
                  <a:gd name="connsiteY145" fmla="*/ 608001 h 4241931"/>
                  <a:gd name="connsiteX146" fmla="*/ 821182 w 4651277"/>
                  <a:gd name="connsiteY146" fmla="*/ 590753 h 4241931"/>
                  <a:gd name="connsiteX147" fmla="*/ 831485 w 4651277"/>
                  <a:gd name="connsiteY147" fmla="*/ 589945 h 4241931"/>
                  <a:gd name="connsiteX148" fmla="*/ 836962 w 4651277"/>
                  <a:gd name="connsiteY148" fmla="*/ 591561 h 4241931"/>
                  <a:gd name="connsiteX149" fmla="*/ 838006 w 4651277"/>
                  <a:gd name="connsiteY149" fmla="*/ 585177 h 4241931"/>
                  <a:gd name="connsiteX150" fmla="*/ 832588 w 4651277"/>
                  <a:gd name="connsiteY150" fmla="*/ 574621 h 4241931"/>
                  <a:gd name="connsiteX151" fmla="*/ 844297 w 4651277"/>
                  <a:gd name="connsiteY151" fmla="*/ 551941 h 4241931"/>
                  <a:gd name="connsiteX152" fmla="*/ 848337 w 4651277"/>
                  <a:gd name="connsiteY152" fmla="*/ 551287 h 4241931"/>
                  <a:gd name="connsiteX153" fmla="*/ 866763 w 4651277"/>
                  <a:gd name="connsiteY153" fmla="*/ 528166 h 4241931"/>
                  <a:gd name="connsiteX154" fmla="*/ 874296 w 4651277"/>
                  <a:gd name="connsiteY154" fmla="*/ 511946 h 4241931"/>
                  <a:gd name="connsiteX155" fmla="*/ 881271 w 4651277"/>
                  <a:gd name="connsiteY155" fmla="*/ 506890 h 4241931"/>
                  <a:gd name="connsiteX156" fmla="*/ 895567 w 4651277"/>
                  <a:gd name="connsiteY156" fmla="*/ 469218 h 4241931"/>
                  <a:gd name="connsiteX157" fmla="*/ 893053 w 4651277"/>
                  <a:gd name="connsiteY157" fmla="*/ 449192 h 4241931"/>
                  <a:gd name="connsiteX158" fmla="*/ 900283 w 4651277"/>
                  <a:gd name="connsiteY158" fmla="*/ 439523 h 4241931"/>
                  <a:gd name="connsiteX159" fmla="*/ 908015 w 4651277"/>
                  <a:gd name="connsiteY159" fmla="*/ 446703 h 4241931"/>
                  <a:gd name="connsiteX160" fmla="*/ 935325 w 4651277"/>
                  <a:gd name="connsiteY160" fmla="*/ 451650 h 4241931"/>
                  <a:gd name="connsiteX161" fmla="*/ 955007 w 4651277"/>
                  <a:gd name="connsiteY161" fmla="*/ 438541 h 4241931"/>
                  <a:gd name="connsiteX162" fmla="*/ 977460 w 4651277"/>
                  <a:gd name="connsiteY162" fmla="*/ 440844 h 4241931"/>
                  <a:gd name="connsiteX163" fmla="*/ 1019519 w 4651277"/>
                  <a:gd name="connsiteY163" fmla="*/ 426905 h 4241931"/>
                  <a:gd name="connsiteX164" fmla="*/ 1024027 w 4651277"/>
                  <a:gd name="connsiteY164" fmla="*/ 418962 h 4241931"/>
                  <a:gd name="connsiteX165" fmla="*/ 1054530 w 4651277"/>
                  <a:gd name="connsiteY165" fmla="*/ 433965 h 4241931"/>
                  <a:gd name="connsiteX166" fmla="*/ 1082669 w 4651277"/>
                  <a:gd name="connsiteY166" fmla="*/ 416132 h 4241931"/>
                  <a:gd name="connsiteX167" fmla="*/ 1084016 w 4651277"/>
                  <a:gd name="connsiteY167" fmla="*/ 422272 h 4241931"/>
                  <a:gd name="connsiteX168" fmla="*/ 1107832 w 4651277"/>
                  <a:gd name="connsiteY168" fmla="*/ 442787 h 4241931"/>
                  <a:gd name="connsiteX169" fmla="*/ 1128122 w 4651277"/>
                  <a:gd name="connsiteY169" fmla="*/ 454725 h 4241931"/>
                  <a:gd name="connsiteX170" fmla="*/ 1153601 w 4651277"/>
                  <a:gd name="connsiteY170" fmla="*/ 467827 h 4241931"/>
                  <a:gd name="connsiteX171" fmla="*/ 1155642 w 4651277"/>
                  <a:gd name="connsiteY171" fmla="*/ 456996 h 4241931"/>
                  <a:gd name="connsiteX172" fmla="*/ 1156095 w 4651277"/>
                  <a:gd name="connsiteY172" fmla="*/ 437634 h 4241931"/>
                  <a:gd name="connsiteX173" fmla="*/ 1165444 w 4651277"/>
                  <a:gd name="connsiteY173" fmla="*/ 439338 h 4241931"/>
                  <a:gd name="connsiteX174" fmla="*/ 1198671 w 4651277"/>
                  <a:gd name="connsiteY174" fmla="*/ 452617 h 4241931"/>
                  <a:gd name="connsiteX175" fmla="*/ 1270353 w 4651277"/>
                  <a:gd name="connsiteY175" fmla="*/ 440250 h 4241931"/>
                  <a:gd name="connsiteX176" fmla="*/ 1308224 w 4651277"/>
                  <a:gd name="connsiteY176" fmla="*/ 439776 h 4241931"/>
                  <a:gd name="connsiteX177" fmla="*/ 1321763 w 4651277"/>
                  <a:gd name="connsiteY177" fmla="*/ 428016 h 4241931"/>
                  <a:gd name="connsiteX178" fmla="*/ 1334517 w 4651277"/>
                  <a:gd name="connsiteY178" fmla="*/ 418026 h 4241931"/>
                  <a:gd name="connsiteX179" fmla="*/ 1338527 w 4651277"/>
                  <a:gd name="connsiteY179" fmla="*/ 431380 h 4241931"/>
                  <a:gd name="connsiteX180" fmla="*/ 1348242 w 4651277"/>
                  <a:gd name="connsiteY180" fmla="*/ 455745 h 4241931"/>
                  <a:gd name="connsiteX181" fmla="*/ 1387252 w 4651277"/>
                  <a:gd name="connsiteY181" fmla="*/ 495472 h 4241931"/>
                  <a:gd name="connsiteX182" fmla="*/ 1391836 w 4651277"/>
                  <a:gd name="connsiteY182" fmla="*/ 495409 h 4241931"/>
                  <a:gd name="connsiteX183" fmla="*/ 1416977 w 4651277"/>
                  <a:gd name="connsiteY183" fmla="*/ 473735 h 4241931"/>
                  <a:gd name="connsiteX184" fmla="*/ 1459403 w 4651277"/>
                  <a:gd name="connsiteY184" fmla="*/ 441306 h 4241931"/>
                  <a:gd name="connsiteX185" fmla="*/ 1469781 w 4651277"/>
                  <a:gd name="connsiteY185" fmla="*/ 440250 h 4241931"/>
                  <a:gd name="connsiteX186" fmla="*/ 1481549 w 4651277"/>
                  <a:gd name="connsiteY186" fmla="*/ 423949 h 4241931"/>
                  <a:gd name="connsiteX187" fmla="*/ 1461863 w 4651277"/>
                  <a:gd name="connsiteY187" fmla="*/ 391126 h 4241931"/>
                  <a:gd name="connsiteX188" fmla="*/ 1459823 w 4651277"/>
                  <a:gd name="connsiteY188" fmla="*/ 373082 h 4241931"/>
                  <a:gd name="connsiteX189" fmla="*/ 1468739 w 4651277"/>
                  <a:gd name="connsiteY189" fmla="*/ 351406 h 4241931"/>
                  <a:gd name="connsiteX190" fmla="*/ 1464112 w 4651277"/>
                  <a:gd name="connsiteY190" fmla="*/ 338871 h 4241931"/>
                  <a:gd name="connsiteX191" fmla="*/ 1460545 w 4651277"/>
                  <a:gd name="connsiteY191" fmla="*/ 338313 h 4241931"/>
                  <a:gd name="connsiteX192" fmla="*/ 1512110 w 4651277"/>
                  <a:gd name="connsiteY192" fmla="*/ 300603 h 4241931"/>
                  <a:gd name="connsiteX193" fmla="*/ 1512639 w 4651277"/>
                  <a:gd name="connsiteY193" fmla="*/ 301468 h 4241931"/>
                  <a:gd name="connsiteX194" fmla="*/ 1518925 w 4651277"/>
                  <a:gd name="connsiteY194" fmla="*/ 302455 h 4241931"/>
                  <a:gd name="connsiteX195" fmla="*/ 1592774 w 4651277"/>
                  <a:gd name="connsiteY195" fmla="*/ 337949 h 4241931"/>
                  <a:gd name="connsiteX196" fmla="*/ 1609283 w 4651277"/>
                  <a:gd name="connsiteY196" fmla="*/ 384942 h 4241931"/>
                  <a:gd name="connsiteX197" fmla="*/ 1618784 w 4651277"/>
                  <a:gd name="connsiteY197" fmla="*/ 393835 h 4241931"/>
                  <a:gd name="connsiteX198" fmla="*/ 1646488 w 4651277"/>
                  <a:gd name="connsiteY198" fmla="*/ 387870 h 4241931"/>
                  <a:gd name="connsiteX199" fmla="*/ 1656853 w 4651277"/>
                  <a:gd name="connsiteY199" fmla="*/ 392900 h 4241931"/>
                  <a:gd name="connsiteX200" fmla="*/ 1697241 w 4651277"/>
                  <a:gd name="connsiteY200" fmla="*/ 414806 h 4241931"/>
                  <a:gd name="connsiteX201" fmla="*/ 1703912 w 4651277"/>
                  <a:gd name="connsiteY201" fmla="*/ 406155 h 4241931"/>
                  <a:gd name="connsiteX202" fmla="*/ 1723639 w 4651277"/>
                  <a:gd name="connsiteY202" fmla="*/ 381491 h 4241931"/>
                  <a:gd name="connsiteX203" fmla="*/ 1751085 w 4651277"/>
                  <a:gd name="connsiteY203" fmla="*/ 397791 h 4241931"/>
                  <a:gd name="connsiteX204" fmla="*/ 1750050 w 4651277"/>
                  <a:gd name="connsiteY204" fmla="*/ 414468 h 4241931"/>
                  <a:gd name="connsiteX205" fmla="*/ 1771480 w 4651277"/>
                  <a:gd name="connsiteY205" fmla="*/ 433478 h 4241931"/>
                  <a:gd name="connsiteX206" fmla="*/ 1791671 w 4651277"/>
                  <a:gd name="connsiteY206" fmla="*/ 427858 h 4241931"/>
                  <a:gd name="connsiteX207" fmla="*/ 1811649 w 4651277"/>
                  <a:gd name="connsiteY207" fmla="*/ 420162 h 4241931"/>
                  <a:gd name="connsiteX208" fmla="*/ 1828465 w 4651277"/>
                  <a:gd name="connsiteY208" fmla="*/ 420549 h 4241931"/>
                  <a:gd name="connsiteX209" fmla="*/ 1828507 w 4651277"/>
                  <a:gd name="connsiteY209" fmla="*/ 435439 h 4241931"/>
                  <a:gd name="connsiteX210" fmla="*/ 1831732 w 4651277"/>
                  <a:gd name="connsiteY210" fmla="*/ 469308 h 4241931"/>
                  <a:gd name="connsiteX211" fmla="*/ 1847892 w 4651277"/>
                  <a:gd name="connsiteY211" fmla="*/ 475634 h 4241931"/>
                  <a:gd name="connsiteX212" fmla="*/ 1880127 w 4651277"/>
                  <a:gd name="connsiteY212" fmla="*/ 458510 h 4241931"/>
                  <a:gd name="connsiteX213" fmla="*/ 1931438 w 4651277"/>
                  <a:gd name="connsiteY213" fmla="*/ 455808 h 4241931"/>
                  <a:gd name="connsiteX214" fmla="*/ 1943891 w 4651277"/>
                  <a:gd name="connsiteY214" fmla="*/ 454542 h 4241931"/>
                  <a:gd name="connsiteX215" fmla="*/ 1961453 w 4651277"/>
                  <a:gd name="connsiteY215" fmla="*/ 439538 h 4241931"/>
                  <a:gd name="connsiteX216" fmla="*/ 1987828 w 4651277"/>
                  <a:gd name="connsiteY216" fmla="*/ 418394 h 4241931"/>
                  <a:gd name="connsiteX217" fmla="*/ 1975043 w 4651277"/>
                  <a:gd name="connsiteY217" fmla="*/ 406059 h 4241931"/>
                  <a:gd name="connsiteX218" fmla="*/ 1967342 w 4651277"/>
                  <a:gd name="connsiteY218" fmla="*/ 392156 h 4241931"/>
                  <a:gd name="connsiteX219" fmla="*/ 1982906 w 4651277"/>
                  <a:gd name="connsiteY219" fmla="*/ 373999 h 4241931"/>
                  <a:gd name="connsiteX220" fmla="*/ 1993404 w 4651277"/>
                  <a:gd name="connsiteY220" fmla="*/ 384470 h 4241931"/>
                  <a:gd name="connsiteX221" fmla="*/ 2001183 w 4651277"/>
                  <a:gd name="connsiteY221" fmla="*/ 395007 h 4241931"/>
                  <a:gd name="connsiteX222" fmla="*/ 2026848 w 4651277"/>
                  <a:gd name="connsiteY222" fmla="*/ 370998 h 4241931"/>
                  <a:gd name="connsiteX223" fmla="*/ 2023876 w 4651277"/>
                  <a:gd name="connsiteY223" fmla="*/ 354098 h 4241931"/>
                  <a:gd name="connsiteX224" fmla="*/ 2033778 w 4651277"/>
                  <a:gd name="connsiteY224" fmla="*/ 340084 h 4241931"/>
                  <a:gd name="connsiteX225" fmla="*/ 2048794 w 4651277"/>
                  <a:gd name="connsiteY225" fmla="*/ 345479 h 4241931"/>
                  <a:gd name="connsiteX226" fmla="*/ 2057325 w 4651277"/>
                  <a:gd name="connsiteY226" fmla="*/ 373772 h 4241931"/>
                  <a:gd name="connsiteX227" fmla="*/ 2070321 w 4651277"/>
                  <a:gd name="connsiteY227" fmla="*/ 397232 h 4241931"/>
                  <a:gd name="connsiteX228" fmla="*/ 2071512 w 4651277"/>
                  <a:gd name="connsiteY228" fmla="*/ 397142 h 4241931"/>
                  <a:gd name="connsiteX229" fmla="*/ 2069934 w 4651277"/>
                  <a:gd name="connsiteY229" fmla="*/ 387948 h 4241931"/>
                  <a:gd name="connsiteX230" fmla="*/ 2060255 w 4651277"/>
                  <a:gd name="connsiteY230" fmla="*/ 375985 h 4241931"/>
                  <a:gd name="connsiteX231" fmla="*/ 2064924 w 4651277"/>
                  <a:gd name="connsiteY231" fmla="*/ 367708 h 4241931"/>
                  <a:gd name="connsiteX232" fmla="*/ 2081666 w 4651277"/>
                  <a:gd name="connsiteY232" fmla="*/ 366819 h 4241931"/>
                  <a:gd name="connsiteX233" fmla="*/ 2129577 w 4651277"/>
                  <a:gd name="connsiteY233" fmla="*/ 334348 h 4241931"/>
                  <a:gd name="connsiteX234" fmla="*/ 2116160 w 4651277"/>
                  <a:gd name="connsiteY234" fmla="*/ 315351 h 4241931"/>
                  <a:gd name="connsiteX235" fmla="*/ 2102325 w 4651277"/>
                  <a:gd name="connsiteY235" fmla="*/ 302217 h 4241931"/>
                  <a:gd name="connsiteX236" fmla="*/ 2119407 w 4651277"/>
                  <a:gd name="connsiteY236" fmla="*/ 294011 h 4241931"/>
                  <a:gd name="connsiteX237" fmla="*/ 2224738 w 4651277"/>
                  <a:gd name="connsiteY237" fmla="*/ 243162 h 4241931"/>
                  <a:gd name="connsiteX238" fmla="*/ 2229478 w 4651277"/>
                  <a:gd name="connsiteY238" fmla="*/ 222474 h 4241931"/>
                  <a:gd name="connsiteX239" fmla="*/ 2233028 w 4651277"/>
                  <a:gd name="connsiteY239" fmla="*/ 193087 h 4241931"/>
                  <a:gd name="connsiteX240" fmla="*/ 2257860 w 4651277"/>
                  <a:gd name="connsiteY240" fmla="*/ 207096 h 4241931"/>
                  <a:gd name="connsiteX241" fmla="*/ 2292599 w 4651277"/>
                  <a:gd name="connsiteY241" fmla="*/ 187734 h 4241931"/>
                  <a:gd name="connsiteX242" fmla="*/ 2292817 w 4651277"/>
                  <a:gd name="connsiteY242" fmla="*/ 187109 h 4241931"/>
                  <a:gd name="connsiteX243" fmla="*/ 2286426 w 4651277"/>
                  <a:gd name="connsiteY243" fmla="*/ 166089 h 4241931"/>
                  <a:gd name="connsiteX244" fmla="*/ 2271698 w 4651277"/>
                  <a:gd name="connsiteY244" fmla="*/ 148167 h 4241931"/>
                  <a:gd name="connsiteX245" fmla="*/ 2200551 w 4651277"/>
                  <a:gd name="connsiteY245" fmla="*/ 141725 h 4241931"/>
                  <a:gd name="connsiteX246" fmla="*/ 2177955 w 4651277"/>
                  <a:gd name="connsiteY246" fmla="*/ 156063 h 4241931"/>
                  <a:gd name="connsiteX247" fmla="*/ 2161942 w 4651277"/>
                  <a:gd name="connsiteY247" fmla="*/ 156914 h 4241931"/>
                  <a:gd name="connsiteX248" fmla="*/ 2166815 w 4651277"/>
                  <a:gd name="connsiteY248" fmla="*/ 128838 h 4241931"/>
                  <a:gd name="connsiteX249" fmla="*/ 2176178 w 4651277"/>
                  <a:gd name="connsiteY249" fmla="*/ 122581 h 4241931"/>
                  <a:gd name="connsiteX250" fmla="*/ 2220346 w 4651277"/>
                  <a:gd name="connsiteY250" fmla="*/ 115856 h 4241931"/>
                  <a:gd name="connsiteX251" fmla="*/ 2224591 w 4651277"/>
                  <a:gd name="connsiteY251" fmla="*/ 99573 h 4241931"/>
                  <a:gd name="connsiteX252" fmla="*/ 2236573 w 4651277"/>
                  <a:gd name="connsiteY252" fmla="*/ 77769 h 4241931"/>
                  <a:gd name="connsiteX253" fmla="*/ 2240288 w 4651277"/>
                  <a:gd name="connsiteY253" fmla="*/ 79030 h 4241931"/>
                  <a:gd name="connsiteX254" fmla="*/ 2269604 w 4651277"/>
                  <a:gd name="connsiteY254" fmla="*/ 94993 h 4241931"/>
                  <a:gd name="connsiteX255" fmla="*/ 2282204 w 4651277"/>
                  <a:gd name="connsiteY255" fmla="*/ 84835 h 4241931"/>
                  <a:gd name="connsiteX256" fmla="*/ 2285805 w 4651277"/>
                  <a:gd name="connsiteY256" fmla="*/ 83914 h 4241931"/>
                  <a:gd name="connsiteX257" fmla="*/ 2306411 w 4651277"/>
                  <a:gd name="connsiteY257" fmla="*/ 73331 h 4241931"/>
                  <a:gd name="connsiteX258" fmla="*/ 2339875 w 4651277"/>
                  <a:gd name="connsiteY258" fmla="*/ 29946 h 4241931"/>
                  <a:gd name="connsiteX259" fmla="*/ 2392011 w 4651277"/>
                  <a:gd name="connsiteY259" fmla="*/ 22068 h 4241931"/>
                  <a:gd name="connsiteX260" fmla="*/ 2449746 w 4651277"/>
                  <a:gd name="connsiteY260" fmla="*/ 23384 h 4241931"/>
                  <a:gd name="connsiteX261" fmla="*/ 2451125 w 4651277"/>
                  <a:gd name="connsiteY261" fmla="*/ 21850 h 4241931"/>
                  <a:gd name="connsiteX262" fmla="*/ 2508325 w 4651277"/>
                  <a:gd name="connsiteY262" fmla="*/ 26842 h 4241931"/>
                  <a:gd name="connsiteX263" fmla="*/ 2528565 w 4651277"/>
                  <a:gd name="connsiteY263" fmla="*/ 50586 h 4241931"/>
                  <a:gd name="connsiteX264" fmla="*/ 2545177 w 4651277"/>
                  <a:gd name="connsiteY264" fmla="*/ 19776 h 4241931"/>
                  <a:gd name="connsiteX265" fmla="*/ 2549345 w 4651277"/>
                  <a:gd name="connsiteY265" fmla="*/ 2036 h 4241931"/>
                  <a:gd name="connsiteX266" fmla="*/ 2559883 w 4651277"/>
                  <a:gd name="connsiteY266" fmla="*/ 8046 h 4241931"/>
                  <a:gd name="connsiteX267" fmla="*/ 2562074 w 4651277"/>
                  <a:gd name="connsiteY267" fmla="*/ 21799 h 4241931"/>
                  <a:gd name="connsiteX268" fmla="*/ 2568791 w 4651277"/>
                  <a:gd name="connsiteY268" fmla="*/ 52099 h 4241931"/>
                  <a:gd name="connsiteX269" fmla="*/ 2601553 w 4651277"/>
                  <a:gd name="connsiteY269" fmla="*/ 64228 h 4241931"/>
                  <a:gd name="connsiteX270" fmla="*/ 2625296 w 4651277"/>
                  <a:gd name="connsiteY270" fmla="*/ 43989 h 4241931"/>
                  <a:gd name="connsiteX271" fmla="*/ 2645290 w 4651277"/>
                  <a:gd name="connsiteY271" fmla="*/ 35629 h 4241931"/>
                  <a:gd name="connsiteX272" fmla="*/ 2655912 w 4651277"/>
                  <a:gd name="connsiteY272" fmla="*/ 56963 h 4241931"/>
                  <a:gd name="connsiteX273" fmla="*/ 2657690 w 4651277"/>
                  <a:gd name="connsiteY273" fmla="*/ 90445 h 4241931"/>
                  <a:gd name="connsiteX274" fmla="*/ 2676280 w 4651277"/>
                  <a:gd name="connsiteY274" fmla="*/ 110626 h 4241931"/>
                  <a:gd name="connsiteX275" fmla="*/ 2711007 w 4651277"/>
                  <a:gd name="connsiteY275" fmla="*/ 146010 h 4241931"/>
                  <a:gd name="connsiteX276" fmla="*/ 2766305 w 4651277"/>
                  <a:gd name="connsiteY276" fmla="*/ 183951 h 4241931"/>
                  <a:gd name="connsiteX277" fmla="*/ 2774785 w 4651277"/>
                  <a:gd name="connsiteY277" fmla="*/ 182383 h 4241931"/>
                  <a:gd name="connsiteX278" fmla="*/ 2787062 w 4651277"/>
                  <a:gd name="connsiteY278" fmla="*/ 171241 h 4241931"/>
                  <a:gd name="connsiteX279" fmla="*/ 2822613 w 4651277"/>
                  <a:gd name="connsiteY279" fmla="*/ 167164 h 4241931"/>
                  <a:gd name="connsiteX280" fmla="*/ 2851379 w 4651277"/>
                  <a:gd name="connsiteY280" fmla="*/ 159068 h 4241931"/>
                  <a:gd name="connsiteX281" fmla="*/ 2865409 w 4651277"/>
                  <a:gd name="connsiteY281" fmla="*/ 175841 h 4241931"/>
                  <a:gd name="connsiteX282" fmla="*/ 2868616 w 4651277"/>
                  <a:gd name="connsiteY282" fmla="*/ 203591 h 4241931"/>
                  <a:gd name="connsiteX283" fmla="*/ 2876461 w 4651277"/>
                  <a:gd name="connsiteY283" fmla="*/ 217589 h 4241931"/>
                  <a:gd name="connsiteX284" fmla="*/ 2879988 w 4651277"/>
                  <a:gd name="connsiteY284" fmla="*/ 214776 h 4241931"/>
                  <a:gd name="connsiteX285" fmla="*/ 2883159 w 4651277"/>
                  <a:gd name="connsiteY285" fmla="*/ 198914 h 4241931"/>
                  <a:gd name="connsiteX286" fmla="*/ 2919613 w 4651277"/>
                  <a:gd name="connsiteY286" fmla="*/ 156832 h 4241931"/>
                  <a:gd name="connsiteX287" fmla="*/ 2928147 w 4651277"/>
                  <a:gd name="connsiteY287" fmla="*/ 138860 h 4241931"/>
                  <a:gd name="connsiteX288" fmla="*/ 2945881 w 4651277"/>
                  <a:gd name="connsiteY288" fmla="*/ 129159 h 4241931"/>
                  <a:gd name="connsiteX289" fmla="*/ 3020035 w 4651277"/>
                  <a:gd name="connsiteY289" fmla="*/ 96025 h 4241931"/>
                  <a:gd name="connsiteX290" fmla="*/ 3059179 w 4651277"/>
                  <a:gd name="connsiteY290" fmla="*/ 77158 h 4241931"/>
                  <a:gd name="connsiteX291" fmla="*/ 3077043 w 4651277"/>
                  <a:gd name="connsiteY291" fmla="*/ 97377 h 4241931"/>
                  <a:gd name="connsiteX292" fmla="*/ 3110061 w 4651277"/>
                  <a:gd name="connsiteY292" fmla="*/ 86865 h 4241931"/>
                  <a:gd name="connsiteX293" fmla="*/ 3141966 w 4651277"/>
                  <a:gd name="connsiteY293" fmla="*/ 69112 h 4241931"/>
                  <a:gd name="connsiteX294" fmla="*/ 3160021 w 4651277"/>
                  <a:gd name="connsiteY294" fmla="*/ 92972 h 4241931"/>
                  <a:gd name="connsiteX295" fmla="*/ 3174507 w 4651277"/>
                  <a:gd name="connsiteY295" fmla="*/ 104611 h 4241931"/>
                  <a:gd name="connsiteX296" fmla="*/ 3184041 w 4651277"/>
                  <a:gd name="connsiteY296" fmla="*/ 91697 h 4241931"/>
                  <a:gd name="connsiteX297" fmla="*/ 3184575 w 4651277"/>
                  <a:gd name="connsiteY297" fmla="*/ 88018 h 4241931"/>
                  <a:gd name="connsiteX298" fmla="*/ 3192073 w 4651277"/>
                  <a:gd name="connsiteY298" fmla="*/ 64262 h 4241931"/>
                  <a:gd name="connsiteX299" fmla="*/ 3201007 w 4651277"/>
                  <a:gd name="connsiteY299" fmla="*/ 81307 h 4241931"/>
                  <a:gd name="connsiteX300" fmla="*/ 3205002 w 4651277"/>
                  <a:gd name="connsiteY300" fmla="*/ 101532 h 4241931"/>
                  <a:gd name="connsiteX301" fmla="*/ 3239907 w 4651277"/>
                  <a:gd name="connsiteY301" fmla="*/ 112818 h 4241931"/>
                  <a:gd name="connsiteX302" fmla="*/ 3253692 w 4651277"/>
                  <a:gd name="connsiteY302" fmla="*/ 97487 h 4241931"/>
                  <a:gd name="connsiteX303" fmla="*/ 3276340 w 4651277"/>
                  <a:gd name="connsiteY303" fmla="*/ 111614 h 4241931"/>
                  <a:gd name="connsiteX304" fmla="*/ 3277538 w 4651277"/>
                  <a:gd name="connsiteY304" fmla="*/ 134178 h 4241931"/>
                  <a:gd name="connsiteX305" fmla="*/ 3294634 w 4651277"/>
                  <a:gd name="connsiteY305" fmla="*/ 153708 h 4241931"/>
                  <a:gd name="connsiteX306" fmla="*/ 3319511 w 4651277"/>
                  <a:gd name="connsiteY306" fmla="*/ 182315 h 4241931"/>
                  <a:gd name="connsiteX307" fmla="*/ 3357761 w 4651277"/>
                  <a:gd name="connsiteY307" fmla="*/ 215321 h 4241931"/>
                  <a:gd name="connsiteX308" fmla="*/ 3375693 w 4651277"/>
                  <a:gd name="connsiteY308" fmla="*/ 223128 h 4241931"/>
                  <a:gd name="connsiteX309" fmla="*/ 3367384 w 4651277"/>
                  <a:gd name="connsiteY309" fmla="*/ 231599 h 4241931"/>
                  <a:gd name="connsiteX310" fmla="*/ 3377007 w 4651277"/>
                  <a:gd name="connsiteY310" fmla="*/ 247876 h 4241931"/>
                  <a:gd name="connsiteX311" fmla="*/ 3404679 w 4651277"/>
                  <a:gd name="connsiteY311" fmla="*/ 274145 h 4241931"/>
                  <a:gd name="connsiteX312" fmla="*/ 3412506 w 4651277"/>
                  <a:gd name="connsiteY312" fmla="*/ 297817 h 4241931"/>
                  <a:gd name="connsiteX313" fmla="*/ 3404705 w 4651277"/>
                  <a:gd name="connsiteY313" fmla="*/ 329618 h 4241931"/>
                  <a:gd name="connsiteX314" fmla="*/ 3403809 w 4651277"/>
                  <a:gd name="connsiteY314" fmla="*/ 381492 h 4241931"/>
                  <a:gd name="connsiteX315" fmla="*/ 3416229 w 4651277"/>
                  <a:gd name="connsiteY315" fmla="*/ 395432 h 4241931"/>
                  <a:gd name="connsiteX316" fmla="*/ 3415823 w 4651277"/>
                  <a:gd name="connsiteY316" fmla="*/ 429029 h 4241931"/>
                  <a:gd name="connsiteX317" fmla="*/ 3401628 w 4651277"/>
                  <a:gd name="connsiteY317" fmla="*/ 453597 h 4241931"/>
                  <a:gd name="connsiteX318" fmla="*/ 3406631 w 4651277"/>
                  <a:gd name="connsiteY318" fmla="*/ 464270 h 4241931"/>
                  <a:gd name="connsiteX319" fmla="*/ 3407669 w 4651277"/>
                  <a:gd name="connsiteY319" fmla="*/ 464755 h 4241931"/>
                  <a:gd name="connsiteX320" fmla="*/ 3418321 w 4651277"/>
                  <a:gd name="connsiteY320" fmla="*/ 455508 h 4241931"/>
                  <a:gd name="connsiteX321" fmla="*/ 3436938 w 4651277"/>
                  <a:gd name="connsiteY321" fmla="*/ 446109 h 4241931"/>
                  <a:gd name="connsiteX322" fmla="*/ 3438909 w 4651277"/>
                  <a:gd name="connsiteY322" fmla="*/ 448742 h 4241931"/>
                  <a:gd name="connsiteX323" fmla="*/ 3451615 w 4651277"/>
                  <a:gd name="connsiteY323" fmla="*/ 473672 h 4241931"/>
                  <a:gd name="connsiteX324" fmla="*/ 3465140 w 4651277"/>
                  <a:gd name="connsiteY324" fmla="*/ 472619 h 4241931"/>
                  <a:gd name="connsiteX325" fmla="*/ 3468067 w 4651277"/>
                  <a:gd name="connsiteY325" fmla="*/ 473688 h 4241931"/>
                  <a:gd name="connsiteX326" fmla="*/ 3487330 w 4651277"/>
                  <a:gd name="connsiteY326" fmla="*/ 476135 h 4241931"/>
                  <a:gd name="connsiteX327" fmla="*/ 3531027 w 4651277"/>
                  <a:gd name="connsiteY327" fmla="*/ 461995 h 4241931"/>
                  <a:gd name="connsiteX328" fmla="*/ 3570810 w 4651277"/>
                  <a:gd name="connsiteY328" fmla="*/ 481255 h 4241931"/>
                  <a:gd name="connsiteX329" fmla="*/ 3610106 w 4651277"/>
                  <a:gd name="connsiteY329" fmla="*/ 509524 h 4241931"/>
                  <a:gd name="connsiteX330" fmla="*/ 3611787 w 4651277"/>
                  <a:gd name="connsiteY330" fmla="*/ 509117 h 4241931"/>
                  <a:gd name="connsiteX331" fmla="*/ 3648972 w 4651277"/>
                  <a:gd name="connsiteY331" fmla="*/ 539676 h 4241931"/>
                  <a:gd name="connsiteX332" fmla="*/ 3651715 w 4651277"/>
                  <a:gd name="connsiteY332" fmla="*/ 565684 h 4241931"/>
                  <a:gd name="connsiteX333" fmla="*/ 3677801 w 4651277"/>
                  <a:gd name="connsiteY333" fmla="*/ 552253 h 4241931"/>
                  <a:gd name="connsiteX334" fmla="*/ 3689090 w 4651277"/>
                  <a:gd name="connsiteY334" fmla="*/ 541962 h 4241931"/>
                  <a:gd name="connsiteX335" fmla="*/ 3693528 w 4651277"/>
                  <a:gd name="connsiteY335" fmla="*/ 551111 h 4241931"/>
                  <a:gd name="connsiteX336" fmla="*/ 3688525 w 4651277"/>
                  <a:gd name="connsiteY336" fmla="*/ 561659 h 4241931"/>
                  <a:gd name="connsiteX337" fmla="*/ 3678811 w 4651277"/>
                  <a:gd name="connsiteY337" fmla="*/ 585792 h 4241931"/>
                  <a:gd name="connsiteX338" fmla="*/ 3695717 w 4651277"/>
                  <a:gd name="connsiteY338" fmla="*/ 609705 h 4241931"/>
                  <a:gd name="connsiteX339" fmla="*/ 3721724 w 4651277"/>
                  <a:gd name="connsiteY339" fmla="*/ 606963 h 4241931"/>
                  <a:gd name="connsiteX340" fmla="*/ 3739511 w 4651277"/>
                  <a:gd name="connsiteY340" fmla="*/ 610656 h 4241931"/>
                  <a:gd name="connsiteX341" fmla="*/ 3736745 w 4651277"/>
                  <a:gd name="connsiteY341" fmla="*/ 630441 h 4241931"/>
                  <a:gd name="connsiteX342" fmla="*/ 3722108 w 4651277"/>
                  <a:gd name="connsiteY342" fmla="*/ 654435 h 4241931"/>
                  <a:gd name="connsiteX343" fmla="*/ 3725398 w 4651277"/>
                  <a:gd name="connsiteY343" fmla="*/ 677198 h 4241931"/>
                  <a:gd name="connsiteX344" fmla="*/ 3732642 w 4651277"/>
                  <a:gd name="connsiteY344" fmla="*/ 718119 h 4241931"/>
                  <a:gd name="connsiteX345" fmla="*/ 3752899 w 4651277"/>
                  <a:gd name="connsiteY345" fmla="*/ 770559 h 4241931"/>
                  <a:gd name="connsiteX346" fmla="*/ 3759505 w 4651277"/>
                  <a:gd name="connsiteY346" fmla="*/ 773493 h 4241931"/>
                  <a:gd name="connsiteX347" fmla="*/ 3773273 w 4651277"/>
                  <a:gd name="connsiteY347" fmla="*/ 771607 h 4241931"/>
                  <a:gd name="connsiteX348" fmla="*/ 3799787 w 4651277"/>
                  <a:gd name="connsiteY348" fmla="*/ 785635 h 4241931"/>
                  <a:gd name="connsiteX349" fmla="*/ 3823514 w 4651277"/>
                  <a:gd name="connsiteY349" fmla="*/ 793668 h 4241931"/>
                  <a:gd name="connsiteX350" fmla="*/ 3825266 w 4651277"/>
                  <a:gd name="connsiteY350" fmla="*/ 811916 h 4241931"/>
                  <a:gd name="connsiteX351" fmla="*/ 3814334 w 4651277"/>
                  <a:gd name="connsiteY351" fmla="*/ 832622 h 4241931"/>
                  <a:gd name="connsiteX352" fmla="*/ 3813124 w 4651277"/>
                  <a:gd name="connsiteY352" fmla="*/ 846019 h 4241931"/>
                  <a:gd name="connsiteX353" fmla="*/ 3816896 w 4651277"/>
                  <a:gd name="connsiteY353" fmla="*/ 845745 h 4241931"/>
                  <a:gd name="connsiteX354" fmla="*/ 3826606 w 4651277"/>
                  <a:gd name="connsiteY354" fmla="*/ 836281 h 4241931"/>
                  <a:gd name="connsiteX355" fmla="*/ 3871753 w 4651277"/>
                  <a:gd name="connsiteY355" fmla="*/ 824457 h 4241931"/>
                  <a:gd name="connsiteX356" fmla="*/ 3886170 w 4651277"/>
                  <a:gd name="connsiteY356" fmla="*/ 816075 h 4241931"/>
                  <a:gd name="connsiteX357" fmla="*/ 3903030 w 4651277"/>
                  <a:gd name="connsiteY357" fmla="*/ 817772 h 4241931"/>
                  <a:gd name="connsiteX358" fmla="*/ 3970004 w 4651277"/>
                  <a:gd name="connsiteY358" fmla="*/ 830001 h 4241931"/>
                  <a:gd name="connsiteX359" fmla="*/ 4006011 w 4651277"/>
                  <a:gd name="connsiteY359" fmla="*/ 835505 h 4241931"/>
                  <a:gd name="connsiteX360" fmla="*/ 4008781 w 4651277"/>
                  <a:gd name="connsiteY360" fmla="*/ 857952 h 4241931"/>
                  <a:gd name="connsiteX361" fmla="*/ 4036592 w 4651277"/>
                  <a:gd name="connsiteY361" fmla="*/ 866330 h 4241931"/>
                  <a:gd name="connsiteX362" fmla="*/ 4067065 w 4651277"/>
                  <a:gd name="connsiteY362" fmla="*/ 869173 h 4241931"/>
                  <a:gd name="connsiteX363" fmla="*/ 4068243 w 4651277"/>
                  <a:gd name="connsiteY363" fmla="*/ 894227 h 4241931"/>
                  <a:gd name="connsiteX364" fmla="*/ 4072744 w 4651277"/>
                  <a:gd name="connsiteY364" fmla="*/ 909141 h 4241931"/>
                  <a:gd name="connsiteX365" fmla="*/ 4085455 w 4651277"/>
                  <a:gd name="connsiteY365" fmla="*/ 904728 h 4241931"/>
                  <a:gd name="connsiteX366" fmla="*/ 4087569 w 4651277"/>
                  <a:gd name="connsiteY366" fmla="*/ 902438 h 4241931"/>
                  <a:gd name="connsiteX367" fmla="*/ 4104010 w 4651277"/>
                  <a:gd name="connsiteY367" fmla="*/ 889565 h 4241931"/>
                  <a:gd name="connsiteX368" fmla="*/ 4102112 w 4651277"/>
                  <a:gd name="connsiteY368" fmla="*/ 905584 h 4241931"/>
                  <a:gd name="connsiteX369" fmla="*/ 4095288 w 4651277"/>
                  <a:gd name="connsiteY369" fmla="*/ 921462 h 4241931"/>
                  <a:gd name="connsiteX370" fmla="*/ 4114076 w 4651277"/>
                  <a:gd name="connsiteY370" fmla="*/ 945807 h 4241931"/>
                  <a:gd name="connsiteX371" fmla="*/ 4130871 w 4651277"/>
                  <a:gd name="connsiteY371" fmla="*/ 941738 h 4241931"/>
                  <a:gd name="connsiteX372" fmla="*/ 4139837 w 4651277"/>
                  <a:gd name="connsiteY372" fmla="*/ 962239 h 4241931"/>
                  <a:gd name="connsiteX373" fmla="*/ 4129973 w 4651277"/>
                  <a:gd name="connsiteY373" fmla="*/ 978408 h 4241931"/>
                  <a:gd name="connsiteX374" fmla="*/ 4132538 w 4651277"/>
                  <a:gd name="connsiteY374" fmla="*/ 1000014 h 4241931"/>
                  <a:gd name="connsiteX375" fmla="*/ 4136183 w 4651277"/>
                  <a:gd name="connsiteY375" fmla="*/ 1031582 h 4241931"/>
                  <a:gd name="connsiteX376" fmla="*/ 4146989 w 4651277"/>
                  <a:gd name="connsiteY376" fmla="*/ 1072530 h 4241931"/>
                  <a:gd name="connsiteX377" fmla="*/ 4155688 w 4651277"/>
                  <a:gd name="connsiteY377" fmla="*/ 1086426 h 4241931"/>
                  <a:gd name="connsiteX378" fmla="*/ 4145929 w 4651277"/>
                  <a:gd name="connsiteY378" fmla="*/ 1088345 h 4241931"/>
                  <a:gd name="connsiteX379" fmla="*/ 4144869 w 4651277"/>
                  <a:gd name="connsiteY379" fmla="*/ 1104161 h 4241931"/>
                  <a:gd name="connsiteX380" fmla="*/ 4151555 w 4651277"/>
                  <a:gd name="connsiteY380" fmla="*/ 1135438 h 4241931"/>
                  <a:gd name="connsiteX381" fmla="*/ 4145749 w 4651277"/>
                  <a:gd name="connsiteY381" fmla="*/ 1155514 h 4241931"/>
                  <a:gd name="connsiteX382" fmla="*/ 4125285 w 4651277"/>
                  <a:gd name="connsiteY382" fmla="*/ 1173805 h 4241931"/>
                  <a:gd name="connsiteX383" fmla="*/ 4100084 w 4651277"/>
                  <a:gd name="connsiteY383" fmla="*/ 1209249 h 4241931"/>
                  <a:gd name="connsiteX384" fmla="*/ 4102066 w 4651277"/>
                  <a:gd name="connsiteY384" fmla="*/ 1224772 h 4241931"/>
                  <a:gd name="connsiteX385" fmla="*/ 4085863 w 4651277"/>
                  <a:gd name="connsiteY385" fmla="*/ 1247812 h 4241931"/>
                  <a:gd name="connsiteX386" fmla="*/ 4062766 w 4651277"/>
                  <a:gd name="connsiteY386" fmla="*/ 1268076 h 4241931"/>
                  <a:gd name="connsiteX387" fmla="*/ 4083268 w 4651277"/>
                  <a:gd name="connsiteY387" fmla="*/ 1301340 h 4241931"/>
                  <a:gd name="connsiteX388" fmla="*/ 4087529 w 4651277"/>
                  <a:gd name="connsiteY388" fmla="*/ 1306087 h 4241931"/>
                  <a:gd name="connsiteX389" fmla="*/ 4075365 w 4651277"/>
                  <a:gd name="connsiteY389" fmla="*/ 1307255 h 4241931"/>
                  <a:gd name="connsiteX390" fmla="*/ 4025745 w 4651277"/>
                  <a:gd name="connsiteY390" fmla="*/ 1300602 h 4241931"/>
                  <a:gd name="connsiteX391" fmla="*/ 4008462 w 4651277"/>
                  <a:gd name="connsiteY391" fmla="*/ 1313679 h 4241931"/>
                  <a:gd name="connsiteX392" fmla="*/ 3997211 w 4651277"/>
                  <a:gd name="connsiteY392" fmla="*/ 1333296 h 4241931"/>
                  <a:gd name="connsiteX393" fmla="*/ 3959710 w 4651277"/>
                  <a:gd name="connsiteY393" fmla="*/ 1345489 h 4241931"/>
                  <a:gd name="connsiteX394" fmla="*/ 3934694 w 4651277"/>
                  <a:gd name="connsiteY394" fmla="*/ 1355993 h 4241931"/>
                  <a:gd name="connsiteX395" fmla="*/ 3923280 w 4651277"/>
                  <a:gd name="connsiteY395" fmla="*/ 1354757 h 4241931"/>
                  <a:gd name="connsiteX396" fmla="*/ 3922998 w 4651277"/>
                  <a:gd name="connsiteY396" fmla="*/ 1364605 h 4241931"/>
                  <a:gd name="connsiteX397" fmla="*/ 3927995 w 4651277"/>
                  <a:gd name="connsiteY397" fmla="*/ 1383399 h 4241931"/>
                  <a:gd name="connsiteX398" fmla="*/ 3949877 w 4651277"/>
                  <a:gd name="connsiteY398" fmla="*/ 1400327 h 4241931"/>
                  <a:gd name="connsiteX399" fmla="*/ 3968971 w 4651277"/>
                  <a:gd name="connsiteY399" fmla="*/ 1411260 h 4241931"/>
                  <a:gd name="connsiteX400" fmla="*/ 3957365 w 4651277"/>
                  <a:gd name="connsiteY400" fmla="*/ 1422073 h 4241931"/>
                  <a:gd name="connsiteX401" fmla="*/ 3884013 w 4651277"/>
                  <a:gd name="connsiteY401" fmla="*/ 1478958 h 4241931"/>
                  <a:gd name="connsiteX402" fmla="*/ 3859916 w 4651277"/>
                  <a:gd name="connsiteY402" fmla="*/ 1489420 h 4241931"/>
                  <a:gd name="connsiteX403" fmla="*/ 3852809 w 4651277"/>
                  <a:gd name="connsiteY403" fmla="*/ 1481838 h 4241931"/>
                  <a:gd name="connsiteX404" fmla="*/ 3841864 w 4651277"/>
                  <a:gd name="connsiteY404" fmla="*/ 1492090 h 4241931"/>
                  <a:gd name="connsiteX405" fmla="*/ 3840531 w 4651277"/>
                  <a:gd name="connsiteY405" fmla="*/ 1496284 h 4241931"/>
                  <a:gd name="connsiteX406" fmla="*/ 3850294 w 4651277"/>
                  <a:gd name="connsiteY406" fmla="*/ 1497109 h 4241931"/>
                  <a:gd name="connsiteX407" fmla="*/ 3872107 w 4651277"/>
                  <a:gd name="connsiteY407" fmla="*/ 1537613 h 4241931"/>
                  <a:gd name="connsiteX408" fmla="*/ 3857531 w 4651277"/>
                  <a:gd name="connsiteY408" fmla="*/ 1567370 h 4241931"/>
                  <a:gd name="connsiteX409" fmla="*/ 3876637 w 4651277"/>
                  <a:gd name="connsiteY409" fmla="*/ 1591194 h 4241931"/>
                  <a:gd name="connsiteX410" fmla="*/ 3893840 w 4651277"/>
                  <a:gd name="connsiteY410" fmla="*/ 1588805 h 4241931"/>
                  <a:gd name="connsiteX411" fmla="*/ 3910000 w 4651277"/>
                  <a:gd name="connsiteY411" fmla="*/ 1585781 h 4241931"/>
                  <a:gd name="connsiteX412" fmla="*/ 3841479 w 4651277"/>
                  <a:gd name="connsiteY412" fmla="*/ 1598374 h 4241931"/>
                  <a:gd name="connsiteX413" fmla="*/ 3820166 w 4651277"/>
                  <a:gd name="connsiteY413" fmla="*/ 1603982 h 4241931"/>
                  <a:gd name="connsiteX414" fmla="*/ 3821044 w 4651277"/>
                  <a:gd name="connsiteY414" fmla="*/ 1616327 h 4241931"/>
                  <a:gd name="connsiteX415" fmla="*/ 3820601 w 4651277"/>
                  <a:gd name="connsiteY415" fmla="*/ 1618633 h 4241931"/>
                  <a:gd name="connsiteX416" fmla="*/ 3856796 w 4651277"/>
                  <a:gd name="connsiteY416" fmla="*/ 1624365 h 4241931"/>
                  <a:gd name="connsiteX417" fmla="*/ 3878963 w 4651277"/>
                  <a:gd name="connsiteY417" fmla="*/ 1632824 h 4241931"/>
                  <a:gd name="connsiteX418" fmla="*/ 3881060 w 4651277"/>
                  <a:gd name="connsiteY418" fmla="*/ 1631301 h 4241931"/>
                  <a:gd name="connsiteX419" fmla="*/ 3946493 w 4651277"/>
                  <a:gd name="connsiteY419" fmla="*/ 1636096 h 4241931"/>
                  <a:gd name="connsiteX420" fmla="*/ 4070600 w 4651277"/>
                  <a:gd name="connsiteY420" fmla="*/ 1629769 h 4241931"/>
                  <a:gd name="connsiteX421" fmla="*/ 4108464 w 4651277"/>
                  <a:gd name="connsiteY421" fmla="*/ 1628961 h 4241931"/>
                  <a:gd name="connsiteX422" fmla="*/ 4169224 w 4651277"/>
                  <a:gd name="connsiteY422" fmla="*/ 1639821 h 4241931"/>
                  <a:gd name="connsiteX423" fmla="*/ 4200098 w 4651277"/>
                  <a:gd name="connsiteY423" fmla="*/ 1644093 h 4241931"/>
                  <a:gd name="connsiteX424" fmla="*/ 4211147 w 4651277"/>
                  <a:gd name="connsiteY424" fmla="*/ 1656359 h 4241931"/>
                  <a:gd name="connsiteX425" fmla="*/ 4233231 w 4651277"/>
                  <a:gd name="connsiteY425" fmla="*/ 1641916 h 4241931"/>
                  <a:gd name="connsiteX426" fmla="*/ 4300563 w 4651277"/>
                  <a:gd name="connsiteY426" fmla="*/ 1658147 h 4241931"/>
                  <a:gd name="connsiteX427" fmla="*/ 4319080 w 4651277"/>
                  <a:gd name="connsiteY427" fmla="*/ 1662317 h 4241931"/>
                  <a:gd name="connsiteX428" fmla="*/ 4374375 w 4651277"/>
                  <a:gd name="connsiteY428" fmla="*/ 1680353 h 4241931"/>
                  <a:gd name="connsiteX429" fmla="*/ 4434018 w 4651277"/>
                  <a:gd name="connsiteY429" fmla="*/ 1702171 h 4241931"/>
                  <a:gd name="connsiteX430" fmla="*/ 4465268 w 4651277"/>
                  <a:gd name="connsiteY430" fmla="*/ 1715781 h 4241931"/>
                  <a:gd name="connsiteX431" fmla="*/ 4467174 w 4651277"/>
                  <a:gd name="connsiteY431" fmla="*/ 1715464 h 4241931"/>
                  <a:gd name="connsiteX432" fmla="*/ 4467174 w 4651277"/>
                  <a:gd name="connsiteY432" fmla="*/ 1715466 h 4241931"/>
                  <a:gd name="connsiteX433" fmla="*/ 4467651 w 4651277"/>
                  <a:gd name="connsiteY433" fmla="*/ 1715385 h 4241931"/>
                  <a:gd name="connsiteX434" fmla="*/ 4467174 w 4651277"/>
                  <a:gd name="connsiteY434" fmla="*/ 1715464 h 4241931"/>
                  <a:gd name="connsiteX435" fmla="*/ 4466063 w 4651277"/>
                  <a:gd name="connsiteY435" fmla="*/ 1714670 h 4241931"/>
                  <a:gd name="connsiteX436" fmla="*/ 4467370 w 4651277"/>
                  <a:gd name="connsiteY436" fmla="*/ 1702505 h 4241931"/>
                  <a:gd name="connsiteX437" fmla="*/ 4476105 w 4651277"/>
                  <a:gd name="connsiteY437" fmla="*/ 1702032 h 4241931"/>
                  <a:gd name="connsiteX438" fmla="*/ 4572317 w 4651277"/>
                  <a:gd name="connsiteY438" fmla="*/ 1711701 h 4241931"/>
                  <a:gd name="connsiteX439" fmla="*/ 4589311 w 4651277"/>
                  <a:gd name="connsiteY439" fmla="*/ 1713775 h 4241931"/>
                  <a:gd name="connsiteX440" fmla="*/ 4593344 w 4651277"/>
                  <a:gd name="connsiteY440" fmla="*/ 1715649 h 4241931"/>
                  <a:gd name="connsiteX441" fmla="*/ 4601154 w 4651277"/>
                  <a:gd name="connsiteY441" fmla="*/ 1724930 h 4241931"/>
                  <a:gd name="connsiteX442" fmla="*/ 4602994 w 4651277"/>
                  <a:gd name="connsiteY442" fmla="*/ 1728933 h 4241931"/>
                  <a:gd name="connsiteX443" fmla="*/ 4603083 w 4651277"/>
                  <a:gd name="connsiteY443" fmla="*/ 1740082 h 4241931"/>
                  <a:gd name="connsiteX444" fmla="*/ 4603239 w 4651277"/>
                  <a:gd name="connsiteY444" fmla="*/ 1746912 h 4241931"/>
                  <a:gd name="connsiteX445" fmla="*/ 4630175 w 4651277"/>
                  <a:gd name="connsiteY445" fmla="*/ 1748703 h 4241931"/>
                  <a:gd name="connsiteX446" fmla="*/ 4649928 w 4651277"/>
                  <a:gd name="connsiteY446" fmla="*/ 1756780 h 4241931"/>
                  <a:gd name="connsiteX447" fmla="*/ 4642711 w 4651277"/>
                  <a:gd name="connsiteY447" fmla="*/ 1771103 h 4241931"/>
                  <a:gd name="connsiteX448" fmla="*/ 4560387 w 4651277"/>
                  <a:gd name="connsiteY448" fmla="*/ 1751878 h 4241931"/>
                  <a:gd name="connsiteX449" fmla="*/ 4517474 w 4651277"/>
                  <a:gd name="connsiteY449" fmla="*/ 1749413 h 4241931"/>
                  <a:gd name="connsiteX450" fmla="*/ 4509437 w 4651277"/>
                  <a:gd name="connsiteY450" fmla="*/ 1749377 h 4241931"/>
                  <a:gd name="connsiteX451" fmla="*/ 4460463 w 4651277"/>
                  <a:gd name="connsiteY451" fmla="*/ 1730486 h 4241931"/>
                  <a:gd name="connsiteX452" fmla="*/ 4435148 w 4651277"/>
                  <a:gd name="connsiteY452" fmla="*/ 1730189 h 4241931"/>
                  <a:gd name="connsiteX453" fmla="*/ 4420092 w 4651277"/>
                  <a:gd name="connsiteY453" fmla="*/ 1731516 h 4241931"/>
                  <a:gd name="connsiteX454" fmla="*/ 4358507 w 4651277"/>
                  <a:gd name="connsiteY454" fmla="*/ 1718051 h 4241931"/>
                  <a:gd name="connsiteX455" fmla="*/ 4315401 w 4651277"/>
                  <a:gd name="connsiteY455" fmla="*/ 1716792 h 4241931"/>
                  <a:gd name="connsiteX456" fmla="*/ 4279957 w 4651277"/>
                  <a:gd name="connsiteY456" fmla="*/ 1706229 h 4241931"/>
                  <a:gd name="connsiteX457" fmla="*/ 4243898 w 4651277"/>
                  <a:gd name="connsiteY457" fmla="*/ 1719077 h 4241931"/>
                  <a:gd name="connsiteX458" fmla="*/ 4242561 w 4651277"/>
                  <a:gd name="connsiteY458" fmla="*/ 1727526 h 4241931"/>
                  <a:gd name="connsiteX459" fmla="*/ 4197062 w 4651277"/>
                  <a:gd name="connsiteY459" fmla="*/ 1753107 h 4241931"/>
                  <a:gd name="connsiteX460" fmla="*/ 4171232 w 4651277"/>
                  <a:gd name="connsiteY460" fmla="*/ 1763863 h 4241931"/>
                  <a:gd name="connsiteX461" fmla="*/ 4148247 w 4651277"/>
                  <a:gd name="connsiteY461" fmla="*/ 1803527 h 4241931"/>
                  <a:gd name="connsiteX462" fmla="*/ 4142937 w 4651277"/>
                  <a:gd name="connsiteY462" fmla="*/ 1817531 h 4241931"/>
                  <a:gd name="connsiteX463" fmla="*/ 4116091 w 4651277"/>
                  <a:gd name="connsiteY463" fmla="*/ 1826890 h 4241931"/>
                  <a:gd name="connsiteX464" fmla="*/ 4104976 w 4651277"/>
                  <a:gd name="connsiteY464" fmla="*/ 1818944 h 4241931"/>
                  <a:gd name="connsiteX465" fmla="*/ 4097318 w 4651277"/>
                  <a:gd name="connsiteY465" fmla="*/ 1828247 h 4241931"/>
                  <a:gd name="connsiteX466" fmla="*/ 4085236 w 4651277"/>
                  <a:gd name="connsiteY466" fmla="*/ 1849842 h 4241931"/>
                  <a:gd name="connsiteX467" fmla="*/ 4074972 w 4651277"/>
                  <a:gd name="connsiteY467" fmla="*/ 1859969 h 4241931"/>
                  <a:gd name="connsiteX468" fmla="*/ 4084940 w 4651277"/>
                  <a:gd name="connsiteY468" fmla="*/ 1875158 h 4241931"/>
                  <a:gd name="connsiteX469" fmla="*/ 4100714 w 4651277"/>
                  <a:gd name="connsiteY469" fmla="*/ 1900545 h 4241931"/>
                  <a:gd name="connsiteX470" fmla="*/ 4096318 w 4651277"/>
                  <a:gd name="connsiteY470" fmla="*/ 1928305 h 4241931"/>
                  <a:gd name="connsiteX471" fmla="*/ 4108759 w 4651277"/>
                  <a:gd name="connsiteY471" fmla="*/ 1951309 h 4241931"/>
                  <a:gd name="connsiteX472" fmla="*/ 4131370 w 4651277"/>
                  <a:gd name="connsiteY472" fmla="*/ 1964787 h 4241931"/>
                  <a:gd name="connsiteX473" fmla="*/ 4154147 w 4651277"/>
                  <a:gd name="connsiteY473" fmla="*/ 1961590 h 4241931"/>
                  <a:gd name="connsiteX474" fmla="*/ 4170691 w 4651277"/>
                  <a:gd name="connsiteY474" fmla="*/ 1970397 h 4241931"/>
                  <a:gd name="connsiteX475" fmla="*/ 4162195 w 4651277"/>
                  <a:gd name="connsiteY475" fmla="*/ 2000601 h 4241931"/>
                  <a:gd name="connsiteX476" fmla="*/ 4160762 w 4651277"/>
                  <a:gd name="connsiteY476" fmla="*/ 2009654 h 4241931"/>
                  <a:gd name="connsiteX477" fmla="*/ 4164444 w 4651277"/>
                  <a:gd name="connsiteY477" fmla="*/ 2017660 h 4241931"/>
                  <a:gd name="connsiteX478" fmla="*/ 4161732 w 4651277"/>
                  <a:gd name="connsiteY478" fmla="*/ 2042594 h 4241931"/>
                  <a:gd name="connsiteX479" fmla="*/ 4183266 w 4651277"/>
                  <a:gd name="connsiteY479" fmla="*/ 2047242 h 4241931"/>
                  <a:gd name="connsiteX480" fmla="*/ 4188027 w 4651277"/>
                  <a:gd name="connsiteY480" fmla="*/ 2052326 h 4241931"/>
                  <a:gd name="connsiteX481" fmla="*/ 4207826 w 4651277"/>
                  <a:gd name="connsiteY481" fmla="*/ 2103095 h 4241931"/>
                  <a:gd name="connsiteX482" fmla="*/ 4208997 w 4651277"/>
                  <a:gd name="connsiteY482" fmla="*/ 2111322 h 4241931"/>
                  <a:gd name="connsiteX483" fmla="*/ 4203675 w 4651277"/>
                  <a:gd name="connsiteY483" fmla="*/ 2148834 h 4241931"/>
                  <a:gd name="connsiteX484" fmla="*/ 4180972 w 4651277"/>
                  <a:gd name="connsiteY484" fmla="*/ 2198440 h 4241931"/>
                  <a:gd name="connsiteX485" fmla="*/ 4169590 w 4651277"/>
                  <a:gd name="connsiteY485" fmla="*/ 2219527 h 4241931"/>
                  <a:gd name="connsiteX486" fmla="*/ 4158340 w 4651277"/>
                  <a:gd name="connsiteY486" fmla="*/ 2231974 h 4241931"/>
                  <a:gd name="connsiteX487" fmla="*/ 4107542 w 4651277"/>
                  <a:gd name="connsiteY487" fmla="*/ 2248054 h 4241931"/>
                  <a:gd name="connsiteX488" fmla="*/ 4097438 w 4651277"/>
                  <a:gd name="connsiteY488" fmla="*/ 2253258 h 4241931"/>
                  <a:gd name="connsiteX489" fmla="*/ 4081921 w 4651277"/>
                  <a:gd name="connsiteY489" fmla="*/ 2284825 h 4241931"/>
                  <a:gd name="connsiteX490" fmla="*/ 4073975 w 4651277"/>
                  <a:gd name="connsiteY490" fmla="*/ 2295940 h 4241931"/>
                  <a:gd name="connsiteX491" fmla="*/ 4052681 w 4651277"/>
                  <a:gd name="connsiteY491" fmla="*/ 2321023 h 4241931"/>
                  <a:gd name="connsiteX492" fmla="*/ 4057216 w 4651277"/>
                  <a:gd name="connsiteY492" fmla="*/ 2335352 h 4241931"/>
                  <a:gd name="connsiteX493" fmla="*/ 4073448 w 4651277"/>
                  <a:gd name="connsiteY493" fmla="*/ 2336856 h 4241931"/>
                  <a:gd name="connsiteX494" fmla="*/ 4053350 w 4651277"/>
                  <a:gd name="connsiteY494" fmla="*/ 2363122 h 4241931"/>
                  <a:gd name="connsiteX495" fmla="*/ 4026071 w 4651277"/>
                  <a:gd name="connsiteY495" fmla="*/ 2415619 h 4241931"/>
                  <a:gd name="connsiteX496" fmla="*/ 4026496 w 4651277"/>
                  <a:gd name="connsiteY496" fmla="*/ 2412144 h 4241931"/>
                  <a:gd name="connsiteX497" fmla="*/ 4036449 w 4651277"/>
                  <a:gd name="connsiteY497" fmla="*/ 2388357 h 4241931"/>
                  <a:gd name="connsiteX498" fmla="*/ 4033640 w 4651277"/>
                  <a:gd name="connsiteY498" fmla="*/ 2351413 h 4241931"/>
                  <a:gd name="connsiteX499" fmla="*/ 4007815 w 4651277"/>
                  <a:gd name="connsiteY499" fmla="*/ 2350417 h 4241931"/>
                  <a:gd name="connsiteX500" fmla="*/ 4002760 w 4651277"/>
                  <a:gd name="connsiteY500" fmla="*/ 2358895 h 4241931"/>
                  <a:gd name="connsiteX501" fmla="*/ 3990263 w 4651277"/>
                  <a:gd name="connsiteY501" fmla="*/ 2390941 h 4241931"/>
                  <a:gd name="connsiteX502" fmla="*/ 3968627 w 4651277"/>
                  <a:gd name="connsiteY502" fmla="*/ 2398648 h 4241931"/>
                  <a:gd name="connsiteX503" fmla="*/ 3931553 w 4651277"/>
                  <a:gd name="connsiteY503" fmla="*/ 2410099 h 4241931"/>
                  <a:gd name="connsiteX504" fmla="*/ 3913538 w 4651277"/>
                  <a:gd name="connsiteY504" fmla="*/ 2418381 h 4241931"/>
                  <a:gd name="connsiteX505" fmla="*/ 3904576 w 4651277"/>
                  <a:gd name="connsiteY505" fmla="*/ 2428097 h 4241931"/>
                  <a:gd name="connsiteX506" fmla="*/ 3915152 w 4651277"/>
                  <a:gd name="connsiteY506" fmla="*/ 2431628 h 4241931"/>
                  <a:gd name="connsiteX507" fmla="*/ 3952295 w 4651277"/>
                  <a:gd name="connsiteY507" fmla="*/ 2478339 h 4241931"/>
                  <a:gd name="connsiteX508" fmla="*/ 3926585 w 4651277"/>
                  <a:gd name="connsiteY508" fmla="*/ 2503961 h 4241931"/>
                  <a:gd name="connsiteX509" fmla="*/ 3914218 w 4651277"/>
                  <a:gd name="connsiteY509" fmla="*/ 2527366 h 4241931"/>
                  <a:gd name="connsiteX510" fmla="*/ 3927394 w 4651277"/>
                  <a:gd name="connsiteY510" fmla="*/ 2541825 h 4241931"/>
                  <a:gd name="connsiteX511" fmla="*/ 3961310 w 4651277"/>
                  <a:gd name="connsiteY511" fmla="*/ 2562043 h 4241931"/>
                  <a:gd name="connsiteX512" fmla="*/ 3965845 w 4651277"/>
                  <a:gd name="connsiteY512" fmla="*/ 2576371 h 4241931"/>
                  <a:gd name="connsiteX513" fmla="*/ 3944723 w 4651277"/>
                  <a:gd name="connsiteY513" fmla="*/ 2709741 h 4241931"/>
                  <a:gd name="connsiteX514" fmla="*/ 3933742 w 4651277"/>
                  <a:gd name="connsiteY514" fmla="*/ 2755636 h 4241931"/>
                  <a:gd name="connsiteX515" fmla="*/ 3942916 w 4651277"/>
                  <a:gd name="connsiteY515" fmla="*/ 2771935 h 4241931"/>
                  <a:gd name="connsiteX516" fmla="*/ 3958242 w 4651277"/>
                  <a:gd name="connsiteY516" fmla="*/ 2804057 h 4241931"/>
                  <a:gd name="connsiteX517" fmla="*/ 3993102 w 4651277"/>
                  <a:gd name="connsiteY517" fmla="*/ 2841746 h 4241931"/>
                  <a:gd name="connsiteX518" fmla="*/ 4028260 w 4651277"/>
                  <a:gd name="connsiteY518" fmla="*/ 2854118 h 4241931"/>
                  <a:gd name="connsiteX519" fmla="*/ 4030417 w 4651277"/>
                  <a:gd name="connsiteY519" fmla="*/ 2860027 h 4241931"/>
                  <a:gd name="connsiteX520" fmla="*/ 4028877 w 4651277"/>
                  <a:gd name="connsiteY520" fmla="*/ 2893189 h 4241931"/>
                  <a:gd name="connsiteX521" fmla="*/ 4020657 w 4651277"/>
                  <a:gd name="connsiteY521" fmla="*/ 2945090 h 4241931"/>
                  <a:gd name="connsiteX522" fmla="*/ 4008391 w 4651277"/>
                  <a:gd name="connsiteY522" fmla="*/ 2956137 h 4241931"/>
                  <a:gd name="connsiteX523" fmla="*/ 4007340 w 4651277"/>
                  <a:gd name="connsiteY523" fmla="*/ 2962776 h 4241931"/>
                  <a:gd name="connsiteX524" fmla="*/ 3981780 w 4651277"/>
                  <a:gd name="connsiteY524" fmla="*/ 3006980 h 4241931"/>
                  <a:gd name="connsiteX525" fmla="*/ 3962714 w 4651277"/>
                  <a:gd name="connsiteY525" fmla="*/ 3021901 h 4241931"/>
                  <a:gd name="connsiteX526" fmla="*/ 3936483 w 4651277"/>
                  <a:gd name="connsiteY526" fmla="*/ 3007848 h 4241931"/>
                  <a:gd name="connsiteX527" fmla="*/ 3932864 w 4651277"/>
                  <a:gd name="connsiteY527" fmla="*/ 3007275 h 4241931"/>
                  <a:gd name="connsiteX528" fmla="*/ 3836556 w 4651277"/>
                  <a:gd name="connsiteY528" fmla="*/ 2998209 h 4241931"/>
                  <a:gd name="connsiteX529" fmla="*/ 3826595 w 4651277"/>
                  <a:gd name="connsiteY529" fmla="*/ 2971269 h 4241931"/>
                  <a:gd name="connsiteX530" fmla="*/ 3819102 w 4651277"/>
                  <a:gd name="connsiteY530" fmla="*/ 2963895 h 4241931"/>
                  <a:gd name="connsiteX531" fmla="*/ 3803698 w 4651277"/>
                  <a:gd name="connsiteY531" fmla="*/ 2959600 h 4241931"/>
                  <a:gd name="connsiteX532" fmla="*/ 3816538 w 4651277"/>
                  <a:gd name="connsiteY532" fmla="*/ 2944930 h 4241931"/>
                  <a:gd name="connsiteX533" fmla="*/ 3806099 w 4651277"/>
                  <a:gd name="connsiteY533" fmla="*/ 2921007 h 4241931"/>
                  <a:gd name="connsiteX534" fmla="*/ 3804324 w 4651277"/>
                  <a:gd name="connsiteY534" fmla="*/ 2912684 h 4241931"/>
                  <a:gd name="connsiteX535" fmla="*/ 3795618 w 4651277"/>
                  <a:gd name="connsiteY535" fmla="*/ 2916873 h 4241931"/>
                  <a:gd name="connsiteX536" fmla="*/ 3786147 w 4651277"/>
                  <a:gd name="connsiteY536" fmla="*/ 2925888 h 4241931"/>
                  <a:gd name="connsiteX537" fmla="*/ 3773865 w 4651277"/>
                  <a:gd name="connsiteY537" fmla="*/ 2925935 h 4241931"/>
                  <a:gd name="connsiteX538" fmla="*/ 3773518 w 4651277"/>
                  <a:gd name="connsiteY538" fmla="*/ 2926280 h 4241931"/>
                  <a:gd name="connsiteX539" fmla="*/ 3784755 w 4651277"/>
                  <a:gd name="connsiteY539" fmla="*/ 2933616 h 4241931"/>
                  <a:gd name="connsiteX540" fmla="*/ 3777010 w 4651277"/>
                  <a:gd name="connsiteY540" fmla="*/ 2940205 h 4241931"/>
                  <a:gd name="connsiteX541" fmla="*/ 3767057 w 4651277"/>
                  <a:gd name="connsiteY541" fmla="*/ 2938294 h 4241931"/>
                  <a:gd name="connsiteX542" fmla="*/ 3765045 w 4651277"/>
                  <a:gd name="connsiteY542" fmla="*/ 2949766 h 4241931"/>
                  <a:gd name="connsiteX543" fmla="*/ 3751466 w 4651277"/>
                  <a:gd name="connsiteY543" fmla="*/ 2984732 h 4241931"/>
                  <a:gd name="connsiteX544" fmla="*/ 3751078 w 4651277"/>
                  <a:gd name="connsiteY544" fmla="*/ 2998900 h 4241931"/>
                  <a:gd name="connsiteX545" fmla="*/ 3763368 w 4651277"/>
                  <a:gd name="connsiteY545" fmla="*/ 3003321 h 4241931"/>
                  <a:gd name="connsiteX546" fmla="*/ 3779627 w 4651277"/>
                  <a:gd name="connsiteY546" fmla="*/ 3013937 h 4241931"/>
                  <a:gd name="connsiteX547" fmla="*/ 3782528 w 4651277"/>
                  <a:gd name="connsiteY547" fmla="*/ 3062031 h 4241931"/>
                  <a:gd name="connsiteX548" fmla="*/ 3780892 w 4651277"/>
                  <a:gd name="connsiteY548" fmla="*/ 3069427 h 4241931"/>
                  <a:gd name="connsiteX549" fmla="*/ 3778293 w 4651277"/>
                  <a:gd name="connsiteY549" fmla="*/ 3073382 h 4241931"/>
                  <a:gd name="connsiteX550" fmla="*/ 3789082 w 4651277"/>
                  <a:gd name="connsiteY550" fmla="*/ 3087723 h 4241931"/>
                  <a:gd name="connsiteX551" fmla="*/ 3795809 w 4651277"/>
                  <a:gd name="connsiteY551" fmla="*/ 3086560 h 4241931"/>
                  <a:gd name="connsiteX552" fmla="*/ 3806757 w 4651277"/>
                  <a:gd name="connsiteY552" fmla="*/ 3077003 h 4241931"/>
                  <a:gd name="connsiteX553" fmla="*/ 3840145 w 4651277"/>
                  <a:gd name="connsiteY553" fmla="*/ 3069300 h 4241931"/>
                  <a:gd name="connsiteX554" fmla="*/ 3868293 w 4651277"/>
                  <a:gd name="connsiteY554" fmla="*/ 3059530 h 4241931"/>
                  <a:gd name="connsiteX555" fmla="*/ 3888279 w 4651277"/>
                  <a:gd name="connsiteY555" fmla="*/ 3046611 h 4241931"/>
                  <a:gd name="connsiteX556" fmla="*/ 3901101 w 4651277"/>
                  <a:gd name="connsiteY556" fmla="*/ 3067200 h 4241931"/>
                  <a:gd name="connsiteX557" fmla="*/ 3910137 w 4651277"/>
                  <a:gd name="connsiteY557" fmla="*/ 3103892 h 4241931"/>
                  <a:gd name="connsiteX558" fmla="*/ 3912964 w 4651277"/>
                  <a:gd name="connsiteY558" fmla="*/ 3105577 h 4241931"/>
                  <a:gd name="connsiteX559" fmla="*/ 3932587 w 4651277"/>
                  <a:gd name="connsiteY559" fmla="*/ 3122294 h 4241931"/>
                  <a:gd name="connsiteX560" fmla="*/ 3925389 w 4651277"/>
                  <a:gd name="connsiteY560" fmla="*/ 3163840 h 4241931"/>
                  <a:gd name="connsiteX561" fmla="*/ 3918081 w 4651277"/>
                  <a:gd name="connsiteY561" fmla="*/ 3167012 h 4241931"/>
                  <a:gd name="connsiteX562" fmla="*/ 3905062 w 4651277"/>
                  <a:gd name="connsiteY562" fmla="*/ 3159383 h 4241931"/>
                  <a:gd name="connsiteX563" fmla="*/ 3901124 w 4651277"/>
                  <a:gd name="connsiteY563" fmla="*/ 3156903 h 4241931"/>
                  <a:gd name="connsiteX564" fmla="*/ 3877568 w 4651277"/>
                  <a:gd name="connsiteY564" fmla="*/ 3125953 h 4241931"/>
                  <a:gd name="connsiteX565" fmla="*/ 3864614 w 4651277"/>
                  <a:gd name="connsiteY565" fmla="*/ 3114005 h 4241931"/>
                  <a:gd name="connsiteX566" fmla="*/ 3827867 w 4651277"/>
                  <a:gd name="connsiteY566" fmla="*/ 3103854 h 4241931"/>
                  <a:gd name="connsiteX567" fmla="*/ 3792335 w 4651277"/>
                  <a:gd name="connsiteY567" fmla="*/ 3120584 h 4241931"/>
                  <a:gd name="connsiteX568" fmla="*/ 3788652 w 4651277"/>
                  <a:gd name="connsiteY568" fmla="*/ 3128340 h 4241931"/>
                  <a:gd name="connsiteX569" fmla="*/ 3794472 w 4651277"/>
                  <a:gd name="connsiteY569" fmla="*/ 3139166 h 4241931"/>
                  <a:gd name="connsiteX570" fmla="*/ 3785947 w 4651277"/>
                  <a:gd name="connsiteY570" fmla="*/ 3136398 h 4241931"/>
                  <a:gd name="connsiteX571" fmla="*/ 3783579 w 4651277"/>
                  <a:gd name="connsiteY571" fmla="*/ 3147180 h 4241931"/>
                  <a:gd name="connsiteX572" fmla="*/ 3785751 w 4651277"/>
                  <a:gd name="connsiteY572" fmla="*/ 3162758 h 4241931"/>
                  <a:gd name="connsiteX573" fmla="*/ 3780632 w 4651277"/>
                  <a:gd name="connsiteY573" fmla="*/ 3175556 h 4241931"/>
                  <a:gd name="connsiteX574" fmla="*/ 3768818 w 4651277"/>
                  <a:gd name="connsiteY574" fmla="*/ 3168119 h 4241931"/>
                  <a:gd name="connsiteX575" fmla="*/ 3764521 w 4651277"/>
                  <a:gd name="connsiteY575" fmla="*/ 3149205 h 4241931"/>
                  <a:gd name="connsiteX576" fmla="*/ 3758745 w 4651277"/>
                  <a:gd name="connsiteY576" fmla="*/ 3149338 h 4241931"/>
                  <a:gd name="connsiteX577" fmla="*/ 3750332 w 4651277"/>
                  <a:gd name="connsiteY577" fmla="*/ 3153082 h 4241931"/>
                  <a:gd name="connsiteX578" fmla="*/ 3754299 w 4651277"/>
                  <a:gd name="connsiteY578" fmla="*/ 3159710 h 4241931"/>
                  <a:gd name="connsiteX579" fmla="*/ 3746580 w 4651277"/>
                  <a:gd name="connsiteY579" fmla="*/ 3175731 h 4241931"/>
                  <a:gd name="connsiteX580" fmla="*/ 3726880 w 4651277"/>
                  <a:gd name="connsiteY580" fmla="*/ 3186840 h 4241931"/>
                  <a:gd name="connsiteX581" fmla="*/ 3729726 w 4651277"/>
                  <a:gd name="connsiteY581" fmla="*/ 3215747 h 4241931"/>
                  <a:gd name="connsiteX582" fmla="*/ 3738701 w 4651277"/>
                  <a:gd name="connsiteY582" fmla="*/ 3245006 h 4241931"/>
                  <a:gd name="connsiteX583" fmla="*/ 3715985 w 4651277"/>
                  <a:gd name="connsiteY583" fmla="*/ 3255637 h 4241931"/>
                  <a:gd name="connsiteX584" fmla="*/ 3703909 w 4651277"/>
                  <a:gd name="connsiteY584" fmla="*/ 3265478 h 4241931"/>
                  <a:gd name="connsiteX585" fmla="*/ 3712831 w 4651277"/>
                  <a:gd name="connsiteY585" fmla="*/ 3275552 h 4241931"/>
                  <a:gd name="connsiteX586" fmla="*/ 3715754 w 4651277"/>
                  <a:gd name="connsiteY586" fmla="*/ 3276634 h 4241931"/>
                  <a:gd name="connsiteX587" fmla="*/ 3733918 w 4651277"/>
                  <a:gd name="connsiteY587" fmla="*/ 3286934 h 4241931"/>
                  <a:gd name="connsiteX588" fmla="*/ 3718383 w 4651277"/>
                  <a:gd name="connsiteY588" fmla="*/ 3291278 h 4241931"/>
                  <a:gd name="connsiteX589" fmla="*/ 3701104 w 4651277"/>
                  <a:gd name="connsiteY589" fmla="*/ 3291017 h 4241931"/>
                  <a:gd name="connsiteX590" fmla="*/ 3685748 w 4651277"/>
                  <a:gd name="connsiteY590" fmla="*/ 3317659 h 4241931"/>
                  <a:gd name="connsiteX591" fmla="*/ 3695906 w 4651277"/>
                  <a:gd name="connsiteY591" fmla="*/ 3331641 h 4241931"/>
                  <a:gd name="connsiteX592" fmla="*/ 3680365 w 4651277"/>
                  <a:gd name="connsiteY592" fmla="*/ 3347738 h 4241931"/>
                  <a:gd name="connsiteX593" fmla="*/ 3661658 w 4651277"/>
                  <a:gd name="connsiteY593" fmla="*/ 3344775 h 4241931"/>
                  <a:gd name="connsiteX594" fmla="*/ 3642658 w 4651277"/>
                  <a:gd name="connsiteY594" fmla="*/ 3355375 h 4241931"/>
                  <a:gd name="connsiteX595" fmla="*/ 3614856 w 4651277"/>
                  <a:gd name="connsiteY595" fmla="*/ 3370769 h 4241931"/>
                  <a:gd name="connsiteX596" fmla="*/ 3581110 w 4651277"/>
                  <a:gd name="connsiteY596" fmla="*/ 3396356 h 4241931"/>
                  <a:gd name="connsiteX597" fmla="*/ 3571575 w 4651277"/>
                  <a:gd name="connsiteY597" fmla="*/ 3409691 h 4241931"/>
                  <a:gd name="connsiteX598" fmla="*/ 3566083 w 4651277"/>
                  <a:gd name="connsiteY598" fmla="*/ 3401399 h 4241931"/>
                  <a:gd name="connsiteX599" fmla="*/ 3551057 w 4651277"/>
                  <a:gd name="connsiteY599" fmla="*/ 3406442 h 4241931"/>
                  <a:gd name="connsiteX600" fmla="*/ 3545766 w 4651277"/>
                  <a:gd name="connsiteY600" fmla="*/ 3415251 h 4241931"/>
                  <a:gd name="connsiteX601" fmla="*/ 3552178 w 4651277"/>
                  <a:gd name="connsiteY601" fmla="*/ 3422386 h 4241931"/>
                  <a:gd name="connsiteX602" fmla="*/ 3536193 w 4651277"/>
                  <a:gd name="connsiteY602" fmla="*/ 3424560 h 4241931"/>
                  <a:gd name="connsiteX603" fmla="*/ 3529977 w 4651277"/>
                  <a:gd name="connsiteY603" fmla="*/ 3423604 h 4241931"/>
                  <a:gd name="connsiteX604" fmla="*/ 3524683 w 4651277"/>
                  <a:gd name="connsiteY604" fmla="*/ 3424536 h 4241931"/>
                  <a:gd name="connsiteX605" fmla="*/ 3503908 w 4651277"/>
                  <a:gd name="connsiteY605" fmla="*/ 3426814 h 4241931"/>
                  <a:gd name="connsiteX606" fmla="*/ 3498752 w 4651277"/>
                  <a:gd name="connsiteY606" fmla="*/ 3426054 h 4241931"/>
                  <a:gd name="connsiteX607" fmla="*/ 3497136 w 4651277"/>
                  <a:gd name="connsiteY607" fmla="*/ 3433401 h 4241931"/>
                  <a:gd name="connsiteX608" fmla="*/ 3500251 w 4651277"/>
                  <a:gd name="connsiteY608" fmla="*/ 3446219 h 4241931"/>
                  <a:gd name="connsiteX609" fmla="*/ 3508398 w 4651277"/>
                  <a:gd name="connsiteY609" fmla="*/ 3461460 h 4241931"/>
                  <a:gd name="connsiteX610" fmla="*/ 3490797 w 4651277"/>
                  <a:gd name="connsiteY610" fmla="*/ 3475276 h 4241931"/>
                  <a:gd name="connsiteX611" fmla="*/ 3472671 w 4651277"/>
                  <a:gd name="connsiteY611" fmla="*/ 3469777 h 4241931"/>
                  <a:gd name="connsiteX612" fmla="*/ 3460862 w 4651277"/>
                  <a:gd name="connsiteY612" fmla="*/ 3468188 h 4241931"/>
                  <a:gd name="connsiteX613" fmla="*/ 3453331 w 4651277"/>
                  <a:gd name="connsiteY613" fmla="*/ 3476626 h 4241931"/>
                  <a:gd name="connsiteX614" fmla="*/ 3454386 w 4651277"/>
                  <a:gd name="connsiteY614" fmla="*/ 3477165 h 4241931"/>
                  <a:gd name="connsiteX615" fmla="*/ 3446789 w 4651277"/>
                  <a:gd name="connsiteY615" fmla="*/ 3491117 h 4241931"/>
                  <a:gd name="connsiteX616" fmla="*/ 3400060 w 4651277"/>
                  <a:gd name="connsiteY616" fmla="*/ 3577309 h 4241931"/>
                  <a:gd name="connsiteX617" fmla="*/ 3406973 w 4651277"/>
                  <a:gd name="connsiteY617" fmla="*/ 3593703 h 4241931"/>
                  <a:gd name="connsiteX618" fmla="*/ 3418956 w 4651277"/>
                  <a:gd name="connsiteY618" fmla="*/ 3615430 h 4241931"/>
                  <a:gd name="connsiteX619" fmla="*/ 3395203 w 4651277"/>
                  <a:gd name="connsiteY619" fmla="*/ 3618067 h 4241931"/>
                  <a:gd name="connsiteX620" fmla="*/ 3381062 w 4651277"/>
                  <a:gd name="connsiteY620" fmla="*/ 3648256 h 4241931"/>
                  <a:gd name="connsiteX621" fmla="*/ 3389340 w 4651277"/>
                  <a:gd name="connsiteY621" fmla="*/ 3676099 h 4241931"/>
                  <a:gd name="connsiteX622" fmla="*/ 3387297 w 4651277"/>
                  <a:gd name="connsiteY622" fmla="*/ 3734980 h 4241931"/>
                  <a:gd name="connsiteX623" fmla="*/ 3365114 w 4651277"/>
                  <a:gd name="connsiteY623" fmla="*/ 3755173 h 4241931"/>
                  <a:gd name="connsiteX624" fmla="*/ 3349515 w 4651277"/>
                  <a:gd name="connsiteY624" fmla="*/ 3774773 h 4241931"/>
                  <a:gd name="connsiteX625" fmla="*/ 3331755 w 4651277"/>
                  <a:gd name="connsiteY625" fmla="*/ 3770238 h 4241931"/>
                  <a:gd name="connsiteX626" fmla="*/ 3295139 w 4651277"/>
                  <a:gd name="connsiteY626" fmla="*/ 3743233 h 4241931"/>
                  <a:gd name="connsiteX627" fmla="*/ 3262091 w 4651277"/>
                  <a:gd name="connsiteY627" fmla="*/ 3731390 h 4241931"/>
                  <a:gd name="connsiteX628" fmla="*/ 3205351 w 4651277"/>
                  <a:gd name="connsiteY628" fmla="*/ 3745657 h 4241931"/>
                  <a:gd name="connsiteX629" fmla="*/ 3194120 w 4651277"/>
                  <a:gd name="connsiteY629" fmla="*/ 3757041 h 4241931"/>
                  <a:gd name="connsiteX630" fmla="*/ 3176971 w 4651277"/>
                  <a:gd name="connsiteY630" fmla="*/ 3766914 h 4241931"/>
                  <a:gd name="connsiteX631" fmla="*/ 3172726 w 4651277"/>
                  <a:gd name="connsiteY631" fmla="*/ 3749940 h 4241931"/>
                  <a:gd name="connsiteX632" fmla="*/ 3169365 w 4651277"/>
                  <a:gd name="connsiteY632" fmla="*/ 3740884 h 4241931"/>
                  <a:gd name="connsiteX633" fmla="*/ 3161839 w 4651277"/>
                  <a:gd name="connsiteY633" fmla="*/ 3746151 h 4241931"/>
                  <a:gd name="connsiteX634" fmla="*/ 3103961 w 4651277"/>
                  <a:gd name="connsiteY634" fmla="*/ 3762903 h 4241931"/>
                  <a:gd name="connsiteX635" fmla="*/ 3079445 w 4651277"/>
                  <a:gd name="connsiteY635" fmla="*/ 3757920 h 4241931"/>
                  <a:gd name="connsiteX636" fmla="*/ 3076595 w 4651277"/>
                  <a:gd name="connsiteY636" fmla="*/ 3753244 h 4241931"/>
                  <a:gd name="connsiteX637" fmla="*/ 3073963 w 4651277"/>
                  <a:gd name="connsiteY637" fmla="*/ 3755235 h 4241931"/>
                  <a:gd name="connsiteX638" fmla="*/ 3064222 w 4651277"/>
                  <a:gd name="connsiteY638" fmla="*/ 3749147 h 4241931"/>
                  <a:gd name="connsiteX639" fmla="*/ 3062184 w 4651277"/>
                  <a:gd name="connsiteY639" fmla="*/ 3744246 h 4241931"/>
                  <a:gd name="connsiteX640" fmla="*/ 3049858 w 4651277"/>
                  <a:gd name="connsiteY640" fmla="*/ 3739106 h 4241931"/>
                  <a:gd name="connsiteX641" fmla="*/ 3044792 w 4651277"/>
                  <a:gd name="connsiteY641" fmla="*/ 3733879 h 4241931"/>
                  <a:gd name="connsiteX642" fmla="*/ 3044128 w 4651277"/>
                  <a:gd name="connsiteY642" fmla="*/ 3738922 h 4241931"/>
                  <a:gd name="connsiteX643" fmla="*/ 2984298 w 4651277"/>
                  <a:gd name="connsiteY643" fmla="*/ 3791655 h 4241931"/>
                  <a:gd name="connsiteX644" fmla="*/ 2940903 w 4651277"/>
                  <a:gd name="connsiteY644" fmla="*/ 3792129 h 4241931"/>
                  <a:gd name="connsiteX645" fmla="*/ 2874058 w 4651277"/>
                  <a:gd name="connsiteY645" fmla="*/ 3781642 h 4241931"/>
                  <a:gd name="connsiteX646" fmla="*/ 2865991 w 4651277"/>
                  <a:gd name="connsiteY646" fmla="*/ 3778096 h 4241931"/>
                  <a:gd name="connsiteX647" fmla="*/ 2857815 w 4651277"/>
                  <a:gd name="connsiteY647" fmla="*/ 3786799 h 4241931"/>
                  <a:gd name="connsiteX648" fmla="*/ 2856425 w 4651277"/>
                  <a:gd name="connsiteY648" fmla="*/ 3795390 h 4241931"/>
                  <a:gd name="connsiteX649" fmla="*/ 2860563 w 4651277"/>
                  <a:gd name="connsiteY649" fmla="*/ 3807410 h 4241931"/>
                  <a:gd name="connsiteX650" fmla="*/ 2856998 w 4651277"/>
                  <a:gd name="connsiteY650" fmla="*/ 3813863 h 4241931"/>
                  <a:gd name="connsiteX651" fmla="*/ 2854422 w 4651277"/>
                  <a:gd name="connsiteY651" fmla="*/ 3814137 h 4241931"/>
                  <a:gd name="connsiteX652" fmla="*/ 2854754 w 4651277"/>
                  <a:gd name="connsiteY652" fmla="*/ 3831215 h 4241931"/>
                  <a:gd name="connsiteX653" fmla="*/ 2843360 w 4651277"/>
                  <a:gd name="connsiteY653" fmla="*/ 3850708 h 4241931"/>
                  <a:gd name="connsiteX654" fmla="*/ 2807827 w 4651277"/>
                  <a:gd name="connsiteY654" fmla="*/ 3846654 h 4241931"/>
                  <a:gd name="connsiteX655" fmla="*/ 2785810 w 4651277"/>
                  <a:gd name="connsiteY655" fmla="*/ 3849588 h 4241931"/>
                  <a:gd name="connsiteX656" fmla="*/ 2789121 w 4651277"/>
                  <a:gd name="connsiteY656" fmla="*/ 3868487 h 4241931"/>
                  <a:gd name="connsiteX657" fmla="*/ 2791863 w 4651277"/>
                  <a:gd name="connsiteY657" fmla="*/ 3871984 h 4241931"/>
                  <a:gd name="connsiteX658" fmla="*/ 2806233 w 4651277"/>
                  <a:gd name="connsiteY658" fmla="*/ 3898062 h 4241931"/>
                  <a:gd name="connsiteX659" fmla="*/ 2784118 w 4651277"/>
                  <a:gd name="connsiteY659" fmla="*/ 3891736 h 4241931"/>
                  <a:gd name="connsiteX660" fmla="*/ 2763325 w 4651277"/>
                  <a:gd name="connsiteY660" fmla="*/ 3878511 h 4241931"/>
                  <a:gd name="connsiteX661" fmla="*/ 2724775 w 4651277"/>
                  <a:gd name="connsiteY661" fmla="*/ 3899406 h 4241931"/>
                  <a:gd name="connsiteX662" fmla="*/ 2726671 w 4651277"/>
                  <a:gd name="connsiteY662" fmla="*/ 3923975 h 4241931"/>
                  <a:gd name="connsiteX663" fmla="*/ 2695770 w 4651277"/>
                  <a:gd name="connsiteY663" fmla="*/ 3931920 h 4241931"/>
                  <a:gd name="connsiteX664" fmla="*/ 2675260 w 4651277"/>
                  <a:gd name="connsiteY664" fmla="*/ 3914348 h 4241931"/>
                  <a:gd name="connsiteX665" fmla="*/ 2660753 w 4651277"/>
                  <a:gd name="connsiteY665" fmla="*/ 3905503 h 4241931"/>
                  <a:gd name="connsiteX666" fmla="*/ 2646083 w 4651277"/>
                  <a:gd name="connsiteY666" fmla="*/ 3912202 h 4241931"/>
                  <a:gd name="connsiteX667" fmla="*/ 2647150 w 4651277"/>
                  <a:gd name="connsiteY667" fmla="*/ 3913511 h 4241931"/>
                  <a:gd name="connsiteX668" fmla="*/ 2629231 w 4651277"/>
                  <a:gd name="connsiteY668" fmla="*/ 3927369 h 4241931"/>
                  <a:gd name="connsiteX669" fmla="*/ 2518807 w 4651277"/>
                  <a:gd name="connsiteY669" fmla="*/ 4013107 h 4241931"/>
                  <a:gd name="connsiteX670" fmla="*/ 2518432 w 4651277"/>
                  <a:gd name="connsiteY670" fmla="*/ 4038475 h 4241931"/>
                  <a:gd name="connsiteX671" fmla="*/ 2521619 w 4651277"/>
                  <a:gd name="connsiteY671" fmla="*/ 4073711 h 4241931"/>
                  <a:gd name="connsiteX672" fmla="*/ 2489096 w 4651277"/>
                  <a:gd name="connsiteY672" fmla="*/ 4063534 h 4241931"/>
                  <a:gd name="connsiteX673" fmla="*/ 2453324 w 4651277"/>
                  <a:gd name="connsiteY673" fmla="*/ 4094842 h 4241931"/>
                  <a:gd name="connsiteX674" fmla="*/ 2448168 w 4651277"/>
                  <a:gd name="connsiteY674" fmla="*/ 4135938 h 4241931"/>
                  <a:gd name="connsiteX675" fmla="*/ 2411741 w 4651277"/>
                  <a:gd name="connsiteY675" fmla="*/ 4211641 h 4241931"/>
                  <a:gd name="connsiteX676" fmla="*/ 2371202 w 4651277"/>
                  <a:gd name="connsiteY676" fmla="*/ 4225284 h 4241931"/>
                  <a:gd name="connsiteX677" fmla="*/ 2339599 w 4651277"/>
                  <a:gd name="connsiteY677" fmla="*/ 4241931 h 4241931"/>
                  <a:gd name="connsiteX678" fmla="*/ 2319011 w 4651277"/>
                  <a:gd name="connsiteY678" fmla="*/ 4225827 h 4241931"/>
                  <a:gd name="connsiteX679" fmla="*/ 2286691 w 4651277"/>
                  <a:gd name="connsiteY679" fmla="*/ 4169575 h 4241931"/>
                  <a:gd name="connsiteX680" fmla="*/ 2250336 w 4651277"/>
                  <a:gd name="connsiteY680" fmla="*/ 4135164 h 4241931"/>
                  <a:gd name="connsiteX681" fmla="*/ 2168075 w 4651277"/>
                  <a:gd name="connsiteY681" fmla="*/ 4121259 h 4241931"/>
                  <a:gd name="connsiteX682" fmla="*/ 2146887 w 4651277"/>
                  <a:gd name="connsiteY682" fmla="*/ 4129683 h 4241931"/>
                  <a:gd name="connsiteX683" fmla="*/ 2118834 w 4651277"/>
                  <a:gd name="connsiteY683" fmla="*/ 4132741 h 4241931"/>
                  <a:gd name="connsiteX684" fmla="*/ 2123027 w 4651277"/>
                  <a:gd name="connsiteY684" fmla="*/ 4108146 h 4241931"/>
                  <a:gd name="connsiteX685" fmla="*/ 2123831 w 4651277"/>
                  <a:gd name="connsiteY685" fmla="*/ 4094395 h 4241931"/>
                  <a:gd name="connsiteX686" fmla="*/ 2110984 w 4651277"/>
                  <a:gd name="connsiteY686" fmla="*/ 4096957 h 4241931"/>
                  <a:gd name="connsiteX687" fmla="*/ 2025816 w 4651277"/>
                  <a:gd name="connsiteY687" fmla="*/ 4085641 h 4241931"/>
                  <a:gd name="connsiteX688" fmla="*/ 1994734 w 4651277"/>
                  <a:gd name="connsiteY688" fmla="*/ 4050712 h 4241931"/>
                  <a:gd name="connsiteX689" fmla="*/ 1924097 w 4651277"/>
                  <a:gd name="connsiteY689" fmla="*/ 3922677 h 4241931"/>
                  <a:gd name="connsiteX690" fmla="*/ 1905006 w 4651277"/>
                  <a:gd name="connsiteY690" fmla="*/ 3918804 h 4241931"/>
                  <a:gd name="connsiteX691" fmla="*/ 1887982 w 4651277"/>
                  <a:gd name="connsiteY691" fmla="*/ 3912568 h 4241931"/>
                  <a:gd name="connsiteX692" fmla="*/ 1885017 w 4651277"/>
                  <a:gd name="connsiteY692" fmla="*/ 3901578 h 4241931"/>
                  <a:gd name="connsiteX693" fmla="*/ 1862111 w 4651277"/>
                  <a:gd name="connsiteY693" fmla="*/ 3897986 h 4241931"/>
                  <a:gd name="connsiteX694" fmla="*/ 1858625 w 4651277"/>
                  <a:gd name="connsiteY694" fmla="*/ 3892341 h 4241931"/>
                  <a:gd name="connsiteX695" fmla="*/ 1837794 w 4651277"/>
                  <a:gd name="connsiteY695" fmla="*/ 3907157 h 4241931"/>
                  <a:gd name="connsiteX696" fmla="*/ 1836714 w 4651277"/>
                  <a:gd name="connsiteY696" fmla="*/ 3883084 h 4241931"/>
                  <a:gd name="connsiteX697" fmla="*/ 1816165 w 4651277"/>
                  <a:gd name="connsiteY697" fmla="*/ 3880505 h 4241931"/>
                  <a:gd name="connsiteX698" fmla="*/ 1816633 w 4651277"/>
                  <a:gd name="connsiteY698" fmla="*/ 3878350 h 4241931"/>
                  <a:gd name="connsiteX699" fmla="*/ 1800539 w 4651277"/>
                  <a:gd name="connsiteY699" fmla="*/ 3891482 h 4241931"/>
                  <a:gd name="connsiteX700" fmla="*/ 1764303 w 4651277"/>
                  <a:gd name="connsiteY700" fmla="*/ 3915801 h 4241931"/>
                  <a:gd name="connsiteX701" fmla="*/ 1740423 w 4651277"/>
                  <a:gd name="connsiteY701" fmla="*/ 3889176 h 4241931"/>
                  <a:gd name="connsiteX702" fmla="*/ 1722011 w 4651277"/>
                  <a:gd name="connsiteY702" fmla="*/ 3876752 h 4241931"/>
                  <a:gd name="connsiteX703" fmla="*/ 1711940 w 4651277"/>
                  <a:gd name="connsiteY703" fmla="*/ 3893084 h 4241931"/>
                  <a:gd name="connsiteX704" fmla="*/ 1711668 w 4651277"/>
                  <a:gd name="connsiteY704" fmla="*/ 3897518 h 4241931"/>
                  <a:gd name="connsiteX705" fmla="*/ 1705099 w 4651277"/>
                  <a:gd name="connsiteY705" fmla="*/ 3926559 h 4241931"/>
                  <a:gd name="connsiteX706" fmla="*/ 1692762 w 4651277"/>
                  <a:gd name="connsiteY706" fmla="*/ 3907147 h 4241931"/>
                  <a:gd name="connsiteX707" fmla="*/ 1685994 w 4651277"/>
                  <a:gd name="connsiteY707" fmla="*/ 3883452 h 4241931"/>
                  <a:gd name="connsiteX708" fmla="*/ 1643295 w 4651277"/>
                  <a:gd name="connsiteY708" fmla="*/ 3873479 h 4241931"/>
                  <a:gd name="connsiteX709" fmla="*/ 1628399 w 4651277"/>
                  <a:gd name="connsiteY709" fmla="*/ 3893111 h 4241931"/>
                  <a:gd name="connsiteX710" fmla="*/ 1600019 w 4651277"/>
                  <a:gd name="connsiteY710" fmla="*/ 3878537 h 4241931"/>
                  <a:gd name="connsiteX711" fmla="*/ 1596347 w 4651277"/>
                  <a:gd name="connsiteY711" fmla="*/ 3851778 h 4241931"/>
                  <a:gd name="connsiteX712" fmla="*/ 1574043 w 4651277"/>
                  <a:gd name="connsiteY712" fmla="*/ 3830214 h 4241931"/>
                  <a:gd name="connsiteX713" fmla="*/ 1541567 w 4651277"/>
                  <a:gd name="connsiteY713" fmla="*/ 3798615 h 4241931"/>
                  <a:gd name="connsiteX714" fmla="*/ 1492724 w 4651277"/>
                  <a:gd name="connsiteY714" fmla="*/ 3763103 h 4241931"/>
                  <a:gd name="connsiteX715" fmla="*/ 1470589 w 4651277"/>
                  <a:gd name="connsiteY715" fmla="*/ 3755587 h 4241931"/>
                  <a:gd name="connsiteX716" fmla="*/ 1479644 w 4651277"/>
                  <a:gd name="connsiteY716" fmla="*/ 3744671 h 4241931"/>
                  <a:gd name="connsiteX717" fmla="*/ 1466562 w 4651277"/>
                  <a:gd name="connsiteY717" fmla="*/ 3726239 h 4241931"/>
                  <a:gd name="connsiteX718" fmla="*/ 1430989 w 4651277"/>
                  <a:gd name="connsiteY718" fmla="*/ 3697700 h 4241931"/>
                  <a:gd name="connsiteX719" fmla="*/ 1419313 w 4651277"/>
                  <a:gd name="connsiteY719" fmla="*/ 3670284 h 4241931"/>
                  <a:gd name="connsiteX720" fmla="*/ 1417125 w 4651277"/>
                  <a:gd name="connsiteY720" fmla="*/ 3655509 h 4241931"/>
                  <a:gd name="connsiteX721" fmla="*/ 1407563 w 4651277"/>
                  <a:gd name="connsiteY721" fmla="*/ 3669999 h 4241931"/>
                  <a:gd name="connsiteX722" fmla="*/ 1383547 w 4651277"/>
                  <a:gd name="connsiteY722" fmla="*/ 3699284 h 4241931"/>
                  <a:gd name="connsiteX723" fmla="*/ 1335775 w 4651277"/>
                  <a:gd name="connsiteY723" fmla="*/ 3738369 h 4241931"/>
                  <a:gd name="connsiteX724" fmla="*/ 1312449 w 4651277"/>
                  <a:gd name="connsiteY724" fmla="*/ 3759039 h 4241931"/>
                  <a:gd name="connsiteX725" fmla="*/ 1295945 w 4651277"/>
                  <a:gd name="connsiteY725" fmla="*/ 3759452 h 4241931"/>
                  <a:gd name="connsiteX726" fmla="*/ 1292551 w 4651277"/>
                  <a:gd name="connsiteY726" fmla="*/ 3785619 h 4241931"/>
                  <a:gd name="connsiteX727" fmla="*/ 1236423 w 4651277"/>
                  <a:gd name="connsiteY727" fmla="*/ 3826202 h 4241931"/>
                  <a:gd name="connsiteX728" fmla="*/ 1221212 w 4651277"/>
                  <a:gd name="connsiteY728" fmla="*/ 3837554 h 4241931"/>
                  <a:gd name="connsiteX729" fmla="*/ 1171545 w 4651277"/>
                  <a:gd name="connsiteY729" fmla="*/ 3867819 h 4241931"/>
                  <a:gd name="connsiteX730" fmla="*/ 1116177 w 4651277"/>
                  <a:gd name="connsiteY730" fmla="*/ 3898928 h 4241931"/>
                  <a:gd name="connsiteX731" fmla="*/ 1085512 w 4651277"/>
                  <a:gd name="connsiteY731" fmla="*/ 3913809 h 4241931"/>
                  <a:gd name="connsiteX732" fmla="*/ 1084513 w 4651277"/>
                  <a:gd name="connsiteY732" fmla="*/ 3915463 h 4241931"/>
                  <a:gd name="connsiteX733" fmla="*/ 1084512 w 4651277"/>
                  <a:gd name="connsiteY733" fmla="*/ 3915463 h 4241931"/>
                  <a:gd name="connsiteX734" fmla="*/ 1084263 w 4651277"/>
                  <a:gd name="connsiteY734" fmla="*/ 3915876 h 4241931"/>
                  <a:gd name="connsiteX735" fmla="*/ 1084513 w 4651277"/>
                  <a:gd name="connsiteY735" fmla="*/ 3915463 h 4241931"/>
                  <a:gd name="connsiteX736" fmla="*/ 1085839 w 4651277"/>
                  <a:gd name="connsiteY736" fmla="*/ 3915136 h 4241931"/>
                  <a:gd name="connsiteX737" fmla="*/ 1094229 w 4651277"/>
                  <a:gd name="connsiteY737" fmla="*/ 3924043 h 4241931"/>
                  <a:gd name="connsiteX738" fmla="*/ 1088904 w 4651277"/>
                  <a:gd name="connsiteY738" fmla="*/ 3930985 h 4241931"/>
                  <a:gd name="connsiteX739" fmla="*/ 1018977 w 4651277"/>
                  <a:gd name="connsiteY739" fmla="*/ 3997770 h 4241931"/>
                  <a:gd name="connsiteX740" fmla="*/ 1006350 w 4651277"/>
                  <a:gd name="connsiteY740" fmla="*/ 4009328 h 4241931"/>
                  <a:gd name="connsiteX741" fmla="*/ 1002301 w 4651277"/>
                  <a:gd name="connsiteY741" fmla="*/ 4011171 h 4241931"/>
                  <a:gd name="connsiteX742" fmla="*/ 990173 w 4651277"/>
                  <a:gd name="connsiteY742" fmla="*/ 4011068 h 4241931"/>
                  <a:gd name="connsiteX743" fmla="*/ 985936 w 4651277"/>
                  <a:gd name="connsiteY743" fmla="*/ 4009861 h 4241931"/>
                  <a:gd name="connsiteX744" fmla="*/ 977409 w 4651277"/>
                  <a:gd name="connsiteY744" fmla="*/ 4002677 h 4241931"/>
                  <a:gd name="connsiteX745" fmla="*/ 972121 w 4651277"/>
                  <a:gd name="connsiteY745" fmla="*/ 3998352 h 4241931"/>
                  <a:gd name="connsiteX746" fmla="*/ 953239 w 4651277"/>
                  <a:gd name="connsiteY746" fmla="*/ 4017645 h 4241931"/>
                  <a:gd name="connsiteX747" fmla="*/ 934255 w 4651277"/>
                  <a:gd name="connsiteY747" fmla="*/ 4027395 h 4241931"/>
                  <a:gd name="connsiteX748" fmla="*/ 928071 w 4651277"/>
                  <a:gd name="connsiteY748" fmla="*/ 4012596 h 4241931"/>
                  <a:gd name="connsiteX749" fmla="*/ 996223 w 4651277"/>
                  <a:gd name="connsiteY749" fmla="*/ 3962574 h 4241931"/>
                  <a:gd name="connsiteX750" fmla="*/ 1026009 w 4651277"/>
                  <a:gd name="connsiteY750" fmla="*/ 3931585 h 4241931"/>
                  <a:gd name="connsiteX751" fmla="*/ 1031264 w 4651277"/>
                  <a:gd name="connsiteY751" fmla="*/ 3925503 h 4241931"/>
                  <a:gd name="connsiteX752" fmla="*/ 1077468 w 4651277"/>
                  <a:gd name="connsiteY752" fmla="*/ 3900596 h 4241931"/>
                  <a:gd name="connsiteX753" fmla="*/ 1094162 w 4651277"/>
                  <a:gd name="connsiteY753" fmla="*/ 3881561 h 4241931"/>
                  <a:gd name="connsiteX754" fmla="*/ 1102948 w 4651277"/>
                  <a:gd name="connsiteY754" fmla="*/ 3869261 h 4241931"/>
                  <a:gd name="connsiteX755" fmla="*/ 1153234 w 4651277"/>
                  <a:gd name="connsiteY755" fmla="*/ 3831245 h 4241931"/>
                  <a:gd name="connsiteX756" fmla="*/ 1182230 w 4651277"/>
                  <a:gd name="connsiteY756" fmla="*/ 3799326 h 4241931"/>
                  <a:gd name="connsiteX757" fmla="*/ 1213308 w 4651277"/>
                  <a:gd name="connsiteY757" fmla="*/ 3779276 h 4241931"/>
                  <a:gd name="connsiteX758" fmla="*/ 1227005 w 4651277"/>
                  <a:gd name="connsiteY758" fmla="*/ 3743531 h 4241931"/>
                  <a:gd name="connsiteX759" fmla="*/ 1221458 w 4651277"/>
                  <a:gd name="connsiteY759" fmla="*/ 3737019 h 4241931"/>
                  <a:gd name="connsiteX760" fmla="*/ 1231625 w 4651277"/>
                  <a:gd name="connsiteY760" fmla="*/ 3685821 h 4241931"/>
                  <a:gd name="connsiteX761" fmla="*/ 1240257 w 4651277"/>
                  <a:gd name="connsiteY761" fmla="*/ 3659206 h 4241931"/>
                  <a:gd name="connsiteX762" fmla="*/ 1240179 w 4651277"/>
                  <a:gd name="connsiteY762" fmla="*/ 3659067 h 4241931"/>
                  <a:gd name="connsiteX763" fmla="*/ 1230192 w 4651277"/>
                  <a:gd name="connsiteY763" fmla="*/ 3642988 h 4241931"/>
                  <a:gd name="connsiteX764" fmla="*/ 1231048 w 4651277"/>
                  <a:gd name="connsiteY764" fmla="*/ 3642849 h 4241931"/>
                  <a:gd name="connsiteX765" fmla="*/ 1229111 w 4651277"/>
                  <a:gd name="connsiteY765" fmla="*/ 3639405 h 4241931"/>
                  <a:gd name="connsiteX766" fmla="*/ 1225082 w 4651277"/>
                  <a:gd name="connsiteY766" fmla="*/ 3615949 h 4241931"/>
                  <a:gd name="connsiteX767" fmla="*/ 1223380 w 4651277"/>
                  <a:gd name="connsiteY767" fmla="*/ 3610559 h 4241931"/>
                  <a:gd name="connsiteX768" fmla="*/ 1222745 w 4651277"/>
                  <a:gd name="connsiteY768" fmla="*/ 3611002 h 4241931"/>
                  <a:gd name="connsiteX769" fmla="*/ 1190493 w 4651277"/>
                  <a:gd name="connsiteY769" fmla="*/ 3651565 h 4241931"/>
                  <a:gd name="connsiteX770" fmla="*/ 1166783 w 4651277"/>
                  <a:gd name="connsiteY770" fmla="*/ 3661736 h 4241931"/>
                  <a:gd name="connsiteX771" fmla="*/ 1154637 w 4651277"/>
                  <a:gd name="connsiteY771" fmla="*/ 3670210 h 4241931"/>
                  <a:gd name="connsiteX772" fmla="*/ 1116633 w 4651277"/>
                  <a:gd name="connsiteY772" fmla="*/ 3690352 h 4241931"/>
                  <a:gd name="connsiteX773" fmla="*/ 1090960 w 4651277"/>
                  <a:gd name="connsiteY773" fmla="*/ 3676395 h 4241931"/>
                  <a:gd name="connsiteX774" fmla="*/ 1152056 w 4651277"/>
                  <a:gd name="connsiteY774" fmla="*/ 3582772 h 4241931"/>
                  <a:gd name="connsiteX775" fmla="*/ 1146988 w 4651277"/>
                  <a:gd name="connsiteY775" fmla="*/ 3583121 h 4241931"/>
                  <a:gd name="connsiteX776" fmla="*/ 1174341 w 4651277"/>
                  <a:gd name="connsiteY776" fmla="*/ 3554475 h 4241931"/>
                  <a:gd name="connsiteX777" fmla="*/ 1195008 w 4651277"/>
                  <a:gd name="connsiteY777" fmla="*/ 3526369 h 4241931"/>
                  <a:gd name="connsiteX778" fmla="*/ 1182314 w 4651277"/>
                  <a:gd name="connsiteY778" fmla="*/ 3516738 h 4241931"/>
                  <a:gd name="connsiteX779" fmla="*/ 1164089 w 4651277"/>
                  <a:gd name="connsiteY779" fmla="*/ 3495341 h 4241931"/>
                  <a:gd name="connsiteX780" fmla="*/ 1138525 w 4651277"/>
                  <a:gd name="connsiteY780" fmla="*/ 3489826 h 4241931"/>
                  <a:gd name="connsiteX781" fmla="*/ 1113579 w 4651277"/>
                  <a:gd name="connsiteY781" fmla="*/ 3498232 h 4241931"/>
                  <a:gd name="connsiteX782" fmla="*/ 1101193 w 4651277"/>
                  <a:gd name="connsiteY782" fmla="*/ 3517611 h 4241931"/>
                  <a:gd name="connsiteX783" fmla="*/ 1083741 w 4651277"/>
                  <a:gd name="connsiteY783" fmla="*/ 3524449 h 4241931"/>
                  <a:gd name="connsiteX784" fmla="*/ 1066327 w 4651277"/>
                  <a:gd name="connsiteY784" fmla="*/ 3498350 h 4241931"/>
                  <a:gd name="connsiteX785" fmla="*/ 1060384 w 4651277"/>
                  <a:gd name="connsiteY785" fmla="*/ 3491373 h 4241931"/>
                  <a:gd name="connsiteX786" fmla="*/ 1051908 w 4651277"/>
                  <a:gd name="connsiteY786" fmla="*/ 3488960 h 4241931"/>
                  <a:gd name="connsiteX787" fmla="*/ 1034735 w 4651277"/>
                  <a:gd name="connsiteY787" fmla="*/ 3470682 h 4241931"/>
                  <a:gd name="connsiteX788" fmla="*/ 1017197 w 4651277"/>
                  <a:gd name="connsiteY788" fmla="*/ 3484015 h 4241931"/>
                  <a:gd name="connsiteX789" fmla="*/ 1010237 w 4651277"/>
                  <a:gd name="connsiteY789" fmla="*/ 3484324 h 4241931"/>
                  <a:gd name="connsiteX790" fmla="*/ 958799 w 4651277"/>
                  <a:gd name="connsiteY790" fmla="*/ 3466337 h 4241931"/>
                  <a:gd name="connsiteX791" fmla="*/ 951788 w 4651277"/>
                  <a:gd name="connsiteY791" fmla="*/ 3461874 h 4241931"/>
                  <a:gd name="connsiteX792" fmla="*/ 926759 w 4651277"/>
                  <a:gd name="connsiteY792" fmla="*/ 3433431 h 4241931"/>
                  <a:gd name="connsiteX793" fmla="*/ 903850 w 4651277"/>
                  <a:gd name="connsiteY793" fmla="*/ 3383920 h 4241931"/>
                  <a:gd name="connsiteX794" fmla="*/ 895238 w 4651277"/>
                  <a:gd name="connsiteY794" fmla="*/ 3361559 h 4241931"/>
                  <a:gd name="connsiteX795" fmla="*/ 893102 w 4651277"/>
                  <a:gd name="connsiteY795" fmla="*/ 3344918 h 4241931"/>
                  <a:gd name="connsiteX796" fmla="*/ 913932 w 4651277"/>
                  <a:gd name="connsiteY796" fmla="*/ 3295875 h 4241931"/>
                  <a:gd name="connsiteX797" fmla="*/ 916552 w 4651277"/>
                  <a:gd name="connsiteY797" fmla="*/ 3284815 h 4241931"/>
                  <a:gd name="connsiteX798" fmla="*/ 902668 w 4651277"/>
                  <a:gd name="connsiteY798" fmla="*/ 3252497 h 4241931"/>
                  <a:gd name="connsiteX799" fmla="*/ 899396 w 4651277"/>
                  <a:gd name="connsiteY799" fmla="*/ 3239232 h 4241931"/>
                  <a:gd name="connsiteX800" fmla="*/ 894195 w 4651277"/>
                  <a:gd name="connsiteY800" fmla="*/ 3206742 h 4241931"/>
                  <a:gd name="connsiteX801" fmla="*/ 880363 w 4651277"/>
                  <a:gd name="connsiteY801" fmla="*/ 3200867 h 4241931"/>
                  <a:gd name="connsiteX802" fmla="*/ 868662 w 4651277"/>
                  <a:gd name="connsiteY802" fmla="*/ 3212216 h 4241931"/>
                  <a:gd name="connsiteX803" fmla="*/ 861785 w 4651277"/>
                  <a:gd name="connsiteY803" fmla="*/ 3179867 h 4241931"/>
                  <a:gd name="connsiteX804" fmla="*/ 841031 w 4651277"/>
                  <a:gd name="connsiteY804" fmla="*/ 3128406 h 4241931"/>
                  <a:gd name="connsiteX805" fmla="*/ 835094 w 4651277"/>
                  <a:gd name="connsiteY805" fmla="*/ 3130395 h 4241931"/>
                  <a:gd name="connsiteX806" fmla="*/ 836894 w 4651277"/>
                  <a:gd name="connsiteY806" fmla="*/ 3131712 h 4241931"/>
                  <a:gd name="connsiteX807" fmla="*/ 828164 w 4651277"/>
                  <a:gd name="connsiteY807" fmla="*/ 3141426 h 4241931"/>
                  <a:gd name="connsiteX808" fmla="*/ 810249 w 4651277"/>
                  <a:gd name="connsiteY808" fmla="*/ 3168564 h 4241931"/>
                  <a:gd name="connsiteX809" fmla="*/ 805666 w 4651277"/>
                  <a:gd name="connsiteY809" fmla="*/ 3182762 h 4241931"/>
                  <a:gd name="connsiteX810" fmla="*/ 762994 w 4651277"/>
                  <a:gd name="connsiteY810" fmla="*/ 3247137 h 4241931"/>
                  <a:gd name="connsiteX811" fmla="*/ 769696 w 4651277"/>
                  <a:gd name="connsiteY811" fmla="*/ 3269578 h 4241931"/>
                  <a:gd name="connsiteX812" fmla="*/ 788985 w 4651277"/>
                  <a:gd name="connsiteY812" fmla="*/ 3312615 h 4241931"/>
                  <a:gd name="connsiteX813" fmla="*/ 783024 w 4651277"/>
                  <a:gd name="connsiteY813" fmla="*/ 3324613 h 4241931"/>
                  <a:gd name="connsiteX814" fmla="*/ 758660 w 4651277"/>
                  <a:gd name="connsiteY814" fmla="*/ 3335580 h 4241931"/>
                  <a:gd name="connsiteX815" fmla="*/ 671389 w 4651277"/>
                  <a:gd name="connsiteY815" fmla="*/ 3280299 h 4241931"/>
                  <a:gd name="connsiteX816" fmla="*/ 650969 w 4651277"/>
                  <a:gd name="connsiteY816" fmla="*/ 3269201 h 4241931"/>
                  <a:gd name="connsiteX817" fmla="*/ 641617 w 4651277"/>
                  <a:gd name="connsiteY817" fmla="*/ 3268933 h 4241931"/>
                  <a:gd name="connsiteX818" fmla="*/ 644405 w 4651277"/>
                  <a:gd name="connsiteY818" fmla="*/ 3282190 h 4241931"/>
                  <a:gd name="connsiteX819" fmla="*/ 650760 w 4651277"/>
                  <a:gd name="connsiteY819" fmla="*/ 3284028 h 4241931"/>
                  <a:gd name="connsiteX820" fmla="*/ 664657 w 4651277"/>
                  <a:gd name="connsiteY820" fmla="*/ 3289108 h 4241931"/>
                  <a:gd name="connsiteX821" fmla="*/ 653088 w 4651277"/>
                  <a:gd name="connsiteY821" fmla="*/ 3305841 h 4241931"/>
                  <a:gd name="connsiteX822" fmla="*/ 681811 w 4651277"/>
                  <a:gd name="connsiteY822" fmla="*/ 3311127 h 4241931"/>
                  <a:gd name="connsiteX823" fmla="*/ 681325 w 4651277"/>
                  <a:gd name="connsiteY823" fmla="*/ 3323067 h 4241931"/>
                  <a:gd name="connsiteX824" fmla="*/ 642947 w 4651277"/>
                  <a:gd name="connsiteY824" fmla="*/ 3318009 h 4241931"/>
                  <a:gd name="connsiteX825" fmla="*/ 616859 w 4651277"/>
                  <a:gd name="connsiteY825" fmla="*/ 3306171 h 4241931"/>
                  <a:gd name="connsiteX826" fmla="*/ 615221 w 4651277"/>
                  <a:gd name="connsiteY826" fmla="*/ 3285459 h 4241931"/>
                  <a:gd name="connsiteX827" fmla="*/ 603851 w 4651277"/>
                  <a:gd name="connsiteY827" fmla="*/ 3275124 h 4241931"/>
                  <a:gd name="connsiteX828" fmla="*/ 584006 w 4651277"/>
                  <a:gd name="connsiteY828" fmla="*/ 3294285 h 4241931"/>
                  <a:gd name="connsiteX829" fmla="*/ 576030 w 4651277"/>
                  <a:gd name="connsiteY829" fmla="*/ 3296216 h 4241931"/>
                  <a:gd name="connsiteX830" fmla="*/ 595446 w 4651277"/>
                  <a:gd name="connsiteY830" fmla="*/ 3254362 h 4241931"/>
                  <a:gd name="connsiteX831" fmla="*/ 582146 w 4651277"/>
                  <a:gd name="connsiteY831" fmla="*/ 3236050 h 4241931"/>
                  <a:gd name="connsiteX832" fmla="*/ 559040 w 4651277"/>
                  <a:gd name="connsiteY832" fmla="*/ 3238269 h 4241931"/>
                  <a:gd name="connsiteX833" fmla="*/ 547418 w 4651277"/>
                  <a:gd name="connsiteY833" fmla="*/ 3221663 h 4241931"/>
                  <a:gd name="connsiteX834" fmla="*/ 555276 w 4651277"/>
                  <a:gd name="connsiteY834" fmla="*/ 3208783 h 4241931"/>
                  <a:gd name="connsiteX835" fmla="*/ 552916 w 4651277"/>
                  <a:gd name="connsiteY835" fmla="*/ 3178113 h 4241931"/>
                  <a:gd name="connsiteX836" fmla="*/ 554759 w 4651277"/>
                  <a:gd name="connsiteY836" fmla="*/ 3143891 h 4241931"/>
                  <a:gd name="connsiteX837" fmla="*/ 546452 w 4651277"/>
                  <a:gd name="connsiteY837" fmla="*/ 3109595 h 4241931"/>
                  <a:gd name="connsiteX838" fmla="*/ 531314 w 4651277"/>
                  <a:gd name="connsiteY838" fmla="*/ 3097640 h 4241931"/>
                  <a:gd name="connsiteX839" fmla="*/ 544016 w 4651277"/>
                  <a:gd name="connsiteY839" fmla="*/ 3089076 h 4241931"/>
                  <a:gd name="connsiteX840" fmla="*/ 547970 w 4651277"/>
                  <a:gd name="connsiteY840" fmla="*/ 3079252 h 4241931"/>
                  <a:gd name="connsiteX841" fmla="*/ 536113 w 4651277"/>
                  <a:gd name="connsiteY841" fmla="*/ 3040749 h 4241931"/>
                  <a:gd name="connsiteX842" fmla="*/ 536514 w 4651277"/>
                  <a:gd name="connsiteY842" fmla="*/ 3026719 h 4241931"/>
                  <a:gd name="connsiteX843" fmla="*/ 518069 w 4651277"/>
                  <a:gd name="connsiteY843" fmla="*/ 3044697 h 4241931"/>
                  <a:gd name="connsiteX844" fmla="*/ 505031 w 4651277"/>
                  <a:gd name="connsiteY844" fmla="*/ 3044899 h 4241931"/>
                  <a:gd name="connsiteX845" fmla="*/ 469088 w 4651277"/>
                  <a:gd name="connsiteY845" fmla="*/ 3060358 h 4241931"/>
                  <a:gd name="connsiteX846" fmla="*/ 446865 w 4651277"/>
                  <a:gd name="connsiteY846" fmla="*/ 3064475 h 4241931"/>
                  <a:gd name="connsiteX847" fmla="*/ 428167 w 4651277"/>
                  <a:gd name="connsiteY847" fmla="*/ 3076179 h 4241931"/>
                  <a:gd name="connsiteX848" fmla="*/ 421376 w 4651277"/>
                  <a:gd name="connsiteY848" fmla="*/ 3079513 h 4241931"/>
                  <a:gd name="connsiteX849" fmla="*/ 387850 w 4651277"/>
                  <a:gd name="connsiteY849" fmla="*/ 3050902 h 4241931"/>
                  <a:gd name="connsiteX850" fmla="*/ 356247 w 4651277"/>
                  <a:gd name="connsiteY850" fmla="*/ 3058134 h 4241931"/>
                  <a:gd name="connsiteX851" fmla="*/ 329279 w 4651277"/>
                  <a:gd name="connsiteY851" fmla="*/ 3044401 h 4241931"/>
                  <a:gd name="connsiteX852" fmla="*/ 308607 w 4651277"/>
                  <a:gd name="connsiteY852" fmla="*/ 3027031 h 4241931"/>
                  <a:gd name="connsiteX853" fmla="*/ 279538 w 4651277"/>
                  <a:gd name="connsiteY853" fmla="*/ 3001141 h 4241931"/>
                  <a:gd name="connsiteX854" fmla="*/ 267950 w 4651277"/>
                  <a:gd name="connsiteY854" fmla="*/ 2993392 h 4241931"/>
                  <a:gd name="connsiteX855" fmla="*/ 257547 w 4651277"/>
                  <a:gd name="connsiteY855" fmla="*/ 2987046 h 4241931"/>
                  <a:gd name="connsiteX856" fmla="*/ 263834 w 4651277"/>
                  <a:gd name="connsiteY856" fmla="*/ 2971168 h 4241931"/>
                  <a:gd name="connsiteX857" fmla="*/ 275244 w 4651277"/>
                  <a:gd name="connsiteY857" fmla="*/ 2962494 h 4241931"/>
                  <a:gd name="connsiteX858" fmla="*/ 283127 w 4651277"/>
                  <a:gd name="connsiteY858" fmla="*/ 2946230 h 4241931"/>
                  <a:gd name="connsiteX859" fmla="*/ 271842 w 4651277"/>
                  <a:gd name="connsiteY859" fmla="*/ 2937986 h 4241931"/>
                  <a:gd name="connsiteX860" fmla="*/ 255949 w 4651277"/>
                  <a:gd name="connsiteY860" fmla="*/ 2947324 h 4241931"/>
                  <a:gd name="connsiteX861" fmla="*/ 248671 w 4651277"/>
                  <a:gd name="connsiteY861" fmla="*/ 2962598 h 4241931"/>
                  <a:gd name="connsiteX862" fmla="*/ 220889 w 4651277"/>
                  <a:gd name="connsiteY862" fmla="*/ 2964682 h 4241931"/>
                  <a:gd name="connsiteX863" fmla="*/ 224312 w 4651277"/>
                  <a:gd name="connsiteY863" fmla="*/ 2945699 h 4241931"/>
                  <a:gd name="connsiteX864" fmla="*/ 224403 w 4651277"/>
                  <a:gd name="connsiteY864" fmla="*/ 2919922 h 4241931"/>
                  <a:gd name="connsiteX865" fmla="*/ 221119 w 4651277"/>
                  <a:gd name="connsiteY865" fmla="*/ 2906363 h 4241931"/>
                  <a:gd name="connsiteX866" fmla="*/ 227734 w 4651277"/>
                  <a:gd name="connsiteY866" fmla="*/ 2886607 h 4241931"/>
                  <a:gd name="connsiteX867" fmla="*/ 230419 w 4651277"/>
                  <a:gd name="connsiteY867" fmla="*/ 2873291 h 4241931"/>
                  <a:gd name="connsiteX868" fmla="*/ 220334 w 4651277"/>
                  <a:gd name="connsiteY868" fmla="*/ 2850825 h 4241931"/>
                  <a:gd name="connsiteX869" fmla="*/ 210854 w 4651277"/>
                  <a:gd name="connsiteY869" fmla="*/ 2827368 h 4241931"/>
                  <a:gd name="connsiteX870" fmla="*/ 241764 w 4651277"/>
                  <a:gd name="connsiteY870" fmla="*/ 2778929 h 4241931"/>
                  <a:gd name="connsiteX871" fmla="*/ 255002 w 4651277"/>
                  <a:gd name="connsiteY871" fmla="*/ 2751657 h 4241931"/>
                  <a:gd name="connsiteX872" fmla="*/ 276350 w 4651277"/>
                  <a:gd name="connsiteY872" fmla="*/ 2717777 h 4241931"/>
                  <a:gd name="connsiteX873" fmla="*/ 285282 w 4651277"/>
                  <a:gd name="connsiteY873" fmla="*/ 2707593 h 4241931"/>
                  <a:gd name="connsiteX874" fmla="*/ 276926 w 4651277"/>
                  <a:gd name="connsiteY874" fmla="*/ 2680064 h 4241931"/>
                  <a:gd name="connsiteX875" fmla="*/ 264542 w 4651277"/>
                  <a:gd name="connsiteY875" fmla="*/ 2672508 h 4241931"/>
                  <a:gd name="connsiteX876" fmla="*/ 308116 w 4651277"/>
                  <a:gd name="connsiteY876" fmla="*/ 2674621 h 4241931"/>
                  <a:gd name="connsiteX877" fmla="*/ 327864 w 4651277"/>
                  <a:gd name="connsiteY877" fmla="*/ 2668993 h 4241931"/>
                  <a:gd name="connsiteX878" fmla="*/ 339456 w 4651277"/>
                  <a:gd name="connsiteY878" fmla="*/ 2648876 h 4241931"/>
                  <a:gd name="connsiteX879" fmla="*/ 368061 w 4651277"/>
                  <a:gd name="connsiteY879" fmla="*/ 2643216 h 4241931"/>
                  <a:gd name="connsiteX880" fmla="*/ 389538 w 4651277"/>
                  <a:gd name="connsiteY880" fmla="*/ 2632526 h 4241931"/>
                  <a:gd name="connsiteX881" fmla="*/ 396992 w 4651277"/>
                  <a:gd name="connsiteY881" fmla="*/ 2633675 h 4241931"/>
                  <a:gd name="connsiteX882" fmla="*/ 398142 w 4651277"/>
                  <a:gd name="connsiteY882" fmla="*/ 2626219 h 4241931"/>
                  <a:gd name="connsiteX883" fmla="*/ 385394 w 4651277"/>
                  <a:gd name="connsiteY883" fmla="*/ 2597603 h 4241931"/>
                  <a:gd name="connsiteX884" fmla="*/ 377546 w 4651277"/>
                  <a:gd name="connsiteY884" fmla="*/ 2596603 h 4241931"/>
                  <a:gd name="connsiteX885" fmla="*/ 376221 w 4651277"/>
                  <a:gd name="connsiteY885" fmla="*/ 2597323 h 4241931"/>
                  <a:gd name="connsiteX886" fmla="*/ 363730 w 4651277"/>
                  <a:gd name="connsiteY886" fmla="*/ 2594317 h 4241931"/>
                  <a:gd name="connsiteX887" fmla="*/ 336858 w 4651277"/>
                  <a:gd name="connsiteY887" fmla="*/ 2561827 h 4241931"/>
                  <a:gd name="connsiteX888" fmla="*/ 337956 w 4651277"/>
                  <a:gd name="connsiteY888" fmla="*/ 2558256 h 4241931"/>
                  <a:gd name="connsiteX889" fmla="*/ 331405 w 4651277"/>
                  <a:gd name="connsiteY889" fmla="*/ 2552878 h 4241931"/>
                  <a:gd name="connsiteX890" fmla="*/ 308578 w 4651277"/>
                  <a:gd name="connsiteY890" fmla="*/ 2557984 h 4241931"/>
                  <a:gd name="connsiteX891" fmla="*/ 294264 w 4651277"/>
                  <a:gd name="connsiteY891" fmla="*/ 2582561 h 4241931"/>
                  <a:gd name="connsiteX892" fmla="*/ 283955 w 4651277"/>
                  <a:gd name="connsiteY892" fmla="*/ 2590545 h 4241931"/>
                  <a:gd name="connsiteX893" fmla="*/ 279462 w 4651277"/>
                  <a:gd name="connsiteY893" fmla="*/ 2578968 h 4241931"/>
                  <a:gd name="connsiteX894" fmla="*/ 280886 w 4651277"/>
                  <a:gd name="connsiteY894" fmla="*/ 2534293 h 4241931"/>
                  <a:gd name="connsiteX895" fmla="*/ 293312 w 4651277"/>
                  <a:gd name="connsiteY895" fmla="*/ 2522841 h 4241931"/>
                  <a:gd name="connsiteX896" fmla="*/ 313664 w 4651277"/>
                  <a:gd name="connsiteY896" fmla="*/ 2509256 h 4241931"/>
                  <a:gd name="connsiteX897" fmla="*/ 322562 w 4651277"/>
                  <a:gd name="connsiteY897" fmla="*/ 2501743 h 4241931"/>
                  <a:gd name="connsiteX898" fmla="*/ 322347 w 4651277"/>
                  <a:gd name="connsiteY898" fmla="*/ 2500403 h 4241931"/>
                  <a:gd name="connsiteX899" fmla="*/ 325012 w 4651277"/>
                  <a:gd name="connsiteY899" fmla="*/ 2494504 h 4241931"/>
                  <a:gd name="connsiteX900" fmla="*/ 327121 w 4651277"/>
                  <a:gd name="connsiteY900" fmla="*/ 2489822 h 4241931"/>
                  <a:gd name="connsiteX901" fmla="*/ 325375 w 4651277"/>
                  <a:gd name="connsiteY901" fmla="*/ 2483801 h 4241931"/>
                  <a:gd name="connsiteX902" fmla="*/ 319894 w 4651277"/>
                  <a:gd name="connsiteY902" fmla="*/ 2485096 h 4241931"/>
                  <a:gd name="connsiteX903" fmla="*/ 311599 w 4651277"/>
                  <a:gd name="connsiteY903" fmla="*/ 2486736 h 4241931"/>
                  <a:gd name="connsiteX904" fmla="*/ 310423 w 4651277"/>
                  <a:gd name="connsiteY904" fmla="*/ 2477683 h 4241931"/>
                  <a:gd name="connsiteX905" fmla="*/ 311281 w 4651277"/>
                  <a:gd name="connsiteY905" fmla="*/ 2475872 h 4241931"/>
                  <a:gd name="connsiteX906" fmla="*/ 304224 w 4651277"/>
                  <a:gd name="connsiteY906" fmla="*/ 2463706 h 4241931"/>
                  <a:gd name="connsiteX907" fmla="*/ 295275 w 4651277"/>
                  <a:gd name="connsiteY907" fmla="*/ 2457135 h 4241931"/>
                  <a:gd name="connsiteX908" fmla="*/ 294859 w 4651277"/>
                  <a:gd name="connsiteY908" fmla="*/ 2454016 h 4241931"/>
                  <a:gd name="connsiteX909" fmla="*/ 286910 w 4651277"/>
                  <a:gd name="connsiteY909" fmla="*/ 2446244 h 4241931"/>
                  <a:gd name="connsiteX910" fmla="*/ 278232 w 4651277"/>
                  <a:gd name="connsiteY910" fmla="*/ 2442183 h 4241931"/>
                  <a:gd name="connsiteX911" fmla="*/ 256502 w 4651277"/>
                  <a:gd name="connsiteY911" fmla="*/ 2431877 h 4241931"/>
                  <a:gd name="connsiteX912" fmla="*/ 233566 w 4651277"/>
                  <a:gd name="connsiteY912" fmla="*/ 2432796 h 4241931"/>
                  <a:gd name="connsiteX913" fmla="*/ 225585 w 4651277"/>
                  <a:gd name="connsiteY913" fmla="*/ 2427605 h 4241931"/>
                  <a:gd name="connsiteX914" fmla="*/ 218516 w 4651277"/>
                  <a:gd name="connsiteY914" fmla="*/ 2409611 h 4241931"/>
                  <a:gd name="connsiteX915" fmla="*/ 219702 w 4651277"/>
                  <a:gd name="connsiteY915" fmla="*/ 2396654 h 4241931"/>
                  <a:gd name="connsiteX916" fmla="*/ 203612 w 4651277"/>
                  <a:gd name="connsiteY916" fmla="*/ 2390201 h 4241931"/>
                  <a:gd name="connsiteX917" fmla="*/ 185454 w 4651277"/>
                  <a:gd name="connsiteY917" fmla="*/ 2384308 h 4241931"/>
                  <a:gd name="connsiteX918" fmla="*/ 180651 w 4651277"/>
                  <a:gd name="connsiteY918" fmla="*/ 2360984 h 4241931"/>
                  <a:gd name="connsiteX919" fmla="*/ 188954 w 4651277"/>
                  <a:gd name="connsiteY919" fmla="*/ 2355173 h 4241931"/>
                  <a:gd name="connsiteX920" fmla="*/ 203232 w 4651277"/>
                  <a:gd name="connsiteY920" fmla="*/ 2321739 h 4241931"/>
                  <a:gd name="connsiteX921" fmla="*/ 198358 w 4651277"/>
                  <a:gd name="connsiteY921" fmla="*/ 2280702 h 4241931"/>
                  <a:gd name="connsiteX922" fmla="*/ 181129 w 4651277"/>
                  <a:gd name="connsiteY922" fmla="*/ 2268831 h 4241931"/>
                  <a:gd name="connsiteX923" fmla="*/ 161542 w 4651277"/>
                  <a:gd name="connsiteY923" fmla="*/ 2266396 h 4241931"/>
                  <a:gd name="connsiteX924" fmla="*/ 170152 w 4651277"/>
                  <a:gd name="connsiteY924" fmla="*/ 2232225 h 4241931"/>
                  <a:gd name="connsiteX925" fmla="*/ 182158 w 4651277"/>
                  <a:gd name="connsiteY925" fmla="*/ 2210319 h 4241931"/>
                  <a:gd name="connsiteX926" fmla="*/ 185087 w 4651277"/>
                  <a:gd name="connsiteY926" fmla="*/ 2204960 h 4241931"/>
                  <a:gd name="connsiteX927" fmla="*/ 183548 w 4651277"/>
                  <a:gd name="connsiteY927" fmla="*/ 2204931 h 4241931"/>
                  <a:gd name="connsiteX928" fmla="*/ 176985 w 4651277"/>
                  <a:gd name="connsiteY928" fmla="*/ 2201655 h 4241931"/>
                  <a:gd name="connsiteX929" fmla="*/ 158195 w 4651277"/>
                  <a:gd name="connsiteY929" fmla="*/ 2192908 h 4241931"/>
                  <a:gd name="connsiteX930" fmla="*/ 153725 w 4651277"/>
                  <a:gd name="connsiteY930" fmla="*/ 2186242 h 4241931"/>
                  <a:gd name="connsiteX931" fmla="*/ 153180 w 4651277"/>
                  <a:gd name="connsiteY931" fmla="*/ 2181644 h 4241931"/>
                  <a:gd name="connsiteX932" fmla="*/ 148907 w 4651277"/>
                  <a:gd name="connsiteY932" fmla="*/ 2184596 h 4241931"/>
                  <a:gd name="connsiteX933" fmla="*/ 133549 w 4651277"/>
                  <a:gd name="connsiteY933" fmla="*/ 2192221 h 4241931"/>
                  <a:gd name="connsiteX934" fmla="*/ 130014 w 4651277"/>
                  <a:gd name="connsiteY934" fmla="*/ 2191909 h 4241931"/>
                  <a:gd name="connsiteX935" fmla="*/ 130318 w 4651277"/>
                  <a:gd name="connsiteY935" fmla="*/ 2192823 h 4241931"/>
                  <a:gd name="connsiteX936" fmla="*/ 126282 w 4651277"/>
                  <a:gd name="connsiteY936" fmla="*/ 2195305 h 4241931"/>
                  <a:gd name="connsiteX937" fmla="*/ 107338 w 4651277"/>
                  <a:gd name="connsiteY937" fmla="*/ 2192707 h 4241931"/>
                  <a:gd name="connsiteX938" fmla="*/ 90588 w 4651277"/>
                  <a:gd name="connsiteY938" fmla="*/ 2196667 h 4241931"/>
                  <a:gd name="connsiteX939" fmla="*/ 85329 w 4651277"/>
                  <a:gd name="connsiteY939" fmla="*/ 2204345 h 4241931"/>
                  <a:gd name="connsiteX940" fmla="*/ 82412 w 4651277"/>
                  <a:gd name="connsiteY940" fmla="*/ 2206965 h 4241931"/>
                  <a:gd name="connsiteX941" fmla="*/ 79791 w 4651277"/>
                  <a:gd name="connsiteY941" fmla="*/ 2204045 h 4241931"/>
                  <a:gd name="connsiteX942" fmla="*/ 72187 w 4651277"/>
                  <a:gd name="connsiteY942" fmla="*/ 2199087 h 4241931"/>
                  <a:gd name="connsiteX943" fmla="*/ 56610 w 4651277"/>
                  <a:gd name="connsiteY943" fmla="*/ 2194405 h 4241931"/>
                  <a:gd name="connsiteX944" fmla="*/ 49228 w 4651277"/>
                  <a:gd name="connsiteY944" fmla="*/ 2195828 h 4241931"/>
                  <a:gd name="connsiteX945" fmla="*/ 44932 w 4651277"/>
                  <a:gd name="connsiteY945" fmla="*/ 2199419 h 4241931"/>
                  <a:gd name="connsiteX946" fmla="*/ 40357 w 4651277"/>
                  <a:gd name="connsiteY946" fmla="*/ 2195030 h 4241931"/>
                  <a:gd name="connsiteX947" fmla="*/ 38739 w 4651277"/>
                  <a:gd name="connsiteY947" fmla="*/ 2190908 h 4241931"/>
                  <a:gd name="connsiteX948" fmla="*/ 25029 w 4651277"/>
                  <a:gd name="connsiteY948" fmla="*/ 2188681 h 4241931"/>
                  <a:gd name="connsiteX949" fmla="*/ 22953 w 4651277"/>
                  <a:gd name="connsiteY949" fmla="*/ 2190781 h 4241931"/>
                  <a:gd name="connsiteX950" fmla="*/ 17398 w 4651277"/>
                  <a:gd name="connsiteY950" fmla="*/ 2191771 h 4241931"/>
                  <a:gd name="connsiteX951" fmla="*/ 17464 w 4651277"/>
                  <a:gd name="connsiteY951" fmla="*/ 2186609 h 4241931"/>
                  <a:gd name="connsiteX952" fmla="*/ 20703 w 4651277"/>
                  <a:gd name="connsiteY952" fmla="*/ 2182626 h 4241931"/>
                  <a:gd name="connsiteX953" fmla="*/ 20175 w 4651277"/>
                  <a:gd name="connsiteY953" fmla="*/ 2176316 h 4241931"/>
                  <a:gd name="connsiteX954" fmla="*/ 10908 w 4651277"/>
                  <a:gd name="connsiteY954" fmla="*/ 2158882 h 4241931"/>
                  <a:gd name="connsiteX955" fmla="*/ 3909 w 4651277"/>
                  <a:gd name="connsiteY955" fmla="*/ 2136084 h 4241931"/>
                  <a:gd name="connsiteX956" fmla="*/ 5354 w 4651277"/>
                  <a:gd name="connsiteY956" fmla="*/ 2129952 h 4241931"/>
                  <a:gd name="connsiteX957" fmla="*/ 9185 w 4651277"/>
                  <a:gd name="connsiteY957" fmla="*/ 2123453 h 4241931"/>
                  <a:gd name="connsiteX958" fmla="*/ 8263 w 4651277"/>
                  <a:gd name="connsiteY958" fmla="*/ 2119867 h 4241931"/>
                  <a:gd name="connsiteX959" fmla="*/ 0 w 4651277"/>
                  <a:gd name="connsiteY959" fmla="*/ 2106669 h 4241931"/>
                  <a:gd name="connsiteX960" fmla="*/ 1997 w 4651277"/>
                  <a:gd name="connsiteY960" fmla="*/ 2092253 h 4241931"/>
                  <a:gd name="connsiteX961" fmla="*/ 18461 w 4651277"/>
                  <a:gd name="connsiteY961" fmla="*/ 2073068 h 4241931"/>
                  <a:gd name="connsiteX962" fmla="*/ 22909 w 4651277"/>
                  <a:gd name="connsiteY962" fmla="*/ 2063545 h 4241931"/>
                  <a:gd name="connsiteX963" fmla="*/ 31396 w 4651277"/>
                  <a:gd name="connsiteY963" fmla="*/ 2046292 h 4241931"/>
                  <a:gd name="connsiteX964" fmla="*/ 31352 w 4651277"/>
                  <a:gd name="connsiteY964" fmla="*/ 2025192 h 4241931"/>
                  <a:gd name="connsiteX965" fmla="*/ 63886 w 4651277"/>
                  <a:gd name="connsiteY965" fmla="*/ 2013091 h 4241931"/>
                  <a:gd name="connsiteX966" fmla="*/ 81239 w 4651277"/>
                  <a:gd name="connsiteY966" fmla="*/ 2008044 h 4241931"/>
                  <a:gd name="connsiteX967" fmla="*/ 111405 w 4651277"/>
                  <a:gd name="connsiteY967" fmla="*/ 1993139 h 4241931"/>
                  <a:gd name="connsiteX968" fmla="*/ 126677 w 4651277"/>
                  <a:gd name="connsiteY968" fmla="*/ 2000417 h 4241931"/>
                  <a:gd name="connsiteX969" fmla="*/ 139632 w 4651277"/>
                  <a:gd name="connsiteY969" fmla="*/ 1998124 h 4241931"/>
                  <a:gd name="connsiteX970" fmla="*/ 146533 w 4651277"/>
                  <a:gd name="connsiteY970" fmla="*/ 1993496 h 4241931"/>
                  <a:gd name="connsiteX971" fmla="*/ 153736 w 4651277"/>
                  <a:gd name="connsiteY971" fmla="*/ 1988375 h 4241931"/>
                  <a:gd name="connsiteX972" fmla="*/ 154376 w 4651277"/>
                  <a:gd name="connsiteY972" fmla="*/ 1996242 h 4241931"/>
                  <a:gd name="connsiteX973" fmla="*/ 153285 w 4651277"/>
                  <a:gd name="connsiteY973" fmla="*/ 2009173 h 4241931"/>
                  <a:gd name="connsiteX974" fmla="*/ 164872 w 4651277"/>
                  <a:gd name="connsiteY974" fmla="*/ 2016921 h 4241931"/>
                  <a:gd name="connsiteX975" fmla="*/ 175266 w 4651277"/>
                  <a:gd name="connsiteY975" fmla="*/ 2011025 h 4241931"/>
                  <a:gd name="connsiteX976" fmla="*/ 179204 w 4651277"/>
                  <a:gd name="connsiteY976" fmla="*/ 2016827 h 4241931"/>
                  <a:gd name="connsiteX977" fmla="*/ 185964 w 4651277"/>
                  <a:gd name="connsiteY977" fmla="*/ 2044743 h 4241931"/>
                  <a:gd name="connsiteX978" fmla="*/ 192136 w 4651277"/>
                  <a:gd name="connsiteY978" fmla="*/ 2058025 h 4241931"/>
                  <a:gd name="connsiteX979" fmla="*/ 191400 w 4651277"/>
                  <a:gd name="connsiteY979" fmla="*/ 2065222 h 4241931"/>
                  <a:gd name="connsiteX980" fmla="*/ 193705 w 4651277"/>
                  <a:gd name="connsiteY980" fmla="*/ 2064625 h 4241931"/>
                  <a:gd name="connsiteX981" fmla="*/ 201345 w 4651277"/>
                  <a:gd name="connsiteY981" fmla="*/ 2058516 h 4241931"/>
                  <a:gd name="connsiteX982" fmla="*/ 208726 w 4651277"/>
                  <a:gd name="connsiteY982" fmla="*/ 2057092 h 4241931"/>
                  <a:gd name="connsiteX983" fmla="*/ 228242 w 4651277"/>
                  <a:gd name="connsiteY983" fmla="*/ 2063119 h 4241931"/>
                  <a:gd name="connsiteX984" fmla="*/ 231942 w 4651277"/>
                  <a:gd name="connsiteY984" fmla="*/ 2058517 h 4241931"/>
                  <a:gd name="connsiteX985" fmla="*/ 254423 w 4651277"/>
                  <a:gd name="connsiteY985" fmla="*/ 2032807 h 4241931"/>
                  <a:gd name="connsiteX986" fmla="*/ 259562 w 4651277"/>
                  <a:gd name="connsiteY986" fmla="*/ 2024385 h 4241931"/>
                  <a:gd name="connsiteX987" fmla="*/ 260350 w 4651277"/>
                  <a:gd name="connsiteY987" fmla="*/ 2011951 h 4241931"/>
                  <a:gd name="connsiteX988" fmla="*/ 243934 w 4651277"/>
                  <a:gd name="connsiteY988" fmla="*/ 1984262 h 4241931"/>
                  <a:gd name="connsiteX989" fmla="*/ 241968 w 4651277"/>
                  <a:gd name="connsiteY989" fmla="*/ 1967429 h 4241931"/>
                  <a:gd name="connsiteX990" fmla="*/ 257810 w 4651277"/>
                  <a:gd name="connsiteY990" fmla="*/ 1964858 h 4241931"/>
                  <a:gd name="connsiteX991" fmla="*/ 278777 w 4651277"/>
                  <a:gd name="connsiteY991" fmla="*/ 1969490 h 4241931"/>
                  <a:gd name="connsiteX992" fmla="*/ 293797 w 4651277"/>
                  <a:gd name="connsiteY992" fmla="*/ 1970497 h 4241931"/>
                  <a:gd name="connsiteX993" fmla="*/ 304189 w 4651277"/>
                  <a:gd name="connsiteY993" fmla="*/ 1964603 h 4241931"/>
                  <a:gd name="connsiteX994" fmla="*/ 323849 w 4651277"/>
                  <a:gd name="connsiteY994" fmla="*/ 1916778 h 4241931"/>
                  <a:gd name="connsiteX995" fmla="*/ 339900 w 4651277"/>
                  <a:gd name="connsiteY995" fmla="*/ 1899380 h 4241931"/>
                  <a:gd name="connsiteX996" fmla="*/ 366172 w 4651277"/>
                  <a:gd name="connsiteY996" fmla="*/ 1899774 h 4241931"/>
                  <a:gd name="connsiteX997" fmla="*/ 386797 w 4651277"/>
                  <a:gd name="connsiteY997" fmla="*/ 1855936 h 4241931"/>
                  <a:gd name="connsiteX998" fmla="*/ 382353 w 4651277"/>
                  <a:gd name="connsiteY998" fmla="*/ 1837591 h 4241931"/>
                  <a:gd name="connsiteX999" fmla="*/ 397618 w 4651277"/>
                  <a:gd name="connsiteY999" fmla="*/ 1832628 h 4241931"/>
                  <a:gd name="connsiteX1000" fmla="*/ 428633 w 4651277"/>
                  <a:gd name="connsiteY1000" fmla="*/ 1850870 h 4241931"/>
                  <a:gd name="connsiteX1001" fmla="*/ 421799 w 4651277"/>
                  <a:gd name="connsiteY1001" fmla="*/ 1833105 h 4241931"/>
                  <a:gd name="connsiteX1002" fmla="*/ 416893 w 4651277"/>
                  <a:gd name="connsiteY1002" fmla="*/ 1823315 h 4241931"/>
                  <a:gd name="connsiteX1003" fmla="*/ 392972 w 4651277"/>
                  <a:gd name="connsiteY1003" fmla="*/ 1801244 h 4241931"/>
                  <a:gd name="connsiteX1004" fmla="*/ 372974 w 4651277"/>
                  <a:gd name="connsiteY1004" fmla="*/ 1800599 h 4241931"/>
                  <a:gd name="connsiteX1005" fmla="*/ 385949 w 4651277"/>
                  <a:gd name="connsiteY1005" fmla="*/ 1754815 h 4241931"/>
                  <a:gd name="connsiteX1006" fmla="*/ 398951 w 4651277"/>
                  <a:gd name="connsiteY1006" fmla="*/ 1705649 h 4241931"/>
                  <a:gd name="connsiteX1007" fmla="*/ 389494 w 4651277"/>
                  <a:gd name="connsiteY1007" fmla="*/ 1678807 h 4241931"/>
                  <a:gd name="connsiteX1008" fmla="*/ 363309 w 4651277"/>
                  <a:gd name="connsiteY1008" fmla="*/ 1680505 h 4241931"/>
                  <a:gd name="connsiteX1009" fmla="*/ 342496 w 4651277"/>
                  <a:gd name="connsiteY1009" fmla="*/ 1695679 h 4241931"/>
                  <a:gd name="connsiteX1010" fmla="*/ 298105 w 4651277"/>
                  <a:gd name="connsiteY1010" fmla="*/ 1669277 h 4241931"/>
                  <a:gd name="connsiteX1011" fmla="*/ 291363 w 4651277"/>
                  <a:gd name="connsiteY1011" fmla="*/ 1665844 h 4241931"/>
                  <a:gd name="connsiteX1012" fmla="*/ 294593 w 4651277"/>
                  <a:gd name="connsiteY1012" fmla="*/ 1646062 h 4241931"/>
                  <a:gd name="connsiteX1013" fmla="*/ 308882 w 4651277"/>
                  <a:gd name="connsiteY1013" fmla="*/ 1624869 h 4241931"/>
                  <a:gd name="connsiteX1014" fmla="*/ 350575 w 4651277"/>
                  <a:gd name="connsiteY1014" fmla="*/ 1612239 h 4241931"/>
                  <a:gd name="connsiteX1015" fmla="*/ 368299 w 4651277"/>
                  <a:gd name="connsiteY1015" fmla="*/ 1624411 h 4241931"/>
                  <a:gd name="connsiteX1016" fmla="*/ 381481 w 4651277"/>
                  <a:gd name="connsiteY1016" fmla="*/ 1631773 h 4241931"/>
                  <a:gd name="connsiteX1017" fmla="*/ 447262 w 4651277"/>
                  <a:gd name="connsiteY1017" fmla="*/ 1605288 h 4241931"/>
                  <a:gd name="connsiteX1018" fmla="*/ 459886 w 4651277"/>
                  <a:gd name="connsiteY1018" fmla="*/ 1566766 h 4241931"/>
                  <a:gd name="connsiteX1019" fmla="*/ 453689 w 4651277"/>
                  <a:gd name="connsiteY1019" fmla="*/ 1556868 h 4241931"/>
                  <a:gd name="connsiteX1020" fmla="*/ 470485 w 4651277"/>
                  <a:gd name="connsiteY1020" fmla="*/ 1505937 h 4241931"/>
                  <a:gd name="connsiteX1021" fmla="*/ 499433 w 4651277"/>
                  <a:gd name="connsiteY1021" fmla="*/ 1480773 h 4241931"/>
                  <a:gd name="connsiteX1022" fmla="*/ 547531 w 4651277"/>
                  <a:gd name="connsiteY1022" fmla="*/ 1463211 h 4241931"/>
                  <a:gd name="connsiteX1023" fmla="*/ 567253 w 4651277"/>
                  <a:gd name="connsiteY1023" fmla="*/ 1460968 h 4241931"/>
                  <a:gd name="connsiteX1024" fmla="*/ 536841 w 4651277"/>
                  <a:gd name="connsiteY1024" fmla="*/ 1441738 h 4241931"/>
                  <a:gd name="connsiteX1025" fmla="*/ 534666 w 4651277"/>
                  <a:gd name="connsiteY1025" fmla="*/ 1439730 h 4241931"/>
                  <a:gd name="connsiteX1026" fmla="*/ 534281 w 4651277"/>
                  <a:gd name="connsiteY1026" fmla="*/ 1438135 h 4241931"/>
                  <a:gd name="connsiteX1027" fmla="*/ 490714 w 4651277"/>
                  <a:gd name="connsiteY1027" fmla="*/ 1340184 h 4241931"/>
                  <a:gd name="connsiteX1028" fmla="*/ 488780 w 4651277"/>
                  <a:gd name="connsiteY1028" fmla="*/ 1292099 h 4241931"/>
                  <a:gd name="connsiteX1029" fmla="*/ 496936 w 4651277"/>
                  <a:gd name="connsiteY1029" fmla="*/ 1238618 h 4241931"/>
                  <a:gd name="connsiteX1030" fmla="*/ 497423 w 4651277"/>
                  <a:gd name="connsiteY1030" fmla="*/ 1226677 h 4241931"/>
                  <a:gd name="connsiteX1031" fmla="*/ 498708 w 4651277"/>
                  <a:gd name="connsiteY1031" fmla="*/ 1146573 h 4241931"/>
                  <a:gd name="connsiteX1032" fmla="*/ 494265 w 4651277"/>
                  <a:gd name="connsiteY1032" fmla="*/ 1128228 h 4241931"/>
                  <a:gd name="connsiteX1033" fmla="*/ 491301 w 4651277"/>
                  <a:gd name="connsiteY1033" fmla="*/ 1098548 h 4241931"/>
                  <a:gd name="connsiteX1034" fmla="*/ 474258 w 4651277"/>
                  <a:gd name="connsiteY1034" fmla="*/ 1115342 h 4241931"/>
                  <a:gd name="connsiteX1035" fmla="*/ 456676 w 4651277"/>
                  <a:gd name="connsiteY1035" fmla="*/ 1110734 h 4241931"/>
                  <a:gd name="connsiteX1036" fmla="*/ 424274 w 4651277"/>
                  <a:gd name="connsiteY1036" fmla="*/ 1078050 h 4241931"/>
                  <a:gd name="connsiteX1037" fmla="*/ 407590 w 4651277"/>
                  <a:gd name="connsiteY1037" fmla="*/ 1059716 h 4241931"/>
                  <a:gd name="connsiteX1038" fmla="*/ 403785 w 4651277"/>
                  <a:gd name="connsiteY1038" fmla="*/ 1049237 h 4241931"/>
                  <a:gd name="connsiteX1039" fmla="*/ 396629 w 4651277"/>
                  <a:gd name="connsiteY1039" fmla="*/ 1007485 h 4241931"/>
                  <a:gd name="connsiteX1040" fmla="*/ 398423 w 4651277"/>
                  <a:gd name="connsiteY1040" fmla="*/ 980030 h 4241931"/>
                  <a:gd name="connsiteX1041" fmla="*/ 397121 w 4651277"/>
                  <a:gd name="connsiteY1041" fmla="*/ 967679 h 4241931"/>
                  <a:gd name="connsiteX1042" fmla="*/ 394920 w 4651277"/>
                  <a:gd name="connsiteY1042" fmla="*/ 954017 h 424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651277" h="4241931">
                    <a:moveTo>
                      <a:pt x="3897079" y="2775104"/>
                    </a:moveTo>
                    <a:lnTo>
                      <a:pt x="3897072" y="2775245"/>
                    </a:lnTo>
                    <a:lnTo>
                      <a:pt x="3897236" y="2775217"/>
                    </a:lnTo>
                    <a:close/>
                    <a:moveTo>
                      <a:pt x="3870002" y="2525312"/>
                    </a:moveTo>
                    <a:cubicBezTo>
                      <a:pt x="3867714" y="2528042"/>
                      <a:pt x="3867110" y="2530885"/>
                      <a:pt x="3868144" y="2533137"/>
                    </a:cubicBezTo>
                    <a:lnTo>
                      <a:pt x="3873257" y="2535878"/>
                    </a:lnTo>
                    <a:lnTo>
                      <a:pt x="3875291" y="2517799"/>
                    </a:lnTo>
                    <a:lnTo>
                      <a:pt x="3877729" y="2513815"/>
                    </a:lnTo>
                    <a:close/>
                    <a:moveTo>
                      <a:pt x="3877901" y="2487465"/>
                    </a:moveTo>
                    <a:lnTo>
                      <a:pt x="3888277" y="2487068"/>
                    </a:lnTo>
                    <a:cubicBezTo>
                      <a:pt x="3890139" y="2487516"/>
                      <a:pt x="3891479" y="2488580"/>
                      <a:pt x="3891886" y="2490771"/>
                    </a:cubicBezTo>
                    <a:lnTo>
                      <a:pt x="3891216" y="2494297"/>
                    </a:lnTo>
                    <a:lnTo>
                      <a:pt x="3905570" y="2476507"/>
                    </a:lnTo>
                    <a:cubicBezTo>
                      <a:pt x="3907159" y="2474283"/>
                      <a:pt x="3909352" y="2472157"/>
                      <a:pt x="3910941" y="2469934"/>
                    </a:cubicBezTo>
                    <a:cubicBezTo>
                      <a:pt x="3907829" y="2470059"/>
                      <a:pt x="3906239" y="2472282"/>
                      <a:pt x="3903635" y="2473107"/>
                    </a:cubicBezTo>
                    <a:close/>
                    <a:moveTo>
                      <a:pt x="3861532" y="2480806"/>
                    </a:moveTo>
                    <a:lnTo>
                      <a:pt x="3861510" y="2481282"/>
                    </a:lnTo>
                    <a:cubicBezTo>
                      <a:pt x="3862240" y="2484491"/>
                      <a:pt x="3862849" y="2488453"/>
                      <a:pt x="3864547" y="2490423"/>
                    </a:cubicBezTo>
                    <a:lnTo>
                      <a:pt x="3870148" y="2488776"/>
                    </a:lnTo>
                    <a:lnTo>
                      <a:pt x="3869606" y="2488750"/>
                    </a:lnTo>
                    <a:close/>
                    <a:moveTo>
                      <a:pt x="3844059" y="2490243"/>
                    </a:moveTo>
                    <a:lnTo>
                      <a:pt x="3842985" y="2493698"/>
                    </a:lnTo>
                    <a:lnTo>
                      <a:pt x="3843598" y="2492828"/>
                    </a:lnTo>
                    <a:close/>
                    <a:moveTo>
                      <a:pt x="4088505" y="2054563"/>
                    </a:moveTo>
                    <a:lnTo>
                      <a:pt x="4088401" y="2054951"/>
                    </a:lnTo>
                    <a:lnTo>
                      <a:pt x="4089266" y="2055670"/>
                    </a:lnTo>
                    <a:close/>
                    <a:moveTo>
                      <a:pt x="3885513" y="1821923"/>
                    </a:moveTo>
                    <a:lnTo>
                      <a:pt x="3885167" y="1822589"/>
                    </a:lnTo>
                    <a:lnTo>
                      <a:pt x="3886626" y="1822717"/>
                    </a:lnTo>
                    <a:lnTo>
                      <a:pt x="3891162" y="1820860"/>
                    </a:lnTo>
                    <a:close/>
                    <a:moveTo>
                      <a:pt x="3821509" y="1811281"/>
                    </a:moveTo>
                    <a:lnTo>
                      <a:pt x="3822504" y="1811643"/>
                    </a:lnTo>
                    <a:lnTo>
                      <a:pt x="3822243" y="1811284"/>
                    </a:lnTo>
                    <a:close/>
                    <a:moveTo>
                      <a:pt x="3767517" y="1561442"/>
                    </a:moveTo>
                    <a:lnTo>
                      <a:pt x="3765081" y="1577440"/>
                    </a:lnTo>
                    <a:cubicBezTo>
                      <a:pt x="3765461" y="1582682"/>
                      <a:pt x="3766682" y="1587722"/>
                      <a:pt x="3767062" y="1592964"/>
                    </a:cubicBezTo>
                    <a:cubicBezTo>
                      <a:pt x="3767647" y="1599046"/>
                      <a:pt x="3766615" y="1603964"/>
                      <a:pt x="3763927" y="1607782"/>
                    </a:cubicBezTo>
                    <a:lnTo>
                      <a:pt x="3761545" y="1609280"/>
                    </a:lnTo>
                    <a:lnTo>
                      <a:pt x="3797457" y="1614968"/>
                    </a:lnTo>
                    <a:lnTo>
                      <a:pt x="3788623" y="1604063"/>
                    </a:lnTo>
                    <a:cubicBezTo>
                      <a:pt x="3785763" y="1594087"/>
                      <a:pt x="3781115" y="1584988"/>
                      <a:pt x="3776032" y="1576163"/>
                    </a:cubicBezTo>
                    <a:close/>
                    <a:moveTo>
                      <a:pt x="3386337" y="529816"/>
                    </a:moveTo>
                    <a:lnTo>
                      <a:pt x="3387319" y="533022"/>
                    </a:lnTo>
                    <a:cubicBezTo>
                      <a:pt x="3387837" y="537454"/>
                      <a:pt x="3387616" y="542508"/>
                      <a:pt x="3390371" y="545619"/>
                    </a:cubicBezTo>
                    <a:cubicBezTo>
                      <a:pt x="3403040" y="561222"/>
                      <a:pt x="3409325" y="561478"/>
                      <a:pt x="3423565" y="548694"/>
                    </a:cubicBezTo>
                    <a:lnTo>
                      <a:pt x="3424013" y="548364"/>
                    </a:lnTo>
                    <a:lnTo>
                      <a:pt x="3429555" y="530803"/>
                    </a:lnTo>
                    <a:cubicBezTo>
                      <a:pt x="3430271" y="524351"/>
                      <a:pt x="3429730" y="517758"/>
                      <a:pt x="3427864" y="511430"/>
                    </a:cubicBezTo>
                    <a:lnTo>
                      <a:pt x="3425437" y="507611"/>
                    </a:lnTo>
                    <a:lnTo>
                      <a:pt x="3420175" y="511007"/>
                    </a:lnTo>
                    <a:cubicBezTo>
                      <a:pt x="3411083" y="515049"/>
                      <a:pt x="3401574" y="518110"/>
                      <a:pt x="3392266" y="521522"/>
                    </a:cubicBezTo>
                    <a:close/>
                    <a:moveTo>
                      <a:pt x="1071940" y="3407137"/>
                    </a:moveTo>
                    <a:lnTo>
                      <a:pt x="1073275" y="3407279"/>
                    </a:lnTo>
                    <a:lnTo>
                      <a:pt x="1073048" y="3406948"/>
                    </a:lnTo>
                    <a:close/>
                    <a:moveTo>
                      <a:pt x="842232" y="3128002"/>
                    </a:moveTo>
                    <a:lnTo>
                      <a:pt x="853613" y="3150615"/>
                    </a:lnTo>
                    <a:cubicBezTo>
                      <a:pt x="857212" y="3165206"/>
                      <a:pt x="876110" y="3161952"/>
                      <a:pt x="883500" y="3172512"/>
                    </a:cubicBezTo>
                    <a:lnTo>
                      <a:pt x="895668" y="3159366"/>
                    </a:lnTo>
                    <a:lnTo>
                      <a:pt x="895051" y="3159242"/>
                    </a:lnTo>
                    <a:cubicBezTo>
                      <a:pt x="890962" y="3157291"/>
                      <a:pt x="887431" y="3154321"/>
                      <a:pt x="884086" y="3150235"/>
                    </a:cubicBezTo>
                    <a:cubicBezTo>
                      <a:pt x="877397" y="3142805"/>
                      <a:pt x="871451" y="3134634"/>
                      <a:pt x="861788" y="3130176"/>
                    </a:cubicBezTo>
                    <a:cubicBezTo>
                      <a:pt x="856586" y="3127947"/>
                      <a:pt x="851755" y="3126461"/>
                      <a:pt x="846830" y="3126461"/>
                    </a:cubicBezTo>
                    <a:close/>
                    <a:moveTo>
                      <a:pt x="1434125" y="357635"/>
                    </a:moveTo>
                    <a:lnTo>
                      <a:pt x="1444615" y="349964"/>
                    </a:lnTo>
                    <a:lnTo>
                      <a:pt x="1442833" y="352363"/>
                    </a:lnTo>
                    <a:cubicBezTo>
                      <a:pt x="1440502" y="355223"/>
                      <a:pt x="1438066" y="357044"/>
                      <a:pt x="1435282" y="357772"/>
                    </a:cubicBezTo>
                    <a:close/>
                    <a:moveTo>
                      <a:pt x="901577" y="1089026"/>
                    </a:moveTo>
                    <a:cubicBezTo>
                      <a:pt x="900292" y="1091592"/>
                      <a:pt x="900074" y="1094338"/>
                      <a:pt x="902450" y="1097146"/>
                    </a:cubicBezTo>
                    <a:lnTo>
                      <a:pt x="902526" y="1097156"/>
                    </a:lnTo>
                    <a:lnTo>
                      <a:pt x="903198" y="1086955"/>
                    </a:lnTo>
                    <a:close/>
                    <a:moveTo>
                      <a:pt x="757666" y="1050727"/>
                    </a:moveTo>
                    <a:lnTo>
                      <a:pt x="751018" y="1071490"/>
                    </a:lnTo>
                    <a:lnTo>
                      <a:pt x="758841" y="1071058"/>
                    </a:lnTo>
                    <a:cubicBezTo>
                      <a:pt x="763118" y="1071162"/>
                      <a:pt x="767408" y="1070654"/>
                      <a:pt x="769344" y="1066422"/>
                    </a:cubicBezTo>
                    <a:cubicBezTo>
                      <a:pt x="771280" y="1062191"/>
                      <a:pt x="767049" y="1060255"/>
                      <a:pt x="764664" y="1057752"/>
                    </a:cubicBezTo>
                    <a:close/>
                    <a:moveTo>
                      <a:pt x="394920" y="954017"/>
                    </a:moveTo>
                    <a:cubicBezTo>
                      <a:pt x="396227" y="950481"/>
                      <a:pt x="399953" y="947995"/>
                      <a:pt x="407227" y="946656"/>
                    </a:cubicBezTo>
                    <a:cubicBezTo>
                      <a:pt x="418889" y="944254"/>
                      <a:pt x="421466" y="932231"/>
                      <a:pt x="424128" y="922299"/>
                    </a:cubicBezTo>
                    <a:cubicBezTo>
                      <a:pt x="429969" y="899351"/>
                      <a:pt x="429969" y="899351"/>
                      <a:pt x="452395" y="908274"/>
                    </a:cubicBezTo>
                    <a:cubicBezTo>
                      <a:pt x="454872" y="909785"/>
                      <a:pt x="457155" y="910499"/>
                      <a:pt x="459935" y="911515"/>
                    </a:cubicBezTo>
                    <a:cubicBezTo>
                      <a:pt x="471849" y="915384"/>
                      <a:pt x="481311" y="914359"/>
                      <a:pt x="483116" y="899146"/>
                    </a:cubicBezTo>
                    <a:cubicBezTo>
                      <a:pt x="482560" y="893369"/>
                      <a:pt x="486052" y="892101"/>
                      <a:pt x="490125" y="893227"/>
                    </a:cubicBezTo>
                    <a:cubicBezTo>
                      <a:pt x="495489" y="894461"/>
                      <a:pt x="501350" y="895995"/>
                      <a:pt x="505508" y="899211"/>
                    </a:cubicBezTo>
                    <a:cubicBezTo>
                      <a:pt x="514314" y="905945"/>
                      <a:pt x="522953" y="908496"/>
                      <a:pt x="533045" y="903097"/>
                    </a:cubicBezTo>
                    <a:cubicBezTo>
                      <a:pt x="538738" y="900451"/>
                      <a:pt x="543994" y="902978"/>
                      <a:pt x="549057" y="904707"/>
                    </a:cubicBezTo>
                    <a:cubicBezTo>
                      <a:pt x="558974" y="922992"/>
                      <a:pt x="551705" y="950506"/>
                      <a:pt x="576911" y="960445"/>
                    </a:cubicBezTo>
                    <a:cubicBezTo>
                      <a:pt x="582964" y="962779"/>
                      <a:pt x="582478" y="974719"/>
                      <a:pt x="592268" y="969814"/>
                    </a:cubicBezTo>
                    <a:cubicBezTo>
                      <a:pt x="612778" y="955137"/>
                      <a:pt x="612476" y="955631"/>
                      <a:pt x="635566" y="969038"/>
                    </a:cubicBezTo>
                    <a:cubicBezTo>
                      <a:pt x="642005" y="972967"/>
                      <a:pt x="647127" y="980170"/>
                      <a:pt x="656699" y="977852"/>
                    </a:cubicBezTo>
                    <a:cubicBezTo>
                      <a:pt x="663852" y="979496"/>
                      <a:pt x="669880" y="985215"/>
                      <a:pt x="677579" y="980395"/>
                    </a:cubicBezTo>
                    <a:cubicBezTo>
                      <a:pt x="689735" y="978295"/>
                      <a:pt x="699862" y="981753"/>
                      <a:pt x="708864" y="989282"/>
                    </a:cubicBezTo>
                    <a:cubicBezTo>
                      <a:pt x="709057" y="990081"/>
                      <a:pt x="709057" y="990081"/>
                      <a:pt x="709249" y="990879"/>
                    </a:cubicBezTo>
                    <a:cubicBezTo>
                      <a:pt x="719279" y="993938"/>
                      <a:pt x="725838" y="991822"/>
                      <a:pt x="730538" y="987041"/>
                    </a:cubicBezTo>
                    <a:lnTo>
                      <a:pt x="733369" y="981508"/>
                    </a:lnTo>
                    <a:lnTo>
                      <a:pt x="741250" y="939228"/>
                    </a:lnTo>
                    <a:cubicBezTo>
                      <a:pt x="743019" y="916657"/>
                      <a:pt x="748590" y="913737"/>
                      <a:pt x="770387" y="922209"/>
                    </a:cubicBezTo>
                    <a:cubicBezTo>
                      <a:pt x="772764" y="925017"/>
                      <a:pt x="773149" y="928082"/>
                      <a:pt x="772846" y="931130"/>
                    </a:cubicBezTo>
                    <a:lnTo>
                      <a:pt x="771985" y="935690"/>
                    </a:lnTo>
                    <a:lnTo>
                      <a:pt x="777371" y="940499"/>
                    </a:lnTo>
                    <a:cubicBezTo>
                      <a:pt x="778542" y="943594"/>
                      <a:pt x="779432" y="947706"/>
                      <a:pt x="782283" y="952504"/>
                    </a:cubicBezTo>
                    <a:cubicBezTo>
                      <a:pt x="782149" y="957181"/>
                      <a:pt x="780033" y="960649"/>
                      <a:pt x="776624" y="964006"/>
                    </a:cubicBezTo>
                    <a:lnTo>
                      <a:pt x="768714" y="968596"/>
                    </a:lnTo>
                    <a:lnTo>
                      <a:pt x="769873" y="975063"/>
                    </a:lnTo>
                    <a:cubicBezTo>
                      <a:pt x="773894" y="985704"/>
                      <a:pt x="781464" y="994902"/>
                      <a:pt x="789860" y="1001522"/>
                    </a:cubicBezTo>
                    <a:cubicBezTo>
                      <a:pt x="794048" y="1005291"/>
                      <a:pt x="800723" y="1007285"/>
                      <a:pt x="801796" y="1013423"/>
                    </a:cubicBezTo>
                    <a:cubicBezTo>
                      <a:pt x="802915" y="1017729"/>
                      <a:pt x="802930" y="1017118"/>
                      <a:pt x="804836" y="1014109"/>
                    </a:cubicBezTo>
                    <a:cubicBezTo>
                      <a:pt x="806116" y="1011694"/>
                      <a:pt x="808604" y="1009921"/>
                      <a:pt x="810407" y="1011186"/>
                    </a:cubicBezTo>
                    <a:cubicBezTo>
                      <a:pt x="828554" y="1018960"/>
                      <a:pt x="837446" y="1005119"/>
                      <a:pt x="847470" y="994970"/>
                    </a:cubicBezTo>
                    <a:cubicBezTo>
                      <a:pt x="850598" y="991990"/>
                      <a:pt x="854351" y="988414"/>
                      <a:pt x="858657" y="987296"/>
                    </a:cubicBezTo>
                    <a:cubicBezTo>
                      <a:pt x="865406" y="986236"/>
                      <a:pt x="872081" y="988231"/>
                      <a:pt x="874361" y="995010"/>
                    </a:cubicBezTo>
                    <a:cubicBezTo>
                      <a:pt x="882904" y="1020886"/>
                      <a:pt x="907844" y="1025768"/>
                      <a:pt x="927779" y="1035418"/>
                    </a:cubicBezTo>
                    <a:cubicBezTo>
                      <a:pt x="929008" y="1035143"/>
                      <a:pt x="931001" y="1034885"/>
                      <a:pt x="932742" y="1035538"/>
                    </a:cubicBezTo>
                    <a:lnTo>
                      <a:pt x="935226" y="1039553"/>
                    </a:lnTo>
                    <a:lnTo>
                      <a:pt x="940983" y="1033338"/>
                    </a:lnTo>
                    <a:lnTo>
                      <a:pt x="935821" y="1023593"/>
                    </a:lnTo>
                    <a:cubicBezTo>
                      <a:pt x="931931" y="1011433"/>
                      <a:pt x="926045" y="1008169"/>
                      <a:pt x="913760" y="1010868"/>
                    </a:cubicBezTo>
                    <a:cubicBezTo>
                      <a:pt x="912112" y="1011276"/>
                      <a:pt x="910749" y="1012140"/>
                      <a:pt x="908193" y="1013124"/>
                    </a:cubicBezTo>
                    <a:cubicBezTo>
                      <a:pt x="907678" y="1003278"/>
                      <a:pt x="913624" y="997603"/>
                      <a:pt x="918086" y="991595"/>
                    </a:cubicBezTo>
                    <a:cubicBezTo>
                      <a:pt x="923623" y="984271"/>
                      <a:pt x="926482" y="976736"/>
                      <a:pt x="923864" y="967586"/>
                    </a:cubicBezTo>
                    <a:cubicBezTo>
                      <a:pt x="922684" y="960704"/>
                      <a:pt x="919188" y="957197"/>
                      <a:pt x="911850" y="958668"/>
                    </a:cubicBezTo>
                    <a:cubicBezTo>
                      <a:pt x="904058" y="960427"/>
                      <a:pt x="897962" y="959840"/>
                      <a:pt x="893528" y="951841"/>
                    </a:cubicBezTo>
                    <a:cubicBezTo>
                      <a:pt x="888928" y="944582"/>
                      <a:pt x="893800" y="940223"/>
                      <a:pt x="898383" y="935411"/>
                    </a:cubicBezTo>
                    <a:cubicBezTo>
                      <a:pt x="899911" y="933807"/>
                      <a:pt x="903088" y="931793"/>
                      <a:pt x="900622" y="928906"/>
                    </a:cubicBezTo>
                    <a:cubicBezTo>
                      <a:pt x="898322" y="925276"/>
                      <a:pt x="893919" y="922344"/>
                      <a:pt x="889714" y="923737"/>
                    </a:cubicBezTo>
                    <a:cubicBezTo>
                      <a:pt x="878002" y="927344"/>
                      <a:pt x="874887" y="920417"/>
                      <a:pt x="871981" y="910814"/>
                    </a:cubicBezTo>
                    <a:cubicBezTo>
                      <a:pt x="866942" y="896840"/>
                      <a:pt x="858725" y="884879"/>
                      <a:pt x="847331" y="874933"/>
                    </a:cubicBezTo>
                    <a:cubicBezTo>
                      <a:pt x="844124" y="871878"/>
                      <a:pt x="841658" y="868990"/>
                      <a:pt x="841915" y="864377"/>
                    </a:cubicBezTo>
                    <a:cubicBezTo>
                      <a:pt x="842065" y="851565"/>
                      <a:pt x="839779" y="840932"/>
                      <a:pt x="826359" y="834813"/>
                    </a:cubicBezTo>
                    <a:cubicBezTo>
                      <a:pt x="821502" y="832169"/>
                      <a:pt x="824603" y="827024"/>
                      <a:pt x="827614" y="825752"/>
                    </a:cubicBezTo>
                    <a:cubicBezTo>
                      <a:pt x="844605" y="819435"/>
                      <a:pt x="844709" y="808559"/>
                      <a:pt x="837279" y="794828"/>
                    </a:cubicBezTo>
                    <a:cubicBezTo>
                      <a:pt x="836296" y="792273"/>
                      <a:pt x="836962" y="789306"/>
                      <a:pt x="836885" y="786176"/>
                    </a:cubicBezTo>
                    <a:cubicBezTo>
                      <a:pt x="836385" y="769326"/>
                      <a:pt x="836718" y="767844"/>
                      <a:pt x="852800" y="762101"/>
                    </a:cubicBezTo>
                    <a:cubicBezTo>
                      <a:pt x="861665" y="759028"/>
                      <a:pt x="866084" y="754956"/>
                      <a:pt x="864539" y="744488"/>
                    </a:cubicBezTo>
                    <a:cubicBezTo>
                      <a:pt x="863525" y="736866"/>
                      <a:pt x="865069" y="728258"/>
                      <a:pt x="871755" y="722748"/>
                    </a:cubicBezTo>
                    <a:cubicBezTo>
                      <a:pt x="877987" y="717526"/>
                      <a:pt x="875567" y="712702"/>
                      <a:pt x="872404" y="707712"/>
                    </a:cubicBezTo>
                    <a:cubicBezTo>
                      <a:pt x="869242" y="702722"/>
                      <a:pt x="865912" y="698474"/>
                      <a:pt x="866503" y="692377"/>
                    </a:cubicBezTo>
                    <a:cubicBezTo>
                      <a:pt x="866759" y="687763"/>
                      <a:pt x="863052" y="686934"/>
                      <a:pt x="859921" y="687011"/>
                    </a:cubicBezTo>
                    <a:cubicBezTo>
                      <a:pt x="855428" y="687951"/>
                      <a:pt x="851675" y="689057"/>
                      <a:pt x="847757" y="690905"/>
                    </a:cubicBezTo>
                    <a:cubicBezTo>
                      <a:pt x="833943" y="695208"/>
                      <a:pt x="832915" y="694588"/>
                      <a:pt x="831295" y="680991"/>
                    </a:cubicBezTo>
                    <a:cubicBezTo>
                      <a:pt x="830116" y="674108"/>
                      <a:pt x="830871" y="667272"/>
                      <a:pt x="830432" y="660556"/>
                    </a:cubicBezTo>
                    <a:cubicBezTo>
                      <a:pt x="830324" y="652357"/>
                      <a:pt x="830218" y="644158"/>
                      <a:pt x="842534" y="646527"/>
                    </a:cubicBezTo>
                    <a:cubicBezTo>
                      <a:pt x="846695" y="647070"/>
                      <a:pt x="849463" y="643408"/>
                      <a:pt x="847783" y="638749"/>
                    </a:cubicBezTo>
                    <a:cubicBezTo>
                      <a:pt x="845983" y="632897"/>
                      <a:pt x="844347" y="626302"/>
                      <a:pt x="835406" y="626246"/>
                    </a:cubicBezTo>
                    <a:cubicBezTo>
                      <a:pt x="834953" y="626533"/>
                      <a:pt x="834499" y="626821"/>
                      <a:pt x="833304" y="626943"/>
                    </a:cubicBezTo>
                    <a:cubicBezTo>
                      <a:pt x="828810" y="627884"/>
                      <a:pt x="824468" y="635086"/>
                      <a:pt x="819248" y="628857"/>
                    </a:cubicBezTo>
                    <a:cubicBezTo>
                      <a:pt x="814316" y="623080"/>
                      <a:pt x="812394" y="616033"/>
                      <a:pt x="813029" y="608001"/>
                    </a:cubicBezTo>
                    <a:cubicBezTo>
                      <a:pt x="814072" y="601617"/>
                      <a:pt x="817339" y="595731"/>
                      <a:pt x="821182" y="590753"/>
                    </a:cubicBezTo>
                    <a:cubicBezTo>
                      <a:pt x="824404" y="586802"/>
                      <a:pt x="827582" y="584789"/>
                      <a:pt x="831485" y="589945"/>
                    </a:cubicBezTo>
                    <a:cubicBezTo>
                      <a:pt x="833088" y="591472"/>
                      <a:pt x="835147" y="592712"/>
                      <a:pt x="836962" y="591561"/>
                    </a:cubicBezTo>
                    <a:cubicBezTo>
                      <a:pt x="840139" y="589547"/>
                      <a:pt x="839156" y="586991"/>
                      <a:pt x="838006" y="585177"/>
                    </a:cubicBezTo>
                    <a:cubicBezTo>
                      <a:pt x="836160" y="581260"/>
                      <a:pt x="834147" y="578085"/>
                      <a:pt x="832588" y="574621"/>
                    </a:cubicBezTo>
                    <a:cubicBezTo>
                      <a:pt x="827051" y="562871"/>
                      <a:pt x="831725" y="554186"/>
                      <a:pt x="844297" y="551941"/>
                    </a:cubicBezTo>
                    <a:cubicBezTo>
                      <a:pt x="845947" y="551532"/>
                      <a:pt x="847142" y="551410"/>
                      <a:pt x="848337" y="551287"/>
                    </a:cubicBezTo>
                    <a:cubicBezTo>
                      <a:pt x="867747" y="549796"/>
                      <a:pt x="869730" y="547904"/>
                      <a:pt x="866763" y="528166"/>
                    </a:cubicBezTo>
                    <a:cubicBezTo>
                      <a:pt x="865749" y="520542"/>
                      <a:pt x="866914" y="515353"/>
                      <a:pt x="874296" y="511946"/>
                    </a:cubicBezTo>
                    <a:cubicBezTo>
                      <a:pt x="877307" y="510674"/>
                      <a:pt x="879288" y="508783"/>
                      <a:pt x="881271" y="506890"/>
                    </a:cubicBezTo>
                    <a:cubicBezTo>
                      <a:pt x="894599" y="497807"/>
                      <a:pt x="901875" y="486202"/>
                      <a:pt x="895567" y="469218"/>
                    </a:cubicBezTo>
                    <a:cubicBezTo>
                      <a:pt x="893477" y="462912"/>
                      <a:pt x="892297" y="456030"/>
                      <a:pt x="893053" y="449192"/>
                    </a:cubicBezTo>
                    <a:cubicBezTo>
                      <a:pt x="893310" y="444578"/>
                      <a:pt x="895791" y="440463"/>
                      <a:pt x="900283" y="439523"/>
                    </a:cubicBezTo>
                    <a:cubicBezTo>
                      <a:pt x="905685" y="438008"/>
                      <a:pt x="906457" y="443241"/>
                      <a:pt x="908015" y="446703"/>
                    </a:cubicBezTo>
                    <a:cubicBezTo>
                      <a:pt x="918849" y="467814"/>
                      <a:pt x="918849" y="467814"/>
                      <a:pt x="935325" y="451650"/>
                    </a:cubicBezTo>
                    <a:cubicBezTo>
                      <a:pt x="941270" y="445975"/>
                      <a:pt x="947337" y="441495"/>
                      <a:pt x="955007" y="438541"/>
                    </a:cubicBezTo>
                    <a:cubicBezTo>
                      <a:pt x="962965" y="436041"/>
                      <a:pt x="969274" y="433950"/>
                      <a:pt x="977460" y="440844"/>
                    </a:cubicBezTo>
                    <a:cubicBezTo>
                      <a:pt x="989760" y="450215"/>
                      <a:pt x="1009307" y="442914"/>
                      <a:pt x="1019519" y="426905"/>
                    </a:cubicBezTo>
                    <a:cubicBezTo>
                      <a:pt x="1021214" y="424559"/>
                      <a:pt x="1022167" y="422048"/>
                      <a:pt x="1024027" y="418962"/>
                    </a:cubicBezTo>
                    <a:cubicBezTo>
                      <a:pt x="1032455" y="428244"/>
                      <a:pt x="1041215" y="436045"/>
                      <a:pt x="1054530" y="433965"/>
                    </a:cubicBezTo>
                    <a:cubicBezTo>
                      <a:pt x="1066648" y="432009"/>
                      <a:pt x="1074288" y="423987"/>
                      <a:pt x="1082669" y="416132"/>
                    </a:cubicBezTo>
                    <a:cubicBezTo>
                      <a:pt x="1085301" y="418279"/>
                      <a:pt x="1084061" y="420336"/>
                      <a:pt x="1084016" y="422272"/>
                    </a:cubicBezTo>
                    <a:cubicBezTo>
                      <a:pt x="1081264" y="438006"/>
                      <a:pt x="1092082" y="447046"/>
                      <a:pt x="1107832" y="442787"/>
                    </a:cubicBezTo>
                    <a:cubicBezTo>
                      <a:pt x="1124035" y="438240"/>
                      <a:pt x="1124035" y="438240"/>
                      <a:pt x="1128122" y="454725"/>
                    </a:cubicBezTo>
                    <a:cubicBezTo>
                      <a:pt x="1130981" y="466266"/>
                      <a:pt x="1142753" y="472793"/>
                      <a:pt x="1153601" y="467827"/>
                    </a:cubicBezTo>
                    <a:cubicBezTo>
                      <a:pt x="1159168" y="465570"/>
                      <a:pt x="1156747" y="460746"/>
                      <a:pt x="1155642" y="456996"/>
                    </a:cubicBezTo>
                    <a:cubicBezTo>
                      <a:pt x="1153554" y="450689"/>
                      <a:pt x="1150436" y="443762"/>
                      <a:pt x="1156095" y="437634"/>
                    </a:cubicBezTo>
                    <a:cubicBezTo>
                      <a:pt x="1160058" y="433849"/>
                      <a:pt x="1162949" y="431382"/>
                      <a:pt x="1165444" y="439338"/>
                    </a:cubicBezTo>
                    <a:cubicBezTo>
                      <a:pt x="1172285" y="459165"/>
                      <a:pt x="1180561" y="462186"/>
                      <a:pt x="1198671" y="452617"/>
                    </a:cubicBezTo>
                    <a:cubicBezTo>
                      <a:pt x="1221607" y="440624"/>
                      <a:pt x="1245102" y="436543"/>
                      <a:pt x="1270353" y="440250"/>
                    </a:cubicBezTo>
                    <a:cubicBezTo>
                      <a:pt x="1283123" y="442332"/>
                      <a:pt x="1295484" y="442764"/>
                      <a:pt x="1308224" y="439776"/>
                    </a:cubicBezTo>
                    <a:cubicBezTo>
                      <a:pt x="1314819" y="438140"/>
                      <a:pt x="1319812" y="434976"/>
                      <a:pt x="1321763" y="428016"/>
                    </a:cubicBezTo>
                    <a:cubicBezTo>
                      <a:pt x="1323547" y="421800"/>
                      <a:pt x="1327103" y="416366"/>
                      <a:pt x="1334517" y="418026"/>
                    </a:cubicBezTo>
                    <a:cubicBezTo>
                      <a:pt x="1342218" y="420140"/>
                      <a:pt x="1339525" y="426934"/>
                      <a:pt x="1338527" y="431380"/>
                    </a:cubicBezTo>
                    <a:cubicBezTo>
                      <a:pt x="1336031" y="442501"/>
                      <a:pt x="1339602" y="449139"/>
                      <a:pt x="1348242" y="455745"/>
                    </a:cubicBezTo>
                    <a:lnTo>
                      <a:pt x="1387252" y="495472"/>
                    </a:lnTo>
                    <a:lnTo>
                      <a:pt x="1391836" y="495409"/>
                    </a:lnTo>
                    <a:cubicBezTo>
                      <a:pt x="1404436" y="492736"/>
                      <a:pt x="1415417" y="485221"/>
                      <a:pt x="1416977" y="473735"/>
                    </a:cubicBezTo>
                    <a:cubicBezTo>
                      <a:pt x="1420965" y="446895"/>
                      <a:pt x="1437005" y="441697"/>
                      <a:pt x="1459403" y="441306"/>
                    </a:cubicBezTo>
                    <a:cubicBezTo>
                      <a:pt x="1462911" y="440739"/>
                      <a:pt x="1466274" y="440818"/>
                      <a:pt x="1469781" y="440250"/>
                    </a:cubicBezTo>
                    <a:cubicBezTo>
                      <a:pt x="1484809" y="439561"/>
                      <a:pt x="1485743" y="438417"/>
                      <a:pt x="1481549" y="423949"/>
                    </a:cubicBezTo>
                    <a:cubicBezTo>
                      <a:pt x="1477566" y="411556"/>
                      <a:pt x="1470431" y="401164"/>
                      <a:pt x="1461863" y="391126"/>
                    </a:cubicBezTo>
                    <a:cubicBezTo>
                      <a:pt x="1456437" y="385175"/>
                      <a:pt x="1454727" y="380734"/>
                      <a:pt x="1459823" y="373082"/>
                    </a:cubicBezTo>
                    <a:cubicBezTo>
                      <a:pt x="1463987" y="366575"/>
                      <a:pt x="1466363" y="358990"/>
                      <a:pt x="1468739" y="351406"/>
                    </a:cubicBezTo>
                    <a:cubicBezTo>
                      <a:pt x="1470539" y="346398"/>
                      <a:pt x="1468975" y="341312"/>
                      <a:pt x="1464112" y="338871"/>
                    </a:cubicBezTo>
                    <a:lnTo>
                      <a:pt x="1460545" y="338313"/>
                    </a:lnTo>
                    <a:lnTo>
                      <a:pt x="1512110" y="300603"/>
                    </a:lnTo>
                    <a:lnTo>
                      <a:pt x="1512639" y="301468"/>
                    </a:lnTo>
                    <a:cubicBezTo>
                      <a:pt x="1514202" y="302411"/>
                      <a:pt x="1516207" y="302522"/>
                      <a:pt x="1518925" y="302455"/>
                    </a:cubicBezTo>
                    <a:cubicBezTo>
                      <a:pt x="1549337" y="302509"/>
                      <a:pt x="1572854" y="315221"/>
                      <a:pt x="1592774" y="337949"/>
                    </a:cubicBezTo>
                    <a:cubicBezTo>
                      <a:pt x="1604626" y="351430"/>
                      <a:pt x="1610607" y="366975"/>
                      <a:pt x="1609283" y="384942"/>
                    </a:cubicBezTo>
                    <a:cubicBezTo>
                      <a:pt x="1608837" y="392960"/>
                      <a:pt x="1611124" y="394824"/>
                      <a:pt x="1618784" y="393835"/>
                    </a:cubicBezTo>
                    <a:cubicBezTo>
                      <a:pt x="1627874" y="392491"/>
                      <a:pt x="1638107" y="392080"/>
                      <a:pt x="1646488" y="387870"/>
                    </a:cubicBezTo>
                    <a:cubicBezTo>
                      <a:pt x="1652648" y="384516"/>
                      <a:pt x="1654934" y="386382"/>
                      <a:pt x="1656853" y="392900"/>
                    </a:cubicBezTo>
                    <a:cubicBezTo>
                      <a:pt x="1659904" y="406436"/>
                      <a:pt x="1684065" y="419292"/>
                      <a:pt x="1697241" y="414806"/>
                    </a:cubicBezTo>
                    <a:cubicBezTo>
                      <a:pt x="1701679" y="413096"/>
                      <a:pt x="1702546" y="409231"/>
                      <a:pt x="1703912" y="406155"/>
                    </a:cubicBezTo>
                    <a:cubicBezTo>
                      <a:pt x="1708797" y="396427"/>
                      <a:pt x="1714181" y="387489"/>
                      <a:pt x="1723639" y="381491"/>
                    </a:cubicBezTo>
                    <a:cubicBezTo>
                      <a:pt x="1739900" y="372285"/>
                      <a:pt x="1751265" y="378892"/>
                      <a:pt x="1751085" y="397791"/>
                    </a:cubicBezTo>
                    <a:cubicBezTo>
                      <a:pt x="1751216" y="403232"/>
                      <a:pt x="1749918" y="409028"/>
                      <a:pt x="1750050" y="414468"/>
                    </a:cubicBezTo>
                    <a:cubicBezTo>
                      <a:pt x="1750736" y="429504"/>
                      <a:pt x="1756307" y="434812"/>
                      <a:pt x="1771480" y="433478"/>
                    </a:cubicBezTo>
                    <a:cubicBezTo>
                      <a:pt x="1778994" y="433134"/>
                      <a:pt x="1785010" y="430423"/>
                      <a:pt x="1791671" y="427858"/>
                    </a:cubicBezTo>
                    <a:cubicBezTo>
                      <a:pt x="1798474" y="424649"/>
                      <a:pt x="1804491" y="421938"/>
                      <a:pt x="1811649" y="420162"/>
                    </a:cubicBezTo>
                    <a:cubicBezTo>
                      <a:pt x="1816733" y="418595"/>
                      <a:pt x="1822961" y="417960"/>
                      <a:pt x="1828465" y="420549"/>
                    </a:cubicBezTo>
                    <a:cubicBezTo>
                      <a:pt x="1835612" y="424856"/>
                      <a:pt x="1828874" y="430786"/>
                      <a:pt x="1828507" y="435439"/>
                    </a:cubicBezTo>
                    <a:cubicBezTo>
                      <a:pt x="1828628" y="446965"/>
                      <a:pt x="1826673" y="458702"/>
                      <a:pt x="1831732" y="469308"/>
                    </a:cubicBezTo>
                    <a:cubicBezTo>
                      <a:pt x="1835583" y="476257"/>
                      <a:pt x="1839800" y="478556"/>
                      <a:pt x="1847892" y="475634"/>
                    </a:cubicBezTo>
                    <a:cubicBezTo>
                      <a:pt x="1858991" y="471360"/>
                      <a:pt x="1870025" y="464363"/>
                      <a:pt x="1880127" y="458510"/>
                    </a:cubicBezTo>
                    <a:cubicBezTo>
                      <a:pt x="1897176" y="448804"/>
                      <a:pt x="1913648" y="441674"/>
                      <a:pt x="1931438" y="455808"/>
                    </a:cubicBezTo>
                    <a:cubicBezTo>
                      <a:pt x="1936156" y="458895"/>
                      <a:pt x="1940095" y="456396"/>
                      <a:pt x="1943891" y="454542"/>
                    </a:cubicBezTo>
                    <a:cubicBezTo>
                      <a:pt x="1951340" y="451475"/>
                      <a:pt x="1956790" y="445257"/>
                      <a:pt x="1961453" y="439538"/>
                    </a:cubicBezTo>
                    <a:cubicBezTo>
                      <a:pt x="1968913" y="430388"/>
                      <a:pt x="1975085" y="420949"/>
                      <a:pt x="1987828" y="418394"/>
                    </a:cubicBezTo>
                    <a:cubicBezTo>
                      <a:pt x="1985264" y="411731"/>
                      <a:pt x="1978971" y="409645"/>
                      <a:pt x="1975043" y="406059"/>
                    </a:cubicBezTo>
                    <a:cubicBezTo>
                      <a:pt x="1971114" y="402471"/>
                      <a:pt x="1965110" y="399096"/>
                      <a:pt x="1967342" y="392156"/>
                    </a:cubicBezTo>
                    <a:cubicBezTo>
                      <a:pt x="1969863" y="383927"/>
                      <a:pt x="1973671" y="375988"/>
                      <a:pt x="1982906" y="373999"/>
                    </a:cubicBezTo>
                    <a:cubicBezTo>
                      <a:pt x="1990853" y="371723"/>
                      <a:pt x="1996357" y="374310"/>
                      <a:pt x="1993404" y="384470"/>
                    </a:cubicBezTo>
                    <a:cubicBezTo>
                      <a:pt x="1991172" y="391410"/>
                      <a:pt x="1995389" y="393709"/>
                      <a:pt x="2001183" y="395007"/>
                    </a:cubicBezTo>
                    <a:cubicBezTo>
                      <a:pt x="2016988" y="399903"/>
                      <a:pt x="2030607" y="387399"/>
                      <a:pt x="2026848" y="370998"/>
                    </a:cubicBezTo>
                    <a:cubicBezTo>
                      <a:pt x="2026072" y="365413"/>
                      <a:pt x="2024508" y="360326"/>
                      <a:pt x="2023876" y="354098"/>
                    </a:cubicBezTo>
                    <a:cubicBezTo>
                      <a:pt x="2024031" y="347369"/>
                      <a:pt x="2027118" y="342649"/>
                      <a:pt x="2033778" y="340084"/>
                    </a:cubicBezTo>
                    <a:cubicBezTo>
                      <a:pt x="2040582" y="336873"/>
                      <a:pt x="2044367" y="341105"/>
                      <a:pt x="2048794" y="345479"/>
                    </a:cubicBezTo>
                    <a:cubicBezTo>
                      <a:pt x="2056507" y="353296"/>
                      <a:pt x="2056273" y="363390"/>
                      <a:pt x="2057325" y="373772"/>
                    </a:cubicBezTo>
                    <a:cubicBezTo>
                      <a:pt x="2059221" y="392460"/>
                      <a:pt x="2059695" y="397132"/>
                      <a:pt x="2070321" y="397232"/>
                    </a:cubicBezTo>
                    <a:lnTo>
                      <a:pt x="2071512" y="397142"/>
                    </a:lnTo>
                    <a:lnTo>
                      <a:pt x="2069934" y="387948"/>
                    </a:lnTo>
                    <a:cubicBezTo>
                      <a:pt x="2068112" y="383916"/>
                      <a:pt x="2065026" y="379929"/>
                      <a:pt x="2060255" y="375985"/>
                    </a:cubicBezTo>
                    <a:cubicBezTo>
                      <a:pt x="2056461" y="373267"/>
                      <a:pt x="2059830" y="367979"/>
                      <a:pt x="2064924" y="367708"/>
                    </a:cubicBezTo>
                    <a:cubicBezTo>
                      <a:pt x="2070748" y="367399"/>
                      <a:pt x="2075842" y="367129"/>
                      <a:pt x="2081666" y="366819"/>
                    </a:cubicBezTo>
                    <a:cubicBezTo>
                      <a:pt x="2107986" y="367612"/>
                      <a:pt x="2120663" y="358909"/>
                      <a:pt x="2129577" y="334348"/>
                    </a:cubicBezTo>
                    <a:cubicBezTo>
                      <a:pt x="2134016" y="321703"/>
                      <a:pt x="2123671" y="319333"/>
                      <a:pt x="2116160" y="315351"/>
                    </a:cubicBezTo>
                    <a:cubicBezTo>
                      <a:pt x="2110145" y="312021"/>
                      <a:pt x="2101294" y="310302"/>
                      <a:pt x="2102325" y="302217"/>
                    </a:cubicBezTo>
                    <a:cubicBezTo>
                      <a:pt x="2104083" y="294094"/>
                      <a:pt x="2112818" y="293630"/>
                      <a:pt x="2119407" y="294011"/>
                    </a:cubicBezTo>
                    <a:cubicBezTo>
                      <a:pt x="2164846" y="297438"/>
                      <a:pt x="2192375" y="266049"/>
                      <a:pt x="2224738" y="243162"/>
                    </a:cubicBezTo>
                    <a:cubicBezTo>
                      <a:pt x="2232474" y="237642"/>
                      <a:pt x="2229865" y="229752"/>
                      <a:pt x="2229478" y="222474"/>
                    </a:cubicBezTo>
                    <a:cubicBezTo>
                      <a:pt x="2229666" y="212244"/>
                      <a:pt x="2223108" y="198724"/>
                      <a:pt x="2233028" y="193087"/>
                    </a:cubicBezTo>
                    <a:cubicBezTo>
                      <a:pt x="2245093" y="186607"/>
                      <a:pt x="2248243" y="204688"/>
                      <a:pt x="2257860" y="207096"/>
                    </a:cubicBezTo>
                    <a:cubicBezTo>
                      <a:pt x="2280850" y="213906"/>
                      <a:pt x="2287208" y="209919"/>
                      <a:pt x="2292599" y="187734"/>
                    </a:cubicBezTo>
                    <a:lnTo>
                      <a:pt x="2292817" y="187109"/>
                    </a:lnTo>
                    <a:lnTo>
                      <a:pt x="2286426" y="166089"/>
                    </a:lnTo>
                    <a:cubicBezTo>
                      <a:pt x="2282779" y="159257"/>
                      <a:pt x="2277801" y="153134"/>
                      <a:pt x="2271698" y="148167"/>
                    </a:cubicBezTo>
                    <a:cubicBezTo>
                      <a:pt x="2252651" y="133119"/>
                      <a:pt x="2225333" y="127270"/>
                      <a:pt x="2200551" y="141725"/>
                    </a:cubicBezTo>
                    <a:cubicBezTo>
                      <a:pt x="2193466" y="145751"/>
                      <a:pt x="2180094" y="141351"/>
                      <a:pt x="2177955" y="156063"/>
                    </a:cubicBezTo>
                    <a:cubicBezTo>
                      <a:pt x="2177459" y="160469"/>
                      <a:pt x="2167500" y="165378"/>
                      <a:pt x="2161942" y="156914"/>
                    </a:cubicBezTo>
                    <a:cubicBezTo>
                      <a:pt x="2160845" y="146570"/>
                      <a:pt x="2160157" y="136206"/>
                      <a:pt x="2166815" y="128838"/>
                    </a:cubicBezTo>
                    <a:cubicBezTo>
                      <a:pt x="2169034" y="126382"/>
                      <a:pt x="2172069" y="124259"/>
                      <a:pt x="2176178" y="122581"/>
                    </a:cubicBezTo>
                    <a:cubicBezTo>
                      <a:pt x="2190465" y="116713"/>
                      <a:pt x="2206825" y="122414"/>
                      <a:pt x="2220346" y="115856"/>
                    </a:cubicBezTo>
                    <a:cubicBezTo>
                      <a:pt x="2227470" y="112559"/>
                      <a:pt x="2238235" y="109067"/>
                      <a:pt x="2224591" y="99573"/>
                    </a:cubicBezTo>
                    <a:cubicBezTo>
                      <a:pt x="2222555" y="88731"/>
                      <a:pt x="2211554" y="73987"/>
                      <a:pt x="2236573" y="77769"/>
                    </a:cubicBezTo>
                    <a:cubicBezTo>
                      <a:pt x="2238028" y="77691"/>
                      <a:pt x="2238756" y="77652"/>
                      <a:pt x="2240288" y="79030"/>
                    </a:cubicBezTo>
                    <a:cubicBezTo>
                      <a:pt x="2247381" y="88874"/>
                      <a:pt x="2259833" y="89671"/>
                      <a:pt x="2269604" y="94993"/>
                    </a:cubicBezTo>
                    <a:cubicBezTo>
                      <a:pt x="2277114" y="98974"/>
                      <a:pt x="2283473" y="94987"/>
                      <a:pt x="2282204" y="84835"/>
                    </a:cubicBezTo>
                    <a:cubicBezTo>
                      <a:pt x="2282893" y="84068"/>
                      <a:pt x="2284309" y="83264"/>
                      <a:pt x="2285805" y="83914"/>
                    </a:cubicBezTo>
                    <a:cubicBezTo>
                      <a:pt x="2292124" y="79199"/>
                      <a:pt x="2301741" y="81608"/>
                      <a:pt x="2306411" y="73331"/>
                    </a:cubicBezTo>
                    <a:cubicBezTo>
                      <a:pt x="2320351" y="60911"/>
                      <a:pt x="2332834" y="48569"/>
                      <a:pt x="2339875" y="29946"/>
                    </a:cubicBezTo>
                    <a:cubicBezTo>
                      <a:pt x="2352810" y="-1397"/>
                      <a:pt x="2370239" y="-3053"/>
                      <a:pt x="2392011" y="22068"/>
                    </a:cubicBezTo>
                    <a:cubicBezTo>
                      <a:pt x="2415355" y="49297"/>
                      <a:pt x="2423401" y="49600"/>
                      <a:pt x="2449746" y="23384"/>
                    </a:cubicBezTo>
                    <a:cubicBezTo>
                      <a:pt x="2450436" y="22617"/>
                      <a:pt x="2450436" y="22617"/>
                      <a:pt x="2451125" y="21850"/>
                    </a:cubicBezTo>
                    <a:cubicBezTo>
                      <a:pt x="2481072" y="-5288"/>
                      <a:pt x="2484595" y="-7664"/>
                      <a:pt x="2508325" y="26842"/>
                    </a:cubicBezTo>
                    <a:cubicBezTo>
                      <a:pt x="2514651" y="35996"/>
                      <a:pt x="2516958" y="51931"/>
                      <a:pt x="2528565" y="50586"/>
                    </a:cubicBezTo>
                    <a:cubicBezTo>
                      <a:pt x="2543084" y="49084"/>
                      <a:pt x="2541428" y="31654"/>
                      <a:pt x="2545177" y="19776"/>
                    </a:cubicBezTo>
                    <a:cubicBezTo>
                      <a:pt x="2547052" y="13837"/>
                      <a:pt x="2548199" y="7937"/>
                      <a:pt x="2549345" y="2036"/>
                    </a:cubicBezTo>
                    <a:cubicBezTo>
                      <a:pt x="2556391" y="-2718"/>
                      <a:pt x="2559535" y="1496"/>
                      <a:pt x="2559883" y="8046"/>
                    </a:cubicBezTo>
                    <a:cubicBezTo>
                      <a:pt x="2560882" y="13102"/>
                      <a:pt x="2559657" y="17548"/>
                      <a:pt x="2562074" y="21799"/>
                    </a:cubicBezTo>
                    <a:cubicBezTo>
                      <a:pt x="2564070" y="31912"/>
                      <a:pt x="2566066" y="42024"/>
                      <a:pt x="2568791" y="52099"/>
                    </a:cubicBezTo>
                    <a:cubicBezTo>
                      <a:pt x="2575008" y="72937"/>
                      <a:pt x="2583208" y="76153"/>
                      <a:pt x="2601553" y="64228"/>
                    </a:cubicBezTo>
                    <a:cubicBezTo>
                      <a:pt x="2610018" y="58670"/>
                      <a:pt x="2616872" y="50277"/>
                      <a:pt x="2625296" y="43989"/>
                    </a:cubicBezTo>
                    <a:cubicBezTo>
                      <a:pt x="2630888" y="39313"/>
                      <a:pt x="2637090" y="32414"/>
                      <a:pt x="2645290" y="35629"/>
                    </a:cubicBezTo>
                    <a:cubicBezTo>
                      <a:pt x="2654257" y="39532"/>
                      <a:pt x="2654721" y="48267"/>
                      <a:pt x="2655912" y="56963"/>
                    </a:cubicBezTo>
                    <a:cubicBezTo>
                      <a:pt x="2657220" y="67843"/>
                      <a:pt x="2657071" y="78799"/>
                      <a:pt x="2657690" y="90445"/>
                    </a:cubicBezTo>
                    <a:cubicBezTo>
                      <a:pt x="2658347" y="102819"/>
                      <a:pt x="2663062" y="109138"/>
                      <a:pt x="2676280" y="110626"/>
                    </a:cubicBezTo>
                    <a:cubicBezTo>
                      <a:pt x="2699765" y="113030"/>
                      <a:pt x="2709119" y="124212"/>
                      <a:pt x="2711007" y="146010"/>
                    </a:cubicBezTo>
                    <a:cubicBezTo>
                      <a:pt x="2715741" y="193934"/>
                      <a:pt x="2718768" y="195963"/>
                      <a:pt x="2766305" y="183951"/>
                    </a:cubicBezTo>
                    <a:lnTo>
                      <a:pt x="2774785" y="182383"/>
                    </a:lnTo>
                    <a:lnTo>
                      <a:pt x="2787062" y="171241"/>
                    </a:lnTo>
                    <a:cubicBezTo>
                      <a:pt x="2798361" y="164073"/>
                      <a:pt x="2812957" y="164028"/>
                      <a:pt x="2822613" y="167164"/>
                    </a:cubicBezTo>
                    <a:cubicBezTo>
                      <a:pt x="2833762" y="170951"/>
                      <a:pt x="2840275" y="169876"/>
                      <a:pt x="2851379" y="159068"/>
                    </a:cubicBezTo>
                    <a:cubicBezTo>
                      <a:pt x="2843193" y="183589"/>
                      <a:pt x="2851927" y="183125"/>
                      <a:pt x="2865409" y="175841"/>
                    </a:cubicBezTo>
                    <a:cubicBezTo>
                      <a:pt x="2866295" y="185647"/>
                      <a:pt x="2866605" y="194938"/>
                      <a:pt x="2868616" y="203591"/>
                    </a:cubicBezTo>
                    <a:lnTo>
                      <a:pt x="2876461" y="217589"/>
                    </a:lnTo>
                    <a:lnTo>
                      <a:pt x="2879988" y="214776"/>
                    </a:lnTo>
                    <a:cubicBezTo>
                      <a:pt x="2882505" y="210629"/>
                      <a:pt x="2883508" y="205465"/>
                      <a:pt x="2883159" y="198914"/>
                    </a:cubicBezTo>
                    <a:cubicBezTo>
                      <a:pt x="2881344" y="164704"/>
                      <a:pt x="2883373" y="161676"/>
                      <a:pt x="2919613" y="156832"/>
                    </a:cubicBezTo>
                    <a:cubicBezTo>
                      <a:pt x="2934860" y="155292"/>
                      <a:pt x="2934511" y="148741"/>
                      <a:pt x="2928147" y="138860"/>
                    </a:cubicBezTo>
                    <a:cubicBezTo>
                      <a:pt x="2925764" y="121468"/>
                      <a:pt x="2937836" y="128857"/>
                      <a:pt x="2945881" y="129159"/>
                    </a:cubicBezTo>
                    <a:cubicBezTo>
                      <a:pt x="2979944" y="138300"/>
                      <a:pt x="3002044" y="128368"/>
                      <a:pt x="3020035" y="96025"/>
                    </a:cubicBezTo>
                    <a:cubicBezTo>
                      <a:pt x="3035385" y="68933"/>
                      <a:pt x="3041054" y="65711"/>
                      <a:pt x="3059179" y="77158"/>
                    </a:cubicBezTo>
                    <a:cubicBezTo>
                      <a:pt x="3063973" y="84932"/>
                      <a:pt x="3065280" y="95812"/>
                      <a:pt x="3077043" y="97377"/>
                    </a:cubicBezTo>
                    <a:cubicBezTo>
                      <a:pt x="3090414" y="101777"/>
                      <a:pt x="3100334" y="96140"/>
                      <a:pt x="3110061" y="86865"/>
                    </a:cubicBezTo>
                    <a:cubicBezTo>
                      <a:pt x="3119098" y="78356"/>
                      <a:pt x="3126447" y="65557"/>
                      <a:pt x="3141966" y="69112"/>
                    </a:cubicBezTo>
                    <a:cubicBezTo>
                      <a:pt x="3147524" y="77577"/>
                      <a:pt x="3152355" y="86080"/>
                      <a:pt x="3160021" y="92972"/>
                    </a:cubicBezTo>
                    <a:cubicBezTo>
                      <a:pt x="3164620" y="97106"/>
                      <a:pt x="3163055" y="108869"/>
                      <a:pt x="3174507" y="104611"/>
                    </a:cubicBezTo>
                    <a:cubicBezTo>
                      <a:pt x="3179448" y="101429"/>
                      <a:pt x="3180594" y="95529"/>
                      <a:pt x="3184041" y="91697"/>
                    </a:cubicBezTo>
                    <a:cubicBezTo>
                      <a:pt x="3184731" y="90930"/>
                      <a:pt x="3184653" y="89474"/>
                      <a:pt x="3184575" y="88018"/>
                    </a:cubicBezTo>
                    <a:cubicBezTo>
                      <a:pt x="3188556" y="80507"/>
                      <a:pt x="3182153" y="69898"/>
                      <a:pt x="3192073" y="64262"/>
                    </a:cubicBezTo>
                    <a:cubicBezTo>
                      <a:pt x="3200962" y="66710"/>
                      <a:pt x="3199932" y="74794"/>
                      <a:pt x="3201007" y="81307"/>
                    </a:cubicBezTo>
                    <a:cubicBezTo>
                      <a:pt x="3202083" y="87819"/>
                      <a:pt x="3203198" y="95058"/>
                      <a:pt x="3205002" y="101532"/>
                    </a:cubicBezTo>
                    <a:cubicBezTo>
                      <a:pt x="3211448" y="126738"/>
                      <a:pt x="3219610" y="129225"/>
                      <a:pt x="3239907" y="112818"/>
                    </a:cubicBezTo>
                    <a:cubicBezTo>
                      <a:pt x="3244771" y="108180"/>
                      <a:pt x="3249596" y="102815"/>
                      <a:pt x="3253692" y="97487"/>
                    </a:cubicBezTo>
                    <a:cubicBezTo>
                      <a:pt x="3267940" y="90891"/>
                      <a:pt x="3274878" y="97821"/>
                      <a:pt x="3276340" y="111614"/>
                    </a:cubicBezTo>
                    <a:cubicBezTo>
                      <a:pt x="3277455" y="118855"/>
                      <a:pt x="3277880" y="126860"/>
                      <a:pt x="3277538" y="134178"/>
                    </a:cubicBezTo>
                    <a:cubicBezTo>
                      <a:pt x="3277428" y="145864"/>
                      <a:pt x="3279999" y="153026"/>
                      <a:pt x="3294634" y="153708"/>
                    </a:cubicBezTo>
                    <a:cubicBezTo>
                      <a:pt x="3310725" y="154314"/>
                      <a:pt x="3317971" y="167068"/>
                      <a:pt x="3319511" y="182315"/>
                    </a:cubicBezTo>
                    <a:cubicBezTo>
                      <a:pt x="3323589" y="217866"/>
                      <a:pt x="3323589" y="217866"/>
                      <a:pt x="3357761" y="215321"/>
                    </a:cubicBezTo>
                    <a:cubicBezTo>
                      <a:pt x="3365040" y="214935"/>
                      <a:pt x="3376221" y="205581"/>
                      <a:pt x="3375693" y="223128"/>
                    </a:cubicBezTo>
                    <a:cubicBezTo>
                      <a:pt x="3372936" y="226195"/>
                      <a:pt x="3370180" y="229261"/>
                      <a:pt x="3367384" y="231599"/>
                    </a:cubicBezTo>
                    <a:cubicBezTo>
                      <a:pt x="3359268" y="243709"/>
                      <a:pt x="3368118" y="245428"/>
                      <a:pt x="3377007" y="247876"/>
                    </a:cubicBezTo>
                    <a:cubicBezTo>
                      <a:pt x="3393175" y="249938"/>
                      <a:pt x="3404403" y="255181"/>
                      <a:pt x="3404679" y="274145"/>
                    </a:cubicBezTo>
                    <a:cubicBezTo>
                      <a:pt x="3404377" y="282190"/>
                      <a:pt x="3409897" y="289927"/>
                      <a:pt x="3412506" y="297817"/>
                    </a:cubicBezTo>
                    <a:cubicBezTo>
                      <a:pt x="3416074" y="310037"/>
                      <a:pt x="3414432" y="320343"/>
                      <a:pt x="3404705" y="329618"/>
                    </a:cubicBezTo>
                    <a:cubicBezTo>
                      <a:pt x="3386707" y="348093"/>
                      <a:pt x="3386714" y="361961"/>
                      <a:pt x="3403809" y="381492"/>
                    </a:cubicBezTo>
                    <a:cubicBezTo>
                      <a:pt x="3407719" y="386394"/>
                      <a:pt x="3412319" y="390529"/>
                      <a:pt x="3416229" y="395432"/>
                    </a:cubicBezTo>
                    <a:cubicBezTo>
                      <a:pt x="3425582" y="406614"/>
                      <a:pt x="3425434" y="417571"/>
                      <a:pt x="3415823" y="429029"/>
                    </a:cubicBezTo>
                    <a:cubicBezTo>
                      <a:pt x="3409102" y="436503"/>
                      <a:pt x="3400313" y="443677"/>
                      <a:pt x="3401628" y="453597"/>
                    </a:cubicBezTo>
                    <a:lnTo>
                      <a:pt x="3406631" y="464270"/>
                    </a:lnTo>
                    <a:lnTo>
                      <a:pt x="3407669" y="464755"/>
                    </a:lnTo>
                    <a:cubicBezTo>
                      <a:pt x="3414157" y="465851"/>
                      <a:pt x="3423255" y="468538"/>
                      <a:pt x="3418321" y="455508"/>
                    </a:cubicBezTo>
                    <a:cubicBezTo>
                      <a:pt x="3422051" y="447047"/>
                      <a:pt x="3421431" y="431638"/>
                      <a:pt x="3436938" y="446109"/>
                    </a:cubicBezTo>
                    <a:cubicBezTo>
                      <a:pt x="3437981" y="446745"/>
                      <a:pt x="3438503" y="447064"/>
                      <a:pt x="3438909" y="448742"/>
                    </a:cubicBezTo>
                    <a:cubicBezTo>
                      <a:pt x="3439149" y="458909"/>
                      <a:pt x="3447381" y="465362"/>
                      <a:pt x="3451615" y="473672"/>
                    </a:cubicBezTo>
                    <a:cubicBezTo>
                      <a:pt x="3454921" y="479983"/>
                      <a:pt x="3461208" y="480239"/>
                      <a:pt x="3465140" y="472619"/>
                    </a:cubicBezTo>
                    <a:cubicBezTo>
                      <a:pt x="3465981" y="472415"/>
                      <a:pt x="3467342" y="472530"/>
                      <a:pt x="3468067" y="473688"/>
                    </a:cubicBezTo>
                    <a:cubicBezTo>
                      <a:pt x="3474671" y="473422"/>
                      <a:pt x="3480179" y="479645"/>
                      <a:pt x="3487330" y="476135"/>
                    </a:cubicBezTo>
                    <a:cubicBezTo>
                      <a:pt x="3502854" y="474154"/>
                      <a:pt x="3517334" y="471536"/>
                      <a:pt x="3531027" y="461995"/>
                    </a:cubicBezTo>
                    <a:cubicBezTo>
                      <a:pt x="3554823" y="446453"/>
                      <a:pt x="3567660" y="453568"/>
                      <a:pt x="3570810" y="481255"/>
                    </a:cubicBezTo>
                    <a:cubicBezTo>
                      <a:pt x="3574047" y="511145"/>
                      <a:pt x="3579467" y="515167"/>
                      <a:pt x="3610106" y="509524"/>
                    </a:cubicBezTo>
                    <a:cubicBezTo>
                      <a:pt x="3610947" y="509321"/>
                      <a:pt x="3610947" y="509321"/>
                      <a:pt x="3611787" y="509117"/>
                    </a:cubicBezTo>
                    <a:cubicBezTo>
                      <a:pt x="3645353" y="504544"/>
                      <a:pt x="3648916" y="504571"/>
                      <a:pt x="3648972" y="539676"/>
                    </a:cubicBezTo>
                    <a:cubicBezTo>
                      <a:pt x="3649008" y="549002"/>
                      <a:pt x="3643051" y="561114"/>
                      <a:pt x="3651715" y="565684"/>
                    </a:cubicBezTo>
                    <a:cubicBezTo>
                      <a:pt x="3662465" y="571526"/>
                      <a:pt x="3669581" y="558689"/>
                      <a:pt x="3677801" y="552253"/>
                    </a:cubicBezTo>
                    <a:cubicBezTo>
                      <a:pt x="3681913" y="549034"/>
                      <a:pt x="3685501" y="545499"/>
                      <a:pt x="3689090" y="541962"/>
                    </a:cubicBezTo>
                    <a:cubicBezTo>
                      <a:pt x="3696215" y="542015"/>
                      <a:pt x="3696392" y="546416"/>
                      <a:pt x="3693528" y="551111"/>
                    </a:cubicBezTo>
                    <a:cubicBezTo>
                      <a:pt x="3691823" y="555081"/>
                      <a:pt x="3688870" y="557574"/>
                      <a:pt x="3688525" y="561659"/>
                    </a:cubicBezTo>
                    <a:cubicBezTo>
                      <a:pt x="3685113" y="569598"/>
                      <a:pt x="3681701" y="577536"/>
                      <a:pt x="3678811" y="585792"/>
                    </a:cubicBezTo>
                    <a:cubicBezTo>
                      <a:pt x="3673234" y="603147"/>
                      <a:pt x="3677381" y="609256"/>
                      <a:pt x="3695717" y="609705"/>
                    </a:cubicBezTo>
                    <a:cubicBezTo>
                      <a:pt x="3704203" y="609872"/>
                      <a:pt x="3712919" y="607317"/>
                      <a:pt x="3721724" y="606963"/>
                    </a:cubicBezTo>
                    <a:cubicBezTo>
                      <a:pt x="3727807" y="606379"/>
                      <a:pt x="3735364" y="604548"/>
                      <a:pt x="3739511" y="610656"/>
                    </a:cubicBezTo>
                    <a:cubicBezTo>
                      <a:pt x="3743862" y="617604"/>
                      <a:pt x="3740043" y="623864"/>
                      <a:pt x="3736745" y="630441"/>
                    </a:cubicBezTo>
                    <a:cubicBezTo>
                      <a:pt x="3732494" y="638584"/>
                      <a:pt x="3727200" y="646089"/>
                      <a:pt x="3722108" y="654435"/>
                    </a:cubicBezTo>
                    <a:cubicBezTo>
                      <a:pt x="3716698" y="663302"/>
                      <a:pt x="3716964" y="669906"/>
                      <a:pt x="3725398" y="677198"/>
                    </a:cubicBezTo>
                    <a:cubicBezTo>
                      <a:pt x="3740499" y="689988"/>
                      <a:pt x="3741667" y="702153"/>
                      <a:pt x="3732642" y="718119"/>
                    </a:cubicBezTo>
                    <a:cubicBezTo>
                      <a:pt x="3713205" y="753500"/>
                      <a:pt x="3714336" y="756337"/>
                      <a:pt x="3752899" y="770559"/>
                    </a:cubicBezTo>
                    <a:lnTo>
                      <a:pt x="3759505" y="773493"/>
                    </a:lnTo>
                    <a:lnTo>
                      <a:pt x="3773273" y="771607"/>
                    </a:lnTo>
                    <a:cubicBezTo>
                      <a:pt x="3784483" y="772004"/>
                      <a:pt x="3794597" y="778891"/>
                      <a:pt x="3799787" y="785635"/>
                    </a:cubicBezTo>
                    <a:cubicBezTo>
                      <a:pt x="3805701" y="793537"/>
                      <a:pt x="3810714" y="795880"/>
                      <a:pt x="3823514" y="793668"/>
                    </a:cubicBezTo>
                    <a:cubicBezTo>
                      <a:pt x="3806234" y="806744"/>
                      <a:pt x="3812492" y="810563"/>
                      <a:pt x="3825266" y="811916"/>
                    </a:cubicBezTo>
                    <a:cubicBezTo>
                      <a:pt x="3821231" y="819116"/>
                      <a:pt x="3817043" y="825686"/>
                      <a:pt x="3814334" y="832622"/>
                    </a:cubicBezTo>
                    <a:lnTo>
                      <a:pt x="3813124" y="846019"/>
                    </a:lnTo>
                    <a:lnTo>
                      <a:pt x="3816896" y="845745"/>
                    </a:lnTo>
                    <a:cubicBezTo>
                      <a:pt x="3820602" y="844070"/>
                      <a:pt x="3823742" y="840975"/>
                      <a:pt x="3826606" y="836281"/>
                    </a:cubicBezTo>
                    <a:cubicBezTo>
                      <a:pt x="3841561" y="811765"/>
                      <a:pt x="3844399" y="810633"/>
                      <a:pt x="3871753" y="824457"/>
                    </a:cubicBezTo>
                    <a:cubicBezTo>
                      <a:pt x="3883025" y="830618"/>
                      <a:pt x="3885888" y="825924"/>
                      <a:pt x="3886170" y="816075"/>
                    </a:cubicBezTo>
                    <a:cubicBezTo>
                      <a:pt x="3892765" y="802921"/>
                      <a:pt x="3897610" y="813750"/>
                      <a:pt x="3903030" y="817772"/>
                    </a:cubicBezTo>
                    <a:cubicBezTo>
                      <a:pt x="3922250" y="840234"/>
                      <a:pt x="3942238" y="843838"/>
                      <a:pt x="3970004" y="830001"/>
                    </a:cubicBezTo>
                    <a:cubicBezTo>
                      <a:pt x="3993457" y="818542"/>
                      <a:pt x="3998902" y="819002"/>
                      <a:pt x="4006011" y="835505"/>
                    </a:cubicBezTo>
                    <a:cubicBezTo>
                      <a:pt x="4005641" y="843152"/>
                      <a:pt x="4001389" y="851295"/>
                      <a:pt x="4008781" y="857952"/>
                    </a:cubicBezTo>
                    <a:cubicBezTo>
                      <a:pt x="4015942" y="867330"/>
                      <a:pt x="4025472" y="868134"/>
                      <a:pt x="4036592" y="866330"/>
                    </a:cubicBezTo>
                    <a:cubicBezTo>
                      <a:pt x="4046874" y="864729"/>
                      <a:pt x="4058021" y="859362"/>
                      <a:pt x="4067065" y="869173"/>
                    </a:cubicBezTo>
                    <a:cubicBezTo>
                      <a:pt x="4066898" y="877661"/>
                      <a:pt x="4066209" y="885829"/>
                      <a:pt x="4068243" y="894227"/>
                    </a:cubicBezTo>
                    <a:cubicBezTo>
                      <a:pt x="4069463" y="899266"/>
                      <a:pt x="4062807" y="906657"/>
                      <a:pt x="4072744" y="909141"/>
                    </a:cubicBezTo>
                    <a:cubicBezTo>
                      <a:pt x="4077668" y="909281"/>
                      <a:pt x="4081257" y="905745"/>
                      <a:pt x="4085455" y="904728"/>
                    </a:cubicBezTo>
                    <a:cubicBezTo>
                      <a:pt x="4086296" y="904525"/>
                      <a:pt x="4086932" y="903482"/>
                      <a:pt x="4087569" y="902438"/>
                    </a:cubicBezTo>
                    <a:cubicBezTo>
                      <a:pt x="4093881" y="899131"/>
                      <a:pt x="4094481" y="888762"/>
                      <a:pt x="4104010" y="889565"/>
                    </a:cubicBezTo>
                    <a:cubicBezTo>
                      <a:pt x="4108996" y="895471"/>
                      <a:pt x="4104454" y="900572"/>
                      <a:pt x="4102112" y="905584"/>
                    </a:cubicBezTo>
                    <a:cubicBezTo>
                      <a:pt x="4099768" y="910597"/>
                      <a:pt x="4097108" y="916131"/>
                      <a:pt x="4095288" y="921462"/>
                    </a:cubicBezTo>
                    <a:cubicBezTo>
                      <a:pt x="4087801" y="941946"/>
                      <a:pt x="4092266" y="947533"/>
                      <a:pt x="4114076" y="945807"/>
                    </a:cubicBezTo>
                    <a:cubicBezTo>
                      <a:pt x="4119635" y="944905"/>
                      <a:pt x="4125515" y="943481"/>
                      <a:pt x="4130871" y="941738"/>
                    </a:cubicBezTo>
                    <a:cubicBezTo>
                      <a:pt x="4143850" y="943930"/>
                      <a:pt x="4145362" y="952010"/>
                      <a:pt x="4139837" y="962239"/>
                    </a:cubicBezTo>
                    <a:cubicBezTo>
                      <a:pt x="4137177" y="967773"/>
                      <a:pt x="4133677" y="973511"/>
                      <a:pt x="4129973" y="978408"/>
                    </a:cubicBezTo>
                    <a:cubicBezTo>
                      <a:pt x="4124359" y="986437"/>
                      <a:pt x="4122742" y="992607"/>
                      <a:pt x="4132538" y="1000014"/>
                    </a:cubicBezTo>
                    <a:cubicBezTo>
                      <a:pt x="4143377" y="1008058"/>
                      <a:pt x="4142343" y="1020311"/>
                      <a:pt x="4136183" y="1031582"/>
                    </a:cubicBezTo>
                    <a:cubicBezTo>
                      <a:pt x="4122155" y="1058096"/>
                      <a:pt x="4122155" y="1058096"/>
                      <a:pt x="4146989" y="1072530"/>
                    </a:cubicBezTo>
                    <a:cubicBezTo>
                      <a:pt x="4152205" y="1075712"/>
                      <a:pt x="4164370" y="1074544"/>
                      <a:pt x="4155688" y="1086426"/>
                    </a:cubicBezTo>
                    <a:cubicBezTo>
                      <a:pt x="4152330" y="1087240"/>
                      <a:pt x="4148971" y="1088053"/>
                      <a:pt x="4145929" y="1088345"/>
                    </a:cubicBezTo>
                    <a:cubicBezTo>
                      <a:pt x="4134579" y="1092873"/>
                      <a:pt x="4139884" y="1098255"/>
                      <a:pt x="4144869" y="1104161"/>
                    </a:cubicBezTo>
                    <a:cubicBezTo>
                      <a:pt x="4155072" y="1113248"/>
                      <a:pt x="4160351" y="1122193"/>
                      <a:pt x="4151555" y="1135438"/>
                    </a:cubicBezTo>
                    <a:cubicBezTo>
                      <a:pt x="4147534" y="1140857"/>
                      <a:pt x="4147683" y="1148821"/>
                      <a:pt x="4145749" y="1155514"/>
                    </a:cubicBezTo>
                    <a:cubicBezTo>
                      <a:pt x="4142425" y="1165654"/>
                      <a:pt x="4136406" y="1172002"/>
                      <a:pt x="4125285" y="1173805"/>
                    </a:cubicBezTo>
                    <a:cubicBezTo>
                      <a:pt x="4104086" y="1178051"/>
                      <a:pt x="4097520" y="1187644"/>
                      <a:pt x="4100084" y="1209249"/>
                    </a:cubicBezTo>
                    <a:cubicBezTo>
                      <a:pt x="4100465" y="1214492"/>
                      <a:pt x="4101686" y="1219531"/>
                      <a:pt x="4102066" y="1224772"/>
                    </a:cubicBezTo>
                    <a:cubicBezTo>
                      <a:pt x="4103234" y="1236937"/>
                      <a:pt x="4097939" y="1244443"/>
                      <a:pt x="4085863" y="1247812"/>
                    </a:cubicBezTo>
                    <a:cubicBezTo>
                      <a:pt x="4074945" y="1250456"/>
                      <a:pt x="4061738" y="1250987"/>
                      <a:pt x="4062766" y="1268076"/>
                    </a:cubicBezTo>
                    <a:cubicBezTo>
                      <a:pt x="4063703" y="1282962"/>
                      <a:pt x="4064641" y="1297849"/>
                      <a:pt x="4083268" y="1301340"/>
                    </a:cubicBezTo>
                    <a:cubicBezTo>
                      <a:pt x="4085152" y="1301773"/>
                      <a:pt x="4088078" y="1302842"/>
                      <a:pt x="4087529" y="1306087"/>
                    </a:cubicBezTo>
                    <a:cubicBezTo>
                      <a:pt x="4084144" y="1310464"/>
                      <a:pt x="4079449" y="1307599"/>
                      <a:pt x="4075365" y="1307255"/>
                    </a:cubicBezTo>
                    <a:cubicBezTo>
                      <a:pt x="4057845" y="1310164"/>
                      <a:pt x="4041851" y="1304703"/>
                      <a:pt x="4025745" y="1300602"/>
                    </a:cubicBezTo>
                    <a:cubicBezTo>
                      <a:pt x="4016736" y="1300117"/>
                      <a:pt x="4012599" y="1306898"/>
                      <a:pt x="4008462" y="1313679"/>
                    </a:cubicBezTo>
                    <a:cubicBezTo>
                      <a:pt x="4004644" y="1319937"/>
                      <a:pt x="4001030" y="1327036"/>
                      <a:pt x="3997211" y="1333296"/>
                    </a:cubicBezTo>
                    <a:cubicBezTo>
                      <a:pt x="3983731" y="1356565"/>
                      <a:pt x="3982892" y="1356768"/>
                      <a:pt x="3959710" y="1345489"/>
                    </a:cubicBezTo>
                    <a:cubicBezTo>
                      <a:pt x="3954629" y="1366724"/>
                      <a:pt x="3954629" y="1366724"/>
                      <a:pt x="3934694" y="1355993"/>
                    </a:cubicBezTo>
                    <a:cubicBezTo>
                      <a:pt x="3931042" y="1353766"/>
                      <a:pt x="3927072" y="1352060"/>
                      <a:pt x="3923280" y="1354757"/>
                    </a:cubicBezTo>
                    <a:cubicBezTo>
                      <a:pt x="3919488" y="1357454"/>
                      <a:pt x="3922185" y="1361246"/>
                      <a:pt x="3922998" y="1364605"/>
                    </a:cubicBezTo>
                    <a:cubicBezTo>
                      <a:pt x="3924944" y="1370803"/>
                      <a:pt x="3926889" y="1376999"/>
                      <a:pt x="3927995" y="1383399"/>
                    </a:cubicBezTo>
                    <a:cubicBezTo>
                      <a:pt x="3930525" y="1395678"/>
                      <a:pt x="3936872" y="1401698"/>
                      <a:pt x="3949877" y="1400327"/>
                    </a:cubicBezTo>
                    <a:cubicBezTo>
                      <a:pt x="3958999" y="1399451"/>
                      <a:pt x="3965894" y="1402227"/>
                      <a:pt x="3968971" y="1411260"/>
                    </a:cubicBezTo>
                    <a:cubicBezTo>
                      <a:pt x="3969123" y="1419225"/>
                      <a:pt x="3962926" y="1421171"/>
                      <a:pt x="3957365" y="1422073"/>
                    </a:cubicBezTo>
                    <a:cubicBezTo>
                      <a:pt x="3922845" y="1428211"/>
                      <a:pt x="3902964" y="1452585"/>
                      <a:pt x="3884013" y="1478958"/>
                    </a:cubicBezTo>
                    <a:cubicBezTo>
                      <a:pt x="3874400" y="1492955"/>
                      <a:pt x="3868462" y="1496310"/>
                      <a:pt x="3859916" y="1489420"/>
                    </a:cubicBezTo>
                    <a:lnTo>
                      <a:pt x="3852809" y="1481838"/>
                    </a:lnTo>
                    <a:lnTo>
                      <a:pt x="3841864" y="1492090"/>
                    </a:lnTo>
                    <a:lnTo>
                      <a:pt x="3840531" y="1496284"/>
                    </a:lnTo>
                    <a:lnTo>
                      <a:pt x="3850294" y="1497109"/>
                    </a:lnTo>
                    <a:cubicBezTo>
                      <a:pt x="3875524" y="1500333"/>
                      <a:pt x="3883385" y="1514432"/>
                      <a:pt x="3872107" y="1537613"/>
                    </a:cubicBezTo>
                    <a:cubicBezTo>
                      <a:pt x="3867422" y="1547638"/>
                      <a:pt x="3860129" y="1556073"/>
                      <a:pt x="3857531" y="1567370"/>
                    </a:cubicBezTo>
                    <a:cubicBezTo>
                      <a:pt x="3852883" y="1586722"/>
                      <a:pt x="3857029" y="1592830"/>
                      <a:pt x="3876637" y="1591194"/>
                    </a:cubicBezTo>
                    <a:cubicBezTo>
                      <a:pt x="3882401" y="1591131"/>
                      <a:pt x="3888279" y="1589708"/>
                      <a:pt x="3893840" y="1588805"/>
                    </a:cubicBezTo>
                    <a:cubicBezTo>
                      <a:pt x="3898879" y="1587585"/>
                      <a:pt x="3903918" y="1586365"/>
                      <a:pt x="3910000" y="1585781"/>
                    </a:cubicBezTo>
                    <a:cubicBezTo>
                      <a:pt x="3887371" y="1613488"/>
                      <a:pt x="3869009" y="1616601"/>
                      <a:pt x="3841479" y="1598374"/>
                    </a:cubicBezTo>
                    <a:cubicBezTo>
                      <a:pt x="3828236" y="1589580"/>
                      <a:pt x="3822040" y="1591525"/>
                      <a:pt x="3820166" y="1603982"/>
                    </a:cubicBezTo>
                    <a:cubicBezTo>
                      <a:pt x="3819879" y="1607385"/>
                      <a:pt x="3820969" y="1612344"/>
                      <a:pt x="3821044" y="1616327"/>
                    </a:cubicBezTo>
                    <a:lnTo>
                      <a:pt x="3820601" y="1618633"/>
                    </a:lnTo>
                    <a:lnTo>
                      <a:pt x="3856796" y="1624365"/>
                    </a:lnTo>
                    <a:cubicBezTo>
                      <a:pt x="3864640" y="1625607"/>
                      <a:pt x="3873280" y="1625738"/>
                      <a:pt x="3878963" y="1632824"/>
                    </a:cubicBezTo>
                    <a:cubicBezTo>
                      <a:pt x="3879662" y="1632318"/>
                      <a:pt x="3880361" y="1631810"/>
                      <a:pt x="3881060" y="1631301"/>
                    </a:cubicBezTo>
                    <a:cubicBezTo>
                      <a:pt x="3903233" y="1628009"/>
                      <a:pt x="3924385" y="1635070"/>
                      <a:pt x="3946493" y="1636096"/>
                    </a:cubicBezTo>
                    <a:cubicBezTo>
                      <a:pt x="3987691" y="1637671"/>
                      <a:pt x="4029301" y="1640551"/>
                      <a:pt x="4070600" y="1629769"/>
                    </a:cubicBezTo>
                    <a:cubicBezTo>
                      <a:pt x="4082831" y="1626757"/>
                      <a:pt x="4095982" y="1625747"/>
                      <a:pt x="4108464" y="1628961"/>
                    </a:cubicBezTo>
                    <a:cubicBezTo>
                      <a:pt x="4128696" y="1634021"/>
                      <a:pt x="4146574" y="1646132"/>
                      <a:pt x="4169224" y="1639821"/>
                    </a:cubicBezTo>
                    <a:cubicBezTo>
                      <a:pt x="4178947" y="1637030"/>
                      <a:pt x="4190030" y="1641260"/>
                      <a:pt x="4200098" y="1644093"/>
                    </a:cubicBezTo>
                    <a:cubicBezTo>
                      <a:pt x="4206038" y="1645651"/>
                      <a:pt x="4211182" y="1648322"/>
                      <a:pt x="4211147" y="1656359"/>
                    </a:cubicBezTo>
                    <a:cubicBezTo>
                      <a:pt x="4214361" y="1643876"/>
                      <a:pt x="4222463" y="1639592"/>
                      <a:pt x="4233231" y="1641916"/>
                    </a:cubicBezTo>
                    <a:cubicBezTo>
                      <a:pt x="4255971" y="1646755"/>
                      <a:pt x="4279859" y="1644351"/>
                      <a:pt x="4300563" y="1658147"/>
                    </a:cubicBezTo>
                    <a:cubicBezTo>
                      <a:pt x="4305612" y="1661421"/>
                      <a:pt x="4313140" y="1660757"/>
                      <a:pt x="4319080" y="1662317"/>
                    </a:cubicBezTo>
                    <a:cubicBezTo>
                      <a:pt x="4337405" y="1667694"/>
                      <a:pt x="4355923" y="1671864"/>
                      <a:pt x="4374375" y="1680353"/>
                    </a:cubicBezTo>
                    <a:cubicBezTo>
                      <a:pt x="4392127" y="1689350"/>
                      <a:pt x="4410924" y="1703463"/>
                      <a:pt x="4434018" y="1702171"/>
                    </a:cubicBezTo>
                    <a:cubicBezTo>
                      <a:pt x="4445166" y="1702081"/>
                      <a:pt x="4457840" y="1704088"/>
                      <a:pt x="4465268" y="1715781"/>
                    </a:cubicBezTo>
                    <a:lnTo>
                      <a:pt x="4467174" y="1715464"/>
                    </a:lnTo>
                    <a:lnTo>
                      <a:pt x="4467174" y="1715466"/>
                    </a:lnTo>
                    <a:cubicBezTo>
                      <a:pt x="4468222" y="1714702"/>
                      <a:pt x="4468175" y="1715005"/>
                      <a:pt x="4467651" y="1715385"/>
                    </a:cubicBezTo>
                    <a:lnTo>
                      <a:pt x="4467174" y="1715464"/>
                    </a:lnTo>
                    <a:lnTo>
                      <a:pt x="4466063" y="1714670"/>
                    </a:lnTo>
                    <a:cubicBezTo>
                      <a:pt x="4458791" y="1709807"/>
                      <a:pt x="4459459" y="1705582"/>
                      <a:pt x="4467370" y="1702505"/>
                    </a:cubicBezTo>
                    <a:cubicBezTo>
                      <a:pt x="4470071" y="1701077"/>
                      <a:pt x="4473088" y="1701554"/>
                      <a:pt x="4476105" y="1702032"/>
                    </a:cubicBezTo>
                    <a:cubicBezTo>
                      <a:pt x="4507614" y="1710115"/>
                      <a:pt x="4540876" y="1699299"/>
                      <a:pt x="4572317" y="1711701"/>
                    </a:cubicBezTo>
                    <a:cubicBezTo>
                      <a:pt x="4576953" y="1713673"/>
                      <a:pt x="4583370" y="1712214"/>
                      <a:pt x="4589311" y="1713775"/>
                    </a:cubicBezTo>
                    <a:cubicBezTo>
                      <a:pt x="4590518" y="1713966"/>
                      <a:pt x="4592231" y="1714856"/>
                      <a:pt x="4593344" y="1715649"/>
                    </a:cubicBezTo>
                    <a:cubicBezTo>
                      <a:pt x="4596582" y="1718638"/>
                      <a:pt x="4596420" y="1723561"/>
                      <a:pt x="4601154" y="1724930"/>
                    </a:cubicBezTo>
                    <a:cubicBezTo>
                      <a:pt x="4602169" y="1726327"/>
                      <a:pt x="4602581" y="1727630"/>
                      <a:pt x="4602994" y="1728933"/>
                    </a:cubicBezTo>
                    <a:cubicBezTo>
                      <a:pt x="4603627" y="1732745"/>
                      <a:pt x="4603657" y="1736461"/>
                      <a:pt x="4603083" y="1740082"/>
                    </a:cubicBezTo>
                    <a:cubicBezTo>
                      <a:pt x="4603305" y="1742591"/>
                      <a:pt x="4602923" y="1745006"/>
                      <a:pt x="4603239" y="1746912"/>
                    </a:cubicBezTo>
                    <a:cubicBezTo>
                      <a:pt x="4611844" y="1755078"/>
                      <a:pt x="4620675" y="1754003"/>
                      <a:pt x="4630175" y="1748703"/>
                    </a:cubicBezTo>
                    <a:cubicBezTo>
                      <a:pt x="4639388" y="1745213"/>
                      <a:pt x="4645740" y="1748074"/>
                      <a:pt x="4649928" y="1756780"/>
                    </a:cubicBezTo>
                    <a:cubicBezTo>
                      <a:pt x="4653196" y="1763484"/>
                      <a:pt x="4650431" y="1769232"/>
                      <a:pt x="4642711" y="1771103"/>
                    </a:cubicBezTo>
                    <a:cubicBezTo>
                      <a:pt x="4616892" y="1758353"/>
                      <a:pt x="4587764" y="1758689"/>
                      <a:pt x="4560387" y="1751878"/>
                    </a:cubicBezTo>
                    <a:cubicBezTo>
                      <a:pt x="4549111" y="1748855"/>
                      <a:pt x="4532124" y="1735030"/>
                      <a:pt x="4517474" y="1749413"/>
                    </a:cubicBezTo>
                    <a:cubicBezTo>
                      <a:pt x="4515980" y="1751032"/>
                      <a:pt x="4511056" y="1750871"/>
                      <a:pt x="4509437" y="1749377"/>
                    </a:cubicBezTo>
                    <a:cubicBezTo>
                      <a:pt x="4495275" y="1737237"/>
                      <a:pt x="4475707" y="1739705"/>
                      <a:pt x="4460463" y="1730486"/>
                    </a:cubicBezTo>
                    <a:cubicBezTo>
                      <a:pt x="4451986" y="1725431"/>
                      <a:pt x="4443919" y="1721680"/>
                      <a:pt x="4435148" y="1730189"/>
                    </a:cubicBezTo>
                    <a:cubicBezTo>
                      <a:pt x="4430762" y="1734443"/>
                      <a:pt x="4424728" y="1733487"/>
                      <a:pt x="4420092" y="1731516"/>
                    </a:cubicBezTo>
                    <a:cubicBezTo>
                      <a:pt x="4400338" y="1723438"/>
                      <a:pt x="4379216" y="1720093"/>
                      <a:pt x="4358507" y="1718051"/>
                    </a:cubicBezTo>
                    <a:cubicBezTo>
                      <a:pt x="4343927" y="1716359"/>
                      <a:pt x="4330142" y="1713559"/>
                      <a:pt x="4315401" y="1716792"/>
                    </a:cubicBezTo>
                    <a:cubicBezTo>
                      <a:pt x="4303267" y="1719200"/>
                      <a:pt x="4290880" y="1715382"/>
                      <a:pt x="4279957" y="1706229"/>
                    </a:cubicBezTo>
                    <a:cubicBezTo>
                      <a:pt x="4264779" y="1692691"/>
                      <a:pt x="4247656" y="1699257"/>
                      <a:pt x="4243898" y="1719077"/>
                    </a:cubicBezTo>
                    <a:cubicBezTo>
                      <a:pt x="4243516" y="1721491"/>
                      <a:pt x="4243039" y="1724509"/>
                      <a:pt x="4242561" y="1727526"/>
                    </a:cubicBezTo>
                    <a:cubicBezTo>
                      <a:pt x="4237591" y="1758907"/>
                      <a:pt x="4227487" y="1764111"/>
                      <a:pt x="4197062" y="1753107"/>
                    </a:cubicBezTo>
                    <a:cubicBezTo>
                      <a:pt x="4185374" y="1748781"/>
                      <a:pt x="4177117" y="1746236"/>
                      <a:pt x="4171232" y="1763863"/>
                    </a:cubicBezTo>
                    <a:cubicBezTo>
                      <a:pt x="4166620" y="1777361"/>
                      <a:pt x="4162737" y="1794067"/>
                      <a:pt x="4148247" y="1803527"/>
                    </a:cubicBezTo>
                    <a:cubicBezTo>
                      <a:pt x="4143450" y="1806478"/>
                      <a:pt x="4144304" y="1812800"/>
                      <a:pt x="4142937" y="1817531"/>
                    </a:cubicBezTo>
                    <a:cubicBezTo>
                      <a:pt x="4139244" y="1833031"/>
                      <a:pt x="4129428" y="1836426"/>
                      <a:pt x="4116091" y="1826890"/>
                    </a:cubicBezTo>
                    <a:cubicBezTo>
                      <a:pt x="4112249" y="1823808"/>
                      <a:pt x="4109997" y="1818501"/>
                      <a:pt x="4104976" y="1818944"/>
                    </a:cubicBezTo>
                    <a:cubicBezTo>
                      <a:pt x="4100561" y="1819482"/>
                      <a:pt x="4090905" y="1817953"/>
                      <a:pt x="4097318" y="1828247"/>
                    </a:cubicBezTo>
                    <a:cubicBezTo>
                      <a:pt x="4105061" y="1841846"/>
                      <a:pt x="4097372" y="1847433"/>
                      <a:pt x="4085236" y="1849842"/>
                    </a:cubicBezTo>
                    <a:cubicBezTo>
                      <a:pt x="4078915" y="1850697"/>
                      <a:pt x="4074500" y="1851235"/>
                      <a:pt x="4074972" y="1859969"/>
                    </a:cubicBezTo>
                    <a:cubicBezTo>
                      <a:pt x="4075032" y="1867404"/>
                      <a:pt x="4075791" y="1874327"/>
                      <a:pt x="4084940" y="1875158"/>
                    </a:cubicBezTo>
                    <a:cubicBezTo>
                      <a:pt x="4101330" y="1877135"/>
                      <a:pt x="4102721" y="1887872"/>
                      <a:pt x="4100714" y="1900545"/>
                    </a:cubicBezTo>
                    <a:cubicBezTo>
                      <a:pt x="4099281" y="1909598"/>
                      <a:pt x="4098354" y="1919348"/>
                      <a:pt x="4096318" y="1928305"/>
                    </a:cubicBezTo>
                    <a:cubicBezTo>
                      <a:pt x="4093898" y="1939677"/>
                      <a:pt x="4089764" y="1950156"/>
                      <a:pt x="4108759" y="1951309"/>
                    </a:cubicBezTo>
                    <a:cubicBezTo>
                      <a:pt x="4116700" y="1951948"/>
                      <a:pt x="4120124" y="1965481"/>
                      <a:pt x="4131370" y="1964787"/>
                    </a:cubicBezTo>
                    <a:cubicBezTo>
                      <a:pt x="4138801" y="1964727"/>
                      <a:pt x="4146360" y="1967780"/>
                      <a:pt x="4154147" y="1961590"/>
                    </a:cubicBezTo>
                    <a:cubicBezTo>
                      <a:pt x="4161931" y="1955400"/>
                      <a:pt x="4170697" y="1958644"/>
                      <a:pt x="4170691" y="1970397"/>
                    </a:cubicBezTo>
                    <a:cubicBezTo>
                      <a:pt x="4170877" y="1980943"/>
                      <a:pt x="4173889" y="1993173"/>
                      <a:pt x="4162195" y="2000601"/>
                    </a:cubicBezTo>
                    <a:cubicBezTo>
                      <a:pt x="4158797" y="2002537"/>
                      <a:pt x="4158826" y="2006253"/>
                      <a:pt x="4160762" y="2009654"/>
                    </a:cubicBezTo>
                    <a:cubicBezTo>
                      <a:pt x="4162191" y="2012353"/>
                      <a:pt x="4163619" y="2015054"/>
                      <a:pt x="4164444" y="2017660"/>
                    </a:cubicBezTo>
                    <a:cubicBezTo>
                      <a:pt x="4168029" y="2026269"/>
                      <a:pt x="4156940" y="2033793"/>
                      <a:pt x="4161732" y="2042594"/>
                    </a:cubicBezTo>
                    <a:cubicBezTo>
                      <a:pt x="4166429" y="2051998"/>
                      <a:pt x="4177267" y="2038249"/>
                      <a:pt x="4183266" y="2047242"/>
                    </a:cubicBezTo>
                    <a:cubicBezTo>
                      <a:pt x="4184790" y="2049338"/>
                      <a:pt x="4188219" y="2051119"/>
                      <a:pt x="4188027" y="2052326"/>
                    </a:cubicBezTo>
                    <a:cubicBezTo>
                      <a:pt x="4186081" y="2072432"/>
                      <a:pt x="4203260" y="2085051"/>
                      <a:pt x="4207826" y="2103095"/>
                    </a:cubicBezTo>
                    <a:cubicBezTo>
                      <a:pt x="4208650" y="2105700"/>
                      <a:pt x="4210491" y="2109703"/>
                      <a:pt x="4208997" y="2111322"/>
                    </a:cubicBezTo>
                    <a:cubicBezTo>
                      <a:pt x="4199145" y="2122753"/>
                      <a:pt x="4203776" y="2136478"/>
                      <a:pt x="4203675" y="2148834"/>
                    </a:cubicBezTo>
                    <a:cubicBezTo>
                      <a:pt x="4203635" y="2168623"/>
                      <a:pt x="4188572" y="2181704"/>
                      <a:pt x="4180972" y="2198440"/>
                    </a:cubicBezTo>
                    <a:cubicBezTo>
                      <a:pt x="4177411" y="2205300"/>
                      <a:pt x="4172136" y="2211268"/>
                      <a:pt x="4169590" y="2219527"/>
                    </a:cubicBezTo>
                    <a:cubicBezTo>
                      <a:pt x="4168126" y="2224863"/>
                      <a:pt x="4163867" y="2232229"/>
                      <a:pt x="4158340" y="2231974"/>
                    </a:cubicBezTo>
                    <a:cubicBezTo>
                      <a:pt x="4139249" y="2231424"/>
                      <a:pt x="4126124" y="2247903"/>
                      <a:pt x="4107542" y="2248054"/>
                    </a:cubicBezTo>
                    <a:cubicBezTo>
                      <a:pt x="4103221" y="2247988"/>
                      <a:pt x="4097215" y="2250749"/>
                      <a:pt x="4097438" y="2253258"/>
                    </a:cubicBezTo>
                    <a:cubicBezTo>
                      <a:pt x="4100067" y="2267903"/>
                      <a:pt x="4085548" y="2273646"/>
                      <a:pt x="4081921" y="2284825"/>
                    </a:cubicBezTo>
                    <a:cubicBezTo>
                      <a:pt x="4080648" y="2288954"/>
                      <a:pt x="4077088" y="2295814"/>
                      <a:pt x="4073975" y="2295940"/>
                    </a:cubicBezTo>
                    <a:cubicBezTo>
                      <a:pt x="4057712" y="2297075"/>
                      <a:pt x="4060657" y="2313626"/>
                      <a:pt x="4052681" y="2321023"/>
                    </a:cubicBezTo>
                    <a:cubicBezTo>
                      <a:pt x="4048295" y="2325278"/>
                      <a:pt x="4050358" y="2331790"/>
                      <a:pt x="4057216" y="2335352"/>
                    </a:cubicBezTo>
                    <a:lnTo>
                      <a:pt x="4073448" y="2336856"/>
                    </a:lnTo>
                    <a:lnTo>
                      <a:pt x="4053350" y="2363122"/>
                    </a:lnTo>
                    <a:lnTo>
                      <a:pt x="4026071" y="2415619"/>
                    </a:lnTo>
                    <a:lnTo>
                      <a:pt x="4026496" y="2412144"/>
                    </a:lnTo>
                    <a:cubicBezTo>
                      <a:pt x="4027930" y="2403092"/>
                      <a:pt x="4030982" y="2395533"/>
                      <a:pt x="4036449" y="2388357"/>
                    </a:cubicBezTo>
                    <a:cubicBezTo>
                      <a:pt x="4045191" y="2376132"/>
                      <a:pt x="4030425" y="2363895"/>
                      <a:pt x="4033640" y="2351413"/>
                    </a:cubicBezTo>
                    <a:cubicBezTo>
                      <a:pt x="4025000" y="2351282"/>
                      <a:pt x="4016551" y="2349945"/>
                      <a:pt x="4007815" y="2350417"/>
                    </a:cubicBezTo>
                    <a:cubicBezTo>
                      <a:pt x="4004004" y="2351050"/>
                      <a:pt x="4003843" y="2355973"/>
                      <a:pt x="4002760" y="2358895"/>
                    </a:cubicBezTo>
                    <a:cubicBezTo>
                      <a:pt x="3998627" y="2369376"/>
                      <a:pt x="3995000" y="2380555"/>
                      <a:pt x="3990263" y="2390941"/>
                    </a:cubicBezTo>
                    <a:cubicBezTo>
                      <a:pt x="3986223" y="2400817"/>
                      <a:pt x="3976598" y="2403004"/>
                      <a:pt x="3968627" y="2398648"/>
                    </a:cubicBezTo>
                    <a:cubicBezTo>
                      <a:pt x="3951574" y="2389144"/>
                      <a:pt x="3939313" y="2388438"/>
                      <a:pt x="3931553" y="2410099"/>
                    </a:cubicBezTo>
                    <a:cubicBezTo>
                      <a:pt x="3928596" y="2417054"/>
                      <a:pt x="3920368" y="2418225"/>
                      <a:pt x="3913538" y="2418381"/>
                    </a:cubicBezTo>
                    <a:cubicBezTo>
                      <a:pt x="3906709" y="2418537"/>
                      <a:pt x="3903721" y="2421775"/>
                      <a:pt x="3904576" y="2428097"/>
                    </a:cubicBezTo>
                    <a:cubicBezTo>
                      <a:pt x="3905939" y="2435118"/>
                      <a:pt x="3910133" y="2432070"/>
                      <a:pt x="3915152" y="2431628"/>
                    </a:cubicBezTo>
                    <a:cubicBezTo>
                      <a:pt x="3944949" y="2427067"/>
                      <a:pt x="3963013" y="2449724"/>
                      <a:pt x="3952295" y="2478339"/>
                    </a:cubicBezTo>
                    <a:cubicBezTo>
                      <a:pt x="3947778" y="2491233"/>
                      <a:pt x="3944563" y="2503715"/>
                      <a:pt x="3926585" y="2503961"/>
                    </a:cubicBezTo>
                    <a:cubicBezTo>
                      <a:pt x="3912323" y="2504177"/>
                      <a:pt x="3915048" y="2518218"/>
                      <a:pt x="3914218" y="2527366"/>
                    </a:cubicBezTo>
                    <a:cubicBezTo>
                      <a:pt x="3912784" y="2536418"/>
                      <a:pt x="3918150" y="2541598"/>
                      <a:pt x="3927394" y="2541825"/>
                    </a:cubicBezTo>
                    <a:cubicBezTo>
                      <a:pt x="3942863" y="2541800"/>
                      <a:pt x="3950799" y="2554193"/>
                      <a:pt x="3961310" y="2562043"/>
                    </a:cubicBezTo>
                    <a:cubicBezTo>
                      <a:pt x="3965754" y="2565221"/>
                      <a:pt x="3966706" y="2570940"/>
                      <a:pt x="3965845" y="2576371"/>
                    </a:cubicBezTo>
                    <a:cubicBezTo>
                      <a:pt x="3958773" y="2621029"/>
                      <a:pt x="3951796" y="2665083"/>
                      <a:pt x="3944723" y="2709741"/>
                    </a:cubicBezTo>
                    <a:cubicBezTo>
                      <a:pt x="3942237" y="2725432"/>
                      <a:pt x="3935020" y="2739754"/>
                      <a:pt x="3933742" y="2755636"/>
                    </a:cubicBezTo>
                    <a:cubicBezTo>
                      <a:pt x="3933103" y="2763577"/>
                      <a:pt x="3934054" y="2769295"/>
                      <a:pt x="3942916" y="2771935"/>
                    </a:cubicBezTo>
                    <a:cubicBezTo>
                      <a:pt x="3958828" y="2776929"/>
                      <a:pt x="3960631" y="2788970"/>
                      <a:pt x="3958242" y="2804057"/>
                    </a:cubicBezTo>
                    <a:cubicBezTo>
                      <a:pt x="3953654" y="2833025"/>
                      <a:pt x="3963496" y="2845098"/>
                      <a:pt x="3993102" y="2841746"/>
                    </a:cubicBezTo>
                    <a:cubicBezTo>
                      <a:pt x="4008159" y="2840418"/>
                      <a:pt x="4015300" y="2853922"/>
                      <a:pt x="4028260" y="2854118"/>
                    </a:cubicBezTo>
                    <a:cubicBezTo>
                      <a:pt x="4028864" y="2854214"/>
                      <a:pt x="4030704" y="2858217"/>
                      <a:pt x="4030417" y="2860027"/>
                    </a:cubicBezTo>
                    <a:cubicBezTo>
                      <a:pt x="4030508" y="2871177"/>
                      <a:pt x="4030597" y="2882326"/>
                      <a:pt x="4028877" y="2893189"/>
                    </a:cubicBezTo>
                    <a:cubicBezTo>
                      <a:pt x="4025502" y="2910595"/>
                      <a:pt x="4016188" y="2926441"/>
                      <a:pt x="4020657" y="2945090"/>
                    </a:cubicBezTo>
                    <a:cubicBezTo>
                      <a:pt x="4022116" y="2951507"/>
                      <a:pt x="4016936" y="2956871"/>
                      <a:pt x="4008391" y="2956137"/>
                    </a:cubicBezTo>
                    <a:cubicBezTo>
                      <a:pt x="4003880" y="2957278"/>
                      <a:pt x="4005912" y="2960075"/>
                      <a:pt x="4007340" y="2962776"/>
                    </a:cubicBezTo>
                    <a:cubicBezTo>
                      <a:pt x="3985800" y="2969881"/>
                      <a:pt x="3985252" y="2988971"/>
                      <a:pt x="3981780" y="3006980"/>
                    </a:cubicBezTo>
                    <a:cubicBezTo>
                      <a:pt x="3979744" y="3015937"/>
                      <a:pt x="3972054" y="3021525"/>
                      <a:pt x="3962714" y="3021901"/>
                    </a:cubicBezTo>
                    <a:cubicBezTo>
                      <a:pt x="3952168" y="3022087"/>
                      <a:pt x="3940512" y="3021477"/>
                      <a:pt x="3936483" y="3007848"/>
                    </a:cubicBezTo>
                    <a:cubicBezTo>
                      <a:pt x="3935946" y="3003433"/>
                      <a:pt x="3934452" y="3005052"/>
                      <a:pt x="3932864" y="3007275"/>
                    </a:cubicBezTo>
                    <a:cubicBezTo>
                      <a:pt x="3899887" y="3016282"/>
                      <a:pt x="3866439" y="3016551"/>
                      <a:pt x="3836556" y="2998209"/>
                    </a:cubicBezTo>
                    <a:cubicBezTo>
                      <a:pt x="3828681" y="2993250"/>
                      <a:pt x="3830084" y="2980482"/>
                      <a:pt x="3826595" y="2971269"/>
                    </a:cubicBezTo>
                    <a:cubicBezTo>
                      <a:pt x="3825357" y="2967361"/>
                      <a:pt x="3827109" y="2960213"/>
                      <a:pt x="3819102" y="2963895"/>
                    </a:cubicBezTo>
                    <a:cubicBezTo>
                      <a:pt x="3812399" y="2967163"/>
                      <a:pt x="3806076" y="2968018"/>
                      <a:pt x="3803698" y="2959600"/>
                    </a:cubicBezTo>
                    <a:cubicBezTo>
                      <a:pt x="3801510" y="2949974"/>
                      <a:pt x="3807706" y="2946006"/>
                      <a:pt x="3816538" y="2944930"/>
                    </a:cubicBezTo>
                    <a:cubicBezTo>
                      <a:pt x="3810348" y="2937145"/>
                      <a:pt x="3803966" y="2930567"/>
                      <a:pt x="3806099" y="2921007"/>
                    </a:cubicBezTo>
                    <a:cubicBezTo>
                      <a:pt x="3807276" y="2917482"/>
                      <a:pt x="3809660" y="2914147"/>
                      <a:pt x="3804324" y="2912684"/>
                    </a:cubicBezTo>
                    <a:cubicBezTo>
                      <a:pt x="3800195" y="2911412"/>
                      <a:pt x="3797399" y="2913443"/>
                      <a:pt x="3795618" y="2916873"/>
                    </a:cubicBezTo>
                    <a:cubicBezTo>
                      <a:pt x="3793138" y="2920810"/>
                      <a:pt x="3790880" y="2927257"/>
                      <a:pt x="3786147" y="2925888"/>
                    </a:cubicBezTo>
                    <a:cubicBezTo>
                      <a:pt x="3780613" y="2924703"/>
                      <a:pt x="3776684" y="2924854"/>
                      <a:pt x="3773865" y="2925935"/>
                    </a:cubicBezTo>
                    <a:lnTo>
                      <a:pt x="3773518" y="2926280"/>
                    </a:lnTo>
                    <a:lnTo>
                      <a:pt x="3784755" y="2933616"/>
                    </a:lnTo>
                    <a:cubicBezTo>
                      <a:pt x="3786489" y="2940527"/>
                      <a:pt x="3782270" y="2941802"/>
                      <a:pt x="3777010" y="2940205"/>
                    </a:cubicBezTo>
                    <a:lnTo>
                      <a:pt x="3767057" y="2938294"/>
                    </a:lnTo>
                    <a:lnTo>
                      <a:pt x="3765045" y="2949766"/>
                    </a:lnTo>
                    <a:cubicBezTo>
                      <a:pt x="3762435" y="2962344"/>
                      <a:pt x="3762841" y="2975400"/>
                      <a:pt x="3751466" y="2984732"/>
                    </a:cubicBezTo>
                    <a:cubicBezTo>
                      <a:pt x="3746476" y="2988891"/>
                      <a:pt x="3748824" y="2993595"/>
                      <a:pt x="3751078" y="2998900"/>
                    </a:cubicBezTo>
                    <a:cubicBezTo>
                      <a:pt x="3753742" y="3005509"/>
                      <a:pt x="3757555" y="3004875"/>
                      <a:pt x="3763368" y="3003321"/>
                    </a:cubicBezTo>
                    <a:cubicBezTo>
                      <a:pt x="3772390" y="3001038"/>
                      <a:pt x="3778044" y="3004407"/>
                      <a:pt x="3779627" y="3013937"/>
                    </a:cubicBezTo>
                    <a:cubicBezTo>
                      <a:pt x="3782669" y="3029885"/>
                      <a:pt x="3787015" y="3045420"/>
                      <a:pt x="3782528" y="3062031"/>
                    </a:cubicBezTo>
                    <a:cubicBezTo>
                      <a:pt x="3781843" y="3064397"/>
                      <a:pt x="3781588" y="3066986"/>
                      <a:pt x="3780892" y="3069427"/>
                    </a:cubicBezTo>
                    <a:lnTo>
                      <a:pt x="3778293" y="3073382"/>
                    </a:lnTo>
                    <a:lnTo>
                      <a:pt x="3789082" y="3087723"/>
                    </a:lnTo>
                    <a:lnTo>
                      <a:pt x="3795809" y="3086560"/>
                    </a:lnTo>
                    <a:cubicBezTo>
                      <a:pt x="3799908" y="3084115"/>
                      <a:pt x="3803420" y="3080496"/>
                      <a:pt x="3806757" y="3077003"/>
                    </a:cubicBezTo>
                    <a:cubicBezTo>
                      <a:pt x="3816513" y="3066176"/>
                      <a:pt x="3825822" y="3062083"/>
                      <a:pt x="3840145" y="3069300"/>
                    </a:cubicBezTo>
                    <a:cubicBezTo>
                      <a:pt x="3851037" y="3074737"/>
                      <a:pt x="3862790" y="3074742"/>
                      <a:pt x="3868293" y="3059530"/>
                    </a:cubicBezTo>
                    <a:cubicBezTo>
                      <a:pt x="3871537" y="3050764"/>
                      <a:pt x="3878814" y="3043874"/>
                      <a:pt x="3888279" y="3046611"/>
                    </a:cubicBezTo>
                    <a:cubicBezTo>
                      <a:pt x="3897743" y="3049347"/>
                      <a:pt x="3903139" y="3058244"/>
                      <a:pt x="3901101" y="3067200"/>
                    </a:cubicBezTo>
                    <a:cubicBezTo>
                      <a:pt x="3898903" y="3081080"/>
                      <a:pt x="3916752" y="3089475"/>
                      <a:pt x="3910137" y="3103892"/>
                    </a:cubicBezTo>
                    <a:cubicBezTo>
                      <a:pt x="3910137" y="3103892"/>
                      <a:pt x="3911757" y="3105386"/>
                      <a:pt x="3912964" y="3105577"/>
                    </a:cubicBezTo>
                    <a:cubicBezTo>
                      <a:pt x="3922524" y="3107710"/>
                      <a:pt x="3933609" y="3111940"/>
                      <a:pt x="3932587" y="3122294"/>
                    </a:cubicBezTo>
                    <a:cubicBezTo>
                      <a:pt x="3930992" y="3136271"/>
                      <a:pt x="3934829" y="3151107"/>
                      <a:pt x="3925389" y="3163840"/>
                    </a:cubicBezTo>
                    <a:cubicBezTo>
                      <a:pt x="3923195" y="3165967"/>
                      <a:pt x="3921194" y="3166887"/>
                      <a:pt x="3918081" y="3167012"/>
                    </a:cubicBezTo>
                    <a:cubicBezTo>
                      <a:pt x="3913540" y="3164437"/>
                      <a:pt x="3909793" y="3160752"/>
                      <a:pt x="3905062" y="3159383"/>
                    </a:cubicBezTo>
                    <a:cubicBezTo>
                      <a:pt x="3903252" y="3159096"/>
                      <a:pt x="3902235" y="3157698"/>
                      <a:pt x="3901124" y="3156903"/>
                    </a:cubicBezTo>
                    <a:cubicBezTo>
                      <a:pt x="3889311" y="3149465"/>
                      <a:pt x="3880295" y="3139996"/>
                      <a:pt x="3877568" y="3125953"/>
                    </a:cubicBezTo>
                    <a:cubicBezTo>
                      <a:pt x="3876206" y="3118933"/>
                      <a:pt x="3871061" y="3116262"/>
                      <a:pt x="3864614" y="3114005"/>
                    </a:cubicBezTo>
                    <a:cubicBezTo>
                      <a:pt x="3852926" y="3109679"/>
                      <a:pt x="3840255" y="3107671"/>
                      <a:pt x="3827867" y="3103854"/>
                    </a:cubicBezTo>
                    <a:cubicBezTo>
                      <a:pt x="3817291" y="3100323"/>
                      <a:pt x="3800884" y="3109440"/>
                      <a:pt x="3792335" y="3120584"/>
                    </a:cubicBezTo>
                    <a:lnTo>
                      <a:pt x="3788652" y="3128340"/>
                    </a:lnTo>
                    <a:lnTo>
                      <a:pt x="3794472" y="3139166"/>
                    </a:lnTo>
                    <a:lnTo>
                      <a:pt x="3785947" y="3136398"/>
                    </a:lnTo>
                    <a:lnTo>
                      <a:pt x="3783579" y="3147180"/>
                    </a:lnTo>
                    <a:cubicBezTo>
                      <a:pt x="3782779" y="3152235"/>
                      <a:pt x="3782896" y="3157357"/>
                      <a:pt x="3785751" y="3162758"/>
                    </a:cubicBezTo>
                    <a:cubicBezTo>
                      <a:pt x="3788705" y="3167556"/>
                      <a:pt x="3786541" y="3173400"/>
                      <a:pt x="3780632" y="3175556"/>
                    </a:cubicBezTo>
                    <a:cubicBezTo>
                      <a:pt x="3774723" y="3177715"/>
                      <a:pt x="3770469" y="3173328"/>
                      <a:pt x="3768818" y="3168119"/>
                    </a:cubicBezTo>
                    <a:lnTo>
                      <a:pt x="3764521" y="3149205"/>
                    </a:lnTo>
                    <a:lnTo>
                      <a:pt x="3758745" y="3149338"/>
                    </a:lnTo>
                    <a:lnTo>
                      <a:pt x="3750332" y="3153082"/>
                    </a:lnTo>
                    <a:lnTo>
                      <a:pt x="3754299" y="3159710"/>
                    </a:lnTo>
                    <a:cubicBezTo>
                      <a:pt x="3755583" y="3164785"/>
                      <a:pt x="3752857" y="3169301"/>
                      <a:pt x="3746580" y="3175731"/>
                    </a:cubicBezTo>
                    <a:cubicBezTo>
                      <a:pt x="3739368" y="3178301"/>
                      <a:pt x="3730220" y="3177471"/>
                      <a:pt x="3726880" y="3186840"/>
                    </a:cubicBezTo>
                    <a:cubicBezTo>
                      <a:pt x="3720936" y="3197033"/>
                      <a:pt x="3723822" y="3206152"/>
                      <a:pt x="3729726" y="3215747"/>
                    </a:cubicBezTo>
                    <a:cubicBezTo>
                      <a:pt x="3735122" y="3224644"/>
                      <a:pt x="3744330" y="3232907"/>
                      <a:pt x="3738701" y="3245006"/>
                    </a:cubicBezTo>
                    <a:cubicBezTo>
                      <a:pt x="3730791" y="3248084"/>
                      <a:pt x="3722976" y="3250558"/>
                      <a:pt x="3715985" y="3255637"/>
                    </a:cubicBezTo>
                    <a:cubicBezTo>
                      <a:pt x="3711791" y="3258685"/>
                      <a:pt x="3702422" y="3255344"/>
                      <a:pt x="3703909" y="3265478"/>
                    </a:cubicBezTo>
                    <a:cubicBezTo>
                      <a:pt x="3705655" y="3270085"/>
                      <a:pt x="3710292" y="3272057"/>
                      <a:pt x="3712831" y="3275552"/>
                    </a:cubicBezTo>
                    <a:cubicBezTo>
                      <a:pt x="3713339" y="3276252"/>
                      <a:pt x="3714546" y="3276443"/>
                      <a:pt x="3715754" y="3276634"/>
                    </a:cubicBezTo>
                    <a:cubicBezTo>
                      <a:pt x="3721214" y="3281210"/>
                      <a:pt x="3731031" y="3277816"/>
                      <a:pt x="3733918" y="3286934"/>
                    </a:cubicBezTo>
                    <a:cubicBezTo>
                      <a:pt x="3730357" y="3293793"/>
                      <a:pt x="3723909" y="3291535"/>
                      <a:pt x="3718383" y="3291278"/>
                    </a:cubicBezTo>
                    <a:cubicBezTo>
                      <a:pt x="3712856" y="3291022"/>
                      <a:pt x="3706725" y="3290670"/>
                      <a:pt x="3701104" y="3291017"/>
                    </a:cubicBezTo>
                    <a:cubicBezTo>
                      <a:pt x="3679312" y="3291895"/>
                      <a:pt x="3675846" y="3298151"/>
                      <a:pt x="3685748" y="3317659"/>
                    </a:cubicBezTo>
                    <a:cubicBezTo>
                      <a:pt x="3688700" y="3322457"/>
                      <a:pt x="3692256" y="3327351"/>
                      <a:pt x="3695906" y="3331641"/>
                    </a:cubicBezTo>
                    <a:cubicBezTo>
                      <a:pt x="3698823" y="3344475"/>
                      <a:pt x="3691928" y="3348950"/>
                      <a:pt x="3680365" y="3347738"/>
                    </a:cubicBezTo>
                    <a:cubicBezTo>
                      <a:pt x="3674236" y="3347385"/>
                      <a:pt x="3667598" y="3346335"/>
                      <a:pt x="3661658" y="3344775"/>
                    </a:cubicBezTo>
                    <a:cubicBezTo>
                      <a:pt x="3652097" y="3342642"/>
                      <a:pt x="3645775" y="3343497"/>
                      <a:pt x="3642658" y="3355375"/>
                    </a:cubicBezTo>
                    <a:cubicBezTo>
                      <a:pt x="3639348" y="3368462"/>
                      <a:pt x="3627624" y="3372173"/>
                      <a:pt x="3614856" y="3370769"/>
                    </a:cubicBezTo>
                    <a:cubicBezTo>
                      <a:pt x="3584999" y="3367896"/>
                      <a:pt x="3584999" y="3367896"/>
                      <a:pt x="3581110" y="3396356"/>
                    </a:cubicBezTo>
                    <a:cubicBezTo>
                      <a:pt x="3580155" y="3402391"/>
                      <a:pt x="3585868" y="3413194"/>
                      <a:pt x="3571575" y="3409691"/>
                    </a:cubicBezTo>
                    <a:cubicBezTo>
                      <a:pt x="3569544" y="3406896"/>
                      <a:pt x="3567511" y="3404100"/>
                      <a:pt x="3566083" y="3401399"/>
                    </a:cubicBezTo>
                    <a:cubicBezTo>
                      <a:pt x="3557575" y="3392628"/>
                      <a:pt x="3554617" y="3399584"/>
                      <a:pt x="3551057" y="3406442"/>
                    </a:cubicBezTo>
                    <a:lnTo>
                      <a:pt x="3545766" y="3415251"/>
                    </a:lnTo>
                    <a:lnTo>
                      <a:pt x="3552178" y="3422386"/>
                    </a:lnTo>
                    <a:cubicBezTo>
                      <a:pt x="3547711" y="3428692"/>
                      <a:pt x="3541633" y="3425572"/>
                      <a:pt x="3536193" y="3424560"/>
                    </a:cubicBezTo>
                    <a:lnTo>
                      <a:pt x="3529977" y="3423604"/>
                    </a:lnTo>
                    <a:lnTo>
                      <a:pt x="3524683" y="3424536"/>
                    </a:lnTo>
                    <a:cubicBezTo>
                      <a:pt x="3518140" y="3422882"/>
                      <a:pt x="3510833" y="3426054"/>
                      <a:pt x="3503908" y="3426814"/>
                    </a:cubicBezTo>
                    <a:lnTo>
                      <a:pt x="3498752" y="3426054"/>
                    </a:lnTo>
                    <a:lnTo>
                      <a:pt x="3497136" y="3433401"/>
                    </a:lnTo>
                    <a:cubicBezTo>
                      <a:pt x="3497398" y="3436813"/>
                      <a:pt x="3498468" y="3441049"/>
                      <a:pt x="3500251" y="3446219"/>
                    </a:cubicBezTo>
                    <a:cubicBezTo>
                      <a:pt x="3502517" y="3451376"/>
                      <a:pt x="3505369" y="3456710"/>
                      <a:pt x="3508398" y="3461460"/>
                    </a:cubicBezTo>
                    <a:cubicBezTo>
                      <a:pt x="3509527" y="3474573"/>
                      <a:pt x="3502083" y="3478061"/>
                      <a:pt x="3490797" y="3475276"/>
                    </a:cubicBezTo>
                    <a:cubicBezTo>
                      <a:pt x="3484771" y="3474086"/>
                      <a:pt x="3478342" y="3472135"/>
                      <a:pt x="3472671" y="3469777"/>
                    </a:cubicBezTo>
                    <a:cubicBezTo>
                      <a:pt x="3468082" y="3468065"/>
                      <a:pt x="3464193" y="3467203"/>
                      <a:pt x="3460862" y="3468188"/>
                    </a:cubicBezTo>
                    <a:lnTo>
                      <a:pt x="3453331" y="3476626"/>
                    </a:lnTo>
                    <a:lnTo>
                      <a:pt x="3454386" y="3477165"/>
                    </a:lnTo>
                    <a:cubicBezTo>
                      <a:pt x="3457170" y="3483552"/>
                      <a:pt x="3451456" y="3488147"/>
                      <a:pt x="3446789" y="3491117"/>
                    </a:cubicBezTo>
                    <a:cubicBezTo>
                      <a:pt x="3414205" y="3511049"/>
                      <a:pt x="3410859" y="3545887"/>
                      <a:pt x="3400060" y="3577309"/>
                    </a:cubicBezTo>
                    <a:cubicBezTo>
                      <a:pt x="3397504" y="3584854"/>
                      <a:pt x="3403143" y="3588942"/>
                      <a:pt x="3406973" y="3593703"/>
                    </a:cubicBezTo>
                    <a:cubicBezTo>
                      <a:pt x="3411857" y="3600752"/>
                      <a:pt x="3422942" y="3606735"/>
                      <a:pt x="3418956" y="3615430"/>
                    </a:cubicBezTo>
                    <a:cubicBezTo>
                      <a:pt x="3413926" y="3625748"/>
                      <a:pt x="3402924" y="3614994"/>
                      <a:pt x="3395203" y="3618067"/>
                    </a:cubicBezTo>
                    <a:cubicBezTo>
                      <a:pt x="3376230" y="3624700"/>
                      <a:pt x="3373860" y="3630526"/>
                      <a:pt x="3381062" y="3648256"/>
                    </a:cubicBezTo>
                    <a:cubicBezTo>
                      <a:pt x="3384901" y="3656931"/>
                      <a:pt x="3385500" y="3667427"/>
                      <a:pt x="3389340" y="3676099"/>
                    </a:cubicBezTo>
                    <a:cubicBezTo>
                      <a:pt x="3394544" y="3696220"/>
                      <a:pt x="3395930" y="3715493"/>
                      <a:pt x="3387297" y="3734980"/>
                    </a:cubicBezTo>
                    <a:cubicBezTo>
                      <a:pt x="3383124" y="3745392"/>
                      <a:pt x="3373219" y="3752575"/>
                      <a:pt x="3365114" y="3755173"/>
                    </a:cubicBezTo>
                    <a:cubicBezTo>
                      <a:pt x="3355675" y="3758059"/>
                      <a:pt x="3351772" y="3761981"/>
                      <a:pt x="3349515" y="3774773"/>
                    </a:cubicBezTo>
                    <a:cubicBezTo>
                      <a:pt x="3343069" y="3754084"/>
                      <a:pt x="3337356" y="3758679"/>
                      <a:pt x="3331755" y="3770238"/>
                    </a:cubicBezTo>
                    <a:cubicBezTo>
                      <a:pt x="3320939" y="3757766"/>
                      <a:pt x="3312703" y="3745573"/>
                      <a:pt x="3295139" y="3743233"/>
                    </a:cubicBezTo>
                    <a:cubicBezTo>
                      <a:pt x="3283971" y="3742020"/>
                      <a:pt x="3273363" y="3735654"/>
                      <a:pt x="3262091" y="3731390"/>
                    </a:cubicBezTo>
                    <a:cubicBezTo>
                      <a:pt x="3240026" y="3722475"/>
                      <a:pt x="3221241" y="3727390"/>
                      <a:pt x="3205351" y="3745657"/>
                    </a:cubicBezTo>
                    <a:cubicBezTo>
                      <a:pt x="3201925" y="3749197"/>
                      <a:pt x="3198023" y="3753119"/>
                      <a:pt x="3194120" y="3757041"/>
                    </a:cubicBezTo>
                    <a:cubicBezTo>
                      <a:pt x="3189266" y="3761730"/>
                      <a:pt x="3184897" y="3769948"/>
                      <a:pt x="3176971" y="3766914"/>
                    </a:cubicBezTo>
                    <a:cubicBezTo>
                      <a:pt x="3169424" y="3764358"/>
                      <a:pt x="3173410" y="3755664"/>
                      <a:pt x="3172726" y="3749940"/>
                    </a:cubicBezTo>
                    <a:cubicBezTo>
                      <a:pt x="3172241" y="3746411"/>
                      <a:pt x="3172707" y="3742114"/>
                      <a:pt x="3169365" y="3740884"/>
                    </a:cubicBezTo>
                    <a:cubicBezTo>
                      <a:pt x="3164779" y="3739082"/>
                      <a:pt x="3163361" y="3744143"/>
                      <a:pt x="3161839" y="3746151"/>
                    </a:cubicBezTo>
                    <a:cubicBezTo>
                      <a:pt x="3147203" y="3768900"/>
                      <a:pt x="3124578" y="3765140"/>
                      <a:pt x="3103961" y="3762903"/>
                    </a:cubicBezTo>
                    <a:cubicBezTo>
                      <a:pt x="3096516" y="3762421"/>
                      <a:pt x="3086178" y="3763825"/>
                      <a:pt x="3079445" y="3757920"/>
                    </a:cubicBezTo>
                    <a:lnTo>
                      <a:pt x="3076595" y="3753244"/>
                    </a:lnTo>
                    <a:lnTo>
                      <a:pt x="3073963" y="3755235"/>
                    </a:lnTo>
                    <a:cubicBezTo>
                      <a:pt x="3068724" y="3755834"/>
                      <a:pt x="3066071" y="3752970"/>
                      <a:pt x="3064222" y="3749147"/>
                    </a:cubicBezTo>
                    <a:lnTo>
                      <a:pt x="3062184" y="3744246"/>
                    </a:lnTo>
                    <a:lnTo>
                      <a:pt x="3049858" y="3739106"/>
                    </a:lnTo>
                    <a:lnTo>
                      <a:pt x="3044792" y="3733879"/>
                    </a:lnTo>
                    <a:lnTo>
                      <a:pt x="3044128" y="3738922"/>
                    </a:lnTo>
                    <a:cubicBezTo>
                      <a:pt x="3039449" y="3774418"/>
                      <a:pt x="3010243" y="3782693"/>
                      <a:pt x="2984298" y="3791655"/>
                    </a:cubicBezTo>
                    <a:cubicBezTo>
                      <a:pt x="2972054" y="3796491"/>
                      <a:pt x="2955545" y="3808245"/>
                      <a:pt x="2940903" y="3792129"/>
                    </a:cubicBezTo>
                    <a:cubicBezTo>
                      <a:pt x="2916216" y="3800353"/>
                      <a:pt x="2895053" y="3791632"/>
                      <a:pt x="2874058" y="3781642"/>
                    </a:cubicBezTo>
                    <a:lnTo>
                      <a:pt x="2865991" y="3778096"/>
                    </a:lnTo>
                    <a:lnTo>
                      <a:pt x="2857815" y="3786799"/>
                    </a:lnTo>
                    <a:lnTo>
                      <a:pt x="2856425" y="3795390"/>
                    </a:lnTo>
                    <a:lnTo>
                      <a:pt x="2860563" y="3807410"/>
                    </a:lnTo>
                    <a:cubicBezTo>
                      <a:pt x="2860718" y="3810137"/>
                      <a:pt x="2859820" y="3812404"/>
                      <a:pt x="2856998" y="3813863"/>
                    </a:cubicBezTo>
                    <a:lnTo>
                      <a:pt x="2854422" y="3814137"/>
                    </a:lnTo>
                    <a:lnTo>
                      <a:pt x="2854754" y="3831215"/>
                    </a:lnTo>
                    <a:cubicBezTo>
                      <a:pt x="2854012" y="3838609"/>
                      <a:pt x="2851297" y="3845462"/>
                      <a:pt x="2843360" y="3850708"/>
                    </a:cubicBezTo>
                    <a:cubicBezTo>
                      <a:pt x="2831452" y="3848538"/>
                      <a:pt x="2820112" y="3845704"/>
                      <a:pt x="2807827" y="3846654"/>
                    </a:cubicBezTo>
                    <a:cubicBezTo>
                      <a:pt x="2800456" y="3847223"/>
                      <a:pt x="2791571" y="3836168"/>
                      <a:pt x="2785810" y="3849588"/>
                    </a:cubicBezTo>
                    <a:cubicBezTo>
                      <a:pt x="2784489" y="3856487"/>
                      <a:pt x="2788649" y="3862345"/>
                      <a:pt x="2789121" y="3868487"/>
                    </a:cubicBezTo>
                    <a:cubicBezTo>
                      <a:pt x="2789216" y="3869716"/>
                      <a:pt x="2790539" y="3870850"/>
                      <a:pt x="2791863" y="3871984"/>
                    </a:cubicBezTo>
                    <a:cubicBezTo>
                      <a:pt x="2795079" y="3881622"/>
                      <a:pt x="2809538" y="3884830"/>
                      <a:pt x="2806233" y="3898062"/>
                    </a:cubicBezTo>
                    <a:cubicBezTo>
                      <a:pt x="2796785" y="3903734"/>
                      <a:pt x="2790640" y="3896176"/>
                      <a:pt x="2784118" y="3891736"/>
                    </a:cubicBezTo>
                    <a:cubicBezTo>
                      <a:pt x="2777598" y="3887296"/>
                      <a:pt x="2770415" y="3882289"/>
                      <a:pt x="2763325" y="3878511"/>
                    </a:cubicBezTo>
                    <a:cubicBezTo>
                      <a:pt x="2736200" y="3863302"/>
                      <a:pt x="2727318" y="3868314"/>
                      <a:pt x="2724775" y="3899406"/>
                    </a:cubicBezTo>
                    <a:cubicBezTo>
                      <a:pt x="2724777" y="3907437"/>
                      <a:pt x="2725439" y="3916036"/>
                      <a:pt x="2726671" y="3923975"/>
                    </a:cubicBezTo>
                    <a:cubicBezTo>
                      <a:pt x="2720629" y="3941742"/>
                      <a:pt x="2708909" y="3942028"/>
                      <a:pt x="2695770" y="3931920"/>
                    </a:cubicBezTo>
                    <a:cubicBezTo>
                      <a:pt x="2688587" y="3926912"/>
                      <a:pt x="2681309" y="3920678"/>
                      <a:pt x="2675260" y="3914348"/>
                    </a:cubicBezTo>
                    <a:cubicBezTo>
                      <a:pt x="2670251" y="3909481"/>
                      <a:pt x="2665666" y="3906128"/>
                      <a:pt x="2660753" y="3905503"/>
                    </a:cubicBezTo>
                    <a:lnTo>
                      <a:pt x="2646083" y="3912202"/>
                    </a:lnTo>
                    <a:lnTo>
                      <a:pt x="2647150" y="3913511"/>
                    </a:lnTo>
                    <a:cubicBezTo>
                      <a:pt x="2647124" y="3923446"/>
                      <a:pt x="2637029" y="3926168"/>
                      <a:pt x="2629231" y="3927369"/>
                    </a:cubicBezTo>
                    <a:cubicBezTo>
                      <a:pt x="2575263" y="3934709"/>
                      <a:pt x="2550921" y="3978274"/>
                      <a:pt x="2518807" y="4013107"/>
                    </a:cubicBezTo>
                    <a:cubicBezTo>
                      <a:pt x="2511143" y="4021492"/>
                      <a:pt x="2516162" y="4030063"/>
                      <a:pt x="2518432" y="4038475"/>
                    </a:cubicBezTo>
                    <a:cubicBezTo>
                      <a:pt x="2520767" y="4050478"/>
                      <a:pt x="2531809" y="4064644"/>
                      <a:pt x="2521619" y="4073711"/>
                    </a:cubicBezTo>
                    <a:cubicBezTo>
                      <a:pt x="2509136" y="4084298"/>
                      <a:pt x="2500938" y="4063950"/>
                      <a:pt x="2489096" y="4063534"/>
                    </a:cubicBezTo>
                    <a:cubicBezTo>
                      <a:pt x="2460522" y="4061316"/>
                      <a:pt x="2454087" y="4067564"/>
                      <a:pt x="2453324" y="4094842"/>
                    </a:cubicBezTo>
                    <a:cubicBezTo>
                      <a:pt x="2453363" y="4108368"/>
                      <a:pt x="2448129" y="4122414"/>
                      <a:pt x="2448168" y="4135938"/>
                    </a:cubicBezTo>
                    <a:cubicBezTo>
                      <a:pt x="2443426" y="4165192"/>
                      <a:pt x="2434185" y="4191149"/>
                      <a:pt x="2411741" y="4211641"/>
                    </a:cubicBezTo>
                    <a:cubicBezTo>
                      <a:pt x="2400323" y="4222841"/>
                      <a:pt x="2383272" y="4226539"/>
                      <a:pt x="2371202" y="4225284"/>
                    </a:cubicBezTo>
                    <a:cubicBezTo>
                      <a:pt x="2357224" y="4223641"/>
                      <a:pt x="2349880" y="4226524"/>
                      <a:pt x="2339599" y="4241931"/>
                    </a:cubicBezTo>
                    <a:cubicBezTo>
                      <a:pt x="2343045" y="4211222"/>
                      <a:pt x="2332951" y="4213947"/>
                      <a:pt x="2319011" y="4225827"/>
                    </a:cubicBezTo>
                    <a:cubicBezTo>
                      <a:pt x="2312042" y="4203343"/>
                      <a:pt x="2308279" y="4182700"/>
                      <a:pt x="2286691" y="4169575"/>
                    </a:cubicBezTo>
                    <a:cubicBezTo>
                      <a:pt x="2272805" y="4161589"/>
                      <a:pt x="2262605" y="4147195"/>
                      <a:pt x="2250336" y="4135164"/>
                    </a:cubicBezTo>
                    <a:cubicBezTo>
                      <a:pt x="2226638" y="4110875"/>
                      <a:pt x="2199293" y="4106522"/>
                      <a:pt x="2168075" y="4121259"/>
                    </a:cubicBezTo>
                    <a:cubicBezTo>
                      <a:pt x="2161574" y="4123918"/>
                      <a:pt x="2154229" y="4126801"/>
                      <a:pt x="2146887" y="4129683"/>
                    </a:cubicBezTo>
                    <a:cubicBezTo>
                      <a:pt x="2137860" y="4133020"/>
                      <a:pt x="2127445" y="4141245"/>
                      <a:pt x="2118834" y="4132741"/>
                    </a:cubicBezTo>
                    <a:cubicBezTo>
                      <a:pt x="2110449" y="4125075"/>
                      <a:pt x="2120638" y="4116010"/>
                      <a:pt x="2123027" y="4108146"/>
                    </a:cubicBezTo>
                    <a:cubicBezTo>
                      <a:pt x="2124417" y="4103259"/>
                      <a:pt x="2127488" y="4097918"/>
                      <a:pt x="2123831" y="4094395"/>
                    </a:cubicBezTo>
                    <a:cubicBezTo>
                      <a:pt x="2118877" y="4089412"/>
                      <a:pt x="2114123" y="4095208"/>
                      <a:pt x="2110984" y="4096957"/>
                    </a:cubicBezTo>
                    <a:cubicBezTo>
                      <a:pt x="2078833" y="4118264"/>
                      <a:pt x="2051449" y="4100385"/>
                      <a:pt x="2025816" y="4085641"/>
                    </a:cubicBezTo>
                    <a:cubicBezTo>
                      <a:pt x="2013224" y="4079113"/>
                      <a:pt x="1991996" y="4074010"/>
                      <a:pt x="1994734" y="4050712"/>
                    </a:cubicBezTo>
                    <a:cubicBezTo>
                      <a:pt x="1946444" y="4022230"/>
                      <a:pt x="1963203" y="3957247"/>
                      <a:pt x="1924097" y="3922677"/>
                    </a:cubicBezTo>
                    <a:cubicBezTo>
                      <a:pt x="1917236" y="3917310"/>
                      <a:pt x="1913898" y="3908284"/>
                      <a:pt x="1905006" y="3918804"/>
                    </a:cubicBezTo>
                    <a:cubicBezTo>
                      <a:pt x="1893429" y="3932757"/>
                      <a:pt x="1890479" y="3921820"/>
                      <a:pt x="1887982" y="3912568"/>
                    </a:cubicBezTo>
                    <a:lnTo>
                      <a:pt x="1885017" y="3901578"/>
                    </a:lnTo>
                    <a:lnTo>
                      <a:pt x="1862111" y="3897986"/>
                    </a:lnTo>
                    <a:lnTo>
                      <a:pt x="1858625" y="3892341"/>
                    </a:lnTo>
                    <a:lnTo>
                      <a:pt x="1837794" y="3907157"/>
                    </a:lnTo>
                    <a:cubicBezTo>
                      <a:pt x="1822226" y="3899624"/>
                      <a:pt x="1836007" y="3890494"/>
                      <a:pt x="1836714" y="3883084"/>
                    </a:cubicBezTo>
                    <a:cubicBezTo>
                      <a:pt x="1829690" y="3880467"/>
                      <a:pt x="1820571" y="3890146"/>
                      <a:pt x="1816165" y="3880505"/>
                    </a:cubicBezTo>
                    <a:lnTo>
                      <a:pt x="1816633" y="3878350"/>
                    </a:lnTo>
                    <a:lnTo>
                      <a:pt x="1800539" y="3891482"/>
                    </a:lnTo>
                    <a:cubicBezTo>
                      <a:pt x="1790621" y="3902516"/>
                      <a:pt x="1783139" y="3918493"/>
                      <a:pt x="1764303" y="3915801"/>
                    </a:cubicBezTo>
                    <a:cubicBezTo>
                      <a:pt x="1756838" y="3906270"/>
                      <a:pt x="1750239" y="3896623"/>
                      <a:pt x="1740423" y="3889176"/>
                    </a:cubicBezTo>
                    <a:cubicBezTo>
                      <a:pt x="1734534" y="3884708"/>
                      <a:pt x="1735229" y="3870542"/>
                      <a:pt x="1722011" y="3876752"/>
                    </a:cubicBezTo>
                    <a:cubicBezTo>
                      <a:pt x="1716442" y="3881033"/>
                      <a:pt x="1715664" y="3888175"/>
                      <a:pt x="1711940" y="3893084"/>
                    </a:cubicBezTo>
                    <a:cubicBezTo>
                      <a:pt x="1711193" y="3894066"/>
                      <a:pt x="1711430" y="3895791"/>
                      <a:pt x="1711668" y="3897518"/>
                    </a:cubicBezTo>
                    <a:cubicBezTo>
                      <a:pt x="1707673" y="3906861"/>
                      <a:pt x="1716355" y="3918860"/>
                      <a:pt x="1705099" y="3926559"/>
                    </a:cubicBezTo>
                    <a:cubicBezTo>
                      <a:pt x="1694267" y="3924528"/>
                      <a:pt x="1694692" y="3914796"/>
                      <a:pt x="1692762" y="3907147"/>
                    </a:cubicBezTo>
                    <a:cubicBezTo>
                      <a:pt x="1690834" y="3899496"/>
                      <a:pt x="1688787" y="3890983"/>
                      <a:pt x="1685994" y="3883452"/>
                    </a:cubicBezTo>
                    <a:cubicBezTo>
                      <a:pt x="1675808" y="3854070"/>
                      <a:pt x="1665840" y="3851919"/>
                      <a:pt x="1643295" y="3873479"/>
                    </a:cubicBezTo>
                    <a:cubicBezTo>
                      <a:pt x="1637963" y="3879486"/>
                      <a:pt x="1632749" y="3886358"/>
                      <a:pt x="1628399" y="3893111"/>
                    </a:cubicBezTo>
                    <a:cubicBezTo>
                      <a:pt x="1612084" y="3902386"/>
                      <a:pt x="1603131" y="3894819"/>
                      <a:pt x="1600019" y="3878537"/>
                    </a:cubicBezTo>
                    <a:cubicBezTo>
                      <a:pt x="1597970" y="3870023"/>
                      <a:pt x="1596668" y="3860529"/>
                      <a:pt x="1596347" y="3851778"/>
                    </a:cubicBezTo>
                    <a:cubicBezTo>
                      <a:pt x="1595317" y="3837849"/>
                      <a:pt x="1591543" y="3829573"/>
                      <a:pt x="1574043" y="3830214"/>
                    </a:cubicBezTo>
                    <a:cubicBezTo>
                      <a:pt x="1554817" y="3831094"/>
                      <a:pt x="1544917" y="3816622"/>
                      <a:pt x="1541567" y="3798615"/>
                    </a:cubicBezTo>
                    <a:cubicBezTo>
                      <a:pt x="1533176" y="3756674"/>
                      <a:pt x="1533176" y="3756674"/>
                      <a:pt x="1492724" y="3763103"/>
                    </a:cubicBezTo>
                    <a:cubicBezTo>
                      <a:pt x="1484092" y="3764286"/>
                      <a:pt x="1471703" y="3776539"/>
                      <a:pt x="1470589" y="3755587"/>
                    </a:cubicBezTo>
                    <a:cubicBezTo>
                      <a:pt x="1473566" y="3751661"/>
                      <a:pt x="1476545" y="3747733"/>
                      <a:pt x="1479644" y="3744671"/>
                    </a:cubicBezTo>
                    <a:cubicBezTo>
                      <a:pt x="1488107" y="3729440"/>
                      <a:pt x="1477393" y="3728270"/>
                      <a:pt x="1466562" y="3726239"/>
                    </a:cubicBezTo>
                    <a:cubicBezTo>
                      <a:pt x="1447100" y="3725390"/>
                      <a:pt x="1433204" y="3720262"/>
                      <a:pt x="1430989" y="3697700"/>
                    </a:cubicBezTo>
                    <a:cubicBezTo>
                      <a:pt x="1430550" y="3688088"/>
                      <a:pt x="1423206" y="3679421"/>
                      <a:pt x="1419313" y="3670284"/>
                    </a:cubicBezTo>
                    <a:lnTo>
                      <a:pt x="1417125" y="3655509"/>
                    </a:lnTo>
                    <a:lnTo>
                      <a:pt x="1407563" y="3669999"/>
                    </a:lnTo>
                    <a:cubicBezTo>
                      <a:pt x="1401895" y="3681248"/>
                      <a:pt x="1394108" y="3691893"/>
                      <a:pt x="1383547" y="3699284"/>
                    </a:cubicBezTo>
                    <a:cubicBezTo>
                      <a:pt x="1366543" y="3711359"/>
                      <a:pt x="1345717" y="3717059"/>
                      <a:pt x="1335775" y="3738369"/>
                    </a:cubicBezTo>
                    <a:cubicBezTo>
                      <a:pt x="1331571" y="3747568"/>
                      <a:pt x="1321149" y="3753234"/>
                      <a:pt x="1312449" y="3759039"/>
                    </a:cubicBezTo>
                    <a:cubicBezTo>
                      <a:pt x="1307402" y="3762537"/>
                      <a:pt x="1302027" y="3764707"/>
                      <a:pt x="1295945" y="3759452"/>
                    </a:cubicBezTo>
                    <a:cubicBezTo>
                      <a:pt x="1303336" y="3770012"/>
                      <a:pt x="1301319" y="3778953"/>
                      <a:pt x="1292551" y="3785619"/>
                    </a:cubicBezTo>
                    <a:cubicBezTo>
                      <a:pt x="1274083" y="3799744"/>
                      <a:pt x="1260369" y="3819451"/>
                      <a:pt x="1236423" y="3826202"/>
                    </a:cubicBezTo>
                    <a:cubicBezTo>
                      <a:pt x="1230652" y="3827908"/>
                      <a:pt x="1226260" y="3834058"/>
                      <a:pt x="1221212" y="3837554"/>
                    </a:cubicBezTo>
                    <a:cubicBezTo>
                      <a:pt x="1205207" y="3847975"/>
                      <a:pt x="1189996" y="3859328"/>
                      <a:pt x="1171545" y="3867819"/>
                    </a:cubicBezTo>
                    <a:cubicBezTo>
                      <a:pt x="1153165" y="3875450"/>
                      <a:pt x="1130218" y="3880547"/>
                      <a:pt x="1116177" y="3898928"/>
                    </a:cubicBezTo>
                    <a:cubicBezTo>
                      <a:pt x="1108993" y="3907454"/>
                      <a:pt x="1099225" y="3915774"/>
                      <a:pt x="1085512" y="3913809"/>
                    </a:cubicBezTo>
                    <a:lnTo>
                      <a:pt x="1084513" y="3915463"/>
                    </a:lnTo>
                    <a:lnTo>
                      <a:pt x="1084512" y="3915463"/>
                    </a:lnTo>
                    <a:cubicBezTo>
                      <a:pt x="1084409" y="3916755"/>
                      <a:pt x="1084211" y="3916523"/>
                      <a:pt x="1084263" y="3915876"/>
                    </a:cubicBezTo>
                    <a:lnTo>
                      <a:pt x="1084513" y="3915463"/>
                    </a:lnTo>
                    <a:lnTo>
                      <a:pt x="1085839" y="3915136"/>
                    </a:lnTo>
                    <a:cubicBezTo>
                      <a:pt x="1094263" y="3912776"/>
                      <a:pt x="1097036" y="3916032"/>
                      <a:pt x="1094229" y="3924043"/>
                    </a:cubicBezTo>
                    <a:cubicBezTo>
                      <a:pt x="1093556" y="3927023"/>
                      <a:pt x="1091230" y="3929004"/>
                      <a:pt x="1088904" y="3930985"/>
                    </a:cubicBezTo>
                    <a:cubicBezTo>
                      <a:pt x="1062271" y="3949658"/>
                      <a:pt x="1048850" y="3981957"/>
                      <a:pt x="1018977" y="3997770"/>
                    </a:cubicBezTo>
                    <a:cubicBezTo>
                      <a:pt x="1014463" y="4000009"/>
                      <a:pt x="1011398" y="4005831"/>
                      <a:pt x="1006350" y="4009328"/>
                    </a:cubicBezTo>
                    <a:cubicBezTo>
                      <a:pt x="1005419" y="4010121"/>
                      <a:pt x="1003627" y="4010844"/>
                      <a:pt x="1002301" y="4011171"/>
                    </a:cubicBezTo>
                    <a:cubicBezTo>
                      <a:pt x="997926" y="4011688"/>
                      <a:pt x="994291" y="4008363"/>
                      <a:pt x="990173" y="4011068"/>
                    </a:cubicBezTo>
                    <a:cubicBezTo>
                      <a:pt x="988450" y="4010929"/>
                      <a:pt x="987194" y="4010395"/>
                      <a:pt x="985936" y="4009861"/>
                    </a:cubicBezTo>
                    <a:cubicBezTo>
                      <a:pt x="982628" y="4007862"/>
                      <a:pt x="979786" y="4005468"/>
                      <a:pt x="977409" y="4002677"/>
                    </a:cubicBezTo>
                    <a:cubicBezTo>
                      <a:pt x="975359" y="4001212"/>
                      <a:pt x="973773" y="3999351"/>
                      <a:pt x="972121" y="3998352"/>
                    </a:cubicBezTo>
                    <a:cubicBezTo>
                      <a:pt x="960320" y="3999575"/>
                      <a:pt x="955393" y="4006983"/>
                      <a:pt x="953239" y="4017645"/>
                    </a:cubicBezTo>
                    <a:cubicBezTo>
                      <a:pt x="949897" y="4026914"/>
                      <a:pt x="943591" y="4029876"/>
                      <a:pt x="934255" y="4027395"/>
                    </a:cubicBezTo>
                    <a:cubicBezTo>
                      <a:pt x="927037" y="4025517"/>
                      <a:pt x="924470" y="4019677"/>
                      <a:pt x="928071" y="4012596"/>
                    </a:cubicBezTo>
                    <a:cubicBezTo>
                      <a:pt x="954549" y="4001280"/>
                      <a:pt x="973242" y="3978937"/>
                      <a:pt x="996223" y="3962574"/>
                    </a:cubicBezTo>
                    <a:cubicBezTo>
                      <a:pt x="1005853" y="3955977"/>
                      <a:pt x="1027404" y="3952068"/>
                      <a:pt x="1026009" y="3931585"/>
                    </a:cubicBezTo>
                    <a:cubicBezTo>
                      <a:pt x="1025752" y="3929396"/>
                      <a:pt x="1029075" y="3925762"/>
                      <a:pt x="1031264" y="3925503"/>
                    </a:cubicBezTo>
                    <a:cubicBezTo>
                      <a:pt x="1049697" y="3922645"/>
                      <a:pt x="1060551" y="3906177"/>
                      <a:pt x="1077468" y="3900596"/>
                    </a:cubicBezTo>
                    <a:cubicBezTo>
                      <a:pt x="1086822" y="3897444"/>
                      <a:pt x="1094918" y="3893758"/>
                      <a:pt x="1094162" y="3881561"/>
                    </a:cubicBezTo>
                    <a:cubicBezTo>
                      <a:pt x="1093783" y="3875464"/>
                      <a:pt x="1098434" y="3871502"/>
                      <a:pt x="1102948" y="3869261"/>
                    </a:cubicBezTo>
                    <a:cubicBezTo>
                      <a:pt x="1121932" y="3859514"/>
                      <a:pt x="1138212" y="3845647"/>
                      <a:pt x="1153234" y="3831245"/>
                    </a:cubicBezTo>
                    <a:cubicBezTo>
                      <a:pt x="1164003" y="3821271"/>
                      <a:pt x="1175096" y="3812624"/>
                      <a:pt x="1182230" y="3799326"/>
                    </a:cubicBezTo>
                    <a:cubicBezTo>
                      <a:pt x="1188294" y="3788542"/>
                      <a:pt x="1199251" y="3781617"/>
                      <a:pt x="1213308" y="3779276"/>
                    </a:cubicBezTo>
                    <a:cubicBezTo>
                      <a:pt x="1233463" y="3776554"/>
                      <a:pt x="1239615" y="3759276"/>
                      <a:pt x="1227005" y="3743531"/>
                    </a:cubicBezTo>
                    <a:cubicBezTo>
                      <a:pt x="1225420" y="3741670"/>
                      <a:pt x="1223439" y="3739344"/>
                      <a:pt x="1221458" y="3737019"/>
                    </a:cubicBezTo>
                    <a:cubicBezTo>
                      <a:pt x="1200857" y="3712831"/>
                      <a:pt x="1203476" y="3701772"/>
                      <a:pt x="1231625" y="3685821"/>
                    </a:cubicBezTo>
                    <a:cubicBezTo>
                      <a:pt x="1242513" y="3679758"/>
                      <a:pt x="1249817" y="3675141"/>
                      <a:pt x="1240257" y="3659206"/>
                    </a:cubicBezTo>
                    <a:lnTo>
                      <a:pt x="1240179" y="3659067"/>
                    </a:lnTo>
                    <a:lnTo>
                      <a:pt x="1230192" y="3642988"/>
                    </a:lnTo>
                    <a:lnTo>
                      <a:pt x="1231048" y="3642849"/>
                    </a:lnTo>
                    <a:lnTo>
                      <a:pt x="1229111" y="3639405"/>
                    </a:lnTo>
                    <a:cubicBezTo>
                      <a:pt x="1225943" y="3632271"/>
                      <a:pt x="1223963" y="3624527"/>
                      <a:pt x="1225082" y="3615949"/>
                    </a:cubicBezTo>
                    <a:lnTo>
                      <a:pt x="1223380" y="3610559"/>
                    </a:lnTo>
                    <a:lnTo>
                      <a:pt x="1222745" y="3611002"/>
                    </a:lnTo>
                    <a:cubicBezTo>
                      <a:pt x="1211165" y="3623331"/>
                      <a:pt x="1193951" y="3632156"/>
                      <a:pt x="1190493" y="3651565"/>
                    </a:cubicBezTo>
                    <a:cubicBezTo>
                      <a:pt x="1182352" y="3655121"/>
                      <a:pt x="1174923" y="3658179"/>
                      <a:pt x="1166783" y="3661736"/>
                    </a:cubicBezTo>
                    <a:cubicBezTo>
                      <a:pt x="1162495" y="3664727"/>
                      <a:pt x="1158923" y="3667218"/>
                      <a:pt x="1154637" y="3670210"/>
                    </a:cubicBezTo>
                    <a:cubicBezTo>
                      <a:pt x="1145979" y="3683687"/>
                      <a:pt x="1131057" y="3686663"/>
                      <a:pt x="1116633" y="3690352"/>
                    </a:cubicBezTo>
                    <a:cubicBezTo>
                      <a:pt x="1105999" y="3690337"/>
                      <a:pt x="1094649" y="3690818"/>
                      <a:pt x="1090960" y="3676395"/>
                    </a:cubicBezTo>
                    <a:cubicBezTo>
                      <a:pt x="1104933" y="3640086"/>
                      <a:pt x="1123543" y="3605853"/>
                      <a:pt x="1152056" y="3582772"/>
                    </a:cubicBezTo>
                    <a:cubicBezTo>
                      <a:pt x="1150627" y="3583769"/>
                      <a:pt x="1149414" y="3583552"/>
                      <a:pt x="1146988" y="3583121"/>
                    </a:cubicBezTo>
                    <a:cubicBezTo>
                      <a:pt x="1156762" y="3573911"/>
                      <a:pt x="1165926" y="3564396"/>
                      <a:pt x="1174341" y="3554475"/>
                    </a:cubicBezTo>
                    <a:lnTo>
                      <a:pt x="1195008" y="3526369"/>
                    </a:lnTo>
                    <a:lnTo>
                      <a:pt x="1182314" y="3516738"/>
                    </a:lnTo>
                    <a:cubicBezTo>
                      <a:pt x="1176370" y="3509760"/>
                      <a:pt x="1169567" y="3502713"/>
                      <a:pt x="1164089" y="3495341"/>
                    </a:cubicBezTo>
                    <a:cubicBezTo>
                      <a:pt x="1157027" y="3486106"/>
                      <a:pt x="1151755" y="3476150"/>
                      <a:pt x="1138525" y="3489826"/>
                    </a:cubicBezTo>
                    <a:cubicBezTo>
                      <a:pt x="1132874" y="3495443"/>
                      <a:pt x="1120368" y="3489240"/>
                      <a:pt x="1113579" y="3498232"/>
                    </a:cubicBezTo>
                    <a:cubicBezTo>
                      <a:pt x="1108791" y="3503916"/>
                      <a:pt x="1101555" y="3507672"/>
                      <a:pt x="1101193" y="3517611"/>
                    </a:cubicBezTo>
                    <a:cubicBezTo>
                      <a:pt x="1100831" y="3527551"/>
                      <a:pt x="1092665" y="3532099"/>
                      <a:pt x="1083741" y="3524449"/>
                    </a:cubicBezTo>
                    <a:cubicBezTo>
                      <a:pt x="1075611" y="3517730"/>
                      <a:pt x="1064362" y="3512062"/>
                      <a:pt x="1066327" y="3498350"/>
                    </a:cubicBezTo>
                    <a:cubicBezTo>
                      <a:pt x="1067067" y="3494508"/>
                      <a:pt x="1064226" y="3492113"/>
                      <a:pt x="1060384" y="3491373"/>
                    </a:cubicBezTo>
                    <a:cubicBezTo>
                      <a:pt x="1057404" y="3490701"/>
                      <a:pt x="1054424" y="3490029"/>
                      <a:pt x="1051908" y="3488960"/>
                    </a:cubicBezTo>
                    <a:cubicBezTo>
                      <a:pt x="1043037" y="3486083"/>
                      <a:pt x="1044536" y="3472766"/>
                      <a:pt x="1034735" y="3470682"/>
                    </a:cubicBezTo>
                    <a:cubicBezTo>
                      <a:pt x="1024536" y="3468132"/>
                      <a:pt x="1027929" y="3485307"/>
                      <a:pt x="1017197" y="3484015"/>
                    </a:cubicBezTo>
                    <a:cubicBezTo>
                      <a:pt x="1014613" y="3483807"/>
                      <a:pt x="1011030" y="3485255"/>
                      <a:pt x="1010237" y="3484324"/>
                    </a:cubicBezTo>
                    <a:cubicBezTo>
                      <a:pt x="996233" y="3469766"/>
                      <a:pt x="975474" y="3474606"/>
                      <a:pt x="958799" y="3466337"/>
                    </a:cubicBezTo>
                    <a:cubicBezTo>
                      <a:pt x="956284" y="3465269"/>
                      <a:pt x="952046" y="3464063"/>
                      <a:pt x="951788" y="3461874"/>
                    </a:cubicBezTo>
                    <a:cubicBezTo>
                      <a:pt x="949515" y="3446956"/>
                      <a:pt x="936078" y="3441546"/>
                      <a:pt x="926759" y="3433431"/>
                    </a:cubicBezTo>
                    <a:cubicBezTo>
                      <a:pt x="911755" y="3420529"/>
                      <a:pt x="911618" y="3400579"/>
                      <a:pt x="903850" y="3383920"/>
                    </a:cubicBezTo>
                    <a:cubicBezTo>
                      <a:pt x="900957" y="3376754"/>
                      <a:pt x="899854" y="3368864"/>
                      <a:pt x="895238" y="3361559"/>
                    </a:cubicBezTo>
                    <a:cubicBezTo>
                      <a:pt x="892137" y="3356976"/>
                      <a:pt x="889313" y="3348949"/>
                      <a:pt x="893102" y="3344918"/>
                    </a:cubicBezTo>
                    <a:cubicBezTo>
                      <a:pt x="905938" y="3330776"/>
                      <a:pt x="901959" y="3310087"/>
                      <a:pt x="913932" y="3295875"/>
                    </a:cubicBezTo>
                    <a:cubicBezTo>
                      <a:pt x="916793" y="3292637"/>
                      <a:pt x="918601" y="3286279"/>
                      <a:pt x="916552" y="3284815"/>
                    </a:cubicBezTo>
                    <a:cubicBezTo>
                      <a:pt x="903718" y="3277287"/>
                      <a:pt x="908800" y="3262523"/>
                      <a:pt x="902668" y="3252497"/>
                    </a:cubicBezTo>
                    <a:cubicBezTo>
                      <a:pt x="900360" y="3248845"/>
                      <a:pt x="897466" y="3241679"/>
                      <a:pt x="899396" y="3239232"/>
                    </a:cubicBezTo>
                    <a:cubicBezTo>
                      <a:pt x="909112" y="3226141"/>
                      <a:pt x="894626" y="3217612"/>
                      <a:pt x="894195" y="3206742"/>
                    </a:cubicBezTo>
                    <a:cubicBezTo>
                      <a:pt x="893817" y="3200644"/>
                      <a:pt x="887529" y="3197974"/>
                      <a:pt x="880363" y="3200867"/>
                    </a:cubicBezTo>
                    <a:lnTo>
                      <a:pt x="868662" y="3212216"/>
                    </a:lnTo>
                    <a:lnTo>
                      <a:pt x="861785" y="3179867"/>
                    </a:lnTo>
                    <a:lnTo>
                      <a:pt x="841031" y="3128406"/>
                    </a:lnTo>
                    <a:lnTo>
                      <a:pt x="835094" y="3130395"/>
                    </a:lnTo>
                    <a:lnTo>
                      <a:pt x="836894" y="3131712"/>
                    </a:lnTo>
                    <a:cubicBezTo>
                      <a:pt x="837023" y="3134426"/>
                      <a:pt x="833965" y="3137488"/>
                      <a:pt x="828164" y="3141426"/>
                    </a:cubicBezTo>
                    <a:cubicBezTo>
                      <a:pt x="818458" y="3148422"/>
                      <a:pt x="813018" y="3157337"/>
                      <a:pt x="810249" y="3168564"/>
                    </a:cubicBezTo>
                    <a:cubicBezTo>
                      <a:pt x="809318" y="3173433"/>
                      <a:pt x="809074" y="3179403"/>
                      <a:pt x="805666" y="3182762"/>
                    </a:cubicBezTo>
                    <a:cubicBezTo>
                      <a:pt x="787414" y="3201536"/>
                      <a:pt x="780751" y="3228059"/>
                      <a:pt x="762994" y="3247137"/>
                    </a:cubicBezTo>
                    <a:cubicBezTo>
                      <a:pt x="751258" y="3259688"/>
                      <a:pt x="753600" y="3265877"/>
                      <a:pt x="769696" y="3269578"/>
                    </a:cubicBezTo>
                    <a:cubicBezTo>
                      <a:pt x="792945" y="3274925"/>
                      <a:pt x="800386" y="3291698"/>
                      <a:pt x="788985" y="3312615"/>
                    </a:cubicBezTo>
                    <a:cubicBezTo>
                      <a:pt x="786568" y="3316577"/>
                      <a:pt x="784452" y="3320045"/>
                      <a:pt x="783024" y="3324613"/>
                    </a:cubicBezTo>
                    <a:cubicBezTo>
                      <a:pt x="776218" y="3343570"/>
                      <a:pt x="776326" y="3342279"/>
                      <a:pt x="758660" y="3335580"/>
                    </a:cubicBezTo>
                    <a:cubicBezTo>
                      <a:pt x="725311" y="3323391"/>
                      <a:pt x="700011" y="3299121"/>
                      <a:pt x="671389" y="3280299"/>
                    </a:cubicBezTo>
                    <a:cubicBezTo>
                      <a:pt x="664454" y="3276068"/>
                      <a:pt x="658316" y="3271644"/>
                      <a:pt x="650969" y="3269201"/>
                    </a:cubicBezTo>
                    <a:cubicBezTo>
                      <a:pt x="647695" y="3267882"/>
                      <a:pt x="644252" y="3262384"/>
                      <a:pt x="641617" y="3268933"/>
                    </a:cubicBezTo>
                    <a:cubicBezTo>
                      <a:pt x="639393" y="3273694"/>
                      <a:pt x="638956" y="3278866"/>
                      <a:pt x="644405" y="3282190"/>
                    </a:cubicBezTo>
                    <a:cubicBezTo>
                      <a:pt x="646387" y="3283399"/>
                      <a:pt x="648476" y="3283314"/>
                      <a:pt x="650760" y="3284028"/>
                    </a:cubicBezTo>
                    <a:cubicBezTo>
                      <a:pt x="655328" y="3285455"/>
                      <a:pt x="662423" y="3281627"/>
                      <a:pt x="664657" y="3289108"/>
                    </a:cubicBezTo>
                    <a:cubicBezTo>
                      <a:pt x="666890" y="3296588"/>
                      <a:pt x="658310" y="3299510"/>
                      <a:pt x="653088" y="3305841"/>
                    </a:cubicBezTo>
                    <a:cubicBezTo>
                      <a:pt x="664943" y="3304236"/>
                      <a:pt x="673994" y="3305000"/>
                      <a:pt x="681811" y="3311127"/>
                    </a:cubicBezTo>
                    <a:cubicBezTo>
                      <a:pt x="686161" y="3315142"/>
                      <a:pt x="689712" y="3319347"/>
                      <a:pt x="681325" y="3323067"/>
                    </a:cubicBezTo>
                    <a:cubicBezTo>
                      <a:pt x="670368" y="3310944"/>
                      <a:pt x="656397" y="3316018"/>
                      <a:pt x="642947" y="3318009"/>
                    </a:cubicBezTo>
                    <a:cubicBezTo>
                      <a:pt x="631587" y="3319914"/>
                      <a:pt x="621135" y="3320335"/>
                      <a:pt x="616859" y="3306171"/>
                    </a:cubicBezTo>
                    <a:cubicBezTo>
                      <a:pt x="612232" y="3299271"/>
                      <a:pt x="615171" y="3292227"/>
                      <a:pt x="615221" y="3285459"/>
                    </a:cubicBezTo>
                    <a:cubicBezTo>
                      <a:pt x="615078" y="3277895"/>
                      <a:pt x="613230" y="3272008"/>
                      <a:pt x="603851" y="3275124"/>
                    </a:cubicBezTo>
                    <a:cubicBezTo>
                      <a:pt x="597338" y="3281347"/>
                      <a:pt x="590822" y="3287567"/>
                      <a:pt x="584006" y="3294285"/>
                    </a:cubicBezTo>
                    <a:cubicBezTo>
                      <a:pt x="581394" y="3297450"/>
                      <a:pt x="579690" y="3299130"/>
                      <a:pt x="576030" y="3296216"/>
                    </a:cubicBezTo>
                    <a:cubicBezTo>
                      <a:pt x="583887" y="3283337"/>
                      <a:pt x="590066" y="3268752"/>
                      <a:pt x="595446" y="3254362"/>
                    </a:cubicBezTo>
                    <a:cubicBezTo>
                      <a:pt x="600717" y="3241264"/>
                      <a:pt x="595184" y="3235849"/>
                      <a:pt x="582146" y="3236050"/>
                    </a:cubicBezTo>
                    <a:cubicBezTo>
                      <a:pt x="574581" y="3236194"/>
                      <a:pt x="566907" y="3237630"/>
                      <a:pt x="559040" y="3238269"/>
                    </a:cubicBezTo>
                    <a:cubicBezTo>
                      <a:pt x="545396" y="3239463"/>
                      <a:pt x="541651" y="3234459"/>
                      <a:pt x="547418" y="3221663"/>
                    </a:cubicBezTo>
                    <a:cubicBezTo>
                      <a:pt x="549644" y="3216903"/>
                      <a:pt x="552364" y="3212444"/>
                      <a:pt x="555276" y="3208783"/>
                    </a:cubicBezTo>
                    <a:cubicBezTo>
                      <a:pt x="563219" y="3197993"/>
                      <a:pt x="565770" y="3189354"/>
                      <a:pt x="552916" y="3178113"/>
                    </a:cubicBezTo>
                    <a:cubicBezTo>
                      <a:pt x="541244" y="3168275"/>
                      <a:pt x="547808" y="3155285"/>
                      <a:pt x="554759" y="3143891"/>
                    </a:cubicBezTo>
                    <a:cubicBezTo>
                      <a:pt x="566243" y="3125067"/>
                      <a:pt x="564975" y="3121575"/>
                      <a:pt x="546452" y="3109595"/>
                    </a:cubicBezTo>
                    <a:cubicBezTo>
                      <a:pt x="540701" y="3106766"/>
                      <a:pt x="532640" y="3106607"/>
                      <a:pt x="531314" y="3097640"/>
                    </a:cubicBezTo>
                    <a:cubicBezTo>
                      <a:pt x="533647" y="3091586"/>
                      <a:pt x="538239" y="3089631"/>
                      <a:pt x="544016" y="3089076"/>
                    </a:cubicBezTo>
                    <a:cubicBezTo>
                      <a:pt x="551086" y="3088629"/>
                      <a:pt x="550917" y="3084449"/>
                      <a:pt x="547970" y="3079252"/>
                    </a:cubicBezTo>
                    <a:cubicBezTo>
                      <a:pt x="535005" y="3069303"/>
                      <a:pt x="524737" y="3058281"/>
                      <a:pt x="536113" y="3040749"/>
                    </a:cubicBezTo>
                    <a:cubicBezTo>
                      <a:pt x="534651" y="3036458"/>
                      <a:pt x="536573" y="3032193"/>
                      <a:pt x="536514" y="3026719"/>
                    </a:cubicBezTo>
                    <a:cubicBezTo>
                      <a:pt x="527825" y="3030935"/>
                      <a:pt x="526650" y="3041773"/>
                      <a:pt x="518069" y="3044697"/>
                    </a:cubicBezTo>
                    <a:cubicBezTo>
                      <a:pt x="513393" y="3044561"/>
                      <a:pt x="509103" y="3046023"/>
                      <a:pt x="505031" y="3044899"/>
                    </a:cubicBezTo>
                    <a:cubicBezTo>
                      <a:pt x="488743" y="3040401"/>
                      <a:pt x="476283" y="3042996"/>
                      <a:pt x="469088" y="3060358"/>
                    </a:cubicBezTo>
                    <a:cubicBezTo>
                      <a:pt x="464531" y="3071173"/>
                      <a:pt x="455891" y="3068621"/>
                      <a:pt x="446865" y="3064475"/>
                    </a:cubicBezTo>
                    <a:cubicBezTo>
                      <a:pt x="427327" y="3055274"/>
                      <a:pt x="427327" y="3055274"/>
                      <a:pt x="428167" y="3076179"/>
                    </a:cubicBezTo>
                    <a:cubicBezTo>
                      <a:pt x="428034" y="3080857"/>
                      <a:pt x="426028" y="3083029"/>
                      <a:pt x="421376" y="3079513"/>
                    </a:cubicBezTo>
                    <a:cubicBezTo>
                      <a:pt x="412206" y="3067802"/>
                      <a:pt x="406748" y="3052236"/>
                      <a:pt x="387850" y="3050902"/>
                    </a:cubicBezTo>
                    <a:cubicBezTo>
                      <a:pt x="376212" y="3049921"/>
                      <a:pt x="366532" y="3053532"/>
                      <a:pt x="356247" y="3058134"/>
                    </a:cubicBezTo>
                    <a:cubicBezTo>
                      <a:pt x="336669" y="3067942"/>
                      <a:pt x="330917" y="3065114"/>
                      <a:pt x="329279" y="3044401"/>
                    </a:cubicBezTo>
                    <a:cubicBezTo>
                      <a:pt x="328084" y="3030757"/>
                      <a:pt x="321452" y="3026031"/>
                      <a:pt x="308607" y="3027031"/>
                    </a:cubicBezTo>
                    <a:cubicBezTo>
                      <a:pt x="279229" y="3029502"/>
                      <a:pt x="278733" y="3029199"/>
                      <a:pt x="279538" y="3001141"/>
                    </a:cubicBezTo>
                    <a:cubicBezTo>
                      <a:pt x="280108" y="2991291"/>
                      <a:pt x="276338" y="2989671"/>
                      <a:pt x="267950" y="2993392"/>
                    </a:cubicBezTo>
                    <a:cubicBezTo>
                      <a:pt x="260856" y="2997221"/>
                      <a:pt x="258597" y="2993124"/>
                      <a:pt x="257547" y="2987046"/>
                    </a:cubicBezTo>
                    <a:cubicBezTo>
                      <a:pt x="260075" y="2981789"/>
                      <a:pt x="261803" y="2976727"/>
                      <a:pt x="263834" y="2971168"/>
                    </a:cubicBezTo>
                    <a:cubicBezTo>
                      <a:pt x="265565" y="2966107"/>
                      <a:pt x="271147" y="2964754"/>
                      <a:pt x="275244" y="2962494"/>
                    </a:cubicBezTo>
                    <a:cubicBezTo>
                      <a:pt x="281540" y="2958859"/>
                      <a:pt x="284865" y="2953409"/>
                      <a:pt x="283127" y="2946230"/>
                    </a:cubicBezTo>
                    <a:cubicBezTo>
                      <a:pt x="281774" y="2940646"/>
                      <a:pt x="277014" y="2938422"/>
                      <a:pt x="271842" y="2937986"/>
                    </a:cubicBezTo>
                    <a:cubicBezTo>
                      <a:pt x="264084" y="2937332"/>
                      <a:pt x="259383" y="2940582"/>
                      <a:pt x="255949" y="2947324"/>
                    </a:cubicBezTo>
                    <a:cubicBezTo>
                      <a:pt x="253724" y="2952085"/>
                      <a:pt x="255959" y="2959566"/>
                      <a:pt x="248671" y="2962598"/>
                    </a:cubicBezTo>
                    <a:cubicBezTo>
                      <a:pt x="239403" y="2964419"/>
                      <a:pt x="230520" y="2967838"/>
                      <a:pt x="220889" y="2964682"/>
                    </a:cubicBezTo>
                    <a:cubicBezTo>
                      <a:pt x="215271" y="2957176"/>
                      <a:pt x="220191" y="2951340"/>
                      <a:pt x="224312" y="2945699"/>
                    </a:cubicBezTo>
                    <a:cubicBezTo>
                      <a:pt x="230248" y="2937083"/>
                      <a:pt x="234093" y="2928553"/>
                      <a:pt x="224403" y="2919922"/>
                    </a:cubicBezTo>
                    <a:cubicBezTo>
                      <a:pt x="221045" y="2916514"/>
                      <a:pt x="220683" y="2911535"/>
                      <a:pt x="221119" y="2906363"/>
                    </a:cubicBezTo>
                    <a:cubicBezTo>
                      <a:pt x="220481" y="2898496"/>
                      <a:pt x="223611" y="2892250"/>
                      <a:pt x="227734" y="2886607"/>
                    </a:cubicBezTo>
                    <a:cubicBezTo>
                      <a:pt x="230949" y="2882452"/>
                      <a:pt x="232570" y="2878681"/>
                      <a:pt x="230419" y="2873291"/>
                    </a:cubicBezTo>
                    <a:cubicBezTo>
                      <a:pt x="231485" y="2863744"/>
                      <a:pt x="216574" y="2861446"/>
                      <a:pt x="220334" y="2850825"/>
                    </a:cubicBezTo>
                    <a:cubicBezTo>
                      <a:pt x="229485" y="2838054"/>
                      <a:pt x="212181" y="2836334"/>
                      <a:pt x="210854" y="2827368"/>
                    </a:cubicBezTo>
                    <a:cubicBezTo>
                      <a:pt x="210642" y="2802088"/>
                      <a:pt x="220203" y="2787527"/>
                      <a:pt x="241764" y="2778929"/>
                    </a:cubicBezTo>
                    <a:cubicBezTo>
                      <a:pt x="254139" y="2774242"/>
                      <a:pt x="256909" y="2763016"/>
                      <a:pt x="255002" y="2751657"/>
                    </a:cubicBezTo>
                    <a:cubicBezTo>
                      <a:pt x="251852" y="2733421"/>
                      <a:pt x="254043" y="2719803"/>
                      <a:pt x="276350" y="2717777"/>
                    </a:cubicBezTo>
                    <a:cubicBezTo>
                      <a:pt x="282127" y="2717223"/>
                      <a:pt x="285837" y="2713370"/>
                      <a:pt x="285282" y="2707593"/>
                    </a:cubicBezTo>
                    <a:cubicBezTo>
                      <a:pt x="284559" y="2697636"/>
                      <a:pt x="286229" y="2687100"/>
                      <a:pt x="276926" y="2680064"/>
                    </a:cubicBezTo>
                    <a:cubicBezTo>
                      <a:pt x="273458" y="2677948"/>
                      <a:pt x="269496" y="2675530"/>
                      <a:pt x="264542" y="2672508"/>
                    </a:cubicBezTo>
                    <a:cubicBezTo>
                      <a:pt x="280384" y="2669938"/>
                      <a:pt x="293859" y="2664564"/>
                      <a:pt x="308116" y="2674621"/>
                    </a:cubicBezTo>
                    <a:cubicBezTo>
                      <a:pt x="315740" y="2679952"/>
                      <a:pt x="323028" y="2676920"/>
                      <a:pt x="327864" y="2668993"/>
                    </a:cubicBezTo>
                    <a:cubicBezTo>
                      <a:pt x="331792" y="2662553"/>
                      <a:pt x="336024" y="2655618"/>
                      <a:pt x="339456" y="2648876"/>
                    </a:cubicBezTo>
                    <a:cubicBezTo>
                      <a:pt x="345913" y="2637181"/>
                      <a:pt x="353636" y="2628976"/>
                      <a:pt x="368061" y="2643216"/>
                    </a:cubicBezTo>
                    <a:cubicBezTo>
                      <a:pt x="369890" y="2624619"/>
                      <a:pt x="377177" y="2621587"/>
                      <a:pt x="389538" y="2632526"/>
                    </a:cubicBezTo>
                    <a:cubicBezTo>
                      <a:pt x="391519" y="2633735"/>
                      <a:pt x="393995" y="2635245"/>
                      <a:pt x="396992" y="2633675"/>
                    </a:cubicBezTo>
                    <a:cubicBezTo>
                      <a:pt x="400292" y="2631609"/>
                      <a:pt x="398721" y="2628612"/>
                      <a:pt x="398142" y="2626219"/>
                    </a:cubicBezTo>
                    <a:cubicBezTo>
                      <a:pt x="394936" y="2615596"/>
                      <a:pt x="395164" y="2602479"/>
                      <a:pt x="385394" y="2597603"/>
                    </a:cubicBezTo>
                    <a:lnTo>
                      <a:pt x="377546" y="2596603"/>
                    </a:lnTo>
                    <a:lnTo>
                      <a:pt x="376221" y="2597323"/>
                    </a:lnTo>
                    <a:cubicBezTo>
                      <a:pt x="371736" y="2598535"/>
                      <a:pt x="367330" y="2598074"/>
                      <a:pt x="363730" y="2594317"/>
                    </a:cubicBezTo>
                    <a:cubicBezTo>
                      <a:pt x="354152" y="2584016"/>
                      <a:pt x="340389" y="2577279"/>
                      <a:pt x="336858" y="2561827"/>
                    </a:cubicBezTo>
                    <a:lnTo>
                      <a:pt x="337956" y="2558256"/>
                    </a:lnTo>
                    <a:lnTo>
                      <a:pt x="331405" y="2552878"/>
                    </a:lnTo>
                    <a:cubicBezTo>
                      <a:pt x="322102" y="2545844"/>
                      <a:pt x="314127" y="2547775"/>
                      <a:pt x="308578" y="2557984"/>
                    </a:cubicBezTo>
                    <a:cubicBezTo>
                      <a:pt x="303440" y="2566405"/>
                      <a:pt x="299100" y="2574634"/>
                      <a:pt x="294264" y="2582561"/>
                    </a:cubicBezTo>
                    <a:cubicBezTo>
                      <a:pt x="292149" y="2586028"/>
                      <a:pt x="290806" y="2592686"/>
                      <a:pt x="283955" y="2590545"/>
                    </a:cubicBezTo>
                    <a:cubicBezTo>
                      <a:pt x="278892" y="2588816"/>
                      <a:pt x="279630" y="2583149"/>
                      <a:pt x="279462" y="2578968"/>
                    </a:cubicBezTo>
                    <a:cubicBezTo>
                      <a:pt x="279671" y="2564141"/>
                      <a:pt x="280677" y="2549121"/>
                      <a:pt x="280886" y="2534293"/>
                    </a:cubicBezTo>
                    <a:cubicBezTo>
                      <a:pt x="282229" y="2527635"/>
                      <a:pt x="287920" y="2524990"/>
                      <a:pt x="293312" y="2522841"/>
                    </a:cubicBezTo>
                    <a:cubicBezTo>
                      <a:pt x="300902" y="2519313"/>
                      <a:pt x="307430" y="2514460"/>
                      <a:pt x="313664" y="2509256"/>
                    </a:cubicBezTo>
                    <a:lnTo>
                      <a:pt x="322562" y="2501743"/>
                    </a:lnTo>
                    <a:lnTo>
                      <a:pt x="322347" y="2500403"/>
                    </a:lnTo>
                    <a:cubicBezTo>
                      <a:pt x="322951" y="2498369"/>
                      <a:pt x="324153" y="2496315"/>
                      <a:pt x="325012" y="2494504"/>
                    </a:cubicBezTo>
                    <a:cubicBezTo>
                      <a:pt x="325942" y="2492996"/>
                      <a:pt x="326566" y="2491562"/>
                      <a:pt x="327121" y="2489822"/>
                    </a:cubicBezTo>
                    <a:cubicBezTo>
                      <a:pt x="327907" y="2487706"/>
                      <a:pt x="327635" y="2485197"/>
                      <a:pt x="325375" y="2483801"/>
                    </a:cubicBezTo>
                    <a:cubicBezTo>
                      <a:pt x="323420" y="2482332"/>
                      <a:pt x="321433" y="2483446"/>
                      <a:pt x="319894" y="2485096"/>
                    </a:cubicBezTo>
                    <a:cubicBezTo>
                      <a:pt x="317513" y="2487268"/>
                      <a:pt x="315060" y="2489134"/>
                      <a:pt x="311599" y="2486736"/>
                    </a:cubicBezTo>
                    <a:cubicBezTo>
                      <a:pt x="308442" y="2484265"/>
                      <a:pt x="309244" y="2480857"/>
                      <a:pt x="310423" y="2477683"/>
                    </a:cubicBezTo>
                    <a:cubicBezTo>
                      <a:pt x="310655" y="2477307"/>
                      <a:pt x="311120" y="2476555"/>
                      <a:pt x="311281" y="2475872"/>
                    </a:cubicBezTo>
                    <a:cubicBezTo>
                      <a:pt x="314962" y="2466960"/>
                      <a:pt x="313921" y="2465274"/>
                      <a:pt x="304224" y="2463706"/>
                    </a:cubicBezTo>
                    <a:cubicBezTo>
                      <a:pt x="299601" y="2463191"/>
                      <a:pt x="295890" y="2462459"/>
                      <a:pt x="295275" y="2457135"/>
                    </a:cubicBezTo>
                    <a:cubicBezTo>
                      <a:pt x="294986" y="2455917"/>
                      <a:pt x="294770" y="2455003"/>
                      <a:pt x="294859" y="2454016"/>
                    </a:cubicBezTo>
                    <a:cubicBezTo>
                      <a:pt x="295461" y="2448405"/>
                      <a:pt x="291944" y="2444410"/>
                      <a:pt x="286910" y="2446244"/>
                    </a:cubicBezTo>
                    <a:cubicBezTo>
                      <a:pt x="281877" y="2448077"/>
                      <a:pt x="279401" y="2445767"/>
                      <a:pt x="278232" y="2442183"/>
                    </a:cubicBezTo>
                    <a:cubicBezTo>
                      <a:pt x="274814" y="2430443"/>
                      <a:pt x="266929" y="2429735"/>
                      <a:pt x="256502" y="2431877"/>
                    </a:cubicBezTo>
                    <a:cubicBezTo>
                      <a:pt x="249121" y="2433301"/>
                      <a:pt x="241379" y="2433200"/>
                      <a:pt x="233566" y="2432796"/>
                    </a:cubicBezTo>
                    <a:cubicBezTo>
                      <a:pt x="229927" y="2432370"/>
                      <a:pt x="227364" y="2431045"/>
                      <a:pt x="225585" y="2427605"/>
                    </a:cubicBezTo>
                    <a:cubicBezTo>
                      <a:pt x="222281" y="2421790"/>
                      <a:pt x="219661" y="2415815"/>
                      <a:pt x="218516" y="2409611"/>
                    </a:cubicBezTo>
                    <a:lnTo>
                      <a:pt x="219702" y="2396654"/>
                    </a:lnTo>
                    <a:lnTo>
                      <a:pt x="203612" y="2390201"/>
                    </a:lnTo>
                    <a:cubicBezTo>
                      <a:pt x="197466" y="2388576"/>
                      <a:pt x="191205" y="2387136"/>
                      <a:pt x="185454" y="2384308"/>
                    </a:cubicBezTo>
                    <a:cubicBezTo>
                      <a:pt x="171667" y="2377936"/>
                      <a:pt x="170122" y="2371555"/>
                      <a:pt x="180651" y="2360984"/>
                    </a:cubicBezTo>
                    <a:cubicBezTo>
                      <a:pt x="183455" y="2358616"/>
                      <a:pt x="186451" y="2357046"/>
                      <a:pt x="188954" y="2355173"/>
                    </a:cubicBezTo>
                    <a:cubicBezTo>
                      <a:pt x="201353" y="2347104"/>
                      <a:pt x="207397" y="2337195"/>
                      <a:pt x="203232" y="2321739"/>
                    </a:cubicBezTo>
                    <a:cubicBezTo>
                      <a:pt x="199949" y="2308181"/>
                      <a:pt x="199553" y="2294345"/>
                      <a:pt x="198358" y="2280702"/>
                    </a:cubicBezTo>
                    <a:cubicBezTo>
                      <a:pt x="196947" y="2269642"/>
                      <a:pt x="193010" y="2263843"/>
                      <a:pt x="181129" y="2268831"/>
                    </a:cubicBezTo>
                    <a:cubicBezTo>
                      <a:pt x="174338" y="2272164"/>
                      <a:pt x="167461" y="2273408"/>
                      <a:pt x="161542" y="2266396"/>
                    </a:cubicBezTo>
                    <a:cubicBezTo>
                      <a:pt x="159249" y="2253442"/>
                      <a:pt x="166586" y="2243644"/>
                      <a:pt x="170152" y="2232225"/>
                    </a:cubicBezTo>
                    <a:cubicBezTo>
                      <a:pt x="172898" y="2224383"/>
                      <a:pt x="177430" y="2216953"/>
                      <a:pt x="182158" y="2210319"/>
                    </a:cubicBezTo>
                    <a:lnTo>
                      <a:pt x="185087" y="2204960"/>
                    </a:lnTo>
                    <a:lnTo>
                      <a:pt x="183548" y="2204931"/>
                    </a:lnTo>
                    <a:cubicBezTo>
                      <a:pt x="180415" y="2206636"/>
                      <a:pt x="178099" y="2203645"/>
                      <a:pt x="176985" y="2201655"/>
                    </a:cubicBezTo>
                    <a:cubicBezTo>
                      <a:pt x="172371" y="2194382"/>
                      <a:pt x="166329" y="2191949"/>
                      <a:pt x="158195" y="2192908"/>
                    </a:cubicBezTo>
                    <a:cubicBezTo>
                      <a:pt x="153178" y="2193451"/>
                      <a:pt x="151831" y="2191838"/>
                      <a:pt x="153725" y="2186242"/>
                    </a:cubicBezTo>
                    <a:lnTo>
                      <a:pt x="153180" y="2181644"/>
                    </a:lnTo>
                    <a:lnTo>
                      <a:pt x="148907" y="2184596"/>
                    </a:lnTo>
                    <a:cubicBezTo>
                      <a:pt x="144000" y="2188740"/>
                      <a:pt x="138907" y="2191241"/>
                      <a:pt x="133549" y="2192221"/>
                    </a:cubicBezTo>
                    <a:lnTo>
                      <a:pt x="130014" y="2191909"/>
                    </a:lnTo>
                    <a:lnTo>
                      <a:pt x="130318" y="2192823"/>
                    </a:lnTo>
                    <a:cubicBezTo>
                      <a:pt x="130000" y="2194023"/>
                      <a:pt x="128756" y="2194881"/>
                      <a:pt x="126282" y="2195305"/>
                    </a:cubicBezTo>
                    <a:cubicBezTo>
                      <a:pt x="119511" y="2196585"/>
                      <a:pt x="113381" y="2195139"/>
                      <a:pt x="107338" y="2192707"/>
                    </a:cubicBezTo>
                    <a:cubicBezTo>
                      <a:pt x="99558" y="2189719"/>
                      <a:pt x="95831" y="2190279"/>
                      <a:pt x="90588" y="2196667"/>
                    </a:cubicBezTo>
                    <a:cubicBezTo>
                      <a:pt x="88512" y="2198766"/>
                      <a:pt x="86957" y="2201708"/>
                      <a:pt x="85329" y="2204345"/>
                    </a:cubicBezTo>
                    <a:cubicBezTo>
                      <a:pt x="84631" y="2205475"/>
                      <a:pt x="84079" y="2207214"/>
                      <a:pt x="82412" y="2206965"/>
                    </a:cubicBezTo>
                    <a:cubicBezTo>
                      <a:pt x="80440" y="2206787"/>
                      <a:pt x="79775" y="2205337"/>
                      <a:pt x="79791" y="2204045"/>
                    </a:cubicBezTo>
                    <a:cubicBezTo>
                      <a:pt x="79714" y="2198273"/>
                      <a:pt x="76988" y="2197631"/>
                      <a:pt x="72187" y="2199087"/>
                    </a:cubicBezTo>
                    <a:cubicBezTo>
                      <a:pt x="66169" y="2200831"/>
                      <a:pt x="60968" y="2197880"/>
                      <a:pt x="56610" y="2194405"/>
                    </a:cubicBezTo>
                    <a:cubicBezTo>
                      <a:pt x="53077" y="2191701"/>
                      <a:pt x="50872" y="2191900"/>
                      <a:pt x="49228" y="2195828"/>
                    </a:cubicBezTo>
                    <a:cubicBezTo>
                      <a:pt x="48443" y="2197945"/>
                      <a:pt x="47513" y="2199452"/>
                      <a:pt x="44932" y="2199419"/>
                    </a:cubicBezTo>
                    <a:cubicBezTo>
                      <a:pt x="41439" y="2199601"/>
                      <a:pt x="41471" y="2197020"/>
                      <a:pt x="40357" y="2195030"/>
                    </a:cubicBezTo>
                    <a:cubicBezTo>
                      <a:pt x="39764" y="2193883"/>
                      <a:pt x="39404" y="2192360"/>
                      <a:pt x="38739" y="2190908"/>
                    </a:cubicBezTo>
                    <a:cubicBezTo>
                      <a:pt x="35881" y="2182898"/>
                      <a:pt x="30881" y="2182150"/>
                      <a:pt x="25029" y="2188681"/>
                    </a:cubicBezTo>
                    <a:cubicBezTo>
                      <a:pt x="24258" y="2189507"/>
                      <a:pt x="23794" y="2190261"/>
                      <a:pt x="22953" y="2190781"/>
                    </a:cubicBezTo>
                    <a:cubicBezTo>
                      <a:pt x="21341" y="2192127"/>
                      <a:pt x="19049" y="2193312"/>
                      <a:pt x="17398" y="2191771"/>
                    </a:cubicBezTo>
                    <a:cubicBezTo>
                      <a:pt x="15820" y="2190537"/>
                      <a:pt x="16534" y="2188116"/>
                      <a:pt x="17464" y="2186609"/>
                    </a:cubicBezTo>
                    <a:cubicBezTo>
                      <a:pt x="18394" y="2185102"/>
                      <a:pt x="19396" y="2183901"/>
                      <a:pt x="20703" y="2182626"/>
                    </a:cubicBezTo>
                    <a:cubicBezTo>
                      <a:pt x="22403" y="2180293"/>
                      <a:pt x="22580" y="2178321"/>
                      <a:pt x="20175" y="2176316"/>
                    </a:cubicBezTo>
                    <a:cubicBezTo>
                      <a:pt x="14847" y="2171463"/>
                      <a:pt x="12726" y="2165208"/>
                      <a:pt x="10908" y="2158882"/>
                    </a:cubicBezTo>
                    <a:cubicBezTo>
                      <a:pt x="8498" y="2151407"/>
                      <a:pt x="7539" y="2143269"/>
                      <a:pt x="3909" y="2136084"/>
                    </a:cubicBezTo>
                    <a:cubicBezTo>
                      <a:pt x="2653" y="2133485"/>
                      <a:pt x="4120" y="2131530"/>
                      <a:pt x="5354" y="2129952"/>
                    </a:cubicBezTo>
                    <a:lnTo>
                      <a:pt x="9185" y="2123453"/>
                    </a:lnTo>
                    <a:lnTo>
                      <a:pt x="8263" y="2119867"/>
                    </a:lnTo>
                    <a:cubicBezTo>
                      <a:pt x="5811" y="2114972"/>
                      <a:pt x="252" y="2112941"/>
                      <a:pt x="0" y="2106669"/>
                    </a:cubicBezTo>
                    <a:cubicBezTo>
                      <a:pt x="6599" y="2102537"/>
                      <a:pt x="1066" y="2097122"/>
                      <a:pt x="1997" y="2092253"/>
                    </a:cubicBezTo>
                    <a:cubicBezTo>
                      <a:pt x="6531" y="2084822"/>
                      <a:pt x="7100" y="2074973"/>
                      <a:pt x="18461" y="2073068"/>
                    </a:cubicBezTo>
                    <a:cubicBezTo>
                      <a:pt x="22642" y="2072898"/>
                      <a:pt x="23573" y="2068029"/>
                      <a:pt x="22909" y="2063545"/>
                    </a:cubicBezTo>
                    <a:cubicBezTo>
                      <a:pt x="21473" y="2055872"/>
                      <a:pt x="23504" y="2050313"/>
                      <a:pt x="31396" y="2046292"/>
                    </a:cubicBezTo>
                    <a:cubicBezTo>
                      <a:pt x="40689" y="2041086"/>
                      <a:pt x="33972" y="2034267"/>
                      <a:pt x="31352" y="2025192"/>
                    </a:cubicBezTo>
                    <a:cubicBezTo>
                      <a:pt x="45852" y="2029280"/>
                      <a:pt x="56523" y="2026274"/>
                      <a:pt x="63886" y="2013091"/>
                    </a:cubicBezTo>
                    <a:cubicBezTo>
                      <a:pt x="65396" y="2010614"/>
                      <a:pt x="74278" y="2007196"/>
                      <a:pt x="81239" y="2008044"/>
                    </a:cubicBezTo>
                    <a:cubicBezTo>
                      <a:pt x="94363" y="2009931"/>
                      <a:pt x="101700" y="2000134"/>
                      <a:pt x="111405" y="1993139"/>
                    </a:cubicBezTo>
                    <a:cubicBezTo>
                      <a:pt x="111305" y="2006673"/>
                      <a:pt x="117770" y="2007219"/>
                      <a:pt x="126677" y="2000417"/>
                    </a:cubicBezTo>
                    <a:cubicBezTo>
                      <a:pt x="131161" y="1999753"/>
                      <a:pt x="135728" y="2001180"/>
                      <a:pt x="139632" y="1998124"/>
                    </a:cubicBezTo>
                    <a:cubicBezTo>
                      <a:pt x="141832" y="1996747"/>
                      <a:pt x="144334" y="1994875"/>
                      <a:pt x="146533" y="1993496"/>
                    </a:cubicBezTo>
                    <a:cubicBezTo>
                      <a:pt x="149035" y="1991624"/>
                      <a:pt x="151948" y="1987964"/>
                      <a:pt x="153736" y="1988375"/>
                    </a:cubicBezTo>
                    <a:cubicBezTo>
                      <a:pt x="158305" y="1989802"/>
                      <a:pt x="154593" y="1993656"/>
                      <a:pt x="154376" y="1996242"/>
                    </a:cubicBezTo>
                    <a:cubicBezTo>
                      <a:pt x="154241" y="2000919"/>
                      <a:pt x="153914" y="2004797"/>
                      <a:pt x="153285" y="2009173"/>
                    </a:cubicBezTo>
                    <a:cubicBezTo>
                      <a:pt x="154336" y="2015250"/>
                      <a:pt x="159397" y="2016979"/>
                      <a:pt x="164872" y="2016921"/>
                    </a:cubicBezTo>
                    <a:cubicBezTo>
                      <a:pt x="168171" y="2014855"/>
                      <a:pt x="171966" y="2013091"/>
                      <a:pt x="175266" y="2011025"/>
                    </a:cubicBezTo>
                    <a:cubicBezTo>
                      <a:pt x="179447" y="2010857"/>
                      <a:pt x="178624" y="2014433"/>
                      <a:pt x="179204" y="2016827"/>
                    </a:cubicBezTo>
                    <a:cubicBezTo>
                      <a:pt x="173050" y="2028027"/>
                      <a:pt x="172975" y="2038177"/>
                      <a:pt x="185964" y="2044743"/>
                    </a:cubicBezTo>
                    <a:cubicBezTo>
                      <a:pt x="191221" y="2047270"/>
                      <a:pt x="195570" y="2051282"/>
                      <a:pt x="192136" y="2058025"/>
                    </a:cubicBezTo>
                    <a:lnTo>
                      <a:pt x="191400" y="2065222"/>
                    </a:lnTo>
                    <a:lnTo>
                      <a:pt x="193705" y="2064625"/>
                    </a:lnTo>
                    <a:cubicBezTo>
                      <a:pt x="196450" y="2062971"/>
                      <a:pt x="198965" y="2060687"/>
                      <a:pt x="201345" y="2058516"/>
                    </a:cubicBezTo>
                    <a:cubicBezTo>
                      <a:pt x="203798" y="2056649"/>
                      <a:pt x="205481" y="2055607"/>
                      <a:pt x="208726" y="2057092"/>
                    </a:cubicBezTo>
                    <a:lnTo>
                      <a:pt x="228242" y="2063119"/>
                    </a:lnTo>
                    <a:lnTo>
                      <a:pt x="231942" y="2058517"/>
                    </a:lnTo>
                    <a:cubicBezTo>
                      <a:pt x="240656" y="2050918"/>
                      <a:pt x="244031" y="2038701"/>
                      <a:pt x="254423" y="2032807"/>
                    </a:cubicBezTo>
                    <a:cubicBezTo>
                      <a:pt x="256237" y="2029835"/>
                      <a:pt x="257748" y="2027358"/>
                      <a:pt x="259562" y="2024385"/>
                    </a:cubicBezTo>
                    <a:cubicBezTo>
                      <a:pt x="258100" y="2020095"/>
                      <a:pt x="261014" y="2016434"/>
                      <a:pt x="260350" y="2011951"/>
                    </a:cubicBezTo>
                    <a:cubicBezTo>
                      <a:pt x="259241" y="2000398"/>
                      <a:pt x="248041" y="1994245"/>
                      <a:pt x="243934" y="1984262"/>
                    </a:cubicBezTo>
                    <a:cubicBezTo>
                      <a:pt x="241288" y="1978570"/>
                      <a:pt x="238148" y="1972575"/>
                      <a:pt x="241968" y="1967429"/>
                    </a:cubicBezTo>
                    <a:cubicBezTo>
                      <a:pt x="245788" y="1962282"/>
                      <a:pt x="252445" y="1963625"/>
                      <a:pt x="257810" y="1964858"/>
                    </a:cubicBezTo>
                    <a:cubicBezTo>
                      <a:pt x="264964" y="1966502"/>
                      <a:pt x="271404" y="1970433"/>
                      <a:pt x="278777" y="1969490"/>
                    </a:cubicBezTo>
                    <a:cubicBezTo>
                      <a:pt x="283973" y="1966543"/>
                      <a:pt x="288817" y="1970860"/>
                      <a:pt x="293797" y="1970497"/>
                    </a:cubicBezTo>
                    <a:cubicBezTo>
                      <a:pt x="297096" y="1968432"/>
                      <a:pt x="300201" y="1965569"/>
                      <a:pt x="304189" y="1964603"/>
                    </a:cubicBezTo>
                    <a:cubicBezTo>
                      <a:pt x="318017" y="1951966"/>
                      <a:pt x="330854" y="1938723"/>
                      <a:pt x="323849" y="1916778"/>
                    </a:cubicBezTo>
                    <a:cubicBezTo>
                      <a:pt x="320347" y="1905805"/>
                      <a:pt x="328953" y="1899498"/>
                      <a:pt x="339900" y="1899380"/>
                    </a:cubicBezTo>
                    <a:cubicBezTo>
                      <a:pt x="348759" y="1899346"/>
                      <a:pt x="357507" y="1900605"/>
                      <a:pt x="366172" y="1899774"/>
                    </a:cubicBezTo>
                    <a:cubicBezTo>
                      <a:pt x="385398" y="1897227"/>
                      <a:pt x="399611" y="1886186"/>
                      <a:pt x="386797" y="1855936"/>
                    </a:cubicBezTo>
                    <a:cubicBezTo>
                      <a:pt x="388937" y="1849084"/>
                      <a:pt x="381809" y="1844057"/>
                      <a:pt x="382353" y="1837591"/>
                    </a:cubicBezTo>
                    <a:cubicBezTo>
                      <a:pt x="386937" y="1823393"/>
                      <a:pt x="387735" y="1823200"/>
                      <a:pt x="397618" y="1832628"/>
                    </a:cubicBezTo>
                    <a:cubicBezTo>
                      <a:pt x="406317" y="1840654"/>
                      <a:pt x="417626" y="1845514"/>
                      <a:pt x="428633" y="1850870"/>
                    </a:cubicBezTo>
                    <a:cubicBezTo>
                      <a:pt x="424695" y="1845069"/>
                      <a:pt x="427138" y="1837723"/>
                      <a:pt x="421799" y="1833105"/>
                    </a:cubicBezTo>
                    <a:cubicBezTo>
                      <a:pt x="418632" y="1830494"/>
                      <a:pt x="416567" y="1827194"/>
                      <a:pt x="416893" y="1823315"/>
                    </a:cubicBezTo>
                    <a:cubicBezTo>
                      <a:pt x="417514" y="1806700"/>
                      <a:pt x="407003" y="1801646"/>
                      <a:pt x="392972" y="1801244"/>
                    </a:cubicBezTo>
                    <a:cubicBezTo>
                      <a:pt x="386338" y="1796518"/>
                      <a:pt x="378867" y="1810993"/>
                      <a:pt x="372974" y="1800599"/>
                    </a:cubicBezTo>
                    <a:cubicBezTo>
                      <a:pt x="365944" y="1782037"/>
                      <a:pt x="382055" y="1770114"/>
                      <a:pt x="385949" y="1754815"/>
                    </a:cubicBezTo>
                    <a:cubicBezTo>
                      <a:pt x="390449" y="1738528"/>
                      <a:pt x="396735" y="1722650"/>
                      <a:pt x="398951" y="1705649"/>
                    </a:cubicBezTo>
                    <a:cubicBezTo>
                      <a:pt x="400621" y="1695112"/>
                      <a:pt x="398001" y="1686035"/>
                      <a:pt x="389494" y="1678807"/>
                    </a:cubicBezTo>
                    <a:cubicBezTo>
                      <a:pt x="379504" y="1670672"/>
                      <a:pt x="371057" y="1668918"/>
                      <a:pt x="363309" y="1680505"/>
                    </a:cubicBezTo>
                    <a:cubicBezTo>
                      <a:pt x="357977" y="1688128"/>
                      <a:pt x="348708" y="1689952"/>
                      <a:pt x="342496" y="1695679"/>
                    </a:cubicBezTo>
                    <a:cubicBezTo>
                      <a:pt x="322085" y="1696822"/>
                      <a:pt x="303295" y="1694196"/>
                      <a:pt x="298105" y="1669277"/>
                    </a:cubicBezTo>
                    <a:cubicBezTo>
                      <a:pt x="297247" y="1663995"/>
                      <a:pt x="292932" y="1668839"/>
                      <a:pt x="291363" y="1665844"/>
                    </a:cubicBezTo>
                    <a:cubicBezTo>
                      <a:pt x="289623" y="1658665"/>
                      <a:pt x="294047" y="1652528"/>
                      <a:pt x="294593" y="1646062"/>
                    </a:cubicBezTo>
                    <a:cubicBezTo>
                      <a:pt x="298136" y="1638026"/>
                      <a:pt x="306825" y="1633812"/>
                      <a:pt x="308882" y="1624869"/>
                    </a:cubicBezTo>
                    <a:cubicBezTo>
                      <a:pt x="322164" y="1618699"/>
                      <a:pt x="335444" y="1612525"/>
                      <a:pt x="350575" y="1612239"/>
                    </a:cubicBezTo>
                    <a:cubicBezTo>
                      <a:pt x="353160" y="1612458"/>
                      <a:pt x="367718" y="1622019"/>
                      <a:pt x="368299" y="1624411"/>
                    </a:cubicBezTo>
                    <a:cubicBezTo>
                      <a:pt x="369433" y="1632581"/>
                      <a:pt x="374496" y="1634309"/>
                      <a:pt x="381481" y="1631773"/>
                    </a:cubicBezTo>
                    <a:cubicBezTo>
                      <a:pt x="403343" y="1622679"/>
                      <a:pt x="426281" y="1616280"/>
                      <a:pt x="447262" y="1605288"/>
                    </a:cubicBezTo>
                    <a:cubicBezTo>
                      <a:pt x="464446" y="1596060"/>
                      <a:pt x="468123" y="1583348"/>
                      <a:pt x="459886" y="1566766"/>
                    </a:cubicBezTo>
                    <a:cubicBezTo>
                      <a:pt x="457820" y="1563467"/>
                      <a:pt x="455754" y="1560167"/>
                      <a:pt x="453689" y="1556868"/>
                    </a:cubicBezTo>
                    <a:cubicBezTo>
                      <a:pt x="438565" y="1529288"/>
                      <a:pt x="441528" y="1518861"/>
                      <a:pt x="470485" y="1505937"/>
                    </a:cubicBezTo>
                    <a:cubicBezTo>
                      <a:pt x="483163" y="1500755"/>
                      <a:pt x="492675" y="1492964"/>
                      <a:pt x="499433" y="1480773"/>
                    </a:cubicBezTo>
                    <a:cubicBezTo>
                      <a:pt x="509925" y="1461343"/>
                      <a:pt x="529127" y="1462182"/>
                      <a:pt x="547531" y="1463211"/>
                    </a:cubicBezTo>
                    <a:cubicBezTo>
                      <a:pt x="553223" y="1460568"/>
                      <a:pt x="560074" y="1462707"/>
                      <a:pt x="567253" y="1460968"/>
                    </a:cubicBezTo>
                    <a:cubicBezTo>
                      <a:pt x="555146" y="1456301"/>
                      <a:pt x="543727" y="1452735"/>
                      <a:pt x="536841" y="1441738"/>
                    </a:cubicBezTo>
                    <a:cubicBezTo>
                      <a:pt x="536648" y="1440939"/>
                      <a:pt x="535657" y="1440335"/>
                      <a:pt x="534666" y="1439730"/>
                    </a:cubicBezTo>
                    <a:cubicBezTo>
                      <a:pt x="534172" y="1439428"/>
                      <a:pt x="533978" y="1438631"/>
                      <a:pt x="534281" y="1438135"/>
                    </a:cubicBezTo>
                    <a:cubicBezTo>
                      <a:pt x="536368" y="1397943"/>
                      <a:pt x="520472" y="1367174"/>
                      <a:pt x="490714" y="1340184"/>
                    </a:cubicBezTo>
                    <a:cubicBezTo>
                      <a:pt x="472519" y="1324325"/>
                      <a:pt x="474298" y="1312494"/>
                      <a:pt x="488780" y="1292099"/>
                    </a:cubicBezTo>
                    <a:cubicBezTo>
                      <a:pt x="500842" y="1275668"/>
                      <a:pt x="496206" y="1256526"/>
                      <a:pt x="496936" y="1238618"/>
                    </a:cubicBezTo>
                    <a:cubicBezTo>
                      <a:pt x="495971" y="1234629"/>
                      <a:pt x="496298" y="1230750"/>
                      <a:pt x="497423" y="1226677"/>
                    </a:cubicBezTo>
                    <a:cubicBezTo>
                      <a:pt x="501501" y="1199937"/>
                      <a:pt x="504781" y="1173389"/>
                      <a:pt x="498708" y="1146573"/>
                    </a:cubicBezTo>
                    <a:cubicBezTo>
                      <a:pt x="501647" y="1139528"/>
                      <a:pt x="498204" y="1134029"/>
                      <a:pt x="494265" y="1128228"/>
                    </a:cubicBezTo>
                    <a:cubicBezTo>
                      <a:pt x="489857" y="1118740"/>
                      <a:pt x="492023" y="1108506"/>
                      <a:pt x="491301" y="1098548"/>
                    </a:cubicBezTo>
                    <a:cubicBezTo>
                      <a:pt x="482720" y="1101471"/>
                      <a:pt x="479673" y="1109808"/>
                      <a:pt x="474258" y="1115342"/>
                    </a:cubicBezTo>
                    <a:cubicBezTo>
                      <a:pt x="465132" y="1124729"/>
                      <a:pt x="456686" y="1122975"/>
                      <a:pt x="456676" y="1110734"/>
                    </a:cubicBezTo>
                    <a:cubicBezTo>
                      <a:pt x="455944" y="1088534"/>
                      <a:pt x="441662" y="1081861"/>
                      <a:pt x="424274" y="1078050"/>
                    </a:cubicBezTo>
                    <a:cubicBezTo>
                      <a:pt x="414341" y="1075391"/>
                      <a:pt x="406802" y="1072150"/>
                      <a:pt x="407590" y="1059716"/>
                    </a:cubicBezTo>
                    <a:cubicBezTo>
                      <a:pt x="407916" y="1055836"/>
                      <a:pt x="406456" y="1051545"/>
                      <a:pt x="403785" y="1049237"/>
                    </a:cubicBezTo>
                    <a:cubicBezTo>
                      <a:pt x="389141" y="1037584"/>
                      <a:pt x="389048" y="1023253"/>
                      <a:pt x="396629" y="1007485"/>
                    </a:cubicBezTo>
                    <a:cubicBezTo>
                      <a:pt x="399483" y="998349"/>
                      <a:pt x="402832" y="989518"/>
                      <a:pt x="398423" y="980030"/>
                    </a:cubicBezTo>
                    <a:cubicBezTo>
                      <a:pt x="398256" y="975849"/>
                      <a:pt x="400177" y="971584"/>
                      <a:pt x="397121" y="967679"/>
                    </a:cubicBezTo>
                    <a:cubicBezTo>
                      <a:pt x="394723" y="962138"/>
                      <a:pt x="393612" y="957553"/>
                      <a:pt x="394920" y="95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08217271-907A-46D7-9C1B-A179FA2F624B}"/>
                  </a:ext>
                </a:extLst>
              </p:cNvPr>
              <p:cNvSpPr/>
              <p:nvPr/>
            </p:nvSpPr>
            <p:spPr>
              <a:xfrm rot="16200000">
                <a:off x="2929773" y="2468218"/>
                <a:ext cx="1635850" cy="136808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20CD6B25-2319-452F-AC87-C10D4D326EF5}"/>
                  </a:ext>
                </a:extLst>
              </p:cNvPr>
              <p:cNvSpPr/>
              <p:nvPr/>
            </p:nvSpPr>
            <p:spPr>
              <a:xfrm rot="13519709">
                <a:off x="3669016" y="425505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09661B1-F67E-4255-ADB2-8FA9EC6C181C}"/>
                  </a:ext>
                </a:extLst>
              </p:cNvPr>
              <p:cNvSpPr/>
              <p:nvPr/>
            </p:nvSpPr>
            <p:spPr>
              <a:xfrm>
                <a:off x="4407514" y="3306174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20B5D0A-4DB0-4B95-9201-4EC63B98A40D}"/>
                  </a:ext>
                </a:extLst>
              </p:cNvPr>
              <p:cNvSpPr/>
              <p:nvPr/>
            </p:nvSpPr>
            <p:spPr>
              <a:xfrm>
                <a:off x="3513003" y="4154572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86451F4-BF64-4BFE-9101-1771A854EC58}"/>
                  </a:ext>
                </a:extLst>
              </p:cNvPr>
              <p:cNvSpPr/>
              <p:nvPr/>
            </p:nvSpPr>
            <p:spPr>
              <a:xfrm>
                <a:off x="3274484" y="301900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49428CC-2DB0-45AE-B109-9C4EFAF7BD38}"/>
                  </a:ext>
                </a:extLst>
              </p:cNvPr>
              <p:cNvSpPr/>
              <p:nvPr/>
            </p:nvSpPr>
            <p:spPr>
              <a:xfrm>
                <a:off x="4304354" y="505706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4A4812E-DA70-46ED-8818-AC192AE7B92A}"/>
                  </a:ext>
                </a:extLst>
              </p:cNvPr>
              <p:cNvSpPr/>
              <p:nvPr/>
            </p:nvSpPr>
            <p:spPr>
              <a:xfrm>
                <a:off x="4476118" y="912125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0FCB4BF-FD5F-49D9-89F4-D5ADB72668E7}"/>
                  </a:ext>
                </a:extLst>
              </p:cNvPr>
              <p:cNvSpPr/>
              <p:nvPr/>
            </p:nvSpPr>
            <p:spPr>
              <a:xfrm>
                <a:off x="3938994" y="14920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C964D9D-E54A-445A-9B6E-BBA31B512D0B}"/>
                  </a:ext>
                </a:extLst>
              </p:cNvPr>
              <p:cNvSpPr/>
              <p:nvPr/>
            </p:nvSpPr>
            <p:spPr>
              <a:xfrm>
                <a:off x="4958655" y="3404452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C3B31D2-1873-4D29-892C-E2E1376A3DDC}"/>
                  </a:ext>
                </a:extLst>
              </p:cNvPr>
              <p:cNvSpPr/>
              <p:nvPr/>
            </p:nvSpPr>
            <p:spPr>
              <a:xfrm>
                <a:off x="4944798" y="244652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F4C8200-A602-4A82-9D3B-159A7D9741A0}"/>
                  </a:ext>
                </a:extLst>
              </p:cNvPr>
              <p:cNvSpPr/>
              <p:nvPr/>
            </p:nvSpPr>
            <p:spPr>
              <a:xfrm>
                <a:off x="3200399" y="3904948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CE18AF89-30DF-4CFF-A4A1-C45FB297A1EA}"/>
                  </a:ext>
                </a:extLst>
              </p:cNvPr>
              <p:cNvSpPr/>
              <p:nvPr/>
            </p:nvSpPr>
            <p:spPr>
              <a:xfrm rot="19265104" flipH="1">
                <a:off x="4859060" y="178770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63DDA8-8B21-4983-99CA-7756B34B64C1}"/>
                  </a:ext>
                </a:extLst>
              </p:cNvPr>
              <p:cNvSpPr/>
              <p:nvPr/>
            </p:nvSpPr>
            <p:spPr>
              <a:xfrm flipH="1">
                <a:off x="5024390" y="137678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9CB4227-38E7-4072-886D-8CBD29647A29}"/>
                  </a:ext>
                </a:extLst>
              </p:cNvPr>
              <p:cNvSpPr/>
              <p:nvPr/>
            </p:nvSpPr>
            <p:spPr>
              <a:xfrm rot="18674865" flipH="1">
                <a:off x="1949389" y="-40217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E48F2555-4232-43AC-BB77-18CD5642DE28}"/>
                  </a:ext>
                </a:extLst>
              </p:cNvPr>
              <p:cNvSpPr/>
              <p:nvPr/>
            </p:nvSpPr>
            <p:spPr>
              <a:xfrm>
                <a:off x="3336084" y="4396388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C4DCAB1-FC6D-4555-A218-A0850FFF51D2}"/>
                  </a:ext>
                </a:extLst>
              </p:cNvPr>
              <p:cNvSpPr/>
              <p:nvPr/>
            </p:nvSpPr>
            <p:spPr>
              <a:xfrm>
                <a:off x="3059413" y="132271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DB1AB6DC-FC3E-4ECD-A95C-9D44D30F3231}"/>
                  </a:ext>
                </a:extLst>
              </p:cNvPr>
              <p:cNvSpPr/>
              <p:nvPr/>
            </p:nvSpPr>
            <p:spPr>
              <a:xfrm>
                <a:off x="5398711" y="2987718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6DA67E3-0B66-48AF-AFCE-3A7F2DDA7C2A}"/>
                  </a:ext>
                </a:extLst>
              </p:cNvPr>
              <p:cNvSpPr/>
              <p:nvPr/>
            </p:nvSpPr>
            <p:spPr>
              <a:xfrm>
                <a:off x="761627" y="4181419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366B748-0556-4EE1-ADA5-B4492A36399D}"/>
                  </a:ext>
                </a:extLst>
              </p:cNvPr>
              <p:cNvSpPr/>
              <p:nvPr/>
            </p:nvSpPr>
            <p:spPr>
              <a:xfrm>
                <a:off x="601123" y="342187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7F42F6E-9722-44D7-84F5-10D35200CBCF}"/>
                  </a:ext>
                </a:extLst>
              </p:cNvPr>
              <p:cNvSpPr/>
              <p:nvPr/>
            </p:nvSpPr>
            <p:spPr>
              <a:xfrm>
                <a:off x="45658" y="4241815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D7502B87-25FF-4B7A-9BBF-9134039CCE49}"/>
                  </a:ext>
                </a:extLst>
              </p:cNvPr>
              <p:cNvSpPr/>
              <p:nvPr/>
            </p:nvSpPr>
            <p:spPr>
              <a:xfrm>
                <a:off x="1298911" y="3321766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395A70BC-57E3-41FD-B158-E8C9E0095A8A}"/>
                  </a:ext>
                </a:extLst>
              </p:cNvPr>
              <p:cNvSpPr/>
              <p:nvPr/>
            </p:nvSpPr>
            <p:spPr>
              <a:xfrm>
                <a:off x="12559" y="312594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65721D93-E84C-4088-91C8-DA5CBBD8AC2F}"/>
                  </a:ext>
                </a:extLst>
              </p:cNvPr>
              <p:cNvSpPr/>
              <p:nvPr/>
            </p:nvSpPr>
            <p:spPr>
              <a:xfrm>
                <a:off x="148244" y="3617381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0482ED4-8E47-4A31-8626-79EDA8CC5DEA}"/>
                  </a:ext>
                </a:extLst>
              </p:cNvPr>
              <p:cNvSpPr/>
              <p:nvPr/>
            </p:nvSpPr>
            <p:spPr>
              <a:xfrm>
                <a:off x="2130593" y="3646205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E361435-DBA3-4946-839C-2028D67B16B0}"/>
                  </a:ext>
                </a:extLst>
              </p:cNvPr>
              <p:cNvSpPr/>
              <p:nvPr/>
            </p:nvSpPr>
            <p:spPr>
              <a:xfrm>
                <a:off x="1314724" y="38440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E199A3-2879-4F6B-9F6A-18380E870B58}"/>
                  </a:ext>
                </a:extLst>
              </p:cNvPr>
              <p:cNvSpPr/>
              <p:nvPr/>
            </p:nvSpPr>
            <p:spPr>
              <a:xfrm>
                <a:off x="1002120" y="13478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93C8527-3C96-4CC8-88A1-D54054BFC179}"/>
                  </a:ext>
                </a:extLst>
              </p:cNvPr>
              <p:cNvSpPr/>
              <p:nvPr/>
            </p:nvSpPr>
            <p:spPr>
              <a:xfrm>
                <a:off x="1137805" y="626225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94CFD0B-ABC7-4C93-9CD5-20CEF2B5C117}"/>
                  </a:ext>
                </a:extLst>
              </p:cNvPr>
              <p:cNvSpPr/>
              <p:nvPr/>
            </p:nvSpPr>
            <p:spPr>
              <a:xfrm>
                <a:off x="238363" y="233689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2A39DCA-7A98-455E-90F3-4E57259AC6EF}"/>
                  </a:ext>
                </a:extLst>
              </p:cNvPr>
              <p:cNvSpPr/>
              <p:nvPr/>
            </p:nvSpPr>
            <p:spPr>
              <a:xfrm>
                <a:off x="489204" y="-15935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399AC89-6A77-4A73-8268-982DB1209A35}"/>
                  </a:ext>
                </a:extLst>
              </p:cNvPr>
              <p:cNvSpPr/>
              <p:nvPr/>
            </p:nvSpPr>
            <p:spPr>
              <a:xfrm>
                <a:off x="12836" y="489454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274F698-CA0E-4290-A73F-039D473E4D48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1">
            <a:extLst>
              <a:ext uri="{FF2B5EF4-FFF2-40B4-BE49-F238E27FC236}">
                <a16:creationId xmlns:a16="http://schemas.microsoft.com/office/drawing/2014/main" id="{1BB2F7DD-497C-4727-B308-01E48C2A84F0}"/>
              </a:ext>
            </a:extLst>
          </p:cNvPr>
          <p:cNvSpPr/>
          <p:nvPr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17E8FFC-B362-4FA5-8AF6-840BA0354AFC}"/>
              </a:ext>
            </a:extLst>
          </p:cNvPr>
          <p:cNvGrpSpPr/>
          <p:nvPr/>
        </p:nvGrpSpPr>
        <p:grpSpPr>
          <a:xfrm>
            <a:off x="6096000" y="2469937"/>
            <a:ext cx="3515092" cy="3876261"/>
            <a:chOff x="3738889" y="1759234"/>
            <a:chExt cx="4623692" cy="509876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556F77-7807-4E27-8A0C-F41A166E881B}"/>
                </a:ext>
              </a:extLst>
            </p:cNvPr>
            <p:cNvSpPr/>
            <p:nvPr/>
          </p:nvSpPr>
          <p:spPr>
            <a:xfrm>
              <a:off x="6230011" y="3855986"/>
              <a:ext cx="1384644" cy="3002014"/>
            </a:xfrm>
            <a:custGeom>
              <a:avLst/>
              <a:gdLst>
                <a:gd name="connsiteX0" fmla="*/ 86592 w 1257542"/>
                <a:gd name="connsiteY0" fmla="*/ 286 h 2726447"/>
                <a:gd name="connsiteX1" fmla="*/ 113308 w 1257542"/>
                <a:gd name="connsiteY1" fmla="*/ 13184 h 2726447"/>
                <a:gd name="connsiteX2" fmla="*/ 161670 w 1257542"/>
                <a:gd name="connsiteY2" fmla="*/ 109448 h 2726447"/>
                <a:gd name="connsiteX3" fmla="*/ 246420 w 1257542"/>
                <a:gd name="connsiteY3" fmla="*/ 403770 h 2726447"/>
                <a:gd name="connsiteX4" fmla="*/ 273595 w 1257542"/>
                <a:gd name="connsiteY4" fmla="*/ 436472 h 2726447"/>
                <a:gd name="connsiteX5" fmla="*/ 491458 w 1257542"/>
                <a:gd name="connsiteY5" fmla="*/ 504180 h 2726447"/>
                <a:gd name="connsiteX6" fmla="*/ 692739 w 1257542"/>
                <a:gd name="connsiteY6" fmla="*/ 498193 h 2726447"/>
                <a:gd name="connsiteX7" fmla="*/ 765053 w 1257542"/>
                <a:gd name="connsiteY7" fmla="*/ 485756 h 2726447"/>
                <a:gd name="connsiteX8" fmla="*/ 880203 w 1257542"/>
                <a:gd name="connsiteY8" fmla="*/ 436012 h 2726447"/>
                <a:gd name="connsiteX9" fmla="*/ 1189724 w 1257542"/>
                <a:gd name="connsiteY9" fmla="*/ 211700 h 2726447"/>
                <a:gd name="connsiteX10" fmla="*/ 1198476 w 1257542"/>
                <a:gd name="connsiteY10" fmla="*/ 205252 h 2726447"/>
                <a:gd name="connsiteX11" fmla="*/ 1250523 w 1257542"/>
                <a:gd name="connsiteY11" fmla="*/ 207556 h 2726447"/>
                <a:gd name="connsiteX12" fmla="*/ 1238548 w 1257542"/>
                <a:gd name="connsiteY12" fmla="*/ 257761 h 2726447"/>
                <a:gd name="connsiteX13" fmla="*/ 801901 w 1257542"/>
                <a:gd name="connsiteY13" fmla="*/ 599984 h 2726447"/>
                <a:gd name="connsiteX14" fmla="*/ 648982 w 1257542"/>
                <a:gd name="connsiteY14" fmla="*/ 701316 h 2726447"/>
                <a:gd name="connsiteX15" fmla="*/ 392429 w 1257542"/>
                <a:gd name="connsiteY15" fmla="*/ 927930 h 2726447"/>
                <a:gd name="connsiteX16" fmla="*/ 321498 w 1257542"/>
                <a:gd name="connsiteY16" fmla="*/ 1040775 h 2726447"/>
                <a:gd name="connsiteX17" fmla="*/ 304916 w 1257542"/>
                <a:gd name="connsiteY17" fmla="*/ 1124144 h 2726447"/>
                <a:gd name="connsiteX18" fmla="*/ 337619 w 1257542"/>
                <a:gd name="connsiteY18" fmla="*/ 1639092 h 2726447"/>
                <a:gd name="connsiteX19" fmla="*/ 371702 w 1257542"/>
                <a:gd name="connsiteY19" fmla="*/ 2071132 h 2726447"/>
                <a:gd name="connsiteX20" fmla="*/ 414077 w 1257542"/>
                <a:gd name="connsiteY20" fmla="*/ 2574565 h 2726447"/>
                <a:gd name="connsiteX21" fmla="*/ 426913 w 1257542"/>
                <a:gd name="connsiteY21" fmla="*/ 2726447 h 2726447"/>
                <a:gd name="connsiteX22" fmla="*/ 445 w 1257542"/>
                <a:gd name="connsiteY22" fmla="*/ 2726447 h 2726447"/>
                <a:gd name="connsiteX23" fmla="*/ 0 w 1257542"/>
                <a:gd name="connsiteY23" fmla="*/ 708685 h 2726447"/>
                <a:gd name="connsiteX24" fmla="*/ 22109 w 1257542"/>
                <a:gd name="connsiteY24" fmla="*/ 650650 h 2726447"/>
                <a:gd name="connsiteX25" fmla="*/ 46981 w 1257542"/>
                <a:gd name="connsiteY25" fmla="*/ 621171 h 2726447"/>
                <a:gd name="connsiteX26" fmla="*/ 87975 w 1257542"/>
                <a:gd name="connsiteY26" fmla="*/ 470556 h 2726447"/>
                <a:gd name="connsiteX27" fmla="*/ 55733 w 1257542"/>
                <a:gd name="connsiteY27" fmla="*/ 93788 h 2726447"/>
                <a:gd name="connsiteX28" fmla="*/ 55733 w 1257542"/>
                <a:gd name="connsiteY28" fmla="*/ 31147 h 2726447"/>
                <a:gd name="connsiteX29" fmla="*/ 86592 w 1257542"/>
                <a:gd name="connsiteY29" fmla="*/ 286 h 272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542" h="2726447">
                  <a:moveTo>
                    <a:pt x="86592" y="286"/>
                  </a:moveTo>
                  <a:cubicBezTo>
                    <a:pt x="93962" y="-1557"/>
                    <a:pt x="109162" y="5814"/>
                    <a:pt x="113308" y="13184"/>
                  </a:cubicBezTo>
                  <a:cubicBezTo>
                    <a:pt x="131271" y="44504"/>
                    <a:pt x="151076" y="75824"/>
                    <a:pt x="161670" y="109448"/>
                  </a:cubicBezTo>
                  <a:cubicBezTo>
                    <a:pt x="192069" y="206634"/>
                    <a:pt x="219244" y="305202"/>
                    <a:pt x="246420" y="403770"/>
                  </a:cubicBezTo>
                  <a:cubicBezTo>
                    <a:pt x="251026" y="420351"/>
                    <a:pt x="257935" y="429564"/>
                    <a:pt x="273595" y="436472"/>
                  </a:cubicBezTo>
                  <a:cubicBezTo>
                    <a:pt x="343606" y="468254"/>
                    <a:pt x="414538" y="499574"/>
                    <a:pt x="491458" y="504180"/>
                  </a:cubicBezTo>
                  <a:cubicBezTo>
                    <a:pt x="558244" y="508326"/>
                    <a:pt x="625953" y="501876"/>
                    <a:pt x="692739" y="498193"/>
                  </a:cubicBezTo>
                  <a:cubicBezTo>
                    <a:pt x="717151" y="496811"/>
                    <a:pt x="741102" y="490362"/>
                    <a:pt x="765053" y="485756"/>
                  </a:cubicBezTo>
                  <a:cubicBezTo>
                    <a:pt x="806967" y="477465"/>
                    <a:pt x="845658" y="461345"/>
                    <a:pt x="880203" y="436012"/>
                  </a:cubicBezTo>
                  <a:cubicBezTo>
                    <a:pt x="983376" y="360935"/>
                    <a:pt x="1086551" y="286779"/>
                    <a:pt x="1189724" y="211700"/>
                  </a:cubicBezTo>
                  <a:cubicBezTo>
                    <a:pt x="1192487" y="209398"/>
                    <a:pt x="1195713" y="207095"/>
                    <a:pt x="1198476" y="205252"/>
                  </a:cubicBezTo>
                  <a:cubicBezTo>
                    <a:pt x="1219202" y="190513"/>
                    <a:pt x="1238087" y="191434"/>
                    <a:pt x="1250523" y="207556"/>
                  </a:cubicBezTo>
                  <a:cubicBezTo>
                    <a:pt x="1262959" y="223676"/>
                    <a:pt x="1258814" y="242100"/>
                    <a:pt x="1238548" y="257761"/>
                  </a:cubicBezTo>
                  <a:cubicBezTo>
                    <a:pt x="1092999" y="371989"/>
                    <a:pt x="948832" y="487598"/>
                    <a:pt x="801901" y="599984"/>
                  </a:cubicBezTo>
                  <a:cubicBezTo>
                    <a:pt x="753538" y="637293"/>
                    <a:pt x="699187" y="666311"/>
                    <a:pt x="648982" y="701316"/>
                  </a:cubicBezTo>
                  <a:cubicBezTo>
                    <a:pt x="555020" y="767182"/>
                    <a:pt x="464743" y="838113"/>
                    <a:pt x="392429" y="927930"/>
                  </a:cubicBezTo>
                  <a:cubicBezTo>
                    <a:pt x="364794" y="962474"/>
                    <a:pt x="340843" y="1001164"/>
                    <a:pt x="321498" y="1040775"/>
                  </a:cubicBezTo>
                  <a:cubicBezTo>
                    <a:pt x="309522" y="1065648"/>
                    <a:pt x="303534" y="1096508"/>
                    <a:pt x="304916" y="1124144"/>
                  </a:cubicBezTo>
                  <a:cubicBezTo>
                    <a:pt x="314128" y="1295946"/>
                    <a:pt x="325643" y="1467749"/>
                    <a:pt x="337619" y="1639092"/>
                  </a:cubicBezTo>
                  <a:cubicBezTo>
                    <a:pt x="347752" y="1783258"/>
                    <a:pt x="360187" y="1927425"/>
                    <a:pt x="371702" y="2071132"/>
                  </a:cubicBezTo>
                  <a:cubicBezTo>
                    <a:pt x="385520" y="2238790"/>
                    <a:pt x="399799" y="2406908"/>
                    <a:pt x="414077" y="2574565"/>
                  </a:cubicBezTo>
                  <a:lnTo>
                    <a:pt x="426913" y="2726447"/>
                  </a:lnTo>
                  <a:lnTo>
                    <a:pt x="445" y="2726447"/>
                  </a:lnTo>
                  <a:lnTo>
                    <a:pt x="0" y="708685"/>
                  </a:lnTo>
                  <a:cubicBezTo>
                    <a:pt x="0" y="686116"/>
                    <a:pt x="5987" y="666770"/>
                    <a:pt x="22109" y="650650"/>
                  </a:cubicBezTo>
                  <a:cubicBezTo>
                    <a:pt x="30861" y="641438"/>
                    <a:pt x="38691" y="630845"/>
                    <a:pt x="46981" y="621171"/>
                  </a:cubicBezTo>
                  <a:cubicBezTo>
                    <a:pt x="83829" y="577416"/>
                    <a:pt x="93962" y="527670"/>
                    <a:pt x="87975" y="470556"/>
                  </a:cubicBezTo>
                  <a:cubicBezTo>
                    <a:pt x="74616" y="345274"/>
                    <a:pt x="65866" y="219531"/>
                    <a:pt x="55733" y="93788"/>
                  </a:cubicBezTo>
                  <a:cubicBezTo>
                    <a:pt x="53890" y="73061"/>
                    <a:pt x="56193" y="52334"/>
                    <a:pt x="55733" y="31147"/>
                  </a:cubicBezTo>
                  <a:cubicBezTo>
                    <a:pt x="55733" y="10419"/>
                    <a:pt x="72314" y="3971"/>
                    <a:pt x="86592" y="286"/>
                  </a:cubicBezTo>
                  <a:close/>
                </a:path>
              </a:pathLst>
            </a:custGeom>
            <a:solidFill>
              <a:schemeClr val="accent4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EA3EC0-C8FC-4C78-8BCE-824D8D232D3D}"/>
                </a:ext>
              </a:extLst>
            </p:cNvPr>
            <p:cNvSpPr/>
            <p:nvPr/>
          </p:nvSpPr>
          <p:spPr>
            <a:xfrm>
              <a:off x="4535359" y="3852840"/>
              <a:ext cx="1384277" cy="3005161"/>
            </a:xfrm>
            <a:custGeom>
              <a:avLst/>
              <a:gdLst>
                <a:gd name="connsiteX0" fmla="*/ 1170617 w 1257209"/>
                <a:gd name="connsiteY0" fmla="*/ 842 h 2729305"/>
                <a:gd name="connsiteX1" fmla="*/ 1201478 w 1257209"/>
                <a:gd name="connsiteY1" fmla="*/ 38149 h 2729305"/>
                <a:gd name="connsiteX2" fmla="*/ 1192265 w 1257209"/>
                <a:gd name="connsiteY2" fmla="*/ 241734 h 2729305"/>
                <a:gd name="connsiteX3" fmla="*/ 1168314 w 1257209"/>
                <a:gd name="connsiteY3" fmla="*/ 494141 h 2729305"/>
                <a:gd name="connsiteX4" fmla="*/ 1200556 w 1257209"/>
                <a:gd name="connsiteY4" fmla="*/ 609290 h 2729305"/>
                <a:gd name="connsiteX5" fmla="*/ 1230035 w 1257209"/>
                <a:gd name="connsiteY5" fmla="*/ 646599 h 2729305"/>
                <a:gd name="connsiteX6" fmla="*/ 1257209 w 1257209"/>
                <a:gd name="connsiteY6" fmla="*/ 717531 h 2729305"/>
                <a:gd name="connsiteX7" fmla="*/ 1256760 w 1257209"/>
                <a:gd name="connsiteY7" fmla="*/ 2729305 h 2729305"/>
                <a:gd name="connsiteX8" fmla="*/ 831157 w 1257209"/>
                <a:gd name="connsiteY8" fmla="*/ 2729305 h 2729305"/>
                <a:gd name="connsiteX9" fmla="*/ 831157 w 1257209"/>
                <a:gd name="connsiteY9" fmla="*/ 2718365 h 2729305"/>
                <a:gd name="connsiteX10" fmla="*/ 887811 w 1257209"/>
                <a:gd name="connsiteY10" fmla="*/ 2050498 h 2729305"/>
                <a:gd name="connsiteX11" fmla="*/ 933870 w 1257209"/>
                <a:gd name="connsiteY11" fmla="*/ 1457250 h 2729305"/>
                <a:gd name="connsiteX12" fmla="*/ 953216 w 1257209"/>
                <a:gd name="connsiteY12" fmla="*/ 1149110 h 2729305"/>
                <a:gd name="connsiteX13" fmla="*/ 910380 w 1257209"/>
                <a:gd name="connsiteY13" fmla="*/ 992507 h 2729305"/>
                <a:gd name="connsiteX14" fmla="*/ 760686 w 1257209"/>
                <a:gd name="connsiteY14" fmla="*/ 824389 h 2729305"/>
                <a:gd name="connsiteX15" fmla="*/ 491698 w 1257209"/>
                <a:gd name="connsiteY15" fmla="*/ 626332 h 2729305"/>
                <a:gd name="connsiteX16" fmla="*/ 383457 w 1257209"/>
                <a:gd name="connsiteY16" fmla="*/ 547110 h 2729305"/>
                <a:gd name="connsiteX17" fmla="*/ 22348 w 1257209"/>
                <a:gd name="connsiteY17" fmla="*/ 263382 h 2729305"/>
                <a:gd name="connsiteX18" fmla="*/ 10833 w 1257209"/>
                <a:gd name="connsiteY18" fmla="*/ 254170 h 2729305"/>
                <a:gd name="connsiteX19" fmla="*/ 6688 w 1257209"/>
                <a:gd name="connsiteY19" fmla="*/ 210873 h 2729305"/>
                <a:gd name="connsiteX20" fmla="*/ 50905 w 1257209"/>
                <a:gd name="connsiteY20" fmla="*/ 203043 h 2729305"/>
                <a:gd name="connsiteX21" fmla="*/ 107558 w 1257209"/>
                <a:gd name="connsiteY21" fmla="*/ 244037 h 2729305"/>
                <a:gd name="connsiteX22" fmla="*/ 358585 w 1257209"/>
                <a:gd name="connsiteY22" fmla="*/ 426433 h 2729305"/>
                <a:gd name="connsiteX23" fmla="*/ 548351 w 1257209"/>
                <a:gd name="connsiteY23" fmla="*/ 498747 h 2729305"/>
                <a:gd name="connsiteX24" fmla="*/ 681924 w 1257209"/>
                <a:gd name="connsiteY24" fmla="*/ 510262 h 2729305"/>
                <a:gd name="connsiteX25" fmla="*/ 979009 w 1257209"/>
                <a:gd name="connsiteY25" fmla="*/ 441172 h 2729305"/>
                <a:gd name="connsiteX26" fmla="*/ 1012632 w 1257209"/>
                <a:gd name="connsiteY26" fmla="*/ 400639 h 2729305"/>
                <a:gd name="connsiteX27" fmla="*/ 1102909 w 1257209"/>
                <a:gd name="connsiteY27" fmla="*/ 92500 h 2729305"/>
                <a:gd name="connsiteX28" fmla="*/ 1140218 w 1257209"/>
                <a:gd name="connsiteY28" fmla="*/ 19266 h 2729305"/>
                <a:gd name="connsiteX29" fmla="*/ 1170617 w 1257209"/>
                <a:gd name="connsiteY29" fmla="*/ 842 h 27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7209" h="2729305">
                  <a:moveTo>
                    <a:pt x="1170617" y="842"/>
                  </a:moveTo>
                  <a:cubicBezTo>
                    <a:pt x="1190423" y="5908"/>
                    <a:pt x="1201938" y="18344"/>
                    <a:pt x="1201478" y="38149"/>
                  </a:cubicBezTo>
                  <a:cubicBezTo>
                    <a:pt x="1199174" y="105858"/>
                    <a:pt x="1196871" y="174026"/>
                    <a:pt x="1192265" y="241734"/>
                  </a:cubicBezTo>
                  <a:cubicBezTo>
                    <a:pt x="1185817" y="326023"/>
                    <a:pt x="1177987" y="410313"/>
                    <a:pt x="1168314" y="494141"/>
                  </a:cubicBezTo>
                  <a:cubicBezTo>
                    <a:pt x="1163247" y="537898"/>
                    <a:pt x="1175684" y="575206"/>
                    <a:pt x="1200556" y="609290"/>
                  </a:cubicBezTo>
                  <a:cubicBezTo>
                    <a:pt x="1209769" y="622187"/>
                    <a:pt x="1218980" y="635544"/>
                    <a:pt x="1230035" y="646599"/>
                  </a:cubicBezTo>
                  <a:cubicBezTo>
                    <a:pt x="1250300" y="666404"/>
                    <a:pt x="1257209" y="689434"/>
                    <a:pt x="1257209" y="717531"/>
                  </a:cubicBezTo>
                  <a:lnTo>
                    <a:pt x="1256760" y="2729305"/>
                  </a:lnTo>
                  <a:lnTo>
                    <a:pt x="831157" y="2729305"/>
                  </a:lnTo>
                  <a:lnTo>
                    <a:pt x="831157" y="2718365"/>
                  </a:lnTo>
                  <a:cubicBezTo>
                    <a:pt x="850042" y="2495896"/>
                    <a:pt x="869387" y="2272967"/>
                    <a:pt x="887811" y="2050498"/>
                  </a:cubicBezTo>
                  <a:cubicBezTo>
                    <a:pt x="903932" y="1852902"/>
                    <a:pt x="919132" y="1654846"/>
                    <a:pt x="933870" y="1457250"/>
                  </a:cubicBezTo>
                  <a:cubicBezTo>
                    <a:pt x="941240" y="1354536"/>
                    <a:pt x="945846" y="1251823"/>
                    <a:pt x="953216" y="1149110"/>
                  </a:cubicBezTo>
                  <a:cubicBezTo>
                    <a:pt x="957361" y="1091536"/>
                    <a:pt x="940779" y="1040409"/>
                    <a:pt x="910380" y="992507"/>
                  </a:cubicBezTo>
                  <a:cubicBezTo>
                    <a:pt x="869847" y="928023"/>
                    <a:pt x="816879" y="874594"/>
                    <a:pt x="760686" y="824389"/>
                  </a:cubicBezTo>
                  <a:cubicBezTo>
                    <a:pt x="676857" y="750233"/>
                    <a:pt x="585659" y="686671"/>
                    <a:pt x="491698" y="626332"/>
                  </a:cubicBezTo>
                  <a:cubicBezTo>
                    <a:pt x="454389" y="602381"/>
                    <a:pt x="418923" y="574746"/>
                    <a:pt x="383457" y="547110"/>
                  </a:cubicBezTo>
                  <a:cubicBezTo>
                    <a:pt x="262780" y="452687"/>
                    <a:pt x="142565" y="357804"/>
                    <a:pt x="22348" y="263382"/>
                  </a:cubicBezTo>
                  <a:cubicBezTo>
                    <a:pt x="18663" y="260158"/>
                    <a:pt x="14518" y="257394"/>
                    <a:pt x="10833" y="254170"/>
                  </a:cubicBezTo>
                  <a:cubicBezTo>
                    <a:pt x="-2063" y="241734"/>
                    <a:pt x="-3445" y="224231"/>
                    <a:pt x="6688" y="210873"/>
                  </a:cubicBezTo>
                  <a:cubicBezTo>
                    <a:pt x="16821" y="197056"/>
                    <a:pt x="35705" y="192910"/>
                    <a:pt x="50905" y="203043"/>
                  </a:cubicBezTo>
                  <a:cubicBezTo>
                    <a:pt x="70251" y="215940"/>
                    <a:pt x="88675" y="230680"/>
                    <a:pt x="107558" y="244037"/>
                  </a:cubicBezTo>
                  <a:cubicBezTo>
                    <a:pt x="191387" y="304835"/>
                    <a:pt x="276138" y="363792"/>
                    <a:pt x="358585" y="426433"/>
                  </a:cubicBezTo>
                  <a:cubicBezTo>
                    <a:pt x="415238" y="469729"/>
                    <a:pt x="479261" y="490456"/>
                    <a:pt x="548351" y="498747"/>
                  </a:cubicBezTo>
                  <a:cubicBezTo>
                    <a:pt x="592567" y="504275"/>
                    <a:pt x="637246" y="507499"/>
                    <a:pt x="681924" y="510262"/>
                  </a:cubicBezTo>
                  <a:cubicBezTo>
                    <a:pt x="787861" y="517632"/>
                    <a:pt x="884586" y="483547"/>
                    <a:pt x="979009" y="441172"/>
                  </a:cubicBezTo>
                  <a:cubicBezTo>
                    <a:pt x="997894" y="432881"/>
                    <a:pt x="1007105" y="421367"/>
                    <a:pt x="1012632" y="400639"/>
                  </a:cubicBezTo>
                  <a:cubicBezTo>
                    <a:pt x="1041189" y="297466"/>
                    <a:pt x="1071128" y="194753"/>
                    <a:pt x="1102909" y="92500"/>
                  </a:cubicBezTo>
                  <a:cubicBezTo>
                    <a:pt x="1110740" y="66706"/>
                    <a:pt x="1126400" y="42756"/>
                    <a:pt x="1140218" y="19266"/>
                  </a:cubicBezTo>
                  <a:cubicBezTo>
                    <a:pt x="1146205" y="8672"/>
                    <a:pt x="1154957" y="-3304"/>
                    <a:pt x="1170617" y="842"/>
                  </a:cubicBezTo>
                  <a:close/>
                </a:path>
              </a:pathLst>
            </a:custGeom>
            <a:solidFill>
              <a:schemeClr val="accent3"/>
            </a:solidFill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A7F7FB-D37B-41D6-BC98-2F9291261A02}"/>
                </a:ext>
              </a:extLst>
            </p:cNvPr>
            <p:cNvGrpSpPr/>
            <p:nvPr/>
          </p:nvGrpSpPr>
          <p:grpSpPr>
            <a:xfrm>
              <a:off x="3738889" y="1759234"/>
              <a:ext cx="4623692" cy="3326062"/>
              <a:chOff x="3784154" y="1759234"/>
              <a:chExt cx="4623692" cy="3326062"/>
            </a:xfrm>
            <a:solidFill>
              <a:schemeClr val="accent1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5BB7BFF-8108-44FC-A9FE-95735CFC5C80}"/>
                  </a:ext>
                </a:extLst>
              </p:cNvPr>
              <p:cNvSpPr/>
              <p:nvPr/>
            </p:nvSpPr>
            <p:spPr>
              <a:xfrm>
                <a:off x="8068055" y="4002915"/>
                <a:ext cx="339791" cy="157217"/>
              </a:xfrm>
              <a:custGeom>
                <a:avLst/>
                <a:gdLst>
                  <a:gd name="connsiteX0" fmla="*/ 250770 w 250396"/>
                  <a:gd name="connsiteY0" fmla="*/ 80316 h 115854"/>
                  <a:gd name="connsiteX1" fmla="*/ 153975 w 250396"/>
                  <a:gd name="connsiteY1" fmla="*/ 108346 h 115854"/>
                  <a:gd name="connsiteX2" fmla="*/ 117350 w 250396"/>
                  <a:gd name="connsiteY2" fmla="*/ 115073 h 115854"/>
                  <a:gd name="connsiteX3" fmla="*/ 0 w 250396"/>
                  <a:gd name="connsiteY3" fmla="*/ 59388 h 115854"/>
                  <a:gd name="connsiteX4" fmla="*/ 173035 w 250396"/>
                  <a:gd name="connsiteY4" fmla="*/ 71721 h 115854"/>
                  <a:gd name="connsiteX5" fmla="*/ 173782 w 250396"/>
                  <a:gd name="connsiteY5" fmla="*/ 66489 h 115854"/>
                  <a:gd name="connsiteX6" fmla="*/ 1869 w 250396"/>
                  <a:gd name="connsiteY6" fmla="*/ 32480 h 115854"/>
                  <a:gd name="connsiteX7" fmla="*/ 118471 w 250396"/>
                  <a:gd name="connsiteY7" fmla="*/ 5198 h 115854"/>
                  <a:gd name="connsiteX8" fmla="*/ 234700 w 250396"/>
                  <a:gd name="connsiteY8" fmla="*/ 67610 h 115854"/>
                  <a:gd name="connsiteX9" fmla="*/ 250770 w 250396"/>
                  <a:gd name="connsiteY9" fmla="*/ 77700 h 115854"/>
                  <a:gd name="connsiteX10" fmla="*/ 250770 w 250396"/>
                  <a:gd name="connsiteY10" fmla="*/ 80316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396" h="115854">
                    <a:moveTo>
                      <a:pt x="250770" y="80316"/>
                    </a:moveTo>
                    <a:cubicBezTo>
                      <a:pt x="218629" y="89660"/>
                      <a:pt x="186489" y="99377"/>
                      <a:pt x="153975" y="108346"/>
                    </a:cubicBezTo>
                    <a:cubicBezTo>
                      <a:pt x="142016" y="111710"/>
                      <a:pt x="129683" y="113204"/>
                      <a:pt x="117350" y="115073"/>
                    </a:cubicBezTo>
                    <a:cubicBezTo>
                      <a:pt x="70261" y="121053"/>
                      <a:pt x="25787" y="99377"/>
                      <a:pt x="0" y="59388"/>
                    </a:cubicBezTo>
                    <a:cubicBezTo>
                      <a:pt x="57180" y="63499"/>
                      <a:pt x="115108" y="67610"/>
                      <a:pt x="173035" y="71721"/>
                    </a:cubicBezTo>
                    <a:cubicBezTo>
                      <a:pt x="173409" y="69852"/>
                      <a:pt x="173409" y="68357"/>
                      <a:pt x="173782" y="66489"/>
                    </a:cubicBezTo>
                    <a:cubicBezTo>
                      <a:pt x="116976" y="55277"/>
                      <a:pt x="60170" y="44065"/>
                      <a:pt x="1869" y="32480"/>
                    </a:cubicBezTo>
                    <a:cubicBezTo>
                      <a:pt x="37373" y="7814"/>
                      <a:pt x="73998" y="-9004"/>
                      <a:pt x="118471" y="5198"/>
                    </a:cubicBezTo>
                    <a:cubicBezTo>
                      <a:pt x="161076" y="19026"/>
                      <a:pt x="198075" y="43318"/>
                      <a:pt x="234700" y="67610"/>
                    </a:cubicBezTo>
                    <a:cubicBezTo>
                      <a:pt x="239932" y="70973"/>
                      <a:pt x="245538" y="74337"/>
                      <a:pt x="250770" y="77700"/>
                    </a:cubicBezTo>
                    <a:cubicBezTo>
                      <a:pt x="250770" y="78448"/>
                      <a:pt x="250770" y="79569"/>
                      <a:pt x="250770" y="80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B272925-16C4-4E9D-843D-0C403E0911A7}"/>
                  </a:ext>
                </a:extLst>
              </p:cNvPr>
              <p:cNvSpPr/>
              <p:nvPr/>
            </p:nvSpPr>
            <p:spPr>
              <a:xfrm>
                <a:off x="5596698" y="2945459"/>
                <a:ext cx="355005" cy="816512"/>
              </a:xfrm>
              <a:custGeom>
                <a:avLst/>
                <a:gdLst>
                  <a:gd name="connsiteX0" fmla="*/ 133056 w 261607"/>
                  <a:gd name="connsiteY0" fmla="*/ 0 h 601698"/>
                  <a:gd name="connsiteX1" fmla="*/ 185377 w 261607"/>
                  <a:gd name="connsiteY1" fmla="*/ 109502 h 601698"/>
                  <a:gd name="connsiteX2" fmla="*/ 257880 w 261607"/>
                  <a:gd name="connsiteY2" fmla="*/ 315424 h 601698"/>
                  <a:gd name="connsiteX3" fmla="*/ 225740 w 261607"/>
                  <a:gd name="connsiteY3" fmla="*/ 515741 h 601698"/>
                  <a:gd name="connsiteX4" fmla="*/ 160711 w 261607"/>
                  <a:gd name="connsiteY4" fmla="*/ 603193 h 601698"/>
                  <a:gd name="connsiteX5" fmla="*/ 132682 w 261607"/>
                  <a:gd name="connsiteY5" fmla="*/ 169298 h 601698"/>
                  <a:gd name="connsiteX6" fmla="*/ 107642 w 261607"/>
                  <a:gd name="connsiteY6" fmla="*/ 604314 h 601698"/>
                  <a:gd name="connsiteX7" fmla="*/ 97925 w 261607"/>
                  <a:gd name="connsiteY7" fmla="*/ 595719 h 601698"/>
                  <a:gd name="connsiteX8" fmla="*/ 4494 w 261607"/>
                  <a:gd name="connsiteY8" fmla="*/ 425673 h 601698"/>
                  <a:gd name="connsiteX9" fmla="*/ 11221 w 261607"/>
                  <a:gd name="connsiteY9" fmla="*/ 300475 h 601698"/>
                  <a:gd name="connsiteX10" fmla="*/ 133056 w 261607"/>
                  <a:gd name="connsiteY10" fmla="*/ 0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607" h="601698">
                    <a:moveTo>
                      <a:pt x="133056" y="0"/>
                    </a:moveTo>
                    <a:cubicBezTo>
                      <a:pt x="151742" y="38867"/>
                      <a:pt x="169307" y="73998"/>
                      <a:pt x="185377" y="109502"/>
                    </a:cubicBezTo>
                    <a:cubicBezTo>
                      <a:pt x="215275" y="176025"/>
                      <a:pt x="241436" y="244043"/>
                      <a:pt x="257880" y="315424"/>
                    </a:cubicBezTo>
                    <a:cubicBezTo>
                      <a:pt x="274324" y="386806"/>
                      <a:pt x="263486" y="453703"/>
                      <a:pt x="225740" y="515741"/>
                    </a:cubicBezTo>
                    <a:cubicBezTo>
                      <a:pt x="207053" y="546387"/>
                      <a:pt x="184256" y="574790"/>
                      <a:pt x="160711" y="603193"/>
                    </a:cubicBezTo>
                    <a:cubicBezTo>
                      <a:pt x="162954" y="457066"/>
                      <a:pt x="147631" y="313182"/>
                      <a:pt x="132682" y="169298"/>
                    </a:cubicBezTo>
                    <a:cubicBezTo>
                      <a:pt x="118107" y="313182"/>
                      <a:pt x="102036" y="456693"/>
                      <a:pt x="107642" y="604314"/>
                    </a:cubicBezTo>
                    <a:cubicBezTo>
                      <a:pt x="103158" y="600203"/>
                      <a:pt x="100168" y="598335"/>
                      <a:pt x="97925" y="595719"/>
                    </a:cubicBezTo>
                    <a:cubicBezTo>
                      <a:pt x="53826" y="546013"/>
                      <a:pt x="18322" y="491823"/>
                      <a:pt x="4494" y="425673"/>
                    </a:cubicBezTo>
                    <a:cubicBezTo>
                      <a:pt x="-4475" y="383069"/>
                      <a:pt x="1131" y="341585"/>
                      <a:pt x="11221" y="300475"/>
                    </a:cubicBezTo>
                    <a:cubicBezTo>
                      <a:pt x="37008" y="195832"/>
                      <a:pt x="82229" y="99411"/>
                      <a:pt x="133056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D04525-046B-4E20-9916-1E0FE9682339}"/>
                  </a:ext>
                </a:extLst>
              </p:cNvPr>
              <p:cNvSpPr/>
              <p:nvPr/>
            </p:nvSpPr>
            <p:spPr>
              <a:xfrm>
                <a:off x="6234879" y="2947995"/>
                <a:ext cx="355005" cy="816512"/>
              </a:xfrm>
              <a:custGeom>
                <a:avLst/>
                <a:gdLst>
                  <a:gd name="connsiteX0" fmla="*/ 157959 w 261607"/>
                  <a:gd name="connsiteY0" fmla="*/ 600203 h 601698"/>
                  <a:gd name="connsiteX1" fmla="*/ 132919 w 261607"/>
                  <a:gd name="connsiteY1" fmla="*/ 167803 h 601698"/>
                  <a:gd name="connsiteX2" fmla="*/ 107879 w 261607"/>
                  <a:gd name="connsiteY2" fmla="*/ 599830 h 601698"/>
                  <a:gd name="connsiteX3" fmla="*/ 104890 w 261607"/>
                  <a:gd name="connsiteY3" fmla="*/ 600203 h 601698"/>
                  <a:gd name="connsiteX4" fmla="*/ 2862 w 261607"/>
                  <a:gd name="connsiteY4" fmla="*/ 413714 h 601698"/>
                  <a:gd name="connsiteX5" fmla="*/ 13327 w 261607"/>
                  <a:gd name="connsiteY5" fmla="*/ 290011 h 601698"/>
                  <a:gd name="connsiteX6" fmla="*/ 128808 w 261607"/>
                  <a:gd name="connsiteY6" fmla="*/ 6727 h 601698"/>
                  <a:gd name="connsiteX7" fmla="*/ 134040 w 261607"/>
                  <a:gd name="connsiteY7" fmla="*/ 0 h 601698"/>
                  <a:gd name="connsiteX8" fmla="*/ 189351 w 261607"/>
                  <a:gd name="connsiteY8" fmla="*/ 116976 h 601698"/>
                  <a:gd name="connsiteX9" fmla="*/ 259612 w 261607"/>
                  <a:gd name="connsiteY9" fmla="*/ 325141 h 601698"/>
                  <a:gd name="connsiteX10" fmla="*/ 228219 w 261607"/>
                  <a:gd name="connsiteY10" fmla="*/ 508640 h 601698"/>
                  <a:gd name="connsiteX11" fmla="*/ 163564 w 261607"/>
                  <a:gd name="connsiteY11" fmla="*/ 602819 h 601698"/>
                  <a:gd name="connsiteX12" fmla="*/ 157959 w 261607"/>
                  <a:gd name="connsiteY12" fmla="*/ 600203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7959" y="600203"/>
                    </a:moveTo>
                    <a:cubicBezTo>
                      <a:pt x="163191" y="455198"/>
                      <a:pt x="147494" y="311687"/>
                      <a:pt x="132919" y="167803"/>
                    </a:cubicBezTo>
                    <a:cubicBezTo>
                      <a:pt x="117970" y="311313"/>
                      <a:pt x="102273" y="454824"/>
                      <a:pt x="107879" y="599830"/>
                    </a:cubicBezTo>
                    <a:cubicBezTo>
                      <a:pt x="106384" y="600203"/>
                      <a:pt x="105263" y="600577"/>
                      <a:pt x="104890" y="600203"/>
                    </a:cubicBezTo>
                    <a:cubicBezTo>
                      <a:pt x="54437" y="547134"/>
                      <a:pt x="15569" y="487712"/>
                      <a:pt x="2862" y="413714"/>
                    </a:cubicBezTo>
                    <a:cubicBezTo>
                      <a:pt x="-4238" y="371483"/>
                      <a:pt x="2862" y="330373"/>
                      <a:pt x="13327" y="290011"/>
                    </a:cubicBezTo>
                    <a:cubicBezTo>
                      <a:pt x="39488" y="190600"/>
                      <a:pt x="81718" y="97542"/>
                      <a:pt x="128808" y="6727"/>
                    </a:cubicBezTo>
                    <a:cubicBezTo>
                      <a:pt x="129555" y="5232"/>
                      <a:pt x="131050" y="3737"/>
                      <a:pt x="134040" y="0"/>
                    </a:cubicBezTo>
                    <a:cubicBezTo>
                      <a:pt x="153100" y="39989"/>
                      <a:pt x="171786" y="78109"/>
                      <a:pt x="189351" y="116976"/>
                    </a:cubicBezTo>
                    <a:cubicBezTo>
                      <a:pt x="219249" y="184247"/>
                      <a:pt x="245037" y="252638"/>
                      <a:pt x="259612" y="325141"/>
                    </a:cubicBezTo>
                    <a:cubicBezTo>
                      <a:pt x="272692" y="390543"/>
                      <a:pt x="261854" y="451834"/>
                      <a:pt x="228219" y="508640"/>
                    </a:cubicBezTo>
                    <a:cubicBezTo>
                      <a:pt x="208785" y="541528"/>
                      <a:pt x="185240" y="571426"/>
                      <a:pt x="163564" y="602819"/>
                    </a:cubicBezTo>
                    <a:cubicBezTo>
                      <a:pt x="161696" y="602072"/>
                      <a:pt x="159827" y="600951"/>
                      <a:pt x="157959" y="60020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0D207F7-8677-4417-89AB-24DBE1808397}"/>
                  </a:ext>
                </a:extLst>
              </p:cNvPr>
              <p:cNvSpPr/>
              <p:nvPr/>
            </p:nvSpPr>
            <p:spPr>
              <a:xfrm>
                <a:off x="3797340" y="3458189"/>
                <a:ext cx="684653" cy="507151"/>
              </a:xfrm>
              <a:custGeom>
                <a:avLst/>
                <a:gdLst>
                  <a:gd name="connsiteX0" fmla="*/ 2242 w 504529"/>
                  <a:gd name="connsiteY0" fmla="*/ 0 h 373725"/>
                  <a:gd name="connsiteX1" fmla="*/ 117724 w 504529"/>
                  <a:gd name="connsiteY1" fmla="*/ 19808 h 373725"/>
                  <a:gd name="connsiteX2" fmla="*/ 312808 w 504529"/>
                  <a:gd name="connsiteY2" fmla="*/ 72876 h 373725"/>
                  <a:gd name="connsiteX3" fmla="*/ 487338 w 504529"/>
                  <a:gd name="connsiteY3" fmla="*/ 255628 h 373725"/>
                  <a:gd name="connsiteX4" fmla="*/ 506024 w 504529"/>
                  <a:gd name="connsiteY4" fmla="*/ 324768 h 373725"/>
                  <a:gd name="connsiteX5" fmla="*/ 138652 w 504529"/>
                  <a:gd name="connsiteY5" fmla="*/ 96421 h 373725"/>
                  <a:gd name="connsiteX6" fmla="*/ 136410 w 504529"/>
                  <a:gd name="connsiteY6" fmla="*/ 99411 h 373725"/>
                  <a:gd name="connsiteX7" fmla="*/ 245538 w 504529"/>
                  <a:gd name="connsiteY7" fmla="*/ 191721 h 373725"/>
                  <a:gd name="connsiteX8" fmla="*/ 359150 w 504529"/>
                  <a:gd name="connsiteY8" fmla="*/ 283284 h 373725"/>
                  <a:gd name="connsiteX9" fmla="*/ 476874 w 504529"/>
                  <a:gd name="connsiteY9" fmla="*/ 369241 h 373725"/>
                  <a:gd name="connsiteX10" fmla="*/ 187610 w 504529"/>
                  <a:gd name="connsiteY10" fmla="*/ 287021 h 373725"/>
                  <a:gd name="connsiteX11" fmla="*/ 42978 w 504529"/>
                  <a:gd name="connsiteY11" fmla="*/ 81472 h 373725"/>
                  <a:gd name="connsiteX12" fmla="*/ 0 w 504529"/>
                  <a:gd name="connsiteY12" fmla="*/ 4111 h 373725"/>
                  <a:gd name="connsiteX13" fmla="*/ 2242 w 504529"/>
                  <a:gd name="connsiteY13" fmla="*/ 0 h 3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73725">
                    <a:moveTo>
                      <a:pt x="2242" y="0"/>
                    </a:moveTo>
                    <a:cubicBezTo>
                      <a:pt x="40736" y="6353"/>
                      <a:pt x="79604" y="12333"/>
                      <a:pt x="117724" y="19808"/>
                    </a:cubicBezTo>
                    <a:cubicBezTo>
                      <a:pt x="184247" y="32140"/>
                      <a:pt x="249275" y="49706"/>
                      <a:pt x="312808" y="72876"/>
                    </a:cubicBezTo>
                    <a:cubicBezTo>
                      <a:pt x="401381" y="105391"/>
                      <a:pt x="457440" y="168177"/>
                      <a:pt x="487338" y="255628"/>
                    </a:cubicBezTo>
                    <a:cubicBezTo>
                      <a:pt x="494813" y="278052"/>
                      <a:pt x="500792" y="301223"/>
                      <a:pt x="506024" y="324768"/>
                    </a:cubicBezTo>
                    <a:cubicBezTo>
                      <a:pt x="389422" y="238063"/>
                      <a:pt x="263103" y="168550"/>
                      <a:pt x="138652" y="96421"/>
                    </a:cubicBezTo>
                    <a:cubicBezTo>
                      <a:pt x="137905" y="97542"/>
                      <a:pt x="137157" y="98290"/>
                      <a:pt x="136410" y="99411"/>
                    </a:cubicBezTo>
                    <a:cubicBezTo>
                      <a:pt x="172661" y="130430"/>
                      <a:pt x="208539" y="161449"/>
                      <a:pt x="245538" y="191721"/>
                    </a:cubicBezTo>
                    <a:cubicBezTo>
                      <a:pt x="282910" y="222740"/>
                      <a:pt x="320657" y="253760"/>
                      <a:pt x="359150" y="283284"/>
                    </a:cubicBezTo>
                    <a:cubicBezTo>
                      <a:pt x="397270" y="312435"/>
                      <a:pt x="436511" y="339717"/>
                      <a:pt x="476874" y="369241"/>
                    </a:cubicBezTo>
                    <a:cubicBezTo>
                      <a:pt x="367746" y="382321"/>
                      <a:pt x="266840" y="373352"/>
                      <a:pt x="187610" y="287021"/>
                    </a:cubicBezTo>
                    <a:cubicBezTo>
                      <a:pt x="130430" y="224983"/>
                      <a:pt x="85209" y="154349"/>
                      <a:pt x="42978" y="81472"/>
                    </a:cubicBezTo>
                    <a:cubicBezTo>
                      <a:pt x="28029" y="56806"/>
                      <a:pt x="14202" y="30272"/>
                      <a:pt x="0" y="4111"/>
                    </a:cubicBezTo>
                    <a:cubicBezTo>
                      <a:pt x="747" y="2990"/>
                      <a:pt x="1495" y="1495"/>
                      <a:pt x="2242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65F0C0B-7967-4E76-9C80-13490E033AFA}"/>
                  </a:ext>
                </a:extLst>
              </p:cNvPr>
              <p:cNvSpPr/>
              <p:nvPr/>
            </p:nvSpPr>
            <p:spPr>
              <a:xfrm>
                <a:off x="7708991" y="3460499"/>
                <a:ext cx="684653" cy="502079"/>
              </a:xfrm>
              <a:custGeom>
                <a:avLst/>
                <a:gdLst>
                  <a:gd name="connsiteX0" fmla="*/ 366251 w 504529"/>
                  <a:gd name="connsiteY0" fmla="*/ 94719 h 369988"/>
                  <a:gd name="connsiteX1" fmla="*/ 180509 w 504529"/>
                  <a:gd name="connsiteY1" fmla="*/ 204220 h 369988"/>
                  <a:gd name="connsiteX2" fmla="*/ 0 w 504529"/>
                  <a:gd name="connsiteY2" fmla="*/ 321196 h 369988"/>
                  <a:gd name="connsiteX3" fmla="*/ 747 w 504529"/>
                  <a:gd name="connsiteY3" fmla="*/ 312227 h 369988"/>
                  <a:gd name="connsiteX4" fmla="*/ 26161 w 504529"/>
                  <a:gd name="connsiteY4" fmla="*/ 232997 h 369988"/>
                  <a:gd name="connsiteX5" fmla="*/ 187237 w 504529"/>
                  <a:gd name="connsiteY5" fmla="*/ 73416 h 369988"/>
                  <a:gd name="connsiteX6" fmla="*/ 496681 w 504529"/>
                  <a:gd name="connsiteY6" fmla="*/ 166 h 369988"/>
                  <a:gd name="connsiteX7" fmla="*/ 504530 w 504529"/>
                  <a:gd name="connsiteY7" fmla="*/ 166 h 369988"/>
                  <a:gd name="connsiteX8" fmla="*/ 502661 w 504529"/>
                  <a:gd name="connsiteY8" fmla="*/ 6146 h 369988"/>
                  <a:gd name="connsiteX9" fmla="*/ 341585 w 504529"/>
                  <a:gd name="connsiteY9" fmla="*/ 259905 h 369988"/>
                  <a:gd name="connsiteX10" fmla="*/ 58675 w 504529"/>
                  <a:gd name="connsiteY10" fmla="*/ 371276 h 369988"/>
                  <a:gd name="connsiteX11" fmla="*/ 26161 w 504529"/>
                  <a:gd name="connsiteY11" fmla="*/ 367912 h 369988"/>
                  <a:gd name="connsiteX12" fmla="*/ 369241 w 504529"/>
                  <a:gd name="connsiteY12" fmla="*/ 98082 h 369988"/>
                  <a:gd name="connsiteX13" fmla="*/ 366251 w 504529"/>
                  <a:gd name="connsiteY13" fmla="*/ 94719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4529" h="369988">
                    <a:moveTo>
                      <a:pt x="366251" y="94719"/>
                    </a:moveTo>
                    <a:cubicBezTo>
                      <a:pt x="304213" y="130970"/>
                      <a:pt x="241800" y="166474"/>
                      <a:pt x="180509" y="204220"/>
                    </a:cubicBezTo>
                    <a:cubicBezTo>
                      <a:pt x="119219" y="241967"/>
                      <a:pt x="59796" y="282329"/>
                      <a:pt x="0" y="321196"/>
                    </a:cubicBezTo>
                    <a:cubicBezTo>
                      <a:pt x="0" y="319701"/>
                      <a:pt x="0" y="315590"/>
                      <a:pt x="747" y="312227"/>
                    </a:cubicBezTo>
                    <a:cubicBezTo>
                      <a:pt x="8970" y="285692"/>
                      <a:pt x="16070" y="258784"/>
                      <a:pt x="26161" y="232997"/>
                    </a:cubicBezTo>
                    <a:cubicBezTo>
                      <a:pt x="56059" y="156383"/>
                      <a:pt x="109502" y="102941"/>
                      <a:pt x="187237" y="73416"/>
                    </a:cubicBezTo>
                    <a:cubicBezTo>
                      <a:pt x="287021" y="34923"/>
                      <a:pt x="391291" y="15115"/>
                      <a:pt x="496681" y="166"/>
                    </a:cubicBezTo>
                    <a:cubicBezTo>
                      <a:pt x="498924" y="-208"/>
                      <a:pt x="501540" y="166"/>
                      <a:pt x="504530" y="166"/>
                    </a:cubicBezTo>
                    <a:cubicBezTo>
                      <a:pt x="503782" y="2782"/>
                      <a:pt x="503782" y="4651"/>
                      <a:pt x="502661" y="6146"/>
                    </a:cubicBezTo>
                    <a:cubicBezTo>
                      <a:pt x="456319" y="95092"/>
                      <a:pt x="403997" y="180676"/>
                      <a:pt x="341585" y="259905"/>
                    </a:cubicBezTo>
                    <a:cubicBezTo>
                      <a:pt x="268335" y="352963"/>
                      <a:pt x="171914" y="382114"/>
                      <a:pt x="58675" y="371276"/>
                    </a:cubicBezTo>
                    <a:cubicBezTo>
                      <a:pt x="48958" y="370528"/>
                      <a:pt x="39241" y="369033"/>
                      <a:pt x="26161" y="367912"/>
                    </a:cubicBezTo>
                    <a:cubicBezTo>
                      <a:pt x="150985" y="287187"/>
                      <a:pt x="258992" y="191140"/>
                      <a:pt x="369241" y="98082"/>
                    </a:cubicBezTo>
                    <a:cubicBezTo>
                      <a:pt x="368120" y="96961"/>
                      <a:pt x="366999" y="95840"/>
                      <a:pt x="366251" y="9471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00C4130-AB8B-4481-B8FF-85361CD1C074}"/>
                  </a:ext>
                </a:extLst>
              </p:cNvPr>
              <p:cNvSpPr/>
              <p:nvPr/>
            </p:nvSpPr>
            <p:spPr>
              <a:xfrm>
                <a:off x="5755131" y="2039181"/>
                <a:ext cx="355005" cy="816512"/>
              </a:xfrm>
              <a:custGeom>
                <a:avLst/>
                <a:gdLst>
                  <a:gd name="connsiteX0" fmla="*/ 154957 w 261607"/>
                  <a:gd name="connsiteY0" fmla="*/ 602072 h 601698"/>
                  <a:gd name="connsiteX1" fmla="*/ 135897 w 261607"/>
                  <a:gd name="connsiteY1" fmla="*/ 168924 h 601698"/>
                  <a:gd name="connsiteX2" fmla="*/ 104878 w 261607"/>
                  <a:gd name="connsiteY2" fmla="*/ 602819 h 601698"/>
                  <a:gd name="connsiteX3" fmla="*/ 89929 w 261607"/>
                  <a:gd name="connsiteY3" fmla="*/ 586002 h 601698"/>
                  <a:gd name="connsiteX4" fmla="*/ 3225 w 261607"/>
                  <a:gd name="connsiteY4" fmla="*/ 417078 h 601698"/>
                  <a:gd name="connsiteX5" fmla="*/ 16679 w 261607"/>
                  <a:gd name="connsiteY5" fmla="*/ 278799 h 601698"/>
                  <a:gd name="connsiteX6" fmla="*/ 134402 w 261607"/>
                  <a:gd name="connsiteY6" fmla="*/ 4111 h 601698"/>
                  <a:gd name="connsiteX7" fmla="*/ 137766 w 261607"/>
                  <a:gd name="connsiteY7" fmla="*/ 0 h 601698"/>
                  <a:gd name="connsiteX8" fmla="*/ 140382 w 261607"/>
                  <a:gd name="connsiteY8" fmla="*/ 3737 h 601698"/>
                  <a:gd name="connsiteX9" fmla="*/ 254742 w 261607"/>
                  <a:gd name="connsiteY9" fmla="*/ 297112 h 601698"/>
                  <a:gd name="connsiteX10" fmla="*/ 185976 w 261607"/>
                  <a:gd name="connsiteY10" fmla="*/ 567315 h 601698"/>
                  <a:gd name="connsiteX11" fmla="*/ 160189 w 261607"/>
                  <a:gd name="connsiteY11" fmla="*/ 596466 h 601698"/>
                  <a:gd name="connsiteX12" fmla="*/ 154957 w 261607"/>
                  <a:gd name="connsiteY12" fmla="*/ 602072 h 601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607" h="601698">
                    <a:moveTo>
                      <a:pt x="154957" y="602072"/>
                    </a:moveTo>
                    <a:cubicBezTo>
                      <a:pt x="162805" y="455571"/>
                      <a:pt x="148604" y="312435"/>
                      <a:pt x="135897" y="168924"/>
                    </a:cubicBezTo>
                    <a:cubicBezTo>
                      <a:pt x="119079" y="312061"/>
                      <a:pt x="101141" y="455198"/>
                      <a:pt x="104878" y="602819"/>
                    </a:cubicBezTo>
                    <a:cubicBezTo>
                      <a:pt x="98898" y="596092"/>
                      <a:pt x="94414" y="591234"/>
                      <a:pt x="89929" y="586002"/>
                    </a:cubicBezTo>
                    <a:cubicBezTo>
                      <a:pt x="48072" y="536296"/>
                      <a:pt x="14810" y="482106"/>
                      <a:pt x="3225" y="417078"/>
                    </a:cubicBezTo>
                    <a:cubicBezTo>
                      <a:pt x="-4997" y="369615"/>
                      <a:pt x="3598" y="324020"/>
                      <a:pt x="16679" y="278799"/>
                    </a:cubicBezTo>
                    <a:cubicBezTo>
                      <a:pt x="44708" y="182378"/>
                      <a:pt x="86939" y="92310"/>
                      <a:pt x="134402" y="4111"/>
                    </a:cubicBezTo>
                    <a:cubicBezTo>
                      <a:pt x="135150" y="2990"/>
                      <a:pt x="136271" y="1869"/>
                      <a:pt x="137766" y="0"/>
                    </a:cubicBezTo>
                    <a:cubicBezTo>
                      <a:pt x="138887" y="1495"/>
                      <a:pt x="139634" y="2616"/>
                      <a:pt x="140382" y="3737"/>
                    </a:cubicBezTo>
                    <a:cubicBezTo>
                      <a:pt x="187471" y="98290"/>
                      <a:pt x="228581" y="194711"/>
                      <a:pt x="254742" y="297112"/>
                    </a:cubicBezTo>
                    <a:cubicBezTo>
                      <a:pt x="281276" y="400260"/>
                      <a:pt x="251378" y="488086"/>
                      <a:pt x="185976" y="567315"/>
                    </a:cubicBezTo>
                    <a:cubicBezTo>
                      <a:pt x="177754" y="577406"/>
                      <a:pt x="168785" y="586749"/>
                      <a:pt x="160189" y="596466"/>
                    </a:cubicBezTo>
                    <a:cubicBezTo>
                      <a:pt x="160189" y="598335"/>
                      <a:pt x="158321" y="599456"/>
                      <a:pt x="154957" y="60207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A647B2E-E004-499C-815F-67ABA0ACBC1C}"/>
                  </a:ext>
                </a:extLst>
              </p:cNvPr>
              <p:cNvSpPr/>
              <p:nvPr/>
            </p:nvSpPr>
            <p:spPr>
              <a:xfrm>
                <a:off x="4521527" y="2706084"/>
                <a:ext cx="380363" cy="791155"/>
              </a:xfrm>
              <a:custGeom>
                <a:avLst/>
                <a:gdLst>
                  <a:gd name="connsiteX0" fmla="*/ 27300 w 280294"/>
                  <a:gd name="connsiteY0" fmla="*/ 0 h 583011"/>
                  <a:gd name="connsiteX1" fmla="*/ 158851 w 280294"/>
                  <a:gd name="connsiteY1" fmla="*/ 146127 h 583011"/>
                  <a:gd name="connsiteX2" fmla="*/ 232849 w 280294"/>
                  <a:gd name="connsiteY2" fmla="*/ 247033 h 583011"/>
                  <a:gd name="connsiteX3" fmla="*/ 264615 w 280294"/>
                  <a:gd name="connsiteY3" fmla="*/ 497429 h 583011"/>
                  <a:gd name="connsiteX4" fmla="*/ 238081 w 280294"/>
                  <a:gd name="connsiteY4" fmla="*/ 564699 h 583011"/>
                  <a:gd name="connsiteX5" fmla="*/ 79247 w 280294"/>
                  <a:gd name="connsiteY5" fmla="*/ 162197 h 583011"/>
                  <a:gd name="connsiteX6" fmla="*/ 75510 w 280294"/>
                  <a:gd name="connsiteY6" fmla="*/ 163318 h 583011"/>
                  <a:gd name="connsiteX7" fmla="*/ 108398 w 280294"/>
                  <a:gd name="connsiteY7" fmla="*/ 303465 h 583011"/>
                  <a:gd name="connsiteX8" fmla="*/ 144276 w 280294"/>
                  <a:gd name="connsiteY8" fmla="*/ 443239 h 583011"/>
                  <a:gd name="connsiteX9" fmla="*/ 187628 w 280294"/>
                  <a:gd name="connsiteY9" fmla="*/ 583012 h 583011"/>
                  <a:gd name="connsiteX10" fmla="*/ 15714 w 280294"/>
                  <a:gd name="connsiteY10" fmla="*/ 396149 h 583011"/>
                  <a:gd name="connsiteX11" fmla="*/ 391 w 280294"/>
                  <a:gd name="connsiteY11" fmla="*/ 270951 h 583011"/>
                  <a:gd name="connsiteX12" fmla="*/ 22815 w 280294"/>
                  <a:gd name="connsiteY12" fmla="*/ 8596 h 583011"/>
                  <a:gd name="connsiteX13" fmla="*/ 27300 w 280294"/>
                  <a:gd name="connsiteY13" fmla="*/ 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0294" h="583011">
                    <a:moveTo>
                      <a:pt x="27300" y="0"/>
                    </a:moveTo>
                    <a:cubicBezTo>
                      <a:pt x="72520" y="50079"/>
                      <a:pt x="116994" y="96795"/>
                      <a:pt x="158851" y="146127"/>
                    </a:cubicBezTo>
                    <a:cubicBezTo>
                      <a:pt x="185759" y="177893"/>
                      <a:pt x="209304" y="212650"/>
                      <a:pt x="232849" y="247033"/>
                    </a:cubicBezTo>
                    <a:cubicBezTo>
                      <a:pt x="286291" y="324768"/>
                      <a:pt x="293018" y="409230"/>
                      <a:pt x="264615" y="497429"/>
                    </a:cubicBezTo>
                    <a:cubicBezTo>
                      <a:pt x="257141" y="520226"/>
                      <a:pt x="248171" y="542649"/>
                      <a:pt x="238081" y="564699"/>
                    </a:cubicBezTo>
                    <a:cubicBezTo>
                      <a:pt x="196224" y="425300"/>
                      <a:pt x="136427" y="294496"/>
                      <a:pt x="79247" y="162197"/>
                    </a:cubicBezTo>
                    <a:cubicBezTo>
                      <a:pt x="78126" y="162571"/>
                      <a:pt x="77005" y="162944"/>
                      <a:pt x="75510" y="163318"/>
                    </a:cubicBezTo>
                    <a:cubicBezTo>
                      <a:pt x="86348" y="210034"/>
                      <a:pt x="96813" y="257123"/>
                      <a:pt x="108398" y="303465"/>
                    </a:cubicBezTo>
                    <a:cubicBezTo>
                      <a:pt x="119984" y="350181"/>
                      <a:pt x="131195" y="396896"/>
                      <a:pt x="144276" y="443239"/>
                    </a:cubicBezTo>
                    <a:cubicBezTo>
                      <a:pt x="157356" y="489954"/>
                      <a:pt x="173053" y="535549"/>
                      <a:pt x="187628" y="583012"/>
                    </a:cubicBezTo>
                    <a:cubicBezTo>
                      <a:pt x="110267" y="538165"/>
                      <a:pt x="40380" y="486217"/>
                      <a:pt x="15714" y="396149"/>
                    </a:cubicBezTo>
                    <a:cubicBezTo>
                      <a:pt x="4502" y="356160"/>
                      <a:pt x="1513" y="312808"/>
                      <a:pt x="391" y="270951"/>
                    </a:cubicBezTo>
                    <a:cubicBezTo>
                      <a:pt x="-2225" y="182752"/>
                      <a:pt x="8613" y="95300"/>
                      <a:pt x="22815" y="8596"/>
                    </a:cubicBezTo>
                    <a:cubicBezTo>
                      <a:pt x="23189" y="7101"/>
                      <a:pt x="24310" y="5980"/>
                      <a:pt x="2730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4AF19ED-459B-4682-9336-3283D52E4B51}"/>
                  </a:ext>
                </a:extLst>
              </p:cNvPr>
              <p:cNvSpPr/>
              <p:nvPr/>
            </p:nvSpPr>
            <p:spPr>
              <a:xfrm>
                <a:off x="7288955" y="2708113"/>
                <a:ext cx="380363" cy="791155"/>
              </a:xfrm>
              <a:custGeom>
                <a:avLst/>
                <a:gdLst>
                  <a:gd name="connsiteX0" fmla="*/ 257583 w 280294"/>
                  <a:gd name="connsiteY0" fmla="*/ 2990 h 583011"/>
                  <a:gd name="connsiteX1" fmla="*/ 268795 w 280294"/>
                  <a:gd name="connsiteY1" fmla="*/ 83341 h 583011"/>
                  <a:gd name="connsiteX2" fmla="*/ 280380 w 280294"/>
                  <a:gd name="connsiteY2" fmla="*/ 300475 h 583011"/>
                  <a:gd name="connsiteX3" fmla="*/ 129395 w 280294"/>
                  <a:gd name="connsiteY3" fmla="*/ 559841 h 583011"/>
                  <a:gd name="connsiteX4" fmla="*/ 90901 w 280294"/>
                  <a:gd name="connsiteY4" fmla="*/ 583012 h 583011"/>
                  <a:gd name="connsiteX5" fmla="*/ 203393 w 280294"/>
                  <a:gd name="connsiteY5" fmla="*/ 161449 h 583011"/>
                  <a:gd name="connsiteX6" fmla="*/ 44933 w 280294"/>
                  <a:gd name="connsiteY6" fmla="*/ 562831 h 583011"/>
                  <a:gd name="connsiteX7" fmla="*/ 41570 w 280294"/>
                  <a:gd name="connsiteY7" fmla="*/ 561336 h 583011"/>
                  <a:gd name="connsiteX8" fmla="*/ 40822 w 280294"/>
                  <a:gd name="connsiteY8" fmla="*/ 257123 h 583011"/>
                  <a:gd name="connsiteX9" fmla="*/ 228806 w 280294"/>
                  <a:gd name="connsiteY9" fmla="*/ 26908 h 583011"/>
                  <a:gd name="connsiteX10" fmla="*/ 251603 w 280294"/>
                  <a:gd name="connsiteY10" fmla="*/ 0 h 583011"/>
                  <a:gd name="connsiteX11" fmla="*/ 257583 w 280294"/>
                  <a:gd name="connsiteY11" fmla="*/ 2990 h 58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0294" h="583011">
                    <a:moveTo>
                      <a:pt x="257583" y="2990"/>
                    </a:moveTo>
                    <a:cubicBezTo>
                      <a:pt x="261320" y="29898"/>
                      <a:pt x="265431" y="56433"/>
                      <a:pt x="268795" y="83341"/>
                    </a:cubicBezTo>
                    <a:cubicBezTo>
                      <a:pt x="278138" y="155470"/>
                      <a:pt x="281128" y="227599"/>
                      <a:pt x="280380" y="300475"/>
                    </a:cubicBezTo>
                    <a:cubicBezTo>
                      <a:pt x="278885" y="415957"/>
                      <a:pt x="225069" y="499671"/>
                      <a:pt x="129395" y="559841"/>
                    </a:cubicBezTo>
                    <a:cubicBezTo>
                      <a:pt x="117810" y="567315"/>
                      <a:pt x="105477" y="574043"/>
                      <a:pt x="90901" y="583012"/>
                    </a:cubicBezTo>
                    <a:cubicBezTo>
                      <a:pt x="142849" y="444360"/>
                      <a:pt x="172374" y="302718"/>
                      <a:pt x="203393" y="161449"/>
                    </a:cubicBezTo>
                    <a:cubicBezTo>
                      <a:pt x="144344" y="293001"/>
                      <a:pt x="84548" y="423805"/>
                      <a:pt x="44933" y="562831"/>
                    </a:cubicBezTo>
                    <a:cubicBezTo>
                      <a:pt x="43438" y="562083"/>
                      <a:pt x="41943" y="562083"/>
                      <a:pt x="41570" y="561336"/>
                    </a:cubicBezTo>
                    <a:cubicBezTo>
                      <a:pt x="-4772" y="460056"/>
                      <a:pt x="-21964" y="358777"/>
                      <a:pt x="40822" y="257123"/>
                    </a:cubicBezTo>
                    <a:cubicBezTo>
                      <a:pt x="93144" y="171914"/>
                      <a:pt x="159293" y="97916"/>
                      <a:pt x="228806" y="26908"/>
                    </a:cubicBezTo>
                    <a:cubicBezTo>
                      <a:pt x="237028" y="18686"/>
                      <a:pt x="244129" y="8969"/>
                      <a:pt x="251603" y="0"/>
                    </a:cubicBezTo>
                    <a:cubicBezTo>
                      <a:pt x="253846" y="747"/>
                      <a:pt x="255715" y="1869"/>
                      <a:pt x="257583" y="29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C1EF7D-8CD2-4887-8F71-4268CC188296}"/>
                  </a:ext>
                </a:extLst>
              </p:cNvPr>
              <p:cNvSpPr/>
              <p:nvPr/>
            </p:nvSpPr>
            <p:spPr>
              <a:xfrm>
                <a:off x="4631604" y="4630173"/>
                <a:ext cx="456435" cy="451365"/>
              </a:xfrm>
              <a:custGeom>
                <a:avLst/>
                <a:gdLst>
                  <a:gd name="connsiteX0" fmla="*/ 338222 w 336352"/>
                  <a:gd name="connsiteY0" fmla="*/ 34039 h 332615"/>
                  <a:gd name="connsiteX1" fmla="*/ 312061 w 336352"/>
                  <a:gd name="connsiteY1" fmla="*/ 195862 h 332615"/>
                  <a:gd name="connsiteX2" fmla="*/ 248527 w 336352"/>
                  <a:gd name="connsiteY2" fmla="*/ 254911 h 332615"/>
                  <a:gd name="connsiteX3" fmla="*/ 4858 w 336352"/>
                  <a:gd name="connsiteY3" fmla="*/ 336009 h 332615"/>
                  <a:gd name="connsiteX4" fmla="*/ 0 w 336352"/>
                  <a:gd name="connsiteY4" fmla="*/ 334514 h 332615"/>
                  <a:gd name="connsiteX5" fmla="*/ 22050 w 336352"/>
                  <a:gd name="connsiteY5" fmla="*/ 248931 h 332615"/>
                  <a:gd name="connsiteX6" fmla="*/ 74745 w 336352"/>
                  <a:gd name="connsiteY6" fmla="*/ 106915 h 332615"/>
                  <a:gd name="connsiteX7" fmla="*/ 230962 w 336352"/>
                  <a:gd name="connsiteY7" fmla="*/ 777 h 332615"/>
                  <a:gd name="connsiteX8" fmla="*/ 301223 w 336352"/>
                  <a:gd name="connsiteY8" fmla="*/ 404 h 332615"/>
                  <a:gd name="connsiteX9" fmla="*/ 191721 w 336352"/>
                  <a:gd name="connsiteY9" fmla="*/ 120370 h 332615"/>
                  <a:gd name="connsiteX10" fmla="*/ 91189 w 336352"/>
                  <a:gd name="connsiteY10" fmla="*/ 246315 h 332615"/>
                  <a:gd name="connsiteX11" fmla="*/ 338222 w 336352"/>
                  <a:gd name="connsiteY11" fmla="*/ 34039 h 33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6352" h="332615">
                    <a:moveTo>
                      <a:pt x="338222" y="34039"/>
                    </a:moveTo>
                    <a:cubicBezTo>
                      <a:pt x="342333" y="92340"/>
                      <a:pt x="339717" y="146157"/>
                      <a:pt x="312061" y="195862"/>
                    </a:cubicBezTo>
                    <a:cubicBezTo>
                      <a:pt x="297486" y="222397"/>
                      <a:pt x="274315" y="240709"/>
                      <a:pt x="248527" y="254911"/>
                    </a:cubicBezTo>
                    <a:cubicBezTo>
                      <a:pt x="172288" y="296394"/>
                      <a:pt x="89320" y="318444"/>
                      <a:pt x="4858" y="336009"/>
                    </a:cubicBezTo>
                    <a:cubicBezTo>
                      <a:pt x="4111" y="336009"/>
                      <a:pt x="2990" y="335635"/>
                      <a:pt x="0" y="334514"/>
                    </a:cubicBezTo>
                    <a:cubicBezTo>
                      <a:pt x="7101" y="306111"/>
                      <a:pt x="12707" y="276587"/>
                      <a:pt x="22050" y="248931"/>
                    </a:cubicBezTo>
                    <a:cubicBezTo>
                      <a:pt x="38120" y="201094"/>
                      <a:pt x="54938" y="153257"/>
                      <a:pt x="74745" y="106915"/>
                    </a:cubicBezTo>
                    <a:cubicBezTo>
                      <a:pt x="103522" y="38897"/>
                      <a:pt x="158833" y="6009"/>
                      <a:pt x="230962" y="777"/>
                    </a:cubicBezTo>
                    <a:cubicBezTo>
                      <a:pt x="254507" y="-718"/>
                      <a:pt x="278052" y="404"/>
                      <a:pt x="301223" y="404"/>
                    </a:cubicBezTo>
                    <a:cubicBezTo>
                      <a:pt x="264224" y="40766"/>
                      <a:pt x="226851" y="79633"/>
                      <a:pt x="191721" y="120370"/>
                    </a:cubicBezTo>
                    <a:cubicBezTo>
                      <a:pt x="156591" y="160732"/>
                      <a:pt x="123703" y="203337"/>
                      <a:pt x="91189" y="246315"/>
                    </a:cubicBezTo>
                    <a:cubicBezTo>
                      <a:pt x="177520" y="181287"/>
                      <a:pt x="263103" y="116259"/>
                      <a:pt x="338222" y="3403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31D4C1D-768C-4FD6-90BC-20F23A745F4B}"/>
                  </a:ext>
                </a:extLst>
              </p:cNvPr>
              <p:cNvSpPr/>
              <p:nvPr/>
            </p:nvSpPr>
            <p:spPr>
              <a:xfrm>
                <a:off x="7097876" y="4628810"/>
                <a:ext cx="461507" cy="456435"/>
              </a:xfrm>
              <a:custGeom>
                <a:avLst/>
                <a:gdLst>
                  <a:gd name="connsiteX0" fmla="*/ 39241 w 340090"/>
                  <a:gd name="connsiteY0" fmla="*/ 1409 h 336353"/>
                  <a:gd name="connsiteX1" fmla="*/ 182004 w 340090"/>
                  <a:gd name="connsiteY1" fmla="*/ 18974 h 336353"/>
                  <a:gd name="connsiteX2" fmla="*/ 254133 w 340090"/>
                  <a:gd name="connsiteY2" fmla="*/ 85497 h 336353"/>
                  <a:gd name="connsiteX3" fmla="*/ 327384 w 340090"/>
                  <a:gd name="connsiteY3" fmla="*/ 281703 h 336353"/>
                  <a:gd name="connsiteX4" fmla="*/ 340464 w 340090"/>
                  <a:gd name="connsiteY4" fmla="*/ 337762 h 336353"/>
                  <a:gd name="connsiteX5" fmla="*/ 310192 w 340090"/>
                  <a:gd name="connsiteY5" fmla="*/ 331408 h 336353"/>
                  <a:gd name="connsiteX6" fmla="*/ 131178 w 340090"/>
                  <a:gd name="connsiteY6" fmla="*/ 275723 h 336353"/>
                  <a:gd name="connsiteX7" fmla="*/ 0 w 340090"/>
                  <a:gd name="connsiteY7" fmla="*/ 81386 h 336353"/>
                  <a:gd name="connsiteX8" fmla="*/ 1869 w 340090"/>
                  <a:gd name="connsiteY8" fmla="*/ 37660 h 336353"/>
                  <a:gd name="connsiteX9" fmla="*/ 247033 w 340090"/>
                  <a:gd name="connsiteY9" fmla="*/ 248067 h 336353"/>
                  <a:gd name="connsiteX10" fmla="*/ 250022 w 340090"/>
                  <a:gd name="connsiteY10" fmla="*/ 245078 h 336353"/>
                  <a:gd name="connsiteX11" fmla="*/ 147622 w 340090"/>
                  <a:gd name="connsiteY11" fmla="*/ 120253 h 336353"/>
                  <a:gd name="connsiteX12" fmla="*/ 39241 w 340090"/>
                  <a:gd name="connsiteY12" fmla="*/ 1409 h 336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090" h="336353">
                    <a:moveTo>
                      <a:pt x="39241" y="1409"/>
                    </a:moveTo>
                    <a:cubicBezTo>
                      <a:pt x="87826" y="-1955"/>
                      <a:pt x="136036" y="-460"/>
                      <a:pt x="182004" y="18974"/>
                    </a:cubicBezTo>
                    <a:cubicBezTo>
                      <a:pt x="213771" y="32802"/>
                      <a:pt x="236568" y="55973"/>
                      <a:pt x="254133" y="85497"/>
                    </a:cubicBezTo>
                    <a:cubicBezTo>
                      <a:pt x="290011" y="146788"/>
                      <a:pt x="309819" y="213685"/>
                      <a:pt x="327384" y="281703"/>
                    </a:cubicBezTo>
                    <a:cubicBezTo>
                      <a:pt x="331868" y="299268"/>
                      <a:pt x="335606" y="317207"/>
                      <a:pt x="340464" y="337762"/>
                    </a:cubicBezTo>
                    <a:cubicBezTo>
                      <a:pt x="329252" y="335519"/>
                      <a:pt x="319535" y="333651"/>
                      <a:pt x="310192" y="331408"/>
                    </a:cubicBezTo>
                    <a:cubicBezTo>
                      <a:pt x="248901" y="317580"/>
                      <a:pt x="189853" y="298520"/>
                      <a:pt x="131178" y="275723"/>
                    </a:cubicBezTo>
                    <a:cubicBezTo>
                      <a:pt x="41484" y="240967"/>
                      <a:pt x="374" y="175565"/>
                      <a:pt x="0" y="81386"/>
                    </a:cubicBezTo>
                    <a:cubicBezTo>
                      <a:pt x="0" y="67184"/>
                      <a:pt x="0" y="52609"/>
                      <a:pt x="1869" y="37660"/>
                    </a:cubicBezTo>
                    <a:cubicBezTo>
                      <a:pt x="76988" y="116516"/>
                      <a:pt x="162944" y="181544"/>
                      <a:pt x="247033" y="248067"/>
                    </a:cubicBezTo>
                    <a:cubicBezTo>
                      <a:pt x="248154" y="246946"/>
                      <a:pt x="249275" y="246199"/>
                      <a:pt x="250022" y="245078"/>
                    </a:cubicBezTo>
                    <a:cubicBezTo>
                      <a:pt x="216013" y="203594"/>
                      <a:pt x="182752" y="160989"/>
                      <a:pt x="147622" y="120253"/>
                    </a:cubicBezTo>
                    <a:cubicBezTo>
                      <a:pt x="113239" y="80638"/>
                      <a:pt x="76240" y="41771"/>
                      <a:pt x="39241" y="140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8A61E51-30EC-4A0C-BA13-736A008826E2}"/>
                  </a:ext>
                </a:extLst>
              </p:cNvPr>
              <p:cNvSpPr/>
              <p:nvPr/>
            </p:nvSpPr>
            <p:spPr>
              <a:xfrm>
                <a:off x="4997751" y="2561546"/>
                <a:ext cx="314433" cy="608581"/>
              </a:xfrm>
              <a:custGeom>
                <a:avLst/>
                <a:gdLst>
                  <a:gd name="connsiteX0" fmla="*/ 85220 w 231709"/>
                  <a:gd name="connsiteY0" fmla="*/ 449966 h 448470"/>
                  <a:gd name="connsiteX1" fmla="*/ 10 w 231709"/>
                  <a:gd name="connsiteY1" fmla="*/ 281415 h 448470"/>
                  <a:gd name="connsiteX2" fmla="*/ 10848 w 231709"/>
                  <a:gd name="connsiteY2" fmla="*/ 223114 h 448470"/>
                  <a:gd name="connsiteX3" fmla="*/ 131936 w 231709"/>
                  <a:gd name="connsiteY3" fmla="*/ 0 h 448470"/>
                  <a:gd name="connsiteX4" fmla="*/ 136047 w 231709"/>
                  <a:gd name="connsiteY4" fmla="*/ 2242 h 448470"/>
                  <a:gd name="connsiteX5" fmla="*/ 230225 w 231709"/>
                  <a:gd name="connsiteY5" fmla="*/ 236195 h 448470"/>
                  <a:gd name="connsiteX6" fmla="*/ 199954 w 231709"/>
                  <a:gd name="connsiteY6" fmla="*/ 380079 h 448470"/>
                  <a:gd name="connsiteX7" fmla="*/ 130067 w 231709"/>
                  <a:gd name="connsiteY7" fmla="*/ 451087 h 448470"/>
                  <a:gd name="connsiteX8" fmla="*/ 126330 w 231709"/>
                  <a:gd name="connsiteY8" fmla="*/ 125198 h 448470"/>
                  <a:gd name="connsiteX9" fmla="*/ 85220 w 231709"/>
                  <a:gd name="connsiteY9" fmla="*/ 449966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709" h="448470">
                    <a:moveTo>
                      <a:pt x="85220" y="449966"/>
                    </a:moveTo>
                    <a:cubicBezTo>
                      <a:pt x="38878" y="399886"/>
                      <a:pt x="-737" y="350181"/>
                      <a:pt x="10" y="281415"/>
                    </a:cubicBezTo>
                    <a:cubicBezTo>
                      <a:pt x="384" y="261982"/>
                      <a:pt x="4495" y="241800"/>
                      <a:pt x="10848" y="223114"/>
                    </a:cubicBezTo>
                    <a:cubicBezTo>
                      <a:pt x="37757" y="141642"/>
                      <a:pt x="83725" y="70260"/>
                      <a:pt x="131936" y="0"/>
                    </a:cubicBezTo>
                    <a:cubicBezTo>
                      <a:pt x="133804" y="1121"/>
                      <a:pt x="135673" y="1495"/>
                      <a:pt x="136047" y="2242"/>
                    </a:cubicBezTo>
                    <a:cubicBezTo>
                      <a:pt x="176035" y="76987"/>
                      <a:pt x="211913" y="152854"/>
                      <a:pt x="230225" y="236195"/>
                    </a:cubicBezTo>
                    <a:cubicBezTo>
                      <a:pt x="241811" y="289264"/>
                      <a:pt x="231347" y="336727"/>
                      <a:pt x="199954" y="380079"/>
                    </a:cubicBezTo>
                    <a:cubicBezTo>
                      <a:pt x="180520" y="406613"/>
                      <a:pt x="158096" y="429784"/>
                      <a:pt x="130067" y="451087"/>
                    </a:cubicBezTo>
                    <a:cubicBezTo>
                      <a:pt x="140158" y="340838"/>
                      <a:pt x="133804" y="232831"/>
                      <a:pt x="126330" y="125198"/>
                    </a:cubicBezTo>
                    <a:cubicBezTo>
                      <a:pt x="106896" y="231336"/>
                      <a:pt x="86341" y="337100"/>
                      <a:pt x="85220" y="4499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2E67A1-7F1C-4B66-947C-2A3074A9D4B0}"/>
                  </a:ext>
                </a:extLst>
              </p:cNvPr>
              <p:cNvSpPr/>
              <p:nvPr/>
            </p:nvSpPr>
            <p:spPr>
              <a:xfrm>
                <a:off x="6874160" y="2561039"/>
                <a:ext cx="314433" cy="608581"/>
              </a:xfrm>
              <a:custGeom>
                <a:avLst/>
                <a:gdLst>
                  <a:gd name="connsiteX0" fmla="*/ 153647 w 231709"/>
                  <a:gd name="connsiteY0" fmla="*/ 448097 h 448470"/>
                  <a:gd name="connsiteX1" fmla="*/ 107679 w 231709"/>
                  <a:gd name="connsiteY1" fmla="*/ 125946 h 448470"/>
                  <a:gd name="connsiteX2" fmla="*/ 102447 w 231709"/>
                  <a:gd name="connsiteY2" fmla="*/ 232831 h 448470"/>
                  <a:gd name="connsiteX3" fmla="*/ 100205 w 231709"/>
                  <a:gd name="connsiteY3" fmla="*/ 340090 h 448470"/>
                  <a:gd name="connsiteX4" fmla="*/ 104316 w 231709"/>
                  <a:gd name="connsiteY4" fmla="*/ 449966 h 448470"/>
                  <a:gd name="connsiteX5" fmla="*/ 95346 w 231709"/>
                  <a:gd name="connsiteY5" fmla="*/ 443986 h 448470"/>
                  <a:gd name="connsiteX6" fmla="*/ 6400 w 231709"/>
                  <a:gd name="connsiteY6" fmla="*/ 323273 h 448470"/>
                  <a:gd name="connsiteX7" fmla="*/ 9016 w 231709"/>
                  <a:gd name="connsiteY7" fmla="*/ 219003 h 448470"/>
                  <a:gd name="connsiteX8" fmla="*/ 98710 w 231709"/>
                  <a:gd name="connsiteY8" fmla="*/ 3737 h 448470"/>
                  <a:gd name="connsiteX9" fmla="*/ 102821 w 231709"/>
                  <a:gd name="connsiteY9" fmla="*/ 0 h 448470"/>
                  <a:gd name="connsiteX10" fmla="*/ 118891 w 231709"/>
                  <a:gd name="connsiteY10" fmla="*/ 23171 h 448470"/>
                  <a:gd name="connsiteX11" fmla="*/ 219049 w 231709"/>
                  <a:gd name="connsiteY11" fmla="*/ 205549 h 448470"/>
                  <a:gd name="connsiteX12" fmla="*/ 193263 w 231709"/>
                  <a:gd name="connsiteY12" fmla="*/ 399139 h 448470"/>
                  <a:gd name="connsiteX13" fmla="*/ 153647 w 231709"/>
                  <a:gd name="connsiteY13" fmla="*/ 448097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709" h="448470">
                    <a:moveTo>
                      <a:pt x="153647" y="448097"/>
                    </a:moveTo>
                    <a:cubicBezTo>
                      <a:pt x="149163" y="337474"/>
                      <a:pt x="128608" y="231710"/>
                      <a:pt x="107679" y="125946"/>
                    </a:cubicBezTo>
                    <a:cubicBezTo>
                      <a:pt x="105811" y="161449"/>
                      <a:pt x="103568" y="197327"/>
                      <a:pt x="102447" y="232831"/>
                    </a:cubicBezTo>
                    <a:cubicBezTo>
                      <a:pt x="101326" y="268709"/>
                      <a:pt x="99831" y="304213"/>
                      <a:pt x="100205" y="340090"/>
                    </a:cubicBezTo>
                    <a:cubicBezTo>
                      <a:pt x="100578" y="376342"/>
                      <a:pt x="102821" y="412593"/>
                      <a:pt x="104316" y="449966"/>
                    </a:cubicBezTo>
                    <a:cubicBezTo>
                      <a:pt x="101326" y="447723"/>
                      <a:pt x="97962" y="446228"/>
                      <a:pt x="95346" y="443986"/>
                    </a:cubicBezTo>
                    <a:cubicBezTo>
                      <a:pt x="56479" y="410724"/>
                      <a:pt x="22470" y="373726"/>
                      <a:pt x="6400" y="323273"/>
                    </a:cubicBezTo>
                    <a:cubicBezTo>
                      <a:pt x="-4812" y="288142"/>
                      <a:pt x="420" y="253386"/>
                      <a:pt x="9016" y="219003"/>
                    </a:cubicBezTo>
                    <a:cubicBezTo>
                      <a:pt x="28449" y="143137"/>
                      <a:pt x="61711" y="72503"/>
                      <a:pt x="98710" y="3737"/>
                    </a:cubicBezTo>
                    <a:cubicBezTo>
                      <a:pt x="99457" y="2616"/>
                      <a:pt x="100578" y="1869"/>
                      <a:pt x="102821" y="0"/>
                    </a:cubicBezTo>
                    <a:cubicBezTo>
                      <a:pt x="108427" y="8222"/>
                      <a:pt x="114033" y="15696"/>
                      <a:pt x="118891" y="23171"/>
                    </a:cubicBezTo>
                    <a:cubicBezTo>
                      <a:pt x="157759" y="81098"/>
                      <a:pt x="192515" y="140895"/>
                      <a:pt x="219049" y="205549"/>
                    </a:cubicBezTo>
                    <a:cubicBezTo>
                      <a:pt x="247826" y="275809"/>
                      <a:pt x="237736" y="339717"/>
                      <a:pt x="193263" y="399139"/>
                    </a:cubicBezTo>
                    <a:cubicBezTo>
                      <a:pt x="181303" y="415957"/>
                      <a:pt x="167102" y="431653"/>
                      <a:pt x="153647" y="44809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97308BE-AD2F-46EC-BA74-30E88BC3B7FF}"/>
                  </a:ext>
                </a:extLst>
              </p:cNvPr>
              <p:cNvSpPr/>
              <p:nvPr/>
            </p:nvSpPr>
            <p:spPr>
              <a:xfrm>
                <a:off x="5275101" y="3555561"/>
                <a:ext cx="319505" cy="603508"/>
              </a:xfrm>
              <a:custGeom>
                <a:avLst/>
                <a:gdLst>
                  <a:gd name="connsiteX0" fmla="*/ 66953 w 235447"/>
                  <a:gd name="connsiteY0" fmla="*/ 0 h 444733"/>
                  <a:gd name="connsiteX1" fmla="*/ 74054 w 235447"/>
                  <a:gd name="connsiteY1" fmla="*/ 5980 h 444733"/>
                  <a:gd name="connsiteX2" fmla="*/ 199252 w 235447"/>
                  <a:gd name="connsiteY2" fmla="*/ 172288 h 444733"/>
                  <a:gd name="connsiteX3" fmla="*/ 192152 w 235447"/>
                  <a:gd name="connsiteY3" fmla="*/ 411472 h 444733"/>
                  <a:gd name="connsiteX4" fmla="*/ 170102 w 235447"/>
                  <a:gd name="connsiteY4" fmla="*/ 442491 h 444733"/>
                  <a:gd name="connsiteX5" fmla="*/ 91246 w 235447"/>
                  <a:gd name="connsiteY5" fmla="*/ 127440 h 444733"/>
                  <a:gd name="connsiteX6" fmla="*/ 125628 w 235447"/>
                  <a:gd name="connsiteY6" fmla="*/ 446976 h 444733"/>
                  <a:gd name="connsiteX7" fmla="*/ 57 w 235447"/>
                  <a:gd name="connsiteY7" fmla="*/ 274315 h 444733"/>
                  <a:gd name="connsiteX8" fmla="*/ 32197 w 235447"/>
                  <a:gd name="connsiteY8" fmla="*/ 100906 h 444733"/>
                  <a:gd name="connsiteX9" fmla="*/ 66953 w 235447"/>
                  <a:gd name="connsiteY9" fmla="*/ 0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4733">
                    <a:moveTo>
                      <a:pt x="66953" y="0"/>
                    </a:moveTo>
                    <a:cubicBezTo>
                      <a:pt x="70691" y="2990"/>
                      <a:pt x="72559" y="4485"/>
                      <a:pt x="74054" y="5980"/>
                    </a:cubicBezTo>
                    <a:cubicBezTo>
                      <a:pt x="120396" y="57927"/>
                      <a:pt x="161880" y="113239"/>
                      <a:pt x="199252" y="172288"/>
                    </a:cubicBezTo>
                    <a:cubicBezTo>
                      <a:pt x="251200" y="254507"/>
                      <a:pt x="245968" y="333363"/>
                      <a:pt x="192152" y="411472"/>
                    </a:cubicBezTo>
                    <a:cubicBezTo>
                      <a:pt x="185798" y="420815"/>
                      <a:pt x="179071" y="429784"/>
                      <a:pt x="170102" y="442491"/>
                    </a:cubicBezTo>
                    <a:cubicBezTo>
                      <a:pt x="155153" y="332242"/>
                      <a:pt x="123012" y="230215"/>
                      <a:pt x="91246" y="127440"/>
                    </a:cubicBezTo>
                    <a:cubicBezTo>
                      <a:pt x="96478" y="234700"/>
                      <a:pt x="101710" y="341585"/>
                      <a:pt x="125628" y="446976"/>
                    </a:cubicBezTo>
                    <a:cubicBezTo>
                      <a:pt x="62469" y="424926"/>
                      <a:pt x="1178" y="340464"/>
                      <a:pt x="57" y="274315"/>
                    </a:cubicBezTo>
                    <a:cubicBezTo>
                      <a:pt x="-1065" y="214518"/>
                      <a:pt x="14632" y="157338"/>
                      <a:pt x="32197" y="100906"/>
                    </a:cubicBezTo>
                    <a:cubicBezTo>
                      <a:pt x="42661" y="67644"/>
                      <a:pt x="54994" y="34756"/>
                      <a:pt x="66953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734AEC5-909E-447F-A2EA-75C6034B0412}"/>
                  </a:ext>
                </a:extLst>
              </p:cNvPr>
              <p:cNvSpPr/>
              <p:nvPr/>
            </p:nvSpPr>
            <p:spPr>
              <a:xfrm>
                <a:off x="6595493" y="3558098"/>
                <a:ext cx="319505" cy="608581"/>
              </a:xfrm>
              <a:custGeom>
                <a:avLst/>
                <a:gdLst>
                  <a:gd name="connsiteX0" fmla="*/ 110099 w 235447"/>
                  <a:gd name="connsiteY0" fmla="*/ 449592 h 448470"/>
                  <a:gd name="connsiteX1" fmla="*/ 145603 w 235447"/>
                  <a:gd name="connsiteY1" fmla="*/ 125945 h 448470"/>
                  <a:gd name="connsiteX2" fmla="*/ 66746 w 235447"/>
                  <a:gd name="connsiteY2" fmla="*/ 440249 h 448470"/>
                  <a:gd name="connsiteX3" fmla="*/ 11809 w 235447"/>
                  <a:gd name="connsiteY3" fmla="*/ 346444 h 448470"/>
                  <a:gd name="connsiteX4" fmla="*/ 15172 w 235447"/>
                  <a:gd name="connsiteY4" fmla="*/ 216013 h 448470"/>
                  <a:gd name="connsiteX5" fmla="*/ 166158 w 235447"/>
                  <a:gd name="connsiteY5" fmla="*/ 0 h 448470"/>
                  <a:gd name="connsiteX6" fmla="*/ 169521 w 235447"/>
                  <a:gd name="connsiteY6" fmla="*/ 1495 h 448470"/>
                  <a:gd name="connsiteX7" fmla="*/ 233428 w 235447"/>
                  <a:gd name="connsiteY7" fmla="*/ 219751 h 448470"/>
                  <a:gd name="connsiteX8" fmla="*/ 152703 w 235447"/>
                  <a:gd name="connsiteY8" fmla="*/ 418946 h 448470"/>
                  <a:gd name="connsiteX9" fmla="*/ 110099 w 235447"/>
                  <a:gd name="connsiteY9" fmla="*/ 449592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5447" h="448470">
                    <a:moveTo>
                      <a:pt x="110099" y="449592"/>
                    </a:moveTo>
                    <a:cubicBezTo>
                      <a:pt x="134765" y="340090"/>
                      <a:pt x="139997" y="233205"/>
                      <a:pt x="145603" y="125945"/>
                    </a:cubicBezTo>
                    <a:cubicBezTo>
                      <a:pt x="113836" y="228346"/>
                      <a:pt x="81322" y="330373"/>
                      <a:pt x="66746" y="440249"/>
                    </a:cubicBezTo>
                    <a:cubicBezTo>
                      <a:pt x="42454" y="410351"/>
                      <a:pt x="24516" y="380079"/>
                      <a:pt x="11809" y="346444"/>
                    </a:cubicBezTo>
                    <a:cubicBezTo>
                      <a:pt x="-4635" y="302718"/>
                      <a:pt x="-4261" y="258992"/>
                      <a:pt x="15172" y="216013"/>
                    </a:cubicBezTo>
                    <a:cubicBezTo>
                      <a:pt x="52171" y="134541"/>
                      <a:pt x="108230" y="66523"/>
                      <a:pt x="166158" y="0"/>
                    </a:cubicBezTo>
                    <a:cubicBezTo>
                      <a:pt x="168026" y="747"/>
                      <a:pt x="169521" y="1121"/>
                      <a:pt x="169521" y="1495"/>
                    </a:cubicBezTo>
                    <a:cubicBezTo>
                      <a:pt x="197924" y="72129"/>
                      <a:pt x="219974" y="144258"/>
                      <a:pt x="233428" y="219751"/>
                    </a:cubicBezTo>
                    <a:cubicBezTo>
                      <a:pt x="248377" y="303839"/>
                      <a:pt x="218853" y="368493"/>
                      <a:pt x="152703" y="418946"/>
                    </a:cubicBezTo>
                    <a:cubicBezTo>
                      <a:pt x="139623" y="428663"/>
                      <a:pt x="126169" y="438006"/>
                      <a:pt x="110099" y="44959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6E7A570-ECF4-4F4E-BE0C-F3C28D56E15B}"/>
                  </a:ext>
                </a:extLst>
              </p:cNvPr>
              <p:cNvSpPr/>
              <p:nvPr/>
            </p:nvSpPr>
            <p:spPr>
              <a:xfrm>
                <a:off x="6438918" y="2425124"/>
                <a:ext cx="319505" cy="608581"/>
              </a:xfrm>
              <a:custGeom>
                <a:avLst/>
                <a:gdLst>
                  <a:gd name="connsiteX0" fmla="*/ 99161 w 235447"/>
                  <a:gd name="connsiteY0" fmla="*/ 124451 h 448470"/>
                  <a:gd name="connsiteX1" fmla="*/ 116726 w 235447"/>
                  <a:gd name="connsiteY1" fmla="*/ 451834 h 448470"/>
                  <a:gd name="connsiteX2" fmla="*/ 4235 w 235447"/>
                  <a:gd name="connsiteY2" fmla="*/ 310940 h 448470"/>
                  <a:gd name="connsiteX3" fmla="*/ 5356 w 235447"/>
                  <a:gd name="connsiteY3" fmla="*/ 223862 h 448470"/>
                  <a:gd name="connsiteX4" fmla="*/ 83839 w 235447"/>
                  <a:gd name="connsiteY4" fmla="*/ 0 h 448470"/>
                  <a:gd name="connsiteX5" fmla="*/ 89071 w 235447"/>
                  <a:gd name="connsiteY5" fmla="*/ 4111 h 448470"/>
                  <a:gd name="connsiteX6" fmla="*/ 205673 w 235447"/>
                  <a:gd name="connsiteY6" fmla="*/ 180136 h 448470"/>
                  <a:gd name="connsiteX7" fmla="*/ 216511 w 235447"/>
                  <a:gd name="connsiteY7" fmla="*/ 202933 h 448470"/>
                  <a:gd name="connsiteX8" fmla="*/ 204178 w 235447"/>
                  <a:gd name="connsiteY8" fmla="*/ 387180 h 448470"/>
                  <a:gd name="connsiteX9" fmla="*/ 162695 w 235447"/>
                  <a:gd name="connsiteY9" fmla="*/ 443239 h 448470"/>
                  <a:gd name="connsiteX10" fmla="*/ 99161 w 235447"/>
                  <a:gd name="connsiteY10" fmla="*/ 124451 h 44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5447" h="448470">
                    <a:moveTo>
                      <a:pt x="99161" y="124451"/>
                    </a:moveTo>
                    <a:cubicBezTo>
                      <a:pt x="99535" y="233205"/>
                      <a:pt x="98040" y="341585"/>
                      <a:pt x="116726" y="451834"/>
                    </a:cubicBezTo>
                    <a:cubicBezTo>
                      <a:pt x="65152" y="413714"/>
                      <a:pt x="20305" y="373726"/>
                      <a:pt x="4235" y="310940"/>
                    </a:cubicBezTo>
                    <a:cubicBezTo>
                      <a:pt x="-3239" y="281789"/>
                      <a:pt x="498" y="252639"/>
                      <a:pt x="5356" y="223862"/>
                    </a:cubicBezTo>
                    <a:cubicBezTo>
                      <a:pt x="14699" y="167803"/>
                      <a:pt x="55062" y="52695"/>
                      <a:pt x="83839" y="0"/>
                    </a:cubicBezTo>
                    <a:cubicBezTo>
                      <a:pt x="85707" y="1495"/>
                      <a:pt x="87576" y="2616"/>
                      <a:pt x="89071" y="4111"/>
                    </a:cubicBezTo>
                    <a:cubicBezTo>
                      <a:pt x="133170" y="59422"/>
                      <a:pt x="173907" y="116976"/>
                      <a:pt x="205673" y="180136"/>
                    </a:cubicBezTo>
                    <a:cubicBezTo>
                      <a:pt x="209410" y="187610"/>
                      <a:pt x="212774" y="195458"/>
                      <a:pt x="216511" y="202933"/>
                    </a:cubicBezTo>
                    <a:cubicBezTo>
                      <a:pt x="247530" y="266840"/>
                      <a:pt x="241177" y="328131"/>
                      <a:pt x="204178" y="387180"/>
                    </a:cubicBezTo>
                    <a:cubicBezTo>
                      <a:pt x="191845" y="406613"/>
                      <a:pt x="177644" y="424926"/>
                      <a:pt x="162695" y="443239"/>
                    </a:cubicBezTo>
                    <a:cubicBezTo>
                      <a:pt x="151857" y="334111"/>
                      <a:pt x="125322" y="229468"/>
                      <a:pt x="99161" y="12445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BAC7E62-812F-41C7-86D8-FFCBDE3A5D0C}"/>
                  </a:ext>
                </a:extLst>
              </p:cNvPr>
              <p:cNvSpPr/>
              <p:nvPr/>
            </p:nvSpPr>
            <p:spPr>
              <a:xfrm>
                <a:off x="5223962" y="2015852"/>
                <a:ext cx="294148" cy="578152"/>
              </a:xfrm>
              <a:custGeom>
                <a:avLst/>
                <a:gdLst>
                  <a:gd name="connsiteX0" fmla="*/ 155838 w 216760"/>
                  <a:gd name="connsiteY0" fmla="*/ 427168 h 426047"/>
                  <a:gd name="connsiteX1" fmla="*/ 2237 w 216760"/>
                  <a:gd name="connsiteY1" fmla="*/ 227973 h 426047"/>
                  <a:gd name="connsiteX2" fmla="*/ 9338 w 216760"/>
                  <a:gd name="connsiteY2" fmla="*/ 4858 h 426047"/>
                  <a:gd name="connsiteX3" fmla="*/ 10833 w 216760"/>
                  <a:gd name="connsiteY3" fmla="*/ 0 h 426047"/>
                  <a:gd name="connsiteX4" fmla="*/ 16065 w 216760"/>
                  <a:gd name="connsiteY4" fmla="*/ 2242 h 426047"/>
                  <a:gd name="connsiteX5" fmla="*/ 175646 w 216760"/>
                  <a:gd name="connsiteY5" fmla="*/ 168550 h 426047"/>
                  <a:gd name="connsiteX6" fmla="*/ 193959 w 216760"/>
                  <a:gd name="connsiteY6" fmla="*/ 407361 h 426047"/>
                  <a:gd name="connsiteX7" fmla="*/ 61286 w 216760"/>
                  <a:gd name="connsiteY7" fmla="*/ 117350 h 426047"/>
                  <a:gd name="connsiteX8" fmla="*/ 56054 w 216760"/>
                  <a:gd name="connsiteY8" fmla="*/ 119592 h 426047"/>
                  <a:gd name="connsiteX9" fmla="*/ 155838 w 216760"/>
                  <a:gd name="connsiteY9" fmla="*/ 427168 h 42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760" h="426047">
                    <a:moveTo>
                      <a:pt x="155838" y="427168"/>
                    </a:moveTo>
                    <a:cubicBezTo>
                      <a:pt x="67639" y="386432"/>
                      <a:pt x="8964" y="328131"/>
                      <a:pt x="2237" y="227973"/>
                    </a:cubicBezTo>
                    <a:cubicBezTo>
                      <a:pt x="-2621" y="153227"/>
                      <a:pt x="742" y="79230"/>
                      <a:pt x="9338" y="4858"/>
                    </a:cubicBezTo>
                    <a:cubicBezTo>
                      <a:pt x="9338" y="3364"/>
                      <a:pt x="10085" y="2242"/>
                      <a:pt x="10833" y="0"/>
                    </a:cubicBezTo>
                    <a:cubicBezTo>
                      <a:pt x="12702" y="747"/>
                      <a:pt x="14570" y="1495"/>
                      <a:pt x="16065" y="2242"/>
                    </a:cubicBezTo>
                    <a:cubicBezTo>
                      <a:pt x="74366" y="52695"/>
                      <a:pt x="128930" y="106886"/>
                      <a:pt x="175646" y="168550"/>
                    </a:cubicBezTo>
                    <a:cubicBezTo>
                      <a:pt x="234695" y="246285"/>
                      <a:pt x="227594" y="327010"/>
                      <a:pt x="193959" y="407361"/>
                    </a:cubicBezTo>
                    <a:cubicBezTo>
                      <a:pt x="150233" y="311687"/>
                      <a:pt x="105759" y="214518"/>
                      <a:pt x="61286" y="117350"/>
                    </a:cubicBezTo>
                    <a:cubicBezTo>
                      <a:pt x="59417" y="118097"/>
                      <a:pt x="57549" y="118845"/>
                      <a:pt x="56054" y="119592"/>
                    </a:cubicBezTo>
                    <a:cubicBezTo>
                      <a:pt x="84831" y="222367"/>
                      <a:pt x="112113" y="325515"/>
                      <a:pt x="155838" y="42716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28FAC7-43AD-45F0-8E41-460AD40FECBB}"/>
                  </a:ext>
                </a:extLst>
              </p:cNvPr>
              <p:cNvSpPr/>
              <p:nvPr/>
            </p:nvSpPr>
            <p:spPr>
              <a:xfrm>
                <a:off x="6693372" y="2009260"/>
                <a:ext cx="253576" cy="613653"/>
              </a:xfrm>
              <a:custGeom>
                <a:avLst/>
                <a:gdLst>
                  <a:gd name="connsiteX0" fmla="*/ 63384 w 186862"/>
                  <a:gd name="connsiteY0" fmla="*/ 444733 h 452207"/>
                  <a:gd name="connsiteX1" fmla="*/ 9568 w 186862"/>
                  <a:gd name="connsiteY1" fmla="*/ 222367 h 452207"/>
                  <a:gd name="connsiteX2" fmla="*/ 107484 w 186862"/>
                  <a:gd name="connsiteY2" fmla="*/ 2616 h 452207"/>
                  <a:gd name="connsiteX3" fmla="*/ 111595 w 186862"/>
                  <a:gd name="connsiteY3" fmla="*/ 0 h 452207"/>
                  <a:gd name="connsiteX4" fmla="*/ 134766 w 186862"/>
                  <a:gd name="connsiteY4" fmla="*/ 57554 h 452207"/>
                  <a:gd name="connsiteX5" fmla="*/ 185966 w 186862"/>
                  <a:gd name="connsiteY5" fmla="*/ 234700 h 452207"/>
                  <a:gd name="connsiteX6" fmla="*/ 159058 w 186862"/>
                  <a:gd name="connsiteY6" fmla="*/ 380453 h 452207"/>
                  <a:gd name="connsiteX7" fmla="*/ 106363 w 186862"/>
                  <a:gd name="connsiteY7" fmla="*/ 452955 h 452207"/>
                  <a:gd name="connsiteX8" fmla="*/ 106363 w 186862"/>
                  <a:gd name="connsiteY8" fmla="*/ 129683 h 452207"/>
                  <a:gd name="connsiteX9" fmla="*/ 99262 w 186862"/>
                  <a:gd name="connsiteY9" fmla="*/ 129309 h 452207"/>
                  <a:gd name="connsiteX10" fmla="*/ 63384 w 186862"/>
                  <a:gd name="connsiteY10" fmla="*/ 444733 h 45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862" h="452207">
                    <a:moveTo>
                      <a:pt x="63384" y="444733"/>
                    </a:moveTo>
                    <a:cubicBezTo>
                      <a:pt x="12931" y="380079"/>
                      <a:pt x="-16219" y="308324"/>
                      <a:pt x="9568" y="222367"/>
                    </a:cubicBezTo>
                    <a:cubicBezTo>
                      <a:pt x="32739" y="145006"/>
                      <a:pt x="68243" y="72876"/>
                      <a:pt x="107484" y="2616"/>
                    </a:cubicBezTo>
                    <a:cubicBezTo>
                      <a:pt x="107858" y="1869"/>
                      <a:pt x="108979" y="1495"/>
                      <a:pt x="111595" y="0"/>
                    </a:cubicBezTo>
                    <a:cubicBezTo>
                      <a:pt x="119443" y="19434"/>
                      <a:pt x="127291" y="38494"/>
                      <a:pt x="134766" y="57554"/>
                    </a:cubicBezTo>
                    <a:cubicBezTo>
                      <a:pt x="156816" y="115107"/>
                      <a:pt x="175502" y="173409"/>
                      <a:pt x="185966" y="234700"/>
                    </a:cubicBezTo>
                    <a:cubicBezTo>
                      <a:pt x="194562" y="286648"/>
                      <a:pt x="187461" y="335979"/>
                      <a:pt x="159058" y="380453"/>
                    </a:cubicBezTo>
                    <a:cubicBezTo>
                      <a:pt x="143735" y="404745"/>
                      <a:pt x="125423" y="426795"/>
                      <a:pt x="106363" y="452955"/>
                    </a:cubicBezTo>
                    <a:cubicBezTo>
                      <a:pt x="106363" y="341959"/>
                      <a:pt x="106363" y="235821"/>
                      <a:pt x="106363" y="129683"/>
                    </a:cubicBezTo>
                    <a:cubicBezTo>
                      <a:pt x="104121" y="129683"/>
                      <a:pt x="101504" y="129309"/>
                      <a:pt x="99262" y="129309"/>
                    </a:cubicBezTo>
                    <a:cubicBezTo>
                      <a:pt x="87303" y="234326"/>
                      <a:pt x="75344" y="339717"/>
                      <a:pt x="63384" y="4447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D221C4A-FA51-4414-B607-0168BC40A6E5}"/>
                  </a:ext>
                </a:extLst>
              </p:cNvPr>
              <p:cNvSpPr/>
              <p:nvPr/>
            </p:nvSpPr>
            <p:spPr>
              <a:xfrm>
                <a:off x="7207301" y="2225306"/>
                <a:ext cx="243432" cy="593366"/>
              </a:xfrm>
              <a:custGeom>
                <a:avLst/>
                <a:gdLst>
                  <a:gd name="connsiteX0" fmla="*/ 53531 w 179388"/>
                  <a:gd name="connsiteY0" fmla="*/ 127440 h 437258"/>
                  <a:gd name="connsiteX1" fmla="*/ 110711 w 179388"/>
                  <a:gd name="connsiteY1" fmla="*/ 437259 h 437258"/>
                  <a:gd name="connsiteX2" fmla="*/ 103984 w 179388"/>
                  <a:gd name="connsiteY2" fmla="*/ 433148 h 437258"/>
                  <a:gd name="connsiteX3" fmla="*/ 88 w 179388"/>
                  <a:gd name="connsiteY3" fmla="*/ 230589 h 437258"/>
                  <a:gd name="connsiteX4" fmla="*/ 6815 w 179388"/>
                  <a:gd name="connsiteY4" fmla="*/ 116229 h 437258"/>
                  <a:gd name="connsiteX5" fmla="*/ 23259 w 179388"/>
                  <a:gd name="connsiteY5" fmla="*/ 10464 h 437258"/>
                  <a:gd name="connsiteX6" fmla="*/ 25875 w 179388"/>
                  <a:gd name="connsiteY6" fmla="*/ 0 h 437258"/>
                  <a:gd name="connsiteX7" fmla="*/ 29986 w 179388"/>
                  <a:gd name="connsiteY7" fmla="*/ 2990 h 437258"/>
                  <a:gd name="connsiteX8" fmla="*/ 164153 w 179388"/>
                  <a:gd name="connsiteY8" fmla="*/ 214892 h 437258"/>
                  <a:gd name="connsiteX9" fmla="*/ 149952 w 179388"/>
                  <a:gd name="connsiteY9" fmla="*/ 429411 h 437258"/>
                  <a:gd name="connsiteX10" fmla="*/ 60258 w 179388"/>
                  <a:gd name="connsiteY10" fmla="*/ 125946 h 437258"/>
                  <a:gd name="connsiteX11" fmla="*/ 53531 w 179388"/>
                  <a:gd name="connsiteY11" fmla="*/ 12744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88" h="437258">
                    <a:moveTo>
                      <a:pt x="53531" y="127440"/>
                    </a:moveTo>
                    <a:cubicBezTo>
                      <a:pt x="72591" y="230962"/>
                      <a:pt x="92024" y="334484"/>
                      <a:pt x="110711" y="437259"/>
                    </a:cubicBezTo>
                    <a:cubicBezTo>
                      <a:pt x="109963" y="436885"/>
                      <a:pt x="106974" y="435390"/>
                      <a:pt x="103984" y="433148"/>
                    </a:cubicBezTo>
                    <a:cubicBezTo>
                      <a:pt x="38582" y="381574"/>
                      <a:pt x="-2154" y="316919"/>
                      <a:pt x="88" y="230589"/>
                    </a:cubicBezTo>
                    <a:cubicBezTo>
                      <a:pt x="1209" y="192469"/>
                      <a:pt x="3078" y="154349"/>
                      <a:pt x="6815" y="116229"/>
                    </a:cubicBezTo>
                    <a:cubicBezTo>
                      <a:pt x="10552" y="80725"/>
                      <a:pt x="17653" y="45595"/>
                      <a:pt x="23259" y="10464"/>
                    </a:cubicBezTo>
                    <a:cubicBezTo>
                      <a:pt x="23633" y="7101"/>
                      <a:pt x="24754" y="4111"/>
                      <a:pt x="25875" y="0"/>
                    </a:cubicBezTo>
                    <a:cubicBezTo>
                      <a:pt x="28117" y="1495"/>
                      <a:pt x="29239" y="1869"/>
                      <a:pt x="29986" y="2990"/>
                    </a:cubicBezTo>
                    <a:cubicBezTo>
                      <a:pt x="81560" y="69513"/>
                      <a:pt x="130145" y="137531"/>
                      <a:pt x="164153" y="214892"/>
                    </a:cubicBezTo>
                    <a:cubicBezTo>
                      <a:pt x="197041" y="289637"/>
                      <a:pt x="182092" y="360645"/>
                      <a:pt x="149952" y="429411"/>
                    </a:cubicBezTo>
                    <a:cubicBezTo>
                      <a:pt x="120054" y="328505"/>
                      <a:pt x="90156" y="227225"/>
                      <a:pt x="60258" y="125946"/>
                    </a:cubicBezTo>
                    <a:cubicBezTo>
                      <a:pt x="58389" y="126319"/>
                      <a:pt x="55773" y="126693"/>
                      <a:pt x="53531" y="1274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443196F-DB52-4FD7-82A9-0C26A80CB572}"/>
                  </a:ext>
                </a:extLst>
              </p:cNvPr>
              <p:cNvSpPr/>
              <p:nvPr/>
            </p:nvSpPr>
            <p:spPr>
              <a:xfrm>
                <a:off x="7515768" y="4176313"/>
                <a:ext cx="557866" cy="299218"/>
              </a:xfrm>
              <a:custGeom>
                <a:avLst/>
                <a:gdLst>
                  <a:gd name="connsiteX0" fmla="*/ 290385 w 411098"/>
                  <a:gd name="connsiteY0" fmla="*/ 54190 h 220498"/>
                  <a:gd name="connsiteX1" fmla="*/ 0 w 411098"/>
                  <a:gd name="connsiteY1" fmla="*/ 173409 h 220498"/>
                  <a:gd name="connsiteX2" fmla="*/ 133046 w 411098"/>
                  <a:gd name="connsiteY2" fmla="*/ 36999 h 220498"/>
                  <a:gd name="connsiteX3" fmla="*/ 411472 w 411098"/>
                  <a:gd name="connsiteY3" fmla="*/ 0 h 220498"/>
                  <a:gd name="connsiteX4" fmla="*/ 409977 w 411098"/>
                  <a:gd name="connsiteY4" fmla="*/ 5606 h 220498"/>
                  <a:gd name="connsiteX5" fmla="*/ 243295 w 411098"/>
                  <a:gd name="connsiteY5" fmla="*/ 171166 h 220498"/>
                  <a:gd name="connsiteX6" fmla="*/ 18686 w 411098"/>
                  <a:gd name="connsiteY6" fmla="*/ 210781 h 220498"/>
                  <a:gd name="connsiteX7" fmla="*/ 17565 w 411098"/>
                  <a:gd name="connsiteY7" fmla="*/ 210407 h 220498"/>
                  <a:gd name="connsiteX8" fmla="*/ 293748 w 411098"/>
                  <a:gd name="connsiteY8" fmla="*/ 61665 h 220498"/>
                  <a:gd name="connsiteX9" fmla="*/ 290385 w 411098"/>
                  <a:gd name="connsiteY9" fmla="*/ 54190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1098" h="220498">
                    <a:moveTo>
                      <a:pt x="290385" y="54190"/>
                    </a:moveTo>
                    <a:cubicBezTo>
                      <a:pt x="193590" y="94179"/>
                      <a:pt x="96421" y="133794"/>
                      <a:pt x="0" y="173409"/>
                    </a:cubicBezTo>
                    <a:cubicBezTo>
                      <a:pt x="29151" y="114360"/>
                      <a:pt x="66897" y="60917"/>
                      <a:pt x="133046" y="36999"/>
                    </a:cubicBezTo>
                    <a:cubicBezTo>
                      <a:pt x="222367" y="4485"/>
                      <a:pt x="316546" y="2616"/>
                      <a:pt x="411472" y="0"/>
                    </a:cubicBezTo>
                    <a:cubicBezTo>
                      <a:pt x="410724" y="2990"/>
                      <a:pt x="410724" y="4485"/>
                      <a:pt x="409977" y="5606"/>
                    </a:cubicBezTo>
                    <a:cubicBezTo>
                      <a:pt x="359150" y="65776"/>
                      <a:pt x="305334" y="122582"/>
                      <a:pt x="243295" y="171166"/>
                    </a:cubicBezTo>
                    <a:cubicBezTo>
                      <a:pt x="175277" y="224983"/>
                      <a:pt x="99411" y="230215"/>
                      <a:pt x="18686" y="210781"/>
                    </a:cubicBezTo>
                    <a:cubicBezTo>
                      <a:pt x="17191" y="210407"/>
                      <a:pt x="16070" y="209286"/>
                      <a:pt x="17565" y="210407"/>
                    </a:cubicBezTo>
                    <a:cubicBezTo>
                      <a:pt x="108754" y="161449"/>
                      <a:pt x="201064" y="111370"/>
                      <a:pt x="293748" y="61665"/>
                    </a:cubicBezTo>
                    <a:cubicBezTo>
                      <a:pt x="292627" y="59049"/>
                      <a:pt x="291506" y="56433"/>
                      <a:pt x="290385" y="5419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82E919-702A-4FF3-A325-FB6CC39F99F1}"/>
                  </a:ext>
                </a:extLst>
              </p:cNvPr>
              <p:cNvSpPr/>
              <p:nvPr/>
            </p:nvSpPr>
            <p:spPr>
              <a:xfrm>
                <a:off x="5458895" y="2485473"/>
                <a:ext cx="238361" cy="603508"/>
              </a:xfrm>
              <a:custGeom>
                <a:avLst/>
                <a:gdLst>
                  <a:gd name="connsiteX0" fmla="*/ 50357 w 175651"/>
                  <a:gd name="connsiteY0" fmla="*/ 442491 h 444733"/>
                  <a:gd name="connsiteX1" fmla="*/ 13358 w 175651"/>
                  <a:gd name="connsiteY1" fmla="*/ 214892 h 444733"/>
                  <a:gd name="connsiteX2" fmla="*/ 113890 w 175651"/>
                  <a:gd name="connsiteY2" fmla="*/ 4485 h 444733"/>
                  <a:gd name="connsiteX3" fmla="*/ 118748 w 175651"/>
                  <a:gd name="connsiteY3" fmla="*/ 0 h 444733"/>
                  <a:gd name="connsiteX4" fmla="*/ 147899 w 175651"/>
                  <a:gd name="connsiteY4" fmla="*/ 99037 h 444733"/>
                  <a:gd name="connsiteX5" fmla="*/ 173312 w 175651"/>
                  <a:gd name="connsiteY5" fmla="*/ 227599 h 444733"/>
                  <a:gd name="connsiteX6" fmla="*/ 109405 w 175651"/>
                  <a:gd name="connsiteY6" fmla="*/ 427542 h 444733"/>
                  <a:gd name="connsiteX7" fmla="*/ 91840 w 175651"/>
                  <a:gd name="connsiteY7" fmla="*/ 445855 h 444733"/>
                  <a:gd name="connsiteX8" fmla="*/ 90719 w 175651"/>
                  <a:gd name="connsiteY8" fmla="*/ 446602 h 444733"/>
                  <a:gd name="connsiteX9" fmla="*/ 107163 w 175651"/>
                  <a:gd name="connsiteY9" fmla="*/ 133046 h 444733"/>
                  <a:gd name="connsiteX10" fmla="*/ 99315 w 175651"/>
                  <a:gd name="connsiteY10" fmla="*/ 132299 h 444733"/>
                  <a:gd name="connsiteX11" fmla="*/ 50357 w 175651"/>
                  <a:gd name="connsiteY11" fmla="*/ 442491 h 44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5651" h="444733">
                    <a:moveTo>
                      <a:pt x="50357" y="442491"/>
                    </a:moveTo>
                    <a:cubicBezTo>
                      <a:pt x="4762" y="372604"/>
                      <a:pt x="-15419" y="298233"/>
                      <a:pt x="13358" y="214892"/>
                    </a:cubicBezTo>
                    <a:cubicBezTo>
                      <a:pt x="39145" y="140895"/>
                      <a:pt x="74649" y="71755"/>
                      <a:pt x="113890" y="4485"/>
                    </a:cubicBezTo>
                    <a:cubicBezTo>
                      <a:pt x="114637" y="3364"/>
                      <a:pt x="116132" y="2616"/>
                      <a:pt x="118748" y="0"/>
                    </a:cubicBezTo>
                    <a:cubicBezTo>
                      <a:pt x="128839" y="34009"/>
                      <a:pt x="140051" y="66149"/>
                      <a:pt x="147899" y="99037"/>
                    </a:cubicBezTo>
                    <a:cubicBezTo>
                      <a:pt x="157990" y="141642"/>
                      <a:pt x="166212" y="184247"/>
                      <a:pt x="173312" y="227599"/>
                    </a:cubicBezTo>
                    <a:cubicBezTo>
                      <a:pt x="186019" y="304586"/>
                      <a:pt x="159858" y="370362"/>
                      <a:pt x="109405" y="427542"/>
                    </a:cubicBezTo>
                    <a:cubicBezTo>
                      <a:pt x="103799" y="433895"/>
                      <a:pt x="97820" y="439875"/>
                      <a:pt x="91840" y="445855"/>
                    </a:cubicBezTo>
                    <a:cubicBezTo>
                      <a:pt x="90719" y="446976"/>
                      <a:pt x="89598" y="447349"/>
                      <a:pt x="90719" y="446602"/>
                    </a:cubicBezTo>
                    <a:cubicBezTo>
                      <a:pt x="96325" y="343080"/>
                      <a:pt x="101557" y="238063"/>
                      <a:pt x="107163" y="133046"/>
                    </a:cubicBezTo>
                    <a:cubicBezTo>
                      <a:pt x="104547" y="132673"/>
                      <a:pt x="101931" y="132673"/>
                      <a:pt x="99315" y="132299"/>
                    </a:cubicBezTo>
                    <a:cubicBezTo>
                      <a:pt x="83244" y="235447"/>
                      <a:pt x="66801" y="338969"/>
                      <a:pt x="50357" y="4424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8D01065-4850-4533-9D94-A55E3E838F96}"/>
                  </a:ext>
                </a:extLst>
              </p:cNvPr>
              <p:cNvSpPr/>
              <p:nvPr/>
            </p:nvSpPr>
            <p:spPr>
              <a:xfrm>
                <a:off x="4115323" y="4175807"/>
                <a:ext cx="557866" cy="299218"/>
              </a:xfrm>
              <a:custGeom>
                <a:avLst/>
                <a:gdLst>
                  <a:gd name="connsiteX0" fmla="*/ 413714 w 411098"/>
                  <a:gd name="connsiteY0" fmla="*/ 173783 h 220498"/>
                  <a:gd name="connsiteX1" fmla="*/ 122956 w 411098"/>
                  <a:gd name="connsiteY1" fmla="*/ 54564 h 220498"/>
                  <a:gd name="connsiteX2" fmla="*/ 120340 w 411098"/>
                  <a:gd name="connsiteY2" fmla="*/ 59796 h 220498"/>
                  <a:gd name="connsiteX3" fmla="*/ 210408 w 411098"/>
                  <a:gd name="connsiteY3" fmla="*/ 111370 h 220498"/>
                  <a:gd name="connsiteX4" fmla="*/ 301970 w 411098"/>
                  <a:gd name="connsiteY4" fmla="*/ 161449 h 220498"/>
                  <a:gd name="connsiteX5" fmla="*/ 397644 w 411098"/>
                  <a:gd name="connsiteY5" fmla="*/ 208913 h 220498"/>
                  <a:gd name="connsiteX6" fmla="*/ 393907 w 411098"/>
                  <a:gd name="connsiteY6" fmla="*/ 211529 h 220498"/>
                  <a:gd name="connsiteX7" fmla="*/ 165934 w 411098"/>
                  <a:gd name="connsiteY7" fmla="*/ 168550 h 220498"/>
                  <a:gd name="connsiteX8" fmla="*/ 4858 w 411098"/>
                  <a:gd name="connsiteY8" fmla="*/ 7475 h 220498"/>
                  <a:gd name="connsiteX9" fmla="*/ 0 w 411098"/>
                  <a:gd name="connsiteY9" fmla="*/ 0 h 220498"/>
                  <a:gd name="connsiteX10" fmla="*/ 96047 w 411098"/>
                  <a:gd name="connsiteY10" fmla="*/ 4859 h 220498"/>
                  <a:gd name="connsiteX11" fmla="*/ 258992 w 411098"/>
                  <a:gd name="connsiteY11" fmla="*/ 31019 h 220498"/>
                  <a:gd name="connsiteX12" fmla="*/ 413714 w 411098"/>
                  <a:gd name="connsiteY12" fmla="*/ 173783 h 22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098" h="220498">
                    <a:moveTo>
                      <a:pt x="413714" y="173783"/>
                    </a:moveTo>
                    <a:cubicBezTo>
                      <a:pt x="316546" y="133794"/>
                      <a:pt x="219751" y="94179"/>
                      <a:pt x="122956" y="54564"/>
                    </a:cubicBezTo>
                    <a:cubicBezTo>
                      <a:pt x="122208" y="56433"/>
                      <a:pt x="121087" y="57927"/>
                      <a:pt x="120340" y="59796"/>
                    </a:cubicBezTo>
                    <a:cubicBezTo>
                      <a:pt x="150238" y="76987"/>
                      <a:pt x="180136" y="94553"/>
                      <a:pt x="210408" y="111370"/>
                    </a:cubicBezTo>
                    <a:cubicBezTo>
                      <a:pt x="240679" y="128188"/>
                      <a:pt x="270951" y="145379"/>
                      <a:pt x="301970" y="161449"/>
                    </a:cubicBezTo>
                    <a:cubicBezTo>
                      <a:pt x="333363" y="177520"/>
                      <a:pt x="365130" y="192842"/>
                      <a:pt x="397644" y="208913"/>
                    </a:cubicBezTo>
                    <a:cubicBezTo>
                      <a:pt x="396523" y="209660"/>
                      <a:pt x="395028" y="211155"/>
                      <a:pt x="393907" y="211529"/>
                    </a:cubicBezTo>
                    <a:cubicBezTo>
                      <a:pt x="311313" y="231336"/>
                      <a:pt x="234700" y="223862"/>
                      <a:pt x="165934" y="168550"/>
                    </a:cubicBezTo>
                    <a:cubicBezTo>
                      <a:pt x="106512" y="120340"/>
                      <a:pt x="54190" y="65776"/>
                      <a:pt x="4858" y="7475"/>
                    </a:cubicBezTo>
                    <a:cubicBezTo>
                      <a:pt x="3737" y="5980"/>
                      <a:pt x="2990" y="4485"/>
                      <a:pt x="0" y="0"/>
                    </a:cubicBezTo>
                    <a:cubicBezTo>
                      <a:pt x="34009" y="1495"/>
                      <a:pt x="65402" y="747"/>
                      <a:pt x="96047" y="4859"/>
                    </a:cubicBezTo>
                    <a:cubicBezTo>
                      <a:pt x="150611" y="11959"/>
                      <a:pt x="205549" y="18313"/>
                      <a:pt x="258992" y="31019"/>
                    </a:cubicBezTo>
                    <a:cubicBezTo>
                      <a:pt x="336727" y="48958"/>
                      <a:pt x="380453" y="107633"/>
                      <a:pt x="413714" y="17378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413D4AA-9F2D-4399-A5D9-3338FFF8419B}"/>
                  </a:ext>
                </a:extLst>
              </p:cNvPr>
              <p:cNvSpPr/>
              <p:nvPr/>
            </p:nvSpPr>
            <p:spPr>
              <a:xfrm>
                <a:off x="7025905" y="3379580"/>
                <a:ext cx="248504" cy="593366"/>
              </a:xfrm>
              <a:custGeom>
                <a:avLst/>
                <a:gdLst>
                  <a:gd name="connsiteX0" fmla="*/ 71348 w 183125"/>
                  <a:gd name="connsiteY0" fmla="*/ 437259 h 437258"/>
                  <a:gd name="connsiteX1" fmla="*/ 133013 w 183125"/>
                  <a:gd name="connsiteY1" fmla="*/ 128935 h 437258"/>
                  <a:gd name="connsiteX2" fmla="*/ 125538 w 183125"/>
                  <a:gd name="connsiteY2" fmla="*/ 127067 h 437258"/>
                  <a:gd name="connsiteX3" fmla="*/ 31733 w 183125"/>
                  <a:gd name="connsiteY3" fmla="*/ 427168 h 437258"/>
                  <a:gd name="connsiteX4" fmla="*/ 18653 w 183125"/>
                  <a:gd name="connsiteY4" fmla="*/ 219751 h 437258"/>
                  <a:gd name="connsiteX5" fmla="*/ 100125 w 183125"/>
                  <a:gd name="connsiteY5" fmla="*/ 79977 h 437258"/>
                  <a:gd name="connsiteX6" fmla="*/ 159174 w 183125"/>
                  <a:gd name="connsiteY6" fmla="*/ 0 h 437258"/>
                  <a:gd name="connsiteX7" fmla="*/ 163285 w 183125"/>
                  <a:gd name="connsiteY7" fmla="*/ 747 h 437258"/>
                  <a:gd name="connsiteX8" fmla="*/ 173002 w 183125"/>
                  <a:gd name="connsiteY8" fmla="*/ 61291 h 437258"/>
                  <a:gd name="connsiteX9" fmla="*/ 183839 w 183125"/>
                  <a:gd name="connsiteY9" fmla="*/ 251144 h 437258"/>
                  <a:gd name="connsiteX10" fmla="*/ 71348 w 183125"/>
                  <a:gd name="connsiteY10" fmla="*/ 437259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1348" y="437259"/>
                    </a:moveTo>
                    <a:cubicBezTo>
                      <a:pt x="91903" y="335232"/>
                      <a:pt x="112458" y="232084"/>
                      <a:pt x="133013" y="128935"/>
                    </a:cubicBezTo>
                    <a:cubicBezTo>
                      <a:pt x="130397" y="128188"/>
                      <a:pt x="127781" y="127814"/>
                      <a:pt x="125538" y="127067"/>
                    </a:cubicBezTo>
                    <a:cubicBezTo>
                      <a:pt x="94145" y="227225"/>
                      <a:pt x="63126" y="327384"/>
                      <a:pt x="31733" y="427168"/>
                    </a:cubicBezTo>
                    <a:cubicBezTo>
                      <a:pt x="1461" y="360645"/>
                      <a:pt x="-14983" y="290385"/>
                      <a:pt x="18653" y="219751"/>
                    </a:cubicBezTo>
                    <a:cubicBezTo>
                      <a:pt x="41824" y="171166"/>
                      <a:pt x="71348" y="125572"/>
                      <a:pt x="100125" y="79977"/>
                    </a:cubicBezTo>
                    <a:cubicBezTo>
                      <a:pt x="117690" y="51948"/>
                      <a:pt x="139366" y="26535"/>
                      <a:pt x="159174" y="0"/>
                    </a:cubicBezTo>
                    <a:cubicBezTo>
                      <a:pt x="160668" y="374"/>
                      <a:pt x="161790" y="374"/>
                      <a:pt x="163285" y="747"/>
                    </a:cubicBezTo>
                    <a:cubicBezTo>
                      <a:pt x="166648" y="20929"/>
                      <a:pt x="170012" y="41110"/>
                      <a:pt x="173002" y="61291"/>
                    </a:cubicBezTo>
                    <a:cubicBezTo>
                      <a:pt x="181971" y="124451"/>
                      <a:pt x="187951" y="187610"/>
                      <a:pt x="183839" y="251144"/>
                    </a:cubicBezTo>
                    <a:cubicBezTo>
                      <a:pt x="178981" y="333737"/>
                      <a:pt x="132639" y="390917"/>
                      <a:pt x="71348" y="4372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4244E5-C3B5-43E5-8278-0AD72C3DA73C}"/>
                  </a:ext>
                </a:extLst>
              </p:cNvPr>
              <p:cNvSpPr/>
              <p:nvPr/>
            </p:nvSpPr>
            <p:spPr>
              <a:xfrm>
                <a:off x="4912906" y="3379580"/>
                <a:ext cx="248504" cy="593366"/>
              </a:xfrm>
              <a:custGeom>
                <a:avLst/>
                <a:gdLst>
                  <a:gd name="connsiteX0" fmla="*/ 24041 w 183125"/>
                  <a:gd name="connsiteY0" fmla="*/ 0 h 437258"/>
                  <a:gd name="connsiteX1" fmla="*/ 28152 w 183125"/>
                  <a:gd name="connsiteY1" fmla="*/ 2616 h 437258"/>
                  <a:gd name="connsiteX2" fmla="*/ 164936 w 183125"/>
                  <a:gd name="connsiteY2" fmla="*/ 211155 h 437258"/>
                  <a:gd name="connsiteX3" fmla="*/ 154471 w 183125"/>
                  <a:gd name="connsiteY3" fmla="*/ 426795 h 437258"/>
                  <a:gd name="connsiteX4" fmla="*/ 61040 w 183125"/>
                  <a:gd name="connsiteY4" fmla="*/ 127067 h 437258"/>
                  <a:gd name="connsiteX5" fmla="*/ 55434 w 183125"/>
                  <a:gd name="connsiteY5" fmla="*/ 128562 h 437258"/>
                  <a:gd name="connsiteX6" fmla="*/ 72999 w 183125"/>
                  <a:gd name="connsiteY6" fmla="*/ 230589 h 437258"/>
                  <a:gd name="connsiteX7" fmla="*/ 93180 w 183125"/>
                  <a:gd name="connsiteY7" fmla="*/ 334484 h 437258"/>
                  <a:gd name="connsiteX8" fmla="*/ 118594 w 183125"/>
                  <a:gd name="connsiteY8" fmla="*/ 439875 h 437258"/>
                  <a:gd name="connsiteX9" fmla="*/ 89817 w 183125"/>
                  <a:gd name="connsiteY9" fmla="*/ 416704 h 437258"/>
                  <a:gd name="connsiteX10" fmla="*/ 123 w 183125"/>
                  <a:gd name="connsiteY10" fmla="*/ 211529 h 437258"/>
                  <a:gd name="connsiteX11" fmla="*/ 21425 w 183125"/>
                  <a:gd name="connsiteY11" fmla="*/ 7475 h 437258"/>
                  <a:gd name="connsiteX12" fmla="*/ 24041 w 183125"/>
                  <a:gd name="connsiteY12" fmla="*/ 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3125" h="437258">
                    <a:moveTo>
                      <a:pt x="24041" y="0"/>
                    </a:moveTo>
                    <a:cubicBezTo>
                      <a:pt x="25910" y="1121"/>
                      <a:pt x="27405" y="1495"/>
                      <a:pt x="28152" y="2616"/>
                    </a:cubicBezTo>
                    <a:cubicBezTo>
                      <a:pt x="80100" y="68018"/>
                      <a:pt x="129806" y="134915"/>
                      <a:pt x="164936" y="211155"/>
                    </a:cubicBezTo>
                    <a:cubicBezTo>
                      <a:pt x="199319" y="285526"/>
                      <a:pt x="185864" y="356908"/>
                      <a:pt x="154471" y="426795"/>
                    </a:cubicBezTo>
                    <a:cubicBezTo>
                      <a:pt x="123452" y="327010"/>
                      <a:pt x="92059" y="226851"/>
                      <a:pt x="61040" y="127067"/>
                    </a:cubicBezTo>
                    <a:cubicBezTo>
                      <a:pt x="59171" y="127440"/>
                      <a:pt x="57303" y="127814"/>
                      <a:pt x="55434" y="128562"/>
                    </a:cubicBezTo>
                    <a:cubicBezTo>
                      <a:pt x="61414" y="162571"/>
                      <a:pt x="67020" y="196580"/>
                      <a:pt x="72999" y="230589"/>
                    </a:cubicBezTo>
                    <a:cubicBezTo>
                      <a:pt x="79353" y="265345"/>
                      <a:pt x="85706" y="300102"/>
                      <a:pt x="93180" y="334484"/>
                    </a:cubicBezTo>
                    <a:cubicBezTo>
                      <a:pt x="100655" y="368867"/>
                      <a:pt x="109624" y="402876"/>
                      <a:pt x="118594" y="439875"/>
                    </a:cubicBezTo>
                    <a:cubicBezTo>
                      <a:pt x="107756" y="431279"/>
                      <a:pt x="98786" y="424179"/>
                      <a:pt x="89817" y="416704"/>
                    </a:cubicBezTo>
                    <a:cubicBezTo>
                      <a:pt x="26284" y="363261"/>
                      <a:pt x="-2120" y="294122"/>
                      <a:pt x="123" y="211529"/>
                    </a:cubicBezTo>
                    <a:cubicBezTo>
                      <a:pt x="1991" y="142763"/>
                      <a:pt x="9466" y="74745"/>
                      <a:pt x="21425" y="7475"/>
                    </a:cubicBezTo>
                    <a:cubicBezTo>
                      <a:pt x="22173" y="4859"/>
                      <a:pt x="22920" y="2616"/>
                      <a:pt x="24041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2004A8F-2D98-4B27-82F6-EC73A2DBE7AB}"/>
                  </a:ext>
                </a:extLst>
              </p:cNvPr>
              <p:cNvSpPr/>
              <p:nvPr/>
            </p:nvSpPr>
            <p:spPr>
              <a:xfrm>
                <a:off x="4717381" y="2246099"/>
                <a:ext cx="248504" cy="593366"/>
              </a:xfrm>
              <a:custGeom>
                <a:avLst/>
                <a:gdLst>
                  <a:gd name="connsiteX0" fmla="*/ 72826 w 183125"/>
                  <a:gd name="connsiteY0" fmla="*/ 439128 h 437258"/>
                  <a:gd name="connsiteX1" fmla="*/ 130753 w 183125"/>
                  <a:gd name="connsiteY1" fmla="*/ 124824 h 437258"/>
                  <a:gd name="connsiteX2" fmla="*/ 124026 w 183125"/>
                  <a:gd name="connsiteY2" fmla="*/ 122956 h 437258"/>
                  <a:gd name="connsiteX3" fmla="*/ 33211 w 183125"/>
                  <a:gd name="connsiteY3" fmla="*/ 429411 h 437258"/>
                  <a:gd name="connsiteX4" fmla="*/ 15272 w 183125"/>
                  <a:gd name="connsiteY4" fmla="*/ 227973 h 437258"/>
                  <a:gd name="connsiteX5" fmla="*/ 78805 w 183125"/>
                  <a:gd name="connsiteY5" fmla="*/ 108754 h 437258"/>
                  <a:gd name="connsiteX6" fmla="*/ 154298 w 183125"/>
                  <a:gd name="connsiteY6" fmla="*/ 0 h 437258"/>
                  <a:gd name="connsiteX7" fmla="*/ 158782 w 183125"/>
                  <a:gd name="connsiteY7" fmla="*/ 747 h 437258"/>
                  <a:gd name="connsiteX8" fmla="*/ 169247 w 183125"/>
                  <a:gd name="connsiteY8" fmla="*/ 59422 h 437258"/>
                  <a:gd name="connsiteX9" fmla="*/ 183075 w 183125"/>
                  <a:gd name="connsiteY9" fmla="*/ 252265 h 437258"/>
                  <a:gd name="connsiteX10" fmla="*/ 72826 w 183125"/>
                  <a:gd name="connsiteY10" fmla="*/ 439128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3125" h="437258">
                    <a:moveTo>
                      <a:pt x="72826" y="439128"/>
                    </a:moveTo>
                    <a:cubicBezTo>
                      <a:pt x="92259" y="334484"/>
                      <a:pt x="111319" y="229841"/>
                      <a:pt x="130753" y="124824"/>
                    </a:cubicBezTo>
                    <a:cubicBezTo>
                      <a:pt x="128511" y="124077"/>
                      <a:pt x="126268" y="123703"/>
                      <a:pt x="124026" y="122956"/>
                    </a:cubicBezTo>
                    <a:cubicBezTo>
                      <a:pt x="93754" y="225357"/>
                      <a:pt x="63109" y="327757"/>
                      <a:pt x="33211" y="429411"/>
                    </a:cubicBezTo>
                    <a:cubicBezTo>
                      <a:pt x="3686" y="365877"/>
                      <a:pt x="-14626" y="298233"/>
                      <a:pt x="15272" y="227973"/>
                    </a:cubicBezTo>
                    <a:cubicBezTo>
                      <a:pt x="32837" y="186489"/>
                      <a:pt x="55260" y="146874"/>
                      <a:pt x="78805" y="108754"/>
                    </a:cubicBezTo>
                    <a:cubicBezTo>
                      <a:pt x="101976" y="71382"/>
                      <a:pt x="128884" y="36251"/>
                      <a:pt x="154298" y="0"/>
                    </a:cubicBezTo>
                    <a:cubicBezTo>
                      <a:pt x="155793" y="374"/>
                      <a:pt x="157288" y="374"/>
                      <a:pt x="158782" y="747"/>
                    </a:cubicBezTo>
                    <a:cubicBezTo>
                      <a:pt x="162146" y="20181"/>
                      <a:pt x="165883" y="39615"/>
                      <a:pt x="169247" y="59422"/>
                    </a:cubicBezTo>
                    <a:cubicBezTo>
                      <a:pt x="179711" y="123329"/>
                      <a:pt x="186438" y="187237"/>
                      <a:pt x="183075" y="252265"/>
                    </a:cubicBezTo>
                    <a:cubicBezTo>
                      <a:pt x="178590" y="334858"/>
                      <a:pt x="132995" y="392038"/>
                      <a:pt x="72826" y="43912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B171E7B-D41D-4D42-BBC1-EA12A1BC2A39}"/>
                  </a:ext>
                </a:extLst>
              </p:cNvPr>
              <p:cNvSpPr/>
              <p:nvPr/>
            </p:nvSpPr>
            <p:spPr>
              <a:xfrm>
                <a:off x="6006760" y="2714198"/>
                <a:ext cx="248504" cy="593366"/>
              </a:xfrm>
              <a:custGeom>
                <a:avLst/>
                <a:gdLst>
                  <a:gd name="connsiteX0" fmla="*/ 70433 w 183125"/>
                  <a:gd name="connsiteY0" fmla="*/ 438380 h 437258"/>
                  <a:gd name="connsiteX1" fmla="*/ 132472 w 183125"/>
                  <a:gd name="connsiteY1" fmla="*/ 128188 h 437258"/>
                  <a:gd name="connsiteX2" fmla="*/ 124997 w 183125"/>
                  <a:gd name="connsiteY2" fmla="*/ 126319 h 437258"/>
                  <a:gd name="connsiteX3" fmla="*/ 30818 w 183125"/>
                  <a:gd name="connsiteY3" fmla="*/ 427916 h 437258"/>
                  <a:gd name="connsiteX4" fmla="*/ 1294 w 183125"/>
                  <a:gd name="connsiteY4" fmla="*/ 327384 h 437258"/>
                  <a:gd name="connsiteX5" fmla="*/ 19233 w 183125"/>
                  <a:gd name="connsiteY5" fmla="*/ 215640 h 437258"/>
                  <a:gd name="connsiteX6" fmla="*/ 160501 w 183125"/>
                  <a:gd name="connsiteY6" fmla="*/ 0 h 437258"/>
                  <a:gd name="connsiteX7" fmla="*/ 163865 w 183125"/>
                  <a:gd name="connsiteY7" fmla="*/ 8969 h 437258"/>
                  <a:gd name="connsiteX8" fmla="*/ 183672 w 183125"/>
                  <a:gd name="connsiteY8" fmla="*/ 248901 h 437258"/>
                  <a:gd name="connsiteX9" fmla="*/ 70433 w 183125"/>
                  <a:gd name="connsiteY9" fmla="*/ 438380 h 43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125" h="437258">
                    <a:moveTo>
                      <a:pt x="70433" y="438380"/>
                    </a:moveTo>
                    <a:cubicBezTo>
                      <a:pt x="91362" y="334858"/>
                      <a:pt x="111917" y="231710"/>
                      <a:pt x="132472" y="128188"/>
                    </a:cubicBezTo>
                    <a:cubicBezTo>
                      <a:pt x="129856" y="127440"/>
                      <a:pt x="127613" y="127067"/>
                      <a:pt x="124997" y="126319"/>
                    </a:cubicBezTo>
                    <a:cubicBezTo>
                      <a:pt x="93604" y="226851"/>
                      <a:pt x="62211" y="327757"/>
                      <a:pt x="30818" y="427916"/>
                    </a:cubicBezTo>
                    <a:cubicBezTo>
                      <a:pt x="15496" y="397644"/>
                      <a:pt x="5405" y="363261"/>
                      <a:pt x="1294" y="327384"/>
                    </a:cubicBezTo>
                    <a:cubicBezTo>
                      <a:pt x="-2817" y="288516"/>
                      <a:pt x="2789" y="251144"/>
                      <a:pt x="19233" y="215640"/>
                    </a:cubicBezTo>
                    <a:cubicBezTo>
                      <a:pt x="54737" y="137157"/>
                      <a:pt x="105937" y="68766"/>
                      <a:pt x="160501" y="0"/>
                    </a:cubicBezTo>
                    <a:cubicBezTo>
                      <a:pt x="161996" y="4111"/>
                      <a:pt x="163491" y="6727"/>
                      <a:pt x="163865" y="8969"/>
                    </a:cubicBezTo>
                    <a:cubicBezTo>
                      <a:pt x="177693" y="88199"/>
                      <a:pt x="187409" y="168177"/>
                      <a:pt x="183672" y="248901"/>
                    </a:cubicBezTo>
                    <a:cubicBezTo>
                      <a:pt x="179561" y="333363"/>
                      <a:pt x="133219" y="391664"/>
                      <a:pt x="70433" y="43838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A678588-1ECE-480A-B83A-10116C4F8A01}"/>
                  </a:ext>
                </a:extLst>
              </p:cNvPr>
              <p:cNvSpPr/>
              <p:nvPr/>
            </p:nvSpPr>
            <p:spPr>
              <a:xfrm>
                <a:off x="6340735" y="1899209"/>
                <a:ext cx="233290" cy="517293"/>
              </a:xfrm>
              <a:custGeom>
                <a:avLst/>
                <a:gdLst>
                  <a:gd name="connsiteX0" fmla="*/ 111719 w 171913"/>
                  <a:gd name="connsiteY0" fmla="*/ 0 h 381200"/>
                  <a:gd name="connsiteX1" fmla="*/ 174505 w 171913"/>
                  <a:gd name="connsiteY1" fmla="*/ 229841 h 381200"/>
                  <a:gd name="connsiteX2" fmla="*/ 149465 w 171913"/>
                  <a:gd name="connsiteY2" fmla="*/ 313929 h 381200"/>
                  <a:gd name="connsiteX3" fmla="*/ 92659 w 171913"/>
                  <a:gd name="connsiteY3" fmla="*/ 382695 h 381200"/>
                  <a:gd name="connsiteX4" fmla="*/ 104245 w 171913"/>
                  <a:gd name="connsiteY4" fmla="*/ 111370 h 381200"/>
                  <a:gd name="connsiteX5" fmla="*/ 96770 w 171913"/>
                  <a:gd name="connsiteY5" fmla="*/ 110623 h 381200"/>
                  <a:gd name="connsiteX6" fmla="*/ 52297 w 171913"/>
                  <a:gd name="connsiteY6" fmla="*/ 371857 h 381200"/>
                  <a:gd name="connsiteX7" fmla="*/ 4834 w 171913"/>
                  <a:gd name="connsiteY7" fmla="*/ 202933 h 381200"/>
                  <a:gd name="connsiteX8" fmla="*/ 81074 w 171913"/>
                  <a:gd name="connsiteY8" fmla="*/ 47089 h 381200"/>
                  <a:gd name="connsiteX9" fmla="*/ 111719 w 171913"/>
                  <a:gd name="connsiteY9" fmla="*/ 0 h 3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13" h="381200">
                    <a:moveTo>
                      <a:pt x="111719" y="0"/>
                    </a:moveTo>
                    <a:cubicBezTo>
                      <a:pt x="141617" y="76240"/>
                      <a:pt x="170768" y="149490"/>
                      <a:pt x="174505" y="229841"/>
                    </a:cubicBezTo>
                    <a:cubicBezTo>
                      <a:pt x="176000" y="260487"/>
                      <a:pt x="167031" y="289264"/>
                      <a:pt x="149465" y="313929"/>
                    </a:cubicBezTo>
                    <a:cubicBezTo>
                      <a:pt x="132648" y="337100"/>
                      <a:pt x="113214" y="358029"/>
                      <a:pt x="92659" y="382695"/>
                    </a:cubicBezTo>
                    <a:cubicBezTo>
                      <a:pt x="96770" y="288516"/>
                      <a:pt x="100507" y="199943"/>
                      <a:pt x="104245" y="111370"/>
                    </a:cubicBezTo>
                    <a:cubicBezTo>
                      <a:pt x="101629" y="110996"/>
                      <a:pt x="99386" y="110996"/>
                      <a:pt x="96770" y="110623"/>
                    </a:cubicBezTo>
                    <a:cubicBezTo>
                      <a:pt x="81821" y="198075"/>
                      <a:pt x="66872" y="285900"/>
                      <a:pt x="52297" y="371857"/>
                    </a:cubicBezTo>
                    <a:cubicBezTo>
                      <a:pt x="13429" y="341211"/>
                      <a:pt x="-10863" y="258618"/>
                      <a:pt x="4834" y="202933"/>
                    </a:cubicBezTo>
                    <a:cubicBezTo>
                      <a:pt x="20904" y="146500"/>
                      <a:pt x="50428" y="96421"/>
                      <a:pt x="81074" y="47089"/>
                    </a:cubicBezTo>
                    <a:cubicBezTo>
                      <a:pt x="90417" y="31767"/>
                      <a:pt x="100507" y="17191"/>
                      <a:pt x="11171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92CA626-8799-4602-ACB4-22DF8484E4AD}"/>
                  </a:ext>
                </a:extLst>
              </p:cNvPr>
              <p:cNvSpPr/>
              <p:nvPr/>
            </p:nvSpPr>
            <p:spPr>
              <a:xfrm>
                <a:off x="7444258" y="4536496"/>
                <a:ext cx="456435" cy="263718"/>
              </a:xfrm>
              <a:custGeom>
                <a:avLst/>
                <a:gdLst>
                  <a:gd name="connsiteX0" fmla="*/ 333737 w 336352"/>
                  <a:gd name="connsiteY0" fmla="*/ 190896 h 194337"/>
                  <a:gd name="connsiteX1" fmla="*/ 124824 w 336352"/>
                  <a:gd name="connsiteY1" fmla="*/ 184169 h 194337"/>
                  <a:gd name="connsiteX2" fmla="*/ 40363 w 336352"/>
                  <a:gd name="connsiteY2" fmla="*/ 127362 h 194337"/>
                  <a:gd name="connsiteX3" fmla="*/ 0 w 336352"/>
                  <a:gd name="connsiteY3" fmla="*/ 54486 h 194337"/>
                  <a:gd name="connsiteX4" fmla="*/ 238811 w 336352"/>
                  <a:gd name="connsiteY4" fmla="*/ 148291 h 194337"/>
                  <a:gd name="connsiteX5" fmla="*/ 242174 w 336352"/>
                  <a:gd name="connsiteY5" fmla="*/ 141564 h 194337"/>
                  <a:gd name="connsiteX6" fmla="*/ 23171 w 336352"/>
                  <a:gd name="connsiteY6" fmla="*/ 19730 h 194337"/>
                  <a:gd name="connsiteX7" fmla="*/ 189479 w 336352"/>
                  <a:gd name="connsiteY7" fmla="*/ 26083 h 194337"/>
                  <a:gd name="connsiteX8" fmla="*/ 267214 w 336352"/>
                  <a:gd name="connsiteY8" fmla="*/ 99707 h 194337"/>
                  <a:gd name="connsiteX9" fmla="*/ 336353 w 336352"/>
                  <a:gd name="connsiteY9" fmla="*/ 186785 h 194337"/>
                  <a:gd name="connsiteX10" fmla="*/ 333737 w 336352"/>
                  <a:gd name="connsiteY10" fmla="*/ 190896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6352" h="194337">
                    <a:moveTo>
                      <a:pt x="333737" y="190896"/>
                    </a:moveTo>
                    <a:cubicBezTo>
                      <a:pt x="263850" y="196128"/>
                      <a:pt x="193964" y="199118"/>
                      <a:pt x="124824" y="184169"/>
                    </a:cubicBezTo>
                    <a:cubicBezTo>
                      <a:pt x="89321" y="176694"/>
                      <a:pt x="60170" y="157634"/>
                      <a:pt x="40363" y="127362"/>
                    </a:cubicBezTo>
                    <a:cubicBezTo>
                      <a:pt x="25414" y="104939"/>
                      <a:pt x="13828" y="79899"/>
                      <a:pt x="0" y="54486"/>
                    </a:cubicBezTo>
                    <a:cubicBezTo>
                      <a:pt x="82220" y="86626"/>
                      <a:pt x="160328" y="117646"/>
                      <a:pt x="238811" y="148291"/>
                    </a:cubicBezTo>
                    <a:cubicBezTo>
                      <a:pt x="239932" y="146049"/>
                      <a:pt x="241053" y="143806"/>
                      <a:pt x="242174" y="141564"/>
                    </a:cubicBezTo>
                    <a:cubicBezTo>
                      <a:pt x="168550" y="100828"/>
                      <a:pt x="95300" y="59718"/>
                      <a:pt x="23171" y="19730"/>
                    </a:cubicBezTo>
                    <a:cubicBezTo>
                      <a:pt x="65402" y="-7552"/>
                      <a:pt x="145753" y="-7552"/>
                      <a:pt x="189479" y="26083"/>
                    </a:cubicBezTo>
                    <a:cubicBezTo>
                      <a:pt x="217508" y="47759"/>
                      <a:pt x="243295" y="73172"/>
                      <a:pt x="267214" y="99707"/>
                    </a:cubicBezTo>
                    <a:cubicBezTo>
                      <a:pt x="291880" y="126989"/>
                      <a:pt x="313556" y="157634"/>
                      <a:pt x="336353" y="186785"/>
                    </a:cubicBezTo>
                    <a:cubicBezTo>
                      <a:pt x="335606" y="188280"/>
                      <a:pt x="334484" y="189775"/>
                      <a:pt x="333737" y="19089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036600-C22D-4872-B926-B3981C5D21C0}"/>
                  </a:ext>
                </a:extLst>
              </p:cNvPr>
              <p:cNvSpPr/>
              <p:nvPr/>
            </p:nvSpPr>
            <p:spPr>
              <a:xfrm>
                <a:off x="4293334" y="4537874"/>
                <a:ext cx="446292" cy="263718"/>
              </a:xfrm>
              <a:custGeom>
                <a:avLst/>
                <a:gdLst>
                  <a:gd name="connsiteX0" fmla="*/ 312435 w 328878"/>
                  <a:gd name="connsiteY0" fmla="*/ 18340 h 194337"/>
                  <a:gd name="connsiteX1" fmla="*/ 91936 w 328878"/>
                  <a:gd name="connsiteY1" fmla="*/ 140922 h 194337"/>
                  <a:gd name="connsiteX2" fmla="*/ 95300 w 328878"/>
                  <a:gd name="connsiteY2" fmla="*/ 148023 h 194337"/>
                  <a:gd name="connsiteX3" fmla="*/ 329252 w 328878"/>
                  <a:gd name="connsiteY3" fmla="*/ 56086 h 194337"/>
                  <a:gd name="connsiteX4" fmla="*/ 210034 w 328878"/>
                  <a:gd name="connsiteY4" fmla="*/ 183527 h 194337"/>
                  <a:gd name="connsiteX5" fmla="*/ 0 w 328878"/>
                  <a:gd name="connsiteY5" fmla="*/ 190254 h 194337"/>
                  <a:gd name="connsiteX6" fmla="*/ 2242 w 328878"/>
                  <a:gd name="connsiteY6" fmla="*/ 183900 h 194337"/>
                  <a:gd name="connsiteX7" fmla="*/ 114734 w 328878"/>
                  <a:gd name="connsiteY7" fmla="*/ 48986 h 194337"/>
                  <a:gd name="connsiteX8" fmla="*/ 312435 w 328878"/>
                  <a:gd name="connsiteY8" fmla="*/ 18340 h 19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878" h="194337">
                    <a:moveTo>
                      <a:pt x="312435" y="18340"/>
                    </a:moveTo>
                    <a:cubicBezTo>
                      <a:pt x="238811" y="59076"/>
                      <a:pt x="165560" y="99812"/>
                      <a:pt x="91936" y="140922"/>
                    </a:cubicBezTo>
                    <a:cubicBezTo>
                      <a:pt x="93058" y="143164"/>
                      <a:pt x="94179" y="145407"/>
                      <a:pt x="95300" y="148023"/>
                    </a:cubicBezTo>
                    <a:cubicBezTo>
                      <a:pt x="173782" y="117377"/>
                      <a:pt x="252265" y="86358"/>
                      <a:pt x="329252" y="56086"/>
                    </a:cubicBezTo>
                    <a:cubicBezTo>
                      <a:pt x="322151" y="109903"/>
                      <a:pt x="267961" y="170446"/>
                      <a:pt x="210034" y="183527"/>
                    </a:cubicBezTo>
                    <a:cubicBezTo>
                      <a:pt x="140895" y="199223"/>
                      <a:pt x="71008" y="195486"/>
                      <a:pt x="0" y="190254"/>
                    </a:cubicBezTo>
                    <a:cubicBezTo>
                      <a:pt x="747" y="187264"/>
                      <a:pt x="1121" y="185395"/>
                      <a:pt x="2242" y="183900"/>
                    </a:cubicBezTo>
                    <a:cubicBezTo>
                      <a:pt x="35878" y="135690"/>
                      <a:pt x="72876" y="90469"/>
                      <a:pt x="114734" y="48986"/>
                    </a:cubicBezTo>
                    <a:cubicBezTo>
                      <a:pt x="174156" y="-10063"/>
                      <a:pt x="241800" y="-9689"/>
                      <a:pt x="312435" y="1834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2667D9C-BE10-4081-90CF-06338A8DC93D}"/>
                  </a:ext>
                </a:extLst>
              </p:cNvPr>
              <p:cNvSpPr/>
              <p:nvPr/>
            </p:nvSpPr>
            <p:spPr>
              <a:xfrm>
                <a:off x="4267355" y="3020518"/>
                <a:ext cx="228217" cy="491936"/>
              </a:xfrm>
              <a:custGeom>
                <a:avLst/>
                <a:gdLst>
                  <a:gd name="connsiteX0" fmla="*/ 46052 w 168176"/>
                  <a:gd name="connsiteY0" fmla="*/ 107633 h 362513"/>
                  <a:gd name="connsiteX1" fmla="*/ 107717 w 168176"/>
                  <a:gd name="connsiteY1" fmla="*/ 365877 h 362513"/>
                  <a:gd name="connsiteX2" fmla="*/ 86414 w 168176"/>
                  <a:gd name="connsiteY2" fmla="*/ 351302 h 362513"/>
                  <a:gd name="connsiteX3" fmla="*/ 64365 w 168176"/>
                  <a:gd name="connsiteY3" fmla="*/ 333363 h 362513"/>
                  <a:gd name="connsiteX4" fmla="*/ 1205 w 168176"/>
                  <a:gd name="connsiteY4" fmla="*/ 209286 h 362513"/>
                  <a:gd name="connsiteX5" fmla="*/ 16528 w 168176"/>
                  <a:gd name="connsiteY5" fmla="*/ 0 h 362513"/>
                  <a:gd name="connsiteX6" fmla="*/ 20265 w 168176"/>
                  <a:gd name="connsiteY6" fmla="*/ 747 h 362513"/>
                  <a:gd name="connsiteX7" fmla="*/ 143968 w 168176"/>
                  <a:gd name="connsiteY7" fmla="*/ 162571 h 362513"/>
                  <a:gd name="connsiteX8" fmla="*/ 142473 w 168176"/>
                  <a:gd name="connsiteY8" fmla="*/ 357655 h 362513"/>
                  <a:gd name="connsiteX9" fmla="*/ 99121 w 168176"/>
                  <a:gd name="connsiteY9" fmla="*/ 230215 h 362513"/>
                  <a:gd name="connsiteX10" fmla="*/ 51284 w 168176"/>
                  <a:gd name="connsiteY10" fmla="*/ 106138 h 362513"/>
                  <a:gd name="connsiteX11" fmla="*/ 46052 w 168176"/>
                  <a:gd name="connsiteY11" fmla="*/ 107633 h 36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176" h="362513">
                    <a:moveTo>
                      <a:pt x="46052" y="107633"/>
                    </a:moveTo>
                    <a:cubicBezTo>
                      <a:pt x="66607" y="193964"/>
                      <a:pt x="87162" y="279920"/>
                      <a:pt x="107717" y="365877"/>
                    </a:cubicBezTo>
                    <a:cubicBezTo>
                      <a:pt x="101737" y="362140"/>
                      <a:pt x="93889" y="356908"/>
                      <a:pt x="86414" y="351302"/>
                    </a:cubicBezTo>
                    <a:cubicBezTo>
                      <a:pt x="78940" y="345696"/>
                      <a:pt x="71465" y="339717"/>
                      <a:pt x="64365" y="333363"/>
                    </a:cubicBezTo>
                    <a:cubicBezTo>
                      <a:pt x="27366" y="300102"/>
                      <a:pt x="5316" y="259366"/>
                      <a:pt x="1205" y="209286"/>
                    </a:cubicBezTo>
                    <a:cubicBezTo>
                      <a:pt x="-2906" y="157338"/>
                      <a:pt x="3821" y="51574"/>
                      <a:pt x="16528" y="0"/>
                    </a:cubicBezTo>
                    <a:cubicBezTo>
                      <a:pt x="17649" y="374"/>
                      <a:pt x="19518" y="0"/>
                      <a:pt x="20265" y="747"/>
                    </a:cubicBezTo>
                    <a:cubicBezTo>
                      <a:pt x="66607" y="50827"/>
                      <a:pt x="109959" y="103148"/>
                      <a:pt x="143968" y="162571"/>
                    </a:cubicBezTo>
                    <a:cubicBezTo>
                      <a:pt x="181714" y="227599"/>
                      <a:pt x="171998" y="291880"/>
                      <a:pt x="142473" y="357655"/>
                    </a:cubicBezTo>
                    <a:cubicBezTo>
                      <a:pt x="127898" y="314303"/>
                      <a:pt x="114070" y="272072"/>
                      <a:pt x="99121" y="230215"/>
                    </a:cubicBezTo>
                    <a:cubicBezTo>
                      <a:pt x="84172" y="188358"/>
                      <a:pt x="67354" y="147248"/>
                      <a:pt x="51284" y="106138"/>
                    </a:cubicBezTo>
                    <a:cubicBezTo>
                      <a:pt x="49789" y="106512"/>
                      <a:pt x="47921" y="107259"/>
                      <a:pt x="46052" y="10763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99C75E-6305-435C-A34E-7BE1A4E76771}"/>
                  </a:ext>
                </a:extLst>
              </p:cNvPr>
              <p:cNvSpPr/>
              <p:nvPr/>
            </p:nvSpPr>
            <p:spPr>
              <a:xfrm>
                <a:off x="7694008" y="3014432"/>
                <a:ext cx="223145" cy="502079"/>
              </a:xfrm>
              <a:custGeom>
                <a:avLst/>
                <a:gdLst>
                  <a:gd name="connsiteX0" fmla="*/ 116433 w 164439"/>
                  <a:gd name="connsiteY0" fmla="*/ 110623 h 369988"/>
                  <a:gd name="connsiteX1" fmla="*/ 25992 w 164439"/>
                  <a:gd name="connsiteY1" fmla="*/ 360271 h 369988"/>
                  <a:gd name="connsiteX2" fmla="*/ 12538 w 164439"/>
                  <a:gd name="connsiteY2" fmla="*/ 194337 h 369988"/>
                  <a:gd name="connsiteX3" fmla="*/ 153058 w 164439"/>
                  <a:gd name="connsiteY3" fmla="*/ 0 h 369988"/>
                  <a:gd name="connsiteX4" fmla="*/ 163149 w 164439"/>
                  <a:gd name="connsiteY4" fmla="*/ 76614 h 369988"/>
                  <a:gd name="connsiteX5" fmla="*/ 167260 w 164439"/>
                  <a:gd name="connsiteY5" fmla="*/ 208913 h 369988"/>
                  <a:gd name="connsiteX6" fmla="*/ 94757 w 164439"/>
                  <a:gd name="connsiteY6" fmla="*/ 346444 h 369988"/>
                  <a:gd name="connsiteX7" fmla="*/ 60748 w 164439"/>
                  <a:gd name="connsiteY7" fmla="*/ 371483 h 369988"/>
                  <a:gd name="connsiteX8" fmla="*/ 122787 w 164439"/>
                  <a:gd name="connsiteY8" fmla="*/ 112118 h 369988"/>
                  <a:gd name="connsiteX9" fmla="*/ 116433 w 164439"/>
                  <a:gd name="connsiteY9" fmla="*/ 110623 h 36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39" h="369988">
                    <a:moveTo>
                      <a:pt x="116433" y="110623"/>
                    </a:moveTo>
                    <a:cubicBezTo>
                      <a:pt x="86535" y="193964"/>
                      <a:pt x="56264" y="276931"/>
                      <a:pt x="25992" y="360271"/>
                    </a:cubicBezTo>
                    <a:cubicBezTo>
                      <a:pt x="2821" y="306829"/>
                      <a:pt x="-11754" y="251517"/>
                      <a:pt x="12538" y="194337"/>
                    </a:cubicBezTo>
                    <a:cubicBezTo>
                      <a:pt x="43931" y="120713"/>
                      <a:pt x="97373" y="62038"/>
                      <a:pt x="153058" y="0"/>
                    </a:cubicBezTo>
                    <a:cubicBezTo>
                      <a:pt x="156796" y="28403"/>
                      <a:pt x="161654" y="52322"/>
                      <a:pt x="163149" y="76614"/>
                    </a:cubicBezTo>
                    <a:cubicBezTo>
                      <a:pt x="165765" y="120713"/>
                      <a:pt x="168007" y="164813"/>
                      <a:pt x="167260" y="208913"/>
                    </a:cubicBezTo>
                    <a:cubicBezTo>
                      <a:pt x="166513" y="266466"/>
                      <a:pt x="138483" y="310940"/>
                      <a:pt x="94757" y="346444"/>
                    </a:cubicBezTo>
                    <a:cubicBezTo>
                      <a:pt x="83546" y="355413"/>
                      <a:pt x="71586" y="363635"/>
                      <a:pt x="60748" y="371483"/>
                    </a:cubicBezTo>
                    <a:cubicBezTo>
                      <a:pt x="81303" y="285153"/>
                      <a:pt x="102232" y="198448"/>
                      <a:pt x="122787" y="112118"/>
                    </a:cubicBezTo>
                    <a:cubicBezTo>
                      <a:pt x="121292" y="111744"/>
                      <a:pt x="118676" y="110997"/>
                      <a:pt x="116433" y="11062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CA43812-3D34-4F24-BEC7-285C0124D97D}"/>
                  </a:ext>
                </a:extLst>
              </p:cNvPr>
              <p:cNvSpPr/>
              <p:nvPr/>
            </p:nvSpPr>
            <p:spPr>
              <a:xfrm>
                <a:off x="7729698" y="2522496"/>
                <a:ext cx="268790" cy="395578"/>
              </a:xfrm>
              <a:custGeom>
                <a:avLst/>
                <a:gdLst>
                  <a:gd name="connsiteX0" fmla="*/ 69577 w 198074"/>
                  <a:gd name="connsiteY0" fmla="*/ 0 h 291505"/>
                  <a:gd name="connsiteX1" fmla="*/ 192533 w 198074"/>
                  <a:gd name="connsiteY1" fmla="*/ 144632 h 291505"/>
                  <a:gd name="connsiteX2" fmla="*/ 195149 w 198074"/>
                  <a:gd name="connsiteY2" fmla="*/ 205549 h 291505"/>
                  <a:gd name="connsiteX3" fmla="*/ 140585 w 198074"/>
                  <a:gd name="connsiteY3" fmla="*/ 281789 h 291505"/>
                  <a:gd name="connsiteX4" fmla="*/ 88263 w 198074"/>
                  <a:gd name="connsiteY4" fmla="*/ 83715 h 291505"/>
                  <a:gd name="connsiteX5" fmla="*/ 83779 w 198074"/>
                  <a:gd name="connsiteY5" fmla="*/ 84462 h 291505"/>
                  <a:gd name="connsiteX6" fmla="*/ 83779 w 198074"/>
                  <a:gd name="connsiteY6" fmla="*/ 152854 h 291505"/>
                  <a:gd name="connsiteX7" fmla="*/ 88263 w 198074"/>
                  <a:gd name="connsiteY7" fmla="*/ 221246 h 291505"/>
                  <a:gd name="connsiteX8" fmla="*/ 97607 w 198074"/>
                  <a:gd name="connsiteY8" fmla="*/ 291880 h 291505"/>
                  <a:gd name="connsiteX9" fmla="*/ 12771 w 198074"/>
                  <a:gd name="connsiteY9" fmla="*/ 227599 h 291505"/>
                  <a:gd name="connsiteX10" fmla="*/ 438 w 198074"/>
                  <a:gd name="connsiteY10" fmla="*/ 177893 h 291505"/>
                  <a:gd name="connsiteX11" fmla="*/ 69577 w 198074"/>
                  <a:gd name="connsiteY11" fmla="*/ 0 h 291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91505">
                    <a:moveTo>
                      <a:pt x="69577" y="0"/>
                    </a:moveTo>
                    <a:cubicBezTo>
                      <a:pt x="117414" y="44100"/>
                      <a:pt x="164130" y="86704"/>
                      <a:pt x="192533" y="144632"/>
                    </a:cubicBezTo>
                    <a:cubicBezTo>
                      <a:pt x="202250" y="164439"/>
                      <a:pt x="202250" y="184994"/>
                      <a:pt x="195149" y="205549"/>
                    </a:cubicBezTo>
                    <a:cubicBezTo>
                      <a:pt x="186180" y="232084"/>
                      <a:pt x="159645" y="268335"/>
                      <a:pt x="140585" y="281789"/>
                    </a:cubicBezTo>
                    <a:cubicBezTo>
                      <a:pt x="123394" y="216387"/>
                      <a:pt x="105829" y="150238"/>
                      <a:pt x="88263" y="83715"/>
                    </a:cubicBezTo>
                    <a:cubicBezTo>
                      <a:pt x="86768" y="84088"/>
                      <a:pt x="85274" y="84462"/>
                      <a:pt x="83779" y="84462"/>
                    </a:cubicBezTo>
                    <a:cubicBezTo>
                      <a:pt x="83779" y="107259"/>
                      <a:pt x="83031" y="130057"/>
                      <a:pt x="83779" y="152854"/>
                    </a:cubicBezTo>
                    <a:cubicBezTo>
                      <a:pt x="84526" y="175651"/>
                      <a:pt x="86021" y="198448"/>
                      <a:pt x="88263" y="221246"/>
                    </a:cubicBezTo>
                    <a:cubicBezTo>
                      <a:pt x="90506" y="244417"/>
                      <a:pt x="94243" y="267214"/>
                      <a:pt x="97607" y="291880"/>
                    </a:cubicBezTo>
                    <a:cubicBezTo>
                      <a:pt x="64345" y="275809"/>
                      <a:pt x="33700" y="258244"/>
                      <a:pt x="12771" y="227599"/>
                    </a:cubicBezTo>
                    <a:cubicBezTo>
                      <a:pt x="2680" y="212650"/>
                      <a:pt x="-1431" y="195832"/>
                      <a:pt x="438" y="177893"/>
                    </a:cubicBezTo>
                    <a:cubicBezTo>
                      <a:pt x="7912" y="113613"/>
                      <a:pt x="38558" y="57927"/>
                      <a:pt x="69577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746A077-BF9E-43A6-8DF2-47FDE7D8ACAB}"/>
                  </a:ext>
                </a:extLst>
              </p:cNvPr>
              <p:cNvSpPr/>
              <p:nvPr/>
            </p:nvSpPr>
            <p:spPr>
              <a:xfrm>
                <a:off x="4190694" y="2523003"/>
                <a:ext cx="268790" cy="390506"/>
              </a:xfrm>
              <a:custGeom>
                <a:avLst/>
                <a:gdLst>
                  <a:gd name="connsiteX0" fmla="*/ 105161 w 198074"/>
                  <a:gd name="connsiteY0" fmla="*/ 289637 h 287768"/>
                  <a:gd name="connsiteX1" fmla="*/ 120110 w 198074"/>
                  <a:gd name="connsiteY1" fmla="*/ 84462 h 287768"/>
                  <a:gd name="connsiteX2" fmla="*/ 114504 w 198074"/>
                  <a:gd name="connsiteY2" fmla="*/ 83715 h 287768"/>
                  <a:gd name="connsiteX3" fmla="*/ 62930 w 198074"/>
                  <a:gd name="connsiteY3" fmla="*/ 285526 h 287768"/>
                  <a:gd name="connsiteX4" fmla="*/ 51718 w 198074"/>
                  <a:gd name="connsiteY4" fmla="*/ 275062 h 287768"/>
                  <a:gd name="connsiteX5" fmla="*/ 11729 w 198074"/>
                  <a:gd name="connsiteY5" fmla="*/ 219751 h 287768"/>
                  <a:gd name="connsiteX6" fmla="*/ 12103 w 198074"/>
                  <a:gd name="connsiteY6" fmla="*/ 134541 h 287768"/>
                  <a:gd name="connsiteX7" fmla="*/ 94323 w 198074"/>
                  <a:gd name="connsiteY7" fmla="*/ 33262 h 287768"/>
                  <a:gd name="connsiteX8" fmla="*/ 130200 w 198074"/>
                  <a:gd name="connsiteY8" fmla="*/ 0 h 287768"/>
                  <a:gd name="connsiteX9" fmla="*/ 198218 w 198074"/>
                  <a:gd name="connsiteY9" fmla="*/ 170793 h 287768"/>
                  <a:gd name="connsiteX10" fmla="*/ 173553 w 198074"/>
                  <a:gd name="connsiteY10" fmla="*/ 244043 h 287768"/>
                  <a:gd name="connsiteX11" fmla="*/ 105161 w 198074"/>
                  <a:gd name="connsiteY11" fmla="*/ 289637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074" h="287768">
                    <a:moveTo>
                      <a:pt x="105161" y="289637"/>
                    </a:moveTo>
                    <a:cubicBezTo>
                      <a:pt x="110019" y="221246"/>
                      <a:pt x="115251" y="152854"/>
                      <a:pt x="120110" y="84462"/>
                    </a:cubicBezTo>
                    <a:cubicBezTo>
                      <a:pt x="118241" y="84088"/>
                      <a:pt x="116372" y="84088"/>
                      <a:pt x="114504" y="83715"/>
                    </a:cubicBezTo>
                    <a:cubicBezTo>
                      <a:pt x="93202" y="149116"/>
                      <a:pt x="71152" y="213771"/>
                      <a:pt x="62930" y="285526"/>
                    </a:cubicBezTo>
                    <a:cubicBezTo>
                      <a:pt x="58445" y="281042"/>
                      <a:pt x="54334" y="278426"/>
                      <a:pt x="51718" y="275062"/>
                    </a:cubicBezTo>
                    <a:cubicBezTo>
                      <a:pt x="37890" y="256749"/>
                      <a:pt x="22941" y="239558"/>
                      <a:pt x="11729" y="219751"/>
                    </a:cubicBezTo>
                    <a:cubicBezTo>
                      <a:pt x="-4341" y="192095"/>
                      <a:pt x="-3593" y="162944"/>
                      <a:pt x="12103" y="134541"/>
                    </a:cubicBezTo>
                    <a:cubicBezTo>
                      <a:pt x="33405" y="95674"/>
                      <a:pt x="63303" y="63907"/>
                      <a:pt x="94323" y="33262"/>
                    </a:cubicBezTo>
                    <a:cubicBezTo>
                      <a:pt x="105534" y="22050"/>
                      <a:pt x="117494" y="11959"/>
                      <a:pt x="130200" y="0"/>
                    </a:cubicBezTo>
                    <a:cubicBezTo>
                      <a:pt x="160098" y="55685"/>
                      <a:pt x="188875" y="109128"/>
                      <a:pt x="198218" y="170793"/>
                    </a:cubicBezTo>
                    <a:cubicBezTo>
                      <a:pt x="202703" y="199569"/>
                      <a:pt x="193734" y="223862"/>
                      <a:pt x="173553" y="244043"/>
                    </a:cubicBezTo>
                    <a:cubicBezTo>
                      <a:pt x="153371" y="264598"/>
                      <a:pt x="129453" y="279547"/>
                      <a:pt x="105161" y="289637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E9C9B22-EA91-4837-8CE4-FBA94891E700}"/>
                  </a:ext>
                </a:extLst>
              </p:cNvPr>
              <p:cNvSpPr/>
              <p:nvPr/>
            </p:nvSpPr>
            <p:spPr>
              <a:xfrm>
                <a:off x="6084373" y="1759234"/>
                <a:ext cx="213003" cy="486865"/>
              </a:xfrm>
              <a:custGeom>
                <a:avLst/>
                <a:gdLst>
                  <a:gd name="connsiteX0" fmla="*/ 86117 w 156964"/>
                  <a:gd name="connsiteY0" fmla="*/ 359150 h 358776"/>
                  <a:gd name="connsiteX1" fmla="*/ 95086 w 156964"/>
                  <a:gd name="connsiteY1" fmla="*/ 105391 h 358776"/>
                  <a:gd name="connsiteX2" fmla="*/ 89854 w 156964"/>
                  <a:gd name="connsiteY2" fmla="*/ 104643 h 358776"/>
                  <a:gd name="connsiteX3" fmla="*/ 67430 w 156964"/>
                  <a:gd name="connsiteY3" fmla="*/ 230215 h 358776"/>
                  <a:gd name="connsiteX4" fmla="*/ 50613 w 156964"/>
                  <a:gd name="connsiteY4" fmla="*/ 358777 h 358776"/>
                  <a:gd name="connsiteX5" fmla="*/ 3523 w 156964"/>
                  <a:gd name="connsiteY5" fmla="*/ 200317 h 358776"/>
                  <a:gd name="connsiteX6" fmla="*/ 102187 w 156964"/>
                  <a:gd name="connsiteY6" fmla="*/ 0 h 358776"/>
                  <a:gd name="connsiteX7" fmla="*/ 155630 w 156964"/>
                  <a:gd name="connsiteY7" fmla="*/ 176772 h 358776"/>
                  <a:gd name="connsiteX8" fmla="*/ 155256 w 156964"/>
                  <a:gd name="connsiteY8" fmla="*/ 254881 h 358776"/>
                  <a:gd name="connsiteX9" fmla="*/ 86117 w 156964"/>
                  <a:gd name="connsiteY9" fmla="*/ 359150 h 358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358776">
                    <a:moveTo>
                      <a:pt x="86117" y="359150"/>
                    </a:moveTo>
                    <a:cubicBezTo>
                      <a:pt x="89106" y="275062"/>
                      <a:pt x="92096" y="190226"/>
                      <a:pt x="95086" y="105391"/>
                    </a:cubicBezTo>
                    <a:cubicBezTo>
                      <a:pt x="93217" y="105017"/>
                      <a:pt x="91722" y="105017"/>
                      <a:pt x="89854" y="104643"/>
                    </a:cubicBezTo>
                    <a:cubicBezTo>
                      <a:pt x="82379" y="146500"/>
                      <a:pt x="73784" y="188358"/>
                      <a:pt x="67430" y="230215"/>
                    </a:cubicBezTo>
                    <a:cubicBezTo>
                      <a:pt x="61077" y="272072"/>
                      <a:pt x="56219" y="314303"/>
                      <a:pt x="50613" y="358777"/>
                    </a:cubicBezTo>
                    <a:cubicBezTo>
                      <a:pt x="15482" y="310566"/>
                      <a:pt x="-9557" y="261234"/>
                      <a:pt x="3523" y="200317"/>
                    </a:cubicBezTo>
                    <a:cubicBezTo>
                      <a:pt x="14361" y="150985"/>
                      <a:pt x="71915" y="33262"/>
                      <a:pt x="102187" y="0"/>
                    </a:cubicBezTo>
                    <a:cubicBezTo>
                      <a:pt x="125358" y="57554"/>
                      <a:pt x="147034" y="115481"/>
                      <a:pt x="155630" y="176772"/>
                    </a:cubicBezTo>
                    <a:cubicBezTo>
                      <a:pt x="159367" y="202559"/>
                      <a:pt x="159367" y="229468"/>
                      <a:pt x="155256" y="254881"/>
                    </a:cubicBezTo>
                    <a:cubicBezTo>
                      <a:pt x="149276" y="292627"/>
                      <a:pt x="116015" y="337474"/>
                      <a:pt x="86117" y="35915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692002C-976E-4E61-AB1E-EBC979449962}"/>
                  </a:ext>
                </a:extLst>
              </p:cNvPr>
              <p:cNvSpPr/>
              <p:nvPr/>
            </p:nvSpPr>
            <p:spPr>
              <a:xfrm>
                <a:off x="5017037" y="4845998"/>
                <a:ext cx="349934" cy="238361"/>
              </a:xfrm>
              <a:custGeom>
                <a:avLst/>
                <a:gdLst>
                  <a:gd name="connsiteX0" fmla="*/ 243669 w 257870"/>
                  <a:gd name="connsiteY0" fmla="*/ 24859 h 175651"/>
                  <a:gd name="connsiteX1" fmla="*/ 71382 w 257870"/>
                  <a:gd name="connsiteY1" fmla="*/ 125391 h 175651"/>
                  <a:gd name="connsiteX2" fmla="*/ 74371 w 257870"/>
                  <a:gd name="connsiteY2" fmla="*/ 132118 h 175651"/>
                  <a:gd name="connsiteX3" fmla="*/ 261234 w 257870"/>
                  <a:gd name="connsiteY3" fmla="*/ 62232 h 175651"/>
                  <a:gd name="connsiteX4" fmla="*/ 216387 w 257870"/>
                  <a:gd name="connsiteY4" fmla="*/ 154542 h 175651"/>
                  <a:gd name="connsiteX5" fmla="*/ 153227 w 257870"/>
                  <a:gd name="connsiteY5" fmla="*/ 177713 h 175651"/>
                  <a:gd name="connsiteX6" fmla="*/ 0 w 257870"/>
                  <a:gd name="connsiteY6" fmla="*/ 164632 h 175651"/>
                  <a:gd name="connsiteX7" fmla="*/ 1495 w 257870"/>
                  <a:gd name="connsiteY7" fmla="*/ 157532 h 175651"/>
                  <a:gd name="connsiteX8" fmla="*/ 78856 w 257870"/>
                  <a:gd name="connsiteY8" fmla="*/ 43171 h 175651"/>
                  <a:gd name="connsiteX9" fmla="*/ 150611 w 257870"/>
                  <a:gd name="connsiteY9" fmla="*/ 193 h 175651"/>
                  <a:gd name="connsiteX10" fmla="*/ 243669 w 257870"/>
                  <a:gd name="connsiteY10" fmla="*/ 24859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243669" y="24859"/>
                    </a:moveTo>
                    <a:cubicBezTo>
                      <a:pt x="186489" y="58120"/>
                      <a:pt x="128935" y="91756"/>
                      <a:pt x="71382" y="125391"/>
                    </a:cubicBezTo>
                    <a:cubicBezTo>
                      <a:pt x="72503" y="127634"/>
                      <a:pt x="73624" y="129876"/>
                      <a:pt x="74371" y="132118"/>
                    </a:cubicBezTo>
                    <a:cubicBezTo>
                      <a:pt x="136784" y="108947"/>
                      <a:pt x="199196" y="85403"/>
                      <a:pt x="261234" y="62232"/>
                    </a:cubicBezTo>
                    <a:cubicBezTo>
                      <a:pt x="254133" y="95119"/>
                      <a:pt x="243669" y="128755"/>
                      <a:pt x="216387" y="154542"/>
                    </a:cubicBezTo>
                    <a:cubicBezTo>
                      <a:pt x="198822" y="171359"/>
                      <a:pt x="176399" y="175844"/>
                      <a:pt x="153227" y="177713"/>
                    </a:cubicBezTo>
                    <a:cubicBezTo>
                      <a:pt x="101653" y="181450"/>
                      <a:pt x="51200" y="174723"/>
                      <a:pt x="0" y="164632"/>
                    </a:cubicBezTo>
                    <a:cubicBezTo>
                      <a:pt x="374" y="162016"/>
                      <a:pt x="374" y="159400"/>
                      <a:pt x="1495" y="157532"/>
                    </a:cubicBezTo>
                    <a:cubicBezTo>
                      <a:pt x="26908" y="119038"/>
                      <a:pt x="51574" y="80170"/>
                      <a:pt x="78856" y="43171"/>
                    </a:cubicBezTo>
                    <a:cubicBezTo>
                      <a:pt x="96048" y="19627"/>
                      <a:pt x="119592" y="1688"/>
                      <a:pt x="150611" y="193"/>
                    </a:cubicBezTo>
                    <a:cubicBezTo>
                      <a:pt x="185368" y="-1676"/>
                      <a:pt x="216013" y="10284"/>
                      <a:pt x="243669" y="2485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45758FA-74F5-435C-B952-7DF306729761}"/>
                  </a:ext>
                </a:extLst>
              </p:cNvPr>
              <p:cNvSpPr/>
              <p:nvPr/>
            </p:nvSpPr>
            <p:spPr>
              <a:xfrm>
                <a:off x="6821479" y="4846935"/>
                <a:ext cx="349934" cy="238361"/>
              </a:xfrm>
              <a:custGeom>
                <a:avLst/>
                <a:gdLst>
                  <a:gd name="connsiteX0" fmla="*/ 0 w 257870"/>
                  <a:gd name="connsiteY0" fmla="*/ 61914 h 175651"/>
                  <a:gd name="connsiteX1" fmla="*/ 184994 w 257870"/>
                  <a:gd name="connsiteY1" fmla="*/ 131053 h 175651"/>
                  <a:gd name="connsiteX2" fmla="*/ 187237 w 257870"/>
                  <a:gd name="connsiteY2" fmla="*/ 126195 h 175651"/>
                  <a:gd name="connsiteX3" fmla="*/ 132673 w 257870"/>
                  <a:gd name="connsiteY3" fmla="*/ 91064 h 175651"/>
                  <a:gd name="connsiteX4" fmla="*/ 75119 w 257870"/>
                  <a:gd name="connsiteY4" fmla="*/ 57055 h 175651"/>
                  <a:gd name="connsiteX5" fmla="*/ 15697 w 257870"/>
                  <a:gd name="connsiteY5" fmla="*/ 26784 h 175651"/>
                  <a:gd name="connsiteX6" fmla="*/ 163692 w 257870"/>
                  <a:gd name="connsiteY6" fmla="*/ 24541 h 175651"/>
                  <a:gd name="connsiteX7" fmla="*/ 259739 w 257870"/>
                  <a:gd name="connsiteY7" fmla="*/ 163941 h 175651"/>
                  <a:gd name="connsiteX8" fmla="*/ 81472 w 257870"/>
                  <a:gd name="connsiteY8" fmla="*/ 172537 h 175651"/>
                  <a:gd name="connsiteX9" fmla="*/ 44847 w 257870"/>
                  <a:gd name="connsiteY9" fmla="*/ 154224 h 175651"/>
                  <a:gd name="connsiteX10" fmla="*/ 0 w 257870"/>
                  <a:gd name="connsiteY10" fmla="*/ 61914 h 17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870" h="175651">
                    <a:moveTo>
                      <a:pt x="0" y="61914"/>
                    </a:moveTo>
                    <a:cubicBezTo>
                      <a:pt x="61665" y="85085"/>
                      <a:pt x="123329" y="107882"/>
                      <a:pt x="184994" y="131053"/>
                    </a:cubicBezTo>
                    <a:cubicBezTo>
                      <a:pt x="185742" y="129558"/>
                      <a:pt x="186489" y="128063"/>
                      <a:pt x="187237" y="126195"/>
                    </a:cubicBezTo>
                    <a:cubicBezTo>
                      <a:pt x="168924" y="114609"/>
                      <a:pt x="150985" y="102650"/>
                      <a:pt x="132673" y="91064"/>
                    </a:cubicBezTo>
                    <a:cubicBezTo>
                      <a:pt x="113613" y="79479"/>
                      <a:pt x="94553" y="67520"/>
                      <a:pt x="75119" y="57055"/>
                    </a:cubicBezTo>
                    <a:cubicBezTo>
                      <a:pt x="55685" y="46217"/>
                      <a:pt x="35504" y="36874"/>
                      <a:pt x="15697" y="26784"/>
                    </a:cubicBezTo>
                    <a:cubicBezTo>
                      <a:pt x="53069" y="-7973"/>
                      <a:pt x="125572" y="-9094"/>
                      <a:pt x="163692" y="24541"/>
                    </a:cubicBezTo>
                    <a:cubicBezTo>
                      <a:pt x="195085" y="52571"/>
                      <a:pt x="250770" y="132922"/>
                      <a:pt x="259739" y="163941"/>
                    </a:cubicBezTo>
                    <a:cubicBezTo>
                      <a:pt x="200317" y="174779"/>
                      <a:pt x="141268" y="184496"/>
                      <a:pt x="81472" y="172537"/>
                    </a:cubicBezTo>
                    <a:cubicBezTo>
                      <a:pt x="68392" y="169921"/>
                      <a:pt x="55311" y="162446"/>
                      <a:pt x="44847" y="154224"/>
                    </a:cubicBezTo>
                    <a:cubicBezTo>
                      <a:pt x="21676" y="135911"/>
                      <a:pt x="1121" y="89196"/>
                      <a:pt x="0" y="6191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4868135-03A3-43AE-A982-6A24FCB25C26}"/>
                  </a:ext>
                </a:extLst>
              </p:cNvPr>
              <p:cNvSpPr/>
              <p:nvPr/>
            </p:nvSpPr>
            <p:spPr>
              <a:xfrm>
                <a:off x="5986281" y="3546941"/>
                <a:ext cx="218075" cy="380363"/>
              </a:xfrm>
              <a:custGeom>
                <a:avLst/>
                <a:gdLst>
                  <a:gd name="connsiteX0" fmla="*/ 129250 w 160701"/>
                  <a:gd name="connsiteY0" fmla="*/ 271325 h 280294"/>
                  <a:gd name="connsiteX1" fmla="*/ 56748 w 160701"/>
                  <a:gd name="connsiteY1" fmla="*/ 81846 h 280294"/>
                  <a:gd name="connsiteX2" fmla="*/ 50021 w 160701"/>
                  <a:gd name="connsiteY2" fmla="*/ 83715 h 280294"/>
                  <a:gd name="connsiteX3" fmla="*/ 93373 w 160701"/>
                  <a:gd name="connsiteY3" fmla="*/ 281042 h 280294"/>
                  <a:gd name="connsiteX4" fmla="*/ 689 w 160701"/>
                  <a:gd name="connsiteY4" fmla="*/ 148369 h 280294"/>
                  <a:gd name="connsiteX5" fmla="*/ 26102 w 160701"/>
                  <a:gd name="connsiteY5" fmla="*/ 6727 h 280294"/>
                  <a:gd name="connsiteX6" fmla="*/ 29466 w 160701"/>
                  <a:gd name="connsiteY6" fmla="*/ 0 h 280294"/>
                  <a:gd name="connsiteX7" fmla="*/ 151674 w 160701"/>
                  <a:gd name="connsiteY7" fmla="*/ 137531 h 280294"/>
                  <a:gd name="connsiteX8" fmla="*/ 159896 w 160701"/>
                  <a:gd name="connsiteY8" fmla="*/ 198448 h 280294"/>
                  <a:gd name="connsiteX9" fmla="*/ 129250 w 160701"/>
                  <a:gd name="connsiteY9" fmla="*/ 271325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80294">
                    <a:moveTo>
                      <a:pt x="129250" y="271325"/>
                    </a:moveTo>
                    <a:cubicBezTo>
                      <a:pt x="104958" y="208165"/>
                      <a:pt x="81040" y="145006"/>
                      <a:pt x="56748" y="81846"/>
                    </a:cubicBezTo>
                    <a:cubicBezTo>
                      <a:pt x="54505" y="82593"/>
                      <a:pt x="52263" y="82967"/>
                      <a:pt x="50021" y="83715"/>
                    </a:cubicBezTo>
                    <a:cubicBezTo>
                      <a:pt x="64596" y="149864"/>
                      <a:pt x="79171" y="216013"/>
                      <a:pt x="93373" y="281042"/>
                    </a:cubicBezTo>
                    <a:cubicBezTo>
                      <a:pt x="32455" y="262729"/>
                      <a:pt x="-5664" y="212650"/>
                      <a:pt x="689" y="148369"/>
                    </a:cubicBezTo>
                    <a:cubicBezTo>
                      <a:pt x="5174" y="100532"/>
                      <a:pt x="17133" y="53816"/>
                      <a:pt x="26102" y="6727"/>
                    </a:cubicBezTo>
                    <a:cubicBezTo>
                      <a:pt x="26476" y="4859"/>
                      <a:pt x="27971" y="3364"/>
                      <a:pt x="29466" y="0"/>
                    </a:cubicBezTo>
                    <a:cubicBezTo>
                      <a:pt x="76181" y="41484"/>
                      <a:pt x="122150" y="82220"/>
                      <a:pt x="151674" y="137531"/>
                    </a:cubicBezTo>
                    <a:cubicBezTo>
                      <a:pt x="161765" y="156591"/>
                      <a:pt x="163633" y="177146"/>
                      <a:pt x="159896" y="198448"/>
                    </a:cubicBezTo>
                    <a:cubicBezTo>
                      <a:pt x="155038" y="225357"/>
                      <a:pt x="143826" y="250022"/>
                      <a:pt x="129250" y="271325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432555D-6FB2-49E9-B04D-C4F5BB60219D}"/>
                  </a:ext>
                </a:extLst>
              </p:cNvPr>
              <p:cNvSpPr/>
              <p:nvPr/>
            </p:nvSpPr>
            <p:spPr>
              <a:xfrm>
                <a:off x="7403018" y="3476953"/>
                <a:ext cx="213003" cy="385433"/>
              </a:xfrm>
              <a:custGeom>
                <a:avLst/>
                <a:gdLst>
                  <a:gd name="connsiteX0" fmla="*/ 31886 w 156964"/>
                  <a:gd name="connsiteY0" fmla="*/ 271698 h 284031"/>
                  <a:gd name="connsiteX1" fmla="*/ 17685 w 156964"/>
                  <a:gd name="connsiteY1" fmla="*/ 123703 h 284031"/>
                  <a:gd name="connsiteX2" fmla="*/ 133166 w 156964"/>
                  <a:gd name="connsiteY2" fmla="*/ 0 h 284031"/>
                  <a:gd name="connsiteX3" fmla="*/ 151105 w 156964"/>
                  <a:gd name="connsiteY3" fmla="*/ 77361 h 284031"/>
                  <a:gd name="connsiteX4" fmla="*/ 160448 w 156964"/>
                  <a:gd name="connsiteY4" fmla="*/ 170419 h 284031"/>
                  <a:gd name="connsiteX5" fmla="*/ 119338 w 156964"/>
                  <a:gd name="connsiteY5" fmla="*/ 252265 h 284031"/>
                  <a:gd name="connsiteX6" fmla="*/ 67017 w 156964"/>
                  <a:gd name="connsiteY6" fmla="*/ 286274 h 284031"/>
                  <a:gd name="connsiteX7" fmla="*/ 111490 w 156964"/>
                  <a:gd name="connsiteY7" fmla="*/ 84836 h 284031"/>
                  <a:gd name="connsiteX8" fmla="*/ 104763 w 156964"/>
                  <a:gd name="connsiteY8" fmla="*/ 82593 h 284031"/>
                  <a:gd name="connsiteX9" fmla="*/ 31886 w 156964"/>
                  <a:gd name="connsiteY9" fmla="*/ 271698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4031">
                    <a:moveTo>
                      <a:pt x="31886" y="271698"/>
                    </a:moveTo>
                    <a:cubicBezTo>
                      <a:pt x="-3617" y="233205"/>
                      <a:pt x="-11092" y="168924"/>
                      <a:pt x="17685" y="123703"/>
                    </a:cubicBezTo>
                    <a:cubicBezTo>
                      <a:pt x="47583" y="76240"/>
                      <a:pt x="88319" y="38494"/>
                      <a:pt x="133166" y="0"/>
                    </a:cubicBezTo>
                    <a:cubicBezTo>
                      <a:pt x="139519" y="27656"/>
                      <a:pt x="147368" y="52322"/>
                      <a:pt x="151105" y="77361"/>
                    </a:cubicBezTo>
                    <a:cubicBezTo>
                      <a:pt x="155963" y="108007"/>
                      <a:pt x="158953" y="139400"/>
                      <a:pt x="160448" y="170419"/>
                    </a:cubicBezTo>
                    <a:cubicBezTo>
                      <a:pt x="161943" y="204802"/>
                      <a:pt x="145873" y="232084"/>
                      <a:pt x="119338" y="252265"/>
                    </a:cubicBezTo>
                    <a:cubicBezTo>
                      <a:pt x="102894" y="264971"/>
                      <a:pt x="84582" y="275062"/>
                      <a:pt x="67017" y="286274"/>
                    </a:cubicBezTo>
                    <a:cubicBezTo>
                      <a:pt x="81966" y="217882"/>
                      <a:pt x="96915" y="151359"/>
                      <a:pt x="111490" y="84836"/>
                    </a:cubicBezTo>
                    <a:cubicBezTo>
                      <a:pt x="109248" y="84088"/>
                      <a:pt x="107005" y="83341"/>
                      <a:pt x="104763" y="82593"/>
                    </a:cubicBezTo>
                    <a:cubicBezTo>
                      <a:pt x="80097" y="146127"/>
                      <a:pt x="55805" y="209286"/>
                      <a:pt x="31886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A5BB7C8-C08B-4454-A7D7-A3D26FEDBBE3}"/>
                  </a:ext>
                </a:extLst>
              </p:cNvPr>
              <p:cNvSpPr/>
              <p:nvPr/>
            </p:nvSpPr>
            <p:spPr>
              <a:xfrm>
                <a:off x="4569552" y="3477967"/>
                <a:ext cx="218075" cy="380363"/>
              </a:xfrm>
              <a:custGeom>
                <a:avLst/>
                <a:gdLst>
                  <a:gd name="connsiteX0" fmla="*/ 28910 w 160701"/>
                  <a:gd name="connsiteY0" fmla="*/ 0 h 280294"/>
                  <a:gd name="connsiteX1" fmla="*/ 141027 w 160701"/>
                  <a:gd name="connsiteY1" fmla="*/ 118471 h 280294"/>
                  <a:gd name="connsiteX2" fmla="*/ 129442 w 160701"/>
                  <a:gd name="connsiteY2" fmla="*/ 271325 h 280294"/>
                  <a:gd name="connsiteX3" fmla="*/ 56939 w 160701"/>
                  <a:gd name="connsiteY3" fmla="*/ 81846 h 280294"/>
                  <a:gd name="connsiteX4" fmla="*/ 50212 w 160701"/>
                  <a:gd name="connsiteY4" fmla="*/ 83715 h 280294"/>
                  <a:gd name="connsiteX5" fmla="*/ 93564 w 160701"/>
                  <a:gd name="connsiteY5" fmla="*/ 281789 h 280294"/>
                  <a:gd name="connsiteX6" fmla="*/ 133 w 160701"/>
                  <a:gd name="connsiteY6" fmla="*/ 150985 h 280294"/>
                  <a:gd name="connsiteX7" fmla="*/ 28910 w 160701"/>
                  <a:gd name="connsiteY7" fmla="*/ 0 h 28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701" h="280294">
                    <a:moveTo>
                      <a:pt x="28910" y="0"/>
                    </a:moveTo>
                    <a:cubicBezTo>
                      <a:pt x="71888" y="36999"/>
                      <a:pt x="111129" y="73624"/>
                      <a:pt x="141027" y="118471"/>
                    </a:cubicBezTo>
                    <a:cubicBezTo>
                      <a:pt x="172420" y="166308"/>
                      <a:pt x="167188" y="224235"/>
                      <a:pt x="129442" y="271325"/>
                    </a:cubicBezTo>
                    <a:cubicBezTo>
                      <a:pt x="105523" y="208913"/>
                      <a:pt x="81231" y="145379"/>
                      <a:pt x="56939" y="81846"/>
                    </a:cubicBezTo>
                    <a:cubicBezTo>
                      <a:pt x="54697" y="82593"/>
                      <a:pt x="52454" y="83341"/>
                      <a:pt x="50212" y="83715"/>
                    </a:cubicBezTo>
                    <a:cubicBezTo>
                      <a:pt x="64787" y="150238"/>
                      <a:pt x="79362" y="216387"/>
                      <a:pt x="93564" y="281789"/>
                    </a:cubicBezTo>
                    <a:cubicBezTo>
                      <a:pt x="33768" y="264224"/>
                      <a:pt x="-2483" y="214145"/>
                      <a:pt x="133" y="150985"/>
                    </a:cubicBezTo>
                    <a:cubicBezTo>
                      <a:pt x="2749" y="100159"/>
                      <a:pt x="13960" y="50827"/>
                      <a:pt x="28910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0DD7A58-D607-42F8-87EC-935322FF60E5}"/>
                  </a:ext>
                </a:extLst>
              </p:cNvPr>
              <p:cNvSpPr/>
              <p:nvPr/>
            </p:nvSpPr>
            <p:spPr>
              <a:xfrm>
                <a:off x="3921952" y="2963210"/>
                <a:ext cx="213003" cy="390506"/>
              </a:xfrm>
              <a:custGeom>
                <a:avLst/>
                <a:gdLst>
                  <a:gd name="connsiteX0" fmla="*/ 43834 w 156964"/>
                  <a:gd name="connsiteY0" fmla="*/ 282163 h 287768"/>
                  <a:gd name="connsiteX1" fmla="*/ 19542 w 156964"/>
                  <a:gd name="connsiteY1" fmla="*/ 118471 h 287768"/>
                  <a:gd name="connsiteX2" fmla="*/ 108115 w 156964"/>
                  <a:gd name="connsiteY2" fmla="*/ 0 h 287768"/>
                  <a:gd name="connsiteX3" fmla="*/ 117084 w 156964"/>
                  <a:gd name="connsiteY3" fmla="*/ 19807 h 287768"/>
                  <a:gd name="connsiteX4" fmla="*/ 158194 w 156964"/>
                  <a:gd name="connsiteY4" fmla="*/ 160702 h 287768"/>
                  <a:gd name="connsiteX5" fmla="*/ 129044 w 156964"/>
                  <a:gd name="connsiteY5" fmla="*/ 249275 h 287768"/>
                  <a:gd name="connsiteX6" fmla="*/ 80085 w 156964"/>
                  <a:gd name="connsiteY6" fmla="*/ 291506 h 287768"/>
                  <a:gd name="connsiteX7" fmla="*/ 98024 w 156964"/>
                  <a:gd name="connsiteY7" fmla="*/ 85209 h 287768"/>
                  <a:gd name="connsiteX8" fmla="*/ 91297 w 156964"/>
                  <a:gd name="connsiteY8" fmla="*/ 84088 h 287768"/>
                  <a:gd name="connsiteX9" fmla="*/ 43834 w 156964"/>
                  <a:gd name="connsiteY9" fmla="*/ 282163 h 28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6964" h="287768">
                    <a:moveTo>
                      <a:pt x="43834" y="282163"/>
                    </a:moveTo>
                    <a:cubicBezTo>
                      <a:pt x="-4376" y="234326"/>
                      <a:pt x="-13346" y="178267"/>
                      <a:pt x="19542" y="118471"/>
                    </a:cubicBezTo>
                    <a:cubicBezTo>
                      <a:pt x="43087" y="75493"/>
                      <a:pt x="73732" y="38120"/>
                      <a:pt x="108115" y="0"/>
                    </a:cubicBezTo>
                    <a:cubicBezTo>
                      <a:pt x="111478" y="7475"/>
                      <a:pt x="114468" y="13454"/>
                      <a:pt x="117084" y="19807"/>
                    </a:cubicBezTo>
                    <a:cubicBezTo>
                      <a:pt x="135397" y="65402"/>
                      <a:pt x="152215" y="111370"/>
                      <a:pt x="158194" y="160702"/>
                    </a:cubicBezTo>
                    <a:cubicBezTo>
                      <a:pt x="162305" y="195458"/>
                      <a:pt x="152962" y="224983"/>
                      <a:pt x="129044" y="249275"/>
                    </a:cubicBezTo>
                    <a:cubicBezTo>
                      <a:pt x="114095" y="264598"/>
                      <a:pt x="96529" y="277678"/>
                      <a:pt x="80085" y="291506"/>
                    </a:cubicBezTo>
                    <a:cubicBezTo>
                      <a:pt x="86065" y="221246"/>
                      <a:pt x="92045" y="153227"/>
                      <a:pt x="98024" y="85209"/>
                    </a:cubicBezTo>
                    <a:cubicBezTo>
                      <a:pt x="95782" y="84836"/>
                      <a:pt x="93540" y="84462"/>
                      <a:pt x="91297" y="84088"/>
                    </a:cubicBezTo>
                    <a:cubicBezTo>
                      <a:pt x="75601" y="150238"/>
                      <a:pt x="59531" y="216387"/>
                      <a:pt x="43834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312CFB9-F352-416A-9854-164E8647FA97}"/>
                  </a:ext>
                </a:extLst>
              </p:cNvPr>
              <p:cNvSpPr/>
              <p:nvPr/>
            </p:nvSpPr>
            <p:spPr>
              <a:xfrm>
                <a:off x="8053849" y="2964224"/>
                <a:ext cx="218075" cy="385433"/>
              </a:xfrm>
              <a:custGeom>
                <a:avLst/>
                <a:gdLst>
                  <a:gd name="connsiteX0" fmla="*/ 115485 w 160701"/>
                  <a:gd name="connsiteY0" fmla="*/ 282163 h 284031"/>
                  <a:gd name="connsiteX1" fmla="*/ 68022 w 160701"/>
                  <a:gd name="connsiteY1" fmla="*/ 83715 h 284031"/>
                  <a:gd name="connsiteX2" fmla="*/ 61295 w 160701"/>
                  <a:gd name="connsiteY2" fmla="*/ 84836 h 284031"/>
                  <a:gd name="connsiteX3" fmla="*/ 78860 w 160701"/>
                  <a:gd name="connsiteY3" fmla="*/ 286648 h 284031"/>
                  <a:gd name="connsiteX4" fmla="*/ 4 w 160701"/>
                  <a:gd name="connsiteY4" fmla="*/ 177146 h 284031"/>
                  <a:gd name="connsiteX5" fmla="*/ 52325 w 160701"/>
                  <a:gd name="connsiteY5" fmla="*/ 0 h 284031"/>
                  <a:gd name="connsiteX6" fmla="*/ 155473 w 160701"/>
                  <a:gd name="connsiteY6" fmla="*/ 152106 h 284031"/>
                  <a:gd name="connsiteX7" fmla="*/ 155847 w 160701"/>
                  <a:gd name="connsiteY7" fmla="*/ 213397 h 284031"/>
                  <a:gd name="connsiteX8" fmla="*/ 115485 w 160701"/>
                  <a:gd name="connsiteY8" fmla="*/ 282163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01" h="284031">
                    <a:moveTo>
                      <a:pt x="115485" y="282163"/>
                    </a:moveTo>
                    <a:cubicBezTo>
                      <a:pt x="99788" y="216013"/>
                      <a:pt x="83718" y="149864"/>
                      <a:pt x="68022" y="83715"/>
                    </a:cubicBezTo>
                    <a:cubicBezTo>
                      <a:pt x="65779" y="84088"/>
                      <a:pt x="63537" y="84462"/>
                      <a:pt x="61295" y="84836"/>
                    </a:cubicBezTo>
                    <a:cubicBezTo>
                      <a:pt x="67274" y="152480"/>
                      <a:pt x="72880" y="220124"/>
                      <a:pt x="78860" y="286648"/>
                    </a:cubicBezTo>
                    <a:cubicBezTo>
                      <a:pt x="41113" y="275062"/>
                      <a:pt x="377" y="220124"/>
                      <a:pt x="4" y="177146"/>
                    </a:cubicBezTo>
                    <a:cubicBezTo>
                      <a:pt x="-370" y="137157"/>
                      <a:pt x="29154" y="35878"/>
                      <a:pt x="52325" y="0"/>
                    </a:cubicBezTo>
                    <a:cubicBezTo>
                      <a:pt x="93061" y="46716"/>
                      <a:pt x="133424" y="93058"/>
                      <a:pt x="155473" y="152106"/>
                    </a:cubicBezTo>
                    <a:cubicBezTo>
                      <a:pt x="162948" y="172288"/>
                      <a:pt x="162200" y="193216"/>
                      <a:pt x="155847" y="213397"/>
                    </a:cubicBezTo>
                    <a:cubicBezTo>
                      <a:pt x="146878" y="239932"/>
                      <a:pt x="132302" y="262729"/>
                      <a:pt x="115485" y="2821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5F2312B-466D-469A-B322-026EA64F941D}"/>
                  </a:ext>
                </a:extLst>
              </p:cNvPr>
              <p:cNvSpPr/>
              <p:nvPr/>
            </p:nvSpPr>
            <p:spPr>
              <a:xfrm>
                <a:off x="6637102" y="3120933"/>
                <a:ext cx="218075" cy="385433"/>
              </a:xfrm>
              <a:custGeom>
                <a:avLst/>
                <a:gdLst>
                  <a:gd name="connsiteX0" fmla="*/ 67104 w 160701"/>
                  <a:gd name="connsiteY0" fmla="*/ 285526 h 284031"/>
                  <a:gd name="connsiteX1" fmla="*/ 111577 w 160701"/>
                  <a:gd name="connsiteY1" fmla="*/ 84462 h 284031"/>
                  <a:gd name="connsiteX2" fmla="*/ 106719 w 160701"/>
                  <a:gd name="connsiteY2" fmla="*/ 82967 h 284031"/>
                  <a:gd name="connsiteX3" fmla="*/ 80558 w 160701"/>
                  <a:gd name="connsiteY3" fmla="*/ 144258 h 284031"/>
                  <a:gd name="connsiteX4" fmla="*/ 55892 w 160701"/>
                  <a:gd name="connsiteY4" fmla="*/ 208165 h 284031"/>
                  <a:gd name="connsiteX5" fmla="*/ 34590 w 160701"/>
                  <a:gd name="connsiteY5" fmla="*/ 272820 h 284031"/>
                  <a:gd name="connsiteX6" fmla="*/ 14409 w 160701"/>
                  <a:gd name="connsiteY6" fmla="*/ 128935 h 284031"/>
                  <a:gd name="connsiteX7" fmla="*/ 133253 w 160701"/>
                  <a:gd name="connsiteY7" fmla="*/ 0 h 284031"/>
                  <a:gd name="connsiteX8" fmla="*/ 148576 w 160701"/>
                  <a:gd name="connsiteY8" fmla="*/ 61665 h 284031"/>
                  <a:gd name="connsiteX9" fmla="*/ 160909 w 160701"/>
                  <a:gd name="connsiteY9" fmla="*/ 166308 h 284031"/>
                  <a:gd name="connsiteX10" fmla="*/ 117931 w 160701"/>
                  <a:gd name="connsiteY10" fmla="*/ 253386 h 284031"/>
                  <a:gd name="connsiteX11" fmla="*/ 67104 w 160701"/>
                  <a:gd name="connsiteY11" fmla="*/ 285526 h 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701" h="284031">
                    <a:moveTo>
                      <a:pt x="67104" y="285526"/>
                    </a:moveTo>
                    <a:cubicBezTo>
                      <a:pt x="82427" y="216387"/>
                      <a:pt x="97002" y="150238"/>
                      <a:pt x="111577" y="84462"/>
                    </a:cubicBezTo>
                    <a:cubicBezTo>
                      <a:pt x="110083" y="84088"/>
                      <a:pt x="108588" y="83341"/>
                      <a:pt x="106719" y="82967"/>
                    </a:cubicBezTo>
                    <a:cubicBezTo>
                      <a:pt x="98123" y="103148"/>
                      <a:pt x="88780" y="123703"/>
                      <a:pt x="80558" y="144258"/>
                    </a:cubicBezTo>
                    <a:cubicBezTo>
                      <a:pt x="71963" y="165187"/>
                      <a:pt x="63367" y="186489"/>
                      <a:pt x="55892" y="208165"/>
                    </a:cubicBezTo>
                    <a:cubicBezTo>
                      <a:pt x="48418" y="229467"/>
                      <a:pt x="41691" y="251517"/>
                      <a:pt x="34590" y="272820"/>
                    </a:cubicBezTo>
                    <a:cubicBezTo>
                      <a:pt x="-1288" y="228346"/>
                      <a:pt x="-11378" y="169671"/>
                      <a:pt x="14409" y="128935"/>
                    </a:cubicBezTo>
                    <a:cubicBezTo>
                      <a:pt x="45428" y="79604"/>
                      <a:pt x="87285" y="40362"/>
                      <a:pt x="133253" y="0"/>
                    </a:cubicBezTo>
                    <a:cubicBezTo>
                      <a:pt x="138859" y="22050"/>
                      <a:pt x="145213" y="41484"/>
                      <a:pt x="148576" y="61665"/>
                    </a:cubicBezTo>
                    <a:cubicBezTo>
                      <a:pt x="153808" y="96421"/>
                      <a:pt x="158667" y="131178"/>
                      <a:pt x="160909" y="166308"/>
                    </a:cubicBezTo>
                    <a:cubicBezTo>
                      <a:pt x="163525" y="202933"/>
                      <a:pt x="146334" y="231710"/>
                      <a:pt x="117931" y="253386"/>
                    </a:cubicBezTo>
                    <a:cubicBezTo>
                      <a:pt x="102234" y="264598"/>
                      <a:pt x="84669" y="274315"/>
                      <a:pt x="67104" y="28552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EE4BFF2-FD96-4EBC-B275-D7B9B3670B96}"/>
                  </a:ext>
                </a:extLst>
              </p:cNvPr>
              <p:cNvSpPr/>
              <p:nvPr/>
            </p:nvSpPr>
            <p:spPr>
              <a:xfrm>
                <a:off x="5336010" y="3122455"/>
                <a:ext cx="218075" cy="375291"/>
              </a:xfrm>
              <a:custGeom>
                <a:avLst/>
                <a:gdLst>
                  <a:gd name="connsiteX0" fmla="*/ 127833 w 160701"/>
                  <a:gd name="connsiteY0" fmla="*/ 271698 h 276556"/>
                  <a:gd name="connsiteX1" fmla="*/ 93450 w 160701"/>
                  <a:gd name="connsiteY1" fmla="*/ 174904 h 276556"/>
                  <a:gd name="connsiteX2" fmla="*/ 54956 w 160701"/>
                  <a:gd name="connsiteY2" fmla="*/ 81472 h 276556"/>
                  <a:gd name="connsiteX3" fmla="*/ 49724 w 160701"/>
                  <a:gd name="connsiteY3" fmla="*/ 82967 h 276556"/>
                  <a:gd name="connsiteX4" fmla="*/ 93076 w 160701"/>
                  <a:gd name="connsiteY4" fmla="*/ 279920 h 276556"/>
                  <a:gd name="connsiteX5" fmla="*/ 392 w 160701"/>
                  <a:gd name="connsiteY5" fmla="*/ 172287 h 276556"/>
                  <a:gd name="connsiteX6" fmla="*/ 27674 w 160701"/>
                  <a:gd name="connsiteY6" fmla="*/ 0 h 276556"/>
                  <a:gd name="connsiteX7" fmla="*/ 35896 w 160701"/>
                  <a:gd name="connsiteY7" fmla="*/ 5232 h 276556"/>
                  <a:gd name="connsiteX8" fmla="*/ 127833 w 160701"/>
                  <a:gd name="connsiteY8" fmla="*/ 100532 h 276556"/>
                  <a:gd name="connsiteX9" fmla="*/ 127833 w 160701"/>
                  <a:gd name="connsiteY9" fmla="*/ 271698 h 27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701" h="276556">
                    <a:moveTo>
                      <a:pt x="127833" y="271698"/>
                    </a:moveTo>
                    <a:cubicBezTo>
                      <a:pt x="116247" y="239184"/>
                      <a:pt x="105409" y="206670"/>
                      <a:pt x="93450" y="174904"/>
                    </a:cubicBezTo>
                    <a:cubicBezTo>
                      <a:pt x="81491" y="143511"/>
                      <a:pt x="68037" y="112865"/>
                      <a:pt x="54956" y="81472"/>
                    </a:cubicBezTo>
                    <a:cubicBezTo>
                      <a:pt x="53088" y="81846"/>
                      <a:pt x="51593" y="82593"/>
                      <a:pt x="49724" y="82967"/>
                    </a:cubicBezTo>
                    <a:cubicBezTo>
                      <a:pt x="64300" y="149116"/>
                      <a:pt x="78501" y="214892"/>
                      <a:pt x="93076" y="279920"/>
                    </a:cubicBezTo>
                    <a:cubicBezTo>
                      <a:pt x="48229" y="270951"/>
                      <a:pt x="2635" y="220124"/>
                      <a:pt x="392" y="172287"/>
                    </a:cubicBezTo>
                    <a:cubicBezTo>
                      <a:pt x="-2597" y="113239"/>
                      <a:pt x="11978" y="57180"/>
                      <a:pt x="27674" y="0"/>
                    </a:cubicBezTo>
                    <a:cubicBezTo>
                      <a:pt x="31038" y="2242"/>
                      <a:pt x="34028" y="3364"/>
                      <a:pt x="35896" y="5232"/>
                    </a:cubicBezTo>
                    <a:cubicBezTo>
                      <a:pt x="66916" y="36625"/>
                      <a:pt x="99803" y="66523"/>
                      <a:pt x="127833" y="100532"/>
                    </a:cubicBezTo>
                    <a:cubicBezTo>
                      <a:pt x="173801" y="156965"/>
                      <a:pt x="172306" y="212650"/>
                      <a:pt x="127833" y="271698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C6EA378-9304-4D60-B559-D7869A4D7F8A}"/>
                  </a:ext>
                </a:extLst>
              </p:cNvPr>
              <p:cNvSpPr/>
              <p:nvPr/>
            </p:nvSpPr>
            <p:spPr>
              <a:xfrm>
                <a:off x="5523634" y="2012302"/>
                <a:ext cx="223145" cy="329649"/>
              </a:xfrm>
              <a:custGeom>
                <a:avLst/>
                <a:gdLst>
                  <a:gd name="connsiteX0" fmla="*/ 128596 w 164439"/>
                  <a:gd name="connsiteY0" fmla="*/ 237316 h 242921"/>
                  <a:gd name="connsiteX1" fmla="*/ 61699 w 164439"/>
                  <a:gd name="connsiteY1" fmla="*/ 70260 h 242921"/>
                  <a:gd name="connsiteX2" fmla="*/ 57215 w 164439"/>
                  <a:gd name="connsiteY2" fmla="*/ 71755 h 242921"/>
                  <a:gd name="connsiteX3" fmla="*/ 66184 w 164439"/>
                  <a:gd name="connsiteY3" fmla="*/ 128935 h 242921"/>
                  <a:gd name="connsiteX4" fmla="*/ 77770 w 164439"/>
                  <a:gd name="connsiteY4" fmla="*/ 188731 h 242921"/>
                  <a:gd name="connsiteX5" fmla="*/ 93092 w 164439"/>
                  <a:gd name="connsiteY5" fmla="*/ 245911 h 242921"/>
                  <a:gd name="connsiteX6" fmla="*/ 35 w 164439"/>
                  <a:gd name="connsiteY6" fmla="*/ 148743 h 242921"/>
                  <a:gd name="connsiteX7" fmla="*/ 37033 w 164439"/>
                  <a:gd name="connsiteY7" fmla="*/ 0 h 242921"/>
                  <a:gd name="connsiteX8" fmla="*/ 63942 w 164439"/>
                  <a:gd name="connsiteY8" fmla="*/ 19807 h 242921"/>
                  <a:gd name="connsiteX9" fmla="*/ 142050 w 164439"/>
                  <a:gd name="connsiteY9" fmla="*/ 93058 h 242921"/>
                  <a:gd name="connsiteX10" fmla="*/ 153636 w 164439"/>
                  <a:gd name="connsiteY10" fmla="*/ 196206 h 242921"/>
                  <a:gd name="connsiteX11" fmla="*/ 128596 w 164439"/>
                  <a:gd name="connsiteY11" fmla="*/ 237316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4439" h="242921">
                    <a:moveTo>
                      <a:pt x="128596" y="237316"/>
                    </a:moveTo>
                    <a:cubicBezTo>
                      <a:pt x="105799" y="180509"/>
                      <a:pt x="83749" y="125198"/>
                      <a:pt x="61699" y="70260"/>
                    </a:cubicBezTo>
                    <a:cubicBezTo>
                      <a:pt x="60205" y="70634"/>
                      <a:pt x="58710" y="71382"/>
                      <a:pt x="57215" y="71755"/>
                    </a:cubicBezTo>
                    <a:cubicBezTo>
                      <a:pt x="60205" y="90815"/>
                      <a:pt x="62821" y="109875"/>
                      <a:pt x="66184" y="128935"/>
                    </a:cubicBezTo>
                    <a:cubicBezTo>
                      <a:pt x="69548" y="149116"/>
                      <a:pt x="73285" y="168924"/>
                      <a:pt x="77770" y="188731"/>
                    </a:cubicBezTo>
                    <a:cubicBezTo>
                      <a:pt x="82254" y="208165"/>
                      <a:pt x="87860" y="226851"/>
                      <a:pt x="93092" y="245911"/>
                    </a:cubicBezTo>
                    <a:cubicBezTo>
                      <a:pt x="45629" y="244043"/>
                      <a:pt x="-1460" y="196206"/>
                      <a:pt x="35" y="148743"/>
                    </a:cubicBezTo>
                    <a:cubicBezTo>
                      <a:pt x="1530" y="97169"/>
                      <a:pt x="18721" y="49705"/>
                      <a:pt x="37033" y="0"/>
                    </a:cubicBezTo>
                    <a:cubicBezTo>
                      <a:pt x="46750" y="7101"/>
                      <a:pt x="56094" y="12707"/>
                      <a:pt x="63942" y="19807"/>
                    </a:cubicBezTo>
                    <a:cubicBezTo>
                      <a:pt x="90476" y="43726"/>
                      <a:pt x="117384" y="67271"/>
                      <a:pt x="142050" y="93058"/>
                    </a:cubicBezTo>
                    <a:cubicBezTo>
                      <a:pt x="171575" y="123703"/>
                      <a:pt x="173070" y="159207"/>
                      <a:pt x="153636" y="196206"/>
                    </a:cubicBezTo>
                    <a:cubicBezTo>
                      <a:pt x="145788" y="210407"/>
                      <a:pt x="136445" y="223862"/>
                      <a:pt x="128596" y="23731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BD5D088-5D43-43B8-9219-F8A82BEE59B6}"/>
                  </a:ext>
                </a:extLst>
              </p:cNvPr>
              <p:cNvSpPr/>
              <p:nvPr/>
            </p:nvSpPr>
            <p:spPr>
              <a:xfrm>
                <a:off x="4839912" y="3901873"/>
                <a:ext cx="329649" cy="461507"/>
              </a:xfrm>
              <a:custGeom>
                <a:avLst/>
                <a:gdLst>
                  <a:gd name="connsiteX0" fmla="*/ 243391 w 242921"/>
                  <a:gd name="connsiteY0" fmla="*/ 340143 h 340090"/>
                  <a:gd name="connsiteX1" fmla="*/ 152576 w 242921"/>
                  <a:gd name="connsiteY1" fmla="*/ 312114 h 340090"/>
                  <a:gd name="connsiteX2" fmla="*/ 131274 w 242921"/>
                  <a:gd name="connsiteY2" fmla="*/ 288943 h 340090"/>
                  <a:gd name="connsiteX3" fmla="*/ 7944 w 242921"/>
                  <a:gd name="connsiteY3" fmla="*/ 47890 h 340090"/>
                  <a:gd name="connsiteX4" fmla="*/ 8318 w 242921"/>
                  <a:gd name="connsiteY4" fmla="*/ 7527 h 340090"/>
                  <a:gd name="connsiteX5" fmla="*/ 54286 w 242921"/>
                  <a:gd name="connsiteY5" fmla="*/ 6780 h 340090"/>
                  <a:gd name="connsiteX6" fmla="*/ 63629 w 242921"/>
                  <a:gd name="connsiteY6" fmla="*/ 19113 h 340090"/>
                  <a:gd name="connsiteX7" fmla="*/ 129779 w 242921"/>
                  <a:gd name="connsiteY7" fmla="*/ 172714 h 340090"/>
                  <a:gd name="connsiteX8" fmla="*/ 238159 w 242921"/>
                  <a:gd name="connsiteY8" fmla="*/ 331174 h 340090"/>
                  <a:gd name="connsiteX9" fmla="*/ 243391 w 242921"/>
                  <a:gd name="connsiteY9" fmla="*/ 340143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243391" y="340143"/>
                    </a:moveTo>
                    <a:cubicBezTo>
                      <a:pt x="210503" y="334537"/>
                      <a:pt x="179858" y="328558"/>
                      <a:pt x="152576" y="312114"/>
                    </a:cubicBezTo>
                    <a:cubicBezTo>
                      <a:pt x="143980" y="306882"/>
                      <a:pt x="135758" y="297912"/>
                      <a:pt x="131274" y="288943"/>
                    </a:cubicBezTo>
                    <a:cubicBezTo>
                      <a:pt x="89790" y="208965"/>
                      <a:pt x="48680" y="128241"/>
                      <a:pt x="7944" y="47890"/>
                    </a:cubicBezTo>
                    <a:cubicBezTo>
                      <a:pt x="-2894" y="26961"/>
                      <a:pt x="-2520" y="16871"/>
                      <a:pt x="8318" y="7527"/>
                    </a:cubicBezTo>
                    <a:cubicBezTo>
                      <a:pt x="19156" y="-2190"/>
                      <a:pt x="40084" y="-2563"/>
                      <a:pt x="54286" y="6780"/>
                    </a:cubicBezTo>
                    <a:cubicBezTo>
                      <a:pt x="58397" y="9396"/>
                      <a:pt x="62882" y="14628"/>
                      <a:pt x="63629" y="19113"/>
                    </a:cubicBezTo>
                    <a:cubicBezTo>
                      <a:pt x="72972" y="75919"/>
                      <a:pt x="99507" y="125251"/>
                      <a:pt x="129779" y="172714"/>
                    </a:cubicBezTo>
                    <a:cubicBezTo>
                      <a:pt x="163788" y="226904"/>
                      <a:pt x="201908" y="278478"/>
                      <a:pt x="238159" y="331174"/>
                    </a:cubicBezTo>
                    <a:cubicBezTo>
                      <a:pt x="239280" y="333416"/>
                      <a:pt x="240775" y="336032"/>
                      <a:pt x="243391" y="34014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E93CCA0-CF98-45BE-8FCC-F735520271AB}"/>
                  </a:ext>
                </a:extLst>
              </p:cNvPr>
              <p:cNvSpPr/>
              <p:nvPr/>
            </p:nvSpPr>
            <p:spPr>
              <a:xfrm>
                <a:off x="7070997" y="3900872"/>
                <a:ext cx="329649" cy="461507"/>
              </a:xfrm>
              <a:custGeom>
                <a:avLst/>
                <a:gdLst>
                  <a:gd name="connsiteX0" fmla="*/ 0 w 242921"/>
                  <a:gd name="connsiteY0" fmla="*/ 340881 h 340090"/>
                  <a:gd name="connsiteX1" fmla="*/ 82593 w 242921"/>
                  <a:gd name="connsiteY1" fmla="*/ 222784 h 340090"/>
                  <a:gd name="connsiteX2" fmla="*/ 169298 w 242921"/>
                  <a:gd name="connsiteY2" fmla="*/ 58718 h 340090"/>
                  <a:gd name="connsiteX3" fmla="*/ 177893 w 242921"/>
                  <a:gd name="connsiteY3" fmla="*/ 23962 h 340090"/>
                  <a:gd name="connsiteX4" fmla="*/ 200691 w 242921"/>
                  <a:gd name="connsiteY4" fmla="*/ 1912 h 340090"/>
                  <a:gd name="connsiteX5" fmla="*/ 237689 w 242921"/>
                  <a:gd name="connsiteY5" fmla="*/ 10881 h 340090"/>
                  <a:gd name="connsiteX6" fmla="*/ 238437 w 242921"/>
                  <a:gd name="connsiteY6" fmla="*/ 41527 h 340090"/>
                  <a:gd name="connsiteX7" fmla="*/ 107633 w 242921"/>
                  <a:gd name="connsiteY7" fmla="*/ 297155 h 340090"/>
                  <a:gd name="connsiteX8" fmla="*/ 90442 w 242921"/>
                  <a:gd name="connsiteY8" fmla="*/ 312852 h 340090"/>
                  <a:gd name="connsiteX9" fmla="*/ 0 w 242921"/>
                  <a:gd name="connsiteY9" fmla="*/ 340881 h 340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921" h="340090">
                    <a:moveTo>
                      <a:pt x="0" y="340881"/>
                    </a:moveTo>
                    <a:cubicBezTo>
                      <a:pt x="28777" y="300145"/>
                      <a:pt x="56432" y="262025"/>
                      <a:pt x="82593" y="222784"/>
                    </a:cubicBezTo>
                    <a:cubicBezTo>
                      <a:pt x="116976" y="171210"/>
                      <a:pt x="149117" y="117767"/>
                      <a:pt x="169298" y="58718"/>
                    </a:cubicBezTo>
                    <a:cubicBezTo>
                      <a:pt x="173035" y="47506"/>
                      <a:pt x="176399" y="35921"/>
                      <a:pt x="177893" y="23962"/>
                    </a:cubicBezTo>
                    <a:cubicBezTo>
                      <a:pt x="179762" y="9760"/>
                      <a:pt x="189105" y="4902"/>
                      <a:pt x="200691" y="1912"/>
                    </a:cubicBezTo>
                    <a:cubicBezTo>
                      <a:pt x="214519" y="-1825"/>
                      <a:pt x="227599" y="-704"/>
                      <a:pt x="237689" y="10881"/>
                    </a:cubicBezTo>
                    <a:cubicBezTo>
                      <a:pt x="246285" y="20598"/>
                      <a:pt x="243669" y="31062"/>
                      <a:pt x="238437" y="41527"/>
                    </a:cubicBezTo>
                    <a:cubicBezTo>
                      <a:pt x="195085" y="126736"/>
                      <a:pt x="151732" y="212319"/>
                      <a:pt x="107633" y="297155"/>
                    </a:cubicBezTo>
                    <a:cubicBezTo>
                      <a:pt x="104270" y="303508"/>
                      <a:pt x="97169" y="308741"/>
                      <a:pt x="90442" y="312852"/>
                    </a:cubicBezTo>
                    <a:cubicBezTo>
                      <a:pt x="63160" y="328922"/>
                      <a:pt x="32514" y="335275"/>
                      <a:pt x="0" y="34088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9175819-15A2-4FCA-8886-B84E16073CD9}"/>
                  </a:ext>
                </a:extLst>
              </p:cNvPr>
              <p:cNvSpPr/>
              <p:nvPr/>
            </p:nvSpPr>
            <p:spPr>
              <a:xfrm>
                <a:off x="6215011" y="2317100"/>
                <a:ext cx="157217" cy="344862"/>
              </a:xfrm>
              <a:custGeom>
                <a:avLst/>
                <a:gdLst>
                  <a:gd name="connsiteX0" fmla="*/ 48149 w 115854"/>
                  <a:gd name="connsiteY0" fmla="*/ 0 h 254133"/>
                  <a:gd name="connsiteX1" fmla="*/ 112803 w 115854"/>
                  <a:gd name="connsiteY1" fmla="*/ 137905 h 254133"/>
                  <a:gd name="connsiteX2" fmla="*/ 77299 w 115854"/>
                  <a:gd name="connsiteY2" fmla="*/ 251891 h 254133"/>
                  <a:gd name="connsiteX3" fmla="*/ 55623 w 115854"/>
                  <a:gd name="connsiteY3" fmla="*/ 78856 h 254133"/>
                  <a:gd name="connsiteX4" fmla="*/ 51139 w 115854"/>
                  <a:gd name="connsiteY4" fmla="*/ 79230 h 254133"/>
                  <a:gd name="connsiteX5" fmla="*/ 51139 w 115854"/>
                  <a:gd name="connsiteY5" fmla="*/ 254507 h 254133"/>
                  <a:gd name="connsiteX6" fmla="*/ 312 w 115854"/>
                  <a:gd name="connsiteY6" fmla="*/ 151733 h 254133"/>
                  <a:gd name="connsiteX7" fmla="*/ 48149 w 115854"/>
                  <a:gd name="connsiteY7" fmla="*/ 0 h 25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854" h="254133">
                    <a:moveTo>
                      <a:pt x="48149" y="0"/>
                    </a:moveTo>
                    <a:cubicBezTo>
                      <a:pt x="75805" y="45221"/>
                      <a:pt x="100470" y="88573"/>
                      <a:pt x="112803" y="137905"/>
                    </a:cubicBezTo>
                    <a:cubicBezTo>
                      <a:pt x="124015" y="182378"/>
                      <a:pt x="104208" y="217882"/>
                      <a:pt x="77299" y="251891"/>
                    </a:cubicBezTo>
                    <a:cubicBezTo>
                      <a:pt x="69825" y="193216"/>
                      <a:pt x="62724" y="136036"/>
                      <a:pt x="55623" y="78856"/>
                    </a:cubicBezTo>
                    <a:cubicBezTo>
                      <a:pt x="54129" y="78856"/>
                      <a:pt x="52634" y="79230"/>
                      <a:pt x="51139" y="79230"/>
                    </a:cubicBezTo>
                    <a:cubicBezTo>
                      <a:pt x="51139" y="136784"/>
                      <a:pt x="51139" y="194711"/>
                      <a:pt x="51139" y="254507"/>
                    </a:cubicBezTo>
                    <a:cubicBezTo>
                      <a:pt x="21241" y="225357"/>
                      <a:pt x="-3052" y="194711"/>
                      <a:pt x="312" y="151733"/>
                    </a:cubicBezTo>
                    <a:cubicBezTo>
                      <a:pt x="4797" y="98664"/>
                      <a:pt x="26099" y="50453"/>
                      <a:pt x="481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D22BECC-8E7C-4CFA-8E60-2EE9EE9A3079}"/>
                  </a:ext>
                </a:extLst>
              </p:cNvPr>
              <p:cNvSpPr/>
              <p:nvPr/>
            </p:nvSpPr>
            <p:spPr>
              <a:xfrm>
                <a:off x="5107760" y="3236056"/>
                <a:ext cx="162288" cy="329649"/>
              </a:xfrm>
              <a:custGeom>
                <a:avLst/>
                <a:gdLst>
                  <a:gd name="connsiteX0" fmla="*/ 100200 w 119592"/>
                  <a:gd name="connsiteY0" fmla="*/ 236942 h 242921"/>
                  <a:gd name="connsiteX1" fmla="*/ 40030 w 119592"/>
                  <a:gd name="connsiteY1" fmla="*/ 73250 h 242921"/>
                  <a:gd name="connsiteX2" fmla="*/ 34798 w 119592"/>
                  <a:gd name="connsiteY2" fmla="*/ 74745 h 242921"/>
                  <a:gd name="connsiteX3" fmla="*/ 74039 w 119592"/>
                  <a:gd name="connsiteY3" fmla="*/ 242922 h 242921"/>
                  <a:gd name="connsiteX4" fmla="*/ 2284 w 119592"/>
                  <a:gd name="connsiteY4" fmla="*/ 153975 h 242921"/>
                  <a:gd name="connsiteX5" fmla="*/ 14617 w 119592"/>
                  <a:gd name="connsiteY5" fmla="*/ 0 h 242921"/>
                  <a:gd name="connsiteX6" fmla="*/ 25829 w 119592"/>
                  <a:gd name="connsiteY6" fmla="*/ 9717 h 242921"/>
                  <a:gd name="connsiteX7" fmla="*/ 105432 w 119592"/>
                  <a:gd name="connsiteY7" fmla="*/ 111370 h 242921"/>
                  <a:gd name="connsiteX8" fmla="*/ 100200 w 119592"/>
                  <a:gd name="connsiteY8" fmla="*/ 236942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592" h="242921">
                    <a:moveTo>
                      <a:pt x="100200" y="236942"/>
                    </a:moveTo>
                    <a:cubicBezTo>
                      <a:pt x="80019" y="181631"/>
                      <a:pt x="59838" y="127440"/>
                      <a:pt x="40030" y="73250"/>
                    </a:cubicBezTo>
                    <a:cubicBezTo>
                      <a:pt x="38162" y="73624"/>
                      <a:pt x="36667" y="74371"/>
                      <a:pt x="34798" y="74745"/>
                    </a:cubicBezTo>
                    <a:cubicBezTo>
                      <a:pt x="47878" y="131178"/>
                      <a:pt x="60959" y="187610"/>
                      <a:pt x="74039" y="242922"/>
                    </a:cubicBezTo>
                    <a:cubicBezTo>
                      <a:pt x="40404" y="230962"/>
                      <a:pt x="7142" y="190974"/>
                      <a:pt x="2284" y="153975"/>
                    </a:cubicBezTo>
                    <a:cubicBezTo>
                      <a:pt x="-4443" y="102401"/>
                      <a:pt x="4900" y="52322"/>
                      <a:pt x="14617" y="0"/>
                    </a:cubicBezTo>
                    <a:cubicBezTo>
                      <a:pt x="19475" y="4111"/>
                      <a:pt x="23213" y="6727"/>
                      <a:pt x="25829" y="9717"/>
                    </a:cubicBezTo>
                    <a:cubicBezTo>
                      <a:pt x="52737" y="43352"/>
                      <a:pt x="81514" y="75866"/>
                      <a:pt x="105432" y="111370"/>
                    </a:cubicBezTo>
                    <a:cubicBezTo>
                      <a:pt x="132340" y="152854"/>
                      <a:pt x="120755" y="195832"/>
                      <a:pt x="100200" y="236942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95024EC-CABF-4606-B591-2BA0E543054D}"/>
                  </a:ext>
                </a:extLst>
              </p:cNvPr>
              <p:cNvSpPr/>
              <p:nvPr/>
            </p:nvSpPr>
            <p:spPr>
              <a:xfrm>
                <a:off x="6920146" y="3233522"/>
                <a:ext cx="162288" cy="334719"/>
              </a:xfrm>
              <a:custGeom>
                <a:avLst/>
                <a:gdLst>
                  <a:gd name="connsiteX0" fmla="*/ 20348 w 119592"/>
                  <a:gd name="connsiteY0" fmla="*/ 238811 h 246658"/>
                  <a:gd name="connsiteX1" fmla="*/ 8015 w 119592"/>
                  <a:gd name="connsiteY1" fmla="*/ 128562 h 246658"/>
                  <a:gd name="connsiteX2" fmla="*/ 105931 w 119592"/>
                  <a:gd name="connsiteY2" fmla="*/ 0 h 246658"/>
                  <a:gd name="connsiteX3" fmla="*/ 115274 w 119592"/>
                  <a:gd name="connsiteY3" fmla="*/ 168924 h 246658"/>
                  <a:gd name="connsiteX4" fmla="*/ 46135 w 119592"/>
                  <a:gd name="connsiteY4" fmla="*/ 246659 h 246658"/>
                  <a:gd name="connsiteX5" fmla="*/ 86123 w 119592"/>
                  <a:gd name="connsiteY5" fmla="*/ 75866 h 246658"/>
                  <a:gd name="connsiteX6" fmla="*/ 80891 w 119592"/>
                  <a:gd name="connsiteY6" fmla="*/ 74371 h 246658"/>
                  <a:gd name="connsiteX7" fmla="*/ 20348 w 119592"/>
                  <a:gd name="connsiteY7" fmla="*/ 238811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20348" y="238811"/>
                    </a:moveTo>
                    <a:cubicBezTo>
                      <a:pt x="3530" y="202933"/>
                      <a:pt x="-8803" y="167055"/>
                      <a:pt x="8015" y="128562"/>
                    </a:cubicBezTo>
                    <a:cubicBezTo>
                      <a:pt x="29317" y="78856"/>
                      <a:pt x="67064" y="41110"/>
                      <a:pt x="105931" y="0"/>
                    </a:cubicBezTo>
                    <a:cubicBezTo>
                      <a:pt x="116021" y="58301"/>
                      <a:pt x="128728" y="113239"/>
                      <a:pt x="115274" y="168924"/>
                    </a:cubicBezTo>
                    <a:cubicBezTo>
                      <a:pt x="106305" y="206296"/>
                      <a:pt x="77154" y="227599"/>
                      <a:pt x="46135" y="246659"/>
                    </a:cubicBezTo>
                    <a:cubicBezTo>
                      <a:pt x="59589" y="189479"/>
                      <a:pt x="72669" y="132673"/>
                      <a:pt x="86123" y="75866"/>
                    </a:cubicBezTo>
                    <a:cubicBezTo>
                      <a:pt x="84255" y="75492"/>
                      <a:pt x="82760" y="74745"/>
                      <a:pt x="80891" y="74371"/>
                    </a:cubicBezTo>
                    <a:cubicBezTo>
                      <a:pt x="60710" y="128935"/>
                      <a:pt x="40903" y="182752"/>
                      <a:pt x="20348" y="23881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506DE9-8C31-4746-9CB3-F97733510F13}"/>
                  </a:ext>
                </a:extLst>
              </p:cNvPr>
              <p:cNvSpPr/>
              <p:nvPr/>
            </p:nvSpPr>
            <p:spPr>
              <a:xfrm>
                <a:off x="4488594" y="2268920"/>
                <a:ext cx="162288" cy="329649"/>
              </a:xfrm>
              <a:custGeom>
                <a:avLst/>
                <a:gdLst>
                  <a:gd name="connsiteX0" fmla="*/ 100153 w 119592"/>
                  <a:gd name="connsiteY0" fmla="*/ 238063 h 242921"/>
                  <a:gd name="connsiteX1" fmla="*/ 39235 w 119592"/>
                  <a:gd name="connsiteY1" fmla="*/ 73250 h 242921"/>
                  <a:gd name="connsiteX2" fmla="*/ 34377 w 119592"/>
                  <a:gd name="connsiteY2" fmla="*/ 74745 h 242921"/>
                  <a:gd name="connsiteX3" fmla="*/ 74365 w 119592"/>
                  <a:gd name="connsiteY3" fmla="*/ 245911 h 242921"/>
                  <a:gd name="connsiteX4" fmla="*/ 1115 w 119592"/>
                  <a:gd name="connsiteY4" fmla="*/ 146874 h 242921"/>
                  <a:gd name="connsiteX5" fmla="*/ 14943 w 119592"/>
                  <a:gd name="connsiteY5" fmla="*/ 0 h 242921"/>
                  <a:gd name="connsiteX6" fmla="*/ 113607 w 119592"/>
                  <a:gd name="connsiteY6" fmla="*/ 130430 h 242921"/>
                  <a:gd name="connsiteX7" fmla="*/ 100153 w 119592"/>
                  <a:gd name="connsiteY7" fmla="*/ 238063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0153" y="238063"/>
                    </a:moveTo>
                    <a:cubicBezTo>
                      <a:pt x="79598" y="182378"/>
                      <a:pt x="59416" y="127814"/>
                      <a:pt x="39235" y="73250"/>
                    </a:cubicBezTo>
                    <a:cubicBezTo>
                      <a:pt x="37740" y="73624"/>
                      <a:pt x="35872" y="74371"/>
                      <a:pt x="34377" y="74745"/>
                    </a:cubicBezTo>
                    <a:cubicBezTo>
                      <a:pt x="47457" y="131551"/>
                      <a:pt x="60911" y="188358"/>
                      <a:pt x="74365" y="245911"/>
                    </a:cubicBezTo>
                    <a:cubicBezTo>
                      <a:pt x="36245" y="223114"/>
                      <a:pt x="5226" y="195458"/>
                      <a:pt x="1115" y="146874"/>
                    </a:cubicBezTo>
                    <a:cubicBezTo>
                      <a:pt x="-2996" y="97916"/>
                      <a:pt x="4852" y="50453"/>
                      <a:pt x="14943" y="0"/>
                    </a:cubicBezTo>
                    <a:cubicBezTo>
                      <a:pt x="54184" y="41110"/>
                      <a:pt x="92678" y="79230"/>
                      <a:pt x="113607" y="130430"/>
                    </a:cubicBezTo>
                    <a:cubicBezTo>
                      <a:pt x="128929" y="168176"/>
                      <a:pt x="116970" y="203680"/>
                      <a:pt x="100153" y="238063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887FC11-C6F3-4FDB-BF48-D3009CD601CC}"/>
                  </a:ext>
                </a:extLst>
              </p:cNvPr>
              <p:cNvSpPr/>
              <p:nvPr/>
            </p:nvSpPr>
            <p:spPr>
              <a:xfrm>
                <a:off x="7540576" y="2268414"/>
                <a:ext cx="162288" cy="329649"/>
              </a:xfrm>
              <a:custGeom>
                <a:avLst/>
                <a:gdLst>
                  <a:gd name="connsiteX0" fmla="*/ 105049 w 119592"/>
                  <a:gd name="connsiteY0" fmla="*/ 0 h 242921"/>
                  <a:gd name="connsiteX1" fmla="*/ 118503 w 119592"/>
                  <a:gd name="connsiteY1" fmla="*/ 148369 h 242921"/>
                  <a:gd name="connsiteX2" fmla="*/ 45626 w 119592"/>
                  <a:gd name="connsiteY2" fmla="*/ 245911 h 242921"/>
                  <a:gd name="connsiteX3" fmla="*/ 85615 w 119592"/>
                  <a:gd name="connsiteY3" fmla="*/ 74745 h 242921"/>
                  <a:gd name="connsiteX4" fmla="*/ 80757 w 119592"/>
                  <a:gd name="connsiteY4" fmla="*/ 73250 h 242921"/>
                  <a:gd name="connsiteX5" fmla="*/ 20587 w 119592"/>
                  <a:gd name="connsiteY5" fmla="*/ 235821 h 242921"/>
                  <a:gd name="connsiteX6" fmla="*/ 7880 w 119592"/>
                  <a:gd name="connsiteY6" fmla="*/ 126693 h 242921"/>
                  <a:gd name="connsiteX7" fmla="*/ 105049 w 119592"/>
                  <a:gd name="connsiteY7" fmla="*/ 0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2921">
                    <a:moveTo>
                      <a:pt x="105049" y="0"/>
                    </a:moveTo>
                    <a:cubicBezTo>
                      <a:pt x="114766" y="51574"/>
                      <a:pt x="122988" y="99411"/>
                      <a:pt x="118503" y="148369"/>
                    </a:cubicBezTo>
                    <a:cubicBezTo>
                      <a:pt x="114018" y="196206"/>
                      <a:pt x="83373" y="223488"/>
                      <a:pt x="45626" y="245911"/>
                    </a:cubicBezTo>
                    <a:cubicBezTo>
                      <a:pt x="59081" y="188358"/>
                      <a:pt x="72535" y="131551"/>
                      <a:pt x="85615" y="74745"/>
                    </a:cubicBezTo>
                    <a:cubicBezTo>
                      <a:pt x="84120" y="74371"/>
                      <a:pt x="82251" y="73624"/>
                      <a:pt x="80757" y="73250"/>
                    </a:cubicBezTo>
                    <a:cubicBezTo>
                      <a:pt x="60575" y="127814"/>
                      <a:pt x="40394" y="182004"/>
                      <a:pt x="20587" y="235821"/>
                    </a:cubicBezTo>
                    <a:cubicBezTo>
                      <a:pt x="406" y="212650"/>
                      <a:pt x="-7069" y="159207"/>
                      <a:pt x="7880" y="126693"/>
                    </a:cubicBezTo>
                    <a:cubicBezTo>
                      <a:pt x="29930" y="78109"/>
                      <a:pt x="66555" y="40362"/>
                      <a:pt x="105049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A582E4B-63B3-41B0-A386-40494DBC7DF0}"/>
                  </a:ext>
                </a:extLst>
              </p:cNvPr>
              <p:cNvSpPr/>
              <p:nvPr/>
            </p:nvSpPr>
            <p:spPr>
              <a:xfrm>
                <a:off x="3784154" y="4001704"/>
                <a:ext cx="339791" cy="157217"/>
              </a:xfrm>
              <a:custGeom>
                <a:avLst/>
                <a:gdLst>
                  <a:gd name="connsiteX0" fmla="*/ 247780 w 250396"/>
                  <a:gd name="connsiteY0" fmla="*/ 32999 h 115854"/>
                  <a:gd name="connsiteX1" fmla="*/ 76240 w 250396"/>
                  <a:gd name="connsiteY1" fmla="*/ 66634 h 115854"/>
                  <a:gd name="connsiteX2" fmla="*/ 76987 w 250396"/>
                  <a:gd name="connsiteY2" fmla="*/ 71866 h 115854"/>
                  <a:gd name="connsiteX3" fmla="*/ 251144 w 250396"/>
                  <a:gd name="connsiteY3" fmla="*/ 59533 h 115854"/>
                  <a:gd name="connsiteX4" fmla="*/ 132673 w 250396"/>
                  <a:gd name="connsiteY4" fmla="*/ 115218 h 115854"/>
                  <a:gd name="connsiteX5" fmla="*/ 0 w 250396"/>
                  <a:gd name="connsiteY5" fmla="*/ 84199 h 115854"/>
                  <a:gd name="connsiteX6" fmla="*/ 3364 w 250396"/>
                  <a:gd name="connsiteY6" fmla="*/ 76725 h 115854"/>
                  <a:gd name="connsiteX7" fmla="*/ 116602 w 250396"/>
                  <a:gd name="connsiteY7" fmla="*/ 11323 h 115854"/>
                  <a:gd name="connsiteX8" fmla="*/ 247780 w 250396"/>
                  <a:gd name="connsiteY8" fmla="*/ 32999 h 115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396" h="115854">
                    <a:moveTo>
                      <a:pt x="247780" y="32999"/>
                    </a:moveTo>
                    <a:cubicBezTo>
                      <a:pt x="189479" y="44584"/>
                      <a:pt x="133046" y="55796"/>
                      <a:pt x="76240" y="66634"/>
                    </a:cubicBezTo>
                    <a:cubicBezTo>
                      <a:pt x="76614" y="68503"/>
                      <a:pt x="76614" y="70371"/>
                      <a:pt x="76987" y="71866"/>
                    </a:cubicBezTo>
                    <a:cubicBezTo>
                      <a:pt x="134915" y="67755"/>
                      <a:pt x="192842" y="63644"/>
                      <a:pt x="251144" y="59533"/>
                    </a:cubicBezTo>
                    <a:cubicBezTo>
                      <a:pt x="220498" y="96906"/>
                      <a:pt x="184247" y="124188"/>
                      <a:pt x="132673" y="115218"/>
                    </a:cubicBezTo>
                    <a:cubicBezTo>
                      <a:pt x="88573" y="107370"/>
                      <a:pt x="44847" y="94663"/>
                      <a:pt x="0" y="84199"/>
                    </a:cubicBezTo>
                    <a:cubicBezTo>
                      <a:pt x="2242" y="78967"/>
                      <a:pt x="2616" y="77098"/>
                      <a:pt x="3364" y="76725"/>
                    </a:cubicBezTo>
                    <a:cubicBezTo>
                      <a:pt x="41110" y="54675"/>
                      <a:pt x="77735" y="30756"/>
                      <a:pt x="116602" y="11323"/>
                    </a:cubicBezTo>
                    <a:cubicBezTo>
                      <a:pt x="164439" y="-12222"/>
                      <a:pt x="207418" y="3848"/>
                      <a:pt x="247780" y="329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2AFB121-5A7A-453B-BF5B-B00530A642F1}"/>
                  </a:ext>
                </a:extLst>
              </p:cNvPr>
              <p:cNvSpPr/>
              <p:nvPr/>
            </p:nvSpPr>
            <p:spPr>
              <a:xfrm>
                <a:off x="5005225" y="2193355"/>
                <a:ext cx="162288" cy="334719"/>
              </a:xfrm>
              <a:custGeom>
                <a:avLst/>
                <a:gdLst>
                  <a:gd name="connsiteX0" fmla="*/ 15058 w 119592"/>
                  <a:gd name="connsiteY0" fmla="*/ 0 h 246658"/>
                  <a:gd name="connsiteX1" fmla="*/ 114843 w 119592"/>
                  <a:gd name="connsiteY1" fmla="*/ 132673 h 246658"/>
                  <a:gd name="connsiteX2" fmla="*/ 100641 w 119592"/>
                  <a:gd name="connsiteY2" fmla="*/ 238811 h 246658"/>
                  <a:gd name="connsiteX3" fmla="*/ 40098 w 119592"/>
                  <a:gd name="connsiteY3" fmla="*/ 74371 h 246658"/>
                  <a:gd name="connsiteX4" fmla="*/ 34866 w 119592"/>
                  <a:gd name="connsiteY4" fmla="*/ 75866 h 246658"/>
                  <a:gd name="connsiteX5" fmla="*/ 74854 w 119592"/>
                  <a:gd name="connsiteY5" fmla="*/ 247033 h 246658"/>
                  <a:gd name="connsiteX6" fmla="*/ 5341 w 119592"/>
                  <a:gd name="connsiteY6" fmla="*/ 168177 h 246658"/>
                  <a:gd name="connsiteX7" fmla="*/ 15058 w 119592"/>
                  <a:gd name="connsiteY7" fmla="*/ 0 h 24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592" h="246658">
                    <a:moveTo>
                      <a:pt x="15058" y="0"/>
                    </a:moveTo>
                    <a:cubicBezTo>
                      <a:pt x="55421" y="42231"/>
                      <a:pt x="94662" y="80725"/>
                      <a:pt x="114843" y="132673"/>
                    </a:cubicBezTo>
                    <a:cubicBezTo>
                      <a:pt x="129418" y="169671"/>
                      <a:pt x="117459" y="204802"/>
                      <a:pt x="100641" y="238811"/>
                    </a:cubicBezTo>
                    <a:cubicBezTo>
                      <a:pt x="80086" y="183499"/>
                      <a:pt x="60279" y="128935"/>
                      <a:pt x="40098" y="74371"/>
                    </a:cubicBezTo>
                    <a:cubicBezTo>
                      <a:pt x="38229" y="74745"/>
                      <a:pt x="36734" y="75493"/>
                      <a:pt x="34866" y="75866"/>
                    </a:cubicBezTo>
                    <a:cubicBezTo>
                      <a:pt x="47946" y="132299"/>
                      <a:pt x="61400" y="189105"/>
                      <a:pt x="74854" y="247033"/>
                    </a:cubicBezTo>
                    <a:cubicBezTo>
                      <a:pt x="43461" y="227973"/>
                      <a:pt x="14311" y="206297"/>
                      <a:pt x="5341" y="168177"/>
                    </a:cubicBezTo>
                    <a:cubicBezTo>
                      <a:pt x="-7365" y="112491"/>
                      <a:pt x="5341" y="57927"/>
                      <a:pt x="15058" y="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A819509-1383-4ACA-B255-E0D3CF307F19}"/>
                  </a:ext>
                </a:extLst>
              </p:cNvPr>
              <p:cNvSpPr/>
              <p:nvPr/>
            </p:nvSpPr>
            <p:spPr>
              <a:xfrm>
                <a:off x="4650650" y="3921083"/>
                <a:ext cx="304290" cy="339791"/>
              </a:xfrm>
              <a:custGeom>
                <a:avLst/>
                <a:gdLst>
                  <a:gd name="connsiteX0" fmla="*/ 223279 w 224235"/>
                  <a:gd name="connsiteY0" fmla="*/ 252364 h 250396"/>
                  <a:gd name="connsiteX1" fmla="*/ 73789 w 224235"/>
                  <a:gd name="connsiteY1" fmla="*/ 131277 h 250396"/>
                  <a:gd name="connsiteX2" fmla="*/ 16983 w 224235"/>
                  <a:gd name="connsiteY2" fmla="*/ 66249 h 250396"/>
                  <a:gd name="connsiteX3" fmla="*/ 165 w 224235"/>
                  <a:gd name="connsiteY3" fmla="*/ 13927 h 250396"/>
                  <a:gd name="connsiteX4" fmla="*/ 11003 w 224235"/>
                  <a:gd name="connsiteY4" fmla="*/ 1595 h 250396"/>
                  <a:gd name="connsiteX5" fmla="*/ 62951 w 224235"/>
                  <a:gd name="connsiteY5" fmla="*/ 19160 h 250396"/>
                  <a:gd name="connsiteX6" fmla="*/ 188149 w 224235"/>
                  <a:gd name="connsiteY6" fmla="*/ 176124 h 250396"/>
                  <a:gd name="connsiteX7" fmla="*/ 227016 w 224235"/>
                  <a:gd name="connsiteY7" fmla="*/ 249001 h 250396"/>
                  <a:gd name="connsiteX8" fmla="*/ 223279 w 224235"/>
                  <a:gd name="connsiteY8" fmla="*/ 252364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235" h="250396">
                    <a:moveTo>
                      <a:pt x="223279" y="252364"/>
                    </a:moveTo>
                    <a:cubicBezTo>
                      <a:pt x="173947" y="211628"/>
                      <a:pt x="114899" y="182851"/>
                      <a:pt x="73789" y="131277"/>
                    </a:cubicBezTo>
                    <a:cubicBezTo>
                      <a:pt x="55850" y="108854"/>
                      <a:pt x="36043" y="87925"/>
                      <a:pt x="16983" y="66249"/>
                    </a:cubicBezTo>
                    <a:cubicBezTo>
                      <a:pt x="3528" y="51300"/>
                      <a:pt x="-956" y="33361"/>
                      <a:pt x="165" y="13927"/>
                    </a:cubicBezTo>
                    <a:cubicBezTo>
                      <a:pt x="539" y="9443"/>
                      <a:pt x="6518" y="2342"/>
                      <a:pt x="11003" y="1595"/>
                    </a:cubicBezTo>
                    <a:cubicBezTo>
                      <a:pt x="31558" y="-3264"/>
                      <a:pt x="49870" y="3089"/>
                      <a:pt x="62951" y="19160"/>
                    </a:cubicBezTo>
                    <a:cubicBezTo>
                      <a:pt x="105182" y="71108"/>
                      <a:pt x="148160" y="122682"/>
                      <a:pt x="188149" y="176124"/>
                    </a:cubicBezTo>
                    <a:cubicBezTo>
                      <a:pt x="204593" y="197800"/>
                      <a:pt x="214310" y="224709"/>
                      <a:pt x="227016" y="249001"/>
                    </a:cubicBezTo>
                    <a:cubicBezTo>
                      <a:pt x="225521" y="250122"/>
                      <a:pt x="224400" y="251243"/>
                      <a:pt x="223279" y="252364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2997A43-64A4-439A-BC4A-4F8AB676D770}"/>
                  </a:ext>
                </a:extLst>
              </p:cNvPr>
              <p:cNvSpPr/>
              <p:nvPr/>
            </p:nvSpPr>
            <p:spPr>
              <a:xfrm>
                <a:off x="7281465" y="3920851"/>
                <a:ext cx="309363" cy="339791"/>
              </a:xfrm>
              <a:custGeom>
                <a:avLst/>
                <a:gdLst>
                  <a:gd name="connsiteX0" fmla="*/ 0 w 227972"/>
                  <a:gd name="connsiteY0" fmla="*/ 249170 h 250396"/>
                  <a:gd name="connsiteX1" fmla="*/ 41110 w 227972"/>
                  <a:gd name="connsiteY1" fmla="*/ 174052 h 250396"/>
                  <a:gd name="connsiteX2" fmla="*/ 161449 w 227972"/>
                  <a:gd name="connsiteY2" fmla="*/ 22319 h 250396"/>
                  <a:gd name="connsiteX3" fmla="*/ 215266 w 227972"/>
                  <a:gd name="connsiteY3" fmla="*/ 643 h 250396"/>
                  <a:gd name="connsiteX4" fmla="*/ 227973 w 227972"/>
                  <a:gd name="connsiteY4" fmla="*/ 15218 h 250396"/>
                  <a:gd name="connsiteX5" fmla="*/ 209660 w 227972"/>
                  <a:gd name="connsiteY5" fmla="*/ 67166 h 250396"/>
                  <a:gd name="connsiteX6" fmla="*/ 129683 w 227972"/>
                  <a:gd name="connsiteY6" fmla="*/ 157234 h 250396"/>
                  <a:gd name="connsiteX7" fmla="*/ 91563 w 227972"/>
                  <a:gd name="connsiteY7" fmla="*/ 187879 h 250396"/>
                  <a:gd name="connsiteX8" fmla="*/ 3737 w 227972"/>
                  <a:gd name="connsiteY8" fmla="*/ 251413 h 250396"/>
                  <a:gd name="connsiteX9" fmla="*/ 0 w 227972"/>
                  <a:gd name="connsiteY9" fmla="*/ 249170 h 250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72" h="250396">
                    <a:moveTo>
                      <a:pt x="0" y="249170"/>
                    </a:moveTo>
                    <a:cubicBezTo>
                      <a:pt x="13454" y="224131"/>
                      <a:pt x="24292" y="196849"/>
                      <a:pt x="41110" y="174052"/>
                    </a:cubicBezTo>
                    <a:cubicBezTo>
                      <a:pt x="79604" y="122477"/>
                      <a:pt x="121087" y="72772"/>
                      <a:pt x="161449" y="22319"/>
                    </a:cubicBezTo>
                    <a:cubicBezTo>
                      <a:pt x="175277" y="5128"/>
                      <a:pt x="193216" y="-2347"/>
                      <a:pt x="215266" y="643"/>
                    </a:cubicBezTo>
                    <a:cubicBezTo>
                      <a:pt x="224235" y="1764"/>
                      <a:pt x="228346" y="5875"/>
                      <a:pt x="227973" y="15218"/>
                    </a:cubicBezTo>
                    <a:cubicBezTo>
                      <a:pt x="227225" y="34652"/>
                      <a:pt x="223114" y="52217"/>
                      <a:pt x="209660" y="67166"/>
                    </a:cubicBezTo>
                    <a:cubicBezTo>
                      <a:pt x="182752" y="97064"/>
                      <a:pt x="156965" y="128083"/>
                      <a:pt x="129683" y="157234"/>
                    </a:cubicBezTo>
                    <a:cubicBezTo>
                      <a:pt x="118471" y="169193"/>
                      <a:pt x="104643" y="178163"/>
                      <a:pt x="91563" y="187879"/>
                    </a:cubicBezTo>
                    <a:cubicBezTo>
                      <a:pt x="62412" y="209182"/>
                      <a:pt x="32888" y="230484"/>
                      <a:pt x="3737" y="251413"/>
                    </a:cubicBezTo>
                    <a:cubicBezTo>
                      <a:pt x="2242" y="251039"/>
                      <a:pt x="1121" y="249918"/>
                      <a:pt x="0" y="249170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EBDCDC7D-F7B2-4C6F-A017-1FD49C08778F}"/>
                  </a:ext>
                </a:extLst>
              </p:cNvPr>
              <p:cNvSpPr/>
              <p:nvPr/>
            </p:nvSpPr>
            <p:spPr>
              <a:xfrm>
                <a:off x="6982303" y="2248916"/>
                <a:ext cx="157217" cy="273862"/>
              </a:xfrm>
              <a:custGeom>
                <a:avLst/>
                <a:gdLst>
                  <a:gd name="connsiteX0" fmla="*/ 100116 w 115854"/>
                  <a:gd name="connsiteY0" fmla="*/ 166 h 201811"/>
                  <a:gd name="connsiteX1" fmla="*/ 116186 w 115854"/>
                  <a:gd name="connsiteY1" fmla="*/ 114526 h 201811"/>
                  <a:gd name="connsiteX2" fmla="*/ 48916 w 115854"/>
                  <a:gd name="connsiteY2" fmla="*/ 202725 h 201811"/>
                  <a:gd name="connsiteX3" fmla="*/ 79935 w 115854"/>
                  <a:gd name="connsiteY3" fmla="*/ 61831 h 201811"/>
                  <a:gd name="connsiteX4" fmla="*/ 74703 w 115854"/>
                  <a:gd name="connsiteY4" fmla="*/ 60336 h 201811"/>
                  <a:gd name="connsiteX5" fmla="*/ 23502 w 115854"/>
                  <a:gd name="connsiteY5" fmla="*/ 194130 h 201811"/>
                  <a:gd name="connsiteX6" fmla="*/ 10422 w 115854"/>
                  <a:gd name="connsiteY6" fmla="*/ 91729 h 201811"/>
                  <a:gd name="connsiteX7" fmla="*/ 94136 w 115854"/>
                  <a:gd name="connsiteY7" fmla="*/ 166 h 201811"/>
                  <a:gd name="connsiteX8" fmla="*/ 100116 w 115854"/>
                  <a:gd name="connsiteY8" fmla="*/ 166 h 20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854" h="201811">
                    <a:moveTo>
                      <a:pt x="100116" y="166"/>
                    </a:moveTo>
                    <a:cubicBezTo>
                      <a:pt x="105722" y="38286"/>
                      <a:pt x="113570" y="76032"/>
                      <a:pt x="116186" y="114526"/>
                    </a:cubicBezTo>
                    <a:cubicBezTo>
                      <a:pt x="118802" y="156010"/>
                      <a:pt x="92268" y="187029"/>
                      <a:pt x="48916" y="202725"/>
                    </a:cubicBezTo>
                    <a:cubicBezTo>
                      <a:pt x="59380" y="156010"/>
                      <a:pt x="69470" y="108920"/>
                      <a:pt x="79935" y="61831"/>
                    </a:cubicBezTo>
                    <a:cubicBezTo>
                      <a:pt x="78066" y="61457"/>
                      <a:pt x="76571" y="60710"/>
                      <a:pt x="74703" y="60336"/>
                    </a:cubicBezTo>
                    <a:cubicBezTo>
                      <a:pt x="57511" y="105183"/>
                      <a:pt x="40320" y="150030"/>
                      <a:pt x="23502" y="194130"/>
                    </a:cubicBezTo>
                    <a:cubicBezTo>
                      <a:pt x="-1164" y="169464"/>
                      <a:pt x="-7891" y="122748"/>
                      <a:pt x="10422" y="91729"/>
                    </a:cubicBezTo>
                    <a:cubicBezTo>
                      <a:pt x="31724" y="55477"/>
                      <a:pt x="62743" y="27448"/>
                      <a:pt x="94136" y="166"/>
                    </a:cubicBezTo>
                    <a:cubicBezTo>
                      <a:pt x="96005" y="-208"/>
                      <a:pt x="98247" y="166"/>
                      <a:pt x="100116" y="166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3030227-7149-48F6-BA6C-73CB5382C22E}"/>
                  </a:ext>
                </a:extLst>
              </p:cNvPr>
              <p:cNvSpPr/>
              <p:nvPr/>
            </p:nvSpPr>
            <p:spPr>
              <a:xfrm>
                <a:off x="6874223" y="4048353"/>
                <a:ext cx="136930" cy="324576"/>
              </a:xfrm>
              <a:custGeom>
                <a:avLst/>
                <a:gdLst>
                  <a:gd name="connsiteX0" fmla="*/ 0 w 100905"/>
                  <a:gd name="connsiteY0" fmla="*/ 242291 h 239184"/>
                  <a:gd name="connsiteX1" fmla="*/ 30272 w 100905"/>
                  <a:gd name="connsiteY1" fmla="*/ 126436 h 239184"/>
                  <a:gd name="connsiteX2" fmla="*/ 59422 w 100905"/>
                  <a:gd name="connsiteY2" fmla="*/ 17308 h 239184"/>
                  <a:gd name="connsiteX3" fmla="*/ 75119 w 100905"/>
                  <a:gd name="connsiteY3" fmla="*/ 490 h 239184"/>
                  <a:gd name="connsiteX4" fmla="*/ 96048 w 100905"/>
                  <a:gd name="connsiteY4" fmla="*/ 7217 h 239184"/>
                  <a:gd name="connsiteX5" fmla="*/ 100906 w 100905"/>
                  <a:gd name="connsiteY5" fmla="*/ 25904 h 239184"/>
                  <a:gd name="connsiteX6" fmla="*/ 67644 w 100905"/>
                  <a:gd name="connsiteY6" fmla="*/ 231453 h 239184"/>
                  <a:gd name="connsiteX7" fmla="*/ 59049 w 100905"/>
                  <a:gd name="connsiteY7" fmla="*/ 241917 h 239184"/>
                  <a:gd name="connsiteX8" fmla="*/ 0 w 100905"/>
                  <a:gd name="connsiteY8" fmla="*/ 242291 h 23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905" h="239184">
                    <a:moveTo>
                      <a:pt x="0" y="242291"/>
                    </a:moveTo>
                    <a:cubicBezTo>
                      <a:pt x="10091" y="203797"/>
                      <a:pt x="20181" y="165303"/>
                      <a:pt x="30272" y="126436"/>
                    </a:cubicBezTo>
                    <a:cubicBezTo>
                      <a:pt x="39615" y="90184"/>
                      <a:pt x="48958" y="53559"/>
                      <a:pt x="59422" y="17308"/>
                    </a:cubicBezTo>
                    <a:cubicBezTo>
                      <a:pt x="61291" y="10581"/>
                      <a:pt x="68765" y="2359"/>
                      <a:pt x="75119" y="490"/>
                    </a:cubicBezTo>
                    <a:cubicBezTo>
                      <a:pt x="81098" y="-1378"/>
                      <a:pt x="90815" y="2359"/>
                      <a:pt x="96048" y="7217"/>
                    </a:cubicBezTo>
                    <a:cubicBezTo>
                      <a:pt x="100158" y="10955"/>
                      <a:pt x="102027" y="19924"/>
                      <a:pt x="100906" y="25904"/>
                    </a:cubicBezTo>
                    <a:cubicBezTo>
                      <a:pt x="90442" y="94295"/>
                      <a:pt x="79230" y="163061"/>
                      <a:pt x="67644" y="231453"/>
                    </a:cubicBezTo>
                    <a:cubicBezTo>
                      <a:pt x="66897" y="235564"/>
                      <a:pt x="62038" y="241917"/>
                      <a:pt x="59049" y="241917"/>
                    </a:cubicBezTo>
                    <a:cubicBezTo>
                      <a:pt x="39989" y="242665"/>
                      <a:pt x="20555" y="242291"/>
                      <a:pt x="0" y="242291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BD155B2-AB22-4E81-8972-DF81FD6941A2}"/>
                  </a:ext>
                </a:extLst>
              </p:cNvPr>
              <p:cNvSpPr/>
              <p:nvPr/>
            </p:nvSpPr>
            <p:spPr>
              <a:xfrm>
                <a:off x="5228062" y="4046849"/>
                <a:ext cx="136930" cy="329649"/>
              </a:xfrm>
              <a:custGeom>
                <a:avLst/>
                <a:gdLst>
                  <a:gd name="connsiteX0" fmla="*/ 101616 w 100905"/>
                  <a:gd name="connsiteY0" fmla="*/ 243399 h 242921"/>
                  <a:gd name="connsiteX1" fmla="*/ 42568 w 100905"/>
                  <a:gd name="connsiteY1" fmla="*/ 243026 h 242921"/>
                  <a:gd name="connsiteX2" fmla="*/ 34346 w 100905"/>
                  <a:gd name="connsiteY2" fmla="*/ 233683 h 242921"/>
                  <a:gd name="connsiteX3" fmla="*/ 337 w 100905"/>
                  <a:gd name="connsiteY3" fmla="*/ 25517 h 242921"/>
                  <a:gd name="connsiteX4" fmla="*/ 16407 w 100905"/>
                  <a:gd name="connsiteY4" fmla="*/ 852 h 242921"/>
                  <a:gd name="connsiteX5" fmla="*/ 42568 w 100905"/>
                  <a:gd name="connsiteY5" fmla="*/ 18790 h 242921"/>
                  <a:gd name="connsiteX6" fmla="*/ 83304 w 100905"/>
                  <a:gd name="connsiteY6" fmla="*/ 173886 h 242921"/>
                  <a:gd name="connsiteX7" fmla="*/ 101616 w 100905"/>
                  <a:gd name="connsiteY7" fmla="*/ 243399 h 2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905" h="242921">
                    <a:moveTo>
                      <a:pt x="101616" y="243399"/>
                    </a:moveTo>
                    <a:cubicBezTo>
                      <a:pt x="81062" y="243399"/>
                      <a:pt x="62002" y="243773"/>
                      <a:pt x="42568" y="243026"/>
                    </a:cubicBezTo>
                    <a:cubicBezTo>
                      <a:pt x="39578" y="243026"/>
                      <a:pt x="34720" y="237420"/>
                      <a:pt x="34346" y="233683"/>
                    </a:cubicBezTo>
                    <a:cubicBezTo>
                      <a:pt x="22760" y="164170"/>
                      <a:pt x="11549" y="94657"/>
                      <a:pt x="337" y="25517"/>
                    </a:cubicBezTo>
                    <a:cubicBezTo>
                      <a:pt x="-1532" y="12811"/>
                      <a:pt x="4448" y="4215"/>
                      <a:pt x="16407" y="852"/>
                    </a:cubicBezTo>
                    <a:cubicBezTo>
                      <a:pt x="28366" y="-2512"/>
                      <a:pt x="38831" y="4215"/>
                      <a:pt x="42568" y="18790"/>
                    </a:cubicBezTo>
                    <a:cubicBezTo>
                      <a:pt x="56396" y="70364"/>
                      <a:pt x="69850" y="122312"/>
                      <a:pt x="83304" y="173886"/>
                    </a:cubicBezTo>
                    <a:cubicBezTo>
                      <a:pt x="89657" y="197058"/>
                      <a:pt x="95637" y="220228"/>
                      <a:pt x="101616" y="243399"/>
                    </a:cubicBezTo>
                    <a:close/>
                  </a:path>
                </a:pathLst>
              </a:custGeom>
              <a:grpFill/>
              <a:ln w="37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DD159ED-7A9E-45C5-A9E3-550DB92F12B7}"/>
              </a:ext>
            </a:extLst>
          </p:cNvPr>
          <p:cNvGrpSpPr/>
          <p:nvPr/>
        </p:nvGrpSpPr>
        <p:grpSpPr>
          <a:xfrm>
            <a:off x="3874827" y="3970549"/>
            <a:ext cx="2017724" cy="2016688"/>
            <a:chOff x="4574848" y="1897856"/>
            <a:chExt cx="3028217" cy="3026664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3CFD090-9314-4724-83F6-00D8418C301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1DD739E-B1F4-497A-9F8D-6A0062F59EFE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</a:t>
            </a:r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5" y="1565248"/>
            <a:ext cx="5817146" cy="46456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49" y="1565248"/>
            <a:ext cx="5874451" cy="20545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249" y="3619795"/>
            <a:ext cx="2783702" cy="26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776" y="349716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03BA8-2B95-476E-BBB6-CCF92B66632C}"/>
              </a:ext>
            </a:extLst>
          </p:cNvPr>
          <p:cNvGrpSpPr/>
          <p:nvPr/>
        </p:nvGrpSpPr>
        <p:grpSpPr>
          <a:xfrm>
            <a:off x="5768234" y="4499327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9BBD56-86F6-4C87-BAB5-24DF171B52E4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10171C-32A6-4E44-B05E-D16E7673BF5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5CB96D-CC76-46EA-8004-8FBF42F18D95}"/>
              </a:ext>
            </a:extLst>
          </p:cNvPr>
          <p:cNvGrpSpPr/>
          <p:nvPr/>
        </p:nvGrpSpPr>
        <p:grpSpPr>
          <a:xfrm>
            <a:off x="2306740" y="4499327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FBD37E-F84E-4E72-9081-BB1C03953355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6768FB-E35F-4598-AF40-BDD4AA006032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CAB71B-725D-495A-AD17-BA39B8135763}"/>
              </a:ext>
            </a:extLst>
          </p:cNvPr>
          <p:cNvGrpSpPr/>
          <p:nvPr/>
        </p:nvGrpSpPr>
        <p:grpSpPr>
          <a:xfrm>
            <a:off x="9229729" y="4499327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E6D004-E483-4C96-93FD-602BA1505C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EE5572-8DBA-4ED9-A2E0-BCF10EA2D8D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156CEEAA-D0B6-4FF6-A354-5A4524789D26}"/>
              </a:ext>
            </a:extLst>
          </p:cNvPr>
          <p:cNvSpPr/>
          <p:nvPr/>
        </p:nvSpPr>
        <p:spPr>
          <a:xfrm flipH="1">
            <a:off x="4724935" y="3635457"/>
            <a:ext cx="349998" cy="2887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5418BE9B-560B-4FB5-B750-F2D2369FE4BD}"/>
              </a:ext>
            </a:extLst>
          </p:cNvPr>
          <p:cNvSpPr/>
          <p:nvPr/>
        </p:nvSpPr>
        <p:spPr>
          <a:xfrm rot="18805991">
            <a:off x="8173651" y="3589048"/>
            <a:ext cx="357872" cy="35413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>
            <a:off x="0" y="6579287"/>
            <a:ext cx="12192000" cy="310742"/>
          </a:xfrm>
          <a:custGeom>
            <a:avLst/>
            <a:gdLst>
              <a:gd name="T0" fmla="*/ 1644 w 3840"/>
              <a:gd name="T1" fmla="*/ 74 h 171"/>
              <a:gd name="T2" fmla="*/ 1496 w 3840"/>
              <a:gd name="T3" fmla="*/ 64 h 171"/>
              <a:gd name="T4" fmla="*/ 1064 w 3840"/>
              <a:gd name="T5" fmla="*/ 26 h 171"/>
              <a:gd name="T6" fmla="*/ 627 w 3840"/>
              <a:gd name="T7" fmla="*/ 0 h 171"/>
              <a:gd name="T8" fmla="*/ 409 w 3840"/>
              <a:gd name="T9" fmla="*/ 12 h 171"/>
              <a:gd name="T10" fmla="*/ 244 w 3840"/>
              <a:gd name="T11" fmla="*/ 43 h 171"/>
              <a:gd name="T12" fmla="*/ 0 w 3840"/>
              <a:gd name="T13" fmla="*/ 97 h 171"/>
              <a:gd name="T14" fmla="*/ 0 w 3840"/>
              <a:gd name="T15" fmla="*/ 171 h 171"/>
              <a:gd name="T16" fmla="*/ 3840 w 3840"/>
              <a:gd name="T17" fmla="*/ 171 h 171"/>
              <a:gd name="T18" fmla="*/ 3840 w 3840"/>
              <a:gd name="T19" fmla="*/ 116 h 171"/>
              <a:gd name="T20" fmla="*/ 3376 w 3840"/>
              <a:gd name="T21" fmla="*/ 82 h 171"/>
              <a:gd name="T22" fmla="*/ 3130 w 3840"/>
              <a:gd name="T23" fmla="*/ 98 h 171"/>
              <a:gd name="T24" fmla="*/ 3017 w 3840"/>
              <a:gd name="T25" fmla="*/ 105 h 171"/>
              <a:gd name="T26" fmla="*/ 2927 w 3840"/>
              <a:gd name="T27" fmla="*/ 93 h 171"/>
              <a:gd name="T28" fmla="*/ 2588 w 3840"/>
              <a:gd name="T29" fmla="*/ 47 h 171"/>
              <a:gd name="T30" fmla="*/ 2411 w 3840"/>
              <a:gd name="T31" fmla="*/ 35 h 171"/>
              <a:gd name="T32" fmla="*/ 2213 w 3840"/>
              <a:gd name="T33" fmla="*/ 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40" h="171">
                <a:moveTo>
                  <a:pt x="1644" y="74"/>
                </a:moveTo>
                <a:cubicBezTo>
                  <a:pt x="1594" y="71"/>
                  <a:pt x="1545" y="67"/>
                  <a:pt x="1496" y="64"/>
                </a:cubicBezTo>
                <a:cubicBezTo>
                  <a:pt x="1351" y="52"/>
                  <a:pt x="1208" y="39"/>
                  <a:pt x="1064" y="26"/>
                </a:cubicBezTo>
                <a:cubicBezTo>
                  <a:pt x="920" y="14"/>
                  <a:pt x="775" y="0"/>
                  <a:pt x="627" y="0"/>
                </a:cubicBezTo>
                <a:cubicBezTo>
                  <a:pt x="554" y="0"/>
                  <a:pt x="481" y="4"/>
                  <a:pt x="409" y="12"/>
                </a:cubicBezTo>
                <a:cubicBezTo>
                  <a:pt x="351" y="18"/>
                  <a:pt x="297" y="30"/>
                  <a:pt x="244" y="43"/>
                </a:cubicBezTo>
                <a:cubicBezTo>
                  <a:pt x="164" y="62"/>
                  <a:pt x="86" y="84"/>
                  <a:pt x="0" y="97"/>
                </a:cubicBezTo>
                <a:cubicBezTo>
                  <a:pt x="0" y="171"/>
                  <a:pt x="0" y="171"/>
                  <a:pt x="0" y="171"/>
                </a:cubicBezTo>
                <a:cubicBezTo>
                  <a:pt x="3840" y="171"/>
                  <a:pt x="3840" y="171"/>
                  <a:pt x="3840" y="171"/>
                </a:cubicBezTo>
                <a:cubicBezTo>
                  <a:pt x="3840" y="116"/>
                  <a:pt x="3840" y="116"/>
                  <a:pt x="3840" y="116"/>
                </a:cubicBezTo>
                <a:cubicBezTo>
                  <a:pt x="3687" y="100"/>
                  <a:pt x="3535" y="81"/>
                  <a:pt x="3376" y="82"/>
                </a:cubicBezTo>
                <a:cubicBezTo>
                  <a:pt x="3293" y="82"/>
                  <a:pt x="3208" y="84"/>
                  <a:pt x="3130" y="98"/>
                </a:cubicBezTo>
                <a:cubicBezTo>
                  <a:pt x="3084" y="111"/>
                  <a:pt x="3050" y="107"/>
                  <a:pt x="3017" y="105"/>
                </a:cubicBezTo>
                <a:cubicBezTo>
                  <a:pt x="2987" y="101"/>
                  <a:pt x="2956" y="97"/>
                  <a:pt x="2927" y="93"/>
                </a:cubicBezTo>
                <a:cubicBezTo>
                  <a:pt x="2814" y="77"/>
                  <a:pt x="2703" y="59"/>
                  <a:pt x="2588" y="47"/>
                </a:cubicBezTo>
                <a:cubicBezTo>
                  <a:pt x="2530" y="41"/>
                  <a:pt x="2471" y="37"/>
                  <a:pt x="2411" y="35"/>
                </a:cubicBezTo>
                <a:cubicBezTo>
                  <a:pt x="2344" y="34"/>
                  <a:pt x="2278" y="37"/>
                  <a:pt x="2213" y="42"/>
                </a:cubicBez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65" y="2771142"/>
            <a:ext cx="1971490" cy="15684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34" y="2828630"/>
            <a:ext cx="1971490" cy="156843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729" y="2814247"/>
            <a:ext cx="1971490" cy="1568430"/>
          </a:xfrm>
          <a:prstGeom prst="rect">
            <a:avLst/>
          </a:prstGeom>
        </p:spPr>
      </p:pic>
      <p:sp>
        <p:nvSpPr>
          <p:cNvPr id="8" name="Freeform 6"/>
          <p:cNvSpPr>
            <a:spLocks/>
          </p:cNvSpPr>
          <p:nvPr/>
        </p:nvSpPr>
        <p:spPr bwMode="auto">
          <a:xfrm>
            <a:off x="377041" y="5159877"/>
            <a:ext cx="1666143" cy="1698123"/>
          </a:xfrm>
          <a:custGeom>
            <a:avLst/>
            <a:gdLst>
              <a:gd name="T0" fmla="*/ 11 w 220"/>
              <a:gd name="T1" fmla="*/ 98 h 222"/>
              <a:gd name="T2" fmla="*/ 19 w 220"/>
              <a:gd name="T3" fmla="*/ 104 h 222"/>
              <a:gd name="T4" fmla="*/ 29 w 220"/>
              <a:gd name="T5" fmla="*/ 111 h 222"/>
              <a:gd name="T6" fmla="*/ 37 w 220"/>
              <a:gd name="T7" fmla="*/ 113 h 222"/>
              <a:gd name="T8" fmla="*/ 40 w 220"/>
              <a:gd name="T9" fmla="*/ 116 h 222"/>
              <a:gd name="T10" fmla="*/ 57 w 220"/>
              <a:gd name="T11" fmla="*/ 133 h 222"/>
              <a:gd name="T12" fmla="*/ 61 w 220"/>
              <a:gd name="T13" fmla="*/ 136 h 222"/>
              <a:gd name="T14" fmla="*/ 94 w 220"/>
              <a:gd name="T15" fmla="*/ 160 h 222"/>
              <a:gd name="T16" fmla="*/ 98 w 220"/>
              <a:gd name="T17" fmla="*/ 169 h 222"/>
              <a:gd name="T18" fmla="*/ 97 w 220"/>
              <a:gd name="T19" fmla="*/ 174 h 222"/>
              <a:gd name="T20" fmla="*/ 98 w 220"/>
              <a:gd name="T21" fmla="*/ 193 h 222"/>
              <a:gd name="T22" fmla="*/ 89 w 220"/>
              <a:gd name="T23" fmla="*/ 209 h 222"/>
              <a:gd name="T24" fmla="*/ 85 w 220"/>
              <a:gd name="T25" fmla="*/ 212 h 222"/>
              <a:gd name="T26" fmla="*/ 85 w 220"/>
              <a:gd name="T27" fmla="*/ 214 h 222"/>
              <a:gd name="T28" fmla="*/ 95 w 220"/>
              <a:gd name="T29" fmla="*/ 211 h 222"/>
              <a:gd name="T30" fmla="*/ 120 w 220"/>
              <a:gd name="T31" fmla="*/ 222 h 222"/>
              <a:gd name="T32" fmla="*/ 120 w 220"/>
              <a:gd name="T33" fmla="*/ 222 h 222"/>
              <a:gd name="T34" fmla="*/ 122 w 220"/>
              <a:gd name="T35" fmla="*/ 222 h 222"/>
              <a:gd name="T36" fmla="*/ 113 w 220"/>
              <a:gd name="T37" fmla="*/ 214 h 222"/>
              <a:gd name="T38" fmla="*/ 130 w 220"/>
              <a:gd name="T39" fmla="*/ 207 h 222"/>
              <a:gd name="T40" fmla="*/ 112 w 220"/>
              <a:gd name="T41" fmla="*/ 209 h 222"/>
              <a:gd name="T42" fmla="*/ 106 w 220"/>
              <a:gd name="T43" fmla="*/ 203 h 222"/>
              <a:gd name="T44" fmla="*/ 106 w 220"/>
              <a:gd name="T45" fmla="*/ 186 h 222"/>
              <a:gd name="T46" fmla="*/ 119 w 220"/>
              <a:gd name="T47" fmla="*/ 162 h 222"/>
              <a:gd name="T48" fmla="*/ 121 w 220"/>
              <a:gd name="T49" fmla="*/ 164 h 222"/>
              <a:gd name="T50" fmla="*/ 131 w 220"/>
              <a:gd name="T51" fmla="*/ 182 h 222"/>
              <a:gd name="T52" fmla="*/ 138 w 220"/>
              <a:gd name="T53" fmla="*/ 196 h 222"/>
              <a:gd name="T54" fmla="*/ 135 w 220"/>
              <a:gd name="T55" fmla="*/ 205 h 222"/>
              <a:gd name="T56" fmla="*/ 130 w 220"/>
              <a:gd name="T57" fmla="*/ 210 h 222"/>
              <a:gd name="T58" fmla="*/ 146 w 220"/>
              <a:gd name="T59" fmla="*/ 209 h 222"/>
              <a:gd name="T60" fmla="*/ 158 w 220"/>
              <a:gd name="T61" fmla="*/ 219 h 222"/>
              <a:gd name="T62" fmla="*/ 160 w 220"/>
              <a:gd name="T63" fmla="*/ 218 h 222"/>
              <a:gd name="T64" fmla="*/ 159 w 220"/>
              <a:gd name="T65" fmla="*/ 211 h 222"/>
              <a:gd name="T66" fmla="*/ 182 w 220"/>
              <a:gd name="T67" fmla="*/ 218 h 222"/>
              <a:gd name="T68" fmla="*/ 180 w 220"/>
              <a:gd name="T69" fmla="*/ 214 h 222"/>
              <a:gd name="T70" fmla="*/ 158 w 220"/>
              <a:gd name="T71" fmla="*/ 204 h 222"/>
              <a:gd name="T72" fmla="*/ 154 w 220"/>
              <a:gd name="T73" fmla="*/ 203 h 222"/>
              <a:gd name="T74" fmla="*/ 138 w 220"/>
              <a:gd name="T75" fmla="*/ 160 h 222"/>
              <a:gd name="T76" fmla="*/ 153 w 220"/>
              <a:gd name="T77" fmla="*/ 134 h 222"/>
              <a:gd name="T78" fmla="*/ 183 w 220"/>
              <a:gd name="T79" fmla="*/ 97 h 222"/>
              <a:gd name="T80" fmla="*/ 192 w 220"/>
              <a:gd name="T81" fmla="*/ 73 h 222"/>
              <a:gd name="T82" fmla="*/ 194 w 220"/>
              <a:gd name="T83" fmla="*/ 63 h 222"/>
              <a:gd name="T84" fmla="*/ 192 w 220"/>
              <a:gd name="T85" fmla="*/ 44 h 222"/>
              <a:gd name="T86" fmla="*/ 191 w 220"/>
              <a:gd name="T87" fmla="*/ 33 h 222"/>
              <a:gd name="T88" fmla="*/ 202 w 220"/>
              <a:gd name="T89" fmla="*/ 30 h 222"/>
              <a:gd name="T90" fmla="*/ 212 w 220"/>
              <a:gd name="T91" fmla="*/ 29 h 222"/>
              <a:gd name="T92" fmla="*/ 220 w 220"/>
              <a:gd name="T93" fmla="*/ 33 h 222"/>
              <a:gd name="T94" fmla="*/ 217 w 220"/>
              <a:gd name="T95" fmla="*/ 25 h 222"/>
              <a:gd name="T96" fmla="*/ 214 w 220"/>
              <a:gd name="T97" fmla="*/ 19 h 222"/>
              <a:gd name="T98" fmla="*/ 204 w 220"/>
              <a:gd name="T99" fmla="*/ 7 h 222"/>
              <a:gd name="T100" fmla="*/ 164 w 220"/>
              <a:gd name="T101" fmla="*/ 18 h 222"/>
              <a:gd name="T102" fmla="*/ 157 w 220"/>
              <a:gd name="T103" fmla="*/ 44 h 222"/>
              <a:gd name="T104" fmla="*/ 150 w 220"/>
              <a:gd name="T105" fmla="*/ 51 h 222"/>
              <a:gd name="T106" fmla="*/ 112 w 220"/>
              <a:gd name="T107" fmla="*/ 64 h 222"/>
              <a:gd name="T108" fmla="*/ 102 w 220"/>
              <a:gd name="T109" fmla="*/ 68 h 222"/>
              <a:gd name="T110" fmla="*/ 68 w 220"/>
              <a:gd name="T111" fmla="*/ 76 h 222"/>
              <a:gd name="T112" fmla="*/ 54 w 220"/>
              <a:gd name="T113" fmla="*/ 78 h 222"/>
              <a:gd name="T114" fmla="*/ 21 w 220"/>
              <a:gd name="T115" fmla="*/ 68 h 222"/>
              <a:gd name="T116" fmla="*/ 13 w 220"/>
              <a:gd name="T117" fmla="*/ 67 h 222"/>
              <a:gd name="T118" fmla="*/ 4 w 220"/>
              <a:gd name="T119" fmla="*/ 74 h 222"/>
              <a:gd name="T120" fmla="*/ 11 w 220"/>
              <a:gd name="T121" fmla="*/ 9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" h="222">
                <a:moveTo>
                  <a:pt x="11" y="98"/>
                </a:moveTo>
                <a:cubicBezTo>
                  <a:pt x="14" y="99"/>
                  <a:pt x="17" y="102"/>
                  <a:pt x="19" y="104"/>
                </a:cubicBezTo>
                <a:cubicBezTo>
                  <a:pt x="21" y="110"/>
                  <a:pt x="25" y="110"/>
                  <a:pt x="29" y="111"/>
                </a:cubicBezTo>
                <a:cubicBezTo>
                  <a:pt x="32" y="112"/>
                  <a:pt x="34" y="112"/>
                  <a:pt x="37" y="113"/>
                </a:cubicBezTo>
                <a:cubicBezTo>
                  <a:pt x="38" y="114"/>
                  <a:pt x="39" y="115"/>
                  <a:pt x="40" y="116"/>
                </a:cubicBezTo>
                <a:cubicBezTo>
                  <a:pt x="44" y="123"/>
                  <a:pt x="48" y="131"/>
                  <a:pt x="57" y="133"/>
                </a:cubicBezTo>
                <a:cubicBezTo>
                  <a:pt x="59" y="134"/>
                  <a:pt x="61" y="135"/>
                  <a:pt x="61" y="136"/>
                </a:cubicBezTo>
                <a:cubicBezTo>
                  <a:pt x="67" y="151"/>
                  <a:pt x="79" y="158"/>
                  <a:pt x="94" y="160"/>
                </a:cubicBezTo>
                <a:cubicBezTo>
                  <a:pt x="100" y="161"/>
                  <a:pt x="101" y="163"/>
                  <a:pt x="98" y="169"/>
                </a:cubicBezTo>
                <a:cubicBezTo>
                  <a:pt x="97" y="170"/>
                  <a:pt x="97" y="172"/>
                  <a:pt x="97" y="174"/>
                </a:cubicBezTo>
                <a:cubicBezTo>
                  <a:pt x="97" y="180"/>
                  <a:pt x="98" y="186"/>
                  <a:pt x="98" y="193"/>
                </a:cubicBezTo>
                <a:cubicBezTo>
                  <a:pt x="98" y="200"/>
                  <a:pt x="95" y="205"/>
                  <a:pt x="89" y="209"/>
                </a:cubicBezTo>
                <a:cubicBezTo>
                  <a:pt x="87" y="209"/>
                  <a:pt x="86" y="211"/>
                  <a:pt x="85" y="212"/>
                </a:cubicBezTo>
                <a:cubicBezTo>
                  <a:pt x="85" y="213"/>
                  <a:pt x="85" y="213"/>
                  <a:pt x="85" y="214"/>
                </a:cubicBezTo>
                <a:cubicBezTo>
                  <a:pt x="89" y="213"/>
                  <a:pt x="93" y="212"/>
                  <a:pt x="95" y="211"/>
                </a:cubicBezTo>
                <a:cubicBezTo>
                  <a:pt x="104" y="215"/>
                  <a:pt x="112" y="219"/>
                  <a:pt x="120" y="222"/>
                </a:cubicBezTo>
                <a:cubicBezTo>
                  <a:pt x="120" y="222"/>
                  <a:pt x="120" y="222"/>
                  <a:pt x="120" y="222"/>
                </a:cubicBezTo>
                <a:cubicBezTo>
                  <a:pt x="121" y="222"/>
                  <a:pt x="122" y="222"/>
                  <a:pt x="122" y="222"/>
                </a:cubicBezTo>
                <a:cubicBezTo>
                  <a:pt x="124" y="215"/>
                  <a:pt x="116" y="217"/>
                  <a:pt x="113" y="214"/>
                </a:cubicBezTo>
                <a:cubicBezTo>
                  <a:pt x="119" y="213"/>
                  <a:pt x="126" y="214"/>
                  <a:pt x="130" y="207"/>
                </a:cubicBezTo>
                <a:cubicBezTo>
                  <a:pt x="123" y="208"/>
                  <a:pt x="118" y="208"/>
                  <a:pt x="112" y="209"/>
                </a:cubicBezTo>
                <a:cubicBezTo>
                  <a:pt x="108" y="209"/>
                  <a:pt x="106" y="207"/>
                  <a:pt x="106" y="203"/>
                </a:cubicBezTo>
                <a:cubicBezTo>
                  <a:pt x="107" y="197"/>
                  <a:pt x="107" y="192"/>
                  <a:pt x="106" y="186"/>
                </a:cubicBezTo>
                <a:cubicBezTo>
                  <a:pt x="106" y="175"/>
                  <a:pt x="112" y="169"/>
                  <a:pt x="119" y="162"/>
                </a:cubicBezTo>
                <a:cubicBezTo>
                  <a:pt x="120" y="163"/>
                  <a:pt x="120" y="163"/>
                  <a:pt x="121" y="164"/>
                </a:cubicBezTo>
                <a:cubicBezTo>
                  <a:pt x="124" y="170"/>
                  <a:pt x="127" y="176"/>
                  <a:pt x="131" y="182"/>
                </a:cubicBezTo>
                <a:cubicBezTo>
                  <a:pt x="133" y="187"/>
                  <a:pt x="136" y="191"/>
                  <a:pt x="138" y="196"/>
                </a:cubicBezTo>
                <a:cubicBezTo>
                  <a:pt x="141" y="201"/>
                  <a:pt x="140" y="203"/>
                  <a:pt x="135" y="205"/>
                </a:cubicBezTo>
                <a:cubicBezTo>
                  <a:pt x="133" y="206"/>
                  <a:pt x="132" y="208"/>
                  <a:pt x="130" y="210"/>
                </a:cubicBezTo>
                <a:cubicBezTo>
                  <a:pt x="136" y="210"/>
                  <a:pt x="142" y="208"/>
                  <a:pt x="146" y="209"/>
                </a:cubicBezTo>
                <a:cubicBezTo>
                  <a:pt x="151" y="211"/>
                  <a:pt x="154" y="215"/>
                  <a:pt x="158" y="219"/>
                </a:cubicBezTo>
                <a:cubicBezTo>
                  <a:pt x="159" y="219"/>
                  <a:pt x="159" y="219"/>
                  <a:pt x="160" y="218"/>
                </a:cubicBezTo>
                <a:cubicBezTo>
                  <a:pt x="159" y="216"/>
                  <a:pt x="159" y="213"/>
                  <a:pt x="159" y="211"/>
                </a:cubicBezTo>
                <a:cubicBezTo>
                  <a:pt x="166" y="213"/>
                  <a:pt x="174" y="215"/>
                  <a:pt x="182" y="218"/>
                </a:cubicBezTo>
                <a:cubicBezTo>
                  <a:pt x="181" y="216"/>
                  <a:pt x="181" y="215"/>
                  <a:pt x="180" y="214"/>
                </a:cubicBezTo>
                <a:cubicBezTo>
                  <a:pt x="173" y="208"/>
                  <a:pt x="165" y="206"/>
                  <a:pt x="158" y="204"/>
                </a:cubicBezTo>
                <a:cubicBezTo>
                  <a:pt x="156" y="204"/>
                  <a:pt x="154" y="204"/>
                  <a:pt x="154" y="203"/>
                </a:cubicBezTo>
                <a:cubicBezTo>
                  <a:pt x="145" y="190"/>
                  <a:pt x="134" y="177"/>
                  <a:pt x="138" y="160"/>
                </a:cubicBezTo>
                <a:cubicBezTo>
                  <a:pt x="140" y="149"/>
                  <a:pt x="143" y="140"/>
                  <a:pt x="153" y="134"/>
                </a:cubicBezTo>
                <a:cubicBezTo>
                  <a:pt x="168" y="125"/>
                  <a:pt x="179" y="113"/>
                  <a:pt x="183" y="97"/>
                </a:cubicBezTo>
                <a:cubicBezTo>
                  <a:pt x="185" y="88"/>
                  <a:pt x="186" y="80"/>
                  <a:pt x="192" y="73"/>
                </a:cubicBezTo>
                <a:cubicBezTo>
                  <a:pt x="194" y="71"/>
                  <a:pt x="195" y="67"/>
                  <a:pt x="194" y="63"/>
                </a:cubicBezTo>
                <a:cubicBezTo>
                  <a:pt x="194" y="57"/>
                  <a:pt x="193" y="51"/>
                  <a:pt x="192" y="44"/>
                </a:cubicBezTo>
                <a:cubicBezTo>
                  <a:pt x="192" y="40"/>
                  <a:pt x="191" y="37"/>
                  <a:pt x="191" y="33"/>
                </a:cubicBezTo>
                <a:cubicBezTo>
                  <a:pt x="196" y="32"/>
                  <a:pt x="200" y="32"/>
                  <a:pt x="202" y="30"/>
                </a:cubicBezTo>
                <a:cubicBezTo>
                  <a:pt x="206" y="27"/>
                  <a:pt x="209" y="28"/>
                  <a:pt x="212" y="29"/>
                </a:cubicBezTo>
                <a:cubicBezTo>
                  <a:pt x="214" y="30"/>
                  <a:pt x="216" y="31"/>
                  <a:pt x="220" y="33"/>
                </a:cubicBezTo>
                <a:cubicBezTo>
                  <a:pt x="219" y="29"/>
                  <a:pt x="218" y="27"/>
                  <a:pt x="217" y="25"/>
                </a:cubicBezTo>
                <a:cubicBezTo>
                  <a:pt x="216" y="23"/>
                  <a:pt x="214" y="21"/>
                  <a:pt x="214" y="19"/>
                </a:cubicBezTo>
                <a:cubicBezTo>
                  <a:pt x="213" y="13"/>
                  <a:pt x="209" y="10"/>
                  <a:pt x="204" y="7"/>
                </a:cubicBezTo>
                <a:cubicBezTo>
                  <a:pt x="192" y="0"/>
                  <a:pt x="170" y="5"/>
                  <a:pt x="164" y="18"/>
                </a:cubicBezTo>
                <a:cubicBezTo>
                  <a:pt x="160" y="26"/>
                  <a:pt x="158" y="35"/>
                  <a:pt x="157" y="44"/>
                </a:cubicBezTo>
                <a:cubicBezTo>
                  <a:pt x="156" y="49"/>
                  <a:pt x="154" y="51"/>
                  <a:pt x="150" y="51"/>
                </a:cubicBezTo>
                <a:cubicBezTo>
                  <a:pt x="137" y="53"/>
                  <a:pt x="123" y="56"/>
                  <a:pt x="112" y="64"/>
                </a:cubicBezTo>
                <a:cubicBezTo>
                  <a:pt x="109" y="66"/>
                  <a:pt x="105" y="67"/>
                  <a:pt x="102" y="68"/>
                </a:cubicBezTo>
                <a:cubicBezTo>
                  <a:pt x="91" y="71"/>
                  <a:pt x="79" y="73"/>
                  <a:pt x="68" y="76"/>
                </a:cubicBezTo>
                <a:cubicBezTo>
                  <a:pt x="63" y="78"/>
                  <a:pt x="59" y="79"/>
                  <a:pt x="54" y="78"/>
                </a:cubicBezTo>
                <a:cubicBezTo>
                  <a:pt x="43" y="74"/>
                  <a:pt x="32" y="71"/>
                  <a:pt x="21" y="68"/>
                </a:cubicBezTo>
                <a:cubicBezTo>
                  <a:pt x="18" y="67"/>
                  <a:pt x="15" y="66"/>
                  <a:pt x="13" y="67"/>
                </a:cubicBezTo>
                <a:cubicBezTo>
                  <a:pt x="9" y="69"/>
                  <a:pt x="6" y="71"/>
                  <a:pt x="4" y="74"/>
                </a:cubicBezTo>
                <a:cubicBezTo>
                  <a:pt x="0" y="80"/>
                  <a:pt x="2" y="96"/>
                  <a:pt x="11" y="98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9498099" y="3514807"/>
            <a:ext cx="2494982" cy="3264815"/>
          </a:xfrm>
          <a:custGeom>
            <a:avLst/>
            <a:gdLst>
              <a:gd name="T0" fmla="*/ 0 w 156"/>
              <a:gd name="T1" fmla="*/ 112 h 205"/>
              <a:gd name="T2" fmla="*/ 58 w 156"/>
              <a:gd name="T3" fmla="*/ 10 h 205"/>
              <a:gd name="T4" fmla="*/ 92 w 156"/>
              <a:gd name="T5" fmla="*/ 8 h 205"/>
              <a:gd name="T6" fmla="*/ 153 w 156"/>
              <a:gd name="T7" fmla="*/ 129 h 205"/>
              <a:gd name="T8" fmla="*/ 72 w 156"/>
              <a:gd name="T9" fmla="*/ 202 h 205"/>
              <a:gd name="T10" fmla="*/ 0 w 156"/>
              <a:gd name="T11" fmla="*/ 112 h 205"/>
              <a:gd name="T12" fmla="*/ 8 w 156"/>
              <a:gd name="T13" fmla="*/ 114 h 205"/>
              <a:gd name="T14" fmla="*/ 16 w 156"/>
              <a:gd name="T15" fmla="*/ 124 h 205"/>
              <a:gd name="T16" fmla="*/ 22 w 156"/>
              <a:gd name="T17" fmla="*/ 114 h 205"/>
              <a:gd name="T18" fmla="*/ 34 w 156"/>
              <a:gd name="T19" fmla="*/ 72 h 205"/>
              <a:gd name="T20" fmla="*/ 33 w 156"/>
              <a:gd name="T21" fmla="*/ 61 h 205"/>
              <a:gd name="T22" fmla="*/ 24 w 156"/>
              <a:gd name="T23" fmla="*/ 67 h 205"/>
              <a:gd name="T24" fmla="*/ 8 w 156"/>
              <a:gd name="T25" fmla="*/ 114 h 205"/>
              <a:gd name="T26" fmla="*/ 57 w 156"/>
              <a:gd name="T27" fmla="*/ 26 h 205"/>
              <a:gd name="T28" fmla="*/ 34 w 156"/>
              <a:gd name="T29" fmla="*/ 53 h 205"/>
              <a:gd name="T30" fmla="*/ 38 w 156"/>
              <a:gd name="T31" fmla="*/ 56 h 205"/>
              <a:gd name="T32" fmla="*/ 44 w 156"/>
              <a:gd name="T33" fmla="*/ 55 h 205"/>
              <a:gd name="T34" fmla="*/ 60 w 156"/>
              <a:gd name="T35" fmla="*/ 35 h 205"/>
              <a:gd name="T36" fmla="*/ 61 w 156"/>
              <a:gd name="T37" fmla="*/ 29 h 205"/>
              <a:gd name="T38" fmla="*/ 57 w 156"/>
              <a:gd name="T39" fmla="*/ 2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6" h="205">
                <a:moveTo>
                  <a:pt x="0" y="112"/>
                </a:moveTo>
                <a:cubicBezTo>
                  <a:pt x="3" y="75"/>
                  <a:pt x="23" y="38"/>
                  <a:pt x="58" y="10"/>
                </a:cubicBezTo>
                <a:cubicBezTo>
                  <a:pt x="69" y="2"/>
                  <a:pt x="81" y="0"/>
                  <a:pt x="92" y="8"/>
                </a:cubicBezTo>
                <a:cubicBezTo>
                  <a:pt x="133" y="38"/>
                  <a:pt x="156" y="78"/>
                  <a:pt x="153" y="129"/>
                </a:cubicBezTo>
                <a:cubicBezTo>
                  <a:pt x="150" y="174"/>
                  <a:pt x="114" y="205"/>
                  <a:pt x="72" y="202"/>
                </a:cubicBezTo>
                <a:cubicBezTo>
                  <a:pt x="31" y="200"/>
                  <a:pt x="0" y="164"/>
                  <a:pt x="0" y="112"/>
                </a:cubicBezTo>
                <a:close/>
                <a:moveTo>
                  <a:pt x="8" y="114"/>
                </a:moveTo>
                <a:cubicBezTo>
                  <a:pt x="11" y="118"/>
                  <a:pt x="13" y="121"/>
                  <a:pt x="16" y="124"/>
                </a:cubicBezTo>
                <a:cubicBezTo>
                  <a:pt x="18" y="121"/>
                  <a:pt x="21" y="118"/>
                  <a:pt x="22" y="114"/>
                </a:cubicBezTo>
                <a:cubicBezTo>
                  <a:pt x="26" y="100"/>
                  <a:pt x="30" y="86"/>
                  <a:pt x="34" y="72"/>
                </a:cubicBezTo>
                <a:cubicBezTo>
                  <a:pt x="35" y="68"/>
                  <a:pt x="34" y="65"/>
                  <a:pt x="33" y="61"/>
                </a:cubicBezTo>
                <a:cubicBezTo>
                  <a:pt x="30" y="63"/>
                  <a:pt x="25" y="64"/>
                  <a:pt x="24" y="67"/>
                </a:cubicBezTo>
                <a:cubicBezTo>
                  <a:pt x="18" y="82"/>
                  <a:pt x="13" y="97"/>
                  <a:pt x="8" y="114"/>
                </a:cubicBezTo>
                <a:close/>
                <a:moveTo>
                  <a:pt x="57" y="26"/>
                </a:moveTo>
                <a:cubicBezTo>
                  <a:pt x="50" y="26"/>
                  <a:pt x="32" y="47"/>
                  <a:pt x="34" y="53"/>
                </a:cubicBezTo>
                <a:cubicBezTo>
                  <a:pt x="34" y="54"/>
                  <a:pt x="36" y="56"/>
                  <a:pt x="38" y="56"/>
                </a:cubicBezTo>
                <a:cubicBezTo>
                  <a:pt x="40" y="57"/>
                  <a:pt x="42" y="56"/>
                  <a:pt x="44" y="55"/>
                </a:cubicBezTo>
                <a:cubicBezTo>
                  <a:pt x="49" y="48"/>
                  <a:pt x="55" y="42"/>
                  <a:pt x="60" y="35"/>
                </a:cubicBezTo>
                <a:cubicBezTo>
                  <a:pt x="61" y="34"/>
                  <a:pt x="62" y="31"/>
                  <a:pt x="61" y="29"/>
                </a:cubicBezTo>
                <a:cubicBezTo>
                  <a:pt x="61" y="28"/>
                  <a:pt x="58" y="27"/>
                  <a:pt x="57" y="26"/>
                </a:cubicBezTo>
                <a:close/>
              </a:path>
            </a:pathLst>
          </a:custGeom>
          <a:solidFill>
            <a:srgbClr val="CBBBA0">
              <a:alpha val="6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968609" y="3841441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41686"/>
            <a:ext cx="12209930" cy="6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1" y="4067175"/>
            <a:ext cx="6346478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2790825">
                <a:moveTo>
                  <a:pt x="0" y="19050"/>
                </a:moveTo>
                <a:lnTo>
                  <a:pt x="6858000" y="0"/>
                </a:lnTo>
                <a:lnTo>
                  <a:pt x="5667375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solidFill>
            <a:srgbClr val="C4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C94D7E9-296F-4CE4-B79F-94531CDCF76C}"/>
              </a:ext>
            </a:extLst>
          </p:cNvPr>
          <p:cNvSpPr txBox="1">
            <a:spLocks/>
          </p:cNvSpPr>
          <p:nvPr/>
        </p:nvSpPr>
        <p:spPr>
          <a:xfrm>
            <a:off x="919573" y="670570"/>
            <a:ext cx="4633501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C79347"/>
                </a:solidFill>
              </a:rPr>
              <a:t>Content Here</a:t>
            </a: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919573" y="1047638"/>
            <a:ext cx="4633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D1F0C1F8-25C7-4114-9EA1-D370D33C597D}"/>
              </a:ext>
            </a:extLst>
          </p:cNvPr>
          <p:cNvSpPr/>
          <p:nvPr/>
        </p:nvSpPr>
        <p:spPr>
          <a:xfrm flipV="1">
            <a:off x="914400" y="3812601"/>
            <a:ext cx="10425600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63500">
            <a:solidFill>
              <a:schemeClr val="bg1">
                <a:lumMod val="75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672788-3802-4994-B5FA-76B0C63CDD74}"/>
              </a:ext>
            </a:extLst>
          </p:cNvPr>
          <p:cNvSpPr/>
          <p:nvPr/>
        </p:nvSpPr>
        <p:spPr>
          <a:xfrm>
            <a:off x="9647107" y="3367115"/>
            <a:ext cx="936104" cy="936104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CCDF55-4847-4B8F-8863-7655D1E54D51}"/>
              </a:ext>
            </a:extLst>
          </p:cNvPr>
          <p:cNvSpPr/>
          <p:nvPr/>
        </p:nvSpPr>
        <p:spPr>
          <a:xfrm>
            <a:off x="7916723" y="3518527"/>
            <a:ext cx="633280" cy="63328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622CE0-3CEA-4343-8AC7-8758795E14FB}"/>
              </a:ext>
            </a:extLst>
          </p:cNvPr>
          <p:cNvSpPr/>
          <p:nvPr/>
        </p:nvSpPr>
        <p:spPr>
          <a:xfrm>
            <a:off x="6394845" y="3622779"/>
            <a:ext cx="424776" cy="424776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5FA4CB-F940-4766-B5B6-1C097D902EFF}"/>
              </a:ext>
            </a:extLst>
          </p:cNvPr>
          <p:cNvSpPr/>
          <p:nvPr/>
        </p:nvSpPr>
        <p:spPr>
          <a:xfrm>
            <a:off x="4664463" y="3518527"/>
            <a:ext cx="633280" cy="63328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349262-17FE-40EB-9B53-484926077C7E}"/>
              </a:ext>
            </a:extLst>
          </p:cNvPr>
          <p:cNvSpPr/>
          <p:nvPr/>
        </p:nvSpPr>
        <p:spPr>
          <a:xfrm>
            <a:off x="3142585" y="3622779"/>
            <a:ext cx="424776" cy="424776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9104B9-0BF1-4898-8AE6-5F58A6E2931D}"/>
              </a:ext>
            </a:extLst>
          </p:cNvPr>
          <p:cNvSpPr/>
          <p:nvPr/>
        </p:nvSpPr>
        <p:spPr>
          <a:xfrm>
            <a:off x="1237694" y="3239766"/>
            <a:ext cx="1190802" cy="1190802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5CF67E-676B-4EF6-A5F3-B3A019550A3D}"/>
              </a:ext>
            </a:extLst>
          </p:cNvPr>
          <p:cNvSpPr/>
          <p:nvPr/>
        </p:nvSpPr>
        <p:spPr>
          <a:xfrm>
            <a:off x="1620707" y="3622779"/>
            <a:ext cx="424776" cy="4247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5B8B21-478F-44A0-939C-2EA2040453E4}"/>
              </a:ext>
            </a:extLst>
          </p:cNvPr>
          <p:cNvCxnSpPr>
            <a:stCxn id="4" idx="4"/>
          </p:cNvCxnSpPr>
          <p:nvPr/>
        </p:nvCxnSpPr>
        <p:spPr>
          <a:xfrm>
            <a:off x="10115159" y="4303219"/>
            <a:ext cx="0" cy="457200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42FC32-D892-4C51-8605-38385C67BDEF}"/>
              </a:ext>
            </a:extLst>
          </p:cNvPr>
          <p:cNvCxnSpPr>
            <a:cxnSpLocks/>
          </p:cNvCxnSpPr>
          <p:nvPr/>
        </p:nvCxnSpPr>
        <p:spPr>
          <a:xfrm flipV="1">
            <a:off x="8233363" y="3068718"/>
            <a:ext cx="0" cy="44345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78831D-A679-4FA6-89E4-0D5988FD599D}"/>
              </a:ext>
            </a:extLst>
          </p:cNvPr>
          <p:cNvCxnSpPr>
            <a:cxnSpLocks/>
          </p:cNvCxnSpPr>
          <p:nvPr/>
        </p:nvCxnSpPr>
        <p:spPr>
          <a:xfrm flipV="1">
            <a:off x="4976479" y="3073628"/>
            <a:ext cx="4625" cy="4385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F38221-A204-4D69-93A6-EBD3DC2A59C8}"/>
              </a:ext>
            </a:extLst>
          </p:cNvPr>
          <p:cNvCxnSpPr>
            <a:cxnSpLocks/>
          </p:cNvCxnSpPr>
          <p:nvPr/>
        </p:nvCxnSpPr>
        <p:spPr>
          <a:xfrm flipV="1">
            <a:off x="1833095" y="3075075"/>
            <a:ext cx="0" cy="547704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9044A0-4476-4DD2-B75D-EAFE53702A8E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3354761" y="4047556"/>
            <a:ext cx="212" cy="632494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F7E6D5-6719-4A68-AE0D-3498604FECBD}"/>
              </a:ext>
            </a:extLst>
          </p:cNvPr>
          <p:cNvCxnSpPr>
            <a:cxnSpLocks/>
          </p:cNvCxnSpPr>
          <p:nvPr/>
        </p:nvCxnSpPr>
        <p:spPr>
          <a:xfrm>
            <a:off x="6607233" y="4074076"/>
            <a:ext cx="0" cy="57945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4EF21E-5363-43E1-AE67-D6A7EE38C211}"/>
              </a:ext>
            </a:extLst>
          </p:cNvPr>
          <p:cNvGrpSpPr/>
          <p:nvPr/>
        </p:nvGrpSpPr>
        <p:grpSpPr>
          <a:xfrm>
            <a:off x="824491" y="2024858"/>
            <a:ext cx="2017208" cy="970859"/>
            <a:chOff x="539552" y="2060848"/>
            <a:chExt cx="1656184" cy="97085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B89B85-1272-4646-BCCB-AFC723F8FE6D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2014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045B10-24F7-44C7-BC25-A454E897462F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4B0226-CBC1-4F6A-9B5E-98054A60FEFF}"/>
              </a:ext>
            </a:extLst>
          </p:cNvPr>
          <p:cNvGrpSpPr/>
          <p:nvPr/>
        </p:nvGrpSpPr>
        <p:grpSpPr>
          <a:xfrm>
            <a:off x="3967404" y="2024858"/>
            <a:ext cx="2017208" cy="970859"/>
            <a:chOff x="539552" y="2060848"/>
            <a:chExt cx="1656184" cy="9708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FE15A2-BD41-48B5-880A-04E643C9B9D4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</a:rPr>
                <a:t>2016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4EA414-5AF5-451A-B26E-E860D0A0DFA5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52B7EC0-B500-4331-8ECF-28C90C091D49}"/>
              </a:ext>
            </a:extLst>
          </p:cNvPr>
          <p:cNvGrpSpPr/>
          <p:nvPr/>
        </p:nvGrpSpPr>
        <p:grpSpPr>
          <a:xfrm>
            <a:off x="7218945" y="2024858"/>
            <a:ext cx="2017208" cy="970859"/>
            <a:chOff x="539552" y="2060848"/>
            <a:chExt cx="1656184" cy="97085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48225-E720-4F5E-B0C2-FD1398BAE51A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</a:rPr>
                <a:t>2018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041F431-6EE8-4472-80DC-FA326ABB6A5C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2301F3-9566-417C-A2D3-137D8DC598FD}"/>
              </a:ext>
            </a:extLst>
          </p:cNvPr>
          <p:cNvGrpSpPr/>
          <p:nvPr/>
        </p:nvGrpSpPr>
        <p:grpSpPr>
          <a:xfrm>
            <a:off x="2355209" y="4689911"/>
            <a:ext cx="2017208" cy="970859"/>
            <a:chOff x="539552" y="2060848"/>
            <a:chExt cx="1656184" cy="97085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1CAFCA-ADFD-45C8-9CAC-524854A1C7F3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2015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5C967-C920-4904-B1F1-BC4C1296433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AC3B71-6B37-4BA1-ADBF-5EAA5471A706}"/>
              </a:ext>
            </a:extLst>
          </p:cNvPr>
          <p:cNvGrpSpPr/>
          <p:nvPr/>
        </p:nvGrpSpPr>
        <p:grpSpPr>
          <a:xfrm>
            <a:off x="5602401" y="4689911"/>
            <a:ext cx="2017208" cy="970859"/>
            <a:chOff x="539552" y="2060848"/>
            <a:chExt cx="1656184" cy="97085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D394AA-A248-4B9C-B8A7-07B1A6B879C0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</a:rPr>
                <a:t>2017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F5AD5F-27C7-4B3C-B22F-A0B6FA3A47EB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F6DD02-89A9-4BE5-AE9F-04C1C1E29E4C}"/>
              </a:ext>
            </a:extLst>
          </p:cNvPr>
          <p:cNvGrpSpPr/>
          <p:nvPr/>
        </p:nvGrpSpPr>
        <p:grpSpPr>
          <a:xfrm>
            <a:off x="9111791" y="4689911"/>
            <a:ext cx="2017208" cy="970859"/>
            <a:chOff x="539552" y="2060848"/>
            <a:chExt cx="1656184" cy="9708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F9204A-6335-48B4-8764-07F79AE53E8F}"/>
                </a:ext>
              </a:extLst>
            </p:cNvPr>
            <p:cNvSpPr/>
            <p:nvPr/>
          </p:nvSpPr>
          <p:spPr>
            <a:xfrm>
              <a:off x="539552" y="2060848"/>
              <a:ext cx="16561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</a:rPr>
                <a:t>2019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3615403-233E-4E8E-919C-47ED194B929D}"/>
                </a:ext>
              </a:extLst>
            </p:cNvPr>
            <p:cNvSpPr/>
            <p:nvPr/>
          </p:nvSpPr>
          <p:spPr>
            <a:xfrm>
              <a:off x="539552" y="2385376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BASIC LAYOUT</a:t>
            </a: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65" y="6246512"/>
            <a:ext cx="12209930" cy="639815"/>
          </a:xfrm>
          <a:prstGeom prst="rect">
            <a:avLst/>
          </a:prstGeom>
        </p:spPr>
      </p:pic>
      <p:sp>
        <p:nvSpPr>
          <p:cNvPr id="40" name="Freeform 5"/>
          <p:cNvSpPr>
            <a:spLocks/>
          </p:cNvSpPr>
          <p:nvPr/>
        </p:nvSpPr>
        <p:spPr bwMode="auto">
          <a:xfrm>
            <a:off x="2804821" y="2724513"/>
            <a:ext cx="1146175" cy="581025"/>
          </a:xfrm>
          <a:custGeom>
            <a:avLst/>
            <a:gdLst>
              <a:gd name="T0" fmla="*/ 0 w 305"/>
              <a:gd name="T1" fmla="*/ 129 h 153"/>
              <a:gd name="T2" fmla="*/ 2 w 305"/>
              <a:gd name="T3" fmla="*/ 111 h 153"/>
              <a:gd name="T4" fmla="*/ 2 w 305"/>
              <a:gd name="T5" fmla="*/ 107 h 153"/>
              <a:gd name="T6" fmla="*/ 15 w 305"/>
              <a:gd name="T7" fmla="*/ 92 h 153"/>
              <a:gd name="T8" fmla="*/ 31 w 305"/>
              <a:gd name="T9" fmla="*/ 72 h 153"/>
              <a:gd name="T10" fmla="*/ 37 w 305"/>
              <a:gd name="T11" fmla="*/ 61 h 153"/>
              <a:gd name="T12" fmla="*/ 78 w 305"/>
              <a:gd name="T13" fmla="*/ 32 h 153"/>
              <a:gd name="T14" fmla="*/ 112 w 305"/>
              <a:gd name="T15" fmla="*/ 25 h 153"/>
              <a:gd name="T16" fmla="*/ 131 w 305"/>
              <a:gd name="T17" fmla="*/ 18 h 153"/>
              <a:gd name="T18" fmla="*/ 213 w 305"/>
              <a:gd name="T19" fmla="*/ 6 h 153"/>
              <a:gd name="T20" fmla="*/ 240 w 305"/>
              <a:gd name="T21" fmla="*/ 8 h 153"/>
              <a:gd name="T22" fmla="*/ 279 w 305"/>
              <a:gd name="T23" fmla="*/ 12 h 153"/>
              <a:gd name="T24" fmla="*/ 288 w 305"/>
              <a:gd name="T25" fmla="*/ 12 h 153"/>
              <a:gd name="T26" fmla="*/ 302 w 305"/>
              <a:gd name="T27" fmla="*/ 11 h 153"/>
              <a:gd name="T28" fmla="*/ 295 w 305"/>
              <a:gd name="T29" fmla="*/ 32 h 153"/>
              <a:gd name="T30" fmla="*/ 288 w 305"/>
              <a:gd name="T31" fmla="*/ 44 h 153"/>
              <a:gd name="T32" fmla="*/ 284 w 305"/>
              <a:gd name="T33" fmla="*/ 50 h 153"/>
              <a:gd name="T34" fmla="*/ 268 w 305"/>
              <a:gd name="T35" fmla="*/ 65 h 153"/>
              <a:gd name="T36" fmla="*/ 237 w 305"/>
              <a:gd name="T37" fmla="*/ 91 h 153"/>
              <a:gd name="T38" fmla="*/ 209 w 305"/>
              <a:gd name="T39" fmla="*/ 102 h 153"/>
              <a:gd name="T40" fmla="*/ 195 w 305"/>
              <a:gd name="T41" fmla="*/ 107 h 153"/>
              <a:gd name="T42" fmla="*/ 189 w 305"/>
              <a:gd name="T43" fmla="*/ 113 h 153"/>
              <a:gd name="T44" fmla="*/ 187 w 305"/>
              <a:gd name="T45" fmla="*/ 125 h 153"/>
              <a:gd name="T46" fmla="*/ 168 w 305"/>
              <a:gd name="T47" fmla="*/ 153 h 153"/>
              <a:gd name="T48" fmla="*/ 158 w 305"/>
              <a:gd name="T49" fmla="*/ 150 h 153"/>
              <a:gd name="T50" fmla="*/ 147 w 305"/>
              <a:gd name="T51" fmla="*/ 148 h 153"/>
              <a:gd name="T52" fmla="*/ 157 w 305"/>
              <a:gd name="T53" fmla="*/ 134 h 153"/>
              <a:gd name="T54" fmla="*/ 178 w 305"/>
              <a:gd name="T55" fmla="*/ 122 h 153"/>
              <a:gd name="T56" fmla="*/ 160 w 305"/>
              <a:gd name="T57" fmla="*/ 127 h 153"/>
              <a:gd name="T58" fmla="*/ 159 w 305"/>
              <a:gd name="T59" fmla="*/ 127 h 153"/>
              <a:gd name="T60" fmla="*/ 141 w 305"/>
              <a:gd name="T61" fmla="*/ 117 h 153"/>
              <a:gd name="T62" fmla="*/ 151 w 305"/>
              <a:gd name="T63" fmla="*/ 106 h 153"/>
              <a:gd name="T64" fmla="*/ 161 w 305"/>
              <a:gd name="T65" fmla="*/ 108 h 153"/>
              <a:gd name="T66" fmla="*/ 174 w 305"/>
              <a:gd name="T67" fmla="*/ 102 h 153"/>
              <a:gd name="T68" fmla="*/ 157 w 305"/>
              <a:gd name="T69" fmla="*/ 95 h 153"/>
              <a:gd name="T70" fmla="*/ 112 w 305"/>
              <a:gd name="T71" fmla="*/ 76 h 153"/>
              <a:gd name="T72" fmla="*/ 104 w 305"/>
              <a:gd name="T73" fmla="*/ 74 h 153"/>
              <a:gd name="T74" fmla="*/ 81 w 305"/>
              <a:gd name="T75" fmla="*/ 66 h 153"/>
              <a:gd name="T76" fmla="*/ 61 w 305"/>
              <a:gd name="T77" fmla="*/ 71 h 153"/>
              <a:gd name="T78" fmla="*/ 53 w 305"/>
              <a:gd name="T79" fmla="*/ 92 h 153"/>
              <a:gd name="T80" fmla="*/ 53 w 305"/>
              <a:gd name="T81" fmla="*/ 109 h 153"/>
              <a:gd name="T82" fmla="*/ 47 w 305"/>
              <a:gd name="T83" fmla="*/ 121 h 153"/>
              <a:gd name="T84" fmla="*/ 44 w 305"/>
              <a:gd name="T85" fmla="*/ 117 h 153"/>
              <a:gd name="T86" fmla="*/ 29 w 305"/>
              <a:gd name="T87" fmla="*/ 123 h 153"/>
              <a:gd name="T88" fmla="*/ 11 w 305"/>
              <a:gd name="T89" fmla="*/ 136 h 153"/>
              <a:gd name="T90" fmla="*/ 9 w 305"/>
              <a:gd name="T91" fmla="*/ 139 h 153"/>
              <a:gd name="T92" fmla="*/ 10 w 305"/>
              <a:gd name="T93" fmla="*/ 128 h 153"/>
              <a:gd name="T94" fmla="*/ 9 w 305"/>
              <a:gd name="T95" fmla="*/ 128 h 153"/>
              <a:gd name="T96" fmla="*/ 4 w 305"/>
              <a:gd name="T97" fmla="*/ 135 h 153"/>
              <a:gd name="T98" fmla="*/ 0 w 305"/>
              <a:gd name="T99" fmla="*/ 136 h 153"/>
              <a:gd name="T100" fmla="*/ 0 w 305"/>
              <a:gd name="T101" fmla="*/ 12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5" h="153">
                <a:moveTo>
                  <a:pt x="0" y="129"/>
                </a:moveTo>
                <a:cubicBezTo>
                  <a:pt x="3" y="123"/>
                  <a:pt x="6" y="118"/>
                  <a:pt x="2" y="111"/>
                </a:cubicBezTo>
                <a:cubicBezTo>
                  <a:pt x="2" y="110"/>
                  <a:pt x="2" y="108"/>
                  <a:pt x="2" y="107"/>
                </a:cubicBezTo>
                <a:cubicBezTo>
                  <a:pt x="6" y="102"/>
                  <a:pt x="10" y="97"/>
                  <a:pt x="15" y="92"/>
                </a:cubicBezTo>
                <a:cubicBezTo>
                  <a:pt x="20" y="85"/>
                  <a:pt x="26" y="79"/>
                  <a:pt x="31" y="72"/>
                </a:cubicBezTo>
                <a:cubicBezTo>
                  <a:pt x="33" y="69"/>
                  <a:pt x="35" y="65"/>
                  <a:pt x="37" y="61"/>
                </a:cubicBezTo>
                <a:cubicBezTo>
                  <a:pt x="45" y="44"/>
                  <a:pt x="59" y="34"/>
                  <a:pt x="78" y="32"/>
                </a:cubicBezTo>
                <a:cubicBezTo>
                  <a:pt x="89" y="30"/>
                  <a:pt x="101" y="28"/>
                  <a:pt x="112" y="25"/>
                </a:cubicBezTo>
                <a:cubicBezTo>
                  <a:pt x="119" y="24"/>
                  <a:pt x="125" y="21"/>
                  <a:pt x="131" y="18"/>
                </a:cubicBezTo>
                <a:cubicBezTo>
                  <a:pt x="157" y="3"/>
                  <a:pt x="184" y="0"/>
                  <a:pt x="213" y="6"/>
                </a:cubicBezTo>
                <a:cubicBezTo>
                  <a:pt x="222" y="8"/>
                  <a:pt x="231" y="7"/>
                  <a:pt x="240" y="8"/>
                </a:cubicBezTo>
                <a:cubicBezTo>
                  <a:pt x="253" y="9"/>
                  <a:pt x="266" y="10"/>
                  <a:pt x="279" y="12"/>
                </a:cubicBezTo>
                <a:cubicBezTo>
                  <a:pt x="282" y="12"/>
                  <a:pt x="285" y="12"/>
                  <a:pt x="288" y="12"/>
                </a:cubicBezTo>
                <a:cubicBezTo>
                  <a:pt x="293" y="12"/>
                  <a:pt x="297" y="11"/>
                  <a:pt x="302" y="11"/>
                </a:cubicBezTo>
                <a:cubicBezTo>
                  <a:pt x="305" y="20"/>
                  <a:pt x="302" y="27"/>
                  <a:pt x="295" y="32"/>
                </a:cubicBezTo>
                <a:cubicBezTo>
                  <a:pt x="291" y="35"/>
                  <a:pt x="286" y="37"/>
                  <a:pt x="288" y="44"/>
                </a:cubicBezTo>
                <a:cubicBezTo>
                  <a:pt x="289" y="46"/>
                  <a:pt x="286" y="50"/>
                  <a:pt x="284" y="50"/>
                </a:cubicBezTo>
                <a:cubicBezTo>
                  <a:pt x="276" y="53"/>
                  <a:pt x="271" y="57"/>
                  <a:pt x="268" y="65"/>
                </a:cubicBezTo>
                <a:cubicBezTo>
                  <a:pt x="263" y="79"/>
                  <a:pt x="250" y="86"/>
                  <a:pt x="237" y="91"/>
                </a:cubicBezTo>
                <a:cubicBezTo>
                  <a:pt x="228" y="95"/>
                  <a:pt x="218" y="99"/>
                  <a:pt x="209" y="102"/>
                </a:cubicBezTo>
                <a:cubicBezTo>
                  <a:pt x="204" y="104"/>
                  <a:pt x="200" y="106"/>
                  <a:pt x="195" y="107"/>
                </a:cubicBezTo>
                <a:cubicBezTo>
                  <a:pt x="190" y="107"/>
                  <a:pt x="189" y="109"/>
                  <a:pt x="189" y="113"/>
                </a:cubicBezTo>
                <a:cubicBezTo>
                  <a:pt x="188" y="117"/>
                  <a:pt x="188" y="121"/>
                  <a:pt x="187" y="125"/>
                </a:cubicBezTo>
                <a:cubicBezTo>
                  <a:pt x="186" y="139"/>
                  <a:pt x="181" y="149"/>
                  <a:pt x="168" y="153"/>
                </a:cubicBezTo>
                <a:cubicBezTo>
                  <a:pt x="165" y="152"/>
                  <a:pt x="162" y="151"/>
                  <a:pt x="158" y="150"/>
                </a:cubicBezTo>
                <a:cubicBezTo>
                  <a:pt x="155" y="149"/>
                  <a:pt x="151" y="149"/>
                  <a:pt x="147" y="148"/>
                </a:cubicBezTo>
                <a:cubicBezTo>
                  <a:pt x="150" y="144"/>
                  <a:pt x="154" y="139"/>
                  <a:pt x="157" y="134"/>
                </a:cubicBezTo>
                <a:cubicBezTo>
                  <a:pt x="178" y="131"/>
                  <a:pt x="178" y="131"/>
                  <a:pt x="178" y="122"/>
                </a:cubicBezTo>
                <a:cubicBezTo>
                  <a:pt x="172" y="124"/>
                  <a:pt x="166" y="125"/>
                  <a:pt x="160" y="127"/>
                </a:cubicBezTo>
                <a:cubicBezTo>
                  <a:pt x="160" y="127"/>
                  <a:pt x="159" y="127"/>
                  <a:pt x="159" y="127"/>
                </a:cubicBezTo>
                <a:cubicBezTo>
                  <a:pt x="153" y="124"/>
                  <a:pt x="147" y="120"/>
                  <a:pt x="141" y="117"/>
                </a:cubicBezTo>
                <a:cubicBezTo>
                  <a:pt x="144" y="114"/>
                  <a:pt x="153" y="115"/>
                  <a:pt x="151" y="106"/>
                </a:cubicBezTo>
                <a:cubicBezTo>
                  <a:pt x="155" y="107"/>
                  <a:pt x="158" y="107"/>
                  <a:pt x="161" y="108"/>
                </a:cubicBezTo>
                <a:cubicBezTo>
                  <a:pt x="170" y="111"/>
                  <a:pt x="170" y="111"/>
                  <a:pt x="174" y="102"/>
                </a:cubicBezTo>
                <a:cubicBezTo>
                  <a:pt x="169" y="100"/>
                  <a:pt x="163" y="97"/>
                  <a:pt x="157" y="95"/>
                </a:cubicBezTo>
                <a:cubicBezTo>
                  <a:pt x="142" y="90"/>
                  <a:pt x="126" y="86"/>
                  <a:pt x="112" y="76"/>
                </a:cubicBezTo>
                <a:cubicBezTo>
                  <a:pt x="110" y="75"/>
                  <a:pt x="107" y="75"/>
                  <a:pt x="104" y="74"/>
                </a:cubicBezTo>
                <a:cubicBezTo>
                  <a:pt x="96" y="71"/>
                  <a:pt x="89" y="69"/>
                  <a:pt x="81" y="66"/>
                </a:cubicBezTo>
                <a:cubicBezTo>
                  <a:pt x="73" y="63"/>
                  <a:pt x="67" y="64"/>
                  <a:pt x="61" y="71"/>
                </a:cubicBezTo>
                <a:cubicBezTo>
                  <a:pt x="55" y="77"/>
                  <a:pt x="53" y="84"/>
                  <a:pt x="53" y="92"/>
                </a:cubicBezTo>
                <a:cubicBezTo>
                  <a:pt x="53" y="97"/>
                  <a:pt x="53" y="103"/>
                  <a:pt x="53" y="109"/>
                </a:cubicBezTo>
                <a:cubicBezTo>
                  <a:pt x="53" y="113"/>
                  <a:pt x="51" y="117"/>
                  <a:pt x="47" y="121"/>
                </a:cubicBezTo>
                <a:cubicBezTo>
                  <a:pt x="46" y="119"/>
                  <a:pt x="45" y="118"/>
                  <a:pt x="44" y="117"/>
                </a:cubicBezTo>
                <a:cubicBezTo>
                  <a:pt x="39" y="119"/>
                  <a:pt x="34" y="123"/>
                  <a:pt x="29" y="123"/>
                </a:cubicBezTo>
                <a:cubicBezTo>
                  <a:pt x="20" y="124"/>
                  <a:pt x="15" y="128"/>
                  <a:pt x="11" y="136"/>
                </a:cubicBezTo>
                <a:cubicBezTo>
                  <a:pt x="11" y="137"/>
                  <a:pt x="10" y="137"/>
                  <a:pt x="9" y="139"/>
                </a:cubicBezTo>
                <a:cubicBezTo>
                  <a:pt x="9" y="134"/>
                  <a:pt x="10" y="131"/>
                  <a:pt x="10" y="128"/>
                </a:cubicBezTo>
                <a:cubicBezTo>
                  <a:pt x="10" y="128"/>
                  <a:pt x="10" y="128"/>
                  <a:pt x="9" y="128"/>
                </a:cubicBezTo>
                <a:cubicBezTo>
                  <a:pt x="8" y="130"/>
                  <a:pt x="6" y="133"/>
                  <a:pt x="4" y="135"/>
                </a:cubicBezTo>
                <a:cubicBezTo>
                  <a:pt x="3" y="137"/>
                  <a:pt x="2" y="138"/>
                  <a:pt x="0" y="136"/>
                </a:cubicBezTo>
                <a:cubicBezTo>
                  <a:pt x="0" y="133"/>
                  <a:pt x="0" y="131"/>
                  <a:pt x="0" y="129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4383049" y="4555651"/>
            <a:ext cx="1247775" cy="917575"/>
          </a:xfrm>
          <a:custGeom>
            <a:avLst/>
            <a:gdLst>
              <a:gd name="T0" fmla="*/ 137 w 332"/>
              <a:gd name="T1" fmla="*/ 209 h 242"/>
              <a:gd name="T2" fmla="*/ 128 w 332"/>
              <a:gd name="T3" fmla="*/ 227 h 242"/>
              <a:gd name="T4" fmla="*/ 107 w 332"/>
              <a:gd name="T5" fmla="*/ 222 h 242"/>
              <a:gd name="T6" fmla="*/ 126 w 332"/>
              <a:gd name="T7" fmla="*/ 212 h 242"/>
              <a:gd name="T8" fmla="*/ 116 w 332"/>
              <a:gd name="T9" fmla="*/ 202 h 242"/>
              <a:gd name="T10" fmla="*/ 86 w 332"/>
              <a:gd name="T11" fmla="*/ 163 h 242"/>
              <a:gd name="T12" fmla="*/ 92 w 332"/>
              <a:gd name="T13" fmla="*/ 120 h 242"/>
              <a:gd name="T14" fmla="*/ 85 w 332"/>
              <a:gd name="T15" fmla="*/ 101 h 242"/>
              <a:gd name="T16" fmla="*/ 73 w 332"/>
              <a:gd name="T17" fmla="*/ 86 h 242"/>
              <a:gd name="T18" fmla="*/ 55 w 332"/>
              <a:gd name="T19" fmla="*/ 81 h 242"/>
              <a:gd name="T20" fmla="*/ 39 w 332"/>
              <a:gd name="T21" fmla="*/ 67 h 242"/>
              <a:gd name="T22" fmla="*/ 29 w 332"/>
              <a:gd name="T23" fmla="*/ 55 h 242"/>
              <a:gd name="T24" fmla="*/ 19 w 332"/>
              <a:gd name="T25" fmla="*/ 43 h 242"/>
              <a:gd name="T26" fmla="*/ 10 w 332"/>
              <a:gd name="T27" fmla="*/ 32 h 242"/>
              <a:gd name="T28" fmla="*/ 3 w 332"/>
              <a:gd name="T29" fmla="*/ 21 h 242"/>
              <a:gd name="T30" fmla="*/ 0 w 332"/>
              <a:gd name="T31" fmla="*/ 10 h 242"/>
              <a:gd name="T32" fmla="*/ 2 w 332"/>
              <a:gd name="T33" fmla="*/ 2 h 242"/>
              <a:gd name="T34" fmla="*/ 9 w 332"/>
              <a:gd name="T35" fmla="*/ 1 h 242"/>
              <a:gd name="T36" fmla="*/ 77 w 332"/>
              <a:gd name="T37" fmla="*/ 38 h 242"/>
              <a:gd name="T38" fmla="*/ 99 w 332"/>
              <a:gd name="T39" fmla="*/ 53 h 242"/>
              <a:gd name="T40" fmla="*/ 112 w 332"/>
              <a:gd name="T41" fmla="*/ 39 h 242"/>
              <a:gd name="T42" fmla="*/ 132 w 332"/>
              <a:gd name="T43" fmla="*/ 75 h 242"/>
              <a:gd name="T44" fmla="*/ 137 w 332"/>
              <a:gd name="T45" fmla="*/ 115 h 242"/>
              <a:gd name="T46" fmla="*/ 153 w 332"/>
              <a:gd name="T47" fmla="*/ 105 h 242"/>
              <a:gd name="T48" fmla="*/ 206 w 332"/>
              <a:gd name="T49" fmla="*/ 48 h 242"/>
              <a:gd name="T50" fmla="*/ 239 w 332"/>
              <a:gd name="T51" fmla="*/ 39 h 242"/>
              <a:gd name="T52" fmla="*/ 324 w 332"/>
              <a:gd name="T53" fmla="*/ 37 h 242"/>
              <a:gd name="T54" fmla="*/ 325 w 332"/>
              <a:gd name="T55" fmla="*/ 45 h 242"/>
              <a:gd name="T56" fmla="*/ 332 w 332"/>
              <a:gd name="T57" fmla="*/ 51 h 242"/>
              <a:gd name="T58" fmla="*/ 317 w 332"/>
              <a:gd name="T59" fmla="*/ 57 h 242"/>
              <a:gd name="T60" fmla="*/ 331 w 332"/>
              <a:gd name="T61" fmla="*/ 65 h 242"/>
              <a:gd name="T62" fmla="*/ 321 w 332"/>
              <a:gd name="T63" fmla="*/ 72 h 242"/>
              <a:gd name="T64" fmla="*/ 311 w 332"/>
              <a:gd name="T65" fmla="*/ 81 h 242"/>
              <a:gd name="T66" fmla="*/ 294 w 332"/>
              <a:gd name="T67" fmla="*/ 82 h 242"/>
              <a:gd name="T68" fmla="*/ 284 w 332"/>
              <a:gd name="T69" fmla="*/ 96 h 242"/>
              <a:gd name="T70" fmla="*/ 257 w 332"/>
              <a:gd name="T71" fmla="*/ 109 h 242"/>
              <a:gd name="T72" fmla="*/ 233 w 332"/>
              <a:gd name="T73" fmla="*/ 116 h 242"/>
              <a:gd name="T74" fmla="*/ 209 w 332"/>
              <a:gd name="T75" fmla="*/ 151 h 242"/>
              <a:gd name="T76" fmla="*/ 203 w 332"/>
              <a:gd name="T77" fmla="*/ 164 h 242"/>
              <a:gd name="T78" fmla="*/ 181 w 332"/>
              <a:gd name="T79" fmla="*/ 194 h 242"/>
              <a:gd name="T80" fmla="*/ 158 w 332"/>
              <a:gd name="T81" fmla="*/ 211 h 242"/>
              <a:gd name="T82" fmla="*/ 150 w 332"/>
              <a:gd name="T83" fmla="*/ 237 h 242"/>
              <a:gd name="T84" fmla="*/ 122 w 332"/>
              <a:gd name="T85" fmla="*/ 241 h 242"/>
              <a:gd name="T86" fmla="*/ 128 w 332"/>
              <a:gd name="T87" fmla="*/ 229 h 242"/>
              <a:gd name="T88" fmla="*/ 148 w 332"/>
              <a:gd name="T89" fmla="*/ 21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2" h="242">
                <a:moveTo>
                  <a:pt x="148" y="211"/>
                </a:moveTo>
                <a:cubicBezTo>
                  <a:pt x="144" y="210"/>
                  <a:pt x="141" y="209"/>
                  <a:pt x="137" y="209"/>
                </a:cubicBezTo>
                <a:cubicBezTo>
                  <a:pt x="136" y="209"/>
                  <a:pt x="133" y="210"/>
                  <a:pt x="132" y="212"/>
                </a:cubicBezTo>
                <a:cubicBezTo>
                  <a:pt x="130" y="216"/>
                  <a:pt x="129" y="221"/>
                  <a:pt x="128" y="227"/>
                </a:cubicBezTo>
                <a:cubicBezTo>
                  <a:pt x="119" y="229"/>
                  <a:pt x="110" y="236"/>
                  <a:pt x="100" y="229"/>
                </a:cubicBezTo>
                <a:cubicBezTo>
                  <a:pt x="102" y="226"/>
                  <a:pt x="104" y="223"/>
                  <a:pt x="107" y="222"/>
                </a:cubicBezTo>
                <a:cubicBezTo>
                  <a:pt x="109" y="221"/>
                  <a:pt x="112" y="221"/>
                  <a:pt x="115" y="222"/>
                </a:cubicBezTo>
                <a:cubicBezTo>
                  <a:pt x="119" y="223"/>
                  <a:pt x="125" y="217"/>
                  <a:pt x="126" y="212"/>
                </a:cubicBezTo>
                <a:cubicBezTo>
                  <a:pt x="127" y="207"/>
                  <a:pt x="125" y="205"/>
                  <a:pt x="119" y="204"/>
                </a:cubicBezTo>
                <a:cubicBezTo>
                  <a:pt x="118" y="204"/>
                  <a:pt x="117" y="203"/>
                  <a:pt x="116" y="202"/>
                </a:cubicBezTo>
                <a:cubicBezTo>
                  <a:pt x="114" y="201"/>
                  <a:pt x="112" y="199"/>
                  <a:pt x="111" y="197"/>
                </a:cubicBezTo>
                <a:cubicBezTo>
                  <a:pt x="105" y="184"/>
                  <a:pt x="95" y="174"/>
                  <a:pt x="86" y="163"/>
                </a:cubicBezTo>
                <a:cubicBezTo>
                  <a:pt x="75" y="147"/>
                  <a:pt x="76" y="138"/>
                  <a:pt x="90" y="124"/>
                </a:cubicBezTo>
                <a:cubicBezTo>
                  <a:pt x="91" y="123"/>
                  <a:pt x="92" y="121"/>
                  <a:pt x="92" y="120"/>
                </a:cubicBezTo>
                <a:cubicBezTo>
                  <a:pt x="92" y="118"/>
                  <a:pt x="92" y="116"/>
                  <a:pt x="92" y="114"/>
                </a:cubicBezTo>
                <a:cubicBezTo>
                  <a:pt x="84" y="112"/>
                  <a:pt x="87" y="106"/>
                  <a:pt x="85" y="101"/>
                </a:cubicBezTo>
                <a:cubicBezTo>
                  <a:pt x="83" y="94"/>
                  <a:pt x="85" y="86"/>
                  <a:pt x="77" y="83"/>
                </a:cubicBezTo>
                <a:cubicBezTo>
                  <a:pt x="76" y="84"/>
                  <a:pt x="74" y="85"/>
                  <a:pt x="73" y="86"/>
                </a:cubicBezTo>
                <a:cubicBezTo>
                  <a:pt x="71" y="86"/>
                  <a:pt x="69" y="86"/>
                  <a:pt x="68" y="86"/>
                </a:cubicBezTo>
                <a:cubicBezTo>
                  <a:pt x="64" y="84"/>
                  <a:pt x="59" y="82"/>
                  <a:pt x="55" y="81"/>
                </a:cubicBezTo>
                <a:cubicBezTo>
                  <a:pt x="54" y="80"/>
                  <a:pt x="51" y="79"/>
                  <a:pt x="51" y="78"/>
                </a:cubicBezTo>
                <a:cubicBezTo>
                  <a:pt x="48" y="72"/>
                  <a:pt x="43" y="71"/>
                  <a:pt x="39" y="67"/>
                </a:cubicBezTo>
                <a:cubicBezTo>
                  <a:pt x="38" y="66"/>
                  <a:pt x="39" y="63"/>
                  <a:pt x="38" y="61"/>
                </a:cubicBezTo>
                <a:cubicBezTo>
                  <a:pt x="35" y="59"/>
                  <a:pt x="32" y="57"/>
                  <a:pt x="29" y="55"/>
                </a:cubicBezTo>
                <a:cubicBezTo>
                  <a:pt x="30" y="53"/>
                  <a:pt x="31" y="52"/>
                  <a:pt x="32" y="50"/>
                </a:cubicBezTo>
                <a:cubicBezTo>
                  <a:pt x="28" y="48"/>
                  <a:pt x="24" y="46"/>
                  <a:pt x="19" y="43"/>
                </a:cubicBezTo>
                <a:cubicBezTo>
                  <a:pt x="21" y="42"/>
                  <a:pt x="23" y="41"/>
                  <a:pt x="27" y="39"/>
                </a:cubicBezTo>
                <a:cubicBezTo>
                  <a:pt x="21" y="36"/>
                  <a:pt x="16" y="34"/>
                  <a:pt x="10" y="32"/>
                </a:cubicBezTo>
                <a:cubicBezTo>
                  <a:pt x="13" y="31"/>
                  <a:pt x="15" y="30"/>
                  <a:pt x="17" y="30"/>
                </a:cubicBezTo>
                <a:cubicBezTo>
                  <a:pt x="13" y="27"/>
                  <a:pt x="9" y="25"/>
                  <a:pt x="3" y="21"/>
                </a:cubicBezTo>
                <a:cubicBezTo>
                  <a:pt x="7" y="21"/>
                  <a:pt x="10" y="20"/>
                  <a:pt x="13" y="19"/>
                </a:cubicBezTo>
                <a:cubicBezTo>
                  <a:pt x="9" y="16"/>
                  <a:pt x="5" y="14"/>
                  <a:pt x="0" y="10"/>
                </a:cubicBezTo>
                <a:cubicBezTo>
                  <a:pt x="4" y="10"/>
                  <a:pt x="7" y="10"/>
                  <a:pt x="10" y="10"/>
                </a:cubicBezTo>
                <a:cubicBezTo>
                  <a:pt x="8" y="7"/>
                  <a:pt x="5" y="4"/>
                  <a:pt x="2" y="2"/>
                </a:cubicBezTo>
                <a:cubicBezTo>
                  <a:pt x="2" y="1"/>
                  <a:pt x="2" y="1"/>
                  <a:pt x="3" y="0"/>
                </a:cubicBezTo>
                <a:cubicBezTo>
                  <a:pt x="5" y="0"/>
                  <a:pt x="7" y="0"/>
                  <a:pt x="9" y="1"/>
                </a:cubicBezTo>
                <a:cubicBezTo>
                  <a:pt x="25" y="7"/>
                  <a:pt x="39" y="14"/>
                  <a:pt x="55" y="19"/>
                </a:cubicBezTo>
                <a:cubicBezTo>
                  <a:pt x="66" y="23"/>
                  <a:pt x="70" y="32"/>
                  <a:pt x="77" y="38"/>
                </a:cubicBezTo>
                <a:cubicBezTo>
                  <a:pt x="79" y="40"/>
                  <a:pt x="81" y="42"/>
                  <a:pt x="84" y="42"/>
                </a:cubicBezTo>
                <a:cubicBezTo>
                  <a:pt x="90" y="42"/>
                  <a:pt x="95" y="46"/>
                  <a:pt x="99" y="53"/>
                </a:cubicBezTo>
                <a:cubicBezTo>
                  <a:pt x="100" y="50"/>
                  <a:pt x="102" y="48"/>
                  <a:pt x="103" y="46"/>
                </a:cubicBezTo>
                <a:cubicBezTo>
                  <a:pt x="105" y="42"/>
                  <a:pt x="107" y="39"/>
                  <a:pt x="112" y="39"/>
                </a:cubicBezTo>
                <a:cubicBezTo>
                  <a:pt x="117" y="40"/>
                  <a:pt x="124" y="40"/>
                  <a:pt x="125" y="46"/>
                </a:cubicBezTo>
                <a:cubicBezTo>
                  <a:pt x="128" y="56"/>
                  <a:pt x="130" y="65"/>
                  <a:pt x="132" y="75"/>
                </a:cubicBezTo>
                <a:cubicBezTo>
                  <a:pt x="133" y="82"/>
                  <a:pt x="132" y="89"/>
                  <a:pt x="133" y="96"/>
                </a:cubicBezTo>
                <a:cubicBezTo>
                  <a:pt x="134" y="102"/>
                  <a:pt x="136" y="108"/>
                  <a:pt x="137" y="115"/>
                </a:cubicBezTo>
                <a:cubicBezTo>
                  <a:pt x="143" y="112"/>
                  <a:pt x="147" y="110"/>
                  <a:pt x="151" y="108"/>
                </a:cubicBezTo>
                <a:cubicBezTo>
                  <a:pt x="152" y="107"/>
                  <a:pt x="153" y="106"/>
                  <a:pt x="153" y="105"/>
                </a:cubicBezTo>
                <a:cubicBezTo>
                  <a:pt x="159" y="88"/>
                  <a:pt x="169" y="74"/>
                  <a:pt x="182" y="62"/>
                </a:cubicBezTo>
                <a:cubicBezTo>
                  <a:pt x="189" y="55"/>
                  <a:pt x="196" y="50"/>
                  <a:pt x="206" y="48"/>
                </a:cubicBezTo>
                <a:cubicBezTo>
                  <a:pt x="209" y="48"/>
                  <a:pt x="212" y="45"/>
                  <a:pt x="215" y="44"/>
                </a:cubicBezTo>
                <a:cubicBezTo>
                  <a:pt x="223" y="42"/>
                  <a:pt x="231" y="38"/>
                  <a:pt x="239" y="39"/>
                </a:cubicBezTo>
                <a:cubicBezTo>
                  <a:pt x="253" y="41"/>
                  <a:pt x="267" y="38"/>
                  <a:pt x="281" y="38"/>
                </a:cubicBezTo>
                <a:cubicBezTo>
                  <a:pt x="295" y="39"/>
                  <a:pt x="310" y="37"/>
                  <a:pt x="324" y="37"/>
                </a:cubicBezTo>
                <a:cubicBezTo>
                  <a:pt x="327" y="37"/>
                  <a:pt x="329" y="39"/>
                  <a:pt x="332" y="39"/>
                </a:cubicBezTo>
                <a:cubicBezTo>
                  <a:pt x="330" y="41"/>
                  <a:pt x="328" y="43"/>
                  <a:pt x="325" y="45"/>
                </a:cubicBezTo>
                <a:cubicBezTo>
                  <a:pt x="323" y="46"/>
                  <a:pt x="320" y="46"/>
                  <a:pt x="317" y="47"/>
                </a:cubicBezTo>
                <a:cubicBezTo>
                  <a:pt x="322" y="48"/>
                  <a:pt x="327" y="49"/>
                  <a:pt x="332" y="51"/>
                </a:cubicBezTo>
                <a:cubicBezTo>
                  <a:pt x="332" y="51"/>
                  <a:pt x="332" y="52"/>
                  <a:pt x="332" y="53"/>
                </a:cubicBezTo>
                <a:cubicBezTo>
                  <a:pt x="327" y="54"/>
                  <a:pt x="322" y="55"/>
                  <a:pt x="317" y="57"/>
                </a:cubicBezTo>
                <a:cubicBezTo>
                  <a:pt x="322" y="58"/>
                  <a:pt x="327" y="60"/>
                  <a:pt x="332" y="62"/>
                </a:cubicBezTo>
                <a:cubicBezTo>
                  <a:pt x="331" y="63"/>
                  <a:pt x="331" y="64"/>
                  <a:pt x="331" y="65"/>
                </a:cubicBezTo>
                <a:cubicBezTo>
                  <a:pt x="326" y="65"/>
                  <a:pt x="320" y="65"/>
                  <a:pt x="314" y="65"/>
                </a:cubicBezTo>
                <a:cubicBezTo>
                  <a:pt x="316" y="68"/>
                  <a:pt x="319" y="70"/>
                  <a:pt x="321" y="72"/>
                </a:cubicBezTo>
                <a:cubicBezTo>
                  <a:pt x="314" y="76"/>
                  <a:pt x="307" y="72"/>
                  <a:pt x="299" y="72"/>
                </a:cubicBezTo>
                <a:cubicBezTo>
                  <a:pt x="304" y="76"/>
                  <a:pt x="307" y="78"/>
                  <a:pt x="311" y="81"/>
                </a:cubicBezTo>
                <a:cubicBezTo>
                  <a:pt x="311" y="82"/>
                  <a:pt x="311" y="82"/>
                  <a:pt x="310" y="83"/>
                </a:cubicBezTo>
                <a:cubicBezTo>
                  <a:pt x="305" y="83"/>
                  <a:pt x="300" y="83"/>
                  <a:pt x="294" y="82"/>
                </a:cubicBezTo>
                <a:cubicBezTo>
                  <a:pt x="298" y="90"/>
                  <a:pt x="297" y="91"/>
                  <a:pt x="290" y="93"/>
                </a:cubicBezTo>
                <a:cubicBezTo>
                  <a:pt x="288" y="93"/>
                  <a:pt x="286" y="96"/>
                  <a:pt x="284" y="96"/>
                </a:cubicBezTo>
                <a:cubicBezTo>
                  <a:pt x="275" y="98"/>
                  <a:pt x="271" y="109"/>
                  <a:pt x="261" y="108"/>
                </a:cubicBezTo>
                <a:cubicBezTo>
                  <a:pt x="259" y="108"/>
                  <a:pt x="258" y="109"/>
                  <a:pt x="257" y="109"/>
                </a:cubicBezTo>
                <a:cubicBezTo>
                  <a:pt x="253" y="110"/>
                  <a:pt x="249" y="111"/>
                  <a:pt x="245" y="111"/>
                </a:cubicBezTo>
                <a:cubicBezTo>
                  <a:pt x="240" y="111"/>
                  <a:pt x="237" y="112"/>
                  <a:pt x="233" y="116"/>
                </a:cubicBezTo>
                <a:cubicBezTo>
                  <a:pt x="227" y="122"/>
                  <a:pt x="223" y="128"/>
                  <a:pt x="220" y="136"/>
                </a:cubicBezTo>
                <a:cubicBezTo>
                  <a:pt x="217" y="142"/>
                  <a:pt x="212" y="146"/>
                  <a:pt x="209" y="151"/>
                </a:cubicBezTo>
                <a:cubicBezTo>
                  <a:pt x="208" y="153"/>
                  <a:pt x="207" y="155"/>
                  <a:pt x="207" y="157"/>
                </a:cubicBezTo>
                <a:cubicBezTo>
                  <a:pt x="208" y="161"/>
                  <a:pt x="206" y="163"/>
                  <a:pt x="203" y="164"/>
                </a:cubicBezTo>
                <a:cubicBezTo>
                  <a:pt x="195" y="167"/>
                  <a:pt x="190" y="172"/>
                  <a:pt x="188" y="180"/>
                </a:cubicBezTo>
                <a:cubicBezTo>
                  <a:pt x="187" y="185"/>
                  <a:pt x="184" y="189"/>
                  <a:pt x="181" y="194"/>
                </a:cubicBezTo>
                <a:cubicBezTo>
                  <a:pt x="177" y="202"/>
                  <a:pt x="171" y="207"/>
                  <a:pt x="161" y="208"/>
                </a:cubicBezTo>
                <a:cubicBezTo>
                  <a:pt x="160" y="209"/>
                  <a:pt x="158" y="209"/>
                  <a:pt x="158" y="211"/>
                </a:cubicBezTo>
                <a:cubicBezTo>
                  <a:pt x="156" y="214"/>
                  <a:pt x="154" y="218"/>
                  <a:pt x="153" y="222"/>
                </a:cubicBezTo>
                <a:cubicBezTo>
                  <a:pt x="151" y="226"/>
                  <a:pt x="151" y="231"/>
                  <a:pt x="150" y="237"/>
                </a:cubicBezTo>
                <a:cubicBezTo>
                  <a:pt x="143" y="238"/>
                  <a:pt x="135" y="240"/>
                  <a:pt x="127" y="242"/>
                </a:cubicBezTo>
                <a:cubicBezTo>
                  <a:pt x="126" y="242"/>
                  <a:pt x="124" y="241"/>
                  <a:pt x="122" y="241"/>
                </a:cubicBezTo>
                <a:cubicBezTo>
                  <a:pt x="120" y="240"/>
                  <a:pt x="118" y="239"/>
                  <a:pt x="115" y="239"/>
                </a:cubicBezTo>
                <a:cubicBezTo>
                  <a:pt x="119" y="236"/>
                  <a:pt x="123" y="233"/>
                  <a:pt x="128" y="229"/>
                </a:cubicBezTo>
                <a:cubicBezTo>
                  <a:pt x="131" y="230"/>
                  <a:pt x="135" y="231"/>
                  <a:pt x="139" y="232"/>
                </a:cubicBezTo>
                <a:cubicBezTo>
                  <a:pt x="143" y="225"/>
                  <a:pt x="149" y="220"/>
                  <a:pt x="148" y="211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7"/>
          <p:cNvSpPr>
            <a:spLocks/>
          </p:cNvSpPr>
          <p:nvPr/>
        </p:nvSpPr>
        <p:spPr bwMode="auto">
          <a:xfrm>
            <a:off x="7678024" y="4637075"/>
            <a:ext cx="1470025" cy="595312"/>
          </a:xfrm>
          <a:custGeom>
            <a:avLst/>
            <a:gdLst>
              <a:gd name="T0" fmla="*/ 388 w 391"/>
              <a:gd name="T1" fmla="*/ 94 h 157"/>
              <a:gd name="T2" fmla="*/ 385 w 391"/>
              <a:gd name="T3" fmla="*/ 97 h 157"/>
              <a:gd name="T4" fmla="*/ 350 w 391"/>
              <a:gd name="T5" fmla="*/ 95 h 157"/>
              <a:gd name="T6" fmla="*/ 300 w 391"/>
              <a:gd name="T7" fmla="*/ 71 h 157"/>
              <a:gd name="T8" fmla="*/ 270 w 391"/>
              <a:gd name="T9" fmla="*/ 59 h 157"/>
              <a:gd name="T10" fmla="*/ 243 w 391"/>
              <a:gd name="T11" fmla="*/ 66 h 157"/>
              <a:gd name="T12" fmla="*/ 214 w 391"/>
              <a:gd name="T13" fmla="*/ 77 h 157"/>
              <a:gd name="T14" fmla="*/ 161 w 391"/>
              <a:gd name="T15" fmla="*/ 94 h 157"/>
              <a:gd name="T16" fmla="*/ 149 w 391"/>
              <a:gd name="T17" fmla="*/ 97 h 157"/>
              <a:gd name="T18" fmla="*/ 150 w 391"/>
              <a:gd name="T19" fmla="*/ 99 h 157"/>
              <a:gd name="T20" fmla="*/ 151 w 391"/>
              <a:gd name="T21" fmla="*/ 99 h 157"/>
              <a:gd name="T22" fmla="*/ 178 w 391"/>
              <a:gd name="T23" fmla="*/ 99 h 157"/>
              <a:gd name="T24" fmla="*/ 205 w 391"/>
              <a:gd name="T25" fmla="*/ 104 h 157"/>
              <a:gd name="T26" fmla="*/ 210 w 391"/>
              <a:gd name="T27" fmla="*/ 106 h 157"/>
              <a:gd name="T28" fmla="*/ 192 w 391"/>
              <a:gd name="T29" fmla="*/ 113 h 157"/>
              <a:gd name="T30" fmla="*/ 180 w 391"/>
              <a:gd name="T31" fmla="*/ 110 h 157"/>
              <a:gd name="T32" fmla="*/ 168 w 391"/>
              <a:gd name="T33" fmla="*/ 112 h 157"/>
              <a:gd name="T34" fmla="*/ 161 w 391"/>
              <a:gd name="T35" fmla="*/ 111 h 157"/>
              <a:gd name="T36" fmla="*/ 147 w 391"/>
              <a:gd name="T37" fmla="*/ 109 h 157"/>
              <a:gd name="T38" fmla="*/ 151 w 391"/>
              <a:gd name="T39" fmla="*/ 136 h 157"/>
              <a:gd name="T40" fmla="*/ 156 w 391"/>
              <a:gd name="T41" fmla="*/ 139 h 157"/>
              <a:gd name="T42" fmla="*/ 189 w 391"/>
              <a:gd name="T43" fmla="*/ 146 h 157"/>
              <a:gd name="T44" fmla="*/ 195 w 391"/>
              <a:gd name="T45" fmla="*/ 148 h 157"/>
              <a:gd name="T46" fmla="*/ 175 w 391"/>
              <a:gd name="T47" fmla="*/ 154 h 157"/>
              <a:gd name="T48" fmla="*/ 162 w 391"/>
              <a:gd name="T49" fmla="*/ 152 h 157"/>
              <a:gd name="T50" fmla="*/ 153 w 391"/>
              <a:gd name="T51" fmla="*/ 153 h 157"/>
              <a:gd name="T52" fmla="*/ 136 w 391"/>
              <a:gd name="T53" fmla="*/ 151 h 157"/>
              <a:gd name="T54" fmla="*/ 135 w 391"/>
              <a:gd name="T55" fmla="*/ 141 h 157"/>
              <a:gd name="T56" fmla="*/ 138 w 391"/>
              <a:gd name="T57" fmla="*/ 112 h 157"/>
              <a:gd name="T58" fmla="*/ 118 w 391"/>
              <a:gd name="T59" fmla="*/ 101 h 157"/>
              <a:gd name="T60" fmla="*/ 97 w 391"/>
              <a:gd name="T61" fmla="*/ 94 h 157"/>
              <a:gd name="T62" fmla="*/ 78 w 391"/>
              <a:gd name="T63" fmla="*/ 84 h 157"/>
              <a:gd name="T64" fmla="*/ 48 w 391"/>
              <a:gd name="T65" fmla="*/ 61 h 157"/>
              <a:gd name="T66" fmla="*/ 34 w 391"/>
              <a:gd name="T67" fmla="*/ 49 h 157"/>
              <a:gd name="T68" fmla="*/ 32 w 391"/>
              <a:gd name="T69" fmla="*/ 45 h 157"/>
              <a:gd name="T70" fmla="*/ 30 w 391"/>
              <a:gd name="T71" fmla="*/ 41 h 157"/>
              <a:gd name="T72" fmla="*/ 25 w 391"/>
              <a:gd name="T73" fmla="*/ 29 h 157"/>
              <a:gd name="T74" fmla="*/ 13 w 391"/>
              <a:gd name="T75" fmla="*/ 22 h 157"/>
              <a:gd name="T76" fmla="*/ 0 w 391"/>
              <a:gd name="T77" fmla="*/ 13 h 157"/>
              <a:gd name="T78" fmla="*/ 5 w 391"/>
              <a:gd name="T79" fmla="*/ 12 h 157"/>
              <a:gd name="T80" fmla="*/ 39 w 391"/>
              <a:gd name="T81" fmla="*/ 16 h 157"/>
              <a:gd name="T82" fmla="*/ 57 w 391"/>
              <a:gd name="T83" fmla="*/ 12 h 157"/>
              <a:gd name="T84" fmla="*/ 76 w 391"/>
              <a:gd name="T85" fmla="*/ 3 h 157"/>
              <a:gd name="T86" fmla="*/ 104 w 391"/>
              <a:gd name="T87" fmla="*/ 0 h 157"/>
              <a:gd name="T88" fmla="*/ 146 w 391"/>
              <a:gd name="T89" fmla="*/ 1 h 157"/>
              <a:gd name="T90" fmla="*/ 151 w 391"/>
              <a:gd name="T91" fmla="*/ 2 h 157"/>
              <a:gd name="T92" fmla="*/ 190 w 391"/>
              <a:gd name="T93" fmla="*/ 8 h 157"/>
              <a:gd name="T94" fmla="*/ 235 w 391"/>
              <a:gd name="T95" fmla="*/ 19 h 157"/>
              <a:gd name="T96" fmla="*/ 241 w 391"/>
              <a:gd name="T97" fmla="*/ 22 h 157"/>
              <a:gd name="T98" fmla="*/ 258 w 391"/>
              <a:gd name="T99" fmla="*/ 25 h 157"/>
              <a:gd name="T100" fmla="*/ 299 w 391"/>
              <a:gd name="T101" fmla="*/ 37 h 157"/>
              <a:gd name="T102" fmla="*/ 301 w 391"/>
              <a:gd name="T103" fmla="*/ 39 h 157"/>
              <a:gd name="T104" fmla="*/ 321 w 391"/>
              <a:gd name="T105" fmla="*/ 48 h 157"/>
              <a:gd name="T106" fmla="*/ 329 w 391"/>
              <a:gd name="T107" fmla="*/ 50 h 157"/>
              <a:gd name="T108" fmla="*/ 372 w 391"/>
              <a:gd name="T109" fmla="*/ 74 h 157"/>
              <a:gd name="T110" fmla="*/ 384 w 391"/>
              <a:gd name="T111" fmla="*/ 84 h 157"/>
              <a:gd name="T112" fmla="*/ 391 w 391"/>
              <a:gd name="T113" fmla="*/ 96 h 157"/>
              <a:gd name="T114" fmla="*/ 388 w 391"/>
              <a:gd name="T115" fmla="*/ 94 h 157"/>
              <a:gd name="T116" fmla="*/ 368 w 391"/>
              <a:gd name="T117" fmla="*/ 87 h 157"/>
              <a:gd name="T118" fmla="*/ 388 w 391"/>
              <a:gd name="T119" fmla="*/ 9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1" h="157">
                <a:moveTo>
                  <a:pt x="388" y="94"/>
                </a:moveTo>
                <a:cubicBezTo>
                  <a:pt x="387" y="95"/>
                  <a:pt x="385" y="97"/>
                  <a:pt x="385" y="97"/>
                </a:cubicBezTo>
                <a:cubicBezTo>
                  <a:pt x="373" y="93"/>
                  <a:pt x="362" y="96"/>
                  <a:pt x="350" y="95"/>
                </a:cubicBezTo>
                <a:cubicBezTo>
                  <a:pt x="332" y="91"/>
                  <a:pt x="315" y="82"/>
                  <a:pt x="300" y="71"/>
                </a:cubicBezTo>
                <a:cubicBezTo>
                  <a:pt x="291" y="65"/>
                  <a:pt x="282" y="57"/>
                  <a:pt x="270" y="59"/>
                </a:cubicBezTo>
                <a:cubicBezTo>
                  <a:pt x="261" y="61"/>
                  <a:pt x="252" y="63"/>
                  <a:pt x="243" y="66"/>
                </a:cubicBezTo>
                <a:cubicBezTo>
                  <a:pt x="233" y="69"/>
                  <a:pt x="223" y="73"/>
                  <a:pt x="214" y="77"/>
                </a:cubicBezTo>
                <a:cubicBezTo>
                  <a:pt x="197" y="85"/>
                  <a:pt x="180" y="92"/>
                  <a:pt x="161" y="94"/>
                </a:cubicBezTo>
                <a:cubicBezTo>
                  <a:pt x="157" y="95"/>
                  <a:pt x="153" y="96"/>
                  <a:pt x="149" y="97"/>
                </a:cubicBezTo>
                <a:cubicBezTo>
                  <a:pt x="149" y="98"/>
                  <a:pt x="149" y="98"/>
                  <a:pt x="150" y="99"/>
                </a:cubicBezTo>
                <a:cubicBezTo>
                  <a:pt x="150" y="99"/>
                  <a:pt x="151" y="99"/>
                  <a:pt x="151" y="99"/>
                </a:cubicBezTo>
                <a:cubicBezTo>
                  <a:pt x="160" y="94"/>
                  <a:pt x="169" y="96"/>
                  <a:pt x="178" y="99"/>
                </a:cubicBezTo>
                <a:cubicBezTo>
                  <a:pt x="187" y="101"/>
                  <a:pt x="196" y="102"/>
                  <a:pt x="205" y="104"/>
                </a:cubicBezTo>
                <a:cubicBezTo>
                  <a:pt x="207" y="105"/>
                  <a:pt x="208" y="105"/>
                  <a:pt x="210" y="106"/>
                </a:cubicBezTo>
                <a:cubicBezTo>
                  <a:pt x="206" y="115"/>
                  <a:pt x="199" y="113"/>
                  <a:pt x="192" y="113"/>
                </a:cubicBezTo>
                <a:cubicBezTo>
                  <a:pt x="188" y="112"/>
                  <a:pt x="184" y="111"/>
                  <a:pt x="180" y="110"/>
                </a:cubicBezTo>
                <a:cubicBezTo>
                  <a:pt x="176" y="110"/>
                  <a:pt x="172" y="111"/>
                  <a:pt x="168" y="112"/>
                </a:cubicBezTo>
                <a:cubicBezTo>
                  <a:pt x="165" y="112"/>
                  <a:pt x="163" y="112"/>
                  <a:pt x="161" y="111"/>
                </a:cubicBezTo>
                <a:cubicBezTo>
                  <a:pt x="157" y="111"/>
                  <a:pt x="153" y="110"/>
                  <a:pt x="147" y="109"/>
                </a:cubicBezTo>
                <a:cubicBezTo>
                  <a:pt x="149" y="119"/>
                  <a:pt x="150" y="128"/>
                  <a:pt x="151" y="136"/>
                </a:cubicBezTo>
                <a:cubicBezTo>
                  <a:pt x="151" y="138"/>
                  <a:pt x="154" y="139"/>
                  <a:pt x="156" y="139"/>
                </a:cubicBezTo>
                <a:cubicBezTo>
                  <a:pt x="167" y="142"/>
                  <a:pt x="178" y="144"/>
                  <a:pt x="189" y="146"/>
                </a:cubicBezTo>
                <a:cubicBezTo>
                  <a:pt x="191" y="147"/>
                  <a:pt x="193" y="147"/>
                  <a:pt x="195" y="148"/>
                </a:cubicBezTo>
                <a:cubicBezTo>
                  <a:pt x="190" y="157"/>
                  <a:pt x="182" y="155"/>
                  <a:pt x="175" y="154"/>
                </a:cubicBezTo>
                <a:cubicBezTo>
                  <a:pt x="171" y="154"/>
                  <a:pt x="167" y="152"/>
                  <a:pt x="162" y="152"/>
                </a:cubicBezTo>
                <a:cubicBezTo>
                  <a:pt x="159" y="152"/>
                  <a:pt x="156" y="153"/>
                  <a:pt x="153" y="153"/>
                </a:cubicBezTo>
                <a:cubicBezTo>
                  <a:pt x="147" y="153"/>
                  <a:pt x="141" y="152"/>
                  <a:pt x="136" y="151"/>
                </a:cubicBezTo>
                <a:cubicBezTo>
                  <a:pt x="134" y="150"/>
                  <a:pt x="133" y="144"/>
                  <a:pt x="135" y="141"/>
                </a:cubicBezTo>
                <a:cubicBezTo>
                  <a:pt x="140" y="132"/>
                  <a:pt x="139" y="122"/>
                  <a:pt x="138" y="112"/>
                </a:cubicBezTo>
                <a:cubicBezTo>
                  <a:pt x="129" y="111"/>
                  <a:pt x="118" y="114"/>
                  <a:pt x="118" y="101"/>
                </a:cubicBezTo>
                <a:cubicBezTo>
                  <a:pt x="110" y="99"/>
                  <a:pt x="104" y="97"/>
                  <a:pt x="97" y="94"/>
                </a:cubicBezTo>
                <a:cubicBezTo>
                  <a:pt x="91" y="91"/>
                  <a:pt x="84" y="88"/>
                  <a:pt x="78" y="84"/>
                </a:cubicBezTo>
                <a:cubicBezTo>
                  <a:pt x="67" y="77"/>
                  <a:pt x="56" y="72"/>
                  <a:pt x="48" y="61"/>
                </a:cubicBezTo>
                <a:cubicBezTo>
                  <a:pt x="45" y="56"/>
                  <a:pt x="39" y="53"/>
                  <a:pt x="34" y="49"/>
                </a:cubicBezTo>
                <a:cubicBezTo>
                  <a:pt x="33" y="48"/>
                  <a:pt x="33" y="46"/>
                  <a:pt x="32" y="45"/>
                </a:cubicBezTo>
                <a:cubicBezTo>
                  <a:pt x="31" y="44"/>
                  <a:pt x="31" y="42"/>
                  <a:pt x="30" y="41"/>
                </a:cubicBezTo>
                <a:cubicBezTo>
                  <a:pt x="28" y="37"/>
                  <a:pt x="26" y="33"/>
                  <a:pt x="25" y="29"/>
                </a:cubicBezTo>
                <a:cubicBezTo>
                  <a:pt x="23" y="22"/>
                  <a:pt x="19" y="20"/>
                  <a:pt x="13" y="22"/>
                </a:cubicBezTo>
                <a:cubicBezTo>
                  <a:pt x="9" y="19"/>
                  <a:pt x="5" y="16"/>
                  <a:pt x="0" y="13"/>
                </a:cubicBezTo>
                <a:cubicBezTo>
                  <a:pt x="2" y="12"/>
                  <a:pt x="4" y="12"/>
                  <a:pt x="5" y="12"/>
                </a:cubicBezTo>
                <a:cubicBezTo>
                  <a:pt x="16" y="13"/>
                  <a:pt x="28" y="15"/>
                  <a:pt x="39" y="16"/>
                </a:cubicBezTo>
                <a:cubicBezTo>
                  <a:pt x="45" y="16"/>
                  <a:pt x="52" y="17"/>
                  <a:pt x="57" y="12"/>
                </a:cubicBezTo>
                <a:cubicBezTo>
                  <a:pt x="62" y="7"/>
                  <a:pt x="69" y="4"/>
                  <a:pt x="76" y="3"/>
                </a:cubicBezTo>
                <a:cubicBezTo>
                  <a:pt x="86" y="2"/>
                  <a:pt x="95" y="0"/>
                  <a:pt x="104" y="0"/>
                </a:cubicBezTo>
                <a:cubicBezTo>
                  <a:pt x="118" y="0"/>
                  <a:pt x="132" y="1"/>
                  <a:pt x="146" y="1"/>
                </a:cubicBezTo>
                <a:cubicBezTo>
                  <a:pt x="148" y="1"/>
                  <a:pt x="149" y="2"/>
                  <a:pt x="151" y="2"/>
                </a:cubicBezTo>
                <a:cubicBezTo>
                  <a:pt x="165" y="1"/>
                  <a:pt x="177" y="4"/>
                  <a:pt x="190" y="8"/>
                </a:cubicBezTo>
                <a:cubicBezTo>
                  <a:pt x="205" y="12"/>
                  <a:pt x="220" y="15"/>
                  <a:pt x="235" y="19"/>
                </a:cubicBezTo>
                <a:cubicBezTo>
                  <a:pt x="237" y="20"/>
                  <a:pt x="239" y="21"/>
                  <a:pt x="241" y="22"/>
                </a:cubicBezTo>
                <a:cubicBezTo>
                  <a:pt x="247" y="24"/>
                  <a:pt x="252" y="26"/>
                  <a:pt x="258" y="25"/>
                </a:cubicBezTo>
                <a:cubicBezTo>
                  <a:pt x="274" y="23"/>
                  <a:pt x="287" y="27"/>
                  <a:pt x="299" y="37"/>
                </a:cubicBezTo>
                <a:cubicBezTo>
                  <a:pt x="300" y="38"/>
                  <a:pt x="301" y="38"/>
                  <a:pt x="301" y="39"/>
                </a:cubicBezTo>
                <a:cubicBezTo>
                  <a:pt x="308" y="42"/>
                  <a:pt x="314" y="45"/>
                  <a:pt x="321" y="48"/>
                </a:cubicBezTo>
                <a:cubicBezTo>
                  <a:pt x="323" y="49"/>
                  <a:pt x="326" y="50"/>
                  <a:pt x="329" y="50"/>
                </a:cubicBezTo>
                <a:cubicBezTo>
                  <a:pt x="347" y="50"/>
                  <a:pt x="363" y="57"/>
                  <a:pt x="372" y="74"/>
                </a:cubicBezTo>
                <a:cubicBezTo>
                  <a:pt x="375" y="78"/>
                  <a:pt x="380" y="81"/>
                  <a:pt x="384" y="84"/>
                </a:cubicBezTo>
                <a:cubicBezTo>
                  <a:pt x="387" y="87"/>
                  <a:pt x="391" y="90"/>
                  <a:pt x="391" y="96"/>
                </a:cubicBezTo>
                <a:cubicBezTo>
                  <a:pt x="390" y="95"/>
                  <a:pt x="389" y="94"/>
                  <a:pt x="388" y="94"/>
                </a:cubicBezTo>
                <a:cubicBezTo>
                  <a:pt x="381" y="90"/>
                  <a:pt x="375" y="87"/>
                  <a:pt x="368" y="87"/>
                </a:cubicBezTo>
                <a:cubicBezTo>
                  <a:pt x="374" y="89"/>
                  <a:pt x="381" y="92"/>
                  <a:pt x="388" y="94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8"/>
          <p:cNvSpPr>
            <a:spLocks/>
          </p:cNvSpPr>
          <p:nvPr/>
        </p:nvSpPr>
        <p:spPr bwMode="auto">
          <a:xfrm>
            <a:off x="6079491" y="2410850"/>
            <a:ext cx="1044575" cy="925512"/>
          </a:xfrm>
          <a:custGeom>
            <a:avLst/>
            <a:gdLst>
              <a:gd name="T0" fmla="*/ 173 w 278"/>
              <a:gd name="T1" fmla="*/ 221 h 244"/>
              <a:gd name="T2" fmla="*/ 171 w 278"/>
              <a:gd name="T3" fmla="*/ 211 h 244"/>
              <a:gd name="T4" fmla="*/ 158 w 278"/>
              <a:gd name="T5" fmla="*/ 192 h 244"/>
              <a:gd name="T6" fmla="*/ 140 w 278"/>
              <a:gd name="T7" fmla="*/ 198 h 244"/>
              <a:gd name="T8" fmla="*/ 150 w 278"/>
              <a:gd name="T9" fmla="*/ 232 h 244"/>
              <a:gd name="T10" fmla="*/ 173 w 278"/>
              <a:gd name="T11" fmla="*/ 231 h 244"/>
              <a:gd name="T12" fmla="*/ 165 w 278"/>
              <a:gd name="T13" fmla="*/ 235 h 244"/>
              <a:gd name="T14" fmla="*/ 136 w 278"/>
              <a:gd name="T15" fmla="*/ 238 h 244"/>
              <a:gd name="T16" fmla="*/ 116 w 278"/>
              <a:gd name="T17" fmla="*/ 229 h 244"/>
              <a:gd name="T18" fmla="*/ 128 w 278"/>
              <a:gd name="T19" fmla="*/ 196 h 244"/>
              <a:gd name="T20" fmla="*/ 52 w 278"/>
              <a:gd name="T21" fmla="*/ 175 h 244"/>
              <a:gd name="T22" fmla="*/ 26 w 278"/>
              <a:gd name="T23" fmla="*/ 177 h 244"/>
              <a:gd name="T24" fmla="*/ 3 w 278"/>
              <a:gd name="T25" fmla="*/ 163 h 244"/>
              <a:gd name="T26" fmla="*/ 12 w 278"/>
              <a:gd name="T27" fmla="*/ 161 h 244"/>
              <a:gd name="T28" fmla="*/ 0 w 278"/>
              <a:gd name="T29" fmla="*/ 152 h 244"/>
              <a:gd name="T30" fmla="*/ 66 w 278"/>
              <a:gd name="T31" fmla="*/ 140 h 244"/>
              <a:gd name="T32" fmla="*/ 61 w 278"/>
              <a:gd name="T33" fmla="*/ 128 h 244"/>
              <a:gd name="T34" fmla="*/ 67 w 278"/>
              <a:gd name="T35" fmla="*/ 122 h 244"/>
              <a:gd name="T36" fmla="*/ 78 w 278"/>
              <a:gd name="T37" fmla="*/ 113 h 244"/>
              <a:gd name="T38" fmla="*/ 158 w 278"/>
              <a:gd name="T39" fmla="*/ 97 h 244"/>
              <a:gd name="T40" fmla="*/ 209 w 278"/>
              <a:gd name="T41" fmla="*/ 86 h 244"/>
              <a:gd name="T42" fmla="*/ 220 w 278"/>
              <a:gd name="T43" fmla="*/ 14 h 244"/>
              <a:gd name="T44" fmla="*/ 266 w 278"/>
              <a:gd name="T45" fmla="*/ 33 h 244"/>
              <a:gd name="T46" fmla="*/ 277 w 278"/>
              <a:gd name="T47" fmla="*/ 57 h 244"/>
              <a:gd name="T48" fmla="*/ 255 w 278"/>
              <a:gd name="T49" fmla="*/ 48 h 244"/>
              <a:gd name="T50" fmla="*/ 242 w 278"/>
              <a:gd name="T51" fmla="*/ 57 h 244"/>
              <a:gd name="T52" fmla="*/ 252 w 278"/>
              <a:gd name="T53" fmla="*/ 122 h 244"/>
              <a:gd name="T54" fmla="*/ 176 w 278"/>
              <a:gd name="T55" fmla="*/ 190 h 244"/>
              <a:gd name="T56" fmla="*/ 196 w 278"/>
              <a:gd name="T57" fmla="*/ 210 h 244"/>
              <a:gd name="T58" fmla="*/ 222 w 278"/>
              <a:gd name="T59" fmla="*/ 210 h 244"/>
              <a:gd name="T60" fmla="*/ 228 w 278"/>
              <a:gd name="T61" fmla="*/ 218 h 244"/>
              <a:gd name="T62" fmla="*/ 192 w 278"/>
              <a:gd name="T63" fmla="*/ 22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8" h="244">
                <a:moveTo>
                  <a:pt x="176" y="214"/>
                </a:moveTo>
                <a:cubicBezTo>
                  <a:pt x="175" y="217"/>
                  <a:pt x="174" y="219"/>
                  <a:pt x="173" y="221"/>
                </a:cubicBezTo>
                <a:cubicBezTo>
                  <a:pt x="172" y="221"/>
                  <a:pt x="171" y="221"/>
                  <a:pt x="170" y="221"/>
                </a:cubicBezTo>
                <a:cubicBezTo>
                  <a:pt x="170" y="217"/>
                  <a:pt x="170" y="214"/>
                  <a:pt x="171" y="211"/>
                </a:cubicBezTo>
                <a:cubicBezTo>
                  <a:pt x="171" y="208"/>
                  <a:pt x="171" y="206"/>
                  <a:pt x="171" y="204"/>
                </a:cubicBezTo>
                <a:cubicBezTo>
                  <a:pt x="172" y="194"/>
                  <a:pt x="168" y="191"/>
                  <a:pt x="158" y="192"/>
                </a:cubicBezTo>
                <a:cubicBezTo>
                  <a:pt x="154" y="192"/>
                  <a:pt x="149" y="193"/>
                  <a:pt x="144" y="194"/>
                </a:cubicBezTo>
                <a:cubicBezTo>
                  <a:pt x="143" y="195"/>
                  <a:pt x="140" y="197"/>
                  <a:pt x="140" y="198"/>
                </a:cubicBezTo>
                <a:cubicBezTo>
                  <a:pt x="138" y="206"/>
                  <a:pt x="136" y="214"/>
                  <a:pt x="136" y="221"/>
                </a:cubicBezTo>
                <a:cubicBezTo>
                  <a:pt x="135" y="228"/>
                  <a:pt x="141" y="232"/>
                  <a:pt x="150" y="232"/>
                </a:cubicBezTo>
                <a:cubicBezTo>
                  <a:pt x="155" y="231"/>
                  <a:pt x="160" y="230"/>
                  <a:pt x="165" y="230"/>
                </a:cubicBezTo>
                <a:cubicBezTo>
                  <a:pt x="168" y="229"/>
                  <a:pt x="170" y="230"/>
                  <a:pt x="173" y="231"/>
                </a:cubicBezTo>
                <a:cubicBezTo>
                  <a:pt x="173" y="231"/>
                  <a:pt x="173" y="232"/>
                  <a:pt x="173" y="233"/>
                </a:cubicBezTo>
                <a:cubicBezTo>
                  <a:pt x="170" y="233"/>
                  <a:pt x="168" y="234"/>
                  <a:pt x="165" y="235"/>
                </a:cubicBezTo>
                <a:cubicBezTo>
                  <a:pt x="167" y="237"/>
                  <a:pt x="168" y="238"/>
                  <a:pt x="171" y="240"/>
                </a:cubicBezTo>
                <a:cubicBezTo>
                  <a:pt x="158" y="241"/>
                  <a:pt x="147" y="244"/>
                  <a:pt x="136" y="238"/>
                </a:cubicBezTo>
                <a:cubicBezTo>
                  <a:pt x="133" y="236"/>
                  <a:pt x="130" y="234"/>
                  <a:pt x="126" y="233"/>
                </a:cubicBezTo>
                <a:cubicBezTo>
                  <a:pt x="123" y="231"/>
                  <a:pt x="120" y="230"/>
                  <a:pt x="116" y="229"/>
                </a:cubicBezTo>
                <a:cubicBezTo>
                  <a:pt x="117" y="227"/>
                  <a:pt x="117" y="224"/>
                  <a:pt x="119" y="222"/>
                </a:cubicBezTo>
                <a:cubicBezTo>
                  <a:pt x="125" y="212"/>
                  <a:pt x="127" y="208"/>
                  <a:pt x="128" y="196"/>
                </a:cubicBezTo>
                <a:cubicBezTo>
                  <a:pt x="112" y="187"/>
                  <a:pt x="95" y="184"/>
                  <a:pt x="77" y="182"/>
                </a:cubicBezTo>
                <a:cubicBezTo>
                  <a:pt x="69" y="181"/>
                  <a:pt x="61" y="177"/>
                  <a:pt x="52" y="175"/>
                </a:cubicBezTo>
                <a:cubicBezTo>
                  <a:pt x="48" y="174"/>
                  <a:pt x="43" y="175"/>
                  <a:pt x="39" y="176"/>
                </a:cubicBezTo>
                <a:cubicBezTo>
                  <a:pt x="35" y="176"/>
                  <a:pt x="30" y="177"/>
                  <a:pt x="26" y="177"/>
                </a:cubicBezTo>
                <a:cubicBezTo>
                  <a:pt x="17" y="178"/>
                  <a:pt x="11" y="173"/>
                  <a:pt x="5" y="168"/>
                </a:cubicBezTo>
                <a:cubicBezTo>
                  <a:pt x="4" y="167"/>
                  <a:pt x="3" y="165"/>
                  <a:pt x="3" y="163"/>
                </a:cubicBezTo>
                <a:cubicBezTo>
                  <a:pt x="4" y="163"/>
                  <a:pt x="6" y="162"/>
                  <a:pt x="8" y="162"/>
                </a:cubicBezTo>
                <a:cubicBezTo>
                  <a:pt x="9" y="161"/>
                  <a:pt x="10" y="162"/>
                  <a:pt x="12" y="161"/>
                </a:cubicBezTo>
                <a:cubicBezTo>
                  <a:pt x="8" y="159"/>
                  <a:pt x="4" y="156"/>
                  <a:pt x="0" y="153"/>
                </a:cubicBezTo>
                <a:cubicBezTo>
                  <a:pt x="0" y="153"/>
                  <a:pt x="0" y="152"/>
                  <a:pt x="0" y="152"/>
                </a:cubicBezTo>
                <a:cubicBezTo>
                  <a:pt x="26" y="156"/>
                  <a:pt x="50" y="156"/>
                  <a:pt x="73" y="141"/>
                </a:cubicBezTo>
                <a:cubicBezTo>
                  <a:pt x="71" y="140"/>
                  <a:pt x="69" y="140"/>
                  <a:pt x="66" y="140"/>
                </a:cubicBezTo>
                <a:cubicBezTo>
                  <a:pt x="69" y="134"/>
                  <a:pt x="72" y="130"/>
                  <a:pt x="75" y="125"/>
                </a:cubicBezTo>
                <a:cubicBezTo>
                  <a:pt x="70" y="126"/>
                  <a:pt x="66" y="127"/>
                  <a:pt x="61" y="12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2" y="125"/>
                  <a:pt x="64" y="124"/>
                  <a:pt x="67" y="122"/>
                </a:cubicBezTo>
                <a:cubicBezTo>
                  <a:pt x="64" y="121"/>
                  <a:pt x="61" y="120"/>
                  <a:pt x="58" y="118"/>
                </a:cubicBezTo>
                <a:cubicBezTo>
                  <a:pt x="65" y="116"/>
                  <a:pt x="71" y="114"/>
                  <a:pt x="78" y="113"/>
                </a:cubicBezTo>
                <a:cubicBezTo>
                  <a:pt x="94" y="110"/>
                  <a:pt x="109" y="109"/>
                  <a:pt x="125" y="106"/>
                </a:cubicBezTo>
                <a:cubicBezTo>
                  <a:pt x="136" y="104"/>
                  <a:pt x="147" y="99"/>
                  <a:pt x="158" y="97"/>
                </a:cubicBezTo>
                <a:cubicBezTo>
                  <a:pt x="170" y="95"/>
                  <a:pt x="182" y="95"/>
                  <a:pt x="194" y="95"/>
                </a:cubicBezTo>
                <a:cubicBezTo>
                  <a:pt x="201" y="94"/>
                  <a:pt x="205" y="92"/>
                  <a:pt x="209" y="86"/>
                </a:cubicBezTo>
                <a:cubicBezTo>
                  <a:pt x="216" y="73"/>
                  <a:pt x="215" y="60"/>
                  <a:pt x="214" y="47"/>
                </a:cubicBezTo>
                <a:cubicBezTo>
                  <a:pt x="213" y="35"/>
                  <a:pt x="215" y="25"/>
                  <a:pt x="220" y="14"/>
                </a:cubicBezTo>
                <a:cubicBezTo>
                  <a:pt x="227" y="2"/>
                  <a:pt x="249" y="0"/>
                  <a:pt x="257" y="14"/>
                </a:cubicBezTo>
                <a:cubicBezTo>
                  <a:pt x="260" y="20"/>
                  <a:pt x="265" y="26"/>
                  <a:pt x="266" y="33"/>
                </a:cubicBezTo>
                <a:cubicBezTo>
                  <a:pt x="268" y="41"/>
                  <a:pt x="272" y="45"/>
                  <a:pt x="277" y="50"/>
                </a:cubicBezTo>
                <a:cubicBezTo>
                  <a:pt x="278" y="52"/>
                  <a:pt x="278" y="56"/>
                  <a:pt x="277" y="57"/>
                </a:cubicBezTo>
                <a:cubicBezTo>
                  <a:pt x="276" y="58"/>
                  <a:pt x="272" y="59"/>
                  <a:pt x="271" y="58"/>
                </a:cubicBezTo>
                <a:cubicBezTo>
                  <a:pt x="265" y="55"/>
                  <a:pt x="260" y="51"/>
                  <a:pt x="255" y="48"/>
                </a:cubicBezTo>
                <a:cubicBezTo>
                  <a:pt x="252" y="46"/>
                  <a:pt x="247" y="44"/>
                  <a:pt x="245" y="46"/>
                </a:cubicBezTo>
                <a:cubicBezTo>
                  <a:pt x="240" y="48"/>
                  <a:pt x="240" y="53"/>
                  <a:pt x="242" y="57"/>
                </a:cubicBezTo>
                <a:cubicBezTo>
                  <a:pt x="245" y="65"/>
                  <a:pt x="249" y="72"/>
                  <a:pt x="251" y="80"/>
                </a:cubicBezTo>
                <a:cubicBezTo>
                  <a:pt x="256" y="94"/>
                  <a:pt x="255" y="107"/>
                  <a:pt x="252" y="122"/>
                </a:cubicBezTo>
                <a:cubicBezTo>
                  <a:pt x="245" y="160"/>
                  <a:pt x="217" y="176"/>
                  <a:pt x="184" y="187"/>
                </a:cubicBezTo>
                <a:cubicBezTo>
                  <a:pt x="182" y="188"/>
                  <a:pt x="179" y="189"/>
                  <a:pt x="176" y="190"/>
                </a:cubicBezTo>
                <a:cubicBezTo>
                  <a:pt x="180" y="196"/>
                  <a:pt x="183" y="203"/>
                  <a:pt x="187" y="208"/>
                </a:cubicBezTo>
                <a:cubicBezTo>
                  <a:pt x="188" y="210"/>
                  <a:pt x="193" y="211"/>
                  <a:pt x="196" y="210"/>
                </a:cubicBezTo>
                <a:cubicBezTo>
                  <a:pt x="202" y="210"/>
                  <a:pt x="209" y="209"/>
                  <a:pt x="216" y="209"/>
                </a:cubicBezTo>
                <a:cubicBezTo>
                  <a:pt x="218" y="209"/>
                  <a:pt x="220" y="209"/>
                  <a:pt x="222" y="210"/>
                </a:cubicBezTo>
                <a:cubicBezTo>
                  <a:pt x="221" y="211"/>
                  <a:pt x="220" y="212"/>
                  <a:pt x="218" y="212"/>
                </a:cubicBezTo>
                <a:cubicBezTo>
                  <a:pt x="221" y="214"/>
                  <a:pt x="224" y="216"/>
                  <a:pt x="228" y="218"/>
                </a:cubicBezTo>
                <a:cubicBezTo>
                  <a:pt x="219" y="219"/>
                  <a:pt x="212" y="220"/>
                  <a:pt x="204" y="221"/>
                </a:cubicBezTo>
                <a:cubicBezTo>
                  <a:pt x="200" y="222"/>
                  <a:pt x="196" y="224"/>
                  <a:pt x="192" y="223"/>
                </a:cubicBezTo>
                <a:cubicBezTo>
                  <a:pt x="185" y="223"/>
                  <a:pt x="179" y="221"/>
                  <a:pt x="176" y="214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12"/>
          <p:cNvSpPr>
            <a:spLocks/>
          </p:cNvSpPr>
          <p:nvPr/>
        </p:nvSpPr>
        <p:spPr bwMode="auto">
          <a:xfrm>
            <a:off x="1540855" y="4524760"/>
            <a:ext cx="725488" cy="901700"/>
          </a:xfrm>
          <a:custGeom>
            <a:avLst/>
            <a:gdLst>
              <a:gd name="T0" fmla="*/ 45 w 193"/>
              <a:gd name="T1" fmla="*/ 186 h 238"/>
              <a:gd name="T2" fmla="*/ 75 w 193"/>
              <a:gd name="T3" fmla="*/ 206 h 238"/>
              <a:gd name="T4" fmla="*/ 59 w 193"/>
              <a:gd name="T5" fmla="*/ 232 h 238"/>
              <a:gd name="T6" fmla="*/ 55 w 193"/>
              <a:gd name="T7" fmla="*/ 237 h 238"/>
              <a:gd name="T8" fmla="*/ 58 w 193"/>
              <a:gd name="T9" fmla="*/ 238 h 238"/>
              <a:gd name="T10" fmla="*/ 67 w 193"/>
              <a:gd name="T11" fmla="*/ 237 h 238"/>
              <a:gd name="T12" fmla="*/ 93 w 193"/>
              <a:gd name="T13" fmla="*/ 236 h 238"/>
              <a:gd name="T14" fmla="*/ 93 w 193"/>
              <a:gd name="T15" fmla="*/ 218 h 238"/>
              <a:gd name="T16" fmla="*/ 96 w 193"/>
              <a:gd name="T17" fmla="*/ 198 h 238"/>
              <a:gd name="T18" fmla="*/ 127 w 193"/>
              <a:gd name="T19" fmla="*/ 182 h 238"/>
              <a:gd name="T20" fmla="*/ 148 w 193"/>
              <a:gd name="T21" fmla="*/ 160 h 238"/>
              <a:gd name="T22" fmla="*/ 161 w 193"/>
              <a:gd name="T23" fmla="*/ 140 h 238"/>
              <a:gd name="T24" fmla="*/ 172 w 193"/>
              <a:gd name="T25" fmla="*/ 131 h 238"/>
              <a:gd name="T26" fmla="*/ 181 w 193"/>
              <a:gd name="T27" fmla="*/ 120 h 238"/>
              <a:gd name="T28" fmla="*/ 187 w 193"/>
              <a:gd name="T29" fmla="*/ 103 h 238"/>
              <a:gd name="T30" fmla="*/ 191 w 193"/>
              <a:gd name="T31" fmla="*/ 87 h 238"/>
              <a:gd name="T32" fmla="*/ 187 w 193"/>
              <a:gd name="T33" fmla="*/ 78 h 238"/>
              <a:gd name="T34" fmla="*/ 181 w 193"/>
              <a:gd name="T35" fmla="*/ 77 h 238"/>
              <a:gd name="T36" fmla="*/ 168 w 193"/>
              <a:gd name="T37" fmla="*/ 74 h 238"/>
              <a:gd name="T38" fmla="*/ 153 w 193"/>
              <a:gd name="T39" fmla="*/ 66 h 238"/>
              <a:gd name="T40" fmla="*/ 137 w 193"/>
              <a:gd name="T41" fmla="*/ 68 h 238"/>
              <a:gd name="T42" fmla="*/ 98 w 193"/>
              <a:gd name="T43" fmla="*/ 74 h 238"/>
              <a:gd name="T44" fmla="*/ 85 w 193"/>
              <a:gd name="T45" fmla="*/ 50 h 238"/>
              <a:gd name="T46" fmla="*/ 90 w 193"/>
              <a:gd name="T47" fmla="*/ 34 h 238"/>
              <a:gd name="T48" fmla="*/ 96 w 193"/>
              <a:gd name="T49" fmla="*/ 21 h 238"/>
              <a:gd name="T50" fmla="*/ 83 w 193"/>
              <a:gd name="T51" fmla="*/ 10 h 238"/>
              <a:gd name="T52" fmla="*/ 79 w 193"/>
              <a:gd name="T53" fmla="*/ 0 h 238"/>
              <a:gd name="T54" fmla="*/ 72 w 193"/>
              <a:gd name="T55" fmla="*/ 0 h 238"/>
              <a:gd name="T56" fmla="*/ 72 w 193"/>
              <a:gd name="T57" fmla="*/ 9 h 238"/>
              <a:gd name="T58" fmla="*/ 65 w 193"/>
              <a:gd name="T59" fmla="*/ 2 h 238"/>
              <a:gd name="T60" fmla="*/ 66 w 193"/>
              <a:gd name="T61" fmla="*/ 9 h 238"/>
              <a:gd name="T62" fmla="*/ 59 w 193"/>
              <a:gd name="T63" fmla="*/ 11 h 238"/>
              <a:gd name="T64" fmla="*/ 50 w 193"/>
              <a:gd name="T65" fmla="*/ 22 h 238"/>
              <a:gd name="T66" fmla="*/ 10 w 193"/>
              <a:gd name="T67" fmla="*/ 62 h 238"/>
              <a:gd name="T68" fmla="*/ 12 w 193"/>
              <a:gd name="T69" fmla="*/ 14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3" h="238">
                <a:moveTo>
                  <a:pt x="40" y="177"/>
                </a:moveTo>
                <a:cubicBezTo>
                  <a:pt x="43" y="180"/>
                  <a:pt x="45" y="183"/>
                  <a:pt x="45" y="186"/>
                </a:cubicBezTo>
                <a:cubicBezTo>
                  <a:pt x="46" y="193"/>
                  <a:pt x="49" y="199"/>
                  <a:pt x="56" y="201"/>
                </a:cubicBezTo>
                <a:cubicBezTo>
                  <a:pt x="62" y="203"/>
                  <a:pt x="68" y="204"/>
                  <a:pt x="75" y="206"/>
                </a:cubicBezTo>
                <a:cubicBezTo>
                  <a:pt x="75" y="213"/>
                  <a:pt x="74" y="222"/>
                  <a:pt x="73" y="231"/>
                </a:cubicBezTo>
                <a:cubicBezTo>
                  <a:pt x="68" y="232"/>
                  <a:pt x="63" y="232"/>
                  <a:pt x="59" y="232"/>
                </a:cubicBezTo>
                <a:cubicBezTo>
                  <a:pt x="54" y="232"/>
                  <a:pt x="50" y="232"/>
                  <a:pt x="47" y="237"/>
                </a:cubicBezTo>
                <a:cubicBezTo>
                  <a:pt x="55" y="237"/>
                  <a:pt x="55" y="237"/>
                  <a:pt x="55" y="237"/>
                </a:cubicBezTo>
                <a:cubicBezTo>
                  <a:pt x="55" y="238"/>
                  <a:pt x="55" y="238"/>
                  <a:pt x="55" y="238"/>
                </a:cubicBezTo>
                <a:cubicBezTo>
                  <a:pt x="56" y="238"/>
                  <a:pt x="57" y="238"/>
                  <a:pt x="58" y="238"/>
                </a:cubicBezTo>
                <a:cubicBezTo>
                  <a:pt x="58" y="237"/>
                  <a:pt x="58" y="237"/>
                  <a:pt x="58" y="237"/>
                </a:cubicBezTo>
                <a:cubicBezTo>
                  <a:pt x="67" y="237"/>
                  <a:pt x="67" y="237"/>
                  <a:pt x="67" y="237"/>
                </a:cubicBezTo>
                <a:cubicBezTo>
                  <a:pt x="73" y="237"/>
                  <a:pt x="79" y="236"/>
                  <a:pt x="84" y="236"/>
                </a:cubicBezTo>
                <a:cubicBezTo>
                  <a:pt x="87" y="236"/>
                  <a:pt x="90" y="236"/>
                  <a:pt x="93" y="236"/>
                </a:cubicBezTo>
                <a:cubicBezTo>
                  <a:pt x="93" y="231"/>
                  <a:pt x="92" y="227"/>
                  <a:pt x="92" y="223"/>
                </a:cubicBezTo>
                <a:cubicBezTo>
                  <a:pt x="92" y="221"/>
                  <a:pt x="94" y="219"/>
                  <a:pt x="93" y="218"/>
                </a:cubicBezTo>
                <a:cubicBezTo>
                  <a:pt x="91" y="212"/>
                  <a:pt x="94" y="207"/>
                  <a:pt x="95" y="201"/>
                </a:cubicBezTo>
                <a:cubicBezTo>
                  <a:pt x="95" y="200"/>
                  <a:pt x="96" y="199"/>
                  <a:pt x="96" y="198"/>
                </a:cubicBezTo>
                <a:cubicBezTo>
                  <a:pt x="102" y="196"/>
                  <a:pt x="108" y="193"/>
                  <a:pt x="114" y="192"/>
                </a:cubicBezTo>
                <a:cubicBezTo>
                  <a:pt x="121" y="191"/>
                  <a:pt x="125" y="188"/>
                  <a:pt x="127" y="182"/>
                </a:cubicBezTo>
                <a:cubicBezTo>
                  <a:pt x="128" y="180"/>
                  <a:pt x="129" y="178"/>
                  <a:pt x="130" y="176"/>
                </a:cubicBezTo>
                <a:cubicBezTo>
                  <a:pt x="133" y="168"/>
                  <a:pt x="138" y="162"/>
                  <a:pt x="148" y="160"/>
                </a:cubicBezTo>
                <a:cubicBezTo>
                  <a:pt x="150" y="160"/>
                  <a:pt x="152" y="158"/>
                  <a:pt x="153" y="155"/>
                </a:cubicBezTo>
                <a:cubicBezTo>
                  <a:pt x="156" y="150"/>
                  <a:pt x="158" y="145"/>
                  <a:pt x="161" y="140"/>
                </a:cubicBezTo>
                <a:cubicBezTo>
                  <a:pt x="161" y="139"/>
                  <a:pt x="162" y="138"/>
                  <a:pt x="163" y="138"/>
                </a:cubicBezTo>
                <a:cubicBezTo>
                  <a:pt x="168" y="138"/>
                  <a:pt x="170" y="135"/>
                  <a:pt x="172" y="131"/>
                </a:cubicBezTo>
                <a:cubicBezTo>
                  <a:pt x="173" y="129"/>
                  <a:pt x="175" y="128"/>
                  <a:pt x="176" y="126"/>
                </a:cubicBezTo>
                <a:cubicBezTo>
                  <a:pt x="178" y="124"/>
                  <a:pt x="180" y="122"/>
                  <a:pt x="181" y="120"/>
                </a:cubicBezTo>
                <a:cubicBezTo>
                  <a:pt x="183" y="111"/>
                  <a:pt x="177" y="106"/>
                  <a:pt x="173" y="99"/>
                </a:cubicBezTo>
                <a:cubicBezTo>
                  <a:pt x="178" y="100"/>
                  <a:pt x="183" y="102"/>
                  <a:pt x="187" y="103"/>
                </a:cubicBezTo>
                <a:cubicBezTo>
                  <a:pt x="189" y="99"/>
                  <a:pt x="191" y="95"/>
                  <a:pt x="192" y="91"/>
                </a:cubicBezTo>
                <a:cubicBezTo>
                  <a:pt x="193" y="90"/>
                  <a:pt x="192" y="88"/>
                  <a:pt x="191" y="87"/>
                </a:cubicBezTo>
                <a:cubicBezTo>
                  <a:pt x="188" y="84"/>
                  <a:pt x="185" y="82"/>
                  <a:pt x="181" y="80"/>
                </a:cubicBezTo>
                <a:cubicBezTo>
                  <a:pt x="184" y="79"/>
                  <a:pt x="185" y="79"/>
                  <a:pt x="187" y="78"/>
                </a:cubicBezTo>
                <a:cubicBezTo>
                  <a:pt x="187" y="78"/>
                  <a:pt x="187" y="78"/>
                  <a:pt x="187" y="78"/>
                </a:cubicBezTo>
                <a:cubicBezTo>
                  <a:pt x="185" y="77"/>
                  <a:pt x="183" y="77"/>
                  <a:pt x="181" y="77"/>
                </a:cubicBezTo>
                <a:cubicBezTo>
                  <a:pt x="182" y="76"/>
                  <a:pt x="183" y="76"/>
                  <a:pt x="184" y="74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8" y="73"/>
                  <a:pt x="169" y="72"/>
                  <a:pt x="169" y="72"/>
                </a:cubicBezTo>
                <a:cubicBezTo>
                  <a:pt x="163" y="70"/>
                  <a:pt x="158" y="68"/>
                  <a:pt x="153" y="66"/>
                </a:cubicBezTo>
                <a:cubicBezTo>
                  <a:pt x="146" y="62"/>
                  <a:pt x="146" y="61"/>
                  <a:pt x="140" y="66"/>
                </a:cubicBezTo>
                <a:cubicBezTo>
                  <a:pt x="139" y="67"/>
                  <a:pt x="138" y="68"/>
                  <a:pt x="137" y="68"/>
                </a:cubicBezTo>
                <a:cubicBezTo>
                  <a:pt x="128" y="71"/>
                  <a:pt x="119" y="74"/>
                  <a:pt x="111" y="77"/>
                </a:cubicBezTo>
                <a:cubicBezTo>
                  <a:pt x="106" y="79"/>
                  <a:pt x="101" y="78"/>
                  <a:pt x="98" y="74"/>
                </a:cubicBezTo>
                <a:cubicBezTo>
                  <a:pt x="93" y="69"/>
                  <a:pt x="89" y="63"/>
                  <a:pt x="84" y="57"/>
                </a:cubicBezTo>
                <a:cubicBezTo>
                  <a:pt x="83" y="55"/>
                  <a:pt x="82" y="53"/>
                  <a:pt x="85" y="50"/>
                </a:cubicBezTo>
                <a:cubicBezTo>
                  <a:pt x="87" y="48"/>
                  <a:pt x="88" y="45"/>
                  <a:pt x="89" y="43"/>
                </a:cubicBezTo>
                <a:cubicBezTo>
                  <a:pt x="90" y="40"/>
                  <a:pt x="88" y="35"/>
                  <a:pt x="90" y="34"/>
                </a:cubicBezTo>
                <a:cubicBezTo>
                  <a:pt x="92" y="32"/>
                  <a:pt x="96" y="33"/>
                  <a:pt x="98" y="33"/>
                </a:cubicBezTo>
                <a:cubicBezTo>
                  <a:pt x="98" y="29"/>
                  <a:pt x="98" y="24"/>
                  <a:pt x="96" y="21"/>
                </a:cubicBezTo>
                <a:cubicBezTo>
                  <a:pt x="93" y="14"/>
                  <a:pt x="90" y="9"/>
                  <a:pt x="86" y="2"/>
                </a:cubicBezTo>
                <a:cubicBezTo>
                  <a:pt x="84" y="5"/>
                  <a:pt x="84" y="7"/>
                  <a:pt x="83" y="10"/>
                </a:cubicBezTo>
                <a:cubicBezTo>
                  <a:pt x="82" y="6"/>
                  <a:pt x="81" y="3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78" y="3"/>
                  <a:pt x="78" y="5"/>
                  <a:pt x="77" y="9"/>
                </a:cubicBezTo>
                <a:cubicBezTo>
                  <a:pt x="75" y="5"/>
                  <a:pt x="73" y="2"/>
                  <a:pt x="72" y="0"/>
                </a:cubicBezTo>
                <a:cubicBezTo>
                  <a:pt x="72" y="0"/>
                  <a:pt x="71" y="0"/>
                  <a:pt x="71" y="0"/>
                </a:cubicBezTo>
                <a:cubicBezTo>
                  <a:pt x="71" y="3"/>
                  <a:pt x="72" y="5"/>
                  <a:pt x="72" y="9"/>
                </a:cubicBezTo>
                <a:cubicBezTo>
                  <a:pt x="70" y="5"/>
                  <a:pt x="68" y="3"/>
                  <a:pt x="66" y="1"/>
                </a:cubicBezTo>
                <a:cubicBezTo>
                  <a:pt x="66" y="1"/>
                  <a:pt x="66" y="1"/>
                  <a:pt x="65" y="2"/>
                </a:cubicBezTo>
                <a:cubicBezTo>
                  <a:pt x="66" y="4"/>
                  <a:pt x="67" y="6"/>
                  <a:pt x="67" y="8"/>
                </a:cubicBezTo>
                <a:cubicBezTo>
                  <a:pt x="66" y="9"/>
                  <a:pt x="66" y="9"/>
                  <a:pt x="66" y="9"/>
                </a:cubicBezTo>
                <a:cubicBezTo>
                  <a:pt x="64" y="7"/>
                  <a:pt x="62" y="6"/>
                  <a:pt x="60" y="4"/>
                </a:cubicBezTo>
                <a:cubicBezTo>
                  <a:pt x="60" y="6"/>
                  <a:pt x="60" y="10"/>
                  <a:pt x="59" y="11"/>
                </a:cubicBezTo>
                <a:cubicBezTo>
                  <a:pt x="51" y="13"/>
                  <a:pt x="56" y="17"/>
                  <a:pt x="59" y="20"/>
                </a:cubicBezTo>
                <a:cubicBezTo>
                  <a:pt x="55" y="21"/>
                  <a:pt x="53" y="21"/>
                  <a:pt x="50" y="22"/>
                </a:cubicBezTo>
                <a:cubicBezTo>
                  <a:pt x="45" y="23"/>
                  <a:pt x="40" y="24"/>
                  <a:pt x="36" y="27"/>
                </a:cubicBezTo>
                <a:cubicBezTo>
                  <a:pt x="24" y="36"/>
                  <a:pt x="13" y="46"/>
                  <a:pt x="10" y="62"/>
                </a:cubicBezTo>
                <a:cubicBezTo>
                  <a:pt x="7" y="79"/>
                  <a:pt x="4" y="96"/>
                  <a:pt x="2" y="112"/>
                </a:cubicBezTo>
                <a:cubicBezTo>
                  <a:pt x="0" y="125"/>
                  <a:pt x="3" y="136"/>
                  <a:pt x="12" y="146"/>
                </a:cubicBezTo>
                <a:cubicBezTo>
                  <a:pt x="21" y="156"/>
                  <a:pt x="31" y="167"/>
                  <a:pt x="40" y="177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14"/>
          <p:cNvSpPr>
            <a:spLocks noEditPoints="1"/>
          </p:cNvSpPr>
          <p:nvPr/>
        </p:nvSpPr>
        <p:spPr bwMode="auto">
          <a:xfrm>
            <a:off x="9767223" y="2239667"/>
            <a:ext cx="703263" cy="938213"/>
          </a:xfrm>
          <a:custGeom>
            <a:avLst/>
            <a:gdLst>
              <a:gd name="T0" fmla="*/ 178 w 187"/>
              <a:gd name="T1" fmla="*/ 35 h 247"/>
              <a:gd name="T2" fmla="*/ 167 w 187"/>
              <a:gd name="T3" fmla="*/ 21 h 247"/>
              <a:gd name="T4" fmla="*/ 119 w 187"/>
              <a:gd name="T5" fmla="*/ 25 h 247"/>
              <a:gd name="T6" fmla="*/ 131 w 187"/>
              <a:gd name="T7" fmla="*/ 21 h 247"/>
              <a:gd name="T8" fmla="*/ 103 w 187"/>
              <a:gd name="T9" fmla="*/ 16 h 247"/>
              <a:gd name="T10" fmla="*/ 101 w 187"/>
              <a:gd name="T11" fmla="*/ 9 h 247"/>
              <a:gd name="T12" fmla="*/ 92 w 187"/>
              <a:gd name="T13" fmla="*/ 5 h 247"/>
              <a:gd name="T14" fmla="*/ 75 w 187"/>
              <a:gd name="T15" fmla="*/ 0 h 247"/>
              <a:gd name="T16" fmla="*/ 52 w 187"/>
              <a:gd name="T17" fmla="*/ 24 h 247"/>
              <a:gd name="T18" fmla="*/ 58 w 187"/>
              <a:gd name="T19" fmla="*/ 10 h 247"/>
              <a:gd name="T20" fmla="*/ 53 w 187"/>
              <a:gd name="T21" fmla="*/ 5 h 247"/>
              <a:gd name="T22" fmla="*/ 45 w 187"/>
              <a:gd name="T23" fmla="*/ 23 h 247"/>
              <a:gd name="T24" fmla="*/ 42 w 187"/>
              <a:gd name="T25" fmla="*/ 28 h 247"/>
              <a:gd name="T26" fmla="*/ 37 w 187"/>
              <a:gd name="T27" fmla="*/ 43 h 247"/>
              <a:gd name="T28" fmla="*/ 19 w 187"/>
              <a:gd name="T29" fmla="*/ 61 h 247"/>
              <a:gd name="T30" fmla="*/ 5 w 187"/>
              <a:gd name="T31" fmla="*/ 64 h 247"/>
              <a:gd name="T32" fmla="*/ 0 w 187"/>
              <a:gd name="T33" fmla="*/ 80 h 247"/>
              <a:gd name="T34" fmla="*/ 7 w 187"/>
              <a:gd name="T35" fmla="*/ 81 h 247"/>
              <a:gd name="T36" fmla="*/ 18 w 187"/>
              <a:gd name="T37" fmla="*/ 94 h 247"/>
              <a:gd name="T38" fmla="*/ 39 w 187"/>
              <a:gd name="T39" fmla="*/ 155 h 247"/>
              <a:gd name="T40" fmla="*/ 52 w 187"/>
              <a:gd name="T41" fmla="*/ 168 h 247"/>
              <a:gd name="T42" fmla="*/ 61 w 187"/>
              <a:gd name="T43" fmla="*/ 224 h 247"/>
              <a:gd name="T44" fmla="*/ 73 w 187"/>
              <a:gd name="T45" fmla="*/ 211 h 247"/>
              <a:gd name="T46" fmla="*/ 68 w 187"/>
              <a:gd name="T47" fmla="*/ 242 h 247"/>
              <a:gd name="T48" fmla="*/ 62 w 187"/>
              <a:gd name="T49" fmla="*/ 246 h 247"/>
              <a:gd name="T50" fmla="*/ 71 w 187"/>
              <a:gd name="T51" fmla="*/ 247 h 247"/>
              <a:gd name="T52" fmla="*/ 77 w 187"/>
              <a:gd name="T53" fmla="*/ 247 h 247"/>
              <a:gd name="T54" fmla="*/ 93 w 187"/>
              <a:gd name="T55" fmla="*/ 242 h 247"/>
              <a:gd name="T56" fmla="*/ 100 w 187"/>
              <a:gd name="T57" fmla="*/ 242 h 247"/>
              <a:gd name="T58" fmla="*/ 92 w 187"/>
              <a:gd name="T59" fmla="*/ 227 h 247"/>
              <a:gd name="T60" fmla="*/ 91 w 187"/>
              <a:gd name="T61" fmla="*/ 204 h 247"/>
              <a:gd name="T62" fmla="*/ 120 w 187"/>
              <a:gd name="T63" fmla="*/ 189 h 247"/>
              <a:gd name="T64" fmla="*/ 131 w 187"/>
              <a:gd name="T65" fmla="*/ 182 h 247"/>
              <a:gd name="T66" fmla="*/ 139 w 187"/>
              <a:gd name="T67" fmla="*/ 192 h 247"/>
              <a:gd name="T68" fmla="*/ 147 w 187"/>
              <a:gd name="T69" fmla="*/ 187 h 247"/>
              <a:gd name="T70" fmla="*/ 149 w 187"/>
              <a:gd name="T71" fmla="*/ 184 h 247"/>
              <a:gd name="T72" fmla="*/ 148 w 187"/>
              <a:gd name="T73" fmla="*/ 159 h 247"/>
              <a:gd name="T74" fmla="*/ 154 w 187"/>
              <a:gd name="T75" fmla="*/ 166 h 247"/>
              <a:gd name="T76" fmla="*/ 158 w 187"/>
              <a:gd name="T77" fmla="*/ 163 h 247"/>
              <a:gd name="T78" fmla="*/ 147 w 187"/>
              <a:gd name="T79" fmla="*/ 139 h 247"/>
              <a:gd name="T80" fmla="*/ 160 w 187"/>
              <a:gd name="T81" fmla="*/ 149 h 247"/>
              <a:gd name="T82" fmla="*/ 159 w 187"/>
              <a:gd name="T83" fmla="*/ 128 h 247"/>
              <a:gd name="T84" fmla="*/ 153 w 187"/>
              <a:gd name="T85" fmla="*/ 110 h 247"/>
              <a:gd name="T86" fmla="*/ 157 w 187"/>
              <a:gd name="T87" fmla="*/ 82 h 247"/>
              <a:gd name="T88" fmla="*/ 149 w 187"/>
              <a:gd name="T89" fmla="*/ 71 h 247"/>
              <a:gd name="T90" fmla="*/ 168 w 187"/>
              <a:gd name="T91" fmla="*/ 65 h 247"/>
              <a:gd name="T92" fmla="*/ 172 w 187"/>
              <a:gd name="T93" fmla="*/ 57 h 247"/>
              <a:gd name="T94" fmla="*/ 181 w 187"/>
              <a:gd name="T95" fmla="*/ 53 h 247"/>
              <a:gd name="T96" fmla="*/ 187 w 187"/>
              <a:gd name="T97" fmla="*/ 41 h 247"/>
              <a:gd name="T98" fmla="*/ 83 w 187"/>
              <a:gd name="T99" fmla="*/ 218 h 247"/>
              <a:gd name="T100" fmla="*/ 83 w 187"/>
              <a:gd name="T101" fmla="*/ 218 h 247"/>
              <a:gd name="T102" fmla="*/ 93 w 187"/>
              <a:gd name="T103" fmla="*/ 116 h 247"/>
              <a:gd name="T104" fmla="*/ 121 w 187"/>
              <a:gd name="T105" fmla="*/ 12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7" h="247">
                <a:moveTo>
                  <a:pt x="187" y="39"/>
                </a:moveTo>
                <a:cubicBezTo>
                  <a:pt x="184" y="38"/>
                  <a:pt x="181" y="36"/>
                  <a:pt x="178" y="35"/>
                </a:cubicBezTo>
                <a:cubicBezTo>
                  <a:pt x="180" y="33"/>
                  <a:pt x="183" y="32"/>
                  <a:pt x="185" y="31"/>
                </a:cubicBezTo>
                <a:cubicBezTo>
                  <a:pt x="183" y="19"/>
                  <a:pt x="175" y="20"/>
                  <a:pt x="167" y="21"/>
                </a:cubicBezTo>
                <a:cubicBezTo>
                  <a:pt x="157" y="22"/>
                  <a:pt x="146" y="24"/>
                  <a:pt x="136" y="27"/>
                </a:cubicBezTo>
                <a:cubicBezTo>
                  <a:pt x="130" y="28"/>
                  <a:pt x="125" y="28"/>
                  <a:pt x="119" y="25"/>
                </a:cubicBezTo>
                <a:cubicBezTo>
                  <a:pt x="123" y="25"/>
                  <a:pt x="127" y="24"/>
                  <a:pt x="131" y="24"/>
                </a:cubicBezTo>
                <a:cubicBezTo>
                  <a:pt x="131" y="23"/>
                  <a:pt x="131" y="22"/>
                  <a:pt x="131" y="21"/>
                </a:cubicBezTo>
                <a:cubicBezTo>
                  <a:pt x="121" y="17"/>
                  <a:pt x="111" y="17"/>
                  <a:pt x="100" y="18"/>
                </a:cubicBezTo>
                <a:cubicBezTo>
                  <a:pt x="102" y="17"/>
                  <a:pt x="103" y="17"/>
                  <a:pt x="103" y="16"/>
                </a:cubicBezTo>
                <a:cubicBezTo>
                  <a:pt x="104" y="14"/>
                  <a:pt x="105" y="12"/>
                  <a:pt x="106" y="11"/>
                </a:cubicBezTo>
                <a:cubicBezTo>
                  <a:pt x="104" y="10"/>
                  <a:pt x="102" y="9"/>
                  <a:pt x="101" y="9"/>
                </a:cubicBezTo>
                <a:cubicBezTo>
                  <a:pt x="98" y="9"/>
                  <a:pt x="95" y="9"/>
                  <a:pt x="92" y="10"/>
                </a:cubicBezTo>
                <a:cubicBezTo>
                  <a:pt x="92" y="8"/>
                  <a:pt x="92" y="5"/>
                  <a:pt x="92" y="5"/>
                </a:cubicBezTo>
                <a:cubicBezTo>
                  <a:pt x="88" y="5"/>
                  <a:pt x="84" y="5"/>
                  <a:pt x="79" y="5"/>
                </a:cubicBezTo>
                <a:cubicBezTo>
                  <a:pt x="82" y="0"/>
                  <a:pt x="79" y="0"/>
                  <a:pt x="75" y="0"/>
                </a:cubicBezTo>
                <a:cubicBezTo>
                  <a:pt x="67" y="1"/>
                  <a:pt x="62" y="6"/>
                  <a:pt x="58" y="13"/>
                </a:cubicBezTo>
                <a:cubicBezTo>
                  <a:pt x="56" y="16"/>
                  <a:pt x="54" y="20"/>
                  <a:pt x="52" y="24"/>
                </a:cubicBezTo>
                <a:cubicBezTo>
                  <a:pt x="50" y="23"/>
                  <a:pt x="50" y="23"/>
                  <a:pt x="50" y="23"/>
                </a:cubicBezTo>
                <a:cubicBezTo>
                  <a:pt x="53" y="19"/>
                  <a:pt x="55" y="14"/>
                  <a:pt x="58" y="10"/>
                </a:cubicBezTo>
                <a:cubicBezTo>
                  <a:pt x="59" y="8"/>
                  <a:pt x="59" y="6"/>
                  <a:pt x="60" y="4"/>
                </a:cubicBezTo>
                <a:cubicBezTo>
                  <a:pt x="57" y="4"/>
                  <a:pt x="55" y="4"/>
                  <a:pt x="53" y="5"/>
                </a:cubicBezTo>
                <a:cubicBezTo>
                  <a:pt x="51" y="5"/>
                  <a:pt x="49" y="7"/>
                  <a:pt x="49" y="9"/>
                </a:cubicBezTo>
                <a:cubicBezTo>
                  <a:pt x="47" y="14"/>
                  <a:pt x="46" y="18"/>
                  <a:pt x="45" y="23"/>
                </a:cubicBezTo>
                <a:cubicBezTo>
                  <a:pt x="44" y="25"/>
                  <a:pt x="43" y="27"/>
                  <a:pt x="43" y="29"/>
                </a:cubicBezTo>
                <a:cubicBezTo>
                  <a:pt x="43" y="28"/>
                  <a:pt x="42" y="28"/>
                  <a:pt x="42" y="28"/>
                </a:cubicBezTo>
                <a:cubicBezTo>
                  <a:pt x="41" y="24"/>
                  <a:pt x="40" y="19"/>
                  <a:pt x="38" y="14"/>
                </a:cubicBezTo>
                <a:cubicBezTo>
                  <a:pt x="30" y="24"/>
                  <a:pt x="40" y="34"/>
                  <a:pt x="37" y="43"/>
                </a:cubicBezTo>
                <a:cubicBezTo>
                  <a:pt x="34" y="54"/>
                  <a:pt x="43" y="63"/>
                  <a:pt x="44" y="73"/>
                </a:cubicBezTo>
                <a:cubicBezTo>
                  <a:pt x="35" y="69"/>
                  <a:pt x="27" y="65"/>
                  <a:pt x="19" y="61"/>
                </a:cubicBezTo>
                <a:cubicBezTo>
                  <a:pt x="17" y="60"/>
                  <a:pt x="15" y="60"/>
                  <a:pt x="13" y="61"/>
                </a:cubicBezTo>
                <a:cubicBezTo>
                  <a:pt x="10" y="61"/>
                  <a:pt x="7" y="62"/>
                  <a:pt x="5" y="64"/>
                </a:cubicBezTo>
                <a:cubicBezTo>
                  <a:pt x="4" y="66"/>
                  <a:pt x="1" y="69"/>
                  <a:pt x="2" y="70"/>
                </a:cubicBezTo>
                <a:cubicBezTo>
                  <a:pt x="3" y="74"/>
                  <a:pt x="2" y="77"/>
                  <a:pt x="0" y="80"/>
                </a:cubicBezTo>
                <a:cubicBezTo>
                  <a:pt x="0" y="81"/>
                  <a:pt x="0" y="82"/>
                  <a:pt x="0" y="84"/>
                </a:cubicBezTo>
                <a:cubicBezTo>
                  <a:pt x="2" y="83"/>
                  <a:pt x="4" y="82"/>
                  <a:pt x="7" y="81"/>
                </a:cubicBezTo>
                <a:cubicBezTo>
                  <a:pt x="9" y="86"/>
                  <a:pt x="10" y="91"/>
                  <a:pt x="16" y="92"/>
                </a:cubicBezTo>
                <a:cubicBezTo>
                  <a:pt x="17" y="92"/>
                  <a:pt x="18" y="93"/>
                  <a:pt x="18" y="94"/>
                </a:cubicBezTo>
                <a:cubicBezTo>
                  <a:pt x="19" y="101"/>
                  <a:pt x="21" y="108"/>
                  <a:pt x="20" y="115"/>
                </a:cubicBezTo>
                <a:cubicBezTo>
                  <a:pt x="18" y="133"/>
                  <a:pt x="25" y="145"/>
                  <a:pt x="39" y="155"/>
                </a:cubicBezTo>
                <a:cubicBezTo>
                  <a:pt x="40" y="156"/>
                  <a:pt x="41" y="157"/>
                  <a:pt x="42" y="158"/>
                </a:cubicBezTo>
                <a:cubicBezTo>
                  <a:pt x="46" y="161"/>
                  <a:pt x="50" y="164"/>
                  <a:pt x="52" y="168"/>
                </a:cubicBezTo>
                <a:cubicBezTo>
                  <a:pt x="60" y="178"/>
                  <a:pt x="67" y="189"/>
                  <a:pt x="74" y="200"/>
                </a:cubicBezTo>
                <a:cubicBezTo>
                  <a:pt x="70" y="208"/>
                  <a:pt x="61" y="214"/>
                  <a:pt x="61" y="224"/>
                </a:cubicBezTo>
                <a:cubicBezTo>
                  <a:pt x="61" y="224"/>
                  <a:pt x="62" y="225"/>
                  <a:pt x="62" y="225"/>
                </a:cubicBezTo>
                <a:cubicBezTo>
                  <a:pt x="65" y="221"/>
                  <a:pt x="69" y="216"/>
                  <a:pt x="73" y="211"/>
                </a:cubicBezTo>
                <a:cubicBezTo>
                  <a:pt x="73" y="219"/>
                  <a:pt x="74" y="220"/>
                  <a:pt x="83" y="221"/>
                </a:cubicBezTo>
                <a:cubicBezTo>
                  <a:pt x="84" y="235"/>
                  <a:pt x="81" y="240"/>
                  <a:pt x="68" y="242"/>
                </a:cubicBezTo>
                <a:cubicBezTo>
                  <a:pt x="66" y="242"/>
                  <a:pt x="64" y="244"/>
                  <a:pt x="61" y="245"/>
                </a:cubicBezTo>
                <a:cubicBezTo>
                  <a:pt x="62" y="245"/>
                  <a:pt x="62" y="246"/>
                  <a:pt x="62" y="246"/>
                </a:cubicBezTo>
                <a:cubicBezTo>
                  <a:pt x="65" y="246"/>
                  <a:pt x="68" y="246"/>
                  <a:pt x="71" y="245"/>
                </a:cubicBezTo>
                <a:cubicBezTo>
                  <a:pt x="71" y="246"/>
                  <a:pt x="71" y="246"/>
                  <a:pt x="71" y="247"/>
                </a:cubicBezTo>
                <a:cubicBezTo>
                  <a:pt x="71" y="247"/>
                  <a:pt x="72" y="247"/>
                  <a:pt x="72" y="247"/>
                </a:cubicBezTo>
                <a:cubicBezTo>
                  <a:pt x="74" y="247"/>
                  <a:pt x="75" y="247"/>
                  <a:pt x="77" y="247"/>
                </a:cubicBezTo>
                <a:cubicBezTo>
                  <a:pt x="83" y="244"/>
                  <a:pt x="89" y="243"/>
                  <a:pt x="95" y="247"/>
                </a:cubicBezTo>
                <a:cubicBezTo>
                  <a:pt x="95" y="245"/>
                  <a:pt x="94" y="243"/>
                  <a:pt x="93" y="242"/>
                </a:cubicBezTo>
                <a:cubicBezTo>
                  <a:pt x="96" y="242"/>
                  <a:pt x="98" y="243"/>
                  <a:pt x="100" y="244"/>
                </a:cubicBezTo>
                <a:cubicBezTo>
                  <a:pt x="100" y="242"/>
                  <a:pt x="100" y="242"/>
                  <a:pt x="100" y="242"/>
                </a:cubicBezTo>
                <a:cubicBezTo>
                  <a:pt x="96" y="238"/>
                  <a:pt x="89" y="236"/>
                  <a:pt x="93" y="228"/>
                </a:cubicBezTo>
                <a:cubicBezTo>
                  <a:pt x="93" y="228"/>
                  <a:pt x="92" y="228"/>
                  <a:pt x="92" y="227"/>
                </a:cubicBezTo>
                <a:cubicBezTo>
                  <a:pt x="91" y="225"/>
                  <a:pt x="90" y="223"/>
                  <a:pt x="90" y="221"/>
                </a:cubicBezTo>
                <a:cubicBezTo>
                  <a:pt x="90" y="215"/>
                  <a:pt x="91" y="210"/>
                  <a:pt x="91" y="204"/>
                </a:cubicBezTo>
                <a:cubicBezTo>
                  <a:pt x="91" y="202"/>
                  <a:pt x="92" y="200"/>
                  <a:pt x="93" y="200"/>
                </a:cubicBezTo>
                <a:cubicBezTo>
                  <a:pt x="102" y="197"/>
                  <a:pt x="109" y="189"/>
                  <a:pt x="120" y="189"/>
                </a:cubicBezTo>
                <a:cubicBezTo>
                  <a:pt x="123" y="189"/>
                  <a:pt x="126" y="187"/>
                  <a:pt x="128" y="185"/>
                </a:cubicBezTo>
                <a:cubicBezTo>
                  <a:pt x="130" y="184"/>
                  <a:pt x="130" y="183"/>
                  <a:pt x="131" y="182"/>
                </a:cubicBezTo>
                <a:cubicBezTo>
                  <a:pt x="133" y="186"/>
                  <a:pt x="135" y="189"/>
                  <a:pt x="137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87"/>
                  <a:pt x="138" y="181"/>
                  <a:pt x="138" y="175"/>
                </a:cubicBezTo>
                <a:cubicBezTo>
                  <a:pt x="145" y="176"/>
                  <a:pt x="143" y="184"/>
                  <a:pt x="147" y="187"/>
                </a:cubicBezTo>
                <a:cubicBezTo>
                  <a:pt x="147" y="184"/>
                  <a:pt x="147" y="182"/>
                  <a:pt x="146" y="179"/>
                </a:cubicBezTo>
                <a:cubicBezTo>
                  <a:pt x="148" y="181"/>
                  <a:pt x="148" y="183"/>
                  <a:pt x="149" y="184"/>
                </a:cubicBezTo>
                <a:cubicBezTo>
                  <a:pt x="150" y="184"/>
                  <a:pt x="150" y="184"/>
                  <a:pt x="151" y="184"/>
                </a:cubicBezTo>
                <a:cubicBezTo>
                  <a:pt x="150" y="176"/>
                  <a:pt x="149" y="168"/>
                  <a:pt x="148" y="159"/>
                </a:cubicBezTo>
                <a:cubicBezTo>
                  <a:pt x="150" y="162"/>
                  <a:pt x="151" y="164"/>
                  <a:pt x="153" y="166"/>
                </a:cubicBezTo>
                <a:cubicBezTo>
                  <a:pt x="153" y="166"/>
                  <a:pt x="153" y="166"/>
                  <a:pt x="154" y="166"/>
                </a:cubicBezTo>
                <a:cubicBezTo>
                  <a:pt x="153" y="163"/>
                  <a:pt x="152" y="161"/>
                  <a:pt x="152" y="158"/>
                </a:cubicBezTo>
                <a:cubicBezTo>
                  <a:pt x="154" y="160"/>
                  <a:pt x="156" y="161"/>
                  <a:pt x="158" y="163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55" y="155"/>
                  <a:pt x="151" y="147"/>
                  <a:pt x="147" y="139"/>
                </a:cubicBezTo>
                <a:cubicBezTo>
                  <a:pt x="148" y="139"/>
                  <a:pt x="148" y="138"/>
                  <a:pt x="148" y="138"/>
                </a:cubicBezTo>
                <a:cubicBezTo>
                  <a:pt x="154" y="139"/>
                  <a:pt x="154" y="148"/>
                  <a:pt x="160" y="149"/>
                </a:cubicBezTo>
                <a:cubicBezTo>
                  <a:pt x="158" y="142"/>
                  <a:pt x="157" y="136"/>
                  <a:pt x="155" y="130"/>
                </a:cubicBezTo>
                <a:cubicBezTo>
                  <a:pt x="156" y="130"/>
                  <a:pt x="157" y="129"/>
                  <a:pt x="159" y="128"/>
                </a:cubicBezTo>
                <a:cubicBezTo>
                  <a:pt x="153" y="126"/>
                  <a:pt x="152" y="122"/>
                  <a:pt x="153" y="117"/>
                </a:cubicBezTo>
                <a:cubicBezTo>
                  <a:pt x="154" y="115"/>
                  <a:pt x="152" y="112"/>
                  <a:pt x="153" y="110"/>
                </a:cubicBezTo>
                <a:cubicBezTo>
                  <a:pt x="153" y="106"/>
                  <a:pt x="154" y="103"/>
                  <a:pt x="155" y="100"/>
                </a:cubicBezTo>
                <a:cubicBezTo>
                  <a:pt x="156" y="94"/>
                  <a:pt x="156" y="88"/>
                  <a:pt x="157" y="82"/>
                </a:cubicBezTo>
                <a:cubicBezTo>
                  <a:pt x="157" y="81"/>
                  <a:pt x="156" y="81"/>
                  <a:pt x="156" y="80"/>
                </a:cubicBezTo>
                <a:cubicBezTo>
                  <a:pt x="154" y="77"/>
                  <a:pt x="152" y="74"/>
                  <a:pt x="149" y="71"/>
                </a:cubicBezTo>
                <a:cubicBezTo>
                  <a:pt x="156" y="70"/>
                  <a:pt x="163" y="73"/>
                  <a:pt x="167" y="65"/>
                </a:cubicBezTo>
                <a:cubicBezTo>
                  <a:pt x="167" y="65"/>
                  <a:pt x="168" y="65"/>
                  <a:pt x="168" y="65"/>
                </a:cubicBezTo>
                <a:cubicBezTo>
                  <a:pt x="170" y="64"/>
                  <a:pt x="172" y="63"/>
                  <a:pt x="174" y="63"/>
                </a:cubicBezTo>
                <a:cubicBezTo>
                  <a:pt x="173" y="61"/>
                  <a:pt x="172" y="59"/>
                  <a:pt x="172" y="57"/>
                </a:cubicBezTo>
                <a:cubicBezTo>
                  <a:pt x="175" y="57"/>
                  <a:pt x="178" y="56"/>
                  <a:pt x="181" y="56"/>
                </a:cubicBezTo>
                <a:cubicBezTo>
                  <a:pt x="181" y="55"/>
                  <a:pt x="181" y="54"/>
                  <a:pt x="181" y="53"/>
                </a:cubicBezTo>
                <a:cubicBezTo>
                  <a:pt x="173" y="45"/>
                  <a:pt x="161" y="49"/>
                  <a:pt x="150" y="46"/>
                </a:cubicBezTo>
                <a:cubicBezTo>
                  <a:pt x="162" y="44"/>
                  <a:pt x="175" y="45"/>
                  <a:pt x="187" y="41"/>
                </a:cubicBezTo>
                <a:lnTo>
                  <a:pt x="187" y="39"/>
                </a:lnTo>
                <a:close/>
                <a:moveTo>
                  <a:pt x="83" y="218"/>
                </a:moveTo>
                <a:cubicBezTo>
                  <a:pt x="79" y="214"/>
                  <a:pt x="79" y="210"/>
                  <a:pt x="84" y="205"/>
                </a:cubicBezTo>
                <a:cubicBezTo>
                  <a:pt x="84" y="210"/>
                  <a:pt x="84" y="214"/>
                  <a:pt x="83" y="218"/>
                </a:cubicBezTo>
                <a:close/>
                <a:moveTo>
                  <a:pt x="106" y="125"/>
                </a:moveTo>
                <a:cubicBezTo>
                  <a:pt x="102" y="122"/>
                  <a:pt x="98" y="119"/>
                  <a:pt x="93" y="116"/>
                </a:cubicBezTo>
                <a:cubicBezTo>
                  <a:pt x="93" y="116"/>
                  <a:pt x="92" y="115"/>
                  <a:pt x="91" y="113"/>
                </a:cubicBezTo>
                <a:cubicBezTo>
                  <a:pt x="101" y="116"/>
                  <a:pt x="111" y="119"/>
                  <a:pt x="121" y="122"/>
                </a:cubicBezTo>
                <a:cubicBezTo>
                  <a:pt x="114" y="130"/>
                  <a:pt x="114" y="130"/>
                  <a:pt x="106" y="125"/>
                </a:cubicBezTo>
                <a:close/>
              </a:path>
            </a:pathLst>
          </a:custGeom>
          <a:solidFill>
            <a:srgbClr val="936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02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Personalizado 17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FBCA9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18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FBCA9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16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FBCA9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4406</Words>
  <Application>Microsoft Office PowerPoint</Application>
  <PresentationFormat>Panorámica</PresentationFormat>
  <Paragraphs>543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55</vt:i4>
      </vt:variant>
    </vt:vector>
  </HeadingPairs>
  <TitlesOfParts>
    <vt:vector size="66" baseType="lpstr">
      <vt:lpstr>맑은 고딕</vt:lpstr>
      <vt:lpstr>Arial</vt:lpstr>
      <vt:lpstr>Arial Rounded MT Bold</vt:lpstr>
      <vt:lpstr>Arial Unicode MS</vt:lpstr>
      <vt:lpstr>Calibri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211</cp:revision>
  <dcterms:created xsi:type="dcterms:W3CDTF">2019-01-14T06:35:35Z</dcterms:created>
  <dcterms:modified xsi:type="dcterms:W3CDTF">2023-11-20T02:33:42Z</dcterms:modified>
</cp:coreProperties>
</file>