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438" r:id="rId4"/>
    <p:sldId id="272" r:id="rId5"/>
    <p:sldId id="415" r:id="rId6"/>
    <p:sldId id="284" r:id="rId7"/>
    <p:sldId id="286" r:id="rId8"/>
    <p:sldId id="287" r:id="rId9"/>
    <p:sldId id="285" r:id="rId10"/>
    <p:sldId id="417" r:id="rId11"/>
    <p:sldId id="429" r:id="rId12"/>
    <p:sldId id="421" r:id="rId13"/>
    <p:sldId id="423" r:id="rId14"/>
    <p:sldId id="419" r:id="rId15"/>
    <p:sldId id="424" r:id="rId16"/>
    <p:sldId id="320" r:id="rId17"/>
    <p:sldId id="271" r:id="rId18"/>
    <p:sldId id="422" r:id="rId19"/>
    <p:sldId id="277" r:id="rId20"/>
    <p:sldId id="444" r:id="rId21"/>
    <p:sldId id="289" r:id="rId22"/>
    <p:sldId id="280" r:id="rId23"/>
    <p:sldId id="441" r:id="rId24"/>
    <p:sldId id="428" r:id="rId25"/>
    <p:sldId id="426" r:id="rId26"/>
    <p:sldId id="414" r:id="rId27"/>
    <p:sldId id="430" r:id="rId28"/>
    <p:sldId id="293" r:id="rId29"/>
    <p:sldId id="427" r:id="rId30"/>
    <p:sldId id="440" r:id="rId31"/>
    <p:sldId id="416" r:id="rId32"/>
    <p:sldId id="295" r:id="rId33"/>
    <p:sldId id="296" r:id="rId34"/>
    <p:sldId id="297" r:id="rId35"/>
    <p:sldId id="439" r:id="rId36"/>
    <p:sldId id="291" r:id="rId37"/>
    <p:sldId id="299" r:id="rId38"/>
    <p:sldId id="292" r:id="rId39"/>
    <p:sldId id="300" r:id="rId40"/>
    <p:sldId id="283" r:id="rId41"/>
    <p:sldId id="420" r:id="rId42"/>
    <p:sldId id="281" r:id="rId43"/>
    <p:sldId id="282" r:id="rId44"/>
    <p:sldId id="445" r:id="rId45"/>
    <p:sldId id="446" r:id="rId46"/>
    <p:sldId id="442" r:id="rId47"/>
    <p:sldId id="443" r:id="rId48"/>
    <p:sldId id="258" r:id="rId49"/>
    <p:sldId id="259" r:id="rId50"/>
    <p:sldId id="257" r:id="rId51"/>
    <p:sldId id="431" r:id="rId52"/>
    <p:sldId id="275" r:id="rId53"/>
    <p:sldId id="433" r:id="rId54"/>
    <p:sldId id="432" r:id="rId55"/>
    <p:sldId id="434" r:id="rId56"/>
    <p:sldId id="276" r:id="rId57"/>
    <p:sldId id="436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DF4A33"/>
    <a:srgbClr val="FFFFFF"/>
    <a:srgbClr val="C49371"/>
    <a:srgbClr val="056768"/>
    <a:srgbClr val="B6DA70"/>
    <a:srgbClr val="C4E18C"/>
    <a:srgbClr val="9D9D9C"/>
    <a:srgbClr val="D0D0D0"/>
    <a:srgbClr val="FCDE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A94B-4098-A85C-9A2B2892A56B}"/>
              </c:ext>
            </c:extLst>
          </c:dPt>
          <c:dPt>
            <c:idx val="1"/>
            <c:bubble3D val="0"/>
            <c:explosion val="12"/>
            <c:extLst>
              <c:ext xmlns:c16="http://schemas.microsoft.com/office/drawing/2014/chart" uri="{C3380CC4-5D6E-409C-BE32-E72D297353CC}">
                <c16:uniqueId val="{00000003-A94B-4098-A85C-9A2B2892A56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4B-4098-A85C-9A2B2892A5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12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497-4995-AB3F-F8D96F29E136}"/>
              </c:ext>
            </c:extLst>
          </c:dPt>
          <c:dPt>
            <c:idx val="1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497-4995-AB3F-F8D96F29E13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97-4995-AB3F-F8D96F29E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F01A-4699-96BE-D66D6299821C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01A-4699-96BE-D66D6299821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1A-4699-96BE-D66D629982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ln w="31750" cap="rnd" cmpd="sng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1-805C-4EA0-9510-4071245745B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3-805C-4EA0-9510-4071245745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5-805C-4EA0-9510-4071245745B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7-805C-4EA0-9510-4071245745B7}"/>
              </c:ext>
            </c:extLst>
          </c:dPt>
          <c:dPt>
            <c:idx val="4"/>
            <c:invertIfNegative val="0"/>
            <c:bubble3D val="0"/>
            <c:spPr>
              <a:solidFill>
                <a:srgbClr val="ED7D31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9-805C-4EA0-9510-4071245745B7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80</c:v>
                </c:pt>
                <c:pt idx="4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05C-4EA0-9510-4071245745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0"/>
        <c:overlap val="100"/>
        <c:axId val="266088856"/>
        <c:axId val="190956544"/>
      </c:barChart>
      <c:catAx>
        <c:axId val="26608885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90956544"/>
        <c:crosses val="autoZero"/>
        <c:auto val="1"/>
        <c:lblAlgn val="ctr"/>
        <c:lblOffset val="100"/>
        <c:noMultiLvlLbl val="0"/>
      </c:catAx>
      <c:valAx>
        <c:axId val="19095654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660888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Contenido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E41-4E26-BD46-30C778B2AA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E41-4E26-BD46-30C778B2AA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E41-4E26-BD46-30C778B2AA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E41-4E26-BD46-30C778B2AAD9}"/>
              </c:ext>
            </c:extLst>
          </c:dPt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E41-4E26-BD46-30C778B2AA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bg1"/>
              </a:solidFill>
            </a:ln>
          </c:spPr>
          <c:marker>
            <c:symbol val="circle"/>
            <c:size val="5"/>
            <c:spPr>
              <a:solidFill>
                <a:schemeClr val="bg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D7-462B-AE5A-4663F0BD78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D7-462B-AE5A-4663F0BD781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D7-462B-AE5A-4663F0BD78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9066312"/>
        <c:axId val="299063568"/>
      </c:lineChart>
      <c:catAx>
        <c:axId val="2990663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99063568"/>
        <c:crosses val="autoZero"/>
        <c:auto val="1"/>
        <c:lblAlgn val="ctr"/>
        <c:lblOffset val="100"/>
        <c:noMultiLvlLbl val="0"/>
      </c:catAx>
      <c:valAx>
        <c:axId val="29906356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990663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5753100"/>
            <a:ext cx="121920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47468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-2583427" y="36569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E8807E-3F17-4430-BF37-7C1F8F1E7940}"/>
              </a:ext>
            </a:extLst>
          </p:cNvPr>
          <p:cNvGrpSpPr/>
          <p:nvPr userDrawn="1"/>
        </p:nvGrpSpPr>
        <p:grpSpPr>
          <a:xfrm rot="1888331">
            <a:off x="5629275" y="121337"/>
            <a:ext cx="612772" cy="525096"/>
            <a:chOff x="8426854" y="66578"/>
            <a:chExt cx="612772" cy="52509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8076912-0E76-4FE2-9C1E-018AD997C16B}"/>
                </a:ext>
              </a:extLst>
            </p:cNvPr>
            <p:cNvSpPr/>
            <p:nvPr/>
          </p:nvSpPr>
          <p:spPr>
            <a:xfrm rot="2020309" flipH="1">
              <a:off x="8426854" y="66578"/>
              <a:ext cx="370727" cy="431438"/>
            </a:xfrm>
            <a:custGeom>
              <a:avLst/>
              <a:gdLst>
                <a:gd name="connsiteX0" fmla="*/ 316143 w 2733675"/>
                <a:gd name="connsiteY0" fmla="*/ 3128010 h 3181350"/>
                <a:gd name="connsiteX1" fmla="*/ 2161135 w 2733675"/>
                <a:gd name="connsiteY1" fmla="*/ 926782 h 3181350"/>
                <a:gd name="connsiteX2" fmla="*/ 2146848 w 2733675"/>
                <a:gd name="connsiteY2" fmla="*/ 956310 h 3181350"/>
                <a:gd name="connsiteX3" fmla="*/ 2131608 w 2733675"/>
                <a:gd name="connsiteY3" fmla="*/ 986790 h 3181350"/>
                <a:gd name="connsiteX4" fmla="*/ 977178 w 2733675"/>
                <a:gd name="connsiteY4" fmla="*/ 2490788 h 3181350"/>
                <a:gd name="connsiteX5" fmla="*/ 256135 w 2733675"/>
                <a:gd name="connsiteY5" fmla="*/ 3052763 h 3181350"/>
                <a:gd name="connsiteX6" fmla="*/ 222798 w 2733675"/>
                <a:gd name="connsiteY6" fmla="*/ 3041333 h 3181350"/>
                <a:gd name="connsiteX7" fmla="*/ 164695 w 2733675"/>
                <a:gd name="connsiteY7" fmla="*/ 2854642 h 3181350"/>
                <a:gd name="connsiteX8" fmla="*/ 22773 w 2733675"/>
                <a:gd name="connsiteY8" fmla="*/ 2218373 h 3181350"/>
                <a:gd name="connsiteX9" fmla="*/ 38965 w 2733675"/>
                <a:gd name="connsiteY9" fmla="*/ 1536382 h 3181350"/>
                <a:gd name="connsiteX10" fmla="*/ 212320 w 2733675"/>
                <a:gd name="connsiteY10" fmla="*/ 1156335 h 3181350"/>
                <a:gd name="connsiteX11" fmla="*/ 545695 w 2733675"/>
                <a:gd name="connsiteY11" fmla="*/ 865822 h 3181350"/>
                <a:gd name="connsiteX12" fmla="*/ 1077190 w 2733675"/>
                <a:gd name="connsiteY12" fmla="*/ 658177 h 3181350"/>
                <a:gd name="connsiteX13" fmla="*/ 1392468 w 2733675"/>
                <a:gd name="connsiteY13" fmla="*/ 579120 h 3181350"/>
                <a:gd name="connsiteX14" fmla="*/ 1986828 w 2733675"/>
                <a:gd name="connsiteY14" fmla="*/ 418147 h 3181350"/>
                <a:gd name="connsiteX15" fmla="*/ 2201140 w 2733675"/>
                <a:gd name="connsiteY15" fmla="*/ 322897 h 3181350"/>
                <a:gd name="connsiteX16" fmla="*/ 2529753 w 2733675"/>
                <a:gd name="connsiteY16" fmla="*/ 0 h 3181350"/>
                <a:gd name="connsiteX17" fmla="*/ 2555470 w 2733675"/>
                <a:gd name="connsiteY17" fmla="*/ 99060 h 3181350"/>
                <a:gd name="connsiteX18" fmla="*/ 2689773 w 2733675"/>
                <a:gd name="connsiteY18" fmla="*/ 775335 h 3181350"/>
                <a:gd name="connsiteX19" fmla="*/ 2726920 w 2733675"/>
                <a:gd name="connsiteY19" fmla="*/ 1599248 h 3181350"/>
                <a:gd name="connsiteX20" fmla="*/ 2524990 w 2733675"/>
                <a:gd name="connsiteY20" fmla="*/ 2387917 h 3181350"/>
                <a:gd name="connsiteX21" fmla="*/ 2271625 w 2733675"/>
                <a:gd name="connsiteY21" fmla="*/ 2735580 h 3181350"/>
                <a:gd name="connsiteX22" fmla="*/ 1782993 w 2733675"/>
                <a:gd name="connsiteY22" fmla="*/ 3046095 h 3181350"/>
                <a:gd name="connsiteX23" fmla="*/ 1406755 w 2733675"/>
                <a:gd name="connsiteY23" fmla="*/ 3146108 h 3181350"/>
                <a:gd name="connsiteX24" fmla="*/ 714288 w 2733675"/>
                <a:gd name="connsiteY24" fmla="*/ 3172778 h 3181350"/>
                <a:gd name="connsiteX25" fmla="*/ 334240 w 2733675"/>
                <a:gd name="connsiteY25" fmla="*/ 3129915 h 3181350"/>
                <a:gd name="connsiteX26" fmla="*/ 316143 w 2733675"/>
                <a:gd name="connsiteY26" fmla="*/ 3128010 h 318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33675" h="3181350">
                  <a:moveTo>
                    <a:pt x="316143" y="3128010"/>
                  </a:moveTo>
                  <a:cubicBezTo>
                    <a:pt x="1211493" y="2624138"/>
                    <a:pt x="1817283" y="1884045"/>
                    <a:pt x="2161135" y="926782"/>
                  </a:cubicBezTo>
                  <a:cubicBezTo>
                    <a:pt x="2156373" y="936307"/>
                    <a:pt x="2151610" y="946785"/>
                    <a:pt x="2146848" y="956310"/>
                  </a:cubicBezTo>
                  <a:cubicBezTo>
                    <a:pt x="2142085" y="966788"/>
                    <a:pt x="2136370" y="976313"/>
                    <a:pt x="2131608" y="986790"/>
                  </a:cubicBezTo>
                  <a:cubicBezTo>
                    <a:pt x="1843953" y="1563053"/>
                    <a:pt x="1455333" y="2061210"/>
                    <a:pt x="977178" y="2490788"/>
                  </a:cubicBezTo>
                  <a:cubicBezTo>
                    <a:pt x="750483" y="2695575"/>
                    <a:pt x="508548" y="2880360"/>
                    <a:pt x="256135" y="3052763"/>
                  </a:cubicBezTo>
                  <a:cubicBezTo>
                    <a:pt x="236133" y="3066098"/>
                    <a:pt x="229465" y="3065145"/>
                    <a:pt x="222798" y="3041333"/>
                  </a:cubicBezTo>
                  <a:cubicBezTo>
                    <a:pt x="204700" y="2978467"/>
                    <a:pt x="183745" y="2917508"/>
                    <a:pt x="164695" y="2854642"/>
                  </a:cubicBezTo>
                  <a:cubicBezTo>
                    <a:pt x="100878" y="2646045"/>
                    <a:pt x="51348" y="2434590"/>
                    <a:pt x="22773" y="2218373"/>
                  </a:cubicBezTo>
                  <a:cubicBezTo>
                    <a:pt x="-7707" y="1990725"/>
                    <a:pt x="-12470" y="1763078"/>
                    <a:pt x="38965" y="1536382"/>
                  </a:cubicBezTo>
                  <a:cubicBezTo>
                    <a:pt x="70398" y="1396365"/>
                    <a:pt x="129453" y="1270635"/>
                    <a:pt x="212320" y="1156335"/>
                  </a:cubicBezTo>
                  <a:cubicBezTo>
                    <a:pt x="300903" y="1033463"/>
                    <a:pt x="416155" y="941070"/>
                    <a:pt x="545695" y="865822"/>
                  </a:cubicBezTo>
                  <a:cubicBezTo>
                    <a:pt x="712383" y="769620"/>
                    <a:pt x="892405" y="707707"/>
                    <a:pt x="1077190" y="658177"/>
                  </a:cubicBezTo>
                  <a:cubicBezTo>
                    <a:pt x="1181965" y="629602"/>
                    <a:pt x="1287693" y="604838"/>
                    <a:pt x="1392468" y="579120"/>
                  </a:cubicBezTo>
                  <a:cubicBezTo>
                    <a:pt x="1591540" y="530543"/>
                    <a:pt x="1792518" y="487680"/>
                    <a:pt x="1986828" y="418147"/>
                  </a:cubicBezTo>
                  <a:cubicBezTo>
                    <a:pt x="2060170" y="391477"/>
                    <a:pt x="2132560" y="360997"/>
                    <a:pt x="2201140" y="322897"/>
                  </a:cubicBezTo>
                  <a:cubicBezTo>
                    <a:pt x="2338300" y="246697"/>
                    <a:pt x="2453553" y="148590"/>
                    <a:pt x="2529753" y="0"/>
                  </a:cubicBezTo>
                  <a:cubicBezTo>
                    <a:pt x="2539278" y="37147"/>
                    <a:pt x="2547850" y="67627"/>
                    <a:pt x="2555470" y="99060"/>
                  </a:cubicBezTo>
                  <a:cubicBezTo>
                    <a:pt x="2610715" y="321945"/>
                    <a:pt x="2658340" y="546735"/>
                    <a:pt x="2689773" y="775335"/>
                  </a:cubicBezTo>
                  <a:cubicBezTo>
                    <a:pt x="2727873" y="1048702"/>
                    <a:pt x="2746923" y="1323023"/>
                    <a:pt x="2726920" y="1599248"/>
                  </a:cubicBezTo>
                  <a:cubicBezTo>
                    <a:pt x="2706918" y="1874520"/>
                    <a:pt x="2650720" y="2140267"/>
                    <a:pt x="2524990" y="2387917"/>
                  </a:cubicBezTo>
                  <a:cubicBezTo>
                    <a:pt x="2459268" y="2517458"/>
                    <a:pt x="2374495" y="2632710"/>
                    <a:pt x="2271625" y="2735580"/>
                  </a:cubicBezTo>
                  <a:cubicBezTo>
                    <a:pt x="2131608" y="2875598"/>
                    <a:pt x="1965873" y="2973705"/>
                    <a:pt x="1782993" y="3046095"/>
                  </a:cubicBezTo>
                  <a:cubicBezTo>
                    <a:pt x="1661073" y="3094673"/>
                    <a:pt x="1535343" y="3124200"/>
                    <a:pt x="1406755" y="3146108"/>
                  </a:cubicBezTo>
                  <a:cubicBezTo>
                    <a:pt x="1177203" y="3186113"/>
                    <a:pt x="945745" y="3188017"/>
                    <a:pt x="714288" y="3172778"/>
                  </a:cubicBezTo>
                  <a:cubicBezTo>
                    <a:pt x="586653" y="3164205"/>
                    <a:pt x="459970" y="3149917"/>
                    <a:pt x="334240" y="3129915"/>
                  </a:cubicBezTo>
                  <a:cubicBezTo>
                    <a:pt x="331383" y="3131820"/>
                    <a:pt x="328525" y="3130867"/>
                    <a:pt x="316143" y="312801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32A3327-54DF-468E-85BF-0B07F0C70D2B}"/>
                </a:ext>
              </a:extLst>
            </p:cNvPr>
            <p:cNvSpPr/>
            <p:nvPr/>
          </p:nvSpPr>
          <p:spPr>
            <a:xfrm rot="4488973" flipH="1">
              <a:off x="8764584" y="316632"/>
              <a:ext cx="210609" cy="339475"/>
            </a:xfrm>
            <a:custGeom>
              <a:avLst/>
              <a:gdLst>
                <a:gd name="connsiteX0" fmla="*/ 934992 w 2085975"/>
                <a:gd name="connsiteY0" fmla="*/ 822960 h 3362325"/>
                <a:gd name="connsiteX1" fmla="*/ 1095965 w 2085975"/>
                <a:gd name="connsiteY1" fmla="*/ 3340418 h 3362325"/>
                <a:gd name="connsiteX2" fmla="*/ 1072152 w 2085975"/>
                <a:gd name="connsiteY2" fmla="*/ 3334703 h 3362325"/>
                <a:gd name="connsiteX3" fmla="*/ 748302 w 2085975"/>
                <a:gd name="connsiteY3" fmla="*/ 3155633 h 3362325"/>
                <a:gd name="connsiteX4" fmla="*/ 506367 w 2085975"/>
                <a:gd name="connsiteY4" fmla="*/ 2975610 h 3362325"/>
                <a:gd name="connsiteX5" fmla="*/ 196805 w 2085975"/>
                <a:gd name="connsiteY5" fmla="*/ 2623185 h 3362325"/>
                <a:gd name="connsiteX6" fmla="*/ 1542 w 2085975"/>
                <a:gd name="connsiteY6" fmla="*/ 1878330 h 3362325"/>
                <a:gd name="connsiteX7" fmla="*/ 125367 w 2085975"/>
                <a:gd name="connsiteY7" fmla="*/ 1338263 h 3362325"/>
                <a:gd name="connsiteX8" fmla="*/ 290150 w 2085975"/>
                <a:gd name="connsiteY8" fmla="*/ 1003935 h 3362325"/>
                <a:gd name="connsiteX9" fmla="*/ 533990 w 2085975"/>
                <a:gd name="connsiteY9" fmla="*/ 645795 h 3362325"/>
                <a:gd name="connsiteX10" fmla="*/ 869270 w 2085975"/>
                <a:gd name="connsiteY10" fmla="*/ 260985 h 3362325"/>
                <a:gd name="connsiteX11" fmla="*/ 1139780 w 2085975"/>
                <a:gd name="connsiteY11" fmla="*/ 0 h 3362325"/>
                <a:gd name="connsiteX12" fmla="*/ 1145495 w 2085975"/>
                <a:gd name="connsiteY12" fmla="*/ 16193 h 3362325"/>
                <a:gd name="connsiteX13" fmla="*/ 1287417 w 2085975"/>
                <a:gd name="connsiteY13" fmla="*/ 554355 h 3362325"/>
                <a:gd name="connsiteX14" fmla="*/ 1752237 w 2085975"/>
                <a:gd name="connsiteY14" fmla="*/ 1176338 h 3362325"/>
                <a:gd name="connsiteX15" fmla="*/ 2081802 w 2085975"/>
                <a:gd name="connsiteY15" fmla="*/ 1904048 h 3362325"/>
                <a:gd name="connsiteX16" fmla="*/ 1946547 w 2085975"/>
                <a:gd name="connsiteY16" fmla="*/ 2621280 h 3362325"/>
                <a:gd name="connsiteX17" fmla="*/ 1444580 w 2085975"/>
                <a:gd name="connsiteY17" fmla="*/ 3253740 h 3362325"/>
                <a:gd name="connsiteX18" fmla="*/ 1323612 w 2085975"/>
                <a:gd name="connsiteY18" fmla="*/ 3355658 h 3362325"/>
                <a:gd name="connsiteX19" fmla="*/ 1275035 w 2085975"/>
                <a:gd name="connsiteY19" fmla="*/ 3358515 h 3362325"/>
                <a:gd name="connsiteX20" fmla="*/ 1215980 w 2085975"/>
                <a:gd name="connsiteY20" fmla="*/ 3300413 h 3362325"/>
                <a:gd name="connsiteX21" fmla="*/ 1103585 w 2085975"/>
                <a:gd name="connsiteY21" fmla="*/ 3075623 h 3362325"/>
                <a:gd name="connsiteX22" fmla="*/ 1004525 w 2085975"/>
                <a:gd name="connsiteY22" fmla="*/ 2750820 h 3362325"/>
                <a:gd name="connsiteX23" fmla="*/ 971187 w 2085975"/>
                <a:gd name="connsiteY23" fmla="*/ 2626043 h 3362325"/>
                <a:gd name="connsiteX24" fmla="*/ 921657 w 2085975"/>
                <a:gd name="connsiteY24" fmla="*/ 2357438 h 3362325"/>
                <a:gd name="connsiteX25" fmla="*/ 865460 w 2085975"/>
                <a:gd name="connsiteY25" fmla="*/ 1453515 h 3362325"/>
                <a:gd name="connsiteX26" fmla="*/ 934992 w 2085975"/>
                <a:gd name="connsiteY26" fmla="*/ 838200 h 3362325"/>
                <a:gd name="connsiteX27" fmla="*/ 934992 w 2085975"/>
                <a:gd name="connsiteY27" fmla="*/ 822960 h 3362325"/>
                <a:gd name="connsiteX28" fmla="*/ 938802 w 2085975"/>
                <a:gd name="connsiteY28" fmla="*/ 803910 h 3362325"/>
                <a:gd name="connsiteX29" fmla="*/ 938802 w 2085975"/>
                <a:gd name="connsiteY29" fmla="*/ 805815 h 3362325"/>
                <a:gd name="connsiteX30" fmla="*/ 937850 w 2085975"/>
                <a:gd name="connsiteY30" fmla="*/ 805815 h 3362325"/>
                <a:gd name="connsiteX31" fmla="*/ 938802 w 2085975"/>
                <a:gd name="connsiteY31" fmla="*/ 803910 h 3362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85975" h="3362325">
                  <a:moveTo>
                    <a:pt x="934992" y="822960"/>
                  </a:moveTo>
                  <a:cubicBezTo>
                    <a:pt x="685437" y="1681163"/>
                    <a:pt x="733062" y="2520315"/>
                    <a:pt x="1095965" y="3340418"/>
                  </a:cubicBezTo>
                  <a:cubicBezTo>
                    <a:pt x="1084535" y="3343275"/>
                    <a:pt x="1077867" y="3337560"/>
                    <a:pt x="1072152" y="3334703"/>
                  </a:cubicBezTo>
                  <a:cubicBezTo>
                    <a:pt x="959757" y="3282315"/>
                    <a:pt x="852125" y="3222308"/>
                    <a:pt x="748302" y="3155633"/>
                  </a:cubicBezTo>
                  <a:cubicBezTo>
                    <a:pt x="663530" y="3101340"/>
                    <a:pt x="583520" y="3041333"/>
                    <a:pt x="506367" y="2975610"/>
                  </a:cubicBezTo>
                  <a:cubicBezTo>
                    <a:pt x="386352" y="2872740"/>
                    <a:pt x="281577" y="2756535"/>
                    <a:pt x="196805" y="2623185"/>
                  </a:cubicBezTo>
                  <a:cubicBezTo>
                    <a:pt x="51072" y="2395538"/>
                    <a:pt x="-10840" y="2146935"/>
                    <a:pt x="1542" y="1878330"/>
                  </a:cubicBezTo>
                  <a:cubicBezTo>
                    <a:pt x="10115" y="1690688"/>
                    <a:pt x="56787" y="1511618"/>
                    <a:pt x="125367" y="1338263"/>
                  </a:cubicBezTo>
                  <a:cubicBezTo>
                    <a:pt x="171087" y="1222058"/>
                    <a:pt x="228237" y="1111568"/>
                    <a:pt x="290150" y="1003935"/>
                  </a:cubicBezTo>
                  <a:cubicBezTo>
                    <a:pt x="362540" y="879158"/>
                    <a:pt x="445407" y="761048"/>
                    <a:pt x="533990" y="645795"/>
                  </a:cubicBezTo>
                  <a:cubicBezTo>
                    <a:pt x="636860" y="510540"/>
                    <a:pt x="751160" y="383858"/>
                    <a:pt x="869270" y="260985"/>
                  </a:cubicBezTo>
                  <a:cubicBezTo>
                    <a:pt x="955947" y="170498"/>
                    <a:pt x="1048340" y="84773"/>
                    <a:pt x="1139780" y="0"/>
                  </a:cubicBezTo>
                  <a:cubicBezTo>
                    <a:pt x="1149305" y="3810"/>
                    <a:pt x="1145495" y="10478"/>
                    <a:pt x="1145495" y="16193"/>
                  </a:cubicBezTo>
                  <a:cubicBezTo>
                    <a:pt x="1138827" y="209550"/>
                    <a:pt x="1197882" y="386715"/>
                    <a:pt x="1287417" y="554355"/>
                  </a:cubicBezTo>
                  <a:cubicBezTo>
                    <a:pt x="1410290" y="785813"/>
                    <a:pt x="1578882" y="982980"/>
                    <a:pt x="1752237" y="1176338"/>
                  </a:cubicBezTo>
                  <a:cubicBezTo>
                    <a:pt x="1937975" y="1383983"/>
                    <a:pt x="2052275" y="1625918"/>
                    <a:pt x="2081802" y="1904048"/>
                  </a:cubicBezTo>
                  <a:cubicBezTo>
                    <a:pt x="2108472" y="2156460"/>
                    <a:pt x="2057037" y="2394585"/>
                    <a:pt x="1946547" y="2621280"/>
                  </a:cubicBezTo>
                  <a:cubicBezTo>
                    <a:pt x="1825580" y="2868930"/>
                    <a:pt x="1649367" y="3072765"/>
                    <a:pt x="1444580" y="3253740"/>
                  </a:cubicBezTo>
                  <a:cubicBezTo>
                    <a:pt x="1404575" y="3288983"/>
                    <a:pt x="1362665" y="3320415"/>
                    <a:pt x="1323612" y="3355658"/>
                  </a:cubicBezTo>
                  <a:cubicBezTo>
                    <a:pt x="1306467" y="3370898"/>
                    <a:pt x="1292180" y="3368993"/>
                    <a:pt x="1275035" y="3358515"/>
                  </a:cubicBezTo>
                  <a:cubicBezTo>
                    <a:pt x="1251222" y="3343275"/>
                    <a:pt x="1232172" y="3323273"/>
                    <a:pt x="1215980" y="3300413"/>
                  </a:cubicBezTo>
                  <a:cubicBezTo>
                    <a:pt x="1166450" y="3231833"/>
                    <a:pt x="1133112" y="3154680"/>
                    <a:pt x="1103585" y="3075623"/>
                  </a:cubicBezTo>
                  <a:cubicBezTo>
                    <a:pt x="1063580" y="2969895"/>
                    <a:pt x="1036910" y="2859405"/>
                    <a:pt x="1004525" y="2750820"/>
                  </a:cubicBezTo>
                  <a:cubicBezTo>
                    <a:pt x="992142" y="2708910"/>
                    <a:pt x="976902" y="2667953"/>
                    <a:pt x="971187" y="2626043"/>
                  </a:cubicBezTo>
                  <a:cubicBezTo>
                    <a:pt x="957852" y="2535555"/>
                    <a:pt x="935945" y="2447925"/>
                    <a:pt x="921657" y="2357438"/>
                  </a:cubicBezTo>
                  <a:cubicBezTo>
                    <a:pt x="872127" y="2058353"/>
                    <a:pt x="852125" y="1757363"/>
                    <a:pt x="865460" y="1453515"/>
                  </a:cubicBezTo>
                  <a:cubicBezTo>
                    <a:pt x="874032" y="1246823"/>
                    <a:pt x="897845" y="1041083"/>
                    <a:pt x="934992" y="838200"/>
                  </a:cubicBezTo>
                  <a:cubicBezTo>
                    <a:pt x="934040" y="832485"/>
                    <a:pt x="934040" y="827723"/>
                    <a:pt x="934992" y="822960"/>
                  </a:cubicBezTo>
                  <a:close/>
                  <a:moveTo>
                    <a:pt x="938802" y="803910"/>
                  </a:moveTo>
                  <a:lnTo>
                    <a:pt x="938802" y="805815"/>
                  </a:lnTo>
                  <a:lnTo>
                    <a:pt x="937850" y="805815"/>
                  </a:lnTo>
                  <a:lnTo>
                    <a:pt x="938802" y="80391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FC8A760-AFDA-41C9-9B0D-171C650EC044}"/>
              </a:ext>
            </a:extLst>
          </p:cNvPr>
          <p:cNvGrpSpPr/>
          <p:nvPr userDrawn="1"/>
        </p:nvGrpSpPr>
        <p:grpSpPr>
          <a:xfrm rot="16200000">
            <a:off x="22428" y="409531"/>
            <a:ext cx="612772" cy="525096"/>
            <a:chOff x="8426854" y="66578"/>
            <a:chExt cx="612772" cy="52509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356D83D-737B-426A-A7CB-C8CB9CD87EAB}"/>
                </a:ext>
              </a:extLst>
            </p:cNvPr>
            <p:cNvSpPr/>
            <p:nvPr/>
          </p:nvSpPr>
          <p:spPr>
            <a:xfrm rot="2020309" flipH="1">
              <a:off x="8426854" y="66578"/>
              <a:ext cx="370727" cy="431438"/>
            </a:xfrm>
            <a:custGeom>
              <a:avLst/>
              <a:gdLst>
                <a:gd name="connsiteX0" fmla="*/ 316143 w 2733675"/>
                <a:gd name="connsiteY0" fmla="*/ 3128010 h 3181350"/>
                <a:gd name="connsiteX1" fmla="*/ 2161135 w 2733675"/>
                <a:gd name="connsiteY1" fmla="*/ 926782 h 3181350"/>
                <a:gd name="connsiteX2" fmla="*/ 2146848 w 2733675"/>
                <a:gd name="connsiteY2" fmla="*/ 956310 h 3181350"/>
                <a:gd name="connsiteX3" fmla="*/ 2131608 w 2733675"/>
                <a:gd name="connsiteY3" fmla="*/ 986790 h 3181350"/>
                <a:gd name="connsiteX4" fmla="*/ 977178 w 2733675"/>
                <a:gd name="connsiteY4" fmla="*/ 2490788 h 3181350"/>
                <a:gd name="connsiteX5" fmla="*/ 256135 w 2733675"/>
                <a:gd name="connsiteY5" fmla="*/ 3052763 h 3181350"/>
                <a:gd name="connsiteX6" fmla="*/ 222798 w 2733675"/>
                <a:gd name="connsiteY6" fmla="*/ 3041333 h 3181350"/>
                <a:gd name="connsiteX7" fmla="*/ 164695 w 2733675"/>
                <a:gd name="connsiteY7" fmla="*/ 2854642 h 3181350"/>
                <a:gd name="connsiteX8" fmla="*/ 22773 w 2733675"/>
                <a:gd name="connsiteY8" fmla="*/ 2218373 h 3181350"/>
                <a:gd name="connsiteX9" fmla="*/ 38965 w 2733675"/>
                <a:gd name="connsiteY9" fmla="*/ 1536382 h 3181350"/>
                <a:gd name="connsiteX10" fmla="*/ 212320 w 2733675"/>
                <a:gd name="connsiteY10" fmla="*/ 1156335 h 3181350"/>
                <a:gd name="connsiteX11" fmla="*/ 545695 w 2733675"/>
                <a:gd name="connsiteY11" fmla="*/ 865822 h 3181350"/>
                <a:gd name="connsiteX12" fmla="*/ 1077190 w 2733675"/>
                <a:gd name="connsiteY12" fmla="*/ 658177 h 3181350"/>
                <a:gd name="connsiteX13" fmla="*/ 1392468 w 2733675"/>
                <a:gd name="connsiteY13" fmla="*/ 579120 h 3181350"/>
                <a:gd name="connsiteX14" fmla="*/ 1986828 w 2733675"/>
                <a:gd name="connsiteY14" fmla="*/ 418147 h 3181350"/>
                <a:gd name="connsiteX15" fmla="*/ 2201140 w 2733675"/>
                <a:gd name="connsiteY15" fmla="*/ 322897 h 3181350"/>
                <a:gd name="connsiteX16" fmla="*/ 2529753 w 2733675"/>
                <a:gd name="connsiteY16" fmla="*/ 0 h 3181350"/>
                <a:gd name="connsiteX17" fmla="*/ 2555470 w 2733675"/>
                <a:gd name="connsiteY17" fmla="*/ 99060 h 3181350"/>
                <a:gd name="connsiteX18" fmla="*/ 2689773 w 2733675"/>
                <a:gd name="connsiteY18" fmla="*/ 775335 h 3181350"/>
                <a:gd name="connsiteX19" fmla="*/ 2726920 w 2733675"/>
                <a:gd name="connsiteY19" fmla="*/ 1599248 h 3181350"/>
                <a:gd name="connsiteX20" fmla="*/ 2524990 w 2733675"/>
                <a:gd name="connsiteY20" fmla="*/ 2387917 h 3181350"/>
                <a:gd name="connsiteX21" fmla="*/ 2271625 w 2733675"/>
                <a:gd name="connsiteY21" fmla="*/ 2735580 h 3181350"/>
                <a:gd name="connsiteX22" fmla="*/ 1782993 w 2733675"/>
                <a:gd name="connsiteY22" fmla="*/ 3046095 h 3181350"/>
                <a:gd name="connsiteX23" fmla="*/ 1406755 w 2733675"/>
                <a:gd name="connsiteY23" fmla="*/ 3146108 h 3181350"/>
                <a:gd name="connsiteX24" fmla="*/ 714288 w 2733675"/>
                <a:gd name="connsiteY24" fmla="*/ 3172778 h 3181350"/>
                <a:gd name="connsiteX25" fmla="*/ 334240 w 2733675"/>
                <a:gd name="connsiteY25" fmla="*/ 3129915 h 3181350"/>
                <a:gd name="connsiteX26" fmla="*/ 316143 w 2733675"/>
                <a:gd name="connsiteY26" fmla="*/ 3128010 h 318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33675" h="3181350">
                  <a:moveTo>
                    <a:pt x="316143" y="3128010"/>
                  </a:moveTo>
                  <a:cubicBezTo>
                    <a:pt x="1211493" y="2624138"/>
                    <a:pt x="1817283" y="1884045"/>
                    <a:pt x="2161135" y="926782"/>
                  </a:cubicBezTo>
                  <a:cubicBezTo>
                    <a:pt x="2156373" y="936307"/>
                    <a:pt x="2151610" y="946785"/>
                    <a:pt x="2146848" y="956310"/>
                  </a:cubicBezTo>
                  <a:cubicBezTo>
                    <a:pt x="2142085" y="966788"/>
                    <a:pt x="2136370" y="976313"/>
                    <a:pt x="2131608" y="986790"/>
                  </a:cubicBezTo>
                  <a:cubicBezTo>
                    <a:pt x="1843953" y="1563053"/>
                    <a:pt x="1455333" y="2061210"/>
                    <a:pt x="977178" y="2490788"/>
                  </a:cubicBezTo>
                  <a:cubicBezTo>
                    <a:pt x="750483" y="2695575"/>
                    <a:pt x="508548" y="2880360"/>
                    <a:pt x="256135" y="3052763"/>
                  </a:cubicBezTo>
                  <a:cubicBezTo>
                    <a:pt x="236133" y="3066098"/>
                    <a:pt x="229465" y="3065145"/>
                    <a:pt x="222798" y="3041333"/>
                  </a:cubicBezTo>
                  <a:cubicBezTo>
                    <a:pt x="204700" y="2978467"/>
                    <a:pt x="183745" y="2917508"/>
                    <a:pt x="164695" y="2854642"/>
                  </a:cubicBezTo>
                  <a:cubicBezTo>
                    <a:pt x="100878" y="2646045"/>
                    <a:pt x="51348" y="2434590"/>
                    <a:pt x="22773" y="2218373"/>
                  </a:cubicBezTo>
                  <a:cubicBezTo>
                    <a:pt x="-7707" y="1990725"/>
                    <a:pt x="-12470" y="1763078"/>
                    <a:pt x="38965" y="1536382"/>
                  </a:cubicBezTo>
                  <a:cubicBezTo>
                    <a:pt x="70398" y="1396365"/>
                    <a:pt x="129453" y="1270635"/>
                    <a:pt x="212320" y="1156335"/>
                  </a:cubicBezTo>
                  <a:cubicBezTo>
                    <a:pt x="300903" y="1033463"/>
                    <a:pt x="416155" y="941070"/>
                    <a:pt x="545695" y="865822"/>
                  </a:cubicBezTo>
                  <a:cubicBezTo>
                    <a:pt x="712383" y="769620"/>
                    <a:pt x="892405" y="707707"/>
                    <a:pt x="1077190" y="658177"/>
                  </a:cubicBezTo>
                  <a:cubicBezTo>
                    <a:pt x="1181965" y="629602"/>
                    <a:pt x="1287693" y="604838"/>
                    <a:pt x="1392468" y="579120"/>
                  </a:cubicBezTo>
                  <a:cubicBezTo>
                    <a:pt x="1591540" y="530543"/>
                    <a:pt x="1792518" y="487680"/>
                    <a:pt x="1986828" y="418147"/>
                  </a:cubicBezTo>
                  <a:cubicBezTo>
                    <a:pt x="2060170" y="391477"/>
                    <a:pt x="2132560" y="360997"/>
                    <a:pt x="2201140" y="322897"/>
                  </a:cubicBezTo>
                  <a:cubicBezTo>
                    <a:pt x="2338300" y="246697"/>
                    <a:pt x="2453553" y="148590"/>
                    <a:pt x="2529753" y="0"/>
                  </a:cubicBezTo>
                  <a:cubicBezTo>
                    <a:pt x="2539278" y="37147"/>
                    <a:pt x="2547850" y="67627"/>
                    <a:pt x="2555470" y="99060"/>
                  </a:cubicBezTo>
                  <a:cubicBezTo>
                    <a:pt x="2610715" y="321945"/>
                    <a:pt x="2658340" y="546735"/>
                    <a:pt x="2689773" y="775335"/>
                  </a:cubicBezTo>
                  <a:cubicBezTo>
                    <a:pt x="2727873" y="1048702"/>
                    <a:pt x="2746923" y="1323023"/>
                    <a:pt x="2726920" y="1599248"/>
                  </a:cubicBezTo>
                  <a:cubicBezTo>
                    <a:pt x="2706918" y="1874520"/>
                    <a:pt x="2650720" y="2140267"/>
                    <a:pt x="2524990" y="2387917"/>
                  </a:cubicBezTo>
                  <a:cubicBezTo>
                    <a:pt x="2459268" y="2517458"/>
                    <a:pt x="2374495" y="2632710"/>
                    <a:pt x="2271625" y="2735580"/>
                  </a:cubicBezTo>
                  <a:cubicBezTo>
                    <a:pt x="2131608" y="2875598"/>
                    <a:pt x="1965873" y="2973705"/>
                    <a:pt x="1782993" y="3046095"/>
                  </a:cubicBezTo>
                  <a:cubicBezTo>
                    <a:pt x="1661073" y="3094673"/>
                    <a:pt x="1535343" y="3124200"/>
                    <a:pt x="1406755" y="3146108"/>
                  </a:cubicBezTo>
                  <a:cubicBezTo>
                    <a:pt x="1177203" y="3186113"/>
                    <a:pt x="945745" y="3188017"/>
                    <a:pt x="714288" y="3172778"/>
                  </a:cubicBezTo>
                  <a:cubicBezTo>
                    <a:pt x="586653" y="3164205"/>
                    <a:pt x="459970" y="3149917"/>
                    <a:pt x="334240" y="3129915"/>
                  </a:cubicBezTo>
                  <a:cubicBezTo>
                    <a:pt x="331383" y="3131820"/>
                    <a:pt x="328525" y="3130867"/>
                    <a:pt x="316143" y="312801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A2D2649-2AE8-4C34-B130-90D1C5F89650}"/>
                </a:ext>
              </a:extLst>
            </p:cNvPr>
            <p:cNvSpPr/>
            <p:nvPr/>
          </p:nvSpPr>
          <p:spPr>
            <a:xfrm rot="4488973" flipH="1">
              <a:off x="8764584" y="316632"/>
              <a:ext cx="210609" cy="339475"/>
            </a:xfrm>
            <a:custGeom>
              <a:avLst/>
              <a:gdLst>
                <a:gd name="connsiteX0" fmla="*/ 934992 w 2085975"/>
                <a:gd name="connsiteY0" fmla="*/ 822960 h 3362325"/>
                <a:gd name="connsiteX1" fmla="*/ 1095965 w 2085975"/>
                <a:gd name="connsiteY1" fmla="*/ 3340418 h 3362325"/>
                <a:gd name="connsiteX2" fmla="*/ 1072152 w 2085975"/>
                <a:gd name="connsiteY2" fmla="*/ 3334703 h 3362325"/>
                <a:gd name="connsiteX3" fmla="*/ 748302 w 2085975"/>
                <a:gd name="connsiteY3" fmla="*/ 3155633 h 3362325"/>
                <a:gd name="connsiteX4" fmla="*/ 506367 w 2085975"/>
                <a:gd name="connsiteY4" fmla="*/ 2975610 h 3362325"/>
                <a:gd name="connsiteX5" fmla="*/ 196805 w 2085975"/>
                <a:gd name="connsiteY5" fmla="*/ 2623185 h 3362325"/>
                <a:gd name="connsiteX6" fmla="*/ 1542 w 2085975"/>
                <a:gd name="connsiteY6" fmla="*/ 1878330 h 3362325"/>
                <a:gd name="connsiteX7" fmla="*/ 125367 w 2085975"/>
                <a:gd name="connsiteY7" fmla="*/ 1338263 h 3362325"/>
                <a:gd name="connsiteX8" fmla="*/ 290150 w 2085975"/>
                <a:gd name="connsiteY8" fmla="*/ 1003935 h 3362325"/>
                <a:gd name="connsiteX9" fmla="*/ 533990 w 2085975"/>
                <a:gd name="connsiteY9" fmla="*/ 645795 h 3362325"/>
                <a:gd name="connsiteX10" fmla="*/ 869270 w 2085975"/>
                <a:gd name="connsiteY10" fmla="*/ 260985 h 3362325"/>
                <a:gd name="connsiteX11" fmla="*/ 1139780 w 2085975"/>
                <a:gd name="connsiteY11" fmla="*/ 0 h 3362325"/>
                <a:gd name="connsiteX12" fmla="*/ 1145495 w 2085975"/>
                <a:gd name="connsiteY12" fmla="*/ 16193 h 3362325"/>
                <a:gd name="connsiteX13" fmla="*/ 1287417 w 2085975"/>
                <a:gd name="connsiteY13" fmla="*/ 554355 h 3362325"/>
                <a:gd name="connsiteX14" fmla="*/ 1752237 w 2085975"/>
                <a:gd name="connsiteY14" fmla="*/ 1176338 h 3362325"/>
                <a:gd name="connsiteX15" fmla="*/ 2081802 w 2085975"/>
                <a:gd name="connsiteY15" fmla="*/ 1904048 h 3362325"/>
                <a:gd name="connsiteX16" fmla="*/ 1946547 w 2085975"/>
                <a:gd name="connsiteY16" fmla="*/ 2621280 h 3362325"/>
                <a:gd name="connsiteX17" fmla="*/ 1444580 w 2085975"/>
                <a:gd name="connsiteY17" fmla="*/ 3253740 h 3362325"/>
                <a:gd name="connsiteX18" fmla="*/ 1323612 w 2085975"/>
                <a:gd name="connsiteY18" fmla="*/ 3355658 h 3362325"/>
                <a:gd name="connsiteX19" fmla="*/ 1275035 w 2085975"/>
                <a:gd name="connsiteY19" fmla="*/ 3358515 h 3362325"/>
                <a:gd name="connsiteX20" fmla="*/ 1215980 w 2085975"/>
                <a:gd name="connsiteY20" fmla="*/ 3300413 h 3362325"/>
                <a:gd name="connsiteX21" fmla="*/ 1103585 w 2085975"/>
                <a:gd name="connsiteY21" fmla="*/ 3075623 h 3362325"/>
                <a:gd name="connsiteX22" fmla="*/ 1004525 w 2085975"/>
                <a:gd name="connsiteY22" fmla="*/ 2750820 h 3362325"/>
                <a:gd name="connsiteX23" fmla="*/ 971187 w 2085975"/>
                <a:gd name="connsiteY23" fmla="*/ 2626043 h 3362325"/>
                <a:gd name="connsiteX24" fmla="*/ 921657 w 2085975"/>
                <a:gd name="connsiteY24" fmla="*/ 2357438 h 3362325"/>
                <a:gd name="connsiteX25" fmla="*/ 865460 w 2085975"/>
                <a:gd name="connsiteY25" fmla="*/ 1453515 h 3362325"/>
                <a:gd name="connsiteX26" fmla="*/ 934992 w 2085975"/>
                <a:gd name="connsiteY26" fmla="*/ 838200 h 3362325"/>
                <a:gd name="connsiteX27" fmla="*/ 934992 w 2085975"/>
                <a:gd name="connsiteY27" fmla="*/ 822960 h 3362325"/>
                <a:gd name="connsiteX28" fmla="*/ 938802 w 2085975"/>
                <a:gd name="connsiteY28" fmla="*/ 803910 h 3362325"/>
                <a:gd name="connsiteX29" fmla="*/ 938802 w 2085975"/>
                <a:gd name="connsiteY29" fmla="*/ 805815 h 3362325"/>
                <a:gd name="connsiteX30" fmla="*/ 937850 w 2085975"/>
                <a:gd name="connsiteY30" fmla="*/ 805815 h 3362325"/>
                <a:gd name="connsiteX31" fmla="*/ 938802 w 2085975"/>
                <a:gd name="connsiteY31" fmla="*/ 803910 h 3362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85975" h="3362325">
                  <a:moveTo>
                    <a:pt x="934992" y="822960"/>
                  </a:moveTo>
                  <a:cubicBezTo>
                    <a:pt x="685437" y="1681163"/>
                    <a:pt x="733062" y="2520315"/>
                    <a:pt x="1095965" y="3340418"/>
                  </a:cubicBezTo>
                  <a:cubicBezTo>
                    <a:pt x="1084535" y="3343275"/>
                    <a:pt x="1077867" y="3337560"/>
                    <a:pt x="1072152" y="3334703"/>
                  </a:cubicBezTo>
                  <a:cubicBezTo>
                    <a:pt x="959757" y="3282315"/>
                    <a:pt x="852125" y="3222308"/>
                    <a:pt x="748302" y="3155633"/>
                  </a:cubicBezTo>
                  <a:cubicBezTo>
                    <a:pt x="663530" y="3101340"/>
                    <a:pt x="583520" y="3041333"/>
                    <a:pt x="506367" y="2975610"/>
                  </a:cubicBezTo>
                  <a:cubicBezTo>
                    <a:pt x="386352" y="2872740"/>
                    <a:pt x="281577" y="2756535"/>
                    <a:pt x="196805" y="2623185"/>
                  </a:cubicBezTo>
                  <a:cubicBezTo>
                    <a:pt x="51072" y="2395538"/>
                    <a:pt x="-10840" y="2146935"/>
                    <a:pt x="1542" y="1878330"/>
                  </a:cubicBezTo>
                  <a:cubicBezTo>
                    <a:pt x="10115" y="1690688"/>
                    <a:pt x="56787" y="1511618"/>
                    <a:pt x="125367" y="1338263"/>
                  </a:cubicBezTo>
                  <a:cubicBezTo>
                    <a:pt x="171087" y="1222058"/>
                    <a:pt x="228237" y="1111568"/>
                    <a:pt x="290150" y="1003935"/>
                  </a:cubicBezTo>
                  <a:cubicBezTo>
                    <a:pt x="362540" y="879158"/>
                    <a:pt x="445407" y="761048"/>
                    <a:pt x="533990" y="645795"/>
                  </a:cubicBezTo>
                  <a:cubicBezTo>
                    <a:pt x="636860" y="510540"/>
                    <a:pt x="751160" y="383858"/>
                    <a:pt x="869270" y="260985"/>
                  </a:cubicBezTo>
                  <a:cubicBezTo>
                    <a:pt x="955947" y="170498"/>
                    <a:pt x="1048340" y="84773"/>
                    <a:pt x="1139780" y="0"/>
                  </a:cubicBezTo>
                  <a:cubicBezTo>
                    <a:pt x="1149305" y="3810"/>
                    <a:pt x="1145495" y="10478"/>
                    <a:pt x="1145495" y="16193"/>
                  </a:cubicBezTo>
                  <a:cubicBezTo>
                    <a:pt x="1138827" y="209550"/>
                    <a:pt x="1197882" y="386715"/>
                    <a:pt x="1287417" y="554355"/>
                  </a:cubicBezTo>
                  <a:cubicBezTo>
                    <a:pt x="1410290" y="785813"/>
                    <a:pt x="1578882" y="982980"/>
                    <a:pt x="1752237" y="1176338"/>
                  </a:cubicBezTo>
                  <a:cubicBezTo>
                    <a:pt x="1937975" y="1383983"/>
                    <a:pt x="2052275" y="1625918"/>
                    <a:pt x="2081802" y="1904048"/>
                  </a:cubicBezTo>
                  <a:cubicBezTo>
                    <a:pt x="2108472" y="2156460"/>
                    <a:pt x="2057037" y="2394585"/>
                    <a:pt x="1946547" y="2621280"/>
                  </a:cubicBezTo>
                  <a:cubicBezTo>
                    <a:pt x="1825580" y="2868930"/>
                    <a:pt x="1649367" y="3072765"/>
                    <a:pt x="1444580" y="3253740"/>
                  </a:cubicBezTo>
                  <a:cubicBezTo>
                    <a:pt x="1404575" y="3288983"/>
                    <a:pt x="1362665" y="3320415"/>
                    <a:pt x="1323612" y="3355658"/>
                  </a:cubicBezTo>
                  <a:cubicBezTo>
                    <a:pt x="1306467" y="3370898"/>
                    <a:pt x="1292180" y="3368993"/>
                    <a:pt x="1275035" y="3358515"/>
                  </a:cubicBezTo>
                  <a:cubicBezTo>
                    <a:pt x="1251222" y="3343275"/>
                    <a:pt x="1232172" y="3323273"/>
                    <a:pt x="1215980" y="3300413"/>
                  </a:cubicBezTo>
                  <a:cubicBezTo>
                    <a:pt x="1166450" y="3231833"/>
                    <a:pt x="1133112" y="3154680"/>
                    <a:pt x="1103585" y="3075623"/>
                  </a:cubicBezTo>
                  <a:cubicBezTo>
                    <a:pt x="1063580" y="2969895"/>
                    <a:pt x="1036910" y="2859405"/>
                    <a:pt x="1004525" y="2750820"/>
                  </a:cubicBezTo>
                  <a:cubicBezTo>
                    <a:pt x="992142" y="2708910"/>
                    <a:pt x="976902" y="2667953"/>
                    <a:pt x="971187" y="2626043"/>
                  </a:cubicBezTo>
                  <a:cubicBezTo>
                    <a:pt x="957852" y="2535555"/>
                    <a:pt x="935945" y="2447925"/>
                    <a:pt x="921657" y="2357438"/>
                  </a:cubicBezTo>
                  <a:cubicBezTo>
                    <a:pt x="872127" y="2058353"/>
                    <a:pt x="852125" y="1757363"/>
                    <a:pt x="865460" y="1453515"/>
                  </a:cubicBezTo>
                  <a:cubicBezTo>
                    <a:pt x="874032" y="1246823"/>
                    <a:pt x="897845" y="1041083"/>
                    <a:pt x="934992" y="838200"/>
                  </a:cubicBezTo>
                  <a:cubicBezTo>
                    <a:pt x="934040" y="832485"/>
                    <a:pt x="934040" y="827723"/>
                    <a:pt x="934992" y="822960"/>
                  </a:cubicBezTo>
                  <a:close/>
                  <a:moveTo>
                    <a:pt x="938802" y="803910"/>
                  </a:moveTo>
                  <a:lnTo>
                    <a:pt x="938802" y="805815"/>
                  </a:lnTo>
                  <a:lnTo>
                    <a:pt x="937850" y="805815"/>
                  </a:lnTo>
                  <a:lnTo>
                    <a:pt x="938802" y="80391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" name="Freeform 5"/>
          <p:cNvSpPr>
            <a:spLocks noEditPoints="1"/>
          </p:cNvSpPr>
          <p:nvPr userDrawn="1"/>
        </p:nvSpPr>
        <p:spPr bwMode="auto">
          <a:xfrm>
            <a:off x="0" y="4721626"/>
            <a:ext cx="12192000" cy="2169622"/>
          </a:xfrm>
          <a:custGeom>
            <a:avLst/>
            <a:gdLst>
              <a:gd name="T0" fmla="*/ 2063 w 2165"/>
              <a:gd name="T1" fmla="*/ 452 h 478"/>
              <a:gd name="T2" fmla="*/ 1493 w 2165"/>
              <a:gd name="T3" fmla="*/ 467 h 478"/>
              <a:gd name="T4" fmla="*/ 0 w 2165"/>
              <a:gd name="T5" fmla="*/ 473 h 478"/>
              <a:gd name="T6" fmla="*/ 55 w 2165"/>
              <a:gd name="T7" fmla="*/ 112 h 478"/>
              <a:gd name="T8" fmla="*/ 111 w 2165"/>
              <a:gd name="T9" fmla="*/ 190 h 478"/>
              <a:gd name="T10" fmla="*/ 136 w 2165"/>
              <a:gd name="T11" fmla="*/ 145 h 478"/>
              <a:gd name="T12" fmla="*/ 201 w 2165"/>
              <a:gd name="T13" fmla="*/ 171 h 478"/>
              <a:gd name="T14" fmla="*/ 253 w 2165"/>
              <a:gd name="T15" fmla="*/ 152 h 478"/>
              <a:gd name="T16" fmla="*/ 282 w 2165"/>
              <a:gd name="T17" fmla="*/ 213 h 478"/>
              <a:gd name="T18" fmla="*/ 304 w 2165"/>
              <a:gd name="T19" fmla="*/ 252 h 478"/>
              <a:gd name="T20" fmla="*/ 345 w 2165"/>
              <a:gd name="T21" fmla="*/ 322 h 478"/>
              <a:gd name="T22" fmla="*/ 422 w 2165"/>
              <a:gd name="T23" fmla="*/ 279 h 478"/>
              <a:gd name="T24" fmla="*/ 447 w 2165"/>
              <a:gd name="T25" fmla="*/ 53 h 478"/>
              <a:gd name="T26" fmla="*/ 472 w 2165"/>
              <a:gd name="T27" fmla="*/ 274 h 478"/>
              <a:gd name="T28" fmla="*/ 568 w 2165"/>
              <a:gd name="T29" fmla="*/ 431 h 478"/>
              <a:gd name="T30" fmla="*/ 685 w 2165"/>
              <a:gd name="T31" fmla="*/ 328 h 478"/>
              <a:gd name="T32" fmla="*/ 667 w 2165"/>
              <a:gd name="T33" fmla="*/ 215 h 478"/>
              <a:gd name="T34" fmla="*/ 710 w 2165"/>
              <a:gd name="T35" fmla="*/ 304 h 478"/>
              <a:gd name="T36" fmla="*/ 745 w 2165"/>
              <a:gd name="T37" fmla="*/ 257 h 478"/>
              <a:gd name="T38" fmla="*/ 783 w 2165"/>
              <a:gd name="T39" fmla="*/ 333 h 478"/>
              <a:gd name="T40" fmla="*/ 845 w 2165"/>
              <a:gd name="T41" fmla="*/ 291 h 478"/>
              <a:gd name="T42" fmla="*/ 1017 w 2165"/>
              <a:gd name="T43" fmla="*/ 263 h 478"/>
              <a:gd name="T44" fmla="*/ 1069 w 2165"/>
              <a:gd name="T45" fmla="*/ 311 h 478"/>
              <a:gd name="T46" fmla="*/ 1127 w 2165"/>
              <a:gd name="T47" fmla="*/ 273 h 478"/>
              <a:gd name="T48" fmla="*/ 1135 w 2165"/>
              <a:gd name="T49" fmla="*/ 148 h 478"/>
              <a:gd name="T50" fmla="*/ 1179 w 2165"/>
              <a:gd name="T51" fmla="*/ 259 h 478"/>
              <a:gd name="T52" fmla="*/ 1267 w 2165"/>
              <a:gd name="T53" fmla="*/ 311 h 478"/>
              <a:gd name="T54" fmla="*/ 1389 w 2165"/>
              <a:gd name="T55" fmla="*/ 403 h 478"/>
              <a:gd name="T56" fmla="*/ 1423 w 2165"/>
              <a:gd name="T57" fmla="*/ 369 h 478"/>
              <a:gd name="T58" fmla="*/ 1506 w 2165"/>
              <a:gd name="T59" fmla="*/ 449 h 478"/>
              <a:gd name="T60" fmla="*/ 1505 w 2165"/>
              <a:gd name="T61" fmla="*/ 363 h 478"/>
              <a:gd name="T62" fmla="*/ 1514 w 2165"/>
              <a:gd name="T63" fmla="*/ 225 h 478"/>
              <a:gd name="T64" fmla="*/ 1568 w 2165"/>
              <a:gd name="T65" fmla="*/ 398 h 478"/>
              <a:gd name="T66" fmla="*/ 1614 w 2165"/>
              <a:gd name="T67" fmla="*/ 218 h 478"/>
              <a:gd name="T68" fmla="*/ 1643 w 2165"/>
              <a:gd name="T69" fmla="*/ 356 h 478"/>
              <a:gd name="T70" fmla="*/ 1723 w 2165"/>
              <a:gd name="T71" fmla="*/ 317 h 478"/>
              <a:gd name="T72" fmla="*/ 1888 w 2165"/>
              <a:gd name="T73" fmla="*/ 262 h 478"/>
              <a:gd name="T74" fmla="*/ 2083 w 2165"/>
              <a:gd name="T75" fmla="*/ 330 h 478"/>
              <a:gd name="T76" fmla="*/ 2116 w 2165"/>
              <a:gd name="T77" fmla="*/ 305 h 478"/>
              <a:gd name="T78" fmla="*/ 716 w 2165"/>
              <a:gd name="T79" fmla="*/ 404 h 478"/>
              <a:gd name="T80" fmla="*/ 399 w 2165"/>
              <a:gd name="T81" fmla="*/ 345 h 478"/>
              <a:gd name="T82" fmla="*/ 1654 w 2165"/>
              <a:gd name="T83" fmla="*/ 427 h 478"/>
              <a:gd name="T84" fmla="*/ 1668 w 2165"/>
              <a:gd name="T85" fmla="*/ 375 h 478"/>
              <a:gd name="T86" fmla="*/ 179 w 2165"/>
              <a:gd name="T87" fmla="*/ 256 h 478"/>
              <a:gd name="T88" fmla="*/ 98 w 2165"/>
              <a:gd name="T89" fmla="*/ 309 h 478"/>
              <a:gd name="T90" fmla="*/ 522 w 2165"/>
              <a:gd name="T91" fmla="*/ 342 h 478"/>
              <a:gd name="T92" fmla="*/ 443 w 2165"/>
              <a:gd name="T93" fmla="*/ 379 h 478"/>
              <a:gd name="T94" fmla="*/ 1119 w 2165"/>
              <a:gd name="T95" fmla="*/ 379 h 478"/>
              <a:gd name="T96" fmla="*/ 292 w 2165"/>
              <a:gd name="T97" fmla="*/ 399 h 478"/>
              <a:gd name="T98" fmla="*/ 1005 w 2165"/>
              <a:gd name="T99" fmla="*/ 374 h 478"/>
              <a:gd name="T100" fmla="*/ 1997 w 2165"/>
              <a:gd name="T101" fmla="*/ 327 h 478"/>
              <a:gd name="T102" fmla="*/ 1231 w 2165"/>
              <a:gd name="T103" fmla="*/ 385 h 478"/>
              <a:gd name="T104" fmla="*/ 417 w 2165"/>
              <a:gd name="T105" fmla="*/ 421 h 478"/>
              <a:gd name="T106" fmla="*/ 514 w 2165"/>
              <a:gd name="T107" fmla="*/ 412 h 478"/>
              <a:gd name="T108" fmla="*/ 166 w 2165"/>
              <a:gd name="T109" fmla="*/ 268 h 478"/>
              <a:gd name="T110" fmla="*/ 1915 w 2165"/>
              <a:gd name="T111" fmla="*/ 418 h 478"/>
              <a:gd name="T112" fmla="*/ 1544 w 2165"/>
              <a:gd name="T113" fmla="*/ 404 h 478"/>
              <a:gd name="T114" fmla="*/ 426 w 2165"/>
              <a:gd name="T115" fmla="*/ 241 h 478"/>
              <a:gd name="T116" fmla="*/ 226 w 2165"/>
              <a:gd name="T117" fmla="*/ 446 h 478"/>
              <a:gd name="T118" fmla="*/ 1954 w 2165"/>
              <a:gd name="T119" fmla="*/ 407 h 478"/>
              <a:gd name="T120" fmla="*/ 279 w 2165"/>
              <a:gd name="T121" fmla="*/ 247 h 478"/>
              <a:gd name="T122" fmla="*/ 322 w 2165"/>
              <a:gd name="T123" fmla="*/ 338 h 4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165" h="478">
                <a:moveTo>
                  <a:pt x="2165" y="473"/>
                </a:moveTo>
                <a:cubicBezTo>
                  <a:pt x="2146" y="472"/>
                  <a:pt x="2128" y="473"/>
                  <a:pt x="2109" y="472"/>
                </a:cubicBezTo>
                <a:cubicBezTo>
                  <a:pt x="2104" y="472"/>
                  <a:pt x="2098" y="469"/>
                  <a:pt x="2093" y="467"/>
                </a:cubicBezTo>
                <a:cubicBezTo>
                  <a:pt x="2090" y="466"/>
                  <a:pt x="2087" y="464"/>
                  <a:pt x="2084" y="462"/>
                </a:cubicBezTo>
                <a:cubicBezTo>
                  <a:pt x="2077" y="458"/>
                  <a:pt x="2071" y="454"/>
                  <a:pt x="2065" y="450"/>
                </a:cubicBezTo>
                <a:cubicBezTo>
                  <a:pt x="2066" y="449"/>
                  <a:pt x="2067" y="447"/>
                  <a:pt x="2068" y="446"/>
                </a:cubicBezTo>
                <a:cubicBezTo>
                  <a:pt x="2078" y="450"/>
                  <a:pt x="2089" y="454"/>
                  <a:pt x="2100" y="458"/>
                </a:cubicBezTo>
                <a:cubicBezTo>
                  <a:pt x="2101" y="458"/>
                  <a:pt x="2101" y="457"/>
                  <a:pt x="2102" y="456"/>
                </a:cubicBezTo>
                <a:cubicBezTo>
                  <a:pt x="2100" y="454"/>
                  <a:pt x="2098" y="452"/>
                  <a:pt x="2095" y="451"/>
                </a:cubicBezTo>
                <a:cubicBezTo>
                  <a:pt x="2081" y="448"/>
                  <a:pt x="2075" y="436"/>
                  <a:pt x="2068" y="425"/>
                </a:cubicBezTo>
                <a:cubicBezTo>
                  <a:pt x="2084" y="430"/>
                  <a:pt x="2100" y="435"/>
                  <a:pt x="2119" y="440"/>
                </a:cubicBezTo>
                <a:cubicBezTo>
                  <a:pt x="2116" y="436"/>
                  <a:pt x="2116" y="435"/>
                  <a:pt x="2115" y="434"/>
                </a:cubicBezTo>
                <a:cubicBezTo>
                  <a:pt x="2106" y="425"/>
                  <a:pt x="2097" y="417"/>
                  <a:pt x="2088" y="408"/>
                </a:cubicBezTo>
                <a:cubicBezTo>
                  <a:pt x="2080" y="401"/>
                  <a:pt x="2053" y="405"/>
                  <a:pt x="2048" y="413"/>
                </a:cubicBezTo>
                <a:cubicBezTo>
                  <a:pt x="2048" y="414"/>
                  <a:pt x="2048" y="415"/>
                  <a:pt x="2048" y="416"/>
                </a:cubicBezTo>
                <a:cubicBezTo>
                  <a:pt x="2049" y="431"/>
                  <a:pt x="2044" y="436"/>
                  <a:pt x="2028" y="434"/>
                </a:cubicBezTo>
                <a:cubicBezTo>
                  <a:pt x="2027" y="434"/>
                  <a:pt x="2027" y="435"/>
                  <a:pt x="2029" y="434"/>
                </a:cubicBezTo>
                <a:cubicBezTo>
                  <a:pt x="2027" y="439"/>
                  <a:pt x="2025" y="443"/>
                  <a:pt x="2026" y="446"/>
                </a:cubicBezTo>
                <a:cubicBezTo>
                  <a:pt x="2027" y="449"/>
                  <a:pt x="2030" y="453"/>
                  <a:pt x="2032" y="453"/>
                </a:cubicBezTo>
                <a:cubicBezTo>
                  <a:pt x="2038" y="452"/>
                  <a:pt x="2045" y="450"/>
                  <a:pt x="2051" y="449"/>
                </a:cubicBezTo>
                <a:cubicBezTo>
                  <a:pt x="2054" y="449"/>
                  <a:pt x="2058" y="448"/>
                  <a:pt x="2062" y="448"/>
                </a:cubicBezTo>
                <a:cubicBezTo>
                  <a:pt x="2062" y="449"/>
                  <a:pt x="2062" y="450"/>
                  <a:pt x="2063" y="452"/>
                </a:cubicBezTo>
                <a:cubicBezTo>
                  <a:pt x="2045" y="459"/>
                  <a:pt x="2028" y="467"/>
                  <a:pt x="2011" y="474"/>
                </a:cubicBezTo>
                <a:cubicBezTo>
                  <a:pt x="2014" y="465"/>
                  <a:pt x="2014" y="465"/>
                  <a:pt x="1999" y="464"/>
                </a:cubicBezTo>
                <a:cubicBezTo>
                  <a:pt x="1999" y="466"/>
                  <a:pt x="1998" y="469"/>
                  <a:pt x="1998" y="473"/>
                </a:cubicBezTo>
                <a:cubicBezTo>
                  <a:pt x="1956" y="469"/>
                  <a:pt x="1915" y="478"/>
                  <a:pt x="1876" y="467"/>
                </a:cubicBezTo>
                <a:cubicBezTo>
                  <a:pt x="1872" y="469"/>
                  <a:pt x="1869" y="472"/>
                  <a:pt x="1866" y="472"/>
                </a:cubicBezTo>
                <a:cubicBezTo>
                  <a:pt x="1852" y="473"/>
                  <a:pt x="1837" y="472"/>
                  <a:pt x="1823" y="472"/>
                </a:cubicBezTo>
                <a:cubicBezTo>
                  <a:pt x="1823" y="455"/>
                  <a:pt x="1809" y="461"/>
                  <a:pt x="1800" y="458"/>
                </a:cubicBezTo>
                <a:cubicBezTo>
                  <a:pt x="1798" y="468"/>
                  <a:pt x="1793" y="473"/>
                  <a:pt x="1782" y="473"/>
                </a:cubicBezTo>
                <a:cubicBezTo>
                  <a:pt x="1738" y="472"/>
                  <a:pt x="1693" y="472"/>
                  <a:pt x="1649" y="472"/>
                </a:cubicBezTo>
                <a:cubicBezTo>
                  <a:pt x="1639" y="472"/>
                  <a:pt x="1629" y="472"/>
                  <a:pt x="1619" y="472"/>
                </a:cubicBezTo>
                <a:cubicBezTo>
                  <a:pt x="1619" y="463"/>
                  <a:pt x="1618" y="455"/>
                  <a:pt x="1619" y="447"/>
                </a:cubicBezTo>
                <a:cubicBezTo>
                  <a:pt x="1621" y="435"/>
                  <a:pt x="1615" y="430"/>
                  <a:pt x="1605" y="425"/>
                </a:cubicBezTo>
                <a:cubicBezTo>
                  <a:pt x="1605" y="428"/>
                  <a:pt x="1604" y="431"/>
                  <a:pt x="1603" y="435"/>
                </a:cubicBezTo>
                <a:cubicBezTo>
                  <a:pt x="1601" y="430"/>
                  <a:pt x="1600" y="426"/>
                  <a:pt x="1598" y="421"/>
                </a:cubicBezTo>
                <a:cubicBezTo>
                  <a:pt x="1592" y="422"/>
                  <a:pt x="1585" y="423"/>
                  <a:pt x="1578" y="424"/>
                </a:cubicBezTo>
                <a:cubicBezTo>
                  <a:pt x="1573" y="424"/>
                  <a:pt x="1568" y="420"/>
                  <a:pt x="1564" y="421"/>
                </a:cubicBezTo>
                <a:cubicBezTo>
                  <a:pt x="1554" y="425"/>
                  <a:pt x="1546" y="430"/>
                  <a:pt x="1537" y="435"/>
                </a:cubicBezTo>
                <a:cubicBezTo>
                  <a:pt x="1535" y="436"/>
                  <a:pt x="1533" y="442"/>
                  <a:pt x="1533" y="445"/>
                </a:cubicBezTo>
                <a:cubicBezTo>
                  <a:pt x="1535" y="453"/>
                  <a:pt x="1539" y="462"/>
                  <a:pt x="1541" y="471"/>
                </a:cubicBezTo>
                <a:cubicBezTo>
                  <a:pt x="1540" y="472"/>
                  <a:pt x="1539" y="472"/>
                  <a:pt x="1538" y="472"/>
                </a:cubicBezTo>
                <a:cubicBezTo>
                  <a:pt x="1525" y="468"/>
                  <a:pt x="1513" y="470"/>
                  <a:pt x="1500" y="472"/>
                </a:cubicBezTo>
                <a:cubicBezTo>
                  <a:pt x="1495" y="473"/>
                  <a:pt x="1493" y="472"/>
                  <a:pt x="1493" y="467"/>
                </a:cubicBezTo>
                <a:cubicBezTo>
                  <a:pt x="1487" y="467"/>
                  <a:pt x="1481" y="467"/>
                  <a:pt x="1475" y="468"/>
                </a:cubicBezTo>
                <a:cubicBezTo>
                  <a:pt x="1469" y="469"/>
                  <a:pt x="1463" y="472"/>
                  <a:pt x="1456" y="472"/>
                </a:cubicBezTo>
                <a:cubicBezTo>
                  <a:pt x="1382" y="473"/>
                  <a:pt x="1308" y="472"/>
                  <a:pt x="1234" y="472"/>
                </a:cubicBezTo>
                <a:cubicBezTo>
                  <a:pt x="1220" y="472"/>
                  <a:pt x="1214" y="466"/>
                  <a:pt x="1215" y="450"/>
                </a:cubicBezTo>
                <a:cubicBezTo>
                  <a:pt x="1210" y="453"/>
                  <a:pt x="1205" y="455"/>
                  <a:pt x="1198" y="457"/>
                </a:cubicBezTo>
                <a:cubicBezTo>
                  <a:pt x="1199" y="452"/>
                  <a:pt x="1199" y="449"/>
                  <a:pt x="1200" y="444"/>
                </a:cubicBezTo>
                <a:cubicBezTo>
                  <a:pt x="1197" y="443"/>
                  <a:pt x="1194" y="442"/>
                  <a:pt x="1189" y="440"/>
                </a:cubicBezTo>
                <a:cubicBezTo>
                  <a:pt x="1191" y="452"/>
                  <a:pt x="1193" y="462"/>
                  <a:pt x="1196" y="472"/>
                </a:cubicBezTo>
                <a:cubicBezTo>
                  <a:pt x="1186" y="472"/>
                  <a:pt x="1175" y="472"/>
                  <a:pt x="1165" y="472"/>
                </a:cubicBezTo>
                <a:cubicBezTo>
                  <a:pt x="1131" y="472"/>
                  <a:pt x="1097" y="473"/>
                  <a:pt x="1063" y="472"/>
                </a:cubicBezTo>
                <a:cubicBezTo>
                  <a:pt x="1044" y="471"/>
                  <a:pt x="1024" y="473"/>
                  <a:pt x="1005" y="473"/>
                </a:cubicBezTo>
                <a:cubicBezTo>
                  <a:pt x="985" y="472"/>
                  <a:pt x="965" y="472"/>
                  <a:pt x="945" y="472"/>
                </a:cubicBezTo>
                <a:cubicBezTo>
                  <a:pt x="925" y="472"/>
                  <a:pt x="904" y="472"/>
                  <a:pt x="884" y="472"/>
                </a:cubicBezTo>
                <a:cubicBezTo>
                  <a:pt x="864" y="472"/>
                  <a:pt x="844" y="472"/>
                  <a:pt x="824" y="472"/>
                </a:cubicBezTo>
                <a:cubicBezTo>
                  <a:pt x="705" y="472"/>
                  <a:pt x="586" y="472"/>
                  <a:pt x="467" y="472"/>
                </a:cubicBezTo>
                <a:cubicBezTo>
                  <a:pt x="459" y="472"/>
                  <a:pt x="451" y="474"/>
                  <a:pt x="452" y="460"/>
                </a:cubicBezTo>
                <a:cubicBezTo>
                  <a:pt x="453" y="457"/>
                  <a:pt x="442" y="451"/>
                  <a:pt x="436" y="448"/>
                </a:cubicBezTo>
                <a:cubicBezTo>
                  <a:pt x="433" y="447"/>
                  <a:pt x="428" y="451"/>
                  <a:pt x="424" y="454"/>
                </a:cubicBezTo>
                <a:cubicBezTo>
                  <a:pt x="422" y="455"/>
                  <a:pt x="421" y="458"/>
                  <a:pt x="419" y="462"/>
                </a:cubicBezTo>
                <a:cubicBezTo>
                  <a:pt x="430" y="465"/>
                  <a:pt x="440" y="467"/>
                  <a:pt x="450" y="470"/>
                </a:cubicBezTo>
                <a:cubicBezTo>
                  <a:pt x="450" y="471"/>
                  <a:pt x="450" y="472"/>
                  <a:pt x="450" y="473"/>
                </a:cubicBezTo>
                <a:cubicBezTo>
                  <a:pt x="300" y="473"/>
                  <a:pt x="150" y="473"/>
                  <a:pt x="0" y="473"/>
                </a:cubicBezTo>
                <a:cubicBezTo>
                  <a:pt x="0" y="327"/>
                  <a:pt x="0" y="182"/>
                  <a:pt x="0" y="37"/>
                </a:cubicBezTo>
                <a:cubicBezTo>
                  <a:pt x="2" y="36"/>
                  <a:pt x="5" y="36"/>
                  <a:pt x="6" y="36"/>
                </a:cubicBezTo>
                <a:cubicBezTo>
                  <a:pt x="8" y="24"/>
                  <a:pt x="10" y="12"/>
                  <a:pt x="12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16" y="7"/>
                  <a:pt x="17" y="13"/>
                  <a:pt x="18" y="20"/>
                </a:cubicBezTo>
                <a:cubicBezTo>
                  <a:pt x="21" y="20"/>
                  <a:pt x="24" y="20"/>
                  <a:pt x="29" y="20"/>
                </a:cubicBezTo>
                <a:cubicBezTo>
                  <a:pt x="28" y="24"/>
                  <a:pt x="28" y="27"/>
                  <a:pt x="27" y="30"/>
                </a:cubicBezTo>
                <a:cubicBezTo>
                  <a:pt x="30" y="30"/>
                  <a:pt x="35" y="31"/>
                  <a:pt x="41" y="32"/>
                </a:cubicBezTo>
                <a:cubicBezTo>
                  <a:pt x="33" y="39"/>
                  <a:pt x="27" y="44"/>
                  <a:pt x="22" y="49"/>
                </a:cubicBezTo>
                <a:cubicBezTo>
                  <a:pt x="22" y="50"/>
                  <a:pt x="22" y="51"/>
                  <a:pt x="23" y="52"/>
                </a:cubicBezTo>
                <a:cubicBezTo>
                  <a:pt x="32" y="51"/>
                  <a:pt x="41" y="50"/>
                  <a:pt x="50" y="49"/>
                </a:cubicBezTo>
                <a:cubicBezTo>
                  <a:pt x="46" y="55"/>
                  <a:pt x="44" y="61"/>
                  <a:pt x="41" y="63"/>
                </a:cubicBezTo>
                <a:cubicBezTo>
                  <a:pt x="37" y="65"/>
                  <a:pt x="40" y="74"/>
                  <a:pt x="32" y="69"/>
                </a:cubicBezTo>
                <a:cubicBezTo>
                  <a:pt x="32" y="72"/>
                  <a:pt x="30" y="74"/>
                  <a:pt x="31" y="77"/>
                </a:cubicBezTo>
                <a:cubicBezTo>
                  <a:pt x="31" y="78"/>
                  <a:pt x="33" y="81"/>
                  <a:pt x="34" y="82"/>
                </a:cubicBezTo>
                <a:cubicBezTo>
                  <a:pt x="37" y="83"/>
                  <a:pt x="41" y="83"/>
                  <a:pt x="45" y="86"/>
                </a:cubicBezTo>
                <a:cubicBezTo>
                  <a:pt x="41" y="88"/>
                  <a:pt x="37" y="89"/>
                  <a:pt x="33" y="90"/>
                </a:cubicBezTo>
                <a:cubicBezTo>
                  <a:pt x="33" y="92"/>
                  <a:pt x="33" y="93"/>
                  <a:pt x="33" y="94"/>
                </a:cubicBezTo>
                <a:cubicBezTo>
                  <a:pt x="44" y="93"/>
                  <a:pt x="55" y="92"/>
                  <a:pt x="66" y="90"/>
                </a:cubicBezTo>
                <a:cubicBezTo>
                  <a:pt x="62" y="92"/>
                  <a:pt x="59" y="94"/>
                  <a:pt x="55" y="95"/>
                </a:cubicBezTo>
                <a:cubicBezTo>
                  <a:pt x="45" y="99"/>
                  <a:pt x="38" y="109"/>
                  <a:pt x="39" y="120"/>
                </a:cubicBezTo>
                <a:cubicBezTo>
                  <a:pt x="44" y="117"/>
                  <a:pt x="49" y="114"/>
                  <a:pt x="55" y="112"/>
                </a:cubicBezTo>
                <a:cubicBezTo>
                  <a:pt x="56" y="112"/>
                  <a:pt x="57" y="114"/>
                  <a:pt x="59" y="115"/>
                </a:cubicBezTo>
                <a:cubicBezTo>
                  <a:pt x="55" y="118"/>
                  <a:pt x="52" y="123"/>
                  <a:pt x="47" y="125"/>
                </a:cubicBezTo>
                <a:cubicBezTo>
                  <a:pt x="37" y="130"/>
                  <a:pt x="36" y="138"/>
                  <a:pt x="37" y="150"/>
                </a:cubicBezTo>
                <a:cubicBezTo>
                  <a:pt x="42" y="148"/>
                  <a:pt x="47" y="147"/>
                  <a:pt x="50" y="146"/>
                </a:cubicBezTo>
                <a:cubicBezTo>
                  <a:pt x="53" y="150"/>
                  <a:pt x="55" y="155"/>
                  <a:pt x="57" y="159"/>
                </a:cubicBezTo>
                <a:cubicBezTo>
                  <a:pt x="52" y="158"/>
                  <a:pt x="47" y="157"/>
                  <a:pt x="42" y="156"/>
                </a:cubicBezTo>
                <a:cubicBezTo>
                  <a:pt x="43" y="161"/>
                  <a:pt x="44" y="166"/>
                  <a:pt x="45" y="172"/>
                </a:cubicBezTo>
                <a:cubicBezTo>
                  <a:pt x="51" y="169"/>
                  <a:pt x="56" y="166"/>
                  <a:pt x="61" y="163"/>
                </a:cubicBezTo>
                <a:cubicBezTo>
                  <a:pt x="64" y="163"/>
                  <a:pt x="66" y="163"/>
                  <a:pt x="68" y="164"/>
                </a:cubicBezTo>
                <a:cubicBezTo>
                  <a:pt x="77" y="169"/>
                  <a:pt x="86" y="176"/>
                  <a:pt x="95" y="181"/>
                </a:cubicBezTo>
                <a:cubicBezTo>
                  <a:pt x="96" y="181"/>
                  <a:pt x="97" y="180"/>
                  <a:pt x="97" y="179"/>
                </a:cubicBezTo>
                <a:cubicBezTo>
                  <a:pt x="90" y="163"/>
                  <a:pt x="83" y="147"/>
                  <a:pt x="76" y="132"/>
                </a:cubicBezTo>
                <a:cubicBezTo>
                  <a:pt x="77" y="132"/>
                  <a:pt x="78" y="132"/>
                  <a:pt x="80" y="133"/>
                </a:cubicBezTo>
                <a:cubicBezTo>
                  <a:pt x="75" y="118"/>
                  <a:pt x="71" y="104"/>
                  <a:pt x="66" y="90"/>
                </a:cubicBezTo>
                <a:cubicBezTo>
                  <a:pt x="64" y="87"/>
                  <a:pt x="61" y="84"/>
                  <a:pt x="59" y="80"/>
                </a:cubicBezTo>
                <a:cubicBezTo>
                  <a:pt x="60" y="80"/>
                  <a:pt x="61" y="79"/>
                  <a:pt x="62" y="79"/>
                </a:cubicBezTo>
                <a:cubicBezTo>
                  <a:pt x="76" y="112"/>
                  <a:pt x="89" y="145"/>
                  <a:pt x="102" y="178"/>
                </a:cubicBezTo>
                <a:cubicBezTo>
                  <a:pt x="102" y="178"/>
                  <a:pt x="103" y="178"/>
                  <a:pt x="103" y="178"/>
                </a:cubicBezTo>
                <a:cubicBezTo>
                  <a:pt x="103" y="173"/>
                  <a:pt x="102" y="169"/>
                  <a:pt x="102" y="164"/>
                </a:cubicBezTo>
                <a:cubicBezTo>
                  <a:pt x="102" y="164"/>
                  <a:pt x="102" y="164"/>
                  <a:pt x="103" y="164"/>
                </a:cubicBezTo>
                <a:cubicBezTo>
                  <a:pt x="105" y="173"/>
                  <a:pt x="107" y="181"/>
                  <a:pt x="109" y="190"/>
                </a:cubicBezTo>
                <a:cubicBezTo>
                  <a:pt x="109" y="190"/>
                  <a:pt x="110" y="190"/>
                  <a:pt x="111" y="190"/>
                </a:cubicBezTo>
                <a:cubicBezTo>
                  <a:pt x="111" y="183"/>
                  <a:pt x="112" y="176"/>
                  <a:pt x="112" y="169"/>
                </a:cubicBezTo>
                <a:cubicBezTo>
                  <a:pt x="112" y="161"/>
                  <a:pt x="105" y="152"/>
                  <a:pt x="116" y="147"/>
                </a:cubicBezTo>
                <a:cubicBezTo>
                  <a:pt x="116" y="162"/>
                  <a:pt x="115" y="178"/>
                  <a:pt x="114" y="193"/>
                </a:cubicBezTo>
                <a:cubicBezTo>
                  <a:pt x="113" y="205"/>
                  <a:pt x="117" y="211"/>
                  <a:pt x="131" y="214"/>
                </a:cubicBezTo>
                <a:cubicBezTo>
                  <a:pt x="127" y="205"/>
                  <a:pt x="124" y="197"/>
                  <a:pt x="122" y="191"/>
                </a:cubicBezTo>
                <a:cubicBezTo>
                  <a:pt x="123" y="186"/>
                  <a:pt x="126" y="181"/>
                  <a:pt x="125" y="177"/>
                </a:cubicBezTo>
                <a:cubicBezTo>
                  <a:pt x="123" y="155"/>
                  <a:pt x="120" y="133"/>
                  <a:pt x="117" y="109"/>
                </a:cubicBezTo>
                <a:cubicBezTo>
                  <a:pt x="119" y="114"/>
                  <a:pt x="120" y="117"/>
                  <a:pt x="121" y="120"/>
                </a:cubicBezTo>
                <a:cubicBezTo>
                  <a:pt x="122" y="120"/>
                  <a:pt x="122" y="120"/>
                  <a:pt x="123" y="120"/>
                </a:cubicBezTo>
                <a:cubicBezTo>
                  <a:pt x="125" y="111"/>
                  <a:pt x="126" y="101"/>
                  <a:pt x="128" y="91"/>
                </a:cubicBezTo>
                <a:cubicBezTo>
                  <a:pt x="129" y="91"/>
                  <a:pt x="129" y="91"/>
                  <a:pt x="130" y="91"/>
                </a:cubicBezTo>
                <a:cubicBezTo>
                  <a:pt x="128" y="100"/>
                  <a:pt x="128" y="109"/>
                  <a:pt x="126" y="118"/>
                </a:cubicBezTo>
                <a:cubicBezTo>
                  <a:pt x="124" y="129"/>
                  <a:pt x="123" y="139"/>
                  <a:pt x="128" y="149"/>
                </a:cubicBezTo>
                <a:cubicBezTo>
                  <a:pt x="129" y="162"/>
                  <a:pt x="130" y="175"/>
                  <a:pt x="131" y="188"/>
                </a:cubicBezTo>
                <a:cubicBezTo>
                  <a:pt x="132" y="188"/>
                  <a:pt x="132" y="188"/>
                  <a:pt x="133" y="187"/>
                </a:cubicBezTo>
                <a:cubicBezTo>
                  <a:pt x="133" y="174"/>
                  <a:pt x="133" y="161"/>
                  <a:pt x="133" y="146"/>
                </a:cubicBezTo>
                <a:cubicBezTo>
                  <a:pt x="130" y="148"/>
                  <a:pt x="129" y="149"/>
                  <a:pt x="128" y="150"/>
                </a:cubicBezTo>
                <a:cubicBezTo>
                  <a:pt x="138" y="119"/>
                  <a:pt x="131" y="87"/>
                  <a:pt x="135" y="56"/>
                </a:cubicBezTo>
                <a:cubicBezTo>
                  <a:pt x="135" y="59"/>
                  <a:pt x="135" y="63"/>
                  <a:pt x="135" y="66"/>
                </a:cubicBezTo>
                <a:cubicBezTo>
                  <a:pt x="136" y="80"/>
                  <a:pt x="140" y="94"/>
                  <a:pt x="136" y="108"/>
                </a:cubicBezTo>
                <a:cubicBezTo>
                  <a:pt x="135" y="111"/>
                  <a:pt x="140" y="116"/>
                  <a:pt x="141" y="121"/>
                </a:cubicBezTo>
                <a:cubicBezTo>
                  <a:pt x="140" y="129"/>
                  <a:pt x="138" y="137"/>
                  <a:pt x="136" y="145"/>
                </a:cubicBezTo>
                <a:cubicBezTo>
                  <a:pt x="137" y="145"/>
                  <a:pt x="139" y="146"/>
                  <a:pt x="141" y="146"/>
                </a:cubicBezTo>
                <a:cubicBezTo>
                  <a:pt x="142" y="139"/>
                  <a:pt x="143" y="131"/>
                  <a:pt x="144" y="124"/>
                </a:cubicBezTo>
                <a:cubicBezTo>
                  <a:pt x="147" y="120"/>
                  <a:pt x="149" y="117"/>
                  <a:pt x="152" y="114"/>
                </a:cubicBezTo>
                <a:cubicBezTo>
                  <a:pt x="151" y="119"/>
                  <a:pt x="151" y="124"/>
                  <a:pt x="150" y="130"/>
                </a:cubicBezTo>
                <a:cubicBezTo>
                  <a:pt x="141" y="144"/>
                  <a:pt x="142" y="157"/>
                  <a:pt x="156" y="167"/>
                </a:cubicBezTo>
                <a:cubicBezTo>
                  <a:pt x="156" y="155"/>
                  <a:pt x="156" y="146"/>
                  <a:pt x="156" y="136"/>
                </a:cubicBezTo>
                <a:cubicBezTo>
                  <a:pt x="159" y="126"/>
                  <a:pt x="161" y="115"/>
                  <a:pt x="164" y="104"/>
                </a:cubicBezTo>
                <a:cubicBezTo>
                  <a:pt x="165" y="120"/>
                  <a:pt x="155" y="137"/>
                  <a:pt x="170" y="151"/>
                </a:cubicBezTo>
                <a:cubicBezTo>
                  <a:pt x="172" y="143"/>
                  <a:pt x="173" y="136"/>
                  <a:pt x="174" y="130"/>
                </a:cubicBezTo>
                <a:cubicBezTo>
                  <a:pt x="175" y="130"/>
                  <a:pt x="175" y="130"/>
                  <a:pt x="175" y="130"/>
                </a:cubicBezTo>
                <a:cubicBezTo>
                  <a:pt x="174" y="139"/>
                  <a:pt x="174" y="148"/>
                  <a:pt x="173" y="157"/>
                </a:cubicBezTo>
                <a:cubicBezTo>
                  <a:pt x="173" y="157"/>
                  <a:pt x="174" y="157"/>
                  <a:pt x="175" y="157"/>
                </a:cubicBezTo>
                <a:cubicBezTo>
                  <a:pt x="175" y="155"/>
                  <a:pt x="176" y="153"/>
                  <a:pt x="177" y="151"/>
                </a:cubicBezTo>
                <a:cubicBezTo>
                  <a:pt x="180" y="161"/>
                  <a:pt x="182" y="172"/>
                  <a:pt x="185" y="182"/>
                </a:cubicBezTo>
                <a:cubicBezTo>
                  <a:pt x="187" y="182"/>
                  <a:pt x="188" y="182"/>
                  <a:pt x="190" y="182"/>
                </a:cubicBezTo>
                <a:cubicBezTo>
                  <a:pt x="197" y="152"/>
                  <a:pt x="204" y="122"/>
                  <a:pt x="212" y="91"/>
                </a:cubicBezTo>
                <a:cubicBezTo>
                  <a:pt x="212" y="91"/>
                  <a:pt x="213" y="92"/>
                  <a:pt x="214" y="92"/>
                </a:cubicBezTo>
                <a:cubicBezTo>
                  <a:pt x="209" y="117"/>
                  <a:pt x="204" y="141"/>
                  <a:pt x="199" y="166"/>
                </a:cubicBezTo>
                <a:cubicBezTo>
                  <a:pt x="200" y="167"/>
                  <a:pt x="201" y="167"/>
                  <a:pt x="202" y="167"/>
                </a:cubicBezTo>
                <a:cubicBezTo>
                  <a:pt x="207" y="157"/>
                  <a:pt x="213" y="147"/>
                  <a:pt x="218" y="137"/>
                </a:cubicBezTo>
                <a:cubicBezTo>
                  <a:pt x="219" y="138"/>
                  <a:pt x="220" y="138"/>
                  <a:pt x="221" y="139"/>
                </a:cubicBezTo>
                <a:cubicBezTo>
                  <a:pt x="214" y="149"/>
                  <a:pt x="207" y="160"/>
                  <a:pt x="201" y="171"/>
                </a:cubicBezTo>
                <a:cubicBezTo>
                  <a:pt x="196" y="181"/>
                  <a:pt x="189" y="191"/>
                  <a:pt x="199" y="204"/>
                </a:cubicBezTo>
                <a:cubicBezTo>
                  <a:pt x="201" y="201"/>
                  <a:pt x="203" y="198"/>
                  <a:pt x="204" y="195"/>
                </a:cubicBezTo>
                <a:cubicBezTo>
                  <a:pt x="206" y="195"/>
                  <a:pt x="207" y="196"/>
                  <a:pt x="208" y="196"/>
                </a:cubicBezTo>
                <a:cubicBezTo>
                  <a:pt x="197" y="209"/>
                  <a:pt x="206" y="215"/>
                  <a:pt x="215" y="223"/>
                </a:cubicBezTo>
                <a:cubicBezTo>
                  <a:pt x="215" y="217"/>
                  <a:pt x="215" y="212"/>
                  <a:pt x="215" y="207"/>
                </a:cubicBezTo>
                <a:cubicBezTo>
                  <a:pt x="215" y="208"/>
                  <a:pt x="214" y="208"/>
                  <a:pt x="214" y="209"/>
                </a:cubicBezTo>
                <a:cubicBezTo>
                  <a:pt x="220" y="221"/>
                  <a:pt x="227" y="233"/>
                  <a:pt x="232" y="245"/>
                </a:cubicBezTo>
                <a:cubicBezTo>
                  <a:pt x="237" y="255"/>
                  <a:pt x="239" y="267"/>
                  <a:pt x="242" y="276"/>
                </a:cubicBezTo>
                <a:cubicBezTo>
                  <a:pt x="249" y="256"/>
                  <a:pt x="236" y="236"/>
                  <a:pt x="237" y="214"/>
                </a:cubicBezTo>
                <a:cubicBezTo>
                  <a:pt x="238" y="221"/>
                  <a:pt x="239" y="228"/>
                  <a:pt x="241" y="236"/>
                </a:cubicBezTo>
                <a:cubicBezTo>
                  <a:pt x="241" y="202"/>
                  <a:pt x="229" y="169"/>
                  <a:pt x="238" y="133"/>
                </a:cubicBezTo>
                <a:cubicBezTo>
                  <a:pt x="239" y="137"/>
                  <a:pt x="239" y="140"/>
                  <a:pt x="240" y="144"/>
                </a:cubicBezTo>
                <a:cubicBezTo>
                  <a:pt x="242" y="140"/>
                  <a:pt x="244" y="138"/>
                  <a:pt x="246" y="135"/>
                </a:cubicBezTo>
                <a:cubicBezTo>
                  <a:pt x="235" y="156"/>
                  <a:pt x="239" y="177"/>
                  <a:pt x="243" y="199"/>
                </a:cubicBezTo>
                <a:cubicBezTo>
                  <a:pt x="246" y="180"/>
                  <a:pt x="247" y="161"/>
                  <a:pt x="248" y="142"/>
                </a:cubicBezTo>
                <a:cubicBezTo>
                  <a:pt x="248" y="140"/>
                  <a:pt x="247" y="138"/>
                  <a:pt x="246" y="135"/>
                </a:cubicBezTo>
                <a:cubicBezTo>
                  <a:pt x="246" y="131"/>
                  <a:pt x="246" y="127"/>
                  <a:pt x="246" y="121"/>
                </a:cubicBezTo>
                <a:cubicBezTo>
                  <a:pt x="248" y="125"/>
                  <a:pt x="249" y="128"/>
                  <a:pt x="250" y="132"/>
                </a:cubicBezTo>
                <a:cubicBezTo>
                  <a:pt x="252" y="120"/>
                  <a:pt x="254" y="110"/>
                  <a:pt x="256" y="99"/>
                </a:cubicBezTo>
                <a:cubicBezTo>
                  <a:pt x="257" y="99"/>
                  <a:pt x="257" y="99"/>
                  <a:pt x="258" y="99"/>
                </a:cubicBezTo>
                <a:cubicBezTo>
                  <a:pt x="256" y="117"/>
                  <a:pt x="253" y="134"/>
                  <a:pt x="251" y="152"/>
                </a:cubicBezTo>
                <a:cubicBezTo>
                  <a:pt x="251" y="152"/>
                  <a:pt x="252" y="152"/>
                  <a:pt x="253" y="152"/>
                </a:cubicBezTo>
                <a:cubicBezTo>
                  <a:pt x="255" y="149"/>
                  <a:pt x="257" y="146"/>
                  <a:pt x="259" y="143"/>
                </a:cubicBezTo>
                <a:cubicBezTo>
                  <a:pt x="246" y="163"/>
                  <a:pt x="251" y="184"/>
                  <a:pt x="251" y="205"/>
                </a:cubicBezTo>
                <a:cubicBezTo>
                  <a:pt x="253" y="196"/>
                  <a:pt x="255" y="187"/>
                  <a:pt x="256" y="178"/>
                </a:cubicBezTo>
                <a:cubicBezTo>
                  <a:pt x="257" y="178"/>
                  <a:pt x="257" y="178"/>
                  <a:pt x="257" y="178"/>
                </a:cubicBezTo>
                <a:cubicBezTo>
                  <a:pt x="254" y="203"/>
                  <a:pt x="251" y="227"/>
                  <a:pt x="248" y="252"/>
                </a:cubicBezTo>
                <a:cubicBezTo>
                  <a:pt x="249" y="252"/>
                  <a:pt x="251" y="252"/>
                  <a:pt x="252" y="252"/>
                </a:cubicBezTo>
                <a:cubicBezTo>
                  <a:pt x="253" y="239"/>
                  <a:pt x="255" y="226"/>
                  <a:pt x="256" y="212"/>
                </a:cubicBezTo>
                <a:cubicBezTo>
                  <a:pt x="257" y="213"/>
                  <a:pt x="258" y="213"/>
                  <a:pt x="258" y="213"/>
                </a:cubicBezTo>
                <a:cubicBezTo>
                  <a:pt x="258" y="219"/>
                  <a:pt x="257" y="226"/>
                  <a:pt x="257" y="233"/>
                </a:cubicBezTo>
                <a:cubicBezTo>
                  <a:pt x="261" y="222"/>
                  <a:pt x="271" y="211"/>
                  <a:pt x="262" y="198"/>
                </a:cubicBezTo>
                <a:cubicBezTo>
                  <a:pt x="260" y="194"/>
                  <a:pt x="261" y="188"/>
                  <a:pt x="263" y="183"/>
                </a:cubicBezTo>
                <a:cubicBezTo>
                  <a:pt x="263" y="187"/>
                  <a:pt x="264" y="191"/>
                  <a:pt x="265" y="198"/>
                </a:cubicBezTo>
                <a:cubicBezTo>
                  <a:pt x="267" y="190"/>
                  <a:pt x="268" y="184"/>
                  <a:pt x="269" y="179"/>
                </a:cubicBezTo>
                <a:cubicBezTo>
                  <a:pt x="270" y="179"/>
                  <a:pt x="270" y="179"/>
                  <a:pt x="270" y="179"/>
                </a:cubicBezTo>
                <a:cubicBezTo>
                  <a:pt x="270" y="186"/>
                  <a:pt x="269" y="192"/>
                  <a:pt x="268" y="199"/>
                </a:cubicBezTo>
                <a:cubicBezTo>
                  <a:pt x="269" y="199"/>
                  <a:pt x="269" y="199"/>
                  <a:pt x="270" y="199"/>
                </a:cubicBezTo>
                <a:cubicBezTo>
                  <a:pt x="273" y="191"/>
                  <a:pt x="275" y="184"/>
                  <a:pt x="279" y="173"/>
                </a:cubicBezTo>
                <a:cubicBezTo>
                  <a:pt x="279" y="195"/>
                  <a:pt x="263" y="212"/>
                  <a:pt x="275" y="234"/>
                </a:cubicBezTo>
                <a:cubicBezTo>
                  <a:pt x="276" y="221"/>
                  <a:pt x="277" y="210"/>
                  <a:pt x="278" y="199"/>
                </a:cubicBezTo>
                <a:cubicBezTo>
                  <a:pt x="278" y="199"/>
                  <a:pt x="278" y="199"/>
                  <a:pt x="279" y="199"/>
                </a:cubicBezTo>
                <a:cubicBezTo>
                  <a:pt x="279" y="203"/>
                  <a:pt x="279" y="208"/>
                  <a:pt x="279" y="212"/>
                </a:cubicBezTo>
                <a:cubicBezTo>
                  <a:pt x="280" y="212"/>
                  <a:pt x="281" y="213"/>
                  <a:pt x="282" y="213"/>
                </a:cubicBezTo>
                <a:cubicBezTo>
                  <a:pt x="287" y="198"/>
                  <a:pt x="292" y="183"/>
                  <a:pt x="297" y="167"/>
                </a:cubicBezTo>
                <a:cubicBezTo>
                  <a:pt x="297" y="168"/>
                  <a:pt x="297" y="168"/>
                  <a:pt x="298" y="168"/>
                </a:cubicBezTo>
                <a:cubicBezTo>
                  <a:pt x="296" y="174"/>
                  <a:pt x="295" y="180"/>
                  <a:pt x="293" y="188"/>
                </a:cubicBezTo>
                <a:cubicBezTo>
                  <a:pt x="306" y="178"/>
                  <a:pt x="312" y="167"/>
                  <a:pt x="311" y="152"/>
                </a:cubicBezTo>
                <a:cubicBezTo>
                  <a:pt x="312" y="153"/>
                  <a:pt x="313" y="153"/>
                  <a:pt x="314" y="153"/>
                </a:cubicBezTo>
                <a:cubicBezTo>
                  <a:pt x="314" y="157"/>
                  <a:pt x="313" y="161"/>
                  <a:pt x="313" y="165"/>
                </a:cubicBezTo>
                <a:cubicBezTo>
                  <a:pt x="314" y="166"/>
                  <a:pt x="315" y="166"/>
                  <a:pt x="316" y="166"/>
                </a:cubicBezTo>
                <a:cubicBezTo>
                  <a:pt x="319" y="161"/>
                  <a:pt x="321" y="155"/>
                  <a:pt x="323" y="151"/>
                </a:cubicBezTo>
                <a:cubicBezTo>
                  <a:pt x="323" y="150"/>
                  <a:pt x="324" y="152"/>
                  <a:pt x="324" y="155"/>
                </a:cubicBezTo>
                <a:cubicBezTo>
                  <a:pt x="335" y="139"/>
                  <a:pt x="344" y="123"/>
                  <a:pt x="362" y="111"/>
                </a:cubicBezTo>
                <a:cubicBezTo>
                  <a:pt x="353" y="126"/>
                  <a:pt x="337" y="134"/>
                  <a:pt x="338" y="154"/>
                </a:cubicBezTo>
                <a:cubicBezTo>
                  <a:pt x="334" y="157"/>
                  <a:pt x="327" y="162"/>
                  <a:pt x="319" y="169"/>
                </a:cubicBezTo>
                <a:cubicBezTo>
                  <a:pt x="325" y="171"/>
                  <a:pt x="329" y="172"/>
                  <a:pt x="332" y="173"/>
                </a:cubicBezTo>
                <a:cubicBezTo>
                  <a:pt x="318" y="169"/>
                  <a:pt x="316" y="180"/>
                  <a:pt x="312" y="190"/>
                </a:cubicBezTo>
                <a:cubicBezTo>
                  <a:pt x="309" y="200"/>
                  <a:pt x="305" y="210"/>
                  <a:pt x="304" y="222"/>
                </a:cubicBezTo>
                <a:cubicBezTo>
                  <a:pt x="308" y="216"/>
                  <a:pt x="312" y="210"/>
                  <a:pt x="316" y="204"/>
                </a:cubicBezTo>
                <a:cubicBezTo>
                  <a:pt x="317" y="204"/>
                  <a:pt x="318" y="205"/>
                  <a:pt x="319" y="206"/>
                </a:cubicBezTo>
                <a:cubicBezTo>
                  <a:pt x="315" y="212"/>
                  <a:pt x="310" y="218"/>
                  <a:pt x="307" y="225"/>
                </a:cubicBezTo>
                <a:cubicBezTo>
                  <a:pt x="305" y="230"/>
                  <a:pt x="305" y="236"/>
                  <a:pt x="304" y="241"/>
                </a:cubicBezTo>
                <a:cubicBezTo>
                  <a:pt x="297" y="236"/>
                  <a:pt x="297" y="243"/>
                  <a:pt x="296" y="246"/>
                </a:cubicBezTo>
                <a:cubicBezTo>
                  <a:pt x="292" y="264"/>
                  <a:pt x="288" y="283"/>
                  <a:pt x="284" y="301"/>
                </a:cubicBezTo>
                <a:cubicBezTo>
                  <a:pt x="291" y="285"/>
                  <a:pt x="298" y="269"/>
                  <a:pt x="304" y="252"/>
                </a:cubicBezTo>
                <a:cubicBezTo>
                  <a:pt x="304" y="251"/>
                  <a:pt x="303" y="250"/>
                  <a:pt x="303" y="249"/>
                </a:cubicBezTo>
                <a:cubicBezTo>
                  <a:pt x="306" y="248"/>
                  <a:pt x="309" y="247"/>
                  <a:pt x="311" y="245"/>
                </a:cubicBezTo>
                <a:cubicBezTo>
                  <a:pt x="301" y="264"/>
                  <a:pt x="294" y="283"/>
                  <a:pt x="291" y="305"/>
                </a:cubicBezTo>
                <a:cubicBezTo>
                  <a:pt x="293" y="304"/>
                  <a:pt x="294" y="303"/>
                  <a:pt x="295" y="302"/>
                </a:cubicBezTo>
                <a:cubicBezTo>
                  <a:pt x="295" y="302"/>
                  <a:pt x="295" y="303"/>
                  <a:pt x="296" y="304"/>
                </a:cubicBezTo>
                <a:cubicBezTo>
                  <a:pt x="276" y="318"/>
                  <a:pt x="281" y="341"/>
                  <a:pt x="279" y="362"/>
                </a:cubicBezTo>
                <a:cubicBezTo>
                  <a:pt x="297" y="346"/>
                  <a:pt x="306" y="328"/>
                  <a:pt x="309" y="306"/>
                </a:cubicBezTo>
                <a:cubicBezTo>
                  <a:pt x="313" y="283"/>
                  <a:pt x="319" y="260"/>
                  <a:pt x="325" y="238"/>
                </a:cubicBezTo>
                <a:cubicBezTo>
                  <a:pt x="325" y="240"/>
                  <a:pt x="325" y="243"/>
                  <a:pt x="325" y="244"/>
                </a:cubicBezTo>
                <a:cubicBezTo>
                  <a:pt x="336" y="232"/>
                  <a:pt x="349" y="220"/>
                  <a:pt x="361" y="208"/>
                </a:cubicBezTo>
                <a:cubicBezTo>
                  <a:pt x="362" y="210"/>
                  <a:pt x="363" y="211"/>
                  <a:pt x="364" y="212"/>
                </a:cubicBezTo>
                <a:cubicBezTo>
                  <a:pt x="334" y="228"/>
                  <a:pt x="324" y="256"/>
                  <a:pt x="317" y="288"/>
                </a:cubicBezTo>
                <a:cubicBezTo>
                  <a:pt x="327" y="273"/>
                  <a:pt x="335" y="259"/>
                  <a:pt x="344" y="246"/>
                </a:cubicBezTo>
                <a:cubicBezTo>
                  <a:pt x="347" y="247"/>
                  <a:pt x="351" y="249"/>
                  <a:pt x="354" y="250"/>
                </a:cubicBezTo>
                <a:cubicBezTo>
                  <a:pt x="340" y="250"/>
                  <a:pt x="335" y="260"/>
                  <a:pt x="331" y="272"/>
                </a:cubicBezTo>
                <a:cubicBezTo>
                  <a:pt x="329" y="278"/>
                  <a:pt x="328" y="285"/>
                  <a:pt x="324" y="289"/>
                </a:cubicBezTo>
                <a:cubicBezTo>
                  <a:pt x="311" y="300"/>
                  <a:pt x="314" y="313"/>
                  <a:pt x="315" y="326"/>
                </a:cubicBezTo>
                <a:cubicBezTo>
                  <a:pt x="311" y="332"/>
                  <a:pt x="308" y="338"/>
                  <a:pt x="304" y="343"/>
                </a:cubicBezTo>
                <a:cubicBezTo>
                  <a:pt x="305" y="344"/>
                  <a:pt x="305" y="344"/>
                  <a:pt x="306" y="344"/>
                </a:cubicBezTo>
                <a:cubicBezTo>
                  <a:pt x="311" y="341"/>
                  <a:pt x="317" y="337"/>
                  <a:pt x="323" y="333"/>
                </a:cubicBezTo>
                <a:cubicBezTo>
                  <a:pt x="320" y="330"/>
                  <a:pt x="317" y="328"/>
                  <a:pt x="314" y="326"/>
                </a:cubicBezTo>
                <a:cubicBezTo>
                  <a:pt x="324" y="325"/>
                  <a:pt x="334" y="323"/>
                  <a:pt x="345" y="322"/>
                </a:cubicBezTo>
                <a:cubicBezTo>
                  <a:pt x="341" y="318"/>
                  <a:pt x="337" y="315"/>
                  <a:pt x="331" y="309"/>
                </a:cubicBezTo>
                <a:cubicBezTo>
                  <a:pt x="340" y="309"/>
                  <a:pt x="345" y="309"/>
                  <a:pt x="350" y="309"/>
                </a:cubicBezTo>
                <a:cubicBezTo>
                  <a:pt x="346" y="305"/>
                  <a:pt x="343" y="300"/>
                  <a:pt x="339" y="295"/>
                </a:cubicBezTo>
                <a:cubicBezTo>
                  <a:pt x="347" y="296"/>
                  <a:pt x="353" y="298"/>
                  <a:pt x="362" y="299"/>
                </a:cubicBezTo>
                <a:cubicBezTo>
                  <a:pt x="357" y="293"/>
                  <a:pt x="355" y="289"/>
                  <a:pt x="352" y="285"/>
                </a:cubicBezTo>
                <a:cubicBezTo>
                  <a:pt x="356" y="285"/>
                  <a:pt x="360" y="285"/>
                  <a:pt x="362" y="285"/>
                </a:cubicBezTo>
                <a:cubicBezTo>
                  <a:pt x="360" y="280"/>
                  <a:pt x="359" y="275"/>
                  <a:pt x="357" y="271"/>
                </a:cubicBezTo>
                <a:cubicBezTo>
                  <a:pt x="358" y="271"/>
                  <a:pt x="359" y="272"/>
                  <a:pt x="360" y="272"/>
                </a:cubicBezTo>
                <a:cubicBezTo>
                  <a:pt x="363" y="270"/>
                  <a:pt x="366" y="268"/>
                  <a:pt x="367" y="266"/>
                </a:cubicBezTo>
                <a:cubicBezTo>
                  <a:pt x="369" y="262"/>
                  <a:pt x="369" y="258"/>
                  <a:pt x="370" y="253"/>
                </a:cubicBezTo>
                <a:cubicBezTo>
                  <a:pt x="372" y="259"/>
                  <a:pt x="370" y="268"/>
                  <a:pt x="373" y="270"/>
                </a:cubicBezTo>
                <a:cubicBezTo>
                  <a:pt x="379" y="276"/>
                  <a:pt x="373" y="281"/>
                  <a:pt x="375" y="286"/>
                </a:cubicBezTo>
                <a:cubicBezTo>
                  <a:pt x="379" y="282"/>
                  <a:pt x="382" y="278"/>
                  <a:pt x="386" y="274"/>
                </a:cubicBezTo>
                <a:cubicBezTo>
                  <a:pt x="386" y="274"/>
                  <a:pt x="387" y="275"/>
                  <a:pt x="388" y="275"/>
                </a:cubicBezTo>
                <a:cubicBezTo>
                  <a:pt x="385" y="282"/>
                  <a:pt x="383" y="289"/>
                  <a:pt x="380" y="297"/>
                </a:cubicBezTo>
                <a:cubicBezTo>
                  <a:pt x="383" y="296"/>
                  <a:pt x="386" y="295"/>
                  <a:pt x="390" y="295"/>
                </a:cubicBezTo>
                <a:cubicBezTo>
                  <a:pt x="388" y="301"/>
                  <a:pt x="387" y="306"/>
                  <a:pt x="385" y="312"/>
                </a:cubicBezTo>
                <a:cubicBezTo>
                  <a:pt x="390" y="312"/>
                  <a:pt x="395" y="312"/>
                  <a:pt x="400" y="312"/>
                </a:cubicBezTo>
                <a:cubicBezTo>
                  <a:pt x="400" y="327"/>
                  <a:pt x="402" y="329"/>
                  <a:pt x="414" y="328"/>
                </a:cubicBezTo>
                <a:cubicBezTo>
                  <a:pt x="416" y="315"/>
                  <a:pt x="418" y="302"/>
                  <a:pt x="420" y="288"/>
                </a:cubicBezTo>
                <a:cubicBezTo>
                  <a:pt x="416" y="290"/>
                  <a:pt x="415" y="290"/>
                  <a:pt x="412" y="291"/>
                </a:cubicBezTo>
                <a:cubicBezTo>
                  <a:pt x="416" y="287"/>
                  <a:pt x="419" y="283"/>
                  <a:pt x="422" y="279"/>
                </a:cubicBezTo>
                <a:cubicBezTo>
                  <a:pt x="421" y="278"/>
                  <a:pt x="420" y="277"/>
                  <a:pt x="419" y="276"/>
                </a:cubicBezTo>
                <a:cubicBezTo>
                  <a:pt x="414" y="280"/>
                  <a:pt x="410" y="284"/>
                  <a:pt x="406" y="287"/>
                </a:cubicBezTo>
                <a:cubicBezTo>
                  <a:pt x="409" y="282"/>
                  <a:pt x="413" y="278"/>
                  <a:pt x="418" y="275"/>
                </a:cubicBezTo>
                <a:cubicBezTo>
                  <a:pt x="424" y="271"/>
                  <a:pt x="425" y="260"/>
                  <a:pt x="418" y="257"/>
                </a:cubicBezTo>
                <a:cubicBezTo>
                  <a:pt x="409" y="253"/>
                  <a:pt x="405" y="247"/>
                  <a:pt x="402" y="238"/>
                </a:cubicBezTo>
                <a:cubicBezTo>
                  <a:pt x="402" y="239"/>
                  <a:pt x="401" y="240"/>
                  <a:pt x="401" y="241"/>
                </a:cubicBezTo>
                <a:cubicBezTo>
                  <a:pt x="394" y="238"/>
                  <a:pt x="387" y="234"/>
                  <a:pt x="381" y="231"/>
                </a:cubicBezTo>
                <a:cubicBezTo>
                  <a:pt x="387" y="233"/>
                  <a:pt x="394" y="234"/>
                  <a:pt x="400" y="235"/>
                </a:cubicBezTo>
                <a:cubicBezTo>
                  <a:pt x="401" y="233"/>
                  <a:pt x="401" y="232"/>
                  <a:pt x="402" y="230"/>
                </a:cubicBezTo>
                <a:cubicBezTo>
                  <a:pt x="391" y="225"/>
                  <a:pt x="380" y="220"/>
                  <a:pt x="369" y="215"/>
                </a:cubicBezTo>
                <a:cubicBezTo>
                  <a:pt x="383" y="218"/>
                  <a:pt x="397" y="220"/>
                  <a:pt x="407" y="234"/>
                </a:cubicBezTo>
                <a:cubicBezTo>
                  <a:pt x="409" y="237"/>
                  <a:pt x="419" y="236"/>
                  <a:pt x="427" y="236"/>
                </a:cubicBezTo>
                <a:cubicBezTo>
                  <a:pt x="429" y="219"/>
                  <a:pt x="431" y="203"/>
                  <a:pt x="433" y="186"/>
                </a:cubicBezTo>
                <a:cubicBezTo>
                  <a:pt x="427" y="189"/>
                  <a:pt x="422" y="191"/>
                  <a:pt x="418" y="193"/>
                </a:cubicBezTo>
                <a:cubicBezTo>
                  <a:pt x="418" y="193"/>
                  <a:pt x="417" y="192"/>
                  <a:pt x="417" y="191"/>
                </a:cubicBezTo>
                <a:cubicBezTo>
                  <a:pt x="420" y="189"/>
                  <a:pt x="424" y="188"/>
                  <a:pt x="427" y="185"/>
                </a:cubicBezTo>
                <a:cubicBezTo>
                  <a:pt x="429" y="182"/>
                  <a:pt x="431" y="178"/>
                  <a:pt x="432" y="174"/>
                </a:cubicBezTo>
                <a:cubicBezTo>
                  <a:pt x="433" y="169"/>
                  <a:pt x="432" y="165"/>
                  <a:pt x="432" y="159"/>
                </a:cubicBezTo>
                <a:cubicBezTo>
                  <a:pt x="412" y="157"/>
                  <a:pt x="392" y="156"/>
                  <a:pt x="372" y="155"/>
                </a:cubicBezTo>
                <a:cubicBezTo>
                  <a:pt x="372" y="155"/>
                  <a:pt x="372" y="155"/>
                  <a:pt x="372" y="154"/>
                </a:cubicBezTo>
                <a:cubicBezTo>
                  <a:pt x="392" y="154"/>
                  <a:pt x="412" y="154"/>
                  <a:pt x="432" y="154"/>
                </a:cubicBezTo>
                <a:cubicBezTo>
                  <a:pt x="437" y="121"/>
                  <a:pt x="442" y="87"/>
                  <a:pt x="447" y="53"/>
                </a:cubicBezTo>
                <a:cubicBezTo>
                  <a:pt x="450" y="66"/>
                  <a:pt x="443" y="80"/>
                  <a:pt x="447" y="96"/>
                </a:cubicBezTo>
                <a:cubicBezTo>
                  <a:pt x="447" y="96"/>
                  <a:pt x="444" y="99"/>
                  <a:pt x="443" y="102"/>
                </a:cubicBezTo>
                <a:cubicBezTo>
                  <a:pt x="442" y="108"/>
                  <a:pt x="441" y="114"/>
                  <a:pt x="441" y="120"/>
                </a:cubicBezTo>
                <a:cubicBezTo>
                  <a:pt x="442" y="123"/>
                  <a:pt x="445" y="129"/>
                  <a:pt x="448" y="129"/>
                </a:cubicBezTo>
                <a:cubicBezTo>
                  <a:pt x="459" y="131"/>
                  <a:pt x="471" y="131"/>
                  <a:pt x="483" y="133"/>
                </a:cubicBezTo>
                <a:cubicBezTo>
                  <a:pt x="469" y="133"/>
                  <a:pt x="455" y="133"/>
                  <a:pt x="440" y="133"/>
                </a:cubicBezTo>
                <a:cubicBezTo>
                  <a:pt x="439" y="143"/>
                  <a:pt x="438" y="152"/>
                  <a:pt x="438" y="161"/>
                </a:cubicBezTo>
                <a:cubicBezTo>
                  <a:pt x="446" y="160"/>
                  <a:pt x="453" y="160"/>
                  <a:pt x="460" y="159"/>
                </a:cubicBezTo>
                <a:cubicBezTo>
                  <a:pt x="460" y="160"/>
                  <a:pt x="460" y="160"/>
                  <a:pt x="460" y="161"/>
                </a:cubicBezTo>
                <a:cubicBezTo>
                  <a:pt x="459" y="161"/>
                  <a:pt x="458" y="162"/>
                  <a:pt x="456" y="162"/>
                </a:cubicBezTo>
                <a:cubicBezTo>
                  <a:pt x="439" y="163"/>
                  <a:pt x="438" y="164"/>
                  <a:pt x="438" y="182"/>
                </a:cubicBezTo>
                <a:cubicBezTo>
                  <a:pt x="438" y="187"/>
                  <a:pt x="437" y="193"/>
                  <a:pt x="438" y="198"/>
                </a:cubicBezTo>
                <a:cubicBezTo>
                  <a:pt x="440" y="203"/>
                  <a:pt x="444" y="207"/>
                  <a:pt x="446" y="212"/>
                </a:cubicBezTo>
                <a:cubicBezTo>
                  <a:pt x="450" y="209"/>
                  <a:pt x="453" y="205"/>
                  <a:pt x="456" y="202"/>
                </a:cubicBezTo>
                <a:cubicBezTo>
                  <a:pt x="457" y="201"/>
                  <a:pt x="457" y="200"/>
                  <a:pt x="458" y="199"/>
                </a:cubicBezTo>
                <a:cubicBezTo>
                  <a:pt x="458" y="211"/>
                  <a:pt x="453" y="216"/>
                  <a:pt x="436" y="220"/>
                </a:cubicBezTo>
                <a:cubicBezTo>
                  <a:pt x="435" y="227"/>
                  <a:pt x="434" y="235"/>
                  <a:pt x="433" y="243"/>
                </a:cubicBezTo>
                <a:cubicBezTo>
                  <a:pt x="443" y="242"/>
                  <a:pt x="453" y="240"/>
                  <a:pt x="462" y="239"/>
                </a:cubicBezTo>
                <a:cubicBezTo>
                  <a:pt x="462" y="239"/>
                  <a:pt x="462" y="240"/>
                  <a:pt x="462" y="240"/>
                </a:cubicBezTo>
                <a:cubicBezTo>
                  <a:pt x="453" y="242"/>
                  <a:pt x="441" y="242"/>
                  <a:pt x="436" y="248"/>
                </a:cubicBezTo>
                <a:cubicBezTo>
                  <a:pt x="430" y="254"/>
                  <a:pt x="430" y="265"/>
                  <a:pt x="427" y="277"/>
                </a:cubicBezTo>
                <a:cubicBezTo>
                  <a:pt x="444" y="276"/>
                  <a:pt x="459" y="275"/>
                  <a:pt x="472" y="274"/>
                </a:cubicBezTo>
                <a:cubicBezTo>
                  <a:pt x="472" y="275"/>
                  <a:pt x="471" y="277"/>
                  <a:pt x="470" y="280"/>
                </a:cubicBezTo>
                <a:cubicBezTo>
                  <a:pt x="461" y="281"/>
                  <a:pt x="453" y="283"/>
                  <a:pt x="444" y="282"/>
                </a:cubicBezTo>
                <a:cubicBezTo>
                  <a:pt x="429" y="280"/>
                  <a:pt x="426" y="282"/>
                  <a:pt x="429" y="299"/>
                </a:cubicBezTo>
                <a:cubicBezTo>
                  <a:pt x="433" y="298"/>
                  <a:pt x="438" y="298"/>
                  <a:pt x="442" y="297"/>
                </a:cubicBezTo>
                <a:cubicBezTo>
                  <a:pt x="452" y="293"/>
                  <a:pt x="462" y="290"/>
                  <a:pt x="472" y="286"/>
                </a:cubicBezTo>
                <a:cubicBezTo>
                  <a:pt x="468" y="289"/>
                  <a:pt x="464" y="291"/>
                  <a:pt x="458" y="295"/>
                </a:cubicBezTo>
                <a:cubicBezTo>
                  <a:pt x="466" y="296"/>
                  <a:pt x="471" y="296"/>
                  <a:pt x="477" y="297"/>
                </a:cubicBezTo>
                <a:cubicBezTo>
                  <a:pt x="489" y="298"/>
                  <a:pt x="502" y="300"/>
                  <a:pt x="514" y="302"/>
                </a:cubicBezTo>
                <a:cubicBezTo>
                  <a:pt x="515" y="302"/>
                  <a:pt x="514" y="304"/>
                  <a:pt x="515" y="305"/>
                </a:cubicBezTo>
                <a:cubicBezTo>
                  <a:pt x="519" y="307"/>
                  <a:pt x="523" y="311"/>
                  <a:pt x="527" y="311"/>
                </a:cubicBezTo>
                <a:cubicBezTo>
                  <a:pt x="541" y="311"/>
                  <a:pt x="555" y="310"/>
                  <a:pt x="569" y="310"/>
                </a:cubicBezTo>
                <a:cubicBezTo>
                  <a:pt x="557" y="312"/>
                  <a:pt x="544" y="314"/>
                  <a:pt x="533" y="316"/>
                </a:cubicBezTo>
                <a:cubicBezTo>
                  <a:pt x="531" y="328"/>
                  <a:pt x="528" y="339"/>
                  <a:pt x="528" y="350"/>
                </a:cubicBezTo>
                <a:cubicBezTo>
                  <a:pt x="528" y="355"/>
                  <a:pt x="532" y="359"/>
                  <a:pt x="534" y="364"/>
                </a:cubicBezTo>
                <a:cubicBezTo>
                  <a:pt x="533" y="369"/>
                  <a:pt x="530" y="376"/>
                  <a:pt x="529" y="383"/>
                </a:cubicBezTo>
                <a:cubicBezTo>
                  <a:pt x="529" y="385"/>
                  <a:pt x="534" y="389"/>
                  <a:pt x="537" y="390"/>
                </a:cubicBezTo>
                <a:cubicBezTo>
                  <a:pt x="546" y="391"/>
                  <a:pt x="556" y="392"/>
                  <a:pt x="566" y="393"/>
                </a:cubicBezTo>
                <a:cubicBezTo>
                  <a:pt x="566" y="394"/>
                  <a:pt x="566" y="395"/>
                  <a:pt x="566" y="396"/>
                </a:cubicBezTo>
                <a:cubicBezTo>
                  <a:pt x="561" y="397"/>
                  <a:pt x="556" y="400"/>
                  <a:pt x="552" y="400"/>
                </a:cubicBezTo>
                <a:cubicBezTo>
                  <a:pt x="544" y="398"/>
                  <a:pt x="540" y="399"/>
                  <a:pt x="539" y="408"/>
                </a:cubicBezTo>
                <a:cubicBezTo>
                  <a:pt x="539" y="411"/>
                  <a:pt x="536" y="415"/>
                  <a:pt x="534" y="420"/>
                </a:cubicBezTo>
                <a:cubicBezTo>
                  <a:pt x="544" y="424"/>
                  <a:pt x="555" y="427"/>
                  <a:pt x="568" y="431"/>
                </a:cubicBezTo>
                <a:cubicBezTo>
                  <a:pt x="567" y="426"/>
                  <a:pt x="567" y="421"/>
                  <a:pt x="565" y="417"/>
                </a:cubicBezTo>
                <a:cubicBezTo>
                  <a:pt x="564" y="414"/>
                  <a:pt x="561" y="411"/>
                  <a:pt x="558" y="408"/>
                </a:cubicBezTo>
                <a:cubicBezTo>
                  <a:pt x="559" y="407"/>
                  <a:pt x="560" y="406"/>
                  <a:pt x="560" y="405"/>
                </a:cubicBezTo>
                <a:cubicBezTo>
                  <a:pt x="565" y="408"/>
                  <a:pt x="570" y="410"/>
                  <a:pt x="576" y="413"/>
                </a:cubicBezTo>
                <a:cubicBezTo>
                  <a:pt x="579" y="406"/>
                  <a:pt x="583" y="400"/>
                  <a:pt x="587" y="392"/>
                </a:cubicBezTo>
                <a:cubicBezTo>
                  <a:pt x="587" y="392"/>
                  <a:pt x="590" y="393"/>
                  <a:pt x="592" y="394"/>
                </a:cubicBezTo>
                <a:cubicBezTo>
                  <a:pt x="593" y="393"/>
                  <a:pt x="594" y="393"/>
                  <a:pt x="594" y="392"/>
                </a:cubicBezTo>
                <a:cubicBezTo>
                  <a:pt x="590" y="388"/>
                  <a:pt x="587" y="384"/>
                  <a:pt x="581" y="377"/>
                </a:cubicBezTo>
                <a:cubicBezTo>
                  <a:pt x="594" y="379"/>
                  <a:pt x="603" y="380"/>
                  <a:pt x="613" y="382"/>
                </a:cubicBezTo>
                <a:cubicBezTo>
                  <a:pt x="613" y="381"/>
                  <a:pt x="613" y="380"/>
                  <a:pt x="614" y="379"/>
                </a:cubicBezTo>
                <a:cubicBezTo>
                  <a:pt x="607" y="377"/>
                  <a:pt x="601" y="375"/>
                  <a:pt x="597" y="374"/>
                </a:cubicBezTo>
                <a:cubicBezTo>
                  <a:pt x="596" y="374"/>
                  <a:pt x="599" y="374"/>
                  <a:pt x="601" y="373"/>
                </a:cubicBezTo>
                <a:cubicBezTo>
                  <a:pt x="597" y="368"/>
                  <a:pt x="593" y="363"/>
                  <a:pt x="587" y="355"/>
                </a:cubicBezTo>
                <a:cubicBezTo>
                  <a:pt x="602" y="359"/>
                  <a:pt x="612" y="362"/>
                  <a:pt x="623" y="364"/>
                </a:cubicBezTo>
                <a:cubicBezTo>
                  <a:pt x="625" y="361"/>
                  <a:pt x="626" y="359"/>
                  <a:pt x="628" y="356"/>
                </a:cubicBezTo>
                <a:cubicBezTo>
                  <a:pt x="623" y="349"/>
                  <a:pt x="616" y="342"/>
                  <a:pt x="610" y="335"/>
                </a:cubicBezTo>
                <a:cubicBezTo>
                  <a:pt x="618" y="328"/>
                  <a:pt x="631" y="333"/>
                  <a:pt x="636" y="320"/>
                </a:cubicBezTo>
                <a:cubicBezTo>
                  <a:pt x="631" y="320"/>
                  <a:pt x="629" y="320"/>
                  <a:pt x="625" y="319"/>
                </a:cubicBezTo>
                <a:cubicBezTo>
                  <a:pt x="633" y="318"/>
                  <a:pt x="638" y="310"/>
                  <a:pt x="646" y="315"/>
                </a:cubicBezTo>
                <a:cubicBezTo>
                  <a:pt x="648" y="316"/>
                  <a:pt x="651" y="317"/>
                  <a:pt x="652" y="318"/>
                </a:cubicBezTo>
                <a:cubicBezTo>
                  <a:pt x="654" y="326"/>
                  <a:pt x="659" y="328"/>
                  <a:pt x="667" y="324"/>
                </a:cubicBezTo>
                <a:cubicBezTo>
                  <a:pt x="673" y="326"/>
                  <a:pt x="679" y="327"/>
                  <a:pt x="685" y="328"/>
                </a:cubicBezTo>
                <a:cubicBezTo>
                  <a:pt x="685" y="317"/>
                  <a:pt x="685" y="317"/>
                  <a:pt x="664" y="315"/>
                </a:cubicBezTo>
                <a:cubicBezTo>
                  <a:pt x="664" y="318"/>
                  <a:pt x="664" y="320"/>
                  <a:pt x="664" y="322"/>
                </a:cubicBezTo>
                <a:cubicBezTo>
                  <a:pt x="662" y="311"/>
                  <a:pt x="654" y="314"/>
                  <a:pt x="646" y="314"/>
                </a:cubicBezTo>
                <a:cubicBezTo>
                  <a:pt x="646" y="304"/>
                  <a:pt x="636" y="295"/>
                  <a:pt x="624" y="295"/>
                </a:cubicBezTo>
                <a:cubicBezTo>
                  <a:pt x="620" y="295"/>
                  <a:pt x="616" y="294"/>
                  <a:pt x="611" y="294"/>
                </a:cubicBezTo>
                <a:cubicBezTo>
                  <a:pt x="624" y="291"/>
                  <a:pt x="636" y="291"/>
                  <a:pt x="646" y="301"/>
                </a:cubicBezTo>
                <a:cubicBezTo>
                  <a:pt x="648" y="304"/>
                  <a:pt x="650" y="309"/>
                  <a:pt x="653" y="309"/>
                </a:cubicBezTo>
                <a:cubicBezTo>
                  <a:pt x="663" y="311"/>
                  <a:pt x="674" y="311"/>
                  <a:pt x="684" y="312"/>
                </a:cubicBezTo>
                <a:cubicBezTo>
                  <a:pt x="681" y="295"/>
                  <a:pt x="678" y="293"/>
                  <a:pt x="662" y="296"/>
                </a:cubicBezTo>
                <a:cubicBezTo>
                  <a:pt x="660" y="297"/>
                  <a:pt x="657" y="297"/>
                  <a:pt x="654" y="297"/>
                </a:cubicBezTo>
                <a:cubicBezTo>
                  <a:pt x="658" y="295"/>
                  <a:pt x="663" y="294"/>
                  <a:pt x="670" y="291"/>
                </a:cubicBezTo>
                <a:cubicBezTo>
                  <a:pt x="664" y="291"/>
                  <a:pt x="660" y="290"/>
                  <a:pt x="657" y="290"/>
                </a:cubicBezTo>
                <a:cubicBezTo>
                  <a:pt x="657" y="290"/>
                  <a:pt x="657" y="289"/>
                  <a:pt x="657" y="288"/>
                </a:cubicBezTo>
                <a:cubicBezTo>
                  <a:pt x="663" y="289"/>
                  <a:pt x="669" y="289"/>
                  <a:pt x="676" y="289"/>
                </a:cubicBezTo>
                <a:cubicBezTo>
                  <a:pt x="674" y="280"/>
                  <a:pt x="674" y="270"/>
                  <a:pt x="670" y="261"/>
                </a:cubicBezTo>
                <a:cubicBezTo>
                  <a:pt x="668" y="257"/>
                  <a:pt x="661" y="255"/>
                  <a:pt x="655" y="253"/>
                </a:cubicBezTo>
                <a:cubicBezTo>
                  <a:pt x="660" y="253"/>
                  <a:pt x="664" y="254"/>
                  <a:pt x="670" y="254"/>
                </a:cubicBezTo>
                <a:cubicBezTo>
                  <a:pt x="669" y="251"/>
                  <a:pt x="669" y="249"/>
                  <a:pt x="668" y="246"/>
                </a:cubicBezTo>
                <a:cubicBezTo>
                  <a:pt x="667" y="231"/>
                  <a:pt x="666" y="229"/>
                  <a:pt x="650" y="229"/>
                </a:cubicBezTo>
                <a:cubicBezTo>
                  <a:pt x="643" y="229"/>
                  <a:pt x="636" y="229"/>
                  <a:pt x="629" y="227"/>
                </a:cubicBezTo>
                <a:cubicBezTo>
                  <a:pt x="642" y="227"/>
                  <a:pt x="654" y="227"/>
                  <a:pt x="668" y="227"/>
                </a:cubicBezTo>
                <a:cubicBezTo>
                  <a:pt x="668" y="224"/>
                  <a:pt x="667" y="220"/>
                  <a:pt x="667" y="215"/>
                </a:cubicBezTo>
                <a:cubicBezTo>
                  <a:pt x="664" y="215"/>
                  <a:pt x="662" y="215"/>
                  <a:pt x="662" y="215"/>
                </a:cubicBezTo>
                <a:cubicBezTo>
                  <a:pt x="663" y="211"/>
                  <a:pt x="666" y="206"/>
                  <a:pt x="667" y="202"/>
                </a:cubicBezTo>
                <a:cubicBezTo>
                  <a:pt x="667" y="185"/>
                  <a:pt x="667" y="169"/>
                  <a:pt x="668" y="152"/>
                </a:cubicBezTo>
                <a:cubicBezTo>
                  <a:pt x="669" y="167"/>
                  <a:pt x="670" y="182"/>
                  <a:pt x="671" y="197"/>
                </a:cubicBezTo>
                <a:cubicBezTo>
                  <a:pt x="673" y="197"/>
                  <a:pt x="675" y="196"/>
                  <a:pt x="674" y="196"/>
                </a:cubicBezTo>
                <a:cubicBezTo>
                  <a:pt x="673" y="200"/>
                  <a:pt x="671" y="204"/>
                  <a:pt x="671" y="208"/>
                </a:cubicBezTo>
                <a:cubicBezTo>
                  <a:pt x="672" y="225"/>
                  <a:pt x="674" y="241"/>
                  <a:pt x="675" y="259"/>
                </a:cubicBezTo>
                <a:cubicBezTo>
                  <a:pt x="680" y="255"/>
                  <a:pt x="684" y="252"/>
                  <a:pt x="687" y="250"/>
                </a:cubicBezTo>
                <a:cubicBezTo>
                  <a:pt x="688" y="250"/>
                  <a:pt x="689" y="251"/>
                  <a:pt x="689" y="252"/>
                </a:cubicBezTo>
                <a:cubicBezTo>
                  <a:pt x="687" y="254"/>
                  <a:pt x="684" y="256"/>
                  <a:pt x="682" y="258"/>
                </a:cubicBezTo>
                <a:cubicBezTo>
                  <a:pt x="680" y="261"/>
                  <a:pt x="678" y="265"/>
                  <a:pt x="677" y="269"/>
                </a:cubicBezTo>
                <a:cubicBezTo>
                  <a:pt x="677" y="273"/>
                  <a:pt x="679" y="277"/>
                  <a:pt x="681" y="284"/>
                </a:cubicBezTo>
                <a:cubicBezTo>
                  <a:pt x="690" y="276"/>
                  <a:pt x="697" y="270"/>
                  <a:pt x="704" y="264"/>
                </a:cubicBezTo>
                <a:cubicBezTo>
                  <a:pt x="705" y="264"/>
                  <a:pt x="705" y="264"/>
                  <a:pt x="705" y="264"/>
                </a:cubicBezTo>
                <a:cubicBezTo>
                  <a:pt x="703" y="267"/>
                  <a:pt x="700" y="271"/>
                  <a:pt x="698" y="274"/>
                </a:cubicBezTo>
                <a:cubicBezTo>
                  <a:pt x="698" y="275"/>
                  <a:pt x="699" y="276"/>
                  <a:pt x="699" y="276"/>
                </a:cubicBezTo>
                <a:cubicBezTo>
                  <a:pt x="708" y="273"/>
                  <a:pt x="716" y="270"/>
                  <a:pt x="723" y="268"/>
                </a:cubicBezTo>
                <a:cubicBezTo>
                  <a:pt x="720" y="274"/>
                  <a:pt x="717" y="275"/>
                  <a:pt x="705" y="278"/>
                </a:cubicBezTo>
                <a:cubicBezTo>
                  <a:pt x="698" y="280"/>
                  <a:pt x="690" y="283"/>
                  <a:pt x="682" y="287"/>
                </a:cubicBezTo>
                <a:cubicBezTo>
                  <a:pt x="684" y="292"/>
                  <a:pt x="686" y="296"/>
                  <a:pt x="688" y="301"/>
                </a:cubicBezTo>
                <a:cubicBezTo>
                  <a:pt x="695" y="301"/>
                  <a:pt x="703" y="301"/>
                  <a:pt x="710" y="301"/>
                </a:cubicBezTo>
                <a:cubicBezTo>
                  <a:pt x="710" y="302"/>
                  <a:pt x="710" y="303"/>
                  <a:pt x="710" y="304"/>
                </a:cubicBezTo>
                <a:cubicBezTo>
                  <a:pt x="703" y="304"/>
                  <a:pt x="697" y="304"/>
                  <a:pt x="691" y="304"/>
                </a:cubicBezTo>
                <a:cubicBezTo>
                  <a:pt x="692" y="325"/>
                  <a:pt x="694" y="344"/>
                  <a:pt x="695" y="363"/>
                </a:cubicBezTo>
                <a:cubicBezTo>
                  <a:pt x="702" y="362"/>
                  <a:pt x="708" y="362"/>
                  <a:pt x="705" y="351"/>
                </a:cubicBezTo>
                <a:cubicBezTo>
                  <a:pt x="715" y="353"/>
                  <a:pt x="725" y="364"/>
                  <a:pt x="735" y="352"/>
                </a:cubicBezTo>
                <a:cubicBezTo>
                  <a:pt x="731" y="348"/>
                  <a:pt x="726" y="344"/>
                  <a:pt x="720" y="339"/>
                </a:cubicBezTo>
                <a:cubicBezTo>
                  <a:pt x="731" y="339"/>
                  <a:pt x="741" y="339"/>
                  <a:pt x="754" y="339"/>
                </a:cubicBezTo>
                <a:cubicBezTo>
                  <a:pt x="743" y="330"/>
                  <a:pt x="734" y="322"/>
                  <a:pt x="725" y="314"/>
                </a:cubicBezTo>
                <a:cubicBezTo>
                  <a:pt x="736" y="313"/>
                  <a:pt x="744" y="326"/>
                  <a:pt x="757" y="320"/>
                </a:cubicBezTo>
                <a:cubicBezTo>
                  <a:pt x="747" y="315"/>
                  <a:pt x="737" y="310"/>
                  <a:pt x="728" y="305"/>
                </a:cubicBezTo>
                <a:cubicBezTo>
                  <a:pt x="727" y="304"/>
                  <a:pt x="726" y="301"/>
                  <a:pt x="725" y="298"/>
                </a:cubicBezTo>
                <a:cubicBezTo>
                  <a:pt x="727" y="298"/>
                  <a:pt x="730" y="298"/>
                  <a:pt x="732" y="298"/>
                </a:cubicBezTo>
                <a:cubicBezTo>
                  <a:pt x="739" y="300"/>
                  <a:pt x="746" y="303"/>
                  <a:pt x="754" y="305"/>
                </a:cubicBezTo>
                <a:cubicBezTo>
                  <a:pt x="754" y="304"/>
                  <a:pt x="755" y="303"/>
                  <a:pt x="755" y="302"/>
                </a:cubicBezTo>
                <a:cubicBezTo>
                  <a:pt x="747" y="297"/>
                  <a:pt x="739" y="292"/>
                  <a:pt x="732" y="288"/>
                </a:cubicBezTo>
                <a:cubicBezTo>
                  <a:pt x="732" y="287"/>
                  <a:pt x="732" y="286"/>
                  <a:pt x="733" y="286"/>
                </a:cubicBezTo>
                <a:cubicBezTo>
                  <a:pt x="740" y="287"/>
                  <a:pt x="748" y="288"/>
                  <a:pt x="755" y="289"/>
                </a:cubicBezTo>
                <a:cubicBezTo>
                  <a:pt x="756" y="288"/>
                  <a:pt x="756" y="287"/>
                  <a:pt x="756" y="286"/>
                </a:cubicBezTo>
                <a:cubicBezTo>
                  <a:pt x="752" y="283"/>
                  <a:pt x="748" y="279"/>
                  <a:pt x="744" y="276"/>
                </a:cubicBezTo>
                <a:cubicBezTo>
                  <a:pt x="744" y="275"/>
                  <a:pt x="744" y="275"/>
                  <a:pt x="745" y="274"/>
                </a:cubicBezTo>
                <a:cubicBezTo>
                  <a:pt x="750" y="275"/>
                  <a:pt x="755" y="275"/>
                  <a:pt x="763" y="276"/>
                </a:cubicBezTo>
                <a:cubicBezTo>
                  <a:pt x="755" y="269"/>
                  <a:pt x="750" y="264"/>
                  <a:pt x="744" y="258"/>
                </a:cubicBezTo>
                <a:cubicBezTo>
                  <a:pt x="744" y="258"/>
                  <a:pt x="744" y="257"/>
                  <a:pt x="745" y="257"/>
                </a:cubicBezTo>
                <a:cubicBezTo>
                  <a:pt x="751" y="259"/>
                  <a:pt x="757" y="261"/>
                  <a:pt x="763" y="263"/>
                </a:cubicBezTo>
                <a:cubicBezTo>
                  <a:pt x="763" y="263"/>
                  <a:pt x="764" y="262"/>
                  <a:pt x="764" y="262"/>
                </a:cubicBezTo>
                <a:cubicBezTo>
                  <a:pt x="761" y="258"/>
                  <a:pt x="758" y="253"/>
                  <a:pt x="754" y="248"/>
                </a:cubicBezTo>
                <a:cubicBezTo>
                  <a:pt x="758" y="249"/>
                  <a:pt x="761" y="250"/>
                  <a:pt x="765" y="250"/>
                </a:cubicBezTo>
                <a:cubicBezTo>
                  <a:pt x="764" y="246"/>
                  <a:pt x="763" y="242"/>
                  <a:pt x="762" y="238"/>
                </a:cubicBezTo>
                <a:cubicBezTo>
                  <a:pt x="766" y="239"/>
                  <a:pt x="769" y="239"/>
                  <a:pt x="774" y="241"/>
                </a:cubicBezTo>
                <a:cubicBezTo>
                  <a:pt x="773" y="228"/>
                  <a:pt x="770" y="215"/>
                  <a:pt x="780" y="204"/>
                </a:cubicBezTo>
                <a:cubicBezTo>
                  <a:pt x="779" y="216"/>
                  <a:pt x="779" y="228"/>
                  <a:pt x="778" y="239"/>
                </a:cubicBezTo>
                <a:cubicBezTo>
                  <a:pt x="781" y="239"/>
                  <a:pt x="784" y="239"/>
                  <a:pt x="787" y="239"/>
                </a:cubicBezTo>
                <a:cubicBezTo>
                  <a:pt x="784" y="244"/>
                  <a:pt x="782" y="248"/>
                  <a:pt x="779" y="252"/>
                </a:cubicBezTo>
                <a:cubicBezTo>
                  <a:pt x="781" y="253"/>
                  <a:pt x="783" y="254"/>
                  <a:pt x="785" y="255"/>
                </a:cubicBezTo>
                <a:cubicBezTo>
                  <a:pt x="783" y="260"/>
                  <a:pt x="780" y="266"/>
                  <a:pt x="777" y="273"/>
                </a:cubicBezTo>
                <a:cubicBezTo>
                  <a:pt x="783" y="273"/>
                  <a:pt x="787" y="273"/>
                  <a:pt x="794" y="272"/>
                </a:cubicBezTo>
                <a:cubicBezTo>
                  <a:pt x="788" y="280"/>
                  <a:pt x="783" y="287"/>
                  <a:pt x="778" y="294"/>
                </a:cubicBezTo>
                <a:cubicBezTo>
                  <a:pt x="779" y="294"/>
                  <a:pt x="779" y="295"/>
                  <a:pt x="780" y="296"/>
                </a:cubicBezTo>
                <a:cubicBezTo>
                  <a:pt x="790" y="292"/>
                  <a:pt x="801" y="288"/>
                  <a:pt x="811" y="284"/>
                </a:cubicBezTo>
                <a:cubicBezTo>
                  <a:pt x="811" y="285"/>
                  <a:pt x="812" y="286"/>
                  <a:pt x="812" y="286"/>
                </a:cubicBezTo>
                <a:cubicBezTo>
                  <a:pt x="804" y="294"/>
                  <a:pt x="795" y="303"/>
                  <a:pt x="786" y="311"/>
                </a:cubicBezTo>
                <a:cubicBezTo>
                  <a:pt x="788" y="311"/>
                  <a:pt x="792" y="311"/>
                  <a:pt x="797" y="312"/>
                </a:cubicBezTo>
                <a:cubicBezTo>
                  <a:pt x="791" y="317"/>
                  <a:pt x="786" y="321"/>
                  <a:pt x="780" y="326"/>
                </a:cubicBezTo>
                <a:cubicBezTo>
                  <a:pt x="783" y="327"/>
                  <a:pt x="786" y="327"/>
                  <a:pt x="789" y="328"/>
                </a:cubicBezTo>
                <a:cubicBezTo>
                  <a:pt x="787" y="330"/>
                  <a:pt x="785" y="331"/>
                  <a:pt x="783" y="333"/>
                </a:cubicBezTo>
                <a:cubicBezTo>
                  <a:pt x="783" y="333"/>
                  <a:pt x="783" y="334"/>
                  <a:pt x="784" y="334"/>
                </a:cubicBezTo>
                <a:cubicBezTo>
                  <a:pt x="792" y="332"/>
                  <a:pt x="799" y="330"/>
                  <a:pt x="809" y="327"/>
                </a:cubicBezTo>
                <a:cubicBezTo>
                  <a:pt x="806" y="333"/>
                  <a:pt x="804" y="337"/>
                  <a:pt x="802" y="342"/>
                </a:cubicBezTo>
                <a:cubicBezTo>
                  <a:pt x="798" y="342"/>
                  <a:pt x="793" y="342"/>
                  <a:pt x="789" y="342"/>
                </a:cubicBezTo>
                <a:cubicBezTo>
                  <a:pt x="794" y="354"/>
                  <a:pt x="806" y="341"/>
                  <a:pt x="813" y="349"/>
                </a:cubicBezTo>
                <a:cubicBezTo>
                  <a:pt x="810" y="350"/>
                  <a:pt x="807" y="351"/>
                  <a:pt x="803" y="352"/>
                </a:cubicBezTo>
                <a:cubicBezTo>
                  <a:pt x="816" y="359"/>
                  <a:pt x="828" y="356"/>
                  <a:pt x="841" y="353"/>
                </a:cubicBezTo>
                <a:cubicBezTo>
                  <a:pt x="838" y="357"/>
                  <a:pt x="837" y="359"/>
                  <a:pt x="834" y="362"/>
                </a:cubicBezTo>
                <a:cubicBezTo>
                  <a:pt x="859" y="367"/>
                  <a:pt x="883" y="373"/>
                  <a:pt x="907" y="378"/>
                </a:cubicBezTo>
                <a:cubicBezTo>
                  <a:pt x="908" y="374"/>
                  <a:pt x="908" y="373"/>
                  <a:pt x="908" y="373"/>
                </a:cubicBezTo>
                <a:cubicBezTo>
                  <a:pt x="907" y="371"/>
                  <a:pt x="906" y="369"/>
                  <a:pt x="904" y="367"/>
                </a:cubicBezTo>
                <a:cubicBezTo>
                  <a:pt x="897" y="371"/>
                  <a:pt x="892" y="368"/>
                  <a:pt x="890" y="360"/>
                </a:cubicBezTo>
                <a:cubicBezTo>
                  <a:pt x="887" y="362"/>
                  <a:pt x="883" y="365"/>
                  <a:pt x="878" y="367"/>
                </a:cubicBezTo>
                <a:cubicBezTo>
                  <a:pt x="876" y="363"/>
                  <a:pt x="874" y="359"/>
                  <a:pt x="873" y="356"/>
                </a:cubicBezTo>
                <a:cubicBezTo>
                  <a:pt x="866" y="356"/>
                  <a:pt x="860" y="357"/>
                  <a:pt x="854" y="358"/>
                </a:cubicBezTo>
                <a:cubicBezTo>
                  <a:pt x="853" y="352"/>
                  <a:pt x="852" y="347"/>
                  <a:pt x="851" y="343"/>
                </a:cubicBezTo>
                <a:cubicBezTo>
                  <a:pt x="846" y="344"/>
                  <a:pt x="842" y="344"/>
                  <a:pt x="838" y="345"/>
                </a:cubicBezTo>
                <a:cubicBezTo>
                  <a:pt x="836" y="339"/>
                  <a:pt x="833" y="332"/>
                  <a:pt x="831" y="326"/>
                </a:cubicBezTo>
                <a:cubicBezTo>
                  <a:pt x="847" y="326"/>
                  <a:pt x="862" y="326"/>
                  <a:pt x="879" y="326"/>
                </a:cubicBezTo>
                <a:cubicBezTo>
                  <a:pt x="876" y="320"/>
                  <a:pt x="873" y="315"/>
                  <a:pt x="870" y="309"/>
                </a:cubicBezTo>
                <a:cubicBezTo>
                  <a:pt x="859" y="314"/>
                  <a:pt x="857" y="308"/>
                  <a:pt x="856" y="299"/>
                </a:cubicBezTo>
                <a:cubicBezTo>
                  <a:pt x="850" y="300"/>
                  <a:pt x="845" y="300"/>
                  <a:pt x="845" y="291"/>
                </a:cubicBezTo>
                <a:cubicBezTo>
                  <a:pt x="844" y="283"/>
                  <a:pt x="846" y="282"/>
                  <a:pt x="855" y="284"/>
                </a:cubicBezTo>
                <a:cubicBezTo>
                  <a:pt x="873" y="288"/>
                  <a:pt x="892" y="292"/>
                  <a:pt x="911" y="296"/>
                </a:cubicBezTo>
                <a:cubicBezTo>
                  <a:pt x="913" y="297"/>
                  <a:pt x="915" y="296"/>
                  <a:pt x="919" y="296"/>
                </a:cubicBezTo>
                <a:cubicBezTo>
                  <a:pt x="913" y="290"/>
                  <a:pt x="908" y="285"/>
                  <a:pt x="903" y="280"/>
                </a:cubicBezTo>
                <a:cubicBezTo>
                  <a:pt x="902" y="280"/>
                  <a:pt x="901" y="281"/>
                  <a:pt x="900" y="282"/>
                </a:cubicBezTo>
                <a:cubicBezTo>
                  <a:pt x="900" y="279"/>
                  <a:pt x="900" y="276"/>
                  <a:pt x="900" y="272"/>
                </a:cubicBezTo>
                <a:cubicBezTo>
                  <a:pt x="898" y="271"/>
                  <a:pt x="895" y="269"/>
                  <a:pt x="893" y="267"/>
                </a:cubicBezTo>
                <a:cubicBezTo>
                  <a:pt x="884" y="259"/>
                  <a:pt x="886" y="247"/>
                  <a:pt x="882" y="237"/>
                </a:cubicBezTo>
                <a:cubicBezTo>
                  <a:pt x="896" y="253"/>
                  <a:pt x="910" y="268"/>
                  <a:pt x="929" y="272"/>
                </a:cubicBezTo>
                <a:cubicBezTo>
                  <a:pt x="932" y="259"/>
                  <a:pt x="934" y="246"/>
                  <a:pt x="936" y="233"/>
                </a:cubicBezTo>
                <a:cubicBezTo>
                  <a:pt x="936" y="227"/>
                  <a:pt x="936" y="221"/>
                  <a:pt x="935" y="215"/>
                </a:cubicBezTo>
                <a:cubicBezTo>
                  <a:pt x="935" y="206"/>
                  <a:pt x="934" y="197"/>
                  <a:pt x="933" y="188"/>
                </a:cubicBezTo>
                <a:cubicBezTo>
                  <a:pt x="933" y="186"/>
                  <a:pt x="935" y="184"/>
                  <a:pt x="936" y="182"/>
                </a:cubicBezTo>
                <a:cubicBezTo>
                  <a:pt x="938" y="184"/>
                  <a:pt x="940" y="185"/>
                  <a:pt x="942" y="186"/>
                </a:cubicBezTo>
                <a:cubicBezTo>
                  <a:pt x="944" y="189"/>
                  <a:pt x="946" y="191"/>
                  <a:pt x="948" y="193"/>
                </a:cubicBezTo>
                <a:cubicBezTo>
                  <a:pt x="950" y="193"/>
                  <a:pt x="951" y="192"/>
                  <a:pt x="952" y="192"/>
                </a:cubicBezTo>
                <a:cubicBezTo>
                  <a:pt x="951" y="195"/>
                  <a:pt x="950" y="199"/>
                  <a:pt x="949" y="203"/>
                </a:cubicBezTo>
                <a:cubicBezTo>
                  <a:pt x="957" y="207"/>
                  <a:pt x="964" y="212"/>
                  <a:pt x="955" y="221"/>
                </a:cubicBezTo>
                <a:cubicBezTo>
                  <a:pt x="971" y="234"/>
                  <a:pt x="950" y="239"/>
                  <a:pt x="950" y="245"/>
                </a:cubicBezTo>
                <a:cubicBezTo>
                  <a:pt x="954" y="252"/>
                  <a:pt x="955" y="257"/>
                  <a:pt x="958" y="259"/>
                </a:cubicBezTo>
                <a:cubicBezTo>
                  <a:pt x="965" y="264"/>
                  <a:pt x="973" y="271"/>
                  <a:pt x="980" y="271"/>
                </a:cubicBezTo>
                <a:cubicBezTo>
                  <a:pt x="993" y="271"/>
                  <a:pt x="1005" y="266"/>
                  <a:pt x="1017" y="263"/>
                </a:cubicBezTo>
                <a:cubicBezTo>
                  <a:pt x="1020" y="262"/>
                  <a:pt x="1023" y="261"/>
                  <a:pt x="1027" y="261"/>
                </a:cubicBezTo>
                <a:cubicBezTo>
                  <a:pt x="1024" y="268"/>
                  <a:pt x="1022" y="274"/>
                  <a:pt x="1019" y="280"/>
                </a:cubicBezTo>
                <a:cubicBezTo>
                  <a:pt x="1019" y="281"/>
                  <a:pt x="1018" y="283"/>
                  <a:pt x="1018" y="283"/>
                </a:cubicBezTo>
                <a:cubicBezTo>
                  <a:pt x="1005" y="283"/>
                  <a:pt x="1005" y="292"/>
                  <a:pt x="1004" y="301"/>
                </a:cubicBezTo>
                <a:cubicBezTo>
                  <a:pt x="1004" y="301"/>
                  <a:pt x="1002" y="302"/>
                  <a:pt x="1000" y="302"/>
                </a:cubicBezTo>
                <a:cubicBezTo>
                  <a:pt x="1023" y="311"/>
                  <a:pt x="1045" y="303"/>
                  <a:pt x="1067" y="302"/>
                </a:cubicBezTo>
                <a:cubicBezTo>
                  <a:pt x="1066" y="311"/>
                  <a:pt x="1059" y="321"/>
                  <a:pt x="1051" y="321"/>
                </a:cubicBezTo>
                <a:cubicBezTo>
                  <a:pt x="1051" y="326"/>
                  <a:pt x="1050" y="331"/>
                  <a:pt x="1049" y="335"/>
                </a:cubicBezTo>
                <a:cubicBezTo>
                  <a:pt x="1044" y="333"/>
                  <a:pt x="1038" y="331"/>
                  <a:pt x="1032" y="328"/>
                </a:cubicBezTo>
                <a:cubicBezTo>
                  <a:pt x="1030" y="332"/>
                  <a:pt x="1029" y="337"/>
                  <a:pt x="1026" y="340"/>
                </a:cubicBezTo>
                <a:cubicBezTo>
                  <a:pt x="1025" y="342"/>
                  <a:pt x="1018" y="338"/>
                  <a:pt x="1014" y="336"/>
                </a:cubicBezTo>
                <a:cubicBezTo>
                  <a:pt x="1012" y="340"/>
                  <a:pt x="1009" y="345"/>
                  <a:pt x="1006" y="350"/>
                </a:cubicBezTo>
                <a:cubicBezTo>
                  <a:pt x="1013" y="358"/>
                  <a:pt x="1021" y="354"/>
                  <a:pt x="1029" y="353"/>
                </a:cubicBezTo>
                <a:cubicBezTo>
                  <a:pt x="1036" y="351"/>
                  <a:pt x="1043" y="348"/>
                  <a:pt x="1050" y="346"/>
                </a:cubicBezTo>
                <a:cubicBezTo>
                  <a:pt x="1052" y="346"/>
                  <a:pt x="1055" y="347"/>
                  <a:pt x="1057" y="349"/>
                </a:cubicBezTo>
                <a:cubicBezTo>
                  <a:pt x="1066" y="355"/>
                  <a:pt x="1073" y="355"/>
                  <a:pt x="1078" y="349"/>
                </a:cubicBezTo>
                <a:cubicBezTo>
                  <a:pt x="1071" y="346"/>
                  <a:pt x="1065" y="344"/>
                  <a:pt x="1059" y="341"/>
                </a:cubicBezTo>
                <a:cubicBezTo>
                  <a:pt x="1059" y="340"/>
                  <a:pt x="1059" y="338"/>
                  <a:pt x="1059" y="337"/>
                </a:cubicBezTo>
                <a:cubicBezTo>
                  <a:pt x="1065" y="336"/>
                  <a:pt x="1072" y="335"/>
                  <a:pt x="1080" y="333"/>
                </a:cubicBezTo>
                <a:cubicBezTo>
                  <a:pt x="1074" y="329"/>
                  <a:pt x="1069" y="327"/>
                  <a:pt x="1063" y="323"/>
                </a:cubicBezTo>
                <a:cubicBezTo>
                  <a:pt x="1070" y="322"/>
                  <a:pt x="1076" y="321"/>
                  <a:pt x="1084" y="320"/>
                </a:cubicBezTo>
                <a:cubicBezTo>
                  <a:pt x="1077" y="316"/>
                  <a:pt x="1073" y="314"/>
                  <a:pt x="1069" y="311"/>
                </a:cubicBezTo>
                <a:cubicBezTo>
                  <a:pt x="1070" y="311"/>
                  <a:pt x="1070" y="310"/>
                  <a:pt x="1070" y="309"/>
                </a:cubicBezTo>
                <a:cubicBezTo>
                  <a:pt x="1075" y="310"/>
                  <a:pt x="1079" y="311"/>
                  <a:pt x="1085" y="312"/>
                </a:cubicBezTo>
                <a:cubicBezTo>
                  <a:pt x="1085" y="308"/>
                  <a:pt x="1084" y="304"/>
                  <a:pt x="1084" y="300"/>
                </a:cubicBezTo>
                <a:cubicBezTo>
                  <a:pt x="1085" y="299"/>
                  <a:pt x="1085" y="299"/>
                  <a:pt x="1086" y="299"/>
                </a:cubicBezTo>
                <a:cubicBezTo>
                  <a:pt x="1087" y="303"/>
                  <a:pt x="1088" y="308"/>
                  <a:pt x="1090" y="312"/>
                </a:cubicBezTo>
                <a:cubicBezTo>
                  <a:pt x="1094" y="312"/>
                  <a:pt x="1099" y="312"/>
                  <a:pt x="1105" y="312"/>
                </a:cubicBezTo>
                <a:cubicBezTo>
                  <a:pt x="1101" y="315"/>
                  <a:pt x="1098" y="317"/>
                  <a:pt x="1093" y="321"/>
                </a:cubicBezTo>
                <a:cubicBezTo>
                  <a:pt x="1098" y="320"/>
                  <a:pt x="1102" y="319"/>
                  <a:pt x="1105" y="319"/>
                </a:cubicBezTo>
                <a:cubicBezTo>
                  <a:pt x="1105" y="319"/>
                  <a:pt x="1106" y="320"/>
                  <a:pt x="1107" y="321"/>
                </a:cubicBezTo>
                <a:cubicBezTo>
                  <a:pt x="1103" y="325"/>
                  <a:pt x="1100" y="328"/>
                  <a:pt x="1096" y="332"/>
                </a:cubicBezTo>
                <a:cubicBezTo>
                  <a:pt x="1100" y="332"/>
                  <a:pt x="1104" y="333"/>
                  <a:pt x="1111" y="334"/>
                </a:cubicBezTo>
                <a:cubicBezTo>
                  <a:pt x="1104" y="339"/>
                  <a:pt x="1099" y="342"/>
                  <a:pt x="1095" y="345"/>
                </a:cubicBezTo>
                <a:cubicBezTo>
                  <a:pt x="1095" y="346"/>
                  <a:pt x="1096" y="347"/>
                  <a:pt x="1096" y="348"/>
                </a:cubicBezTo>
                <a:cubicBezTo>
                  <a:pt x="1106" y="344"/>
                  <a:pt x="1115" y="341"/>
                  <a:pt x="1126" y="337"/>
                </a:cubicBezTo>
                <a:cubicBezTo>
                  <a:pt x="1125" y="333"/>
                  <a:pt x="1124" y="330"/>
                  <a:pt x="1122" y="326"/>
                </a:cubicBezTo>
                <a:cubicBezTo>
                  <a:pt x="1124" y="328"/>
                  <a:pt x="1126" y="329"/>
                  <a:pt x="1127" y="331"/>
                </a:cubicBezTo>
                <a:cubicBezTo>
                  <a:pt x="1131" y="339"/>
                  <a:pt x="1137" y="340"/>
                  <a:pt x="1143" y="338"/>
                </a:cubicBezTo>
                <a:cubicBezTo>
                  <a:pt x="1150" y="335"/>
                  <a:pt x="1158" y="333"/>
                  <a:pt x="1154" y="322"/>
                </a:cubicBezTo>
                <a:cubicBezTo>
                  <a:pt x="1151" y="312"/>
                  <a:pt x="1149" y="301"/>
                  <a:pt x="1147" y="291"/>
                </a:cubicBezTo>
                <a:cubicBezTo>
                  <a:pt x="1145" y="278"/>
                  <a:pt x="1142" y="276"/>
                  <a:pt x="1129" y="280"/>
                </a:cubicBezTo>
                <a:cubicBezTo>
                  <a:pt x="1126" y="281"/>
                  <a:pt x="1123" y="281"/>
                  <a:pt x="1119" y="282"/>
                </a:cubicBezTo>
                <a:cubicBezTo>
                  <a:pt x="1122" y="279"/>
                  <a:pt x="1124" y="276"/>
                  <a:pt x="1127" y="273"/>
                </a:cubicBezTo>
                <a:cubicBezTo>
                  <a:pt x="1110" y="273"/>
                  <a:pt x="1095" y="273"/>
                  <a:pt x="1079" y="273"/>
                </a:cubicBezTo>
                <a:cubicBezTo>
                  <a:pt x="1101" y="276"/>
                  <a:pt x="1122" y="260"/>
                  <a:pt x="1145" y="278"/>
                </a:cubicBezTo>
                <a:cubicBezTo>
                  <a:pt x="1140" y="251"/>
                  <a:pt x="1136" y="228"/>
                  <a:pt x="1132" y="201"/>
                </a:cubicBezTo>
                <a:cubicBezTo>
                  <a:pt x="1121" y="213"/>
                  <a:pt x="1113" y="223"/>
                  <a:pt x="1105" y="232"/>
                </a:cubicBezTo>
                <a:cubicBezTo>
                  <a:pt x="1108" y="221"/>
                  <a:pt x="1126" y="202"/>
                  <a:pt x="1133" y="200"/>
                </a:cubicBezTo>
                <a:cubicBezTo>
                  <a:pt x="1133" y="196"/>
                  <a:pt x="1132" y="192"/>
                  <a:pt x="1133" y="189"/>
                </a:cubicBezTo>
                <a:cubicBezTo>
                  <a:pt x="1134" y="179"/>
                  <a:pt x="1128" y="177"/>
                  <a:pt x="1120" y="177"/>
                </a:cubicBezTo>
                <a:cubicBezTo>
                  <a:pt x="1115" y="176"/>
                  <a:pt x="1110" y="176"/>
                  <a:pt x="1104" y="176"/>
                </a:cubicBezTo>
                <a:cubicBezTo>
                  <a:pt x="1099" y="176"/>
                  <a:pt x="1093" y="176"/>
                  <a:pt x="1088" y="174"/>
                </a:cubicBezTo>
                <a:cubicBezTo>
                  <a:pt x="1102" y="174"/>
                  <a:pt x="1116" y="174"/>
                  <a:pt x="1131" y="174"/>
                </a:cubicBezTo>
                <a:cubicBezTo>
                  <a:pt x="1131" y="171"/>
                  <a:pt x="1132" y="165"/>
                  <a:pt x="1131" y="160"/>
                </a:cubicBezTo>
                <a:cubicBezTo>
                  <a:pt x="1130" y="153"/>
                  <a:pt x="1121" y="148"/>
                  <a:pt x="1115" y="151"/>
                </a:cubicBezTo>
                <a:cubicBezTo>
                  <a:pt x="1106" y="155"/>
                  <a:pt x="1097" y="157"/>
                  <a:pt x="1088" y="159"/>
                </a:cubicBezTo>
                <a:cubicBezTo>
                  <a:pt x="1098" y="154"/>
                  <a:pt x="1109" y="150"/>
                  <a:pt x="1121" y="146"/>
                </a:cubicBezTo>
                <a:cubicBezTo>
                  <a:pt x="1123" y="147"/>
                  <a:pt x="1126" y="148"/>
                  <a:pt x="1130" y="151"/>
                </a:cubicBezTo>
                <a:cubicBezTo>
                  <a:pt x="1130" y="113"/>
                  <a:pt x="1130" y="75"/>
                  <a:pt x="1130" y="38"/>
                </a:cubicBezTo>
                <a:cubicBezTo>
                  <a:pt x="1131" y="38"/>
                  <a:pt x="1131" y="38"/>
                  <a:pt x="1132" y="38"/>
                </a:cubicBezTo>
                <a:cubicBezTo>
                  <a:pt x="1133" y="67"/>
                  <a:pt x="1134" y="97"/>
                  <a:pt x="1135" y="127"/>
                </a:cubicBezTo>
                <a:cubicBezTo>
                  <a:pt x="1147" y="124"/>
                  <a:pt x="1159" y="122"/>
                  <a:pt x="1170" y="119"/>
                </a:cubicBezTo>
                <a:cubicBezTo>
                  <a:pt x="1171" y="120"/>
                  <a:pt x="1171" y="120"/>
                  <a:pt x="1171" y="120"/>
                </a:cubicBezTo>
                <a:cubicBezTo>
                  <a:pt x="1165" y="123"/>
                  <a:pt x="1160" y="127"/>
                  <a:pt x="1154" y="127"/>
                </a:cubicBezTo>
                <a:cubicBezTo>
                  <a:pt x="1135" y="129"/>
                  <a:pt x="1135" y="128"/>
                  <a:pt x="1135" y="148"/>
                </a:cubicBezTo>
                <a:cubicBezTo>
                  <a:pt x="1135" y="157"/>
                  <a:pt x="1136" y="165"/>
                  <a:pt x="1136" y="174"/>
                </a:cubicBezTo>
                <a:cubicBezTo>
                  <a:pt x="1136" y="175"/>
                  <a:pt x="1137" y="176"/>
                  <a:pt x="1137" y="176"/>
                </a:cubicBezTo>
                <a:cubicBezTo>
                  <a:pt x="1150" y="180"/>
                  <a:pt x="1162" y="179"/>
                  <a:pt x="1173" y="175"/>
                </a:cubicBezTo>
                <a:cubicBezTo>
                  <a:pt x="1167" y="178"/>
                  <a:pt x="1161" y="181"/>
                  <a:pt x="1153" y="185"/>
                </a:cubicBezTo>
                <a:cubicBezTo>
                  <a:pt x="1161" y="191"/>
                  <a:pt x="1166" y="198"/>
                  <a:pt x="1173" y="200"/>
                </a:cubicBezTo>
                <a:cubicBezTo>
                  <a:pt x="1180" y="203"/>
                  <a:pt x="1189" y="201"/>
                  <a:pt x="1197" y="202"/>
                </a:cubicBezTo>
                <a:cubicBezTo>
                  <a:pt x="1179" y="207"/>
                  <a:pt x="1163" y="205"/>
                  <a:pt x="1151" y="187"/>
                </a:cubicBezTo>
                <a:cubicBezTo>
                  <a:pt x="1149" y="184"/>
                  <a:pt x="1143" y="183"/>
                  <a:pt x="1136" y="179"/>
                </a:cubicBezTo>
                <a:cubicBezTo>
                  <a:pt x="1139" y="200"/>
                  <a:pt x="1141" y="217"/>
                  <a:pt x="1144" y="235"/>
                </a:cubicBezTo>
                <a:cubicBezTo>
                  <a:pt x="1153" y="234"/>
                  <a:pt x="1160" y="233"/>
                  <a:pt x="1162" y="223"/>
                </a:cubicBezTo>
                <a:cubicBezTo>
                  <a:pt x="1163" y="221"/>
                  <a:pt x="1166" y="219"/>
                  <a:pt x="1167" y="219"/>
                </a:cubicBezTo>
                <a:cubicBezTo>
                  <a:pt x="1181" y="223"/>
                  <a:pt x="1190" y="210"/>
                  <a:pt x="1202" y="208"/>
                </a:cubicBezTo>
                <a:cubicBezTo>
                  <a:pt x="1206" y="207"/>
                  <a:pt x="1209" y="205"/>
                  <a:pt x="1213" y="206"/>
                </a:cubicBezTo>
                <a:cubicBezTo>
                  <a:pt x="1206" y="209"/>
                  <a:pt x="1199" y="212"/>
                  <a:pt x="1194" y="216"/>
                </a:cubicBezTo>
                <a:cubicBezTo>
                  <a:pt x="1187" y="220"/>
                  <a:pt x="1182" y="225"/>
                  <a:pt x="1176" y="230"/>
                </a:cubicBezTo>
                <a:cubicBezTo>
                  <a:pt x="1173" y="232"/>
                  <a:pt x="1170" y="234"/>
                  <a:pt x="1166" y="235"/>
                </a:cubicBezTo>
                <a:cubicBezTo>
                  <a:pt x="1160" y="238"/>
                  <a:pt x="1153" y="239"/>
                  <a:pt x="1145" y="241"/>
                </a:cubicBezTo>
                <a:cubicBezTo>
                  <a:pt x="1147" y="248"/>
                  <a:pt x="1148" y="253"/>
                  <a:pt x="1149" y="260"/>
                </a:cubicBezTo>
                <a:cubicBezTo>
                  <a:pt x="1156" y="257"/>
                  <a:pt x="1164" y="265"/>
                  <a:pt x="1170" y="255"/>
                </a:cubicBezTo>
                <a:cubicBezTo>
                  <a:pt x="1171" y="254"/>
                  <a:pt x="1181" y="257"/>
                  <a:pt x="1185" y="260"/>
                </a:cubicBezTo>
                <a:cubicBezTo>
                  <a:pt x="1190" y="263"/>
                  <a:pt x="1192" y="269"/>
                  <a:pt x="1194" y="275"/>
                </a:cubicBezTo>
                <a:cubicBezTo>
                  <a:pt x="1189" y="270"/>
                  <a:pt x="1185" y="265"/>
                  <a:pt x="1179" y="259"/>
                </a:cubicBezTo>
                <a:cubicBezTo>
                  <a:pt x="1177" y="268"/>
                  <a:pt x="1171" y="268"/>
                  <a:pt x="1163" y="265"/>
                </a:cubicBezTo>
                <a:cubicBezTo>
                  <a:pt x="1152" y="261"/>
                  <a:pt x="1149" y="264"/>
                  <a:pt x="1152" y="275"/>
                </a:cubicBezTo>
                <a:cubicBezTo>
                  <a:pt x="1154" y="284"/>
                  <a:pt x="1156" y="294"/>
                  <a:pt x="1158" y="303"/>
                </a:cubicBezTo>
                <a:cubicBezTo>
                  <a:pt x="1173" y="302"/>
                  <a:pt x="1169" y="289"/>
                  <a:pt x="1174" y="281"/>
                </a:cubicBezTo>
                <a:cubicBezTo>
                  <a:pt x="1174" y="285"/>
                  <a:pt x="1173" y="288"/>
                  <a:pt x="1173" y="292"/>
                </a:cubicBezTo>
                <a:cubicBezTo>
                  <a:pt x="1183" y="295"/>
                  <a:pt x="1192" y="293"/>
                  <a:pt x="1200" y="286"/>
                </a:cubicBezTo>
                <a:cubicBezTo>
                  <a:pt x="1200" y="288"/>
                  <a:pt x="1200" y="289"/>
                  <a:pt x="1201" y="291"/>
                </a:cubicBezTo>
                <a:cubicBezTo>
                  <a:pt x="1193" y="294"/>
                  <a:pt x="1186" y="298"/>
                  <a:pt x="1178" y="301"/>
                </a:cubicBezTo>
                <a:cubicBezTo>
                  <a:pt x="1178" y="302"/>
                  <a:pt x="1179" y="304"/>
                  <a:pt x="1179" y="303"/>
                </a:cubicBezTo>
                <a:cubicBezTo>
                  <a:pt x="1175" y="304"/>
                  <a:pt x="1170" y="304"/>
                  <a:pt x="1167" y="306"/>
                </a:cubicBezTo>
                <a:cubicBezTo>
                  <a:pt x="1164" y="309"/>
                  <a:pt x="1162" y="314"/>
                  <a:pt x="1162" y="318"/>
                </a:cubicBezTo>
                <a:cubicBezTo>
                  <a:pt x="1164" y="331"/>
                  <a:pt x="1168" y="343"/>
                  <a:pt x="1171" y="354"/>
                </a:cubicBezTo>
                <a:cubicBezTo>
                  <a:pt x="1179" y="356"/>
                  <a:pt x="1186" y="358"/>
                  <a:pt x="1194" y="360"/>
                </a:cubicBezTo>
                <a:cubicBezTo>
                  <a:pt x="1204" y="362"/>
                  <a:pt x="1209" y="357"/>
                  <a:pt x="1206" y="346"/>
                </a:cubicBezTo>
                <a:cubicBezTo>
                  <a:pt x="1210" y="346"/>
                  <a:pt x="1214" y="348"/>
                  <a:pt x="1217" y="348"/>
                </a:cubicBezTo>
                <a:cubicBezTo>
                  <a:pt x="1221" y="347"/>
                  <a:pt x="1228" y="346"/>
                  <a:pt x="1230" y="343"/>
                </a:cubicBezTo>
                <a:cubicBezTo>
                  <a:pt x="1233" y="337"/>
                  <a:pt x="1234" y="329"/>
                  <a:pt x="1236" y="323"/>
                </a:cubicBezTo>
                <a:cubicBezTo>
                  <a:pt x="1236" y="322"/>
                  <a:pt x="1236" y="320"/>
                  <a:pt x="1237" y="320"/>
                </a:cubicBezTo>
                <a:cubicBezTo>
                  <a:pt x="1249" y="310"/>
                  <a:pt x="1245" y="297"/>
                  <a:pt x="1244" y="283"/>
                </a:cubicBezTo>
                <a:cubicBezTo>
                  <a:pt x="1251" y="289"/>
                  <a:pt x="1258" y="295"/>
                  <a:pt x="1265" y="301"/>
                </a:cubicBezTo>
                <a:cubicBezTo>
                  <a:pt x="1265" y="301"/>
                  <a:pt x="1262" y="304"/>
                  <a:pt x="1261" y="306"/>
                </a:cubicBezTo>
                <a:cubicBezTo>
                  <a:pt x="1263" y="308"/>
                  <a:pt x="1265" y="309"/>
                  <a:pt x="1267" y="311"/>
                </a:cubicBezTo>
                <a:cubicBezTo>
                  <a:pt x="1264" y="317"/>
                  <a:pt x="1260" y="323"/>
                  <a:pt x="1256" y="330"/>
                </a:cubicBezTo>
                <a:cubicBezTo>
                  <a:pt x="1263" y="332"/>
                  <a:pt x="1268" y="334"/>
                  <a:pt x="1273" y="336"/>
                </a:cubicBezTo>
                <a:cubicBezTo>
                  <a:pt x="1272" y="338"/>
                  <a:pt x="1271" y="340"/>
                  <a:pt x="1269" y="342"/>
                </a:cubicBezTo>
                <a:cubicBezTo>
                  <a:pt x="1269" y="342"/>
                  <a:pt x="1270" y="343"/>
                  <a:pt x="1270" y="343"/>
                </a:cubicBezTo>
                <a:cubicBezTo>
                  <a:pt x="1274" y="342"/>
                  <a:pt x="1278" y="340"/>
                  <a:pt x="1281" y="338"/>
                </a:cubicBezTo>
                <a:cubicBezTo>
                  <a:pt x="1285" y="336"/>
                  <a:pt x="1287" y="333"/>
                  <a:pt x="1290" y="331"/>
                </a:cubicBezTo>
                <a:cubicBezTo>
                  <a:pt x="1294" y="329"/>
                  <a:pt x="1301" y="323"/>
                  <a:pt x="1299" y="335"/>
                </a:cubicBezTo>
                <a:cubicBezTo>
                  <a:pt x="1299" y="336"/>
                  <a:pt x="1304" y="339"/>
                  <a:pt x="1308" y="342"/>
                </a:cubicBezTo>
                <a:cubicBezTo>
                  <a:pt x="1301" y="345"/>
                  <a:pt x="1297" y="346"/>
                  <a:pt x="1292" y="348"/>
                </a:cubicBezTo>
                <a:cubicBezTo>
                  <a:pt x="1290" y="349"/>
                  <a:pt x="1286" y="352"/>
                  <a:pt x="1286" y="353"/>
                </a:cubicBezTo>
                <a:cubicBezTo>
                  <a:pt x="1290" y="364"/>
                  <a:pt x="1283" y="370"/>
                  <a:pt x="1276" y="377"/>
                </a:cubicBezTo>
                <a:cubicBezTo>
                  <a:pt x="1277" y="378"/>
                  <a:pt x="1277" y="379"/>
                  <a:pt x="1278" y="380"/>
                </a:cubicBezTo>
                <a:cubicBezTo>
                  <a:pt x="1295" y="370"/>
                  <a:pt x="1313" y="360"/>
                  <a:pt x="1333" y="348"/>
                </a:cubicBezTo>
                <a:cubicBezTo>
                  <a:pt x="1330" y="355"/>
                  <a:pt x="1329" y="359"/>
                  <a:pt x="1327" y="363"/>
                </a:cubicBezTo>
                <a:cubicBezTo>
                  <a:pt x="1328" y="365"/>
                  <a:pt x="1330" y="367"/>
                  <a:pt x="1332" y="369"/>
                </a:cubicBezTo>
                <a:cubicBezTo>
                  <a:pt x="1325" y="373"/>
                  <a:pt x="1318" y="376"/>
                  <a:pt x="1311" y="380"/>
                </a:cubicBezTo>
                <a:cubicBezTo>
                  <a:pt x="1329" y="382"/>
                  <a:pt x="1347" y="374"/>
                  <a:pt x="1360" y="391"/>
                </a:cubicBezTo>
                <a:cubicBezTo>
                  <a:pt x="1350" y="407"/>
                  <a:pt x="1371" y="406"/>
                  <a:pt x="1373" y="416"/>
                </a:cubicBezTo>
                <a:cubicBezTo>
                  <a:pt x="1375" y="415"/>
                  <a:pt x="1377" y="415"/>
                  <a:pt x="1382" y="414"/>
                </a:cubicBezTo>
                <a:cubicBezTo>
                  <a:pt x="1376" y="409"/>
                  <a:pt x="1371" y="406"/>
                  <a:pt x="1368" y="402"/>
                </a:cubicBezTo>
                <a:cubicBezTo>
                  <a:pt x="1365" y="399"/>
                  <a:pt x="1363" y="395"/>
                  <a:pt x="1360" y="391"/>
                </a:cubicBezTo>
                <a:cubicBezTo>
                  <a:pt x="1370" y="395"/>
                  <a:pt x="1379" y="399"/>
                  <a:pt x="1389" y="403"/>
                </a:cubicBezTo>
                <a:cubicBezTo>
                  <a:pt x="1389" y="402"/>
                  <a:pt x="1389" y="401"/>
                  <a:pt x="1390" y="401"/>
                </a:cubicBezTo>
                <a:cubicBezTo>
                  <a:pt x="1384" y="398"/>
                  <a:pt x="1379" y="394"/>
                  <a:pt x="1370" y="390"/>
                </a:cubicBezTo>
                <a:cubicBezTo>
                  <a:pt x="1377" y="388"/>
                  <a:pt x="1381" y="388"/>
                  <a:pt x="1387" y="387"/>
                </a:cubicBezTo>
                <a:cubicBezTo>
                  <a:pt x="1381" y="383"/>
                  <a:pt x="1377" y="379"/>
                  <a:pt x="1371" y="376"/>
                </a:cubicBezTo>
                <a:cubicBezTo>
                  <a:pt x="1377" y="375"/>
                  <a:pt x="1381" y="375"/>
                  <a:pt x="1388" y="375"/>
                </a:cubicBezTo>
                <a:cubicBezTo>
                  <a:pt x="1382" y="370"/>
                  <a:pt x="1378" y="367"/>
                  <a:pt x="1371" y="362"/>
                </a:cubicBezTo>
                <a:cubicBezTo>
                  <a:pt x="1378" y="361"/>
                  <a:pt x="1382" y="361"/>
                  <a:pt x="1387" y="360"/>
                </a:cubicBezTo>
                <a:cubicBezTo>
                  <a:pt x="1383" y="357"/>
                  <a:pt x="1378" y="354"/>
                  <a:pt x="1373" y="351"/>
                </a:cubicBezTo>
                <a:cubicBezTo>
                  <a:pt x="1374" y="350"/>
                  <a:pt x="1375" y="349"/>
                  <a:pt x="1376" y="348"/>
                </a:cubicBezTo>
                <a:cubicBezTo>
                  <a:pt x="1380" y="348"/>
                  <a:pt x="1384" y="348"/>
                  <a:pt x="1389" y="349"/>
                </a:cubicBezTo>
                <a:cubicBezTo>
                  <a:pt x="1385" y="346"/>
                  <a:pt x="1382" y="345"/>
                  <a:pt x="1377" y="342"/>
                </a:cubicBezTo>
                <a:cubicBezTo>
                  <a:pt x="1383" y="341"/>
                  <a:pt x="1387" y="341"/>
                  <a:pt x="1392" y="341"/>
                </a:cubicBezTo>
                <a:cubicBezTo>
                  <a:pt x="1393" y="337"/>
                  <a:pt x="1394" y="333"/>
                  <a:pt x="1395" y="328"/>
                </a:cubicBezTo>
                <a:cubicBezTo>
                  <a:pt x="1396" y="328"/>
                  <a:pt x="1396" y="329"/>
                  <a:pt x="1396" y="329"/>
                </a:cubicBezTo>
                <a:cubicBezTo>
                  <a:pt x="1396" y="332"/>
                  <a:pt x="1396" y="336"/>
                  <a:pt x="1396" y="341"/>
                </a:cubicBezTo>
                <a:cubicBezTo>
                  <a:pt x="1402" y="340"/>
                  <a:pt x="1406" y="339"/>
                  <a:pt x="1411" y="338"/>
                </a:cubicBezTo>
                <a:cubicBezTo>
                  <a:pt x="1411" y="338"/>
                  <a:pt x="1412" y="339"/>
                  <a:pt x="1412" y="340"/>
                </a:cubicBezTo>
                <a:cubicBezTo>
                  <a:pt x="1408" y="342"/>
                  <a:pt x="1404" y="345"/>
                  <a:pt x="1398" y="349"/>
                </a:cubicBezTo>
                <a:cubicBezTo>
                  <a:pt x="1406" y="349"/>
                  <a:pt x="1411" y="350"/>
                  <a:pt x="1419" y="351"/>
                </a:cubicBezTo>
                <a:cubicBezTo>
                  <a:pt x="1413" y="355"/>
                  <a:pt x="1408" y="357"/>
                  <a:pt x="1402" y="361"/>
                </a:cubicBezTo>
                <a:cubicBezTo>
                  <a:pt x="1409" y="362"/>
                  <a:pt x="1416" y="364"/>
                  <a:pt x="1422" y="365"/>
                </a:cubicBezTo>
                <a:cubicBezTo>
                  <a:pt x="1422" y="367"/>
                  <a:pt x="1423" y="368"/>
                  <a:pt x="1423" y="369"/>
                </a:cubicBezTo>
                <a:cubicBezTo>
                  <a:pt x="1417" y="372"/>
                  <a:pt x="1410" y="374"/>
                  <a:pt x="1403" y="377"/>
                </a:cubicBezTo>
                <a:cubicBezTo>
                  <a:pt x="1414" y="389"/>
                  <a:pt x="1424" y="373"/>
                  <a:pt x="1435" y="378"/>
                </a:cubicBezTo>
                <a:cubicBezTo>
                  <a:pt x="1428" y="386"/>
                  <a:pt x="1422" y="394"/>
                  <a:pt x="1415" y="402"/>
                </a:cubicBezTo>
                <a:cubicBezTo>
                  <a:pt x="1420" y="403"/>
                  <a:pt x="1426" y="403"/>
                  <a:pt x="1434" y="404"/>
                </a:cubicBezTo>
                <a:cubicBezTo>
                  <a:pt x="1429" y="410"/>
                  <a:pt x="1426" y="414"/>
                  <a:pt x="1423" y="418"/>
                </a:cubicBezTo>
                <a:cubicBezTo>
                  <a:pt x="1420" y="422"/>
                  <a:pt x="1417" y="427"/>
                  <a:pt x="1414" y="433"/>
                </a:cubicBezTo>
                <a:cubicBezTo>
                  <a:pt x="1428" y="441"/>
                  <a:pt x="1440" y="428"/>
                  <a:pt x="1454" y="427"/>
                </a:cubicBezTo>
                <a:cubicBezTo>
                  <a:pt x="1446" y="434"/>
                  <a:pt x="1439" y="441"/>
                  <a:pt x="1432" y="447"/>
                </a:cubicBezTo>
                <a:cubicBezTo>
                  <a:pt x="1425" y="449"/>
                  <a:pt x="1418" y="451"/>
                  <a:pt x="1412" y="453"/>
                </a:cubicBezTo>
                <a:cubicBezTo>
                  <a:pt x="1412" y="454"/>
                  <a:pt x="1412" y="455"/>
                  <a:pt x="1412" y="456"/>
                </a:cubicBezTo>
                <a:cubicBezTo>
                  <a:pt x="1432" y="459"/>
                  <a:pt x="1449" y="438"/>
                  <a:pt x="1471" y="448"/>
                </a:cubicBezTo>
                <a:cubicBezTo>
                  <a:pt x="1466" y="451"/>
                  <a:pt x="1462" y="454"/>
                  <a:pt x="1457" y="457"/>
                </a:cubicBezTo>
                <a:cubicBezTo>
                  <a:pt x="1466" y="467"/>
                  <a:pt x="1478" y="459"/>
                  <a:pt x="1489" y="460"/>
                </a:cubicBezTo>
                <a:cubicBezTo>
                  <a:pt x="1486" y="458"/>
                  <a:pt x="1484" y="457"/>
                  <a:pt x="1480" y="454"/>
                </a:cubicBezTo>
                <a:cubicBezTo>
                  <a:pt x="1485" y="454"/>
                  <a:pt x="1488" y="454"/>
                  <a:pt x="1492" y="453"/>
                </a:cubicBezTo>
                <a:cubicBezTo>
                  <a:pt x="1495" y="452"/>
                  <a:pt x="1498" y="450"/>
                  <a:pt x="1501" y="448"/>
                </a:cubicBezTo>
                <a:cubicBezTo>
                  <a:pt x="1500" y="447"/>
                  <a:pt x="1499" y="446"/>
                  <a:pt x="1499" y="445"/>
                </a:cubicBezTo>
                <a:cubicBezTo>
                  <a:pt x="1501" y="446"/>
                  <a:pt x="1504" y="448"/>
                  <a:pt x="1506" y="449"/>
                </a:cubicBezTo>
                <a:cubicBezTo>
                  <a:pt x="1499" y="450"/>
                  <a:pt x="1500" y="454"/>
                  <a:pt x="1505" y="457"/>
                </a:cubicBezTo>
                <a:cubicBezTo>
                  <a:pt x="1512" y="460"/>
                  <a:pt x="1520" y="462"/>
                  <a:pt x="1528" y="465"/>
                </a:cubicBezTo>
                <a:cubicBezTo>
                  <a:pt x="1527" y="456"/>
                  <a:pt x="1524" y="453"/>
                  <a:pt x="1517" y="453"/>
                </a:cubicBezTo>
                <a:cubicBezTo>
                  <a:pt x="1513" y="453"/>
                  <a:pt x="1510" y="450"/>
                  <a:pt x="1506" y="449"/>
                </a:cubicBezTo>
                <a:cubicBezTo>
                  <a:pt x="1512" y="449"/>
                  <a:pt x="1517" y="450"/>
                  <a:pt x="1527" y="452"/>
                </a:cubicBezTo>
                <a:cubicBezTo>
                  <a:pt x="1518" y="441"/>
                  <a:pt x="1526" y="427"/>
                  <a:pt x="1513" y="423"/>
                </a:cubicBezTo>
                <a:cubicBezTo>
                  <a:pt x="1513" y="422"/>
                  <a:pt x="1516" y="419"/>
                  <a:pt x="1515" y="418"/>
                </a:cubicBezTo>
                <a:cubicBezTo>
                  <a:pt x="1512" y="415"/>
                  <a:pt x="1508" y="411"/>
                  <a:pt x="1504" y="410"/>
                </a:cubicBezTo>
                <a:cubicBezTo>
                  <a:pt x="1501" y="409"/>
                  <a:pt x="1497" y="414"/>
                  <a:pt x="1495" y="416"/>
                </a:cubicBezTo>
                <a:cubicBezTo>
                  <a:pt x="1495" y="417"/>
                  <a:pt x="1494" y="415"/>
                  <a:pt x="1495" y="413"/>
                </a:cubicBezTo>
                <a:cubicBezTo>
                  <a:pt x="1495" y="412"/>
                  <a:pt x="1496" y="411"/>
                  <a:pt x="1496" y="409"/>
                </a:cubicBezTo>
                <a:cubicBezTo>
                  <a:pt x="1493" y="409"/>
                  <a:pt x="1491" y="409"/>
                  <a:pt x="1488" y="409"/>
                </a:cubicBezTo>
                <a:cubicBezTo>
                  <a:pt x="1488" y="407"/>
                  <a:pt x="1488" y="406"/>
                  <a:pt x="1489" y="405"/>
                </a:cubicBezTo>
                <a:cubicBezTo>
                  <a:pt x="1497" y="406"/>
                  <a:pt x="1506" y="406"/>
                  <a:pt x="1516" y="407"/>
                </a:cubicBezTo>
                <a:cubicBezTo>
                  <a:pt x="1513" y="401"/>
                  <a:pt x="1510" y="393"/>
                  <a:pt x="1506" y="386"/>
                </a:cubicBezTo>
                <a:cubicBezTo>
                  <a:pt x="1511" y="379"/>
                  <a:pt x="1508" y="373"/>
                  <a:pt x="1503" y="370"/>
                </a:cubicBezTo>
                <a:cubicBezTo>
                  <a:pt x="1497" y="365"/>
                  <a:pt x="1488" y="369"/>
                  <a:pt x="1483" y="376"/>
                </a:cubicBezTo>
                <a:cubicBezTo>
                  <a:pt x="1486" y="378"/>
                  <a:pt x="1490" y="379"/>
                  <a:pt x="1494" y="380"/>
                </a:cubicBezTo>
                <a:cubicBezTo>
                  <a:pt x="1488" y="380"/>
                  <a:pt x="1482" y="380"/>
                  <a:pt x="1476" y="380"/>
                </a:cubicBezTo>
                <a:cubicBezTo>
                  <a:pt x="1479" y="376"/>
                  <a:pt x="1482" y="372"/>
                  <a:pt x="1485" y="368"/>
                </a:cubicBezTo>
                <a:cubicBezTo>
                  <a:pt x="1472" y="366"/>
                  <a:pt x="1459" y="365"/>
                  <a:pt x="1446" y="364"/>
                </a:cubicBezTo>
                <a:cubicBezTo>
                  <a:pt x="1446" y="363"/>
                  <a:pt x="1446" y="363"/>
                  <a:pt x="1446" y="362"/>
                </a:cubicBezTo>
                <a:cubicBezTo>
                  <a:pt x="1463" y="362"/>
                  <a:pt x="1481" y="362"/>
                  <a:pt x="1499" y="362"/>
                </a:cubicBezTo>
                <a:cubicBezTo>
                  <a:pt x="1499" y="360"/>
                  <a:pt x="1499" y="358"/>
                  <a:pt x="1498" y="352"/>
                </a:cubicBezTo>
                <a:cubicBezTo>
                  <a:pt x="1500" y="358"/>
                  <a:pt x="1502" y="361"/>
                  <a:pt x="1503" y="364"/>
                </a:cubicBezTo>
                <a:cubicBezTo>
                  <a:pt x="1504" y="364"/>
                  <a:pt x="1505" y="364"/>
                  <a:pt x="1505" y="363"/>
                </a:cubicBezTo>
                <a:cubicBezTo>
                  <a:pt x="1502" y="348"/>
                  <a:pt x="1499" y="332"/>
                  <a:pt x="1496" y="315"/>
                </a:cubicBezTo>
                <a:cubicBezTo>
                  <a:pt x="1491" y="317"/>
                  <a:pt x="1486" y="319"/>
                  <a:pt x="1481" y="320"/>
                </a:cubicBezTo>
                <a:cubicBezTo>
                  <a:pt x="1481" y="320"/>
                  <a:pt x="1481" y="319"/>
                  <a:pt x="1481" y="319"/>
                </a:cubicBezTo>
                <a:cubicBezTo>
                  <a:pt x="1484" y="317"/>
                  <a:pt x="1488" y="315"/>
                  <a:pt x="1492" y="313"/>
                </a:cubicBezTo>
                <a:cubicBezTo>
                  <a:pt x="1492" y="312"/>
                  <a:pt x="1492" y="311"/>
                  <a:pt x="1492" y="311"/>
                </a:cubicBezTo>
                <a:cubicBezTo>
                  <a:pt x="1488" y="311"/>
                  <a:pt x="1483" y="311"/>
                  <a:pt x="1479" y="311"/>
                </a:cubicBezTo>
                <a:cubicBezTo>
                  <a:pt x="1480" y="310"/>
                  <a:pt x="1480" y="310"/>
                  <a:pt x="1481" y="309"/>
                </a:cubicBezTo>
                <a:cubicBezTo>
                  <a:pt x="1474" y="306"/>
                  <a:pt x="1468" y="303"/>
                  <a:pt x="1462" y="301"/>
                </a:cubicBezTo>
                <a:cubicBezTo>
                  <a:pt x="1462" y="300"/>
                  <a:pt x="1462" y="299"/>
                  <a:pt x="1462" y="299"/>
                </a:cubicBezTo>
                <a:cubicBezTo>
                  <a:pt x="1475" y="302"/>
                  <a:pt x="1487" y="306"/>
                  <a:pt x="1500" y="310"/>
                </a:cubicBezTo>
                <a:cubicBezTo>
                  <a:pt x="1500" y="305"/>
                  <a:pt x="1500" y="299"/>
                  <a:pt x="1500" y="293"/>
                </a:cubicBezTo>
                <a:cubicBezTo>
                  <a:pt x="1500" y="284"/>
                  <a:pt x="1501" y="273"/>
                  <a:pt x="1486" y="274"/>
                </a:cubicBezTo>
                <a:cubicBezTo>
                  <a:pt x="1490" y="274"/>
                  <a:pt x="1493" y="274"/>
                  <a:pt x="1498" y="274"/>
                </a:cubicBezTo>
                <a:cubicBezTo>
                  <a:pt x="1500" y="261"/>
                  <a:pt x="1487" y="256"/>
                  <a:pt x="1484" y="246"/>
                </a:cubicBezTo>
                <a:cubicBezTo>
                  <a:pt x="1487" y="246"/>
                  <a:pt x="1491" y="246"/>
                  <a:pt x="1497" y="246"/>
                </a:cubicBezTo>
                <a:cubicBezTo>
                  <a:pt x="1487" y="205"/>
                  <a:pt x="1500" y="166"/>
                  <a:pt x="1507" y="127"/>
                </a:cubicBezTo>
                <a:cubicBezTo>
                  <a:pt x="1504" y="152"/>
                  <a:pt x="1500" y="177"/>
                  <a:pt x="1497" y="203"/>
                </a:cubicBezTo>
                <a:cubicBezTo>
                  <a:pt x="1502" y="204"/>
                  <a:pt x="1506" y="204"/>
                  <a:pt x="1511" y="205"/>
                </a:cubicBezTo>
                <a:cubicBezTo>
                  <a:pt x="1511" y="205"/>
                  <a:pt x="1511" y="205"/>
                  <a:pt x="1511" y="205"/>
                </a:cubicBezTo>
                <a:cubicBezTo>
                  <a:pt x="1506" y="205"/>
                  <a:pt x="1502" y="206"/>
                  <a:pt x="1497" y="206"/>
                </a:cubicBezTo>
                <a:cubicBezTo>
                  <a:pt x="1497" y="216"/>
                  <a:pt x="1498" y="224"/>
                  <a:pt x="1499" y="236"/>
                </a:cubicBezTo>
                <a:cubicBezTo>
                  <a:pt x="1505" y="232"/>
                  <a:pt x="1509" y="229"/>
                  <a:pt x="1514" y="225"/>
                </a:cubicBezTo>
                <a:cubicBezTo>
                  <a:pt x="1512" y="229"/>
                  <a:pt x="1512" y="233"/>
                  <a:pt x="1509" y="235"/>
                </a:cubicBezTo>
                <a:cubicBezTo>
                  <a:pt x="1500" y="241"/>
                  <a:pt x="1500" y="249"/>
                  <a:pt x="1502" y="258"/>
                </a:cubicBezTo>
                <a:cubicBezTo>
                  <a:pt x="1503" y="261"/>
                  <a:pt x="1503" y="263"/>
                  <a:pt x="1503" y="266"/>
                </a:cubicBezTo>
                <a:cubicBezTo>
                  <a:pt x="1507" y="267"/>
                  <a:pt x="1510" y="267"/>
                  <a:pt x="1517" y="268"/>
                </a:cubicBezTo>
                <a:cubicBezTo>
                  <a:pt x="1511" y="269"/>
                  <a:pt x="1508" y="270"/>
                  <a:pt x="1505" y="271"/>
                </a:cubicBezTo>
                <a:cubicBezTo>
                  <a:pt x="1505" y="274"/>
                  <a:pt x="1505" y="278"/>
                  <a:pt x="1505" y="281"/>
                </a:cubicBezTo>
                <a:cubicBezTo>
                  <a:pt x="1508" y="282"/>
                  <a:pt x="1512" y="284"/>
                  <a:pt x="1514" y="284"/>
                </a:cubicBezTo>
                <a:cubicBezTo>
                  <a:pt x="1511" y="287"/>
                  <a:pt x="1508" y="290"/>
                  <a:pt x="1505" y="292"/>
                </a:cubicBezTo>
                <a:cubicBezTo>
                  <a:pt x="1505" y="293"/>
                  <a:pt x="1506" y="294"/>
                  <a:pt x="1507" y="295"/>
                </a:cubicBezTo>
                <a:cubicBezTo>
                  <a:pt x="1515" y="293"/>
                  <a:pt x="1526" y="300"/>
                  <a:pt x="1531" y="286"/>
                </a:cubicBezTo>
                <a:cubicBezTo>
                  <a:pt x="1530" y="303"/>
                  <a:pt x="1515" y="295"/>
                  <a:pt x="1508" y="299"/>
                </a:cubicBezTo>
                <a:cubicBezTo>
                  <a:pt x="1504" y="306"/>
                  <a:pt x="1509" y="313"/>
                  <a:pt x="1507" y="321"/>
                </a:cubicBezTo>
                <a:cubicBezTo>
                  <a:pt x="1506" y="329"/>
                  <a:pt x="1509" y="338"/>
                  <a:pt x="1509" y="346"/>
                </a:cubicBezTo>
                <a:cubicBezTo>
                  <a:pt x="1520" y="346"/>
                  <a:pt x="1530" y="346"/>
                  <a:pt x="1539" y="346"/>
                </a:cubicBezTo>
                <a:cubicBezTo>
                  <a:pt x="1539" y="346"/>
                  <a:pt x="1539" y="347"/>
                  <a:pt x="1539" y="347"/>
                </a:cubicBezTo>
                <a:cubicBezTo>
                  <a:pt x="1530" y="348"/>
                  <a:pt x="1521" y="349"/>
                  <a:pt x="1510" y="350"/>
                </a:cubicBezTo>
                <a:cubicBezTo>
                  <a:pt x="1513" y="361"/>
                  <a:pt x="1515" y="371"/>
                  <a:pt x="1517" y="381"/>
                </a:cubicBezTo>
                <a:cubicBezTo>
                  <a:pt x="1518" y="381"/>
                  <a:pt x="1518" y="381"/>
                  <a:pt x="1519" y="381"/>
                </a:cubicBezTo>
                <a:cubicBezTo>
                  <a:pt x="1521" y="377"/>
                  <a:pt x="1523" y="372"/>
                  <a:pt x="1525" y="367"/>
                </a:cubicBezTo>
                <a:cubicBezTo>
                  <a:pt x="1528" y="379"/>
                  <a:pt x="1511" y="389"/>
                  <a:pt x="1525" y="401"/>
                </a:cubicBezTo>
                <a:cubicBezTo>
                  <a:pt x="1534" y="398"/>
                  <a:pt x="1545" y="395"/>
                  <a:pt x="1556" y="402"/>
                </a:cubicBezTo>
                <a:cubicBezTo>
                  <a:pt x="1558" y="403"/>
                  <a:pt x="1564" y="399"/>
                  <a:pt x="1568" y="398"/>
                </a:cubicBezTo>
                <a:cubicBezTo>
                  <a:pt x="1568" y="398"/>
                  <a:pt x="1568" y="401"/>
                  <a:pt x="1569" y="404"/>
                </a:cubicBezTo>
                <a:cubicBezTo>
                  <a:pt x="1576" y="403"/>
                  <a:pt x="1583" y="408"/>
                  <a:pt x="1589" y="399"/>
                </a:cubicBezTo>
                <a:cubicBezTo>
                  <a:pt x="1592" y="395"/>
                  <a:pt x="1602" y="396"/>
                  <a:pt x="1609" y="394"/>
                </a:cubicBezTo>
                <a:cubicBezTo>
                  <a:pt x="1608" y="397"/>
                  <a:pt x="1607" y="400"/>
                  <a:pt x="1605" y="404"/>
                </a:cubicBezTo>
                <a:cubicBezTo>
                  <a:pt x="1616" y="403"/>
                  <a:pt x="1622" y="401"/>
                  <a:pt x="1622" y="391"/>
                </a:cubicBezTo>
                <a:cubicBezTo>
                  <a:pt x="1622" y="382"/>
                  <a:pt x="1623" y="373"/>
                  <a:pt x="1624" y="364"/>
                </a:cubicBezTo>
                <a:cubicBezTo>
                  <a:pt x="1620" y="363"/>
                  <a:pt x="1616" y="362"/>
                  <a:pt x="1610" y="361"/>
                </a:cubicBezTo>
                <a:cubicBezTo>
                  <a:pt x="1616" y="360"/>
                  <a:pt x="1619" y="359"/>
                  <a:pt x="1623" y="359"/>
                </a:cubicBezTo>
                <a:cubicBezTo>
                  <a:pt x="1624" y="350"/>
                  <a:pt x="1625" y="341"/>
                  <a:pt x="1625" y="329"/>
                </a:cubicBezTo>
                <a:cubicBezTo>
                  <a:pt x="1608" y="334"/>
                  <a:pt x="1593" y="338"/>
                  <a:pt x="1578" y="342"/>
                </a:cubicBezTo>
                <a:cubicBezTo>
                  <a:pt x="1577" y="341"/>
                  <a:pt x="1577" y="340"/>
                  <a:pt x="1577" y="340"/>
                </a:cubicBezTo>
                <a:cubicBezTo>
                  <a:pt x="1593" y="335"/>
                  <a:pt x="1608" y="330"/>
                  <a:pt x="1625" y="325"/>
                </a:cubicBezTo>
                <a:cubicBezTo>
                  <a:pt x="1625" y="320"/>
                  <a:pt x="1625" y="312"/>
                  <a:pt x="1625" y="309"/>
                </a:cubicBezTo>
                <a:cubicBezTo>
                  <a:pt x="1616" y="302"/>
                  <a:pt x="1610" y="296"/>
                  <a:pt x="1603" y="292"/>
                </a:cubicBezTo>
                <a:cubicBezTo>
                  <a:pt x="1597" y="289"/>
                  <a:pt x="1591" y="286"/>
                  <a:pt x="1584" y="284"/>
                </a:cubicBezTo>
                <a:cubicBezTo>
                  <a:pt x="1580" y="283"/>
                  <a:pt x="1575" y="283"/>
                  <a:pt x="1570" y="281"/>
                </a:cubicBezTo>
                <a:cubicBezTo>
                  <a:pt x="1583" y="284"/>
                  <a:pt x="1599" y="279"/>
                  <a:pt x="1609" y="294"/>
                </a:cubicBezTo>
                <a:cubicBezTo>
                  <a:pt x="1613" y="300"/>
                  <a:pt x="1620" y="299"/>
                  <a:pt x="1622" y="292"/>
                </a:cubicBezTo>
                <a:cubicBezTo>
                  <a:pt x="1624" y="288"/>
                  <a:pt x="1624" y="284"/>
                  <a:pt x="1624" y="280"/>
                </a:cubicBezTo>
                <a:cubicBezTo>
                  <a:pt x="1622" y="263"/>
                  <a:pt x="1621" y="245"/>
                  <a:pt x="1619" y="228"/>
                </a:cubicBezTo>
                <a:cubicBezTo>
                  <a:pt x="1618" y="223"/>
                  <a:pt x="1618" y="219"/>
                  <a:pt x="1611" y="222"/>
                </a:cubicBezTo>
                <a:cubicBezTo>
                  <a:pt x="1612" y="221"/>
                  <a:pt x="1613" y="220"/>
                  <a:pt x="1614" y="218"/>
                </a:cubicBezTo>
                <a:cubicBezTo>
                  <a:pt x="1620" y="212"/>
                  <a:pt x="1615" y="195"/>
                  <a:pt x="1607" y="193"/>
                </a:cubicBezTo>
                <a:cubicBezTo>
                  <a:pt x="1612" y="189"/>
                  <a:pt x="1614" y="184"/>
                  <a:pt x="1612" y="178"/>
                </a:cubicBezTo>
                <a:cubicBezTo>
                  <a:pt x="1611" y="168"/>
                  <a:pt x="1609" y="158"/>
                  <a:pt x="1608" y="147"/>
                </a:cubicBezTo>
                <a:cubicBezTo>
                  <a:pt x="1605" y="146"/>
                  <a:pt x="1603" y="145"/>
                  <a:pt x="1600" y="145"/>
                </a:cubicBezTo>
                <a:cubicBezTo>
                  <a:pt x="1600" y="144"/>
                  <a:pt x="1600" y="144"/>
                  <a:pt x="1600" y="143"/>
                </a:cubicBezTo>
                <a:cubicBezTo>
                  <a:pt x="1602" y="144"/>
                  <a:pt x="1605" y="144"/>
                  <a:pt x="1608" y="144"/>
                </a:cubicBezTo>
                <a:cubicBezTo>
                  <a:pt x="1608" y="135"/>
                  <a:pt x="1608" y="127"/>
                  <a:pt x="1608" y="116"/>
                </a:cubicBezTo>
                <a:cubicBezTo>
                  <a:pt x="1615" y="130"/>
                  <a:pt x="1604" y="146"/>
                  <a:pt x="1618" y="156"/>
                </a:cubicBezTo>
                <a:cubicBezTo>
                  <a:pt x="1611" y="162"/>
                  <a:pt x="1611" y="169"/>
                  <a:pt x="1619" y="173"/>
                </a:cubicBezTo>
                <a:cubicBezTo>
                  <a:pt x="1613" y="186"/>
                  <a:pt x="1620" y="198"/>
                  <a:pt x="1620" y="211"/>
                </a:cubicBezTo>
                <a:cubicBezTo>
                  <a:pt x="1633" y="201"/>
                  <a:pt x="1661" y="208"/>
                  <a:pt x="1671" y="223"/>
                </a:cubicBezTo>
                <a:cubicBezTo>
                  <a:pt x="1659" y="218"/>
                  <a:pt x="1648" y="213"/>
                  <a:pt x="1637" y="209"/>
                </a:cubicBezTo>
                <a:cubicBezTo>
                  <a:pt x="1629" y="206"/>
                  <a:pt x="1621" y="212"/>
                  <a:pt x="1622" y="221"/>
                </a:cubicBezTo>
                <a:cubicBezTo>
                  <a:pt x="1624" y="236"/>
                  <a:pt x="1627" y="250"/>
                  <a:pt x="1629" y="265"/>
                </a:cubicBezTo>
                <a:cubicBezTo>
                  <a:pt x="1636" y="259"/>
                  <a:pt x="1643" y="254"/>
                  <a:pt x="1650" y="248"/>
                </a:cubicBezTo>
                <a:cubicBezTo>
                  <a:pt x="1650" y="248"/>
                  <a:pt x="1651" y="249"/>
                  <a:pt x="1652" y="249"/>
                </a:cubicBezTo>
                <a:cubicBezTo>
                  <a:pt x="1650" y="251"/>
                  <a:pt x="1648" y="253"/>
                  <a:pt x="1646" y="255"/>
                </a:cubicBezTo>
                <a:cubicBezTo>
                  <a:pt x="1637" y="260"/>
                  <a:pt x="1629" y="267"/>
                  <a:pt x="1630" y="279"/>
                </a:cubicBezTo>
                <a:cubicBezTo>
                  <a:pt x="1630" y="286"/>
                  <a:pt x="1632" y="293"/>
                  <a:pt x="1633" y="303"/>
                </a:cubicBezTo>
                <a:cubicBezTo>
                  <a:pt x="1634" y="299"/>
                  <a:pt x="1635" y="297"/>
                  <a:pt x="1635" y="298"/>
                </a:cubicBezTo>
                <a:cubicBezTo>
                  <a:pt x="1634" y="318"/>
                  <a:pt x="1632" y="339"/>
                  <a:pt x="1630" y="363"/>
                </a:cubicBezTo>
                <a:cubicBezTo>
                  <a:pt x="1636" y="360"/>
                  <a:pt x="1639" y="358"/>
                  <a:pt x="1643" y="356"/>
                </a:cubicBezTo>
                <a:cubicBezTo>
                  <a:pt x="1641" y="347"/>
                  <a:pt x="1642" y="339"/>
                  <a:pt x="1654" y="334"/>
                </a:cubicBezTo>
                <a:cubicBezTo>
                  <a:pt x="1649" y="341"/>
                  <a:pt x="1642" y="346"/>
                  <a:pt x="1648" y="354"/>
                </a:cubicBezTo>
                <a:cubicBezTo>
                  <a:pt x="1659" y="345"/>
                  <a:pt x="1669" y="336"/>
                  <a:pt x="1679" y="328"/>
                </a:cubicBezTo>
                <a:cubicBezTo>
                  <a:pt x="1676" y="324"/>
                  <a:pt x="1671" y="318"/>
                  <a:pt x="1665" y="312"/>
                </a:cubicBezTo>
                <a:cubicBezTo>
                  <a:pt x="1678" y="313"/>
                  <a:pt x="1686" y="327"/>
                  <a:pt x="1701" y="322"/>
                </a:cubicBezTo>
                <a:cubicBezTo>
                  <a:pt x="1695" y="315"/>
                  <a:pt x="1691" y="309"/>
                  <a:pt x="1685" y="301"/>
                </a:cubicBezTo>
                <a:cubicBezTo>
                  <a:pt x="1692" y="301"/>
                  <a:pt x="1696" y="302"/>
                  <a:pt x="1703" y="302"/>
                </a:cubicBezTo>
                <a:cubicBezTo>
                  <a:pt x="1699" y="295"/>
                  <a:pt x="1696" y="290"/>
                  <a:pt x="1693" y="284"/>
                </a:cubicBezTo>
                <a:cubicBezTo>
                  <a:pt x="1709" y="277"/>
                  <a:pt x="1692" y="274"/>
                  <a:pt x="1691" y="268"/>
                </a:cubicBezTo>
                <a:cubicBezTo>
                  <a:pt x="1695" y="268"/>
                  <a:pt x="1698" y="268"/>
                  <a:pt x="1701" y="268"/>
                </a:cubicBezTo>
                <a:cubicBezTo>
                  <a:pt x="1700" y="257"/>
                  <a:pt x="1699" y="245"/>
                  <a:pt x="1699" y="234"/>
                </a:cubicBezTo>
                <a:cubicBezTo>
                  <a:pt x="1700" y="234"/>
                  <a:pt x="1701" y="234"/>
                  <a:pt x="1702" y="234"/>
                </a:cubicBezTo>
                <a:cubicBezTo>
                  <a:pt x="1708" y="245"/>
                  <a:pt x="1705" y="257"/>
                  <a:pt x="1705" y="270"/>
                </a:cubicBezTo>
                <a:cubicBezTo>
                  <a:pt x="1710" y="269"/>
                  <a:pt x="1713" y="268"/>
                  <a:pt x="1716" y="267"/>
                </a:cubicBezTo>
                <a:cubicBezTo>
                  <a:pt x="1716" y="271"/>
                  <a:pt x="1715" y="275"/>
                  <a:pt x="1714" y="280"/>
                </a:cubicBezTo>
                <a:cubicBezTo>
                  <a:pt x="1718" y="279"/>
                  <a:pt x="1721" y="278"/>
                  <a:pt x="1725" y="277"/>
                </a:cubicBezTo>
                <a:cubicBezTo>
                  <a:pt x="1721" y="282"/>
                  <a:pt x="1718" y="286"/>
                  <a:pt x="1713" y="292"/>
                </a:cubicBezTo>
                <a:cubicBezTo>
                  <a:pt x="1720" y="291"/>
                  <a:pt x="1725" y="289"/>
                  <a:pt x="1733" y="288"/>
                </a:cubicBezTo>
                <a:cubicBezTo>
                  <a:pt x="1727" y="294"/>
                  <a:pt x="1722" y="298"/>
                  <a:pt x="1715" y="304"/>
                </a:cubicBezTo>
                <a:cubicBezTo>
                  <a:pt x="1723" y="303"/>
                  <a:pt x="1728" y="303"/>
                  <a:pt x="1736" y="302"/>
                </a:cubicBezTo>
                <a:cubicBezTo>
                  <a:pt x="1731" y="307"/>
                  <a:pt x="1727" y="311"/>
                  <a:pt x="1723" y="315"/>
                </a:cubicBezTo>
                <a:cubicBezTo>
                  <a:pt x="1723" y="316"/>
                  <a:pt x="1723" y="316"/>
                  <a:pt x="1723" y="317"/>
                </a:cubicBezTo>
                <a:cubicBezTo>
                  <a:pt x="1730" y="316"/>
                  <a:pt x="1738" y="316"/>
                  <a:pt x="1745" y="315"/>
                </a:cubicBezTo>
                <a:cubicBezTo>
                  <a:pt x="1746" y="315"/>
                  <a:pt x="1746" y="316"/>
                  <a:pt x="1747" y="316"/>
                </a:cubicBezTo>
                <a:cubicBezTo>
                  <a:pt x="1739" y="321"/>
                  <a:pt x="1731" y="326"/>
                  <a:pt x="1723" y="330"/>
                </a:cubicBezTo>
                <a:cubicBezTo>
                  <a:pt x="1724" y="331"/>
                  <a:pt x="1724" y="333"/>
                  <a:pt x="1725" y="334"/>
                </a:cubicBezTo>
                <a:cubicBezTo>
                  <a:pt x="1734" y="331"/>
                  <a:pt x="1743" y="328"/>
                  <a:pt x="1752" y="325"/>
                </a:cubicBezTo>
                <a:cubicBezTo>
                  <a:pt x="1755" y="333"/>
                  <a:pt x="1752" y="335"/>
                  <a:pt x="1723" y="350"/>
                </a:cubicBezTo>
                <a:cubicBezTo>
                  <a:pt x="1728" y="349"/>
                  <a:pt x="1733" y="349"/>
                  <a:pt x="1738" y="348"/>
                </a:cubicBezTo>
                <a:cubicBezTo>
                  <a:pt x="1743" y="346"/>
                  <a:pt x="1748" y="344"/>
                  <a:pt x="1754" y="341"/>
                </a:cubicBezTo>
                <a:cubicBezTo>
                  <a:pt x="1749" y="346"/>
                  <a:pt x="1745" y="350"/>
                  <a:pt x="1742" y="354"/>
                </a:cubicBezTo>
                <a:cubicBezTo>
                  <a:pt x="1741" y="355"/>
                  <a:pt x="1741" y="358"/>
                  <a:pt x="1742" y="359"/>
                </a:cubicBezTo>
                <a:cubicBezTo>
                  <a:pt x="1747" y="363"/>
                  <a:pt x="1763" y="364"/>
                  <a:pt x="1770" y="361"/>
                </a:cubicBezTo>
                <a:cubicBezTo>
                  <a:pt x="1775" y="367"/>
                  <a:pt x="1780" y="370"/>
                  <a:pt x="1789" y="368"/>
                </a:cubicBezTo>
                <a:cubicBezTo>
                  <a:pt x="1794" y="367"/>
                  <a:pt x="1801" y="368"/>
                  <a:pt x="1804" y="372"/>
                </a:cubicBezTo>
                <a:cubicBezTo>
                  <a:pt x="1807" y="376"/>
                  <a:pt x="1807" y="383"/>
                  <a:pt x="1808" y="389"/>
                </a:cubicBezTo>
                <a:cubicBezTo>
                  <a:pt x="1811" y="388"/>
                  <a:pt x="1815" y="386"/>
                  <a:pt x="1820" y="384"/>
                </a:cubicBezTo>
                <a:cubicBezTo>
                  <a:pt x="1817" y="382"/>
                  <a:pt x="1815" y="380"/>
                  <a:pt x="1811" y="375"/>
                </a:cubicBezTo>
                <a:cubicBezTo>
                  <a:pt x="1826" y="370"/>
                  <a:pt x="1839" y="365"/>
                  <a:pt x="1851" y="360"/>
                </a:cubicBezTo>
                <a:cubicBezTo>
                  <a:pt x="1849" y="349"/>
                  <a:pt x="1848" y="339"/>
                  <a:pt x="1847" y="327"/>
                </a:cubicBezTo>
                <a:cubicBezTo>
                  <a:pt x="1856" y="321"/>
                  <a:pt x="1860" y="304"/>
                  <a:pt x="1879" y="310"/>
                </a:cubicBezTo>
                <a:cubicBezTo>
                  <a:pt x="1877" y="305"/>
                  <a:pt x="1875" y="302"/>
                  <a:pt x="1874" y="299"/>
                </a:cubicBezTo>
                <a:cubicBezTo>
                  <a:pt x="1885" y="286"/>
                  <a:pt x="1885" y="286"/>
                  <a:pt x="1880" y="269"/>
                </a:cubicBezTo>
                <a:cubicBezTo>
                  <a:pt x="1882" y="267"/>
                  <a:pt x="1885" y="265"/>
                  <a:pt x="1888" y="262"/>
                </a:cubicBezTo>
                <a:cubicBezTo>
                  <a:pt x="1892" y="269"/>
                  <a:pt x="1896" y="276"/>
                  <a:pt x="1901" y="282"/>
                </a:cubicBezTo>
                <a:cubicBezTo>
                  <a:pt x="1902" y="283"/>
                  <a:pt x="1908" y="284"/>
                  <a:pt x="1908" y="283"/>
                </a:cubicBezTo>
                <a:cubicBezTo>
                  <a:pt x="1911" y="277"/>
                  <a:pt x="1914" y="271"/>
                  <a:pt x="1915" y="264"/>
                </a:cubicBezTo>
                <a:cubicBezTo>
                  <a:pt x="1917" y="259"/>
                  <a:pt x="1916" y="252"/>
                  <a:pt x="1917" y="247"/>
                </a:cubicBezTo>
                <a:cubicBezTo>
                  <a:pt x="1927" y="253"/>
                  <a:pt x="1938" y="258"/>
                  <a:pt x="1947" y="263"/>
                </a:cubicBezTo>
                <a:cubicBezTo>
                  <a:pt x="1952" y="260"/>
                  <a:pt x="1955" y="258"/>
                  <a:pt x="1960" y="256"/>
                </a:cubicBezTo>
                <a:cubicBezTo>
                  <a:pt x="1954" y="247"/>
                  <a:pt x="1960" y="242"/>
                  <a:pt x="1966" y="238"/>
                </a:cubicBezTo>
                <a:cubicBezTo>
                  <a:pt x="1972" y="235"/>
                  <a:pt x="1976" y="238"/>
                  <a:pt x="1981" y="242"/>
                </a:cubicBezTo>
                <a:cubicBezTo>
                  <a:pt x="1991" y="249"/>
                  <a:pt x="1993" y="256"/>
                  <a:pt x="1989" y="268"/>
                </a:cubicBezTo>
                <a:cubicBezTo>
                  <a:pt x="1996" y="270"/>
                  <a:pt x="2004" y="274"/>
                  <a:pt x="2007" y="272"/>
                </a:cubicBezTo>
                <a:cubicBezTo>
                  <a:pt x="2012" y="269"/>
                  <a:pt x="2013" y="260"/>
                  <a:pt x="2016" y="254"/>
                </a:cubicBezTo>
                <a:cubicBezTo>
                  <a:pt x="2027" y="255"/>
                  <a:pt x="2036" y="264"/>
                  <a:pt x="2037" y="276"/>
                </a:cubicBezTo>
                <a:cubicBezTo>
                  <a:pt x="2037" y="278"/>
                  <a:pt x="2038" y="280"/>
                  <a:pt x="2039" y="282"/>
                </a:cubicBezTo>
                <a:cubicBezTo>
                  <a:pt x="2041" y="280"/>
                  <a:pt x="2044" y="278"/>
                  <a:pt x="2047" y="276"/>
                </a:cubicBezTo>
                <a:cubicBezTo>
                  <a:pt x="2049" y="277"/>
                  <a:pt x="2052" y="279"/>
                  <a:pt x="2054" y="281"/>
                </a:cubicBezTo>
                <a:cubicBezTo>
                  <a:pt x="2056" y="283"/>
                  <a:pt x="2057" y="286"/>
                  <a:pt x="2057" y="286"/>
                </a:cubicBezTo>
                <a:cubicBezTo>
                  <a:pt x="2064" y="285"/>
                  <a:pt x="2069" y="283"/>
                  <a:pt x="2077" y="282"/>
                </a:cubicBezTo>
                <a:cubicBezTo>
                  <a:pt x="2072" y="292"/>
                  <a:pt x="2078" y="306"/>
                  <a:pt x="2061" y="306"/>
                </a:cubicBezTo>
                <a:cubicBezTo>
                  <a:pt x="2063" y="312"/>
                  <a:pt x="2079" y="312"/>
                  <a:pt x="2063" y="321"/>
                </a:cubicBezTo>
                <a:cubicBezTo>
                  <a:pt x="2064" y="322"/>
                  <a:pt x="2065" y="322"/>
                  <a:pt x="2066" y="323"/>
                </a:cubicBezTo>
                <a:cubicBezTo>
                  <a:pt x="2072" y="322"/>
                  <a:pt x="2078" y="322"/>
                  <a:pt x="2085" y="321"/>
                </a:cubicBezTo>
                <a:cubicBezTo>
                  <a:pt x="2084" y="325"/>
                  <a:pt x="2085" y="329"/>
                  <a:pt x="2083" y="330"/>
                </a:cubicBezTo>
                <a:cubicBezTo>
                  <a:pt x="2076" y="336"/>
                  <a:pt x="2075" y="342"/>
                  <a:pt x="2083" y="347"/>
                </a:cubicBezTo>
                <a:cubicBezTo>
                  <a:pt x="2084" y="347"/>
                  <a:pt x="2083" y="352"/>
                  <a:pt x="2082" y="354"/>
                </a:cubicBezTo>
                <a:cubicBezTo>
                  <a:pt x="2072" y="362"/>
                  <a:pt x="2061" y="368"/>
                  <a:pt x="2048" y="368"/>
                </a:cubicBezTo>
                <a:cubicBezTo>
                  <a:pt x="2042" y="367"/>
                  <a:pt x="2035" y="366"/>
                  <a:pt x="2027" y="365"/>
                </a:cubicBezTo>
                <a:cubicBezTo>
                  <a:pt x="2029" y="369"/>
                  <a:pt x="2030" y="373"/>
                  <a:pt x="2032" y="378"/>
                </a:cubicBezTo>
                <a:cubicBezTo>
                  <a:pt x="2029" y="379"/>
                  <a:pt x="2027" y="381"/>
                  <a:pt x="2023" y="384"/>
                </a:cubicBezTo>
                <a:cubicBezTo>
                  <a:pt x="2029" y="387"/>
                  <a:pt x="2035" y="390"/>
                  <a:pt x="2041" y="392"/>
                </a:cubicBezTo>
                <a:cubicBezTo>
                  <a:pt x="2044" y="393"/>
                  <a:pt x="2047" y="391"/>
                  <a:pt x="2049" y="391"/>
                </a:cubicBezTo>
                <a:cubicBezTo>
                  <a:pt x="2052" y="390"/>
                  <a:pt x="2054" y="390"/>
                  <a:pt x="2057" y="390"/>
                </a:cubicBezTo>
                <a:cubicBezTo>
                  <a:pt x="2066" y="393"/>
                  <a:pt x="2076" y="396"/>
                  <a:pt x="2085" y="399"/>
                </a:cubicBezTo>
                <a:cubicBezTo>
                  <a:pt x="2093" y="402"/>
                  <a:pt x="2100" y="405"/>
                  <a:pt x="2108" y="408"/>
                </a:cubicBezTo>
                <a:cubicBezTo>
                  <a:pt x="2109" y="407"/>
                  <a:pt x="2109" y="406"/>
                  <a:pt x="2110" y="406"/>
                </a:cubicBezTo>
                <a:cubicBezTo>
                  <a:pt x="2106" y="402"/>
                  <a:pt x="2102" y="397"/>
                  <a:pt x="2098" y="393"/>
                </a:cubicBezTo>
                <a:cubicBezTo>
                  <a:pt x="2104" y="394"/>
                  <a:pt x="2109" y="394"/>
                  <a:pt x="2117" y="395"/>
                </a:cubicBezTo>
                <a:cubicBezTo>
                  <a:pt x="2109" y="384"/>
                  <a:pt x="2103" y="376"/>
                  <a:pt x="2095" y="365"/>
                </a:cubicBezTo>
                <a:cubicBezTo>
                  <a:pt x="2103" y="367"/>
                  <a:pt x="2108" y="368"/>
                  <a:pt x="2114" y="369"/>
                </a:cubicBezTo>
                <a:cubicBezTo>
                  <a:pt x="2115" y="357"/>
                  <a:pt x="2093" y="357"/>
                  <a:pt x="2102" y="342"/>
                </a:cubicBezTo>
                <a:cubicBezTo>
                  <a:pt x="2108" y="344"/>
                  <a:pt x="2114" y="346"/>
                  <a:pt x="2120" y="348"/>
                </a:cubicBezTo>
                <a:cubicBezTo>
                  <a:pt x="2116" y="340"/>
                  <a:pt x="2113" y="333"/>
                  <a:pt x="2109" y="324"/>
                </a:cubicBezTo>
                <a:cubicBezTo>
                  <a:pt x="2114" y="325"/>
                  <a:pt x="2116" y="326"/>
                  <a:pt x="2120" y="326"/>
                </a:cubicBezTo>
                <a:cubicBezTo>
                  <a:pt x="2117" y="319"/>
                  <a:pt x="2115" y="313"/>
                  <a:pt x="2113" y="306"/>
                </a:cubicBezTo>
                <a:cubicBezTo>
                  <a:pt x="2114" y="306"/>
                  <a:pt x="2115" y="305"/>
                  <a:pt x="2116" y="305"/>
                </a:cubicBezTo>
                <a:cubicBezTo>
                  <a:pt x="2118" y="308"/>
                  <a:pt x="2121" y="311"/>
                  <a:pt x="2123" y="314"/>
                </a:cubicBezTo>
                <a:cubicBezTo>
                  <a:pt x="2125" y="304"/>
                  <a:pt x="2127" y="293"/>
                  <a:pt x="2129" y="281"/>
                </a:cubicBezTo>
                <a:cubicBezTo>
                  <a:pt x="2131" y="289"/>
                  <a:pt x="2133" y="296"/>
                  <a:pt x="2135" y="303"/>
                </a:cubicBezTo>
                <a:cubicBezTo>
                  <a:pt x="2138" y="302"/>
                  <a:pt x="2140" y="301"/>
                  <a:pt x="2144" y="299"/>
                </a:cubicBezTo>
                <a:cubicBezTo>
                  <a:pt x="2141" y="305"/>
                  <a:pt x="2139" y="309"/>
                  <a:pt x="2137" y="314"/>
                </a:cubicBezTo>
                <a:cubicBezTo>
                  <a:pt x="2140" y="314"/>
                  <a:pt x="2143" y="314"/>
                  <a:pt x="2148" y="314"/>
                </a:cubicBezTo>
                <a:cubicBezTo>
                  <a:pt x="2145" y="319"/>
                  <a:pt x="2142" y="323"/>
                  <a:pt x="2138" y="329"/>
                </a:cubicBezTo>
                <a:cubicBezTo>
                  <a:pt x="2146" y="327"/>
                  <a:pt x="2153" y="326"/>
                  <a:pt x="2160" y="324"/>
                </a:cubicBezTo>
                <a:cubicBezTo>
                  <a:pt x="2156" y="330"/>
                  <a:pt x="2153" y="334"/>
                  <a:pt x="2149" y="339"/>
                </a:cubicBezTo>
                <a:cubicBezTo>
                  <a:pt x="2155" y="339"/>
                  <a:pt x="2160" y="339"/>
                  <a:pt x="2165" y="339"/>
                </a:cubicBezTo>
                <a:cubicBezTo>
                  <a:pt x="2165" y="384"/>
                  <a:pt x="2165" y="428"/>
                  <a:pt x="2165" y="473"/>
                </a:cubicBezTo>
                <a:close/>
                <a:moveTo>
                  <a:pt x="1935" y="356"/>
                </a:moveTo>
                <a:cubicBezTo>
                  <a:pt x="1933" y="359"/>
                  <a:pt x="1930" y="364"/>
                  <a:pt x="1930" y="365"/>
                </a:cubicBezTo>
                <a:cubicBezTo>
                  <a:pt x="1935" y="369"/>
                  <a:pt x="1938" y="379"/>
                  <a:pt x="1949" y="376"/>
                </a:cubicBezTo>
                <a:cubicBezTo>
                  <a:pt x="1944" y="369"/>
                  <a:pt x="1940" y="364"/>
                  <a:pt x="1936" y="358"/>
                </a:cubicBezTo>
                <a:cubicBezTo>
                  <a:pt x="1939" y="359"/>
                  <a:pt x="1942" y="360"/>
                  <a:pt x="1944" y="362"/>
                </a:cubicBezTo>
                <a:cubicBezTo>
                  <a:pt x="1945" y="361"/>
                  <a:pt x="1946" y="361"/>
                  <a:pt x="1947" y="360"/>
                </a:cubicBezTo>
                <a:cubicBezTo>
                  <a:pt x="1943" y="353"/>
                  <a:pt x="1940" y="345"/>
                  <a:pt x="1936" y="337"/>
                </a:cubicBezTo>
                <a:cubicBezTo>
                  <a:pt x="1940" y="334"/>
                  <a:pt x="1943" y="330"/>
                  <a:pt x="1949" y="325"/>
                </a:cubicBezTo>
                <a:cubicBezTo>
                  <a:pt x="1937" y="329"/>
                  <a:pt x="1927" y="331"/>
                  <a:pt x="1916" y="335"/>
                </a:cubicBezTo>
                <a:cubicBezTo>
                  <a:pt x="1928" y="339"/>
                  <a:pt x="1928" y="339"/>
                  <a:pt x="1935" y="356"/>
                </a:cubicBezTo>
                <a:close/>
                <a:moveTo>
                  <a:pt x="716" y="404"/>
                </a:moveTo>
                <a:cubicBezTo>
                  <a:pt x="715" y="406"/>
                  <a:pt x="714" y="409"/>
                  <a:pt x="714" y="413"/>
                </a:cubicBezTo>
                <a:cubicBezTo>
                  <a:pt x="720" y="413"/>
                  <a:pt x="725" y="413"/>
                  <a:pt x="731" y="413"/>
                </a:cubicBezTo>
                <a:cubicBezTo>
                  <a:pt x="735" y="403"/>
                  <a:pt x="730" y="400"/>
                  <a:pt x="722" y="401"/>
                </a:cubicBezTo>
                <a:cubicBezTo>
                  <a:pt x="722" y="399"/>
                  <a:pt x="724" y="397"/>
                  <a:pt x="723" y="397"/>
                </a:cubicBezTo>
                <a:cubicBezTo>
                  <a:pt x="715" y="392"/>
                  <a:pt x="706" y="384"/>
                  <a:pt x="694" y="390"/>
                </a:cubicBezTo>
                <a:cubicBezTo>
                  <a:pt x="694" y="395"/>
                  <a:pt x="694" y="400"/>
                  <a:pt x="694" y="405"/>
                </a:cubicBezTo>
                <a:cubicBezTo>
                  <a:pt x="699" y="403"/>
                  <a:pt x="703" y="402"/>
                  <a:pt x="708" y="400"/>
                </a:cubicBezTo>
                <a:cubicBezTo>
                  <a:pt x="707" y="405"/>
                  <a:pt x="706" y="408"/>
                  <a:pt x="705" y="412"/>
                </a:cubicBezTo>
                <a:cubicBezTo>
                  <a:pt x="706" y="412"/>
                  <a:pt x="707" y="413"/>
                  <a:pt x="708" y="413"/>
                </a:cubicBezTo>
                <a:cubicBezTo>
                  <a:pt x="710" y="410"/>
                  <a:pt x="713" y="407"/>
                  <a:pt x="716" y="404"/>
                </a:cubicBezTo>
                <a:close/>
                <a:moveTo>
                  <a:pt x="195" y="217"/>
                </a:moveTo>
                <a:cubicBezTo>
                  <a:pt x="197" y="210"/>
                  <a:pt x="196" y="206"/>
                  <a:pt x="186" y="204"/>
                </a:cubicBezTo>
                <a:cubicBezTo>
                  <a:pt x="184" y="211"/>
                  <a:pt x="182" y="218"/>
                  <a:pt x="181" y="226"/>
                </a:cubicBezTo>
                <a:cubicBezTo>
                  <a:pt x="182" y="226"/>
                  <a:pt x="183" y="226"/>
                  <a:pt x="184" y="227"/>
                </a:cubicBezTo>
                <a:cubicBezTo>
                  <a:pt x="187" y="223"/>
                  <a:pt x="191" y="220"/>
                  <a:pt x="195" y="216"/>
                </a:cubicBezTo>
                <a:cubicBezTo>
                  <a:pt x="196" y="221"/>
                  <a:pt x="195" y="227"/>
                  <a:pt x="197" y="230"/>
                </a:cubicBezTo>
                <a:cubicBezTo>
                  <a:pt x="209" y="241"/>
                  <a:pt x="221" y="251"/>
                  <a:pt x="232" y="261"/>
                </a:cubicBezTo>
                <a:cubicBezTo>
                  <a:pt x="232" y="262"/>
                  <a:pt x="232" y="260"/>
                  <a:pt x="232" y="259"/>
                </a:cubicBezTo>
                <a:cubicBezTo>
                  <a:pt x="221" y="245"/>
                  <a:pt x="211" y="230"/>
                  <a:pt x="201" y="216"/>
                </a:cubicBezTo>
                <a:cubicBezTo>
                  <a:pt x="200" y="215"/>
                  <a:pt x="197" y="216"/>
                  <a:pt x="195" y="217"/>
                </a:cubicBezTo>
                <a:close/>
                <a:moveTo>
                  <a:pt x="404" y="336"/>
                </a:moveTo>
                <a:cubicBezTo>
                  <a:pt x="402" y="339"/>
                  <a:pt x="401" y="342"/>
                  <a:pt x="399" y="345"/>
                </a:cubicBezTo>
                <a:cubicBezTo>
                  <a:pt x="395" y="351"/>
                  <a:pt x="391" y="356"/>
                  <a:pt x="386" y="363"/>
                </a:cubicBezTo>
                <a:cubicBezTo>
                  <a:pt x="393" y="364"/>
                  <a:pt x="397" y="364"/>
                  <a:pt x="402" y="365"/>
                </a:cubicBezTo>
                <a:cubicBezTo>
                  <a:pt x="399" y="368"/>
                  <a:pt x="397" y="370"/>
                  <a:pt x="394" y="372"/>
                </a:cubicBezTo>
                <a:cubicBezTo>
                  <a:pt x="401" y="376"/>
                  <a:pt x="407" y="379"/>
                  <a:pt x="409" y="369"/>
                </a:cubicBezTo>
                <a:cubicBezTo>
                  <a:pt x="411" y="359"/>
                  <a:pt x="412" y="349"/>
                  <a:pt x="412" y="338"/>
                </a:cubicBezTo>
                <a:cubicBezTo>
                  <a:pt x="412" y="336"/>
                  <a:pt x="408" y="335"/>
                  <a:pt x="406" y="333"/>
                </a:cubicBezTo>
                <a:cubicBezTo>
                  <a:pt x="394" y="325"/>
                  <a:pt x="392" y="326"/>
                  <a:pt x="385" y="340"/>
                </a:cubicBezTo>
                <a:cubicBezTo>
                  <a:pt x="392" y="338"/>
                  <a:pt x="398" y="337"/>
                  <a:pt x="404" y="336"/>
                </a:cubicBezTo>
                <a:close/>
                <a:moveTo>
                  <a:pt x="1654" y="427"/>
                </a:moveTo>
                <a:cubicBezTo>
                  <a:pt x="1653" y="430"/>
                  <a:pt x="1653" y="434"/>
                  <a:pt x="1652" y="437"/>
                </a:cubicBezTo>
                <a:cubicBezTo>
                  <a:pt x="1662" y="441"/>
                  <a:pt x="1672" y="444"/>
                  <a:pt x="1682" y="448"/>
                </a:cubicBezTo>
                <a:cubicBezTo>
                  <a:pt x="1675" y="439"/>
                  <a:pt x="1666" y="432"/>
                  <a:pt x="1658" y="424"/>
                </a:cubicBezTo>
                <a:cubicBezTo>
                  <a:pt x="1658" y="424"/>
                  <a:pt x="1655" y="426"/>
                  <a:pt x="1654" y="427"/>
                </a:cubicBezTo>
                <a:cubicBezTo>
                  <a:pt x="1658" y="421"/>
                  <a:pt x="1662" y="415"/>
                  <a:pt x="1665" y="410"/>
                </a:cubicBezTo>
                <a:cubicBezTo>
                  <a:pt x="1660" y="408"/>
                  <a:pt x="1654" y="406"/>
                  <a:pt x="1647" y="403"/>
                </a:cubicBezTo>
                <a:cubicBezTo>
                  <a:pt x="1648" y="402"/>
                  <a:pt x="1648" y="401"/>
                  <a:pt x="1648" y="400"/>
                </a:cubicBezTo>
                <a:cubicBezTo>
                  <a:pt x="1654" y="399"/>
                  <a:pt x="1661" y="398"/>
                  <a:pt x="1669" y="396"/>
                </a:cubicBezTo>
                <a:cubicBezTo>
                  <a:pt x="1660" y="394"/>
                  <a:pt x="1653" y="393"/>
                  <a:pt x="1647" y="390"/>
                </a:cubicBezTo>
                <a:cubicBezTo>
                  <a:pt x="1635" y="385"/>
                  <a:pt x="1632" y="387"/>
                  <a:pt x="1631" y="399"/>
                </a:cubicBezTo>
                <a:cubicBezTo>
                  <a:pt x="1631" y="401"/>
                  <a:pt x="1630" y="404"/>
                  <a:pt x="1630" y="406"/>
                </a:cubicBezTo>
                <a:cubicBezTo>
                  <a:pt x="1632" y="409"/>
                  <a:pt x="1634" y="415"/>
                  <a:pt x="1637" y="415"/>
                </a:cubicBezTo>
                <a:cubicBezTo>
                  <a:pt x="1645" y="416"/>
                  <a:pt x="1649" y="422"/>
                  <a:pt x="1654" y="427"/>
                </a:cubicBezTo>
                <a:close/>
                <a:moveTo>
                  <a:pt x="1866" y="422"/>
                </a:moveTo>
                <a:cubicBezTo>
                  <a:pt x="1867" y="419"/>
                  <a:pt x="1868" y="415"/>
                  <a:pt x="1869" y="412"/>
                </a:cubicBezTo>
                <a:cubicBezTo>
                  <a:pt x="1866" y="411"/>
                  <a:pt x="1863" y="410"/>
                  <a:pt x="1859" y="408"/>
                </a:cubicBezTo>
                <a:cubicBezTo>
                  <a:pt x="1856" y="420"/>
                  <a:pt x="1856" y="421"/>
                  <a:pt x="1867" y="422"/>
                </a:cubicBezTo>
                <a:cubicBezTo>
                  <a:pt x="1847" y="433"/>
                  <a:pt x="1842" y="452"/>
                  <a:pt x="1853" y="459"/>
                </a:cubicBezTo>
                <a:cubicBezTo>
                  <a:pt x="1862" y="459"/>
                  <a:pt x="1867" y="459"/>
                  <a:pt x="1873" y="459"/>
                </a:cubicBezTo>
                <a:cubicBezTo>
                  <a:pt x="1873" y="459"/>
                  <a:pt x="1873" y="458"/>
                  <a:pt x="1873" y="457"/>
                </a:cubicBezTo>
                <a:cubicBezTo>
                  <a:pt x="1871" y="456"/>
                  <a:pt x="1868" y="455"/>
                  <a:pt x="1864" y="453"/>
                </a:cubicBezTo>
                <a:cubicBezTo>
                  <a:pt x="1868" y="446"/>
                  <a:pt x="1872" y="440"/>
                  <a:pt x="1876" y="434"/>
                </a:cubicBezTo>
                <a:cubicBezTo>
                  <a:pt x="1876" y="434"/>
                  <a:pt x="1875" y="433"/>
                  <a:pt x="1873" y="431"/>
                </a:cubicBezTo>
                <a:cubicBezTo>
                  <a:pt x="1878" y="428"/>
                  <a:pt x="1882" y="425"/>
                  <a:pt x="1885" y="422"/>
                </a:cubicBezTo>
                <a:cubicBezTo>
                  <a:pt x="1885" y="421"/>
                  <a:pt x="1884" y="420"/>
                  <a:pt x="1883" y="419"/>
                </a:cubicBezTo>
                <a:cubicBezTo>
                  <a:pt x="1880" y="422"/>
                  <a:pt x="1877" y="424"/>
                  <a:pt x="1876" y="425"/>
                </a:cubicBezTo>
                <a:cubicBezTo>
                  <a:pt x="1872" y="424"/>
                  <a:pt x="1869" y="423"/>
                  <a:pt x="1866" y="422"/>
                </a:cubicBezTo>
                <a:close/>
                <a:moveTo>
                  <a:pt x="1670" y="353"/>
                </a:moveTo>
                <a:cubicBezTo>
                  <a:pt x="1665" y="351"/>
                  <a:pt x="1660" y="351"/>
                  <a:pt x="1656" y="356"/>
                </a:cubicBezTo>
                <a:cubicBezTo>
                  <a:pt x="1653" y="359"/>
                  <a:pt x="1650" y="361"/>
                  <a:pt x="1646" y="363"/>
                </a:cubicBezTo>
                <a:cubicBezTo>
                  <a:pt x="1633" y="368"/>
                  <a:pt x="1631" y="372"/>
                  <a:pt x="1632" y="383"/>
                </a:cubicBezTo>
                <a:cubicBezTo>
                  <a:pt x="1644" y="384"/>
                  <a:pt x="1656" y="385"/>
                  <a:pt x="1668" y="386"/>
                </a:cubicBezTo>
                <a:cubicBezTo>
                  <a:pt x="1672" y="386"/>
                  <a:pt x="1677" y="384"/>
                  <a:pt x="1682" y="383"/>
                </a:cubicBezTo>
                <a:cubicBezTo>
                  <a:pt x="1677" y="381"/>
                  <a:pt x="1672" y="379"/>
                  <a:pt x="1668" y="377"/>
                </a:cubicBezTo>
                <a:cubicBezTo>
                  <a:pt x="1668" y="376"/>
                  <a:pt x="1668" y="376"/>
                  <a:pt x="1668" y="375"/>
                </a:cubicBezTo>
                <a:cubicBezTo>
                  <a:pt x="1676" y="375"/>
                  <a:pt x="1683" y="376"/>
                  <a:pt x="1690" y="376"/>
                </a:cubicBezTo>
                <a:cubicBezTo>
                  <a:pt x="1690" y="369"/>
                  <a:pt x="1690" y="369"/>
                  <a:pt x="1677" y="370"/>
                </a:cubicBezTo>
                <a:cubicBezTo>
                  <a:pt x="1675" y="366"/>
                  <a:pt x="1673" y="362"/>
                  <a:pt x="1671" y="359"/>
                </a:cubicBezTo>
                <a:cubicBezTo>
                  <a:pt x="1673" y="356"/>
                  <a:pt x="1674" y="354"/>
                  <a:pt x="1674" y="352"/>
                </a:cubicBezTo>
                <a:cubicBezTo>
                  <a:pt x="1681" y="356"/>
                  <a:pt x="1688" y="360"/>
                  <a:pt x="1695" y="364"/>
                </a:cubicBezTo>
                <a:cubicBezTo>
                  <a:pt x="1695" y="363"/>
                  <a:pt x="1696" y="362"/>
                  <a:pt x="1696" y="361"/>
                </a:cubicBezTo>
                <a:cubicBezTo>
                  <a:pt x="1695" y="360"/>
                  <a:pt x="1693" y="358"/>
                  <a:pt x="1691" y="357"/>
                </a:cubicBezTo>
                <a:cubicBezTo>
                  <a:pt x="1694" y="356"/>
                  <a:pt x="1696" y="355"/>
                  <a:pt x="1699" y="353"/>
                </a:cubicBezTo>
                <a:cubicBezTo>
                  <a:pt x="1693" y="349"/>
                  <a:pt x="1689" y="346"/>
                  <a:pt x="1685" y="343"/>
                </a:cubicBezTo>
                <a:cubicBezTo>
                  <a:pt x="1673" y="335"/>
                  <a:pt x="1673" y="335"/>
                  <a:pt x="1665" y="347"/>
                </a:cubicBezTo>
                <a:cubicBezTo>
                  <a:pt x="1667" y="349"/>
                  <a:pt x="1668" y="351"/>
                  <a:pt x="1670" y="353"/>
                </a:cubicBezTo>
                <a:close/>
                <a:moveTo>
                  <a:pt x="224" y="301"/>
                </a:moveTo>
                <a:cubicBezTo>
                  <a:pt x="223" y="306"/>
                  <a:pt x="222" y="311"/>
                  <a:pt x="221" y="316"/>
                </a:cubicBezTo>
                <a:cubicBezTo>
                  <a:pt x="230" y="314"/>
                  <a:pt x="233" y="302"/>
                  <a:pt x="229" y="290"/>
                </a:cubicBezTo>
                <a:cubicBezTo>
                  <a:pt x="230" y="285"/>
                  <a:pt x="232" y="280"/>
                  <a:pt x="231" y="276"/>
                </a:cubicBezTo>
                <a:cubicBezTo>
                  <a:pt x="226" y="259"/>
                  <a:pt x="215" y="246"/>
                  <a:pt x="198" y="239"/>
                </a:cubicBezTo>
                <a:cubicBezTo>
                  <a:pt x="192" y="244"/>
                  <a:pt x="187" y="249"/>
                  <a:pt x="181" y="254"/>
                </a:cubicBezTo>
                <a:cubicBezTo>
                  <a:pt x="185" y="249"/>
                  <a:pt x="190" y="244"/>
                  <a:pt x="195" y="237"/>
                </a:cubicBezTo>
                <a:cubicBezTo>
                  <a:pt x="192" y="235"/>
                  <a:pt x="189" y="234"/>
                  <a:pt x="186" y="232"/>
                </a:cubicBezTo>
                <a:cubicBezTo>
                  <a:pt x="179" y="239"/>
                  <a:pt x="174" y="245"/>
                  <a:pt x="180" y="255"/>
                </a:cubicBezTo>
                <a:cubicBezTo>
                  <a:pt x="180" y="255"/>
                  <a:pt x="179" y="255"/>
                  <a:pt x="179" y="255"/>
                </a:cubicBezTo>
                <a:cubicBezTo>
                  <a:pt x="179" y="255"/>
                  <a:pt x="179" y="256"/>
                  <a:pt x="179" y="256"/>
                </a:cubicBezTo>
                <a:cubicBezTo>
                  <a:pt x="184" y="261"/>
                  <a:pt x="188" y="266"/>
                  <a:pt x="193" y="272"/>
                </a:cubicBezTo>
                <a:cubicBezTo>
                  <a:pt x="195" y="268"/>
                  <a:pt x="196" y="264"/>
                  <a:pt x="198" y="260"/>
                </a:cubicBezTo>
                <a:cubicBezTo>
                  <a:pt x="199" y="272"/>
                  <a:pt x="199" y="283"/>
                  <a:pt x="202" y="294"/>
                </a:cubicBezTo>
                <a:cubicBezTo>
                  <a:pt x="204" y="306"/>
                  <a:pt x="210" y="317"/>
                  <a:pt x="214" y="328"/>
                </a:cubicBezTo>
                <a:cubicBezTo>
                  <a:pt x="216" y="327"/>
                  <a:pt x="217" y="327"/>
                  <a:pt x="218" y="327"/>
                </a:cubicBezTo>
                <a:cubicBezTo>
                  <a:pt x="218" y="313"/>
                  <a:pt x="218" y="298"/>
                  <a:pt x="218" y="283"/>
                </a:cubicBezTo>
                <a:cubicBezTo>
                  <a:pt x="220" y="290"/>
                  <a:pt x="222" y="296"/>
                  <a:pt x="224" y="301"/>
                </a:cubicBezTo>
                <a:close/>
                <a:moveTo>
                  <a:pt x="74" y="235"/>
                </a:moveTo>
                <a:cubicBezTo>
                  <a:pt x="74" y="232"/>
                  <a:pt x="74" y="229"/>
                  <a:pt x="73" y="224"/>
                </a:cubicBezTo>
                <a:cubicBezTo>
                  <a:pt x="66" y="232"/>
                  <a:pt x="61" y="238"/>
                  <a:pt x="54" y="246"/>
                </a:cubicBezTo>
                <a:cubicBezTo>
                  <a:pt x="62" y="248"/>
                  <a:pt x="66" y="249"/>
                  <a:pt x="71" y="250"/>
                </a:cubicBezTo>
                <a:cubicBezTo>
                  <a:pt x="72" y="245"/>
                  <a:pt x="73" y="240"/>
                  <a:pt x="74" y="235"/>
                </a:cubicBezTo>
                <a:cubicBezTo>
                  <a:pt x="75" y="239"/>
                  <a:pt x="75" y="244"/>
                  <a:pt x="75" y="247"/>
                </a:cubicBezTo>
                <a:cubicBezTo>
                  <a:pt x="81" y="248"/>
                  <a:pt x="85" y="249"/>
                  <a:pt x="89" y="250"/>
                </a:cubicBezTo>
                <a:cubicBezTo>
                  <a:pt x="83" y="256"/>
                  <a:pt x="78" y="258"/>
                  <a:pt x="76" y="263"/>
                </a:cubicBezTo>
                <a:cubicBezTo>
                  <a:pt x="75" y="265"/>
                  <a:pt x="78" y="270"/>
                  <a:pt x="79" y="274"/>
                </a:cubicBezTo>
                <a:cubicBezTo>
                  <a:pt x="79" y="280"/>
                  <a:pt x="78" y="288"/>
                  <a:pt x="78" y="296"/>
                </a:cubicBezTo>
                <a:cubicBezTo>
                  <a:pt x="86" y="296"/>
                  <a:pt x="93" y="295"/>
                  <a:pt x="100" y="294"/>
                </a:cubicBezTo>
                <a:cubicBezTo>
                  <a:pt x="101" y="295"/>
                  <a:pt x="101" y="296"/>
                  <a:pt x="102" y="297"/>
                </a:cubicBezTo>
                <a:cubicBezTo>
                  <a:pt x="96" y="302"/>
                  <a:pt x="90" y="308"/>
                  <a:pt x="84" y="315"/>
                </a:cubicBezTo>
                <a:cubicBezTo>
                  <a:pt x="86" y="315"/>
                  <a:pt x="90" y="318"/>
                  <a:pt x="93" y="317"/>
                </a:cubicBezTo>
                <a:cubicBezTo>
                  <a:pt x="95" y="317"/>
                  <a:pt x="96" y="312"/>
                  <a:pt x="98" y="309"/>
                </a:cubicBezTo>
                <a:cubicBezTo>
                  <a:pt x="109" y="306"/>
                  <a:pt x="110" y="304"/>
                  <a:pt x="105" y="293"/>
                </a:cubicBezTo>
                <a:cubicBezTo>
                  <a:pt x="100" y="283"/>
                  <a:pt x="95" y="275"/>
                  <a:pt x="88" y="264"/>
                </a:cubicBezTo>
                <a:cubicBezTo>
                  <a:pt x="97" y="268"/>
                  <a:pt x="104" y="271"/>
                  <a:pt x="114" y="275"/>
                </a:cubicBezTo>
                <a:cubicBezTo>
                  <a:pt x="112" y="265"/>
                  <a:pt x="111" y="257"/>
                  <a:pt x="108" y="250"/>
                </a:cubicBezTo>
                <a:cubicBezTo>
                  <a:pt x="106" y="243"/>
                  <a:pt x="102" y="236"/>
                  <a:pt x="99" y="229"/>
                </a:cubicBezTo>
                <a:cubicBezTo>
                  <a:pt x="99" y="228"/>
                  <a:pt x="100" y="228"/>
                  <a:pt x="100" y="228"/>
                </a:cubicBezTo>
                <a:cubicBezTo>
                  <a:pt x="103" y="233"/>
                  <a:pt x="106" y="237"/>
                  <a:pt x="109" y="243"/>
                </a:cubicBezTo>
                <a:cubicBezTo>
                  <a:pt x="110" y="198"/>
                  <a:pt x="107" y="186"/>
                  <a:pt x="73" y="173"/>
                </a:cubicBezTo>
                <a:cubicBezTo>
                  <a:pt x="72" y="176"/>
                  <a:pt x="71" y="179"/>
                  <a:pt x="69" y="180"/>
                </a:cubicBezTo>
                <a:cubicBezTo>
                  <a:pt x="57" y="184"/>
                  <a:pt x="54" y="189"/>
                  <a:pt x="58" y="203"/>
                </a:cubicBezTo>
                <a:cubicBezTo>
                  <a:pt x="64" y="202"/>
                  <a:pt x="69" y="200"/>
                  <a:pt x="76" y="198"/>
                </a:cubicBezTo>
                <a:cubicBezTo>
                  <a:pt x="71" y="208"/>
                  <a:pt x="69" y="218"/>
                  <a:pt x="56" y="209"/>
                </a:cubicBezTo>
                <a:cubicBezTo>
                  <a:pt x="56" y="216"/>
                  <a:pt x="56" y="221"/>
                  <a:pt x="56" y="227"/>
                </a:cubicBezTo>
                <a:cubicBezTo>
                  <a:pt x="63" y="225"/>
                  <a:pt x="69" y="224"/>
                  <a:pt x="76" y="222"/>
                </a:cubicBezTo>
                <a:cubicBezTo>
                  <a:pt x="75" y="227"/>
                  <a:pt x="75" y="231"/>
                  <a:pt x="74" y="235"/>
                </a:cubicBezTo>
                <a:close/>
                <a:moveTo>
                  <a:pt x="517" y="373"/>
                </a:moveTo>
                <a:cubicBezTo>
                  <a:pt x="514" y="374"/>
                  <a:pt x="511" y="376"/>
                  <a:pt x="508" y="378"/>
                </a:cubicBezTo>
                <a:cubicBezTo>
                  <a:pt x="501" y="380"/>
                  <a:pt x="493" y="383"/>
                  <a:pt x="484" y="386"/>
                </a:cubicBezTo>
                <a:cubicBezTo>
                  <a:pt x="512" y="392"/>
                  <a:pt x="522" y="388"/>
                  <a:pt x="521" y="372"/>
                </a:cubicBezTo>
                <a:cubicBezTo>
                  <a:pt x="520" y="372"/>
                  <a:pt x="518" y="373"/>
                  <a:pt x="516" y="373"/>
                </a:cubicBezTo>
                <a:cubicBezTo>
                  <a:pt x="518" y="370"/>
                  <a:pt x="522" y="367"/>
                  <a:pt x="521" y="364"/>
                </a:cubicBezTo>
                <a:cubicBezTo>
                  <a:pt x="519" y="356"/>
                  <a:pt x="518" y="349"/>
                  <a:pt x="522" y="342"/>
                </a:cubicBezTo>
                <a:cubicBezTo>
                  <a:pt x="526" y="334"/>
                  <a:pt x="528" y="325"/>
                  <a:pt x="530" y="316"/>
                </a:cubicBezTo>
                <a:cubicBezTo>
                  <a:pt x="525" y="316"/>
                  <a:pt x="521" y="316"/>
                  <a:pt x="517" y="316"/>
                </a:cubicBezTo>
                <a:cubicBezTo>
                  <a:pt x="514" y="316"/>
                  <a:pt x="510" y="315"/>
                  <a:pt x="509" y="313"/>
                </a:cubicBezTo>
                <a:cubicBezTo>
                  <a:pt x="504" y="297"/>
                  <a:pt x="490" y="306"/>
                  <a:pt x="480" y="300"/>
                </a:cubicBezTo>
                <a:cubicBezTo>
                  <a:pt x="482" y="306"/>
                  <a:pt x="483" y="309"/>
                  <a:pt x="484" y="314"/>
                </a:cubicBezTo>
                <a:cubicBezTo>
                  <a:pt x="476" y="300"/>
                  <a:pt x="466" y="297"/>
                  <a:pt x="446" y="303"/>
                </a:cubicBezTo>
                <a:cubicBezTo>
                  <a:pt x="450" y="305"/>
                  <a:pt x="453" y="308"/>
                  <a:pt x="457" y="310"/>
                </a:cubicBezTo>
                <a:cubicBezTo>
                  <a:pt x="451" y="309"/>
                  <a:pt x="445" y="305"/>
                  <a:pt x="439" y="304"/>
                </a:cubicBezTo>
                <a:cubicBezTo>
                  <a:pt x="435" y="304"/>
                  <a:pt x="427" y="307"/>
                  <a:pt x="426" y="309"/>
                </a:cubicBezTo>
                <a:cubicBezTo>
                  <a:pt x="423" y="323"/>
                  <a:pt x="423" y="336"/>
                  <a:pt x="421" y="350"/>
                </a:cubicBezTo>
                <a:cubicBezTo>
                  <a:pt x="435" y="349"/>
                  <a:pt x="449" y="348"/>
                  <a:pt x="463" y="346"/>
                </a:cubicBezTo>
                <a:cubicBezTo>
                  <a:pt x="463" y="341"/>
                  <a:pt x="462" y="337"/>
                  <a:pt x="462" y="333"/>
                </a:cubicBezTo>
                <a:cubicBezTo>
                  <a:pt x="463" y="332"/>
                  <a:pt x="463" y="332"/>
                  <a:pt x="464" y="332"/>
                </a:cubicBezTo>
                <a:cubicBezTo>
                  <a:pt x="465" y="337"/>
                  <a:pt x="467" y="342"/>
                  <a:pt x="469" y="349"/>
                </a:cubicBezTo>
                <a:cubicBezTo>
                  <a:pt x="464" y="350"/>
                  <a:pt x="459" y="350"/>
                  <a:pt x="454" y="351"/>
                </a:cubicBezTo>
                <a:cubicBezTo>
                  <a:pt x="448" y="351"/>
                  <a:pt x="443" y="352"/>
                  <a:pt x="437" y="353"/>
                </a:cubicBezTo>
                <a:cubicBezTo>
                  <a:pt x="437" y="353"/>
                  <a:pt x="437" y="354"/>
                  <a:pt x="437" y="355"/>
                </a:cubicBezTo>
                <a:cubicBezTo>
                  <a:pt x="440" y="355"/>
                  <a:pt x="442" y="356"/>
                  <a:pt x="446" y="358"/>
                </a:cubicBezTo>
                <a:cubicBezTo>
                  <a:pt x="417" y="371"/>
                  <a:pt x="416" y="372"/>
                  <a:pt x="420" y="399"/>
                </a:cubicBezTo>
                <a:cubicBezTo>
                  <a:pt x="425" y="398"/>
                  <a:pt x="430" y="396"/>
                  <a:pt x="433" y="397"/>
                </a:cubicBezTo>
                <a:cubicBezTo>
                  <a:pt x="441" y="399"/>
                  <a:pt x="443" y="394"/>
                  <a:pt x="444" y="389"/>
                </a:cubicBezTo>
                <a:cubicBezTo>
                  <a:pt x="445" y="387"/>
                  <a:pt x="444" y="383"/>
                  <a:pt x="443" y="379"/>
                </a:cubicBezTo>
                <a:cubicBezTo>
                  <a:pt x="461" y="387"/>
                  <a:pt x="458" y="366"/>
                  <a:pt x="467" y="362"/>
                </a:cubicBezTo>
                <a:cubicBezTo>
                  <a:pt x="461" y="373"/>
                  <a:pt x="462" y="376"/>
                  <a:pt x="473" y="383"/>
                </a:cubicBezTo>
                <a:cubicBezTo>
                  <a:pt x="472" y="385"/>
                  <a:pt x="471" y="386"/>
                  <a:pt x="470" y="388"/>
                </a:cubicBezTo>
                <a:cubicBezTo>
                  <a:pt x="471" y="388"/>
                  <a:pt x="472" y="389"/>
                  <a:pt x="473" y="389"/>
                </a:cubicBezTo>
                <a:cubicBezTo>
                  <a:pt x="476" y="386"/>
                  <a:pt x="478" y="382"/>
                  <a:pt x="480" y="379"/>
                </a:cubicBezTo>
                <a:cubicBezTo>
                  <a:pt x="480" y="380"/>
                  <a:pt x="480" y="382"/>
                  <a:pt x="480" y="383"/>
                </a:cubicBezTo>
                <a:cubicBezTo>
                  <a:pt x="493" y="380"/>
                  <a:pt x="505" y="376"/>
                  <a:pt x="517" y="373"/>
                </a:cubicBezTo>
                <a:close/>
                <a:moveTo>
                  <a:pt x="1181" y="460"/>
                </a:moveTo>
                <a:cubicBezTo>
                  <a:pt x="1173" y="417"/>
                  <a:pt x="1165" y="376"/>
                  <a:pt x="1158" y="335"/>
                </a:cubicBezTo>
                <a:cubicBezTo>
                  <a:pt x="1150" y="338"/>
                  <a:pt x="1143" y="344"/>
                  <a:pt x="1139" y="342"/>
                </a:cubicBezTo>
                <a:cubicBezTo>
                  <a:pt x="1121" y="335"/>
                  <a:pt x="1111" y="348"/>
                  <a:pt x="1099" y="355"/>
                </a:cubicBezTo>
                <a:cubicBezTo>
                  <a:pt x="1098" y="355"/>
                  <a:pt x="1098" y="358"/>
                  <a:pt x="1097" y="360"/>
                </a:cubicBezTo>
                <a:cubicBezTo>
                  <a:pt x="1101" y="360"/>
                  <a:pt x="1105" y="360"/>
                  <a:pt x="1108" y="361"/>
                </a:cubicBezTo>
                <a:cubicBezTo>
                  <a:pt x="1108" y="362"/>
                  <a:pt x="1108" y="362"/>
                  <a:pt x="1109" y="363"/>
                </a:cubicBezTo>
                <a:cubicBezTo>
                  <a:pt x="1103" y="366"/>
                  <a:pt x="1098" y="369"/>
                  <a:pt x="1092" y="372"/>
                </a:cubicBezTo>
                <a:cubicBezTo>
                  <a:pt x="1092" y="373"/>
                  <a:pt x="1093" y="374"/>
                  <a:pt x="1093" y="375"/>
                </a:cubicBezTo>
                <a:cubicBezTo>
                  <a:pt x="1100" y="372"/>
                  <a:pt x="1106" y="369"/>
                  <a:pt x="1112" y="366"/>
                </a:cubicBezTo>
                <a:cubicBezTo>
                  <a:pt x="1115" y="365"/>
                  <a:pt x="1118" y="366"/>
                  <a:pt x="1121" y="366"/>
                </a:cubicBezTo>
                <a:cubicBezTo>
                  <a:pt x="1120" y="369"/>
                  <a:pt x="1118" y="371"/>
                  <a:pt x="1116" y="373"/>
                </a:cubicBezTo>
                <a:cubicBezTo>
                  <a:pt x="1111" y="377"/>
                  <a:pt x="1106" y="380"/>
                  <a:pt x="1101" y="384"/>
                </a:cubicBezTo>
                <a:cubicBezTo>
                  <a:pt x="1102" y="385"/>
                  <a:pt x="1103" y="387"/>
                  <a:pt x="1104" y="388"/>
                </a:cubicBezTo>
                <a:cubicBezTo>
                  <a:pt x="1109" y="385"/>
                  <a:pt x="1115" y="383"/>
                  <a:pt x="1119" y="379"/>
                </a:cubicBezTo>
                <a:cubicBezTo>
                  <a:pt x="1123" y="373"/>
                  <a:pt x="1124" y="366"/>
                  <a:pt x="1126" y="360"/>
                </a:cubicBezTo>
                <a:cubicBezTo>
                  <a:pt x="1127" y="360"/>
                  <a:pt x="1128" y="360"/>
                  <a:pt x="1128" y="360"/>
                </a:cubicBezTo>
                <a:cubicBezTo>
                  <a:pt x="1128" y="366"/>
                  <a:pt x="1128" y="371"/>
                  <a:pt x="1128" y="377"/>
                </a:cubicBezTo>
                <a:cubicBezTo>
                  <a:pt x="1134" y="377"/>
                  <a:pt x="1139" y="377"/>
                  <a:pt x="1146" y="377"/>
                </a:cubicBezTo>
                <a:cubicBezTo>
                  <a:pt x="1142" y="381"/>
                  <a:pt x="1139" y="383"/>
                  <a:pt x="1137" y="385"/>
                </a:cubicBezTo>
                <a:cubicBezTo>
                  <a:pt x="1143" y="386"/>
                  <a:pt x="1148" y="387"/>
                  <a:pt x="1155" y="388"/>
                </a:cubicBezTo>
                <a:cubicBezTo>
                  <a:pt x="1148" y="395"/>
                  <a:pt x="1143" y="401"/>
                  <a:pt x="1138" y="407"/>
                </a:cubicBezTo>
                <a:cubicBezTo>
                  <a:pt x="1143" y="408"/>
                  <a:pt x="1147" y="409"/>
                  <a:pt x="1153" y="410"/>
                </a:cubicBezTo>
                <a:cubicBezTo>
                  <a:pt x="1136" y="419"/>
                  <a:pt x="1136" y="419"/>
                  <a:pt x="1150" y="429"/>
                </a:cubicBezTo>
                <a:cubicBezTo>
                  <a:pt x="1147" y="432"/>
                  <a:pt x="1143" y="435"/>
                  <a:pt x="1142" y="437"/>
                </a:cubicBezTo>
                <a:cubicBezTo>
                  <a:pt x="1155" y="445"/>
                  <a:pt x="1166" y="452"/>
                  <a:pt x="1181" y="460"/>
                </a:cubicBezTo>
                <a:close/>
                <a:moveTo>
                  <a:pt x="303" y="419"/>
                </a:moveTo>
                <a:cubicBezTo>
                  <a:pt x="302" y="413"/>
                  <a:pt x="302" y="408"/>
                  <a:pt x="301" y="403"/>
                </a:cubicBezTo>
                <a:cubicBezTo>
                  <a:pt x="315" y="402"/>
                  <a:pt x="315" y="401"/>
                  <a:pt x="308" y="379"/>
                </a:cubicBezTo>
                <a:cubicBezTo>
                  <a:pt x="313" y="378"/>
                  <a:pt x="318" y="378"/>
                  <a:pt x="324" y="378"/>
                </a:cubicBezTo>
                <a:cubicBezTo>
                  <a:pt x="318" y="371"/>
                  <a:pt x="314" y="365"/>
                  <a:pt x="308" y="358"/>
                </a:cubicBezTo>
                <a:cubicBezTo>
                  <a:pt x="321" y="361"/>
                  <a:pt x="330" y="363"/>
                  <a:pt x="341" y="366"/>
                </a:cubicBezTo>
                <a:cubicBezTo>
                  <a:pt x="336" y="362"/>
                  <a:pt x="332" y="359"/>
                  <a:pt x="327" y="354"/>
                </a:cubicBezTo>
                <a:cubicBezTo>
                  <a:pt x="317" y="359"/>
                  <a:pt x="300" y="346"/>
                  <a:pt x="290" y="365"/>
                </a:cubicBezTo>
                <a:cubicBezTo>
                  <a:pt x="294" y="365"/>
                  <a:pt x="296" y="365"/>
                  <a:pt x="299" y="365"/>
                </a:cubicBezTo>
                <a:cubicBezTo>
                  <a:pt x="284" y="369"/>
                  <a:pt x="276" y="377"/>
                  <a:pt x="278" y="394"/>
                </a:cubicBezTo>
                <a:cubicBezTo>
                  <a:pt x="283" y="396"/>
                  <a:pt x="287" y="397"/>
                  <a:pt x="292" y="399"/>
                </a:cubicBezTo>
                <a:cubicBezTo>
                  <a:pt x="292" y="400"/>
                  <a:pt x="292" y="401"/>
                  <a:pt x="292" y="402"/>
                </a:cubicBezTo>
                <a:cubicBezTo>
                  <a:pt x="287" y="403"/>
                  <a:pt x="282" y="404"/>
                  <a:pt x="276" y="405"/>
                </a:cubicBezTo>
                <a:cubicBezTo>
                  <a:pt x="279" y="419"/>
                  <a:pt x="294" y="411"/>
                  <a:pt x="303" y="419"/>
                </a:cubicBezTo>
                <a:close/>
                <a:moveTo>
                  <a:pt x="206" y="351"/>
                </a:moveTo>
                <a:cubicBezTo>
                  <a:pt x="211" y="333"/>
                  <a:pt x="208" y="317"/>
                  <a:pt x="196" y="312"/>
                </a:cubicBezTo>
                <a:cubicBezTo>
                  <a:pt x="189" y="309"/>
                  <a:pt x="162" y="316"/>
                  <a:pt x="158" y="324"/>
                </a:cubicBezTo>
                <a:cubicBezTo>
                  <a:pt x="167" y="326"/>
                  <a:pt x="175" y="328"/>
                  <a:pt x="185" y="330"/>
                </a:cubicBezTo>
                <a:cubicBezTo>
                  <a:pt x="180" y="333"/>
                  <a:pt x="176" y="336"/>
                  <a:pt x="170" y="339"/>
                </a:cubicBezTo>
                <a:cubicBezTo>
                  <a:pt x="176" y="343"/>
                  <a:pt x="181" y="348"/>
                  <a:pt x="188" y="350"/>
                </a:cubicBezTo>
                <a:cubicBezTo>
                  <a:pt x="193" y="352"/>
                  <a:pt x="199" y="351"/>
                  <a:pt x="206" y="351"/>
                </a:cubicBezTo>
                <a:close/>
                <a:moveTo>
                  <a:pt x="991" y="398"/>
                </a:moveTo>
                <a:cubicBezTo>
                  <a:pt x="992" y="399"/>
                  <a:pt x="993" y="400"/>
                  <a:pt x="994" y="401"/>
                </a:cubicBezTo>
                <a:cubicBezTo>
                  <a:pt x="1015" y="397"/>
                  <a:pt x="1035" y="392"/>
                  <a:pt x="1057" y="387"/>
                </a:cubicBezTo>
                <a:cubicBezTo>
                  <a:pt x="1053" y="383"/>
                  <a:pt x="1050" y="381"/>
                  <a:pt x="1046" y="377"/>
                </a:cubicBezTo>
                <a:cubicBezTo>
                  <a:pt x="1055" y="376"/>
                  <a:pt x="1061" y="375"/>
                  <a:pt x="1068" y="374"/>
                </a:cubicBezTo>
                <a:cubicBezTo>
                  <a:pt x="1059" y="371"/>
                  <a:pt x="1055" y="365"/>
                  <a:pt x="1056" y="356"/>
                </a:cubicBezTo>
                <a:cubicBezTo>
                  <a:pt x="1055" y="356"/>
                  <a:pt x="1054" y="356"/>
                  <a:pt x="1053" y="356"/>
                </a:cubicBezTo>
                <a:cubicBezTo>
                  <a:pt x="1052" y="360"/>
                  <a:pt x="1051" y="364"/>
                  <a:pt x="1049" y="368"/>
                </a:cubicBezTo>
                <a:cubicBezTo>
                  <a:pt x="1048" y="368"/>
                  <a:pt x="1045" y="368"/>
                  <a:pt x="1041" y="368"/>
                </a:cubicBezTo>
                <a:cubicBezTo>
                  <a:pt x="1039" y="374"/>
                  <a:pt x="1040" y="385"/>
                  <a:pt x="1028" y="377"/>
                </a:cubicBezTo>
                <a:cubicBezTo>
                  <a:pt x="1027" y="380"/>
                  <a:pt x="1026" y="383"/>
                  <a:pt x="1025" y="388"/>
                </a:cubicBezTo>
                <a:cubicBezTo>
                  <a:pt x="1018" y="383"/>
                  <a:pt x="1011" y="378"/>
                  <a:pt x="1005" y="374"/>
                </a:cubicBezTo>
                <a:cubicBezTo>
                  <a:pt x="1003" y="379"/>
                  <a:pt x="1002" y="382"/>
                  <a:pt x="1000" y="385"/>
                </a:cubicBezTo>
                <a:cubicBezTo>
                  <a:pt x="998" y="390"/>
                  <a:pt x="994" y="393"/>
                  <a:pt x="991" y="398"/>
                </a:cubicBezTo>
                <a:close/>
                <a:moveTo>
                  <a:pt x="1353" y="387"/>
                </a:moveTo>
                <a:cubicBezTo>
                  <a:pt x="1343" y="382"/>
                  <a:pt x="1332" y="382"/>
                  <a:pt x="1322" y="385"/>
                </a:cubicBezTo>
                <a:cubicBezTo>
                  <a:pt x="1314" y="387"/>
                  <a:pt x="1303" y="389"/>
                  <a:pt x="1300" y="395"/>
                </a:cubicBezTo>
                <a:cubicBezTo>
                  <a:pt x="1296" y="402"/>
                  <a:pt x="1293" y="399"/>
                  <a:pt x="1289" y="397"/>
                </a:cubicBezTo>
                <a:cubicBezTo>
                  <a:pt x="1289" y="402"/>
                  <a:pt x="1290" y="407"/>
                  <a:pt x="1290" y="410"/>
                </a:cubicBezTo>
                <a:cubicBezTo>
                  <a:pt x="1295" y="409"/>
                  <a:pt x="1300" y="406"/>
                  <a:pt x="1303" y="407"/>
                </a:cubicBezTo>
                <a:cubicBezTo>
                  <a:pt x="1314" y="410"/>
                  <a:pt x="1322" y="406"/>
                  <a:pt x="1331" y="402"/>
                </a:cubicBezTo>
                <a:cubicBezTo>
                  <a:pt x="1338" y="399"/>
                  <a:pt x="1346" y="395"/>
                  <a:pt x="1352" y="405"/>
                </a:cubicBezTo>
                <a:cubicBezTo>
                  <a:pt x="1352" y="405"/>
                  <a:pt x="1353" y="404"/>
                  <a:pt x="1353" y="404"/>
                </a:cubicBezTo>
                <a:cubicBezTo>
                  <a:pt x="1353" y="398"/>
                  <a:pt x="1353" y="393"/>
                  <a:pt x="1353" y="387"/>
                </a:cubicBezTo>
                <a:close/>
                <a:moveTo>
                  <a:pt x="251" y="273"/>
                </a:moveTo>
                <a:cubicBezTo>
                  <a:pt x="255" y="277"/>
                  <a:pt x="260" y="278"/>
                  <a:pt x="261" y="281"/>
                </a:cubicBezTo>
                <a:cubicBezTo>
                  <a:pt x="264" y="293"/>
                  <a:pt x="267" y="306"/>
                  <a:pt x="270" y="318"/>
                </a:cubicBezTo>
                <a:cubicBezTo>
                  <a:pt x="271" y="318"/>
                  <a:pt x="272" y="318"/>
                  <a:pt x="274" y="317"/>
                </a:cubicBezTo>
                <a:cubicBezTo>
                  <a:pt x="268" y="288"/>
                  <a:pt x="274" y="258"/>
                  <a:pt x="268" y="229"/>
                </a:cubicBezTo>
                <a:cubicBezTo>
                  <a:pt x="266" y="229"/>
                  <a:pt x="265" y="229"/>
                  <a:pt x="264" y="229"/>
                </a:cubicBezTo>
                <a:cubicBezTo>
                  <a:pt x="260" y="244"/>
                  <a:pt x="255" y="259"/>
                  <a:pt x="251" y="273"/>
                </a:cubicBezTo>
                <a:close/>
                <a:moveTo>
                  <a:pt x="1988" y="318"/>
                </a:moveTo>
                <a:cubicBezTo>
                  <a:pt x="1989" y="317"/>
                  <a:pt x="1990" y="317"/>
                  <a:pt x="1991" y="316"/>
                </a:cubicBezTo>
                <a:cubicBezTo>
                  <a:pt x="1993" y="320"/>
                  <a:pt x="1997" y="323"/>
                  <a:pt x="1997" y="327"/>
                </a:cubicBezTo>
                <a:cubicBezTo>
                  <a:pt x="1997" y="338"/>
                  <a:pt x="1994" y="348"/>
                  <a:pt x="1980" y="348"/>
                </a:cubicBezTo>
                <a:cubicBezTo>
                  <a:pt x="1982" y="354"/>
                  <a:pt x="1983" y="357"/>
                  <a:pt x="1985" y="363"/>
                </a:cubicBezTo>
                <a:cubicBezTo>
                  <a:pt x="1990" y="355"/>
                  <a:pt x="1994" y="349"/>
                  <a:pt x="1998" y="342"/>
                </a:cubicBezTo>
                <a:cubicBezTo>
                  <a:pt x="2000" y="345"/>
                  <a:pt x="2000" y="347"/>
                  <a:pt x="2002" y="350"/>
                </a:cubicBezTo>
                <a:cubicBezTo>
                  <a:pt x="2009" y="344"/>
                  <a:pt x="2016" y="339"/>
                  <a:pt x="2023" y="333"/>
                </a:cubicBezTo>
                <a:cubicBezTo>
                  <a:pt x="2025" y="331"/>
                  <a:pt x="2026" y="329"/>
                  <a:pt x="2027" y="327"/>
                </a:cubicBezTo>
                <a:cubicBezTo>
                  <a:pt x="2024" y="326"/>
                  <a:pt x="2021" y="324"/>
                  <a:pt x="2018" y="324"/>
                </a:cubicBezTo>
                <a:cubicBezTo>
                  <a:pt x="2014" y="323"/>
                  <a:pt x="2008" y="323"/>
                  <a:pt x="2008" y="322"/>
                </a:cubicBezTo>
                <a:cubicBezTo>
                  <a:pt x="2005" y="310"/>
                  <a:pt x="1996" y="310"/>
                  <a:pt x="1988" y="308"/>
                </a:cubicBezTo>
                <a:cubicBezTo>
                  <a:pt x="1988" y="312"/>
                  <a:pt x="1988" y="315"/>
                  <a:pt x="1988" y="318"/>
                </a:cubicBezTo>
                <a:close/>
                <a:moveTo>
                  <a:pt x="1233" y="435"/>
                </a:moveTo>
                <a:cubicBezTo>
                  <a:pt x="1234" y="434"/>
                  <a:pt x="1235" y="432"/>
                  <a:pt x="1236" y="431"/>
                </a:cubicBezTo>
                <a:cubicBezTo>
                  <a:pt x="1232" y="426"/>
                  <a:pt x="1228" y="421"/>
                  <a:pt x="1223" y="415"/>
                </a:cubicBezTo>
                <a:cubicBezTo>
                  <a:pt x="1216" y="406"/>
                  <a:pt x="1205" y="405"/>
                  <a:pt x="1195" y="404"/>
                </a:cubicBezTo>
                <a:cubicBezTo>
                  <a:pt x="1191" y="404"/>
                  <a:pt x="1187" y="406"/>
                  <a:pt x="1184" y="406"/>
                </a:cubicBezTo>
                <a:cubicBezTo>
                  <a:pt x="1186" y="410"/>
                  <a:pt x="1187" y="416"/>
                  <a:pt x="1190" y="417"/>
                </a:cubicBezTo>
                <a:cubicBezTo>
                  <a:pt x="1204" y="424"/>
                  <a:pt x="1218" y="429"/>
                  <a:pt x="1233" y="435"/>
                </a:cubicBezTo>
                <a:close/>
                <a:moveTo>
                  <a:pt x="1239" y="379"/>
                </a:moveTo>
                <a:cubicBezTo>
                  <a:pt x="1238" y="378"/>
                  <a:pt x="1238" y="378"/>
                  <a:pt x="1237" y="377"/>
                </a:cubicBezTo>
                <a:cubicBezTo>
                  <a:pt x="1227" y="377"/>
                  <a:pt x="1227" y="365"/>
                  <a:pt x="1217" y="362"/>
                </a:cubicBezTo>
                <a:cubicBezTo>
                  <a:pt x="1206" y="359"/>
                  <a:pt x="1199" y="368"/>
                  <a:pt x="1190" y="365"/>
                </a:cubicBezTo>
                <a:cubicBezTo>
                  <a:pt x="1203" y="373"/>
                  <a:pt x="1217" y="380"/>
                  <a:pt x="1231" y="385"/>
                </a:cubicBezTo>
                <a:cubicBezTo>
                  <a:pt x="1233" y="386"/>
                  <a:pt x="1236" y="381"/>
                  <a:pt x="1239" y="379"/>
                </a:cubicBezTo>
                <a:close/>
                <a:moveTo>
                  <a:pt x="508" y="431"/>
                </a:moveTo>
                <a:cubicBezTo>
                  <a:pt x="503" y="430"/>
                  <a:pt x="498" y="430"/>
                  <a:pt x="493" y="430"/>
                </a:cubicBezTo>
                <a:cubicBezTo>
                  <a:pt x="490" y="429"/>
                  <a:pt x="466" y="437"/>
                  <a:pt x="465" y="440"/>
                </a:cubicBezTo>
                <a:cubicBezTo>
                  <a:pt x="464" y="442"/>
                  <a:pt x="465" y="443"/>
                  <a:pt x="464" y="448"/>
                </a:cubicBezTo>
                <a:cubicBezTo>
                  <a:pt x="483" y="444"/>
                  <a:pt x="500" y="441"/>
                  <a:pt x="514" y="438"/>
                </a:cubicBezTo>
                <a:cubicBezTo>
                  <a:pt x="512" y="436"/>
                  <a:pt x="510" y="433"/>
                  <a:pt x="508" y="431"/>
                </a:cubicBezTo>
                <a:close/>
                <a:moveTo>
                  <a:pt x="1826" y="433"/>
                </a:moveTo>
                <a:cubicBezTo>
                  <a:pt x="1827" y="430"/>
                  <a:pt x="1828" y="425"/>
                  <a:pt x="1827" y="425"/>
                </a:cubicBezTo>
                <a:cubicBezTo>
                  <a:pt x="1818" y="422"/>
                  <a:pt x="1825" y="416"/>
                  <a:pt x="1825" y="411"/>
                </a:cubicBezTo>
                <a:cubicBezTo>
                  <a:pt x="1826" y="408"/>
                  <a:pt x="1827" y="405"/>
                  <a:pt x="1828" y="402"/>
                </a:cubicBezTo>
                <a:cubicBezTo>
                  <a:pt x="1827" y="401"/>
                  <a:pt x="1826" y="400"/>
                  <a:pt x="1826" y="399"/>
                </a:cubicBezTo>
                <a:cubicBezTo>
                  <a:pt x="1815" y="406"/>
                  <a:pt x="1805" y="412"/>
                  <a:pt x="1792" y="420"/>
                </a:cubicBezTo>
                <a:cubicBezTo>
                  <a:pt x="1799" y="423"/>
                  <a:pt x="1804" y="426"/>
                  <a:pt x="1811" y="429"/>
                </a:cubicBezTo>
                <a:cubicBezTo>
                  <a:pt x="1812" y="428"/>
                  <a:pt x="1815" y="426"/>
                  <a:pt x="1818" y="423"/>
                </a:cubicBezTo>
                <a:cubicBezTo>
                  <a:pt x="1820" y="426"/>
                  <a:pt x="1823" y="429"/>
                  <a:pt x="1826" y="433"/>
                </a:cubicBezTo>
                <a:close/>
                <a:moveTo>
                  <a:pt x="288" y="248"/>
                </a:moveTo>
                <a:cubicBezTo>
                  <a:pt x="294" y="226"/>
                  <a:pt x="300" y="206"/>
                  <a:pt x="306" y="186"/>
                </a:cubicBezTo>
                <a:cubicBezTo>
                  <a:pt x="286" y="206"/>
                  <a:pt x="280" y="227"/>
                  <a:pt x="288" y="248"/>
                </a:cubicBezTo>
                <a:close/>
                <a:moveTo>
                  <a:pt x="460" y="408"/>
                </a:moveTo>
                <a:cubicBezTo>
                  <a:pt x="447" y="408"/>
                  <a:pt x="437" y="407"/>
                  <a:pt x="426" y="408"/>
                </a:cubicBezTo>
                <a:cubicBezTo>
                  <a:pt x="423" y="408"/>
                  <a:pt x="421" y="415"/>
                  <a:pt x="417" y="421"/>
                </a:cubicBezTo>
                <a:cubicBezTo>
                  <a:pt x="424" y="420"/>
                  <a:pt x="429" y="419"/>
                  <a:pt x="432" y="418"/>
                </a:cubicBezTo>
                <a:cubicBezTo>
                  <a:pt x="434" y="421"/>
                  <a:pt x="435" y="423"/>
                  <a:pt x="437" y="424"/>
                </a:cubicBezTo>
                <a:cubicBezTo>
                  <a:pt x="450" y="429"/>
                  <a:pt x="453" y="417"/>
                  <a:pt x="460" y="408"/>
                </a:cubicBezTo>
                <a:close/>
                <a:moveTo>
                  <a:pt x="2002" y="363"/>
                </a:moveTo>
                <a:cubicBezTo>
                  <a:pt x="2001" y="362"/>
                  <a:pt x="2001" y="361"/>
                  <a:pt x="2000" y="360"/>
                </a:cubicBezTo>
                <a:cubicBezTo>
                  <a:pt x="1996" y="361"/>
                  <a:pt x="1989" y="361"/>
                  <a:pt x="1989" y="363"/>
                </a:cubicBezTo>
                <a:cubicBezTo>
                  <a:pt x="1988" y="372"/>
                  <a:pt x="1988" y="381"/>
                  <a:pt x="1989" y="391"/>
                </a:cubicBezTo>
                <a:cubicBezTo>
                  <a:pt x="1995" y="389"/>
                  <a:pt x="1999" y="388"/>
                  <a:pt x="2002" y="387"/>
                </a:cubicBezTo>
                <a:cubicBezTo>
                  <a:pt x="2002" y="383"/>
                  <a:pt x="2001" y="381"/>
                  <a:pt x="2001" y="378"/>
                </a:cubicBezTo>
                <a:cubicBezTo>
                  <a:pt x="2005" y="377"/>
                  <a:pt x="2008" y="375"/>
                  <a:pt x="2011" y="374"/>
                </a:cubicBezTo>
                <a:cubicBezTo>
                  <a:pt x="2010" y="373"/>
                  <a:pt x="2010" y="372"/>
                  <a:pt x="2010" y="372"/>
                </a:cubicBezTo>
                <a:cubicBezTo>
                  <a:pt x="2006" y="371"/>
                  <a:pt x="2003" y="370"/>
                  <a:pt x="1999" y="370"/>
                </a:cubicBezTo>
                <a:cubicBezTo>
                  <a:pt x="2000" y="367"/>
                  <a:pt x="2001" y="365"/>
                  <a:pt x="2002" y="363"/>
                </a:cubicBezTo>
                <a:close/>
                <a:moveTo>
                  <a:pt x="1980" y="400"/>
                </a:moveTo>
                <a:cubicBezTo>
                  <a:pt x="1978" y="386"/>
                  <a:pt x="1976" y="375"/>
                  <a:pt x="1974" y="363"/>
                </a:cubicBezTo>
                <a:cubicBezTo>
                  <a:pt x="1973" y="356"/>
                  <a:pt x="1969" y="353"/>
                  <a:pt x="1962" y="358"/>
                </a:cubicBezTo>
                <a:cubicBezTo>
                  <a:pt x="1964" y="370"/>
                  <a:pt x="1967" y="381"/>
                  <a:pt x="1971" y="395"/>
                </a:cubicBezTo>
                <a:cubicBezTo>
                  <a:pt x="1971" y="395"/>
                  <a:pt x="1975" y="397"/>
                  <a:pt x="1980" y="400"/>
                </a:cubicBezTo>
                <a:close/>
                <a:moveTo>
                  <a:pt x="486" y="395"/>
                </a:moveTo>
                <a:cubicBezTo>
                  <a:pt x="481" y="400"/>
                  <a:pt x="477" y="402"/>
                  <a:pt x="471" y="407"/>
                </a:cubicBezTo>
                <a:cubicBezTo>
                  <a:pt x="487" y="409"/>
                  <a:pt x="500" y="411"/>
                  <a:pt x="513" y="413"/>
                </a:cubicBezTo>
                <a:cubicBezTo>
                  <a:pt x="514" y="413"/>
                  <a:pt x="514" y="412"/>
                  <a:pt x="514" y="412"/>
                </a:cubicBezTo>
                <a:cubicBezTo>
                  <a:pt x="503" y="404"/>
                  <a:pt x="492" y="397"/>
                  <a:pt x="482" y="390"/>
                </a:cubicBezTo>
                <a:cubicBezTo>
                  <a:pt x="480" y="391"/>
                  <a:pt x="478" y="392"/>
                  <a:pt x="476" y="394"/>
                </a:cubicBezTo>
                <a:cubicBezTo>
                  <a:pt x="476" y="394"/>
                  <a:pt x="477" y="395"/>
                  <a:pt x="477" y="395"/>
                </a:cubicBezTo>
                <a:cubicBezTo>
                  <a:pt x="479" y="395"/>
                  <a:pt x="482" y="395"/>
                  <a:pt x="486" y="395"/>
                </a:cubicBezTo>
                <a:close/>
                <a:moveTo>
                  <a:pt x="824" y="394"/>
                </a:moveTo>
                <a:cubicBezTo>
                  <a:pt x="818" y="400"/>
                  <a:pt x="812" y="405"/>
                  <a:pt x="806" y="411"/>
                </a:cubicBezTo>
                <a:cubicBezTo>
                  <a:pt x="818" y="415"/>
                  <a:pt x="828" y="411"/>
                  <a:pt x="838" y="405"/>
                </a:cubicBezTo>
                <a:cubicBezTo>
                  <a:pt x="840" y="404"/>
                  <a:pt x="839" y="398"/>
                  <a:pt x="840" y="395"/>
                </a:cubicBezTo>
                <a:cubicBezTo>
                  <a:pt x="833" y="403"/>
                  <a:pt x="829" y="397"/>
                  <a:pt x="824" y="394"/>
                </a:cubicBezTo>
                <a:close/>
                <a:moveTo>
                  <a:pt x="1790" y="446"/>
                </a:moveTo>
                <a:cubicBezTo>
                  <a:pt x="1791" y="446"/>
                  <a:pt x="1792" y="447"/>
                  <a:pt x="1792" y="447"/>
                </a:cubicBezTo>
                <a:cubicBezTo>
                  <a:pt x="1807" y="437"/>
                  <a:pt x="1807" y="434"/>
                  <a:pt x="1787" y="419"/>
                </a:cubicBezTo>
                <a:cubicBezTo>
                  <a:pt x="1785" y="425"/>
                  <a:pt x="1783" y="430"/>
                  <a:pt x="1780" y="435"/>
                </a:cubicBezTo>
                <a:cubicBezTo>
                  <a:pt x="1785" y="436"/>
                  <a:pt x="1791" y="437"/>
                  <a:pt x="1795" y="438"/>
                </a:cubicBezTo>
                <a:cubicBezTo>
                  <a:pt x="1794" y="440"/>
                  <a:pt x="1792" y="443"/>
                  <a:pt x="1790" y="446"/>
                </a:cubicBezTo>
                <a:close/>
                <a:moveTo>
                  <a:pt x="189" y="433"/>
                </a:moveTo>
                <a:cubicBezTo>
                  <a:pt x="186" y="439"/>
                  <a:pt x="182" y="445"/>
                  <a:pt x="179" y="451"/>
                </a:cubicBezTo>
                <a:cubicBezTo>
                  <a:pt x="183" y="452"/>
                  <a:pt x="188" y="454"/>
                  <a:pt x="193" y="455"/>
                </a:cubicBezTo>
                <a:cubicBezTo>
                  <a:pt x="197" y="449"/>
                  <a:pt x="200" y="443"/>
                  <a:pt x="204" y="436"/>
                </a:cubicBezTo>
                <a:cubicBezTo>
                  <a:pt x="198" y="435"/>
                  <a:pt x="194" y="434"/>
                  <a:pt x="189" y="433"/>
                </a:cubicBezTo>
                <a:close/>
                <a:moveTo>
                  <a:pt x="171" y="267"/>
                </a:moveTo>
                <a:cubicBezTo>
                  <a:pt x="169" y="267"/>
                  <a:pt x="168" y="268"/>
                  <a:pt x="166" y="268"/>
                </a:cubicBezTo>
                <a:cubicBezTo>
                  <a:pt x="166" y="274"/>
                  <a:pt x="163" y="281"/>
                  <a:pt x="165" y="284"/>
                </a:cubicBezTo>
                <a:cubicBezTo>
                  <a:pt x="171" y="289"/>
                  <a:pt x="178" y="289"/>
                  <a:pt x="185" y="281"/>
                </a:cubicBezTo>
                <a:cubicBezTo>
                  <a:pt x="180" y="276"/>
                  <a:pt x="176" y="272"/>
                  <a:pt x="171" y="267"/>
                </a:cubicBezTo>
                <a:close/>
                <a:moveTo>
                  <a:pt x="1197" y="397"/>
                </a:moveTo>
                <a:cubicBezTo>
                  <a:pt x="1196" y="388"/>
                  <a:pt x="1184" y="375"/>
                  <a:pt x="1176" y="375"/>
                </a:cubicBezTo>
                <a:cubicBezTo>
                  <a:pt x="1178" y="383"/>
                  <a:pt x="1179" y="390"/>
                  <a:pt x="1181" y="397"/>
                </a:cubicBezTo>
                <a:cubicBezTo>
                  <a:pt x="1187" y="397"/>
                  <a:pt x="1191" y="397"/>
                  <a:pt x="1197" y="397"/>
                </a:cubicBezTo>
                <a:close/>
                <a:moveTo>
                  <a:pt x="128" y="252"/>
                </a:moveTo>
                <a:cubicBezTo>
                  <a:pt x="128" y="251"/>
                  <a:pt x="128" y="251"/>
                  <a:pt x="129" y="250"/>
                </a:cubicBezTo>
                <a:cubicBezTo>
                  <a:pt x="126" y="247"/>
                  <a:pt x="124" y="244"/>
                  <a:pt x="122" y="241"/>
                </a:cubicBezTo>
                <a:cubicBezTo>
                  <a:pt x="120" y="239"/>
                  <a:pt x="118" y="236"/>
                  <a:pt x="118" y="235"/>
                </a:cubicBezTo>
                <a:cubicBezTo>
                  <a:pt x="125" y="226"/>
                  <a:pt x="115" y="222"/>
                  <a:pt x="113" y="216"/>
                </a:cubicBezTo>
                <a:cubicBezTo>
                  <a:pt x="113" y="224"/>
                  <a:pt x="114" y="232"/>
                  <a:pt x="114" y="240"/>
                </a:cubicBezTo>
                <a:cubicBezTo>
                  <a:pt x="115" y="247"/>
                  <a:pt x="116" y="255"/>
                  <a:pt x="117" y="263"/>
                </a:cubicBezTo>
                <a:cubicBezTo>
                  <a:pt x="118" y="263"/>
                  <a:pt x="118" y="263"/>
                  <a:pt x="119" y="263"/>
                </a:cubicBezTo>
                <a:cubicBezTo>
                  <a:pt x="120" y="258"/>
                  <a:pt x="121" y="254"/>
                  <a:pt x="122" y="250"/>
                </a:cubicBezTo>
                <a:cubicBezTo>
                  <a:pt x="124" y="250"/>
                  <a:pt x="126" y="251"/>
                  <a:pt x="128" y="252"/>
                </a:cubicBezTo>
                <a:close/>
                <a:moveTo>
                  <a:pt x="185" y="410"/>
                </a:moveTo>
                <a:cubicBezTo>
                  <a:pt x="195" y="410"/>
                  <a:pt x="205" y="393"/>
                  <a:pt x="204" y="382"/>
                </a:cubicBezTo>
                <a:cubicBezTo>
                  <a:pt x="188" y="385"/>
                  <a:pt x="191" y="400"/>
                  <a:pt x="185" y="410"/>
                </a:cubicBezTo>
                <a:close/>
                <a:moveTo>
                  <a:pt x="1915" y="415"/>
                </a:moveTo>
                <a:cubicBezTo>
                  <a:pt x="1915" y="416"/>
                  <a:pt x="1915" y="417"/>
                  <a:pt x="1915" y="418"/>
                </a:cubicBezTo>
                <a:cubicBezTo>
                  <a:pt x="1923" y="418"/>
                  <a:pt x="1931" y="418"/>
                  <a:pt x="1939" y="418"/>
                </a:cubicBezTo>
                <a:cubicBezTo>
                  <a:pt x="1938" y="404"/>
                  <a:pt x="1928" y="406"/>
                  <a:pt x="1921" y="403"/>
                </a:cubicBezTo>
                <a:cubicBezTo>
                  <a:pt x="1920" y="403"/>
                  <a:pt x="1920" y="404"/>
                  <a:pt x="1919" y="405"/>
                </a:cubicBezTo>
                <a:cubicBezTo>
                  <a:pt x="1920" y="407"/>
                  <a:pt x="1921" y="410"/>
                  <a:pt x="1922" y="412"/>
                </a:cubicBezTo>
                <a:cubicBezTo>
                  <a:pt x="1919" y="413"/>
                  <a:pt x="1917" y="414"/>
                  <a:pt x="1915" y="415"/>
                </a:cubicBezTo>
                <a:close/>
                <a:moveTo>
                  <a:pt x="1543" y="418"/>
                </a:moveTo>
                <a:cubicBezTo>
                  <a:pt x="1555" y="417"/>
                  <a:pt x="1566" y="416"/>
                  <a:pt x="1576" y="415"/>
                </a:cubicBezTo>
                <a:cubicBezTo>
                  <a:pt x="1577" y="414"/>
                  <a:pt x="1577" y="413"/>
                  <a:pt x="1577" y="412"/>
                </a:cubicBezTo>
                <a:cubicBezTo>
                  <a:pt x="1567" y="410"/>
                  <a:pt x="1557" y="407"/>
                  <a:pt x="1546" y="405"/>
                </a:cubicBezTo>
                <a:cubicBezTo>
                  <a:pt x="1545" y="410"/>
                  <a:pt x="1544" y="413"/>
                  <a:pt x="1543" y="418"/>
                </a:cubicBezTo>
                <a:close/>
                <a:moveTo>
                  <a:pt x="695" y="371"/>
                </a:moveTo>
                <a:cubicBezTo>
                  <a:pt x="709" y="374"/>
                  <a:pt x="723" y="377"/>
                  <a:pt x="737" y="379"/>
                </a:cubicBezTo>
                <a:cubicBezTo>
                  <a:pt x="737" y="378"/>
                  <a:pt x="738" y="377"/>
                  <a:pt x="738" y="375"/>
                </a:cubicBezTo>
                <a:cubicBezTo>
                  <a:pt x="724" y="371"/>
                  <a:pt x="711" y="364"/>
                  <a:pt x="695" y="371"/>
                </a:cubicBezTo>
                <a:close/>
                <a:moveTo>
                  <a:pt x="164" y="177"/>
                </a:moveTo>
                <a:cubicBezTo>
                  <a:pt x="163" y="168"/>
                  <a:pt x="176" y="158"/>
                  <a:pt x="161" y="149"/>
                </a:cubicBezTo>
                <a:cubicBezTo>
                  <a:pt x="160" y="160"/>
                  <a:pt x="153" y="169"/>
                  <a:pt x="164" y="177"/>
                </a:cubicBezTo>
                <a:close/>
                <a:moveTo>
                  <a:pt x="1544" y="404"/>
                </a:moveTo>
                <a:cubicBezTo>
                  <a:pt x="1536" y="405"/>
                  <a:pt x="1531" y="405"/>
                  <a:pt x="1526" y="408"/>
                </a:cubicBezTo>
                <a:cubicBezTo>
                  <a:pt x="1525" y="409"/>
                  <a:pt x="1526" y="415"/>
                  <a:pt x="1526" y="419"/>
                </a:cubicBezTo>
                <a:cubicBezTo>
                  <a:pt x="1532" y="419"/>
                  <a:pt x="1536" y="419"/>
                  <a:pt x="1540" y="419"/>
                </a:cubicBezTo>
                <a:cubicBezTo>
                  <a:pt x="1541" y="415"/>
                  <a:pt x="1542" y="411"/>
                  <a:pt x="1544" y="404"/>
                </a:cubicBezTo>
                <a:close/>
                <a:moveTo>
                  <a:pt x="181" y="192"/>
                </a:moveTo>
                <a:cubicBezTo>
                  <a:pt x="182" y="191"/>
                  <a:pt x="183" y="191"/>
                  <a:pt x="184" y="191"/>
                </a:cubicBezTo>
                <a:cubicBezTo>
                  <a:pt x="181" y="182"/>
                  <a:pt x="178" y="174"/>
                  <a:pt x="175" y="165"/>
                </a:cubicBezTo>
                <a:cubicBezTo>
                  <a:pt x="165" y="178"/>
                  <a:pt x="166" y="182"/>
                  <a:pt x="181" y="192"/>
                </a:cubicBezTo>
                <a:close/>
                <a:moveTo>
                  <a:pt x="167" y="187"/>
                </a:moveTo>
                <a:cubicBezTo>
                  <a:pt x="167" y="198"/>
                  <a:pt x="167" y="207"/>
                  <a:pt x="167" y="218"/>
                </a:cubicBezTo>
                <a:cubicBezTo>
                  <a:pt x="173" y="210"/>
                  <a:pt x="176" y="203"/>
                  <a:pt x="181" y="196"/>
                </a:cubicBezTo>
                <a:cubicBezTo>
                  <a:pt x="176" y="193"/>
                  <a:pt x="173" y="191"/>
                  <a:pt x="167" y="187"/>
                </a:cubicBezTo>
                <a:close/>
                <a:moveTo>
                  <a:pt x="714" y="435"/>
                </a:moveTo>
                <a:cubicBezTo>
                  <a:pt x="713" y="436"/>
                  <a:pt x="713" y="437"/>
                  <a:pt x="712" y="439"/>
                </a:cubicBezTo>
                <a:cubicBezTo>
                  <a:pt x="718" y="441"/>
                  <a:pt x="723" y="444"/>
                  <a:pt x="729" y="446"/>
                </a:cubicBezTo>
                <a:cubicBezTo>
                  <a:pt x="731" y="447"/>
                  <a:pt x="733" y="444"/>
                  <a:pt x="736" y="444"/>
                </a:cubicBezTo>
                <a:cubicBezTo>
                  <a:pt x="735" y="441"/>
                  <a:pt x="734" y="437"/>
                  <a:pt x="732" y="437"/>
                </a:cubicBezTo>
                <a:cubicBezTo>
                  <a:pt x="726" y="435"/>
                  <a:pt x="720" y="435"/>
                  <a:pt x="714" y="435"/>
                </a:cubicBezTo>
                <a:close/>
                <a:moveTo>
                  <a:pt x="161" y="215"/>
                </a:moveTo>
                <a:cubicBezTo>
                  <a:pt x="149" y="217"/>
                  <a:pt x="147" y="220"/>
                  <a:pt x="148" y="232"/>
                </a:cubicBezTo>
                <a:cubicBezTo>
                  <a:pt x="162" y="230"/>
                  <a:pt x="162" y="230"/>
                  <a:pt x="161" y="215"/>
                </a:cubicBezTo>
                <a:close/>
                <a:moveTo>
                  <a:pt x="407" y="393"/>
                </a:moveTo>
                <a:cubicBezTo>
                  <a:pt x="398" y="398"/>
                  <a:pt x="390" y="402"/>
                  <a:pt x="383" y="406"/>
                </a:cubicBezTo>
                <a:cubicBezTo>
                  <a:pt x="401" y="409"/>
                  <a:pt x="408" y="405"/>
                  <a:pt x="407" y="393"/>
                </a:cubicBezTo>
                <a:close/>
                <a:moveTo>
                  <a:pt x="424" y="258"/>
                </a:moveTo>
                <a:cubicBezTo>
                  <a:pt x="425" y="249"/>
                  <a:pt x="425" y="245"/>
                  <a:pt x="426" y="241"/>
                </a:cubicBezTo>
                <a:cubicBezTo>
                  <a:pt x="419" y="241"/>
                  <a:pt x="413" y="241"/>
                  <a:pt x="408" y="241"/>
                </a:cubicBezTo>
                <a:cubicBezTo>
                  <a:pt x="407" y="241"/>
                  <a:pt x="407" y="242"/>
                  <a:pt x="407" y="243"/>
                </a:cubicBezTo>
                <a:cubicBezTo>
                  <a:pt x="411" y="247"/>
                  <a:pt x="416" y="251"/>
                  <a:pt x="424" y="258"/>
                </a:cubicBezTo>
                <a:close/>
                <a:moveTo>
                  <a:pt x="1828" y="443"/>
                </a:moveTo>
                <a:cubicBezTo>
                  <a:pt x="1821" y="451"/>
                  <a:pt x="1822" y="455"/>
                  <a:pt x="1836" y="461"/>
                </a:cubicBezTo>
                <a:cubicBezTo>
                  <a:pt x="1839" y="452"/>
                  <a:pt x="1839" y="445"/>
                  <a:pt x="1828" y="443"/>
                </a:cubicBezTo>
                <a:close/>
                <a:moveTo>
                  <a:pt x="661" y="391"/>
                </a:moveTo>
                <a:cubicBezTo>
                  <a:pt x="662" y="392"/>
                  <a:pt x="662" y="394"/>
                  <a:pt x="663" y="395"/>
                </a:cubicBezTo>
                <a:cubicBezTo>
                  <a:pt x="670" y="391"/>
                  <a:pt x="677" y="388"/>
                  <a:pt x="685" y="383"/>
                </a:cubicBezTo>
                <a:cubicBezTo>
                  <a:pt x="674" y="378"/>
                  <a:pt x="664" y="382"/>
                  <a:pt x="661" y="391"/>
                </a:cubicBezTo>
                <a:close/>
                <a:moveTo>
                  <a:pt x="146" y="196"/>
                </a:moveTo>
                <a:cubicBezTo>
                  <a:pt x="151" y="198"/>
                  <a:pt x="155" y="200"/>
                  <a:pt x="159" y="201"/>
                </a:cubicBezTo>
                <a:cubicBezTo>
                  <a:pt x="160" y="202"/>
                  <a:pt x="162" y="197"/>
                  <a:pt x="163" y="194"/>
                </a:cubicBezTo>
                <a:cubicBezTo>
                  <a:pt x="163" y="191"/>
                  <a:pt x="161" y="188"/>
                  <a:pt x="160" y="183"/>
                </a:cubicBezTo>
                <a:cubicBezTo>
                  <a:pt x="155" y="188"/>
                  <a:pt x="152" y="191"/>
                  <a:pt x="146" y="196"/>
                </a:cubicBezTo>
                <a:close/>
                <a:moveTo>
                  <a:pt x="1652" y="461"/>
                </a:moveTo>
                <a:cubicBezTo>
                  <a:pt x="1653" y="461"/>
                  <a:pt x="1653" y="460"/>
                  <a:pt x="1653" y="459"/>
                </a:cubicBezTo>
                <a:cubicBezTo>
                  <a:pt x="1646" y="456"/>
                  <a:pt x="1638" y="452"/>
                  <a:pt x="1630" y="448"/>
                </a:cubicBezTo>
                <a:cubicBezTo>
                  <a:pt x="1630" y="453"/>
                  <a:pt x="1630" y="457"/>
                  <a:pt x="1630" y="460"/>
                </a:cubicBezTo>
                <a:cubicBezTo>
                  <a:pt x="1638" y="461"/>
                  <a:pt x="1645" y="461"/>
                  <a:pt x="1652" y="461"/>
                </a:cubicBezTo>
                <a:close/>
                <a:moveTo>
                  <a:pt x="223" y="449"/>
                </a:moveTo>
                <a:cubicBezTo>
                  <a:pt x="224" y="448"/>
                  <a:pt x="225" y="447"/>
                  <a:pt x="226" y="446"/>
                </a:cubicBezTo>
                <a:cubicBezTo>
                  <a:pt x="223" y="444"/>
                  <a:pt x="219" y="440"/>
                  <a:pt x="217" y="441"/>
                </a:cubicBezTo>
                <a:cubicBezTo>
                  <a:pt x="213" y="443"/>
                  <a:pt x="209" y="447"/>
                  <a:pt x="203" y="452"/>
                </a:cubicBezTo>
                <a:cubicBezTo>
                  <a:pt x="210" y="454"/>
                  <a:pt x="213" y="455"/>
                  <a:pt x="218" y="456"/>
                </a:cubicBezTo>
                <a:cubicBezTo>
                  <a:pt x="216" y="452"/>
                  <a:pt x="215" y="450"/>
                  <a:pt x="214" y="447"/>
                </a:cubicBezTo>
                <a:cubicBezTo>
                  <a:pt x="218" y="448"/>
                  <a:pt x="220" y="448"/>
                  <a:pt x="223" y="449"/>
                </a:cubicBezTo>
                <a:close/>
                <a:moveTo>
                  <a:pt x="162" y="265"/>
                </a:moveTo>
                <a:cubicBezTo>
                  <a:pt x="161" y="264"/>
                  <a:pt x="160" y="263"/>
                  <a:pt x="160" y="262"/>
                </a:cubicBezTo>
                <a:cubicBezTo>
                  <a:pt x="155" y="266"/>
                  <a:pt x="151" y="271"/>
                  <a:pt x="146" y="276"/>
                </a:cubicBezTo>
                <a:cubicBezTo>
                  <a:pt x="151" y="279"/>
                  <a:pt x="153" y="281"/>
                  <a:pt x="156" y="284"/>
                </a:cubicBezTo>
                <a:cubicBezTo>
                  <a:pt x="158" y="277"/>
                  <a:pt x="160" y="271"/>
                  <a:pt x="162" y="265"/>
                </a:cubicBezTo>
                <a:close/>
                <a:moveTo>
                  <a:pt x="1632" y="419"/>
                </a:moveTo>
                <a:cubicBezTo>
                  <a:pt x="1631" y="419"/>
                  <a:pt x="1630" y="420"/>
                  <a:pt x="1629" y="421"/>
                </a:cubicBezTo>
                <a:cubicBezTo>
                  <a:pt x="1630" y="424"/>
                  <a:pt x="1631" y="429"/>
                  <a:pt x="1633" y="430"/>
                </a:cubicBezTo>
                <a:cubicBezTo>
                  <a:pt x="1637" y="432"/>
                  <a:pt x="1642" y="431"/>
                  <a:pt x="1647" y="432"/>
                </a:cubicBezTo>
                <a:cubicBezTo>
                  <a:pt x="1647" y="431"/>
                  <a:pt x="1648" y="429"/>
                  <a:pt x="1648" y="428"/>
                </a:cubicBezTo>
                <a:cubicBezTo>
                  <a:pt x="1643" y="425"/>
                  <a:pt x="1637" y="422"/>
                  <a:pt x="1632" y="419"/>
                </a:cubicBezTo>
                <a:close/>
                <a:moveTo>
                  <a:pt x="1971" y="403"/>
                </a:moveTo>
                <a:cubicBezTo>
                  <a:pt x="1970" y="404"/>
                  <a:pt x="1970" y="405"/>
                  <a:pt x="1970" y="406"/>
                </a:cubicBezTo>
                <a:cubicBezTo>
                  <a:pt x="1973" y="408"/>
                  <a:pt x="1977" y="409"/>
                  <a:pt x="1980" y="410"/>
                </a:cubicBezTo>
                <a:cubicBezTo>
                  <a:pt x="1980" y="409"/>
                  <a:pt x="1981" y="408"/>
                  <a:pt x="1981" y="407"/>
                </a:cubicBezTo>
                <a:cubicBezTo>
                  <a:pt x="1976" y="403"/>
                  <a:pt x="1971" y="400"/>
                  <a:pt x="1965" y="396"/>
                </a:cubicBezTo>
                <a:cubicBezTo>
                  <a:pt x="1961" y="400"/>
                  <a:pt x="1958" y="404"/>
                  <a:pt x="1954" y="407"/>
                </a:cubicBezTo>
                <a:cubicBezTo>
                  <a:pt x="1955" y="408"/>
                  <a:pt x="1955" y="408"/>
                  <a:pt x="1956" y="409"/>
                </a:cubicBezTo>
                <a:cubicBezTo>
                  <a:pt x="1961" y="407"/>
                  <a:pt x="1966" y="405"/>
                  <a:pt x="1971" y="403"/>
                </a:cubicBezTo>
                <a:close/>
                <a:moveTo>
                  <a:pt x="650" y="344"/>
                </a:moveTo>
                <a:cubicBezTo>
                  <a:pt x="650" y="345"/>
                  <a:pt x="651" y="346"/>
                  <a:pt x="651" y="347"/>
                </a:cubicBezTo>
                <a:cubicBezTo>
                  <a:pt x="659" y="343"/>
                  <a:pt x="667" y="339"/>
                  <a:pt x="674" y="335"/>
                </a:cubicBezTo>
                <a:cubicBezTo>
                  <a:pt x="663" y="332"/>
                  <a:pt x="655" y="335"/>
                  <a:pt x="650" y="344"/>
                </a:cubicBezTo>
                <a:close/>
                <a:moveTo>
                  <a:pt x="1920" y="429"/>
                </a:moveTo>
                <a:cubicBezTo>
                  <a:pt x="1913" y="425"/>
                  <a:pt x="1910" y="423"/>
                  <a:pt x="1906" y="421"/>
                </a:cubicBezTo>
                <a:cubicBezTo>
                  <a:pt x="1904" y="427"/>
                  <a:pt x="1902" y="431"/>
                  <a:pt x="1900" y="439"/>
                </a:cubicBezTo>
                <a:cubicBezTo>
                  <a:pt x="1907" y="435"/>
                  <a:pt x="1912" y="433"/>
                  <a:pt x="1920" y="429"/>
                </a:cubicBezTo>
                <a:close/>
                <a:moveTo>
                  <a:pt x="1620" y="412"/>
                </a:moveTo>
                <a:cubicBezTo>
                  <a:pt x="1614" y="411"/>
                  <a:pt x="1608" y="409"/>
                  <a:pt x="1606" y="418"/>
                </a:cubicBezTo>
                <a:cubicBezTo>
                  <a:pt x="1611" y="421"/>
                  <a:pt x="1615" y="424"/>
                  <a:pt x="1620" y="426"/>
                </a:cubicBezTo>
                <a:cubicBezTo>
                  <a:pt x="1620" y="421"/>
                  <a:pt x="1620" y="417"/>
                  <a:pt x="1620" y="412"/>
                </a:cubicBezTo>
                <a:close/>
                <a:moveTo>
                  <a:pt x="225" y="354"/>
                </a:moveTo>
                <a:cubicBezTo>
                  <a:pt x="232" y="352"/>
                  <a:pt x="235" y="352"/>
                  <a:pt x="239" y="351"/>
                </a:cubicBezTo>
                <a:cubicBezTo>
                  <a:pt x="238" y="346"/>
                  <a:pt x="237" y="341"/>
                  <a:pt x="235" y="337"/>
                </a:cubicBezTo>
                <a:cubicBezTo>
                  <a:pt x="234" y="337"/>
                  <a:pt x="233" y="337"/>
                  <a:pt x="232" y="337"/>
                </a:cubicBezTo>
                <a:cubicBezTo>
                  <a:pt x="230" y="342"/>
                  <a:pt x="228" y="347"/>
                  <a:pt x="225" y="354"/>
                </a:cubicBezTo>
                <a:close/>
                <a:moveTo>
                  <a:pt x="279" y="247"/>
                </a:moveTo>
                <a:cubicBezTo>
                  <a:pt x="279" y="256"/>
                  <a:pt x="279" y="265"/>
                  <a:pt x="279" y="274"/>
                </a:cubicBezTo>
                <a:cubicBezTo>
                  <a:pt x="282" y="265"/>
                  <a:pt x="289" y="256"/>
                  <a:pt x="279" y="247"/>
                </a:cubicBezTo>
                <a:close/>
                <a:moveTo>
                  <a:pt x="496" y="466"/>
                </a:moveTo>
                <a:cubicBezTo>
                  <a:pt x="496" y="465"/>
                  <a:pt x="496" y="464"/>
                  <a:pt x="496" y="463"/>
                </a:cubicBezTo>
                <a:cubicBezTo>
                  <a:pt x="488" y="463"/>
                  <a:pt x="480" y="463"/>
                  <a:pt x="472" y="463"/>
                </a:cubicBezTo>
                <a:cubicBezTo>
                  <a:pt x="472" y="464"/>
                  <a:pt x="472" y="466"/>
                  <a:pt x="472" y="468"/>
                </a:cubicBezTo>
                <a:cubicBezTo>
                  <a:pt x="480" y="467"/>
                  <a:pt x="488" y="467"/>
                  <a:pt x="496" y="466"/>
                </a:cubicBezTo>
                <a:close/>
                <a:moveTo>
                  <a:pt x="72" y="260"/>
                </a:moveTo>
                <a:cubicBezTo>
                  <a:pt x="70" y="259"/>
                  <a:pt x="69" y="258"/>
                  <a:pt x="68" y="257"/>
                </a:cubicBezTo>
                <a:cubicBezTo>
                  <a:pt x="65" y="261"/>
                  <a:pt x="63" y="264"/>
                  <a:pt x="60" y="268"/>
                </a:cubicBezTo>
                <a:cubicBezTo>
                  <a:pt x="64" y="269"/>
                  <a:pt x="67" y="271"/>
                  <a:pt x="72" y="273"/>
                </a:cubicBezTo>
                <a:cubicBezTo>
                  <a:pt x="72" y="267"/>
                  <a:pt x="72" y="263"/>
                  <a:pt x="72" y="260"/>
                </a:cubicBezTo>
                <a:close/>
                <a:moveTo>
                  <a:pt x="580" y="410"/>
                </a:moveTo>
                <a:cubicBezTo>
                  <a:pt x="580" y="411"/>
                  <a:pt x="580" y="412"/>
                  <a:pt x="579" y="413"/>
                </a:cubicBezTo>
                <a:cubicBezTo>
                  <a:pt x="583" y="415"/>
                  <a:pt x="587" y="416"/>
                  <a:pt x="591" y="418"/>
                </a:cubicBezTo>
                <a:cubicBezTo>
                  <a:pt x="594" y="414"/>
                  <a:pt x="596" y="411"/>
                  <a:pt x="599" y="406"/>
                </a:cubicBezTo>
                <a:cubicBezTo>
                  <a:pt x="592" y="408"/>
                  <a:pt x="586" y="409"/>
                  <a:pt x="580" y="410"/>
                </a:cubicBezTo>
                <a:close/>
                <a:moveTo>
                  <a:pt x="168" y="251"/>
                </a:moveTo>
                <a:cubicBezTo>
                  <a:pt x="172" y="246"/>
                  <a:pt x="175" y="241"/>
                  <a:pt x="168" y="234"/>
                </a:cubicBezTo>
                <a:cubicBezTo>
                  <a:pt x="163" y="240"/>
                  <a:pt x="158" y="245"/>
                  <a:pt x="168" y="251"/>
                </a:cubicBezTo>
                <a:close/>
                <a:moveTo>
                  <a:pt x="215" y="392"/>
                </a:moveTo>
                <a:cubicBezTo>
                  <a:pt x="227" y="384"/>
                  <a:pt x="221" y="379"/>
                  <a:pt x="215" y="371"/>
                </a:cubicBezTo>
                <a:cubicBezTo>
                  <a:pt x="215" y="379"/>
                  <a:pt x="215" y="384"/>
                  <a:pt x="215" y="392"/>
                </a:cubicBezTo>
                <a:close/>
                <a:moveTo>
                  <a:pt x="322" y="338"/>
                </a:moveTo>
                <a:cubicBezTo>
                  <a:pt x="322" y="340"/>
                  <a:pt x="322" y="341"/>
                  <a:pt x="321" y="343"/>
                </a:cubicBezTo>
                <a:cubicBezTo>
                  <a:pt x="328" y="344"/>
                  <a:pt x="334" y="345"/>
                  <a:pt x="341" y="346"/>
                </a:cubicBezTo>
                <a:cubicBezTo>
                  <a:pt x="341" y="345"/>
                  <a:pt x="341" y="343"/>
                  <a:pt x="341" y="342"/>
                </a:cubicBezTo>
                <a:cubicBezTo>
                  <a:pt x="335" y="341"/>
                  <a:pt x="329" y="339"/>
                  <a:pt x="322" y="338"/>
                </a:cubicBezTo>
                <a:close/>
                <a:moveTo>
                  <a:pt x="1989" y="405"/>
                </a:moveTo>
                <a:cubicBezTo>
                  <a:pt x="1993" y="409"/>
                  <a:pt x="1995" y="412"/>
                  <a:pt x="1997" y="415"/>
                </a:cubicBezTo>
                <a:cubicBezTo>
                  <a:pt x="2000" y="413"/>
                  <a:pt x="2003" y="411"/>
                  <a:pt x="2008" y="407"/>
                </a:cubicBezTo>
                <a:cubicBezTo>
                  <a:pt x="2001" y="406"/>
                  <a:pt x="1997" y="405"/>
                  <a:pt x="1989" y="405"/>
                </a:cubicBezTo>
                <a:close/>
                <a:moveTo>
                  <a:pt x="36" y="159"/>
                </a:moveTo>
                <a:cubicBezTo>
                  <a:pt x="35" y="165"/>
                  <a:pt x="35" y="171"/>
                  <a:pt x="34" y="176"/>
                </a:cubicBezTo>
                <a:cubicBezTo>
                  <a:pt x="36" y="176"/>
                  <a:pt x="37" y="176"/>
                  <a:pt x="39" y="176"/>
                </a:cubicBezTo>
                <a:cubicBezTo>
                  <a:pt x="39" y="171"/>
                  <a:pt x="39" y="165"/>
                  <a:pt x="39" y="160"/>
                </a:cubicBezTo>
                <a:cubicBezTo>
                  <a:pt x="39" y="160"/>
                  <a:pt x="38" y="160"/>
                  <a:pt x="36" y="159"/>
                </a:cubicBezTo>
                <a:close/>
              </a:path>
            </a:pathLst>
          </a:custGeom>
          <a:solidFill>
            <a:srgbClr val="62A5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81782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85163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649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 userDrawn="1"/>
        </p:nvSpPr>
        <p:spPr bwMode="auto">
          <a:xfrm>
            <a:off x="0" y="6008915"/>
            <a:ext cx="12192000" cy="867746"/>
          </a:xfrm>
          <a:custGeom>
            <a:avLst/>
            <a:gdLst>
              <a:gd name="T0" fmla="*/ 1644 w 3840"/>
              <a:gd name="T1" fmla="*/ 74 h 171"/>
              <a:gd name="T2" fmla="*/ 1496 w 3840"/>
              <a:gd name="T3" fmla="*/ 64 h 171"/>
              <a:gd name="T4" fmla="*/ 1064 w 3840"/>
              <a:gd name="T5" fmla="*/ 26 h 171"/>
              <a:gd name="T6" fmla="*/ 627 w 3840"/>
              <a:gd name="T7" fmla="*/ 0 h 171"/>
              <a:gd name="T8" fmla="*/ 409 w 3840"/>
              <a:gd name="T9" fmla="*/ 12 h 171"/>
              <a:gd name="T10" fmla="*/ 244 w 3840"/>
              <a:gd name="T11" fmla="*/ 43 h 171"/>
              <a:gd name="T12" fmla="*/ 0 w 3840"/>
              <a:gd name="T13" fmla="*/ 97 h 171"/>
              <a:gd name="T14" fmla="*/ 0 w 3840"/>
              <a:gd name="T15" fmla="*/ 171 h 171"/>
              <a:gd name="T16" fmla="*/ 3840 w 3840"/>
              <a:gd name="T17" fmla="*/ 171 h 171"/>
              <a:gd name="T18" fmla="*/ 3840 w 3840"/>
              <a:gd name="T19" fmla="*/ 116 h 171"/>
              <a:gd name="T20" fmla="*/ 3376 w 3840"/>
              <a:gd name="T21" fmla="*/ 82 h 171"/>
              <a:gd name="T22" fmla="*/ 3130 w 3840"/>
              <a:gd name="T23" fmla="*/ 98 h 171"/>
              <a:gd name="T24" fmla="*/ 3017 w 3840"/>
              <a:gd name="T25" fmla="*/ 105 h 171"/>
              <a:gd name="T26" fmla="*/ 2927 w 3840"/>
              <a:gd name="T27" fmla="*/ 93 h 171"/>
              <a:gd name="T28" fmla="*/ 2588 w 3840"/>
              <a:gd name="T29" fmla="*/ 47 h 171"/>
              <a:gd name="T30" fmla="*/ 2411 w 3840"/>
              <a:gd name="T31" fmla="*/ 35 h 171"/>
              <a:gd name="T32" fmla="*/ 2213 w 3840"/>
              <a:gd name="T33" fmla="*/ 42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0" h="171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63571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 userDrawn="1"/>
        </p:nvSpPr>
        <p:spPr bwMode="auto">
          <a:xfrm>
            <a:off x="0" y="6291943"/>
            <a:ext cx="12192000" cy="584717"/>
          </a:xfrm>
          <a:custGeom>
            <a:avLst/>
            <a:gdLst>
              <a:gd name="T0" fmla="*/ 1644 w 3840"/>
              <a:gd name="T1" fmla="*/ 74 h 171"/>
              <a:gd name="T2" fmla="*/ 1496 w 3840"/>
              <a:gd name="T3" fmla="*/ 64 h 171"/>
              <a:gd name="T4" fmla="*/ 1064 w 3840"/>
              <a:gd name="T5" fmla="*/ 26 h 171"/>
              <a:gd name="T6" fmla="*/ 627 w 3840"/>
              <a:gd name="T7" fmla="*/ 0 h 171"/>
              <a:gd name="T8" fmla="*/ 409 w 3840"/>
              <a:gd name="T9" fmla="*/ 12 h 171"/>
              <a:gd name="T10" fmla="*/ 244 w 3840"/>
              <a:gd name="T11" fmla="*/ 43 h 171"/>
              <a:gd name="T12" fmla="*/ 0 w 3840"/>
              <a:gd name="T13" fmla="*/ 97 h 171"/>
              <a:gd name="T14" fmla="*/ 0 w 3840"/>
              <a:gd name="T15" fmla="*/ 171 h 171"/>
              <a:gd name="T16" fmla="*/ 3840 w 3840"/>
              <a:gd name="T17" fmla="*/ 171 h 171"/>
              <a:gd name="T18" fmla="*/ 3840 w 3840"/>
              <a:gd name="T19" fmla="*/ 116 h 171"/>
              <a:gd name="T20" fmla="*/ 3376 w 3840"/>
              <a:gd name="T21" fmla="*/ 82 h 171"/>
              <a:gd name="T22" fmla="*/ 3130 w 3840"/>
              <a:gd name="T23" fmla="*/ 98 h 171"/>
              <a:gd name="T24" fmla="*/ 3017 w 3840"/>
              <a:gd name="T25" fmla="*/ 105 h 171"/>
              <a:gd name="T26" fmla="*/ 2927 w 3840"/>
              <a:gd name="T27" fmla="*/ 93 h 171"/>
              <a:gd name="T28" fmla="*/ 2588 w 3840"/>
              <a:gd name="T29" fmla="*/ 47 h 171"/>
              <a:gd name="T30" fmla="*/ 2411 w 3840"/>
              <a:gd name="T31" fmla="*/ 35 h 171"/>
              <a:gd name="T32" fmla="*/ 2213 w 3840"/>
              <a:gd name="T33" fmla="*/ 42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0" h="171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17667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 userDrawn="1"/>
        </p:nvSpPr>
        <p:spPr bwMode="auto">
          <a:xfrm>
            <a:off x="0" y="6467301"/>
            <a:ext cx="12192000" cy="390699"/>
          </a:xfrm>
          <a:custGeom>
            <a:avLst/>
            <a:gdLst>
              <a:gd name="T0" fmla="*/ 1644 w 3840"/>
              <a:gd name="T1" fmla="*/ 74 h 171"/>
              <a:gd name="T2" fmla="*/ 1496 w 3840"/>
              <a:gd name="T3" fmla="*/ 64 h 171"/>
              <a:gd name="T4" fmla="*/ 1064 w 3840"/>
              <a:gd name="T5" fmla="*/ 26 h 171"/>
              <a:gd name="T6" fmla="*/ 627 w 3840"/>
              <a:gd name="T7" fmla="*/ 0 h 171"/>
              <a:gd name="T8" fmla="*/ 409 w 3840"/>
              <a:gd name="T9" fmla="*/ 12 h 171"/>
              <a:gd name="T10" fmla="*/ 244 w 3840"/>
              <a:gd name="T11" fmla="*/ 43 h 171"/>
              <a:gd name="T12" fmla="*/ 0 w 3840"/>
              <a:gd name="T13" fmla="*/ 97 h 171"/>
              <a:gd name="T14" fmla="*/ 0 w 3840"/>
              <a:gd name="T15" fmla="*/ 171 h 171"/>
              <a:gd name="T16" fmla="*/ 3840 w 3840"/>
              <a:gd name="T17" fmla="*/ 171 h 171"/>
              <a:gd name="T18" fmla="*/ 3840 w 3840"/>
              <a:gd name="T19" fmla="*/ 116 h 171"/>
              <a:gd name="T20" fmla="*/ 3376 w 3840"/>
              <a:gd name="T21" fmla="*/ 82 h 171"/>
              <a:gd name="T22" fmla="*/ 3130 w 3840"/>
              <a:gd name="T23" fmla="*/ 98 h 171"/>
              <a:gd name="T24" fmla="*/ 3017 w 3840"/>
              <a:gd name="T25" fmla="*/ 105 h 171"/>
              <a:gd name="T26" fmla="*/ 2927 w 3840"/>
              <a:gd name="T27" fmla="*/ 93 h 171"/>
              <a:gd name="T28" fmla="*/ 2588 w 3840"/>
              <a:gd name="T29" fmla="*/ 47 h 171"/>
              <a:gd name="T30" fmla="*/ 2411 w 3840"/>
              <a:gd name="T31" fmla="*/ 35 h 171"/>
              <a:gd name="T32" fmla="*/ 2213 w 3840"/>
              <a:gd name="T33" fmla="*/ 42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0" h="171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4240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 userDrawn="1"/>
        </p:nvSpPr>
        <p:spPr bwMode="auto">
          <a:xfrm flipH="1">
            <a:off x="0" y="6362700"/>
            <a:ext cx="12192000" cy="495300"/>
          </a:xfrm>
          <a:custGeom>
            <a:avLst/>
            <a:gdLst>
              <a:gd name="T0" fmla="*/ 1644 w 3840"/>
              <a:gd name="T1" fmla="*/ 74 h 171"/>
              <a:gd name="T2" fmla="*/ 1496 w 3840"/>
              <a:gd name="T3" fmla="*/ 64 h 171"/>
              <a:gd name="T4" fmla="*/ 1064 w 3840"/>
              <a:gd name="T5" fmla="*/ 26 h 171"/>
              <a:gd name="T6" fmla="*/ 627 w 3840"/>
              <a:gd name="T7" fmla="*/ 0 h 171"/>
              <a:gd name="T8" fmla="*/ 409 w 3840"/>
              <a:gd name="T9" fmla="*/ 12 h 171"/>
              <a:gd name="T10" fmla="*/ 244 w 3840"/>
              <a:gd name="T11" fmla="*/ 43 h 171"/>
              <a:gd name="T12" fmla="*/ 0 w 3840"/>
              <a:gd name="T13" fmla="*/ 97 h 171"/>
              <a:gd name="T14" fmla="*/ 0 w 3840"/>
              <a:gd name="T15" fmla="*/ 171 h 171"/>
              <a:gd name="T16" fmla="*/ 3840 w 3840"/>
              <a:gd name="T17" fmla="*/ 171 h 171"/>
              <a:gd name="T18" fmla="*/ 3840 w 3840"/>
              <a:gd name="T19" fmla="*/ 116 h 171"/>
              <a:gd name="T20" fmla="*/ 3376 w 3840"/>
              <a:gd name="T21" fmla="*/ 82 h 171"/>
              <a:gd name="T22" fmla="*/ 3130 w 3840"/>
              <a:gd name="T23" fmla="*/ 98 h 171"/>
              <a:gd name="T24" fmla="*/ 3017 w 3840"/>
              <a:gd name="T25" fmla="*/ 105 h 171"/>
              <a:gd name="T26" fmla="*/ 2927 w 3840"/>
              <a:gd name="T27" fmla="*/ 93 h 171"/>
              <a:gd name="T28" fmla="*/ 2588 w 3840"/>
              <a:gd name="T29" fmla="*/ 47 h 171"/>
              <a:gd name="T30" fmla="*/ 2411 w 3840"/>
              <a:gd name="T31" fmla="*/ 35 h 171"/>
              <a:gd name="T32" fmla="*/ 2213 w 3840"/>
              <a:gd name="T33" fmla="*/ 42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0" h="171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614680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0" name="Grupo 9"/>
          <p:cNvGrpSpPr/>
          <p:nvPr userDrawn="1"/>
        </p:nvGrpSpPr>
        <p:grpSpPr>
          <a:xfrm>
            <a:off x="10671981" y="4939691"/>
            <a:ext cx="1421632" cy="1824525"/>
            <a:chOff x="10233026" y="4341813"/>
            <a:chExt cx="1960562" cy="2516188"/>
          </a:xfrm>
        </p:grpSpPr>
        <p:sp>
          <p:nvSpPr>
            <p:cNvPr id="8" name="Freeform 5"/>
            <p:cNvSpPr>
              <a:spLocks noEditPoints="1"/>
            </p:cNvSpPr>
            <p:nvPr userDrawn="1"/>
          </p:nvSpPr>
          <p:spPr bwMode="auto">
            <a:xfrm>
              <a:off x="10233026" y="4341813"/>
              <a:ext cx="1960562" cy="1982788"/>
            </a:xfrm>
            <a:custGeom>
              <a:avLst/>
              <a:gdLst>
                <a:gd name="T0" fmla="*/ 55 w 977"/>
                <a:gd name="T1" fmla="*/ 77 h 989"/>
                <a:gd name="T2" fmla="*/ 35 w 977"/>
                <a:gd name="T3" fmla="*/ 31 h 989"/>
                <a:gd name="T4" fmla="*/ 83 w 977"/>
                <a:gd name="T5" fmla="*/ 51 h 989"/>
                <a:gd name="T6" fmla="*/ 412 w 977"/>
                <a:gd name="T7" fmla="*/ 370 h 989"/>
                <a:gd name="T8" fmla="*/ 470 w 977"/>
                <a:gd name="T9" fmla="*/ 439 h 989"/>
                <a:gd name="T10" fmla="*/ 507 w 977"/>
                <a:gd name="T11" fmla="*/ 441 h 989"/>
                <a:gd name="T12" fmla="*/ 517 w 977"/>
                <a:gd name="T13" fmla="*/ 323 h 989"/>
                <a:gd name="T14" fmla="*/ 899 w 977"/>
                <a:gd name="T15" fmla="*/ 56 h 989"/>
                <a:gd name="T16" fmla="*/ 946 w 977"/>
                <a:gd name="T17" fmla="*/ 35 h 989"/>
                <a:gd name="T18" fmla="*/ 926 w 977"/>
                <a:gd name="T19" fmla="*/ 83 h 989"/>
                <a:gd name="T20" fmla="*/ 607 w 977"/>
                <a:gd name="T21" fmla="*/ 412 h 989"/>
                <a:gd name="T22" fmla="*/ 544 w 977"/>
                <a:gd name="T23" fmla="*/ 466 h 989"/>
                <a:gd name="T24" fmla="*/ 582 w 977"/>
                <a:gd name="T25" fmla="*/ 547 h 989"/>
                <a:gd name="T26" fmla="*/ 653 w 977"/>
                <a:gd name="T27" fmla="*/ 516 h 989"/>
                <a:gd name="T28" fmla="*/ 921 w 977"/>
                <a:gd name="T29" fmla="*/ 899 h 989"/>
                <a:gd name="T30" fmla="*/ 942 w 977"/>
                <a:gd name="T31" fmla="*/ 946 h 989"/>
                <a:gd name="T32" fmla="*/ 894 w 977"/>
                <a:gd name="T33" fmla="*/ 926 h 989"/>
                <a:gd name="T34" fmla="*/ 605 w 977"/>
                <a:gd name="T35" fmla="*/ 647 h 989"/>
                <a:gd name="T36" fmla="*/ 696 w 977"/>
                <a:gd name="T37" fmla="*/ 989 h 989"/>
                <a:gd name="T38" fmla="*/ 611 w 977"/>
                <a:gd name="T39" fmla="*/ 971 h 989"/>
                <a:gd name="T40" fmla="*/ 421 w 977"/>
                <a:gd name="T41" fmla="*/ 969 h 989"/>
                <a:gd name="T42" fmla="*/ 279 w 977"/>
                <a:gd name="T43" fmla="*/ 989 h 989"/>
                <a:gd name="T44" fmla="*/ 135 w 977"/>
                <a:gd name="T45" fmla="*/ 976 h 989"/>
                <a:gd name="T46" fmla="*/ 62 w 977"/>
                <a:gd name="T47" fmla="*/ 939 h 989"/>
                <a:gd name="T48" fmla="*/ 34 w 977"/>
                <a:gd name="T49" fmla="*/ 910 h 989"/>
                <a:gd name="T50" fmla="*/ 45 w 977"/>
                <a:gd name="T51" fmla="*/ 886 h 989"/>
                <a:gd name="T52" fmla="*/ 378 w 977"/>
                <a:gd name="T53" fmla="*/ 571 h 989"/>
                <a:gd name="T54" fmla="*/ 425 w 977"/>
                <a:gd name="T55" fmla="*/ 477 h 989"/>
                <a:gd name="T56" fmla="*/ 374 w 977"/>
                <a:gd name="T57" fmla="*/ 406 h 989"/>
                <a:gd name="T58" fmla="*/ 314 w 977"/>
                <a:gd name="T59" fmla="*/ 451 h 989"/>
                <a:gd name="T60" fmla="*/ 0 w 977"/>
                <a:gd name="T61" fmla="*/ 136 h 989"/>
                <a:gd name="T62" fmla="*/ 572 w 977"/>
                <a:gd name="T63" fmla="*/ 599 h 989"/>
                <a:gd name="T64" fmla="*/ 533 w 977"/>
                <a:gd name="T65" fmla="*/ 568 h 989"/>
                <a:gd name="T66" fmla="*/ 435 w 977"/>
                <a:gd name="T67" fmla="*/ 570 h 989"/>
                <a:gd name="T68" fmla="*/ 418 w 977"/>
                <a:gd name="T69" fmla="*/ 611 h 989"/>
                <a:gd name="T70" fmla="*/ 538 w 977"/>
                <a:gd name="T71" fmla="*/ 608 h 989"/>
                <a:gd name="T72" fmla="*/ 583 w 977"/>
                <a:gd name="T73" fmla="*/ 627 h 989"/>
                <a:gd name="T74" fmla="*/ 564 w 977"/>
                <a:gd name="T75" fmla="*/ 607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77" h="989">
                  <a:moveTo>
                    <a:pt x="0" y="134"/>
                  </a:moveTo>
                  <a:cubicBezTo>
                    <a:pt x="18" y="116"/>
                    <a:pt x="36" y="97"/>
                    <a:pt x="55" y="77"/>
                  </a:cubicBezTo>
                  <a:cubicBezTo>
                    <a:pt x="49" y="72"/>
                    <a:pt x="42" y="66"/>
                    <a:pt x="36" y="60"/>
                  </a:cubicBezTo>
                  <a:cubicBezTo>
                    <a:pt x="27" y="51"/>
                    <a:pt x="27" y="39"/>
                    <a:pt x="35" y="31"/>
                  </a:cubicBezTo>
                  <a:cubicBezTo>
                    <a:pt x="43" y="22"/>
                    <a:pt x="55" y="23"/>
                    <a:pt x="64" y="32"/>
                  </a:cubicBezTo>
                  <a:cubicBezTo>
                    <a:pt x="71" y="38"/>
                    <a:pt x="77" y="44"/>
                    <a:pt x="83" y="51"/>
                  </a:cubicBezTo>
                  <a:cubicBezTo>
                    <a:pt x="86" y="49"/>
                    <a:pt x="88" y="47"/>
                    <a:pt x="90" y="45"/>
                  </a:cubicBezTo>
                  <a:cubicBezTo>
                    <a:pt x="197" y="153"/>
                    <a:pt x="304" y="261"/>
                    <a:pt x="412" y="370"/>
                  </a:cubicBezTo>
                  <a:cubicBezTo>
                    <a:pt x="410" y="372"/>
                    <a:pt x="408" y="375"/>
                    <a:pt x="407" y="377"/>
                  </a:cubicBezTo>
                  <a:cubicBezTo>
                    <a:pt x="428" y="398"/>
                    <a:pt x="449" y="419"/>
                    <a:pt x="470" y="439"/>
                  </a:cubicBezTo>
                  <a:cubicBezTo>
                    <a:pt x="476" y="436"/>
                    <a:pt x="483" y="430"/>
                    <a:pt x="489" y="430"/>
                  </a:cubicBezTo>
                  <a:cubicBezTo>
                    <a:pt x="495" y="430"/>
                    <a:pt x="501" y="437"/>
                    <a:pt x="507" y="441"/>
                  </a:cubicBezTo>
                  <a:cubicBezTo>
                    <a:pt x="528" y="419"/>
                    <a:pt x="549" y="398"/>
                    <a:pt x="571" y="376"/>
                  </a:cubicBezTo>
                  <a:cubicBezTo>
                    <a:pt x="554" y="359"/>
                    <a:pt x="536" y="342"/>
                    <a:pt x="517" y="323"/>
                  </a:cubicBezTo>
                  <a:cubicBezTo>
                    <a:pt x="626" y="215"/>
                    <a:pt x="734" y="108"/>
                    <a:pt x="843" y="0"/>
                  </a:cubicBezTo>
                  <a:cubicBezTo>
                    <a:pt x="861" y="19"/>
                    <a:pt x="879" y="37"/>
                    <a:pt x="899" y="56"/>
                  </a:cubicBezTo>
                  <a:cubicBezTo>
                    <a:pt x="905" y="49"/>
                    <a:pt x="911" y="42"/>
                    <a:pt x="917" y="36"/>
                  </a:cubicBezTo>
                  <a:cubicBezTo>
                    <a:pt x="926" y="27"/>
                    <a:pt x="938" y="27"/>
                    <a:pt x="946" y="35"/>
                  </a:cubicBezTo>
                  <a:cubicBezTo>
                    <a:pt x="955" y="43"/>
                    <a:pt x="955" y="55"/>
                    <a:pt x="945" y="65"/>
                  </a:cubicBezTo>
                  <a:cubicBezTo>
                    <a:pt x="939" y="71"/>
                    <a:pt x="933" y="77"/>
                    <a:pt x="926" y="83"/>
                  </a:cubicBezTo>
                  <a:cubicBezTo>
                    <a:pt x="928" y="86"/>
                    <a:pt x="930" y="88"/>
                    <a:pt x="932" y="90"/>
                  </a:cubicBezTo>
                  <a:cubicBezTo>
                    <a:pt x="824" y="197"/>
                    <a:pt x="716" y="305"/>
                    <a:pt x="607" y="412"/>
                  </a:cubicBezTo>
                  <a:cubicBezTo>
                    <a:pt x="605" y="410"/>
                    <a:pt x="603" y="408"/>
                    <a:pt x="601" y="407"/>
                  </a:cubicBezTo>
                  <a:cubicBezTo>
                    <a:pt x="582" y="426"/>
                    <a:pt x="563" y="446"/>
                    <a:pt x="544" y="466"/>
                  </a:cubicBezTo>
                  <a:cubicBezTo>
                    <a:pt x="545" y="469"/>
                    <a:pt x="549" y="474"/>
                    <a:pt x="551" y="479"/>
                  </a:cubicBezTo>
                  <a:cubicBezTo>
                    <a:pt x="561" y="501"/>
                    <a:pt x="571" y="524"/>
                    <a:pt x="582" y="547"/>
                  </a:cubicBezTo>
                  <a:cubicBezTo>
                    <a:pt x="586" y="556"/>
                    <a:pt x="592" y="564"/>
                    <a:pt x="598" y="573"/>
                  </a:cubicBezTo>
                  <a:cubicBezTo>
                    <a:pt x="617" y="553"/>
                    <a:pt x="635" y="535"/>
                    <a:pt x="653" y="516"/>
                  </a:cubicBezTo>
                  <a:cubicBezTo>
                    <a:pt x="762" y="626"/>
                    <a:pt x="870" y="734"/>
                    <a:pt x="977" y="842"/>
                  </a:cubicBezTo>
                  <a:cubicBezTo>
                    <a:pt x="958" y="860"/>
                    <a:pt x="941" y="878"/>
                    <a:pt x="921" y="899"/>
                  </a:cubicBezTo>
                  <a:cubicBezTo>
                    <a:pt x="927" y="905"/>
                    <a:pt x="934" y="910"/>
                    <a:pt x="941" y="916"/>
                  </a:cubicBezTo>
                  <a:cubicBezTo>
                    <a:pt x="950" y="926"/>
                    <a:pt x="951" y="938"/>
                    <a:pt x="942" y="946"/>
                  </a:cubicBezTo>
                  <a:cubicBezTo>
                    <a:pt x="934" y="954"/>
                    <a:pt x="922" y="954"/>
                    <a:pt x="912" y="944"/>
                  </a:cubicBezTo>
                  <a:cubicBezTo>
                    <a:pt x="906" y="938"/>
                    <a:pt x="901" y="932"/>
                    <a:pt x="894" y="926"/>
                  </a:cubicBezTo>
                  <a:cubicBezTo>
                    <a:pt x="892" y="928"/>
                    <a:pt x="889" y="929"/>
                    <a:pt x="887" y="931"/>
                  </a:cubicBezTo>
                  <a:cubicBezTo>
                    <a:pt x="793" y="837"/>
                    <a:pt x="700" y="743"/>
                    <a:pt x="605" y="647"/>
                  </a:cubicBezTo>
                  <a:cubicBezTo>
                    <a:pt x="609" y="708"/>
                    <a:pt x="618" y="766"/>
                    <a:pt x="633" y="823"/>
                  </a:cubicBezTo>
                  <a:cubicBezTo>
                    <a:pt x="647" y="880"/>
                    <a:pt x="666" y="936"/>
                    <a:pt x="696" y="989"/>
                  </a:cubicBezTo>
                  <a:cubicBezTo>
                    <a:pt x="690" y="988"/>
                    <a:pt x="685" y="987"/>
                    <a:pt x="680" y="986"/>
                  </a:cubicBezTo>
                  <a:cubicBezTo>
                    <a:pt x="657" y="981"/>
                    <a:pt x="634" y="976"/>
                    <a:pt x="611" y="971"/>
                  </a:cubicBezTo>
                  <a:cubicBezTo>
                    <a:pt x="606" y="970"/>
                    <a:pt x="601" y="969"/>
                    <a:pt x="595" y="969"/>
                  </a:cubicBezTo>
                  <a:cubicBezTo>
                    <a:pt x="537" y="969"/>
                    <a:pt x="479" y="970"/>
                    <a:pt x="421" y="969"/>
                  </a:cubicBezTo>
                  <a:cubicBezTo>
                    <a:pt x="387" y="968"/>
                    <a:pt x="353" y="972"/>
                    <a:pt x="320" y="980"/>
                  </a:cubicBezTo>
                  <a:cubicBezTo>
                    <a:pt x="308" y="984"/>
                    <a:pt x="294" y="986"/>
                    <a:pt x="279" y="989"/>
                  </a:cubicBezTo>
                  <a:cubicBezTo>
                    <a:pt x="320" y="916"/>
                    <a:pt x="341" y="839"/>
                    <a:pt x="355" y="758"/>
                  </a:cubicBezTo>
                  <a:cubicBezTo>
                    <a:pt x="281" y="831"/>
                    <a:pt x="208" y="904"/>
                    <a:pt x="135" y="976"/>
                  </a:cubicBezTo>
                  <a:cubicBezTo>
                    <a:pt x="116" y="958"/>
                    <a:pt x="98" y="940"/>
                    <a:pt x="79" y="921"/>
                  </a:cubicBezTo>
                  <a:cubicBezTo>
                    <a:pt x="73" y="927"/>
                    <a:pt x="68" y="933"/>
                    <a:pt x="62" y="939"/>
                  </a:cubicBezTo>
                  <a:cubicBezTo>
                    <a:pt x="51" y="950"/>
                    <a:pt x="39" y="951"/>
                    <a:pt x="31" y="942"/>
                  </a:cubicBezTo>
                  <a:cubicBezTo>
                    <a:pt x="22" y="933"/>
                    <a:pt x="23" y="921"/>
                    <a:pt x="34" y="910"/>
                  </a:cubicBezTo>
                  <a:cubicBezTo>
                    <a:pt x="40" y="905"/>
                    <a:pt x="45" y="900"/>
                    <a:pt x="51" y="894"/>
                  </a:cubicBezTo>
                  <a:cubicBezTo>
                    <a:pt x="49" y="891"/>
                    <a:pt x="47" y="889"/>
                    <a:pt x="45" y="886"/>
                  </a:cubicBezTo>
                  <a:cubicBezTo>
                    <a:pt x="154" y="779"/>
                    <a:pt x="262" y="672"/>
                    <a:pt x="370" y="565"/>
                  </a:cubicBezTo>
                  <a:cubicBezTo>
                    <a:pt x="372" y="567"/>
                    <a:pt x="374" y="568"/>
                    <a:pt x="378" y="571"/>
                  </a:cubicBezTo>
                  <a:cubicBezTo>
                    <a:pt x="382" y="565"/>
                    <a:pt x="388" y="559"/>
                    <a:pt x="391" y="553"/>
                  </a:cubicBezTo>
                  <a:cubicBezTo>
                    <a:pt x="403" y="528"/>
                    <a:pt x="414" y="502"/>
                    <a:pt x="425" y="477"/>
                  </a:cubicBezTo>
                  <a:cubicBezTo>
                    <a:pt x="427" y="472"/>
                    <a:pt x="431" y="468"/>
                    <a:pt x="433" y="464"/>
                  </a:cubicBezTo>
                  <a:cubicBezTo>
                    <a:pt x="415" y="446"/>
                    <a:pt x="395" y="427"/>
                    <a:pt x="374" y="406"/>
                  </a:cubicBezTo>
                  <a:cubicBezTo>
                    <a:pt x="358" y="423"/>
                    <a:pt x="341" y="441"/>
                    <a:pt x="321" y="461"/>
                  </a:cubicBezTo>
                  <a:cubicBezTo>
                    <a:pt x="318" y="457"/>
                    <a:pt x="316" y="454"/>
                    <a:pt x="314" y="451"/>
                  </a:cubicBezTo>
                  <a:cubicBezTo>
                    <a:pt x="212" y="348"/>
                    <a:pt x="110" y="245"/>
                    <a:pt x="8" y="142"/>
                  </a:cubicBezTo>
                  <a:cubicBezTo>
                    <a:pt x="5" y="140"/>
                    <a:pt x="2" y="138"/>
                    <a:pt x="0" y="136"/>
                  </a:cubicBezTo>
                  <a:cubicBezTo>
                    <a:pt x="0" y="135"/>
                    <a:pt x="0" y="135"/>
                    <a:pt x="0" y="134"/>
                  </a:cubicBezTo>
                  <a:close/>
                  <a:moveTo>
                    <a:pt x="572" y="599"/>
                  </a:moveTo>
                  <a:cubicBezTo>
                    <a:pt x="562" y="590"/>
                    <a:pt x="553" y="581"/>
                    <a:pt x="544" y="572"/>
                  </a:cubicBezTo>
                  <a:cubicBezTo>
                    <a:pt x="541" y="570"/>
                    <a:pt x="537" y="568"/>
                    <a:pt x="533" y="568"/>
                  </a:cubicBezTo>
                  <a:cubicBezTo>
                    <a:pt x="503" y="568"/>
                    <a:pt x="473" y="568"/>
                    <a:pt x="443" y="568"/>
                  </a:cubicBezTo>
                  <a:cubicBezTo>
                    <a:pt x="440" y="568"/>
                    <a:pt x="437" y="568"/>
                    <a:pt x="435" y="570"/>
                  </a:cubicBezTo>
                  <a:cubicBezTo>
                    <a:pt x="425" y="579"/>
                    <a:pt x="416" y="590"/>
                    <a:pt x="407" y="599"/>
                  </a:cubicBezTo>
                  <a:cubicBezTo>
                    <a:pt x="411" y="604"/>
                    <a:pt x="415" y="608"/>
                    <a:pt x="418" y="611"/>
                  </a:cubicBezTo>
                  <a:cubicBezTo>
                    <a:pt x="427" y="610"/>
                    <a:pt x="435" y="608"/>
                    <a:pt x="442" y="608"/>
                  </a:cubicBezTo>
                  <a:cubicBezTo>
                    <a:pt x="474" y="608"/>
                    <a:pt x="506" y="608"/>
                    <a:pt x="538" y="608"/>
                  </a:cubicBezTo>
                  <a:cubicBezTo>
                    <a:pt x="543" y="608"/>
                    <a:pt x="548" y="610"/>
                    <a:pt x="553" y="612"/>
                  </a:cubicBezTo>
                  <a:cubicBezTo>
                    <a:pt x="563" y="616"/>
                    <a:pt x="573" y="622"/>
                    <a:pt x="583" y="627"/>
                  </a:cubicBezTo>
                  <a:cubicBezTo>
                    <a:pt x="584" y="626"/>
                    <a:pt x="585" y="625"/>
                    <a:pt x="586" y="624"/>
                  </a:cubicBezTo>
                  <a:cubicBezTo>
                    <a:pt x="578" y="618"/>
                    <a:pt x="571" y="613"/>
                    <a:pt x="564" y="607"/>
                  </a:cubicBezTo>
                  <a:cubicBezTo>
                    <a:pt x="567" y="604"/>
                    <a:pt x="569" y="602"/>
                    <a:pt x="572" y="599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10760075" y="6364288"/>
              <a:ext cx="901700" cy="493713"/>
            </a:xfrm>
            <a:custGeom>
              <a:avLst/>
              <a:gdLst>
                <a:gd name="T0" fmla="*/ 91 w 449"/>
                <a:gd name="T1" fmla="*/ 246 h 246"/>
                <a:gd name="T2" fmla="*/ 29 w 449"/>
                <a:gd name="T3" fmla="*/ 232 h 246"/>
                <a:gd name="T4" fmla="*/ 6 w 449"/>
                <a:gd name="T5" fmla="*/ 227 h 246"/>
                <a:gd name="T6" fmla="*/ 1 w 449"/>
                <a:gd name="T7" fmla="*/ 220 h 246"/>
                <a:gd name="T8" fmla="*/ 0 w 449"/>
                <a:gd name="T9" fmla="*/ 30 h 246"/>
                <a:gd name="T10" fmla="*/ 7 w 449"/>
                <a:gd name="T11" fmla="*/ 23 h 246"/>
                <a:gd name="T12" fmla="*/ 107 w 449"/>
                <a:gd name="T13" fmla="*/ 1 h 246"/>
                <a:gd name="T14" fmla="*/ 117 w 449"/>
                <a:gd name="T15" fmla="*/ 0 h 246"/>
                <a:gd name="T16" fmla="*/ 316 w 449"/>
                <a:gd name="T17" fmla="*/ 1 h 246"/>
                <a:gd name="T18" fmla="*/ 364 w 449"/>
                <a:gd name="T19" fmla="*/ 6 h 246"/>
                <a:gd name="T20" fmla="*/ 442 w 449"/>
                <a:gd name="T21" fmla="*/ 23 h 246"/>
                <a:gd name="T22" fmla="*/ 449 w 449"/>
                <a:gd name="T23" fmla="*/ 31 h 246"/>
                <a:gd name="T24" fmla="*/ 449 w 449"/>
                <a:gd name="T25" fmla="*/ 219 h 246"/>
                <a:gd name="T26" fmla="*/ 442 w 449"/>
                <a:gd name="T27" fmla="*/ 228 h 246"/>
                <a:gd name="T28" fmla="*/ 364 w 449"/>
                <a:gd name="T29" fmla="*/ 244 h 246"/>
                <a:gd name="T30" fmla="*/ 359 w 449"/>
                <a:gd name="T31" fmla="*/ 246 h 246"/>
                <a:gd name="T32" fmla="*/ 308 w 449"/>
                <a:gd name="T33" fmla="*/ 246 h 246"/>
                <a:gd name="T34" fmla="*/ 308 w 449"/>
                <a:gd name="T35" fmla="*/ 101 h 246"/>
                <a:gd name="T36" fmla="*/ 302 w 449"/>
                <a:gd name="T37" fmla="*/ 92 h 246"/>
                <a:gd name="T38" fmla="*/ 151 w 449"/>
                <a:gd name="T39" fmla="*/ 90 h 246"/>
                <a:gd name="T40" fmla="*/ 134 w 449"/>
                <a:gd name="T41" fmla="*/ 120 h 246"/>
                <a:gd name="T42" fmla="*/ 134 w 449"/>
                <a:gd name="T43" fmla="*/ 130 h 246"/>
                <a:gd name="T44" fmla="*/ 134 w 449"/>
                <a:gd name="T45" fmla="*/ 246 h 246"/>
                <a:gd name="T46" fmla="*/ 91 w 449"/>
                <a:gd name="T47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49" h="246">
                  <a:moveTo>
                    <a:pt x="91" y="246"/>
                  </a:moveTo>
                  <a:cubicBezTo>
                    <a:pt x="70" y="241"/>
                    <a:pt x="49" y="237"/>
                    <a:pt x="29" y="232"/>
                  </a:cubicBezTo>
                  <a:cubicBezTo>
                    <a:pt x="21" y="230"/>
                    <a:pt x="13" y="229"/>
                    <a:pt x="6" y="227"/>
                  </a:cubicBezTo>
                  <a:cubicBezTo>
                    <a:pt x="4" y="226"/>
                    <a:pt x="1" y="222"/>
                    <a:pt x="1" y="220"/>
                  </a:cubicBezTo>
                  <a:cubicBezTo>
                    <a:pt x="0" y="157"/>
                    <a:pt x="0" y="94"/>
                    <a:pt x="0" y="30"/>
                  </a:cubicBezTo>
                  <a:cubicBezTo>
                    <a:pt x="0" y="26"/>
                    <a:pt x="2" y="24"/>
                    <a:pt x="7" y="23"/>
                  </a:cubicBezTo>
                  <a:cubicBezTo>
                    <a:pt x="40" y="16"/>
                    <a:pt x="73" y="8"/>
                    <a:pt x="107" y="1"/>
                  </a:cubicBezTo>
                  <a:cubicBezTo>
                    <a:pt x="110" y="0"/>
                    <a:pt x="114" y="0"/>
                    <a:pt x="117" y="0"/>
                  </a:cubicBezTo>
                  <a:cubicBezTo>
                    <a:pt x="183" y="0"/>
                    <a:pt x="249" y="0"/>
                    <a:pt x="316" y="1"/>
                  </a:cubicBezTo>
                  <a:cubicBezTo>
                    <a:pt x="332" y="1"/>
                    <a:pt x="348" y="3"/>
                    <a:pt x="364" y="6"/>
                  </a:cubicBezTo>
                  <a:cubicBezTo>
                    <a:pt x="390" y="11"/>
                    <a:pt x="416" y="17"/>
                    <a:pt x="442" y="23"/>
                  </a:cubicBezTo>
                  <a:cubicBezTo>
                    <a:pt x="447" y="24"/>
                    <a:pt x="449" y="26"/>
                    <a:pt x="449" y="31"/>
                  </a:cubicBezTo>
                  <a:cubicBezTo>
                    <a:pt x="449" y="94"/>
                    <a:pt x="449" y="157"/>
                    <a:pt x="449" y="219"/>
                  </a:cubicBezTo>
                  <a:cubicBezTo>
                    <a:pt x="449" y="225"/>
                    <a:pt x="447" y="226"/>
                    <a:pt x="442" y="228"/>
                  </a:cubicBezTo>
                  <a:cubicBezTo>
                    <a:pt x="416" y="233"/>
                    <a:pt x="390" y="238"/>
                    <a:pt x="364" y="244"/>
                  </a:cubicBezTo>
                  <a:cubicBezTo>
                    <a:pt x="363" y="244"/>
                    <a:pt x="361" y="245"/>
                    <a:pt x="359" y="246"/>
                  </a:cubicBezTo>
                  <a:cubicBezTo>
                    <a:pt x="342" y="246"/>
                    <a:pt x="325" y="246"/>
                    <a:pt x="308" y="246"/>
                  </a:cubicBezTo>
                  <a:cubicBezTo>
                    <a:pt x="308" y="197"/>
                    <a:pt x="309" y="149"/>
                    <a:pt x="308" y="101"/>
                  </a:cubicBezTo>
                  <a:cubicBezTo>
                    <a:pt x="308" y="98"/>
                    <a:pt x="305" y="94"/>
                    <a:pt x="302" y="92"/>
                  </a:cubicBezTo>
                  <a:cubicBezTo>
                    <a:pt x="252" y="66"/>
                    <a:pt x="202" y="66"/>
                    <a:pt x="151" y="90"/>
                  </a:cubicBezTo>
                  <a:cubicBezTo>
                    <a:pt x="138" y="96"/>
                    <a:pt x="131" y="104"/>
                    <a:pt x="134" y="120"/>
                  </a:cubicBezTo>
                  <a:cubicBezTo>
                    <a:pt x="134" y="123"/>
                    <a:pt x="134" y="127"/>
                    <a:pt x="134" y="130"/>
                  </a:cubicBezTo>
                  <a:cubicBezTo>
                    <a:pt x="134" y="169"/>
                    <a:pt x="134" y="207"/>
                    <a:pt x="134" y="246"/>
                  </a:cubicBezTo>
                  <a:cubicBezTo>
                    <a:pt x="120" y="246"/>
                    <a:pt x="105" y="246"/>
                    <a:pt x="91" y="246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735139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4975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3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Imagen 34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31"/>
            <a:ext cx="12192000" cy="685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81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 userDrawn="1"/>
        </p:nvSpPr>
        <p:spPr bwMode="auto">
          <a:xfrm>
            <a:off x="-3" y="5943601"/>
            <a:ext cx="12192000" cy="885702"/>
          </a:xfrm>
          <a:custGeom>
            <a:avLst/>
            <a:gdLst>
              <a:gd name="T0" fmla="*/ 1644 w 3840"/>
              <a:gd name="T1" fmla="*/ 74 h 171"/>
              <a:gd name="T2" fmla="*/ 1496 w 3840"/>
              <a:gd name="T3" fmla="*/ 64 h 171"/>
              <a:gd name="T4" fmla="*/ 1064 w 3840"/>
              <a:gd name="T5" fmla="*/ 26 h 171"/>
              <a:gd name="T6" fmla="*/ 627 w 3840"/>
              <a:gd name="T7" fmla="*/ 0 h 171"/>
              <a:gd name="T8" fmla="*/ 409 w 3840"/>
              <a:gd name="T9" fmla="*/ 12 h 171"/>
              <a:gd name="T10" fmla="*/ 244 w 3840"/>
              <a:gd name="T11" fmla="*/ 43 h 171"/>
              <a:gd name="T12" fmla="*/ 0 w 3840"/>
              <a:gd name="T13" fmla="*/ 97 h 171"/>
              <a:gd name="T14" fmla="*/ 0 w 3840"/>
              <a:gd name="T15" fmla="*/ 171 h 171"/>
              <a:gd name="T16" fmla="*/ 3840 w 3840"/>
              <a:gd name="T17" fmla="*/ 171 h 171"/>
              <a:gd name="T18" fmla="*/ 3840 w 3840"/>
              <a:gd name="T19" fmla="*/ 116 h 171"/>
              <a:gd name="T20" fmla="*/ 3376 w 3840"/>
              <a:gd name="T21" fmla="*/ 82 h 171"/>
              <a:gd name="T22" fmla="*/ 3130 w 3840"/>
              <a:gd name="T23" fmla="*/ 98 h 171"/>
              <a:gd name="T24" fmla="*/ 3017 w 3840"/>
              <a:gd name="T25" fmla="*/ 105 h 171"/>
              <a:gd name="T26" fmla="*/ 2927 w 3840"/>
              <a:gd name="T27" fmla="*/ 93 h 171"/>
              <a:gd name="T28" fmla="*/ 2588 w 3840"/>
              <a:gd name="T29" fmla="*/ 47 h 171"/>
              <a:gd name="T30" fmla="*/ 2411 w 3840"/>
              <a:gd name="T31" fmla="*/ 35 h 171"/>
              <a:gd name="T32" fmla="*/ 2213 w 3840"/>
              <a:gd name="T33" fmla="*/ 42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0" h="171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/>
          <p:cNvSpPr>
            <a:spLocks/>
          </p:cNvSpPr>
          <p:nvPr userDrawn="1"/>
        </p:nvSpPr>
        <p:spPr bwMode="auto">
          <a:xfrm>
            <a:off x="8312151" y="5183188"/>
            <a:ext cx="1366838" cy="1417637"/>
          </a:xfrm>
          <a:custGeom>
            <a:avLst/>
            <a:gdLst>
              <a:gd name="T0" fmla="*/ 275 w 437"/>
              <a:gd name="T1" fmla="*/ 453 h 453"/>
              <a:gd name="T2" fmla="*/ 244 w 437"/>
              <a:gd name="T3" fmla="*/ 446 h 453"/>
              <a:gd name="T4" fmla="*/ 246 w 437"/>
              <a:gd name="T5" fmla="*/ 440 h 453"/>
              <a:gd name="T6" fmla="*/ 171 w 437"/>
              <a:gd name="T7" fmla="*/ 348 h 453"/>
              <a:gd name="T8" fmla="*/ 153 w 437"/>
              <a:gd name="T9" fmla="*/ 337 h 453"/>
              <a:gd name="T10" fmla="*/ 149 w 437"/>
              <a:gd name="T11" fmla="*/ 325 h 453"/>
              <a:gd name="T12" fmla="*/ 89 w 437"/>
              <a:gd name="T13" fmla="*/ 296 h 453"/>
              <a:gd name="T14" fmla="*/ 27 w 437"/>
              <a:gd name="T15" fmla="*/ 259 h 453"/>
              <a:gd name="T16" fmla="*/ 20 w 437"/>
              <a:gd name="T17" fmla="*/ 232 h 453"/>
              <a:gd name="T18" fmla="*/ 28 w 437"/>
              <a:gd name="T19" fmla="*/ 119 h 453"/>
              <a:gd name="T20" fmla="*/ 43 w 437"/>
              <a:gd name="T21" fmla="*/ 85 h 453"/>
              <a:gd name="T22" fmla="*/ 101 w 437"/>
              <a:gd name="T23" fmla="*/ 36 h 453"/>
              <a:gd name="T24" fmla="*/ 188 w 437"/>
              <a:gd name="T25" fmla="*/ 20 h 453"/>
              <a:gd name="T26" fmla="*/ 252 w 437"/>
              <a:gd name="T27" fmla="*/ 23 h 453"/>
              <a:gd name="T28" fmla="*/ 323 w 437"/>
              <a:gd name="T29" fmla="*/ 74 h 453"/>
              <a:gd name="T30" fmla="*/ 333 w 437"/>
              <a:gd name="T31" fmla="*/ 89 h 453"/>
              <a:gd name="T32" fmla="*/ 340 w 437"/>
              <a:gd name="T33" fmla="*/ 135 h 453"/>
              <a:gd name="T34" fmla="*/ 354 w 437"/>
              <a:gd name="T35" fmla="*/ 163 h 453"/>
              <a:gd name="T36" fmla="*/ 348 w 437"/>
              <a:gd name="T37" fmla="*/ 135 h 453"/>
              <a:gd name="T38" fmla="*/ 372 w 437"/>
              <a:gd name="T39" fmla="*/ 101 h 453"/>
              <a:gd name="T40" fmla="*/ 398 w 437"/>
              <a:gd name="T41" fmla="*/ 130 h 453"/>
              <a:gd name="T42" fmla="*/ 399 w 437"/>
              <a:gd name="T43" fmla="*/ 207 h 453"/>
              <a:gd name="T44" fmla="*/ 402 w 437"/>
              <a:gd name="T45" fmla="*/ 222 h 453"/>
              <a:gd name="T46" fmla="*/ 358 w 437"/>
              <a:gd name="T47" fmla="*/ 369 h 453"/>
              <a:gd name="T48" fmla="*/ 302 w 437"/>
              <a:gd name="T49" fmla="*/ 393 h 453"/>
              <a:gd name="T50" fmla="*/ 333 w 437"/>
              <a:gd name="T51" fmla="*/ 443 h 453"/>
              <a:gd name="T52" fmla="*/ 299 w 437"/>
              <a:gd name="T53" fmla="*/ 436 h 453"/>
              <a:gd name="T54" fmla="*/ 252 w 437"/>
              <a:gd name="T55" fmla="*/ 388 h 453"/>
              <a:gd name="T56" fmla="*/ 275 w 437"/>
              <a:gd name="T57" fmla="*/ 453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37" h="453">
                <a:moveTo>
                  <a:pt x="275" y="453"/>
                </a:moveTo>
                <a:cubicBezTo>
                  <a:pt x="264" y="451"/>
                  <a:pt x="255" y="448"/>
                  <a:pt x="244" y="446"/>
                </a:cubicBezTo>
                <a:cubicBezTo>
                  <a:pt x="244" y="446"/>
                  <a:pt x="245" y="443"/>
                  <a:pt x="246" y="440"/>
                </a:cubicBezTo>
                <a:cubicBezTo>
                  <a:pt x="257" y="389"/>
                  <a:pt x="224" y="349"/>
                  <a:pt x="171" y="348"/>
                </a:cubicBezTo>
                <a:cubicBezTo>
                  <a:pt x="165" y="347"/>
                  <a:pt x="158" y="341"/>
                  <a:pt x="153" y="337"/>
                </a:cubicBezTo>
                <a:cubicBezTo>
                  <a:pt x="150" y="335"/>
                  <a:pt x="151" y="329"/>
                  <a:pt x="149" y="325"/>
                </a:cubicBezTo>
                <a:cubicBezTo>
                  <a:pt x="137" y="289"/>
                  <a:pt x="124" y="283"/>
                  <a:pt x="89" y="296"/>
                </a:cubicBezTo>
                <a:cubicBezTo>
                  <a:pt x="58" y="308"/>
                  <a:pt x="33" y="292"/>
                  <a:pt x="27" y="259"/>
                </a:cubicBezTo>
                <a:cubicBezTo>
                  <a:pt x="26" y="250"/>
                  <a:pt x="20" y="241"/>
                  <a:pt x="20" y="232"/>
                </a:cubicBezTo>
                <a:cubicBezTo>
                  <a:pt x="16" y="194"/>
                  <a:pt x="0" y="156"/>
                  <a:pt x="28" y="119"/>
                </a:cubicBezTo>
                <a:cubicBezTo>
                  <a:pt x="36" y="110"/>
                  <a:pt x="35" y="93"/>
                  <a:pt x="43" y="85"/>
                </a:cubicBezTo>
                <a:cubicBezTo>
                  <a:pt x="60" y="66"/>
                  <a:pt x="78" y="45"/>
                  <a:pt x="101" y="36"/>
                </a:cubicBezTo>
                <a:cubicBezTo>
                  <a:pt x="128" y="26"/>
                  <a:pt x="155" y="0"/>
                  <a:pt x="188" y="20"/>
                </a:cubicBezTo>
                <a:cubicBezTo>
                  <a:pt x="210" y="7"/>
                  <a:pt x="230" y="19"/>
                  <a:pt x="252" y="23"/>
                </a:cubicBezTo>
                <a:cubicBezTo>
                  <a:pt x="285" y="29"/>
                  <a:pt x="304" y="51"/>
                  <a:pt x="323" y="74"/>
                </a:cubicBezTo>
                <a:cubicBezTo>
                  <a:pt x="327" y="78"/>
                  <a:pt x="328" y="85"/>
                  <a:pt x="333" y="89"/>
                </a:cubicBezTo>
                <a:cubicBezTo>
                  <a:pt x="348" y="103"/>
                  <a:pt x="350" y="118"/>
                  <a:pt x="340" y="135"/>
                </a:cubicBezTo>
                <a:cubicBezTo>
                  <a:pt x="330" y="151"/>
                  <a:pt x="333" y="160"/>
                  <a:pt x="354" y="163"/>
                </a:cubicBezTo>
                <a:cubicBezTo>
                  <a:pt x="352" y="153"/>
                  <a:pt x="349" y="144"/>
                  <a:pt x="348" y="135"/>
                </a:cubicBezTo>
                <a:cubicBezTo>
                  <a:pt x="347" y="118"/>
                  <a:pt x="353" y="103"/>
                  <a:pt x="372" y="101"/>
                </a:cubicBezTo>
                <a:cubicBezTo>
                  <a:pt x="389" y="100"/>
                  <a:pt x="398" y="113"/>
                  <a:pt x="398" y="130"/>
                </a:cubicBezTo>
                <a:cubicBezTo>
                  <a:pt x="399" y="156"/>
                  <a:pt x="399" y="182"/>
                  <a:pt x="399" y="207"/>
                </a:cubicBezTo>
                <a:cubicBezTo>
                  <a:pt x="399" y="212"/>
                  <a:pt x="399" y="218"/>
                  <a:pt x="402" y="222"/>
                </a:cubicBezTo>
                <a:cubicBezTo>
                  <a:pt x="437" y="273"/>
                  <a:pt x="415" y="345"/>
                  <a:pt x="358" y="369"/>
                </a:cubicBezTo>
                <a:cubicBezTo>
                  <a:pt x="341" y="377"/>
                  <a:pt x="324" y="384"/>
                  <a:pt x="302" y="393"/>
                </a:cubicBezTo>
                <a:cubicBezTo>
                  <a:pt x="313" y="410"/>
                  <a:pt x="323" y="427"/>
                  <a:pt x="333" y="443"/>
                </a:cubicBezTo>
                <a:cubicBezTo>
                  <a:pt x="322" y="441"/>
                  <a:pt x="310" y="439"/>
                  <a:pt x="299" y="436"/>
                </a:cubicBezTo>
                <a:cubicBezTo>
                  <a:pt x="305" y="393"/>
                  <a:pt x="303" y="391"/>
                  <a:pt x="252" y="388"/>
                </a:cubicBezTo>
                <a:cubicBezTo>
                  <a:pt x="260" y="412"/>
                  <a:pt x="268" y="433"/>
                  <a:pt x="275" y="453"/>
                </a:cubicBezTo>
                <a:close/>
              </a:path>
            </a:pathLst>
          </a:custGeom>
          <a:solidFill>
            <a:srgbClr val="A5972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0"/>
          <p:cNvSpPr>
            <a:spLocks/>
          </p:cNvSpPr>
          <p:nvPr userDrawn="1"/>
        </p:nvSpPr>
        <p:spPr bwMode="auto">
          <a:xfrm>
            <a:off x="268288" y="5275263"/>
            <a:ext cx="1800225" cy="1285875"/>
          </a:xfrm>
          <a:custGeom>
            <a:avLst/>
            <a:gdLst>
              <a:gd name="T0" fmla="*/ 381 w 576"/>
              <a:gd name="T1" fmla="*/ 1 h 411"/>
              <a:gd name="T2" fmla="*/ 384 w 576"/>
              <a:gd name="T3" fmla="*/ 9 h 411"/>
              <a:gd name="T4" fmla="*/ 422 w 576"/>
              <a:gd name="T5" fmla="*/ 31 h 411"/>
              <a:gd name="T6" fmla="*/ 525 w 576"/>
              <a:gd name="T7" fmla="*/ 141 h 411"/>
              <a:gd name="T8" fmla="*/ 567 w 576"/>
              <a:gd name="T9" fmla="*/ 236 h 411"/>
              <a:gd name="T10" fmla="*/ 569 w 576"/>
              <a:gd name="T11" fmla="*/ 322 h 411"/>
              <a:gd name="T12" fmla="*/ 550 w 576"/>
              <a:gd name="T13" fmla="*/ 391 h 411"/>
              <a:gd name="T14" fmla="*/ 492 w 576"/>
              <a:gd name="T15" fmla="*/ 313 h 411"/>
              <a:gd name="T16" fmla="*/ 480 w 576"/>
              <a:gd name="T17" fmla="*/ 241 h 411"/>
              <a:gd name="T18" fmla="*/ 406 w 576"/>
              <a:gd name="T19" fmla="*/ 210 h 411"/>
              <a:gd name="T20" fmla="*/ 393 w 576"/>
              <a:gd name="T21" fmla="*/ 312 h 411"/>
              <a:gd name="T22" fmla="*/ 424 w 576"/>
              <a:gd name="T23" fmla="*/ 387 h 411"/>
              <a:gd name="T24" fmla="*/ 383 w 576"/>
              <a:gd name="T25" fmla="*/ 396 h 411"/>
              <a:gd name="T26" fmla="*/ 364 w 576"/>
              <a:gd name="T27" fmla="*/ 345 h 411"/>
              <a:gd name="T28" fmla="*/ 362 w 576"/>
              <a:gd name="T29" fmla="*/ 226 h 411"/>
              <a:gd name="T30" fmla="*/ 338 w 576"/>
              <a:gd name="T31" fmla="*/ 227 h 411"/>
              <a:gd name="T32" fmla="*/ 287 w 576"/>
              <a:gd name="T33" fmla="*/ 374 h 411"/>
              <a:gd name="T34" fmla="*/ 253 w 576"/>
              <a:gd name="T35" fmla="*/ 396 h 411"/>
              <a:gd name="T36" fmla="*/ 255 w 576"/>
              <a:gd name="T37" fmla="*/ 315 h 411"/>
              <a:gd name="T38" fmla="*/ 297 w 576"/>
              <a:gd name="T39" fmla="*/ 208 h 411"/>
              <a:gd name="T40" fmla="*/ 124 w 576"/>
              <a:gd name="T41" fmla="*/ 183 h 411"/>
              <a:gd name="T42" fmla="*/ 142 w 576"/>
              <a:gd name="T43" fmla="*/ 371 h 411"/>
              <a:gd name="T44" fmla="*/ 154 w 576"/>
              <a:gd name="T45" fmla="*/ 397 h 411"/>
              <a:gd name="T46" fmla="*/ 106 w 576"/>
              <a:gd name="T47" fmla="*/ 397 h 411"/>
              <a:gd name="T48" fmla="*/ 72 w 576"/>
              <a:gd name="T49" fmla="*/ 368 h 411"/>
              <a:gd name="T50" fmla="*/ 74 w 576"/>
              <a:gd name="T51" fmla="*/ 315 h 411"/>
              <a:gd name="T52" fmla="*/ 60 w 576"/>
              <a:gd name="T53" fmla="*/ 279 h 411"/>
              <a:gd name="T54" fmla="*/ 55 w 576"/>
              <a:gd name="T55" fmla="*/ 341 h 411"/>
              <a:gd name="T56" fmla="*/ 86 w 576"/>
              <a:gd name="T57" fmla="*/ 397 h 411"/>
              <a:gd name="T58" fmla="*/ 41 w 576"/>
              <a:gd name="T59" fmla="*/ 397 h 411"/>
              <a:gd name="T60" fmla="*/ 18 w 576"/>
              <a:gd name="T61" fmla="*/ 374 h 411"/>
              <a:gd name="T62" fmla="*/ 19 w 576"/>
              <a:gd name="T63" fmla="*/ 307 h 411"/>
              <a:gd name="T64" fmla="*/ 24 w 576"/>
              <a:gd name="T65" fmla="*/ 225 h 411"/>
              <a:gd name="T66" fmla="*/ 11 w 576"/>
              <a:gd name="T67" fmla="*/ 237 h 411"/>
              <a:gd name="T68" fmla="*/ 9 w 576"/>
              <a:gd name="T69" fmla="*/ 209 h 411"/>
              <a:gd name="T70" fmla="*/ 0 w 576"/>
              <a:gd name="T71" fmla="*/ 193 h 411"/>
              <a:gd name="T72" fmla="*/ 11 w 576"/>
              <a:gd name="T73" fmla="*/ 115 h 411"/>
              <a:gd name="T74" fmla="*/ 123 w 576"/>
              <a:gd name="T75" fmla="*/ 10 h 411"/>
              <a:gd name="T76" fmla="*/ 282 w 576"/>
              <a:gd name="T77" fmla="*/ 30 h 411"/>
              <a:gd name="T78" fmla="*/ 335 w 576"/>
              <a:gd name="T79" fmla="*/ 1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76" h="411">
                <a:moveTo>
                  <a:pt x="374" y="10"/>
                </a:moveTo>
                <a:cubicBezTo>
                  <a:pt x="376" y="7"/>
                  <a:pt x="378" y="2"/>
                  <a:pt x="381" y="1"/>
                </a:cubicBezTo>
                <a:cubicBezTo>
                  <a:pt x="386" y="0"/>
                  <a:pt x="391" y="1"/>
                  <a:pt x="396" y="1"/>
                </a:cubicBezTo>
                <a:cubicBezTo>
                  <a:pt x="393" y="2"/>
                  <a:pt x="390" y="5"/>
                  <a:pt x="384" y="9"/>
                </a:cubicBezTo>
                <a:cubicBezTo>
                  <a:pt x="391" y="10"/>
                  <a:pt x="395" y="11"/>
                  <a:pt x="399" y="12"/>
                </a:cubicBezTo>
                <a:cubicBezTo>
                  <a:pt x="412" y="12"/>
                  <a:pt x="418" y="19"/>
                  <a:pt x="422" y="31"/>
                </a:cubicBezTo>
                <a:cubicBezTo>
                  <a:pt x="424" y="36"/>
                  <a:pt x="428" y="41"/>
                  <a:pt x="432" y="45"/>
                </a:cubicBezTo>
                <a:cubicBezTo>
                  <a:pt x="469" y="71"/>
                  <a:pt x="501" y="102"/>
                  <a:pt x="525" y="141"/>
                </a:cubicBezTo>
                <a:cubicBezTo>
                  <a:pt x="533" y="154"/>
                  <a:pt x="538" y="170"/>
                  <a:pt x="545" y="185"/>
                </a:cubicBezTo>
                <a:cubicBezTo>
                  <a:pt x="553" y="202"/>
                  <a:pt x="561" y="218"/>
                  <a:pt x="567" y="236"/>
                </a:cubicBezTo>
                <a:cubicBezTo>
                  <a:pt x="571" y="246"/>
                  <a:pt x="571" y="259"/>
                  <a:pt x="573" y="270"/>
                </a:cubicBezTo>
                <a:cubicBezTo>
                  <a:pt x="576" y="288"/>
                  <a:pt x="569" y="305"/>
                  <a:pt x="569" y="322"/>
                </a:cubicBezTo>
                <a:cubicBezTo>
                  <a:pt x="569" y="340"/>
                  <a:pt x="567" y="357"/>
                  <a:pt x="566" y="375"/>
                </a:cubicBezTo>
                <a:cubicBezTo>
                  <a:pt x="565" y="384"/>
                  <a:pt x="560" y="390"/>
                  <a:pt x="550" y="391"/>
                </a:cubicBezTo>
                <a:cubicBezTo>
                  <a:pt x="530" y="392"/>
                  <a:pt x="522" y="385"/>
                  <a:pt x="518" y="368"/>
                </a:cubicBezTo>
                <a:cubicBezTo>
                  <a:pt x="512" y="349"/>
                  <a:pt x="502" y="331"/>
                  <a:pt x="492" y="313"/>
                </a:cubicBezTo>
                <a:cubicBezTo>
                  <a:pt x="486" y="301"/>
                  <a:pt x="482" y="290"/>
                  <a:pt x="485" y="278"/>
                </a:cubicBezTo>
                <a:cubicBezTo>
                  <a:pt x="489" y="265"/>
                  <a:pt x="486" y="252"/>
                  <a:pt x="480" y="241"/>
                </a:cubicBezTo>
                <a:cubicBezTo>
                  <a:pt x="469" y="220"/>
                  <a:pt x="451" y="204"/>
                  <a:pt x="432" y="187"/>
                </a:cubicBezTo>
                <a:cubicBezTo>
                  <a:pt x="423" y="195"/>
                  <a:pt x="412" y="201"/>
                  <a:pt x="406" y="210"/>
                </a:cubicBezTo>
                <a:cubicBezTo>
                  <a:pt x="400" y="220"/>
                  <a:pt x="398" y="233"/>
                  <a:pt x="397" y="245"/>
                </a:cubicBezTo>
                <a:cubicBezTo>
                  <a:pt x="394" y="267"/>
                  <a:pt x="394" y="290"/>
                  <a:pt x="393" y="312"/>
                </a:cubicBezTo>
                <a:cubicBezTo>
                  <a:pt x="391" y="334"/>
                  <a:pt x="398" y="353"/>
                  <a:pt x="413" y="369"/>
                </a:cubicBezTo>
                <a:cubicBezTo>
                  <a:pt x="418" y="374"/>
                  <a:pt x="421" y="380"/>
                  <a:pt x="424" y="387"/>
                </a:cubicBezTo>
                <a:cubicBezTo>
                  <a:pt x="428" y="394"/>
                  <a:pt x="425" y="399"/>
                  <a:pt x="417" y="401"/>
                </a:cubicBezTo>
                <a:cubicBezTo>
                  <a:pt x="405" y="404"/>
                  <a:pt x="394" y="405"/>
                  <a:pt x="383" y="396"/>
                </a:cubicBezTo>
                <a:cubicBezTo>
                  <a:pt x="380" y="393"/>
                  <a:pt x="374" y="392"/>
                  <a:pt x="368" y="390"/>
                </a:cubicBezTo>
                <a:cubicBezTo>
                  <a:pt x="364" y="376"/>
                  <a:pt x="362" y="361"/>
                  <a:pt x="364" y="345"/>
                </a:cubicBezTo>
                <a:cubicBezTo>
                  <a:pt x="367" y="329"/>
                  <a:pt x="366" y="312"/>
                  <a:pt x="365" y="295"/>
                </a:cubicBezTo>
                <a:cubicBezTo>
                  <a:pt x="365" y="272"/>
                  <a:pt x="363" y="249"/>
                  <a:pt x="362" y="226"/>
                </a:cubicBezTo>
                <a:cubicBezTo>
                  <a:pt x="362" y="223"/>
                  <a:pt x="362" y="220"/>
                  <a:pt x="362" y="217"/>
                </a:cubicBezTo>
                <a:cubicBezTo>
                  <a:pt x="351" y="213"/>
                  <a:pt x="343" y="216"/>
                  <a:pt x="338" y="227"/>
                </a:cubicBezTo>
                <a:cubicBezTo>
                  <a:pt x="323" y="258"/>
                  <a:pt x="305" y="287"/>
                  <a:pt x="293" y="319"/>
                </a:cubicBezTo>
                <a:cubicBezTo>
                  <a:pt x="286" y="335"/>
                  <a:pt x="278" y="355"/>
                  <a:pt x="287" y="374"/>
                </a:cubicBezTo>
                <a:cubicBezTo>
                  <a:pt x="291" y="383"/>
                  <a:pt x="297" y="391"/>
                  <a:pt x="302" y="400"/>
                </a:cubicBezTo>
                <a:cubicBezTo>
                  <a:pt x="290" y="411"/>
                  <a:pt x="265" y="410"/>
                  <a:pt x="253" y="396"/>
                </a:cubicBezTo>
                <a:cubicBezTo>
                  <a:pt x="250" y="393"/>
                  <a:pt x="244" y="391"/>
                  <a:pt x="243" y="387"/>
                </a:cubicBezTo>
                <a:cubicBezTo>
                  <a:pt x="239" y="362"/>
                  <a:pt x="239" y="337"/>
                  <a:pt x="255" y="315"/>
                </a:cubicBezTo>
                <a:cubicBezTo>
                  <a:pt x="276" y="284"/>
                  <a:pt x="290" y="251"/>
                  <a:pt x="296" y="215"/>
                </a:cubicBezTo>
                <a:cubicBezTo>
                  <a:pt x="296" y="213"/>
                  <a:pt x="296" y="211"/>
                  <a:pt x="297" y="208"/>
                </a:cubicBezTo>
                <a:cubicBezTo>
                  <a:pt x="242" y="220"/>
                  <a:pt x="192" y="208"/>
                  <a:pt x="146" y="176"/>
                </a:cubicBezTo>
                <a:cubicBezTo>
                  <a:pt x="139" y="179"/>
                  <a:pt x="136" y="194"/>
                  <a:pt x="124" y="183"/>
                </a:cubicBezTo>
                <a:cubicBezTo>
                  <a:pt x="115" y="220"/>
                  <a:pt x="99" y="254"/>
                  <a:pt x="101" y="292"/>
                </a:cubicBezTo>
                <a:cubicBezTo>
                  <a:pt x="102" y="324"/>
                  <a:pt x="116" y="351"/>
                  <a:pt x="142" y="371"/>
                </a:cubicBezTo>
                <a:cubicBezTo>
                  <a:pt x="143" y="373"/>
                  <a:pt x="146" y="374"/>
                  <a:pt x="147" y="376"/>
                </a:cubicBezTo>
                <a:cubicBezTo>
                  <a:pt x="149" y="383"/>
                  <a:pt x="151" y="390"/>
                  <a:pt x="154" y="397"/>
                </a:cubicBezTo>
                <a:cubicBezTo>
                  <a:pt x="147" y="399"/>
                  <a:pt x="141" y="402"/>
                  <a:pt x="134" y="402"/>
                </a:cubicBezTo>
                <a:cubicBezTo>
                  <a:pt x="125" y="401"/>
                  <a:pt x="115" y="399"/>
                  <a:pt x="106" y="397"/>
                </a:cubicBezTo>
                <a:cubicBezTo>
                  <a:pt x="103" y="396"/>
                  <a:pt x="101" y="392"/>
                  <a:pt x="99" y="390"/>
                </a:cubicBezTo>
                <a:cubicBezTo>
                  <a:pt x="90" y="383"/>
                  <a:pt x="80" y="376"/>
                  <a:pt x="72" y="368"/>
                </a:cubicBezTo>
                <a:cubicBezTo>
                  <a:pt x="69" y="365"/>
                  <a:pt x="68" y="358"/>
                  <a:pt x="69" y="352"/>
                </a:cubicBezTo>
                <a:cubicBezTo>
                  <a:pt x="70" y="340"/>
                  <a:pt x="75" y="327"/>
                  <a:pt x="74" y="315"/>
                </a:cubicBezTo>
                <a:cubicBezTo>
                  <a:pt x="73" y="303"/>
                  <a:pt x="67" y="291"/>
                  <a:pt x="64" y="279"/>
                </a:cubicBezTo>
                <a:cubicBezTo>
                  <a:pt x="63" y="279"/>
                  <a:pt x="61" y="279"/>
                  <a:pt x="60" y="279"/>
                </a:cubicBezTo>
                <a:cubicBezTo>
                  <a:pt x="58" y="289"/>
                  <a:pt x="56" y="299"/>
                  <a:pt x="55" y="310"/>
                </a:cubicBezTo>
                <a:cubicBezTo>
                  <a:pt x="54" y="320"/>
                  <a:pt x="54" y="331"/>
                  <a:pt x="55" y="341"/>
                </a:cubicBezTo>
                <a:cubicBezTo>
                  <a:pt x="56" y="352"/>
                  <a:pt x="59" y="362"/>
                  <a:pt x="63" y="371"/>
                </a:cubicBezTo>
                <a:cubicBezTo>
                  <a:pt x="68" y="380"/>
                  <a:pt x="77" y="387"/>
                  <a:pt x="86" y="397"/>
                </a:cubicBezTo>
                <a:cubicBezTo>
                  <a:pt x="78" y="398"/>
                  <a:pt x="73" y="400"/>
                  <a:pt x="67" y="399"/>
                </a:cubicBezTo>
                <a:cubicBezTo>
                  <a:pt x="58" y="399"/>
                  <a:pt x="50" y="398"/>
                  <a:pt x="41" y="397"/>
                </a:cubicBezTo>
                <a:cubicBezTo>
                  <a:pt x="38" y="397"/>
                  <a:pt x="35" y="395"/>
                  <a:pt x="33" y="393"/>
                </a:cubicBezTo>
                <a:cubicBezTo>
                  <a:pt x="28" y="387"/>
                  <a:pt x="21" y="381"/>
                  <a:pt x="18" y="374"/>
                </a:cubicBezTo>
                <a:cubicBezTo>
                  <a:pt x="15" y="361"/>
                  <a:pt x="7" y="349"/>
                  <a:pt x="12" y="335"/>
                </a:cubicBezTo>
                <a:cubicBezTo>
                  <a:pt x="16" y="326"/>
                  <a:pt x="15" y="316"/>
                  <a:pt x="19" y="307"/>
                </a:cubicBezTo>
                <a:cubicBezTo>
                  <a:pt x="21" y="302"/>
                  <a:pt x="23" y="296"/>
                  <a:pt x="25" y="291"/>
                </a:cubicBezTo>
                <a:cubicBezTo>
                  <a:pt x="36" y="269"/>
                  <a:pt x="26" y="247"/>
                  <a:pt x="24" y="225"/>
                </a:cubicBezTo>
                <a:cubicBezTo>
                  <a:pt x="23" y="218"/>
                  <a:pt x="21" y="211"/>
                  <a:pt x="18" y="203"/>
                </a:cubicBezTo>
                <a:cubicBezTo>
                  <a:pt x="16" y="214"/>
                  <a:pt x="13" y="226"/>
                  <a:pt x="11" y="237"/>
                </a:cubicBezTo>
                <a:cubicBezTo>
                  <a:pt x="10" y="237"/>
                  <a:pt x="10" y="237"/>
                  <a:pt x="9" y="237"/>
                </a:cubicBezTo>
                <a:cubicBezTo>
                  <a:pt x="9" y="228"/>
                  <a:pt x="9" y="219"/>
                  <a:pt x="9" y="209"/>
                </a:cubicBezTo>
                <a:cubicBezTo>
                  <a:pt x="10" y="200"/>
                  <a:pt x="12" y="191"/>
                  <a:pt x="11" y="180"/>
                </a:cubicBezTo>
                <a:cubicBezTo>
                  <a:pt x="7" y="184"/>
                  <a:pt x="4" y="188"/>
                  <a:pt x="0" y="193"/>
                </a:cubicBezTo>
                <a:cubicBezTo>
                  <a:pt x="2" y="183"/>
                  <a:pt x="6" y="173"/>
                  <a:pt x="7" y="163"/>
                </a:cubicBezTo>
                <a:cubicBezTo>
                  <a:pt x="9" y="147"/>
                  <a:pt x="10" y="131"/>
                  <a:pt x="11" y="115"/>
                </a:cubicBezTo>
                <a:cubicBezTo>
                  <a:pt x="11" y="95"/>
                  <a:pt x="16" y="78"/>
                  <a:pt x="26" y="62"/>
                </a:cubicBezTo>
                <a:cubicBezTo>
                  <a:pt x="49" y="27"/>
                  <a:pt x="83" y="12"/>
                  <a:pt x="123" y="10"/>
                </a:cubicBezTo>
                <a:cubicBezTo>
                  <a:pt x="143" y="10"/>
                  <a:pt x="164" y="16"/>
                  <a:pt x="185" y="19"/>
                </a:cubicBezTo>
                <a:cubicBezTo>
                  <a:pt x="217" y="22"/>
                  <a:pt x="250" y="26"/>
                  <a:pt x="282" y="30"/>
                </a:cubicBezTo>
                <a:cubicBezTo>
                  <a:pt x="295" y="31"/>
                  <a:pt x="306" y="27"/>
                  <a:pt x="317" y="20"/>
                </a:cubicBezTo>
                <a:cubicBezTo>
                  <a:pt x="322" y="16"/>
                  <a:pt x="329" y="13"/>
                  <a:pt x="335" y="10"/>
                </a:cubicBezTo>
                <a:cubicBezTo>
                  <a:pt x="350" y="1"/>
                  <a:pt x="359" y="1"/>
                  <a:pt x="374" y="10"/>
                </a:cubicBezTo>
                <a:close/>
              </a:path>
            </a:pathLst>
          </a:custGeom>
          <a:solidFill>
            <a:srgbClr val="A5972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1"/>
          <p:cNvSpPr>
            <a:spLocks/>
          </p:cNvSpPr>
          <p:nvPr userDrawn="1"/>
        </p:nvSpPr>
        <p:spPr bwMode="auto">
          <a:xfrm>
            <a:off x="6643688" y="5418138"/>
            <a:ext cx="1325563" cy="1192212"/>
          </a:xfrm>
          <a:custGeom>
            <a:avLst/>
            <a:gdLst>
              <a:gd name="T0" fmla="*/ 269 w 424"/>
              <a:gd name="T1" fmla="*/ 267 h 381"/>
              <a:gd name="T2" fmla="*/ 261 w 424"/>
              <a:gd name="T3" fmla="*/ 283 h 381"/>
              <a:gd name="T4" fmla="*/ 255 w 424"/>
              <a:gd name="T5" fmla="*/ 341 h 381"/>
              <a:gd name="T6" fmla="*/ 257 w 424"/>
              <a:gd name="T7" fmla="*/ 381 h 381"/>
              <a:gd name="T8" fmla="*/ 233 w 424"/>
              <a:gd name="T9" fmla="*/ 359 h 381"/>
              <a:gd name="T10" fmla="*/ 235 w 424"/>
              <a:gd name="T11" fmla="*/ 336 h 381"/>
              <a:gd name="T12" fmla="*/ 224 w 424"/>
              <a:gd name="T13" fmla="*/ 240 h 381"/>
              <a:gd name="T14" fmla="*/ 161 w 424"/>
              <a:gd name="T15" fmla="*/ 236 h 381"/>
              <a:gd name="T16" fmla="*/ 106 w 424"/>
              <a:gd name="T17" fmla="*/ 218 h 381"/>
              <a:gd name="T18" fmla="*/ 90 w 424"/>
              <a:gd name="T19" fmla="*/ 244 h 381"/>
              <a:gd name="T20" fmla="*/ 80 w 424"/>
              <a:gd name="T21" fmla="*/ 258 h 381"/>
              <a:gd name="T22" fmla="*/ 105 w 424"/>
              <a:gd name="T23" fmla="*/ 315 h 381"/>
              <a:gd name="T24" fmla="*/ 76 w 424"/>
              <a:gd name="T25" fmla="*/ 307 h 381"/>
              <a:gd name="T26" fmla="*/ 52 w 424"/>
              <a:gd name="T27" fmla="*/ 242 h 381"/>
              <a:gd name="T28" fmla="*/ 30 w 424"/>
              <a:gd name="T29" fmla="*/ 265 h 381"/>
              <a:gd name="T30" fmla="*/ 37 w 424"/>
              <a:gd name="T31" fmla="*/ 327 h 381"/>
              <a:gd name="T32" fmla="*/ 13 w 424"/>
              <a:gd name="T33" fmla="*/ 311 h 381"/>
              <a:gd name="T34" fmla="*/ 11 w 424"/>
              <a:gd name="T35" fmla="*/ 296 h 381"/>
              <a:gd name="T36" fmla="*/ 13 w 424"/>
              <a:gd name="T37" fmla="*/ 220 h 381"/>
              <a:gd name="T38" fmla="*/ 2 w 424"/>
              <a:gd name="T39" fmla="*/ 101 h 381"/>
              <a:gd name="T40" fmla="*/ 23 w 424"/>
              <a:gd name="T41" fmla="*/ 60 h 381"/>
              <a:gd name="T42" fmla="*/ 51 w 424"/>
              <a:gd name="T43" fmla="*/ 48 h 381"/>
              <a:gd name="T44" fmla="*/ 103 w 424"/>
              <a:gd name="T45" fmla="*/ 51 h 381"/>
              <a:gd name="T46" fmla="*/ 270 w 424"/>
              <a:gd name="T47" fmla="*/ 38 h 381"/>
              <a:gd name="T48" fmla="*/ 295 w 424"/>
              <a:gd name="T49" fmla="*/ 31 h 381"/>
              <a:gd name="T50" fmla="*/ 321 w 424"/>
              <a:gd name="T51" fmla="*/ 13 h 381"/>
              <a:gd name="T52" fmla="*/ 380 w 424"/>
              <a:gd name="T53" fmla="*/ 31 h 381"/>
              <a:gd name="T54" fmla="*/ 424 w 424"/>
              <a:gd name="T55" fmla="*/ 34 h 381"/>
              <a:gd name="T56" fmla="*/ 381 w 424"/>
              <a:gd name="T57" fmla="*/ 109 h 381"/>
              <a:gd name="T58" fmla="*/ 388 w 424"/>
              <a:gd name="T59" fmla="*/ 122 h 381"/>
              <a:gd name="T60" fmla="*/ 354 w 424"/>
              <a:gd name="T61" fmla="*/ 156 h 381"/>
              <a:gd name="T62" fmla="*/ 336 w 424"/>
              <a:gd name="T63" fmla="*/ 197 h 381"/>
              <a:gd name="T64" fmla="*/ 319 w 424"/>
              <a:gd name="T65" fmla="*/ 243 h 381"/>
              <a:gd name="T66" fmla="*/ 296 w 424"/>
              <a:gd name="T67" fmla="*/ 272 h 381"/>
              <a:gd name="T68" fmla="*/ 295 w 424"/>
              <a:gd name="T69" fmla="*/ 339 h 381"/>
              <a:gd name="T70" fmla="*/ 297 w 424"/>
              <a:gd name="T71" fmla="*/ 352 h 381"/>
              <a:gd name="T72" fmla="*/ 268 w 424"/>
              <a:gd name="T73" fmla="*/ 338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24" h="381">
                <a:moveTo>
                  <a:pt x="265" y="329"/>
                </a:moveTo>
                <a:cubicBezTo>
                  <a:pt x="271" y="309"/>
                  <a:pt x="271" y="288"/>
                  <a:pt x="269" y="267"/>
                </a:cubicBezTo>
                <a:cubicBezTo>
                  <a:pt x="269" y="259"/>
                  <a:pt x="266" y="255"/>
                  <a:pt x="257" y="252"/>
                </a:cubicBezTo>
                <a:cubicBezTo>
                  <a:pt x="258" y="263"/>
                  <a:pt x="260" y="273"/>
                  <a:pt x="261" y="283"/>
                </a:cubicBezTo>
                <a:cubicBezTo>
                  <a:pt x="261" y="287"/>
                  <a:pt x="261" y="291"/>
                  <a:pt x="260" y="294"/>
                </a:cubicBezTo>
                <a:cubicBezTo>
                  <a:pt x="251" y="309"/>
                  <a:pt x="248" y="324"/>
                  <a:pt x="255" y="341"/>
                </a:cubicBezTo>
                <a:cubicBezTo>
                  <a:pt x="258" y="349"/>
                  <a:pt x="262" y="357"/>
                  <a:pt x="266" y="365"/>
                </a:cubicBezTo>
                <a:cubicBezTo>
                  <a:pt x="270" y="375"/>
                  <a:pt x="267" y="381"/>
                  <a:pt x="257" y="381"/>
                </a:cubicBezTo>
                <a:cubicBezTo>
                  <a:pt x="250" y="380"/>
                  <a:pt x="244" y="378"/>
                  <a:pt x="238" y="375"/>
                </a:cubicBezTo>
                <a:cubicBezTo>
                  <a:pt x="232" y="372"/>
                  <a:pt x="230" y="366"/>
                  <a:pt x="233" y="359"/>
                </a:cubicBezTo>
                <a:cubicBezTo>
                  <a:pt x="234" y="357"/>
                  <a:pt x="235" y="354"/>
                  <a:pt x="234" y="354"/>
                </a:cubicBezTo>
                <a:cubicBezTo>
                  <a:pt x="228" y="347"/>
                  <a:pt x="233" y="342"/>
                  <a:pt x="235" y="336"/>
                </a:cubicBezTo>
                <a:cubicBezTo>
                  <a:pt x="240" y="316"/>
                  <a:pt x="237" y="296"/>
                  <a:pt x="232" y="275"/>
                </a:cubicBezTo>
                <a:cubicBezTo>
                  <a:pt x="230" y="264"/>
                  <a:pt x="226" y="252"/>
                  <a:pt x="224" y="240"/>
                </a:cubicBezTo>
                <a:cubicBezTo>
                  <a:pt x="222" y="235"/>
                  <a:pt x="219" y="234"/>
                  <a:pt x="214" y="234"/>
                </a:cubicBezTo>
                <a:cubicBezTo>
                  <a:pt x="196" y="235"/>
                  <a:pt x="178" y="236"/>
                  <a:pt x="161" y="236"/>
                </a:cubicBezTo>
                <a:cubicBezTo>
                  <a:pt x="141" y="237"/>
                  <a:pt x="124" y="231"/>
                  <a:pt x="108" y="219"/>
                </a:cubicBezTo>
                <a:cubicBezTo>
                  <a:pt x="108" y="218"/>
                  <a:pt x="106" y="218"/>
                  <a:pt x="106" y="218"/>
                </a:cubicBezTo>
                <a:cubicBezTo>
                  <a:pt x="101" y="223"/>
                  <a:pt x="96" y="228"/>
                  <a:pt x="92" y="234"/>
                </a:cubicBezTo>
                <a:cubicBezTo>
                  <a:pt x="90" y="236"/>
                  <a:pt x="91" y="240"/>
                  <a:pt x="90" y="244"/>
                </a:cubicBezTo>
                <a:cubicBezTo>
                  <a:pt x="85" y="243"/>
                  <a:pt x="88" y="232"/>
                  <a:pt x="80" y="237"/>
                </a:cubicBezTo>
                <a:cubicBezTo>
                  <a:pt x="80" y="244"/>
                  <a:pt x="80" y="251"/>
                  <a:pt x="80" y="258"/>
                </a:cubicBezTo>
                <a:cubicBezTo>
                  <a:pt x="81" y="277"/>
                  <a:pt x="88" y="293"/>
                  <a:pt x="101" y="307"/>
                </a:cubicBezTo>
                <a:cubicBezTo>
                  <a:pt x="103" y="309"/>
                  <a:pt x="104" y="312"/>
                  <a:pt x="105" y="315"/>
                </a:cubicBezTo>
                <a:cubicBezTo>
                  <a:pt x="102" y="316"/>
                  <a:pt x="99" y="317"/>
                  <a:pt x="96" y="318"/>
                </a:cubicBezTo>
                <a:cubicBezTo>
                  <a:pt x="85" y="319"/>
                  <a:pt x="81" y="314"/>
                  <a:pt x="76" y="307"/>
                </a:cubicBezTo>
                <a:cubicBezTo>
                  <a:pt x="62" y="287"/>
                  <a:pt x="69" y="262"/>
                  <a:pt x="56" y="242"/>
                </a:cubicBezTo>
                <a:cubicBezTo>
                  <a:pt x="56" y="242"/>
                  <a:pt x="54" y="242"/>
                  <a:pt x="52" y="242"/>
                </a:cubicBezTo>
                <a:cubicBezTo>
                  <a:pt x="52" y="238"/>
                  <a:pt x="53" y="235"/>
                  <a:pt x="53" y="231"/>
                </a:cubicBezTo>
                <a:cubicBezTo>
                  <a:pt x="38" y="239"/>
                  <a:pt x="34" y="252"/>
                  <a:pt x="30" y="265"/>
                </a:cubicBezTo>
                <a:cubicBezTo>
                  <a:pt x="26" y="284"/>
                  <a:pt x="28" y="302"/>
                  <a:pt x="41" y="318"/>
                </a:cubicBezTo>
                <a:cubicBezTo>
                  <a:pt x="45" y="324"/>
                  <a:pt x="44" y="327"/>
                  <a:pt x="37" y="327"/>
                </a:cubicBezTo>
                <a:cubicBezTo>
                  <a:pt x="31" y="328"/>
                  <a:pt x="24" y="327"/>
                  <a:pt x="19" y="325"/>
                </a:cubicBezTo>
                <a:cubicBezTo>
                  <a:pt x="13" y="323"/>
                  <a:pt x="11" y="318"/>
                  <a:pt x="13" y="311"/>
                </a:cubicBezTo>
                <a:cubicBezTo>
                  <a:pt x="13" y="308"/>
                  <a:pt x="12" y="305"/>
                  <a:pt x="11" y="301"/>
                </a:cubicBezTo>
                <a:cubicBezTo>
                  <a:pt x="11" y="300"/>
                  <a:pt x="10" y="298"/>
                  <a:pt x="11" y="296"/>
                </a:cubicBezTo>
                <a:cubicBezTo>
                  <a:pt x="18" y="274"/>
                  <a:pt x="17" y="252"/>
                  <a:pt x="14" y="229"/>
                </a:cubicBezTo>
                <a:cubicBezTo>
                  <a:pt x="13" y="226"/>
                  <a:pt x="12" y="222"/>
                  <a:pt x="13" y="220"/>
                </a:cubicBezTo>
                <a:cubicBezTo>
                  <a:pt x="21" y="208"/>
                  <a:pt x="18" y="194"/>
                  <a:pt x="16" y="181"/>
                </a:cubicBezTo>
                <a:cubicBezTo>
                  <a:pt x="12" y="155"/>
                  <a:pt x="7" y="128"/>
                  <a:pt x="2" y="101"/>
                </a:cubicBezTo>
                <a:cubicBezTo>
                  <a:pt x="2" y="98"/>
                  <a:pt x="1" y="96"/>
                  <a:pt x="1" y="93"/>
                </a:cubicBezTo>
                <a:cubicBezTo>
                  <a:pt x="0" y="72"/>
                  <a:pt x="4" y="67"/>
                  <a:pt x="23" y="60"/>
                </a:cubicBezTo>
                <a:cubicBezTo>
                  <a:pt x="24" y="59"/>
                  <a:pt x="27" y="58"/>
                  <a:pt x="28" y="57"/>
                </a:cubicBezTo>
                <a:cubicBezTo>
                  <a:pt x="33" y="47"/>
                  <a:pt x="42" y="48"/>
                  <a:pt x="51" y="48"/>
                </a:cubicBezTo>
                <a:cubicBezTo>
                  <a:pt x="54" y="49"/>
                  <a:pt x="58" y="50"/>
                  <a:pt x="60" y="49"/>
                </a:cubicBezTo>
                <a:cubicBezTo>
                  <a:pt x="75" y="44"/>
                  <a:pt x="89" y="48"/>
                  <a:pt x="103" y="51"/>
                </a:cubicBezTo>
                <a:cubicBezTo>
                  <a:pt x="137" y="58"/>
                  <a:pt x="172" y="56"/>
                  <a:pt x="206" y="49"/>
                </a:cubicBezTo>
                <a:cubicBezTo>
                  <a:pt x="227" y="45"/>
                  <a:pt x="249" y="42"/>
                  <a:pt x="270" y="38"/>
                </a:cubicBezTo>
                <a:cubicBezTo>
                  <a:pt x="273" y="38"/>
                  <a:pt x="275" y="36"/>
                  <a:pt x="277" y="34"/>
                </a:cubicBezTo>
                <a:cubicBezTo>
                  <a:pt x="282" y="28"/>
                  <a:pt x="288" y="27"/>
                  <a:pt x="295" y="31"/>
                </a:cubicBezTo>
                <a:cubicBezTo>
                  <a:pt x="300" y="34"/>
                  <a:pt x="303" y="33"/>
                  <a:pt x="306" y="28"/>
                </a:cubicBezTo>
                <a:cubicBezTo>
                  <a:pt x="311" y="23"/>
                  <a:pt x="316" y="18"/>
                  <a:pt x="321" y="13"/>
                </a:cubicBezTo>
                <a:cubicBezTo>
                  <a:pt x="334" y="0"/>
                  <a:pt x="346" y="1"/>
                  <a:pt x="360" y="14"/>
                </a:cubicBezTo>
                <a:cubicBezTo>
                  <a:pt x="366" y="20"/>
                  <a:pt x="373" y="26"/>
                  <a:pt x="380" y="31"/>
                </a:cubicBezTo>
                <a:cubicBezTo>
                  <a:pt x="382" y="32"/>
                  <a:pt x="386" y="32"/>
                  <a:pt x="389" y="31"/>
                </a:cubicBezTo>
                <a:cubicBezTo>
                  <a:pt x="403" y="22"/>
                  <a:pt x="409" y="22"/>
                  <a:pt x="424" y="34"/>
                </a:cubicBezTo>
                <a:cubicBezTo>
                  <a:pt x="416" y="50"/>
                  <a:pt x="406" y="64"/>
                  <a:pt x="382" y="56"/>
                </a:cubicBezTo>
                <a:cubicBezTo>
                  <a:pt x="381" y="75"/>
                  <a:pt x="381" y="92"/>
                  <a:pt x="381" y="109"/>
                </a:cubicBezTo>
                <a:cubicBezTo>
                  <a:pt x="381" y="111"/>
                  <a:pt x="383" y="113"/>
                  <a:pt x="384" y="116"/>
                </a:cubicBezTo>
                <a:cubicBezTo>
                  <a:pt x="385" y="118"/>
                  <a:pt x="387" y="120"/>
                  <a:pt x="388" y="122"/>
                </a:cubicBezTo>
                <a:cubicBezTo>
                  <a:pt x="396" y="140"/>
                  <a:pt x="393" y="147"/>
                  <a:pt x="374" y="153"/>
                </a:cubicBezTo>
                <a:cubicBezTo>
                  <a:pt x="368" y="155"/>
                  <a:pt x="361" y="155"/>
                  <a:pt x="354" y="156"/>
                </a:cubicBezTo>
                <a:cubicBezTo>
                  <a:pt x="351" y="157"/>
                  <a:pt x="348" y="158"/>
                  <a:pt x="347" y="160"/>
                </a:cubicBezTo>
                <a:cubicBezTo>
                  <a:pt x="343" y="173"/>
                  <a:pt x="340" y="185"/>
                  <a:pt x="336" y="197"/>
                </a:cubicBezTo>
                <a:cubicBezTo>
                  <a:pt x="332" y="208"/>
                  <a:pt x="328" y="219"/>
                  <a:pt x="324" y="230"/>
                </a:cubicBezTo>
                <a:cubicBezTo>
                  <a:pt x="322" y="234"/>
                  <a:pt x="320" y="239"/>
                  <a:pt x="319" y="243"/>
                </a:cubicBezTo>
                <a:cubicBezTo>
                  <a:pt x="315" y="254"/>
                  <a:pt x="311" y="264"/>
                  <a:pt x="299" y="269"/>
                </a:cubicBezTo>
                <a:cubicBezTo>
                  <a:pt x="298" y="269"/>
                  <a:pt x="297" y="270"/>
                  <a:pt x="296" y="272"/>
                </a:cubicBezTo>
                <a:cubicBezTo>
                  <a:pt x="290" y="288"/>
                  <a:pt x="283" y="304"/>
                  <a:pt x="285" y="322"/>
                </a:cubicBezTo>
                <a:cubicBezTo>
                  <a:pt x="286" y="328"/>
                  <a:pt x="292" y="333"/>
                  <a:pt x="295" y="339"/>
                </a:cubicBezTo>
                <a:cubicBezTo>
                  <a:pt x="296" y="341"/>
                  <a:pt x="299" y="343"/>
                  <a:pt x="300" y="345"/>
                </a:cubicBezTo>
                <a:cubicBezTo>
                  <a:pt x="300" y="347"/>
                  <a:pt x="298" y="352"/>
                  <a:pt x="297" y="352"/>
                </a:cubicBezTo>
                <a:cubicBezTo>
                  <a:pt x="290" y="351"/>
                  <a:pt x="282" y="351"/>
                  <a:pt x="275" y="349"/>
                </a:cubicBezTo>
                <a:cubicBezTo>
                  <a:pt x="272" y="348"/>
                  <a:pt x="270" y="342"/>
                  <a:pt x="268" y="338"/>
                </a:cubicBezTo>
                <a:cubicBezTo>
                  <a:pt x="266" y="335"/>
                  <a:pt x="266" y="332"/>
                  <a:pt x="265" y="329"/>
                </a:cubicBezTo>
                <a:close/>
              </a:path>
            </a:pathLst>
          </a:custGeom>
          <a:solidFill>
            <a:srgbClr val="E150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4"/>
          <p:cNvSpPr>
            <a:spLocks/>
          </p:cNvSpPr>
          <p:nvPr userDrawn="1"/>
        </p:nvSpPr>
        <p:spPr bwMode="auto">
          <a:xfrm>
            <a:off x="2425701" y="5318125"/>
            <a:ext cx="1474788" cy="1254125"/>
          </a:xfrm>
          <a:custGeom>
            <a:avLst/>
            <a:gdLst>
              <a:gd name="T0" fmla="*/ 446 w 472"/>
              <a:gd name="T1" fmla="*/ 119 h 401"/>
              <a:gd name="T2" fmla="*/ 471 w 472"/>
              <a:gd name="T3" fmla="*/ 154 h 401"/>
              <a:gd name="T4" fmla="*/ 453 w 472"/>
              <a:gd name="T5" fmla="*/ 155 h 401"/>
              <a:gd name="T6" fmla="*/ 421 w 472"/>
              <a:gd name="T7" fmla="*/ 137 h 401"/>
              <a:gd name="T8" fmla="*/ 407 w 472"/>
              <a:gd name="T9" fmla="*/ 181 h 401"/>
              <a:gd name="T10" fmla="*/ 413 w 472"/>
              <a:gd name="T11" fmla="*/ 197 h 401"/>
              <a:gd name="T12" fmla="*/ 417 w 472"/>
              <a:gd name="T13" fmla="*/ 238 h 401"/>
              <a:gd name="T14" fmla="*/ 418 w 472"/>
              <a:gd name="T15" fmla="*/ 280 h 401"/>
              <a:gd name="T16" fmla="*/ 410 w 472"/>
              <a:gd name="T17" fmla="*/ 286 h 401"/>
              <a:gd name="T18" fmla="*/ 419 w 472"/>
              <a:gd name="T19" fmla="*/ 331 h 401"/>
              <a:gd name="T20" fmla="*/ 422 w 472"/>
              <a:gd name="T21" fmla="*/ 377 h 401"/>
              <a:gd name="T22" fmla="*/ 391 w 472"/>
              <a:gd name="T23" fmla="*/ 385 h 401"/>
              <a:gd name="T24" fmla="*/ 393 w 472"/>
              <a:gd name="T25" fmla="*/ 322 h 401"/>
              <a:gd name="T26" fmla="*/ 358 w 472"/>
              <a:gd name="T27" fmla="*/ 314 h 401"/>
              <a:gd name="T28" fmla="*/ 346 w 472"/>
              <a:gd name="T29" fmla="*/ 329 h 401"/>
              <a:gd name="T30" fmla="*/ 328 w 472"/>
              <a:gd name="T31" fmla="*/ 325 h 401"/>
              <a:gd name="T32" fmla="*/ 354 w 472"/>
              <a:gd name="T33" fmla="*/ 273 h 401"/>
              <a:gd name="T34" fmla="*/ 341 w 472"/>
              <a:gd name="T35" fmla="*/ 297 h 401"/>
              <a:gd name="T36" fmla="*/ 316 w 472"/>
              <a:gd name="T37" fmla="*/ 307 h 401"/>
              <a:gd name="T38" fmla="*/ 316 w 472"/>
              <a:gd name="T39" fmla="*/ 299 h 401"/>
              <a:gd name="T40" fmla="*/ 297 w 472"/>
              <a:gd name="T41" fmla="*/ 279 h 401"/>
              <a:gd name="T42" fmla="*/ 283 w 472"/>
              <a:gd name="T43" fmla="*/ 257 h 401"/>
              <a:gd name="T44" fmla="*/ 204 w 472"/>
              <a:gd name="T45" fmla="*/ 249 h 401"/>
              <a:gd name="T46" fmla="*/ 189 w 472"/>
              <a:gd name="T47" fmla="*/ 331 h 401"/>
              <a:gd name="T48" fmla="*/ 165 w 472"/>
              <a:gd name="T49" fmla="*/ 374 h 401"/>
              <a:gd name="T50" fmla="*/ 138 w 472"/>
              <a:gd name="T51" fmla="*/ 380 h 401"/>
              <a:gd name="T52" fmla="*/ 154 w 472"/>
              <a:gd name="T53" fmla="*/ 347 h 401"/>
              <a:gd name="T54" fmla="*/ 155 w 472"/>
              <a:gd name="T55" fmla="*/ 311 h 401"/>
              <a:gd name="T56" fmla="*/ 141 w 472"/>
              <a:gd name="T57" fmla="*/ 247 h 401"/>
              <a:gd name="T58" fmla="*/ 135 w 472"/>
              <a:gd name="T59" fmla="*/ 241 h 401"/>
              <a:gd name="T60" fmla="*/ 114 w 472"/>
              <a:gd name="T61" fmla="*/ 208 h 401"/>
              <a:gd name="T62" fmla="*/ 104 w 472"/>
              <a:gd name="T63" fmla="*/ 161 h 401"/>
              <a:gd name="T64" fmla="*/ 70 w 472"/>
              <a:gd name="T65" fmla="*/ 99 h 401"/>
              <a:gd name="T66" fmla="*/ 63 w 472"/>
              <a:gd name="T67" fmla="*/ 140 h 401"/>
              <a:gd name="T68" fmla="*/ 58 w 472"/>
              <a:gd name="T69" fmla="*/ 155 h 401"/>
              <a:gd name="T70" fmla="*/ 53 w 472"/>
              <a:gd name="T71" fmla="*/ 159 h 401"/>
              <a:gd name="T72" fmla="*/ 41 w 472"/>
              <a:gd name="T73" fmla="*/ 137 h 401"/>
              <a:gd name="T74" fmla="*/ 30 w 472"/>
              <a:gd name="T75" fmla="*/ 105 h 401"/>
              <a:gd name="T76" fmla="*/ 24 w 472"/>
              <a:gd name="T77" fmla="*/ 74 h 401"/>
              <a:gd name="T78" fmla="*/ 0 w 472"/>
              <a:gd name="T79" fmla="*/ 39 h 401"/>
              <a:gd name="T80" fmla="*/ 32 w 472"/>
              <a:gd name="T81" fmla="*/ 29 h 401"/>
              <a:gd name="T82" fmla="*/ 55 w 472"/>
              <a:gd name="T83" fmla="*/ 16 h 401"/>
              <a:gd name="T84" fmla="*/ 149 w 472"/>
              <a:gd name="T85" fmla="*/ 24 h 401"/>
              <a:gd name="T86" fmla="*/ 138 w 472"/>
              <a:gd name="T87" fmla="*/ 25 h 401"/>
              <a:gd name="T88" fmla="*/ 93 w 472"/>
              <a:gd name="T89" fmla="*/ 20 h 401"/>
              <a:gd name="T90" fmla="*/ 111 w 472"/>
              <a:gd name="T91" fmla="*/ 48 h 401"/>
              <a:gd name="T92" fmla="*/ 116 w 472"/>
              <a:gd name="T93" fmla="*/ 68 h 401"/>
              <a:gd name="T94" fmla="*/ 149 w 472"/>
              <a:gd name="T95" fmla="*/ 92 h 401"/>
              <a:gd name="T96" fmla="*/ 274 w 472"/>
              <a:gd name="T97" fmla="*/ 102 h 401"/>
              <a:gd name="T98" fmla="*/ 392 w 472"/>
              <a:gd name="T99" fmla="*/ 118 h 401"/>
              <a:gd name="T100" fmla="*/ 411 w 472"/>
              <a:gd name="T101" fmla="*/ 130 h 401"/>
              <a:gd name="T102" fmla="*/ 442 w 472"/>
              <a:gd name="T103" fmla="*/ 11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72" h="401">
                <a:moveTo>
                  <a:pt x="452" y="114"/>
                </a:moveTo>
                <a:cubicBezTo>
                  <a:pt x="449" y="116"/>
                  <a:pt x="448" y="117"/>
                  <a:pt x="446" y="119"/>
                </a:cubicBezTo>
                <a:cubicBezTo>
                  <a:pt x="452" y="124"/>
                  <a:pt x="458" y="129"/>
                  <a:pt x="464" y="133"/>
                </a:cubicBezTo>
                <a:cubicBezTo>
                  <a:pt x="472" y="138"/>
                  <a:pt x="465" y="147"/>
                  <a:pt x="471" y="154"/>
                </a:cubicBezTo>
                <a:cubicBezTo>
                  <a:pt x="465" y="152"/>
                  <a:pt x="460" y="151"/>
                  <a:pt x="454" y="149"/>
                </a:cubicBezTo>
                <a:cubicBezTo>
                  <a:pt x="454" y="150"/>
                  <a:pt x="454" y="151"/>
                  <a:pt x="453" y="155"/>
                </a:cubicBezTo>
                <a:cubicBezTo>
                  <a:pt x="449" y="149"/>
                  <a:pt x="447" y="146"/>
                  <a:pt x="445" y="142"/>
                </a:cubicBezTo>
                <a:cubicBezTo>
                  <a:pt x="441" y="133"/>
                  <a:pt x="428" y="130"/>
                  <a:pt x="421" y="137"/>
                </a:cubicBezTo>
                <a:cubicBezTo>
                  <a:pt x="417" y="141"/>
                  <a:pt x="414" y="146"/>
                  <a:pt x="414" y="154"/>
                </a:cubicBezTo>
                <a:cubicBezTo>
                  <a:pt x="413" y="163"/>
                  <a:pt x="409" y="172"/>
                  <a:pt x="407" y="181"/>
                </a:cubicBezTo>
                <a:cubicBezTo>
                  <a:pt x="406" y="183"/>
                  <a:pt x="405" y="186"/>
                  <a:pt x="406" y="189"/>
                </a:cubicBezTo>
                <a:cubicBezTo>
                  <a:pt x="408" y="192"/>
                  <a:pt x="410" y="195"/>
                  <a:pt x="413" y="197"/>
                </a:cubicBezTo>
                <a:cubicBezTo>
                  <a:pt x="421" y="202"/>
                  <a:pt x="425" y="209"/>
                  <a:pt x="426" y="213"/>
                </a:cubicBezTo>
                <a:cubicBezTo>
                  <a:pt x="422" y="224"/>
                  <a:pt x="419" y="230"/>
                  <a:pt x="417" y="238"/>
                </a:cubicBezTo>
                <a:cubicBezTo>
                  <a:pt x="416" y="246"/>
                  <a:pt x="416" y="255"/>
                  <a:pt x="416" y="264"/>
                </a:cubicBezTo>
                <a:cubicBezTo>
                  <a:pt x="416" y="270"/>
                  <a:pt x="418" y="275"/>
                  <a:pt x="418" y="280"/>
                </a:cubicBezTo>
                <a:cubicBezTo>
                  <a:pt x="418" y="283"/>
                  <a:pt x="417" y="286"/>
                  <a:pt x="416" y="290"/>
                </a:cubicBezTo>
                <a:cubicBezTo>
                  <a:pt x="413" y="288"/>
                  <a:pt x="412" y="287"/>
                  <a:pt x="410" y="286"/>
                </a:cubicBezTo>
                <a:cubicBezTo>
                  <a:pt x="410" y="287"/>
                  <a:pt x="409" y="288"/>
                  <a:pt x="410" y="288"/>
                </a:cubicBezTo>
                <a:cubicBezTo>
                  <a:pt x="419" y="301"/>
                  <a:pt x="418" y="316"/>
                  <a:pt x="419" y="331"/>
                </a:cubicBezTo>
                <a:cubicBezTo>
                  <a:pt x="419" y="342"/>
                  <a:pt x="420" y="353"/>
                  <a:pt x="421" y="364"/>
                </a:cubicBezTo>
                <a:cubicBezTo>
                  <a:pt x="421" y="369"/>
                  <a:pt x="422" y="373"/>
                  <a:pt x="422" y="377"/>
                </a:cubicBezTo>
                <a:cubicBezTo>
                  <a:pt x="422" y="392"/>
                  <a:pt x="407" y="401"/>
                  <a:pt x="393" y="393"/>
                </a:cubicBezTo>
                <a:cubicBezTo>
                  <a:pt x="391" y="392"/>
                  <a:pt x="390" y="386"/>
                  <a:pt x="391" y="385"/>
                </a:cubicBezTo>
                <a:cubicBezTo>
                  <a:pt x="406" y="374"/>
                  <a:pt x="398" y="358"/>
                  <a:pt x="398" y="344"/>
                </a:cubicBezTo>
                <a:cubicBezTo>
                  <a:pt x="398" y="337"/>
                  <a:pt x="395" y="329"/>
                  <a:pt x="393" y="322"/>
                </a:cubicBezTo>
                <a:cubicBezTo>
                  <a:pt x="391" y="315"/>
                  <a:pt x="385" y="313"/>
                  <a:pt x="378" y="314"/>
                </a:cubicBezTo>
                <a:cubicBezTo>
                  <a:pt x="371" y="315"/>
                  <a:pt x="364" y="314"/>
                  <a:pt x="358" y="314"/>
                </a:cubicBezTo>
                <a:cubicBezTo>
                  <a:pt x="357" y="316"/>
                  <a:pt x="355" y="318"/>
                  <a:pt x="353" y="321"/>
                </a:cubicBezTo>
                <a:cubicBezTo>
                  <a:pt x="351" y="324"/>
                  <a:pt x="348" y="326"/>
                  <a:pt x="346" y="329"/>
                </a:cubicBezTo>
                <a:cubicBezTo>
                  <a:pt x="340" y="337"/>
                  <a:pt x="332" y="338"/>
                  <a:pt x="322" y="332"/>
                </a:cubicBezTo>
                <a:cubicBezTo>
                  <a:pt x="324" y="330"/>
                  <a:pt x="326" y="327"/>
                  <a:pt x="328" y="325"/>
                </a:cubicBezTo>
                <a:cubicBezTo>
                  <a:pt x="339" y="316"/>
                  <a:pt x="347" y="305"/>
                  <a:pt x="352" y="291"/>
                </a:cubicBezTo>
                <a:cubicBezTo>
                  <a:pt x="353" y="285"/>
                  <a:pt x="353" y="279"/>
                  <a:pt x="354" y="273"/>
                </a:cubicBezTo>
                <a:cubicBezTo>
                  <a:pt x="353" y="273"/>
                  <a:pt x="352" y="272"/>
                  <a:pt x="352" y="272"/>
                </a:cubicBezTo>
                <a:cubicBezTo>
                  <a:pt x="348" y="280"/>
                  <a:pt x="343" y="288"/>
                  <a:pt x="341" y="297"/>
                </a:cubicBezTo>
                <a:cubicBezTo>
                  <a:pt x="339" y="308"/>
                  <a:pt x="334" y="313"/>
                  <a:pt x="326" y="306"/>
                </a:cubicBezTo>
                <a:cubicBezTo>
                  <a:pt x="320" y="300"/>
                  <a:pt x="319" y="305"/>
                  <a:pt x="316" y="307"/>
                </a:cubicBezTo>
                <a:cubicBezTo>
                  <a:pt x="315" y="307"/>
                  <a:pt x="314" y="308"/>
                  <a:pt x="313" y="309"/>
                </a:cubicBezTo>
                <a:cubicBezTo>
                  <a:pt x="314" y="305"/>
                  <a:pt x="316" y="301"/>
                  <a:pt x="316" y="299"/>
                </a:cubicBezTo>
                <a:cubicBezTo>
                  <a:pt x="315" y="296"/>
                  <a:pt x="311" y="294"/>
                  <a:pt x="309" y="291"/>
                </a:cubicBezTo>
                <a:cubicBezTo>
                  <a:pt x="305" y="287"/>
                  <a:pt x="300" y="283"/>
                  <a:pt x="297" y="279"/>
                </a:cubicBezTo>
                <a:cubicBezTo>
                  <a:pt x="292" y="273"/>
                  <a:pt x="289" y="267"/>
                  <a:pt x="293" y="258"/>
                </a:cubicBezTo>
                <a:cubicBezTo>
                  <a:pt x="289" y="258"/>
                  <a:pt x="286" y="257"/>
                  <a:pt x="283" y="257"/>
                </a:cubicBezTo>
                <a:cubicBezTo>
                  <a:pt x="276" y="257"/>
                  <a:pt x="269" y="258"/>
                  <a:pt x="262" y="259"/>
                </a:cubicBezTo>
                <a:cubicBezTo>
                  <a:pt x="242" y="261"/>
                  <a:pt x="223" y="256"/>
                  <a:pt x="204" y="249"/>
                </a:cubicBezTo>
                <a:cubicBezTo>
                  <a:pt x="185" y="242"/>
                  <a:pt x="184" y="243"/>
                  <a:pt x="185" y="262"/>
                </a:cubicBezTo>
                <a:cubicBezTo>
                  <a:pt x="185" y="285"/>
                  <a:pt x="187" y="308"/>
                  <a:pt x="189" y="331"/>
                </a:cubicBezTo>
                <a:cubicBezTo>
                  <a:pt x="190" y="341"/>
                  <a:pt x="188" y="345"/>
                  <a:pt x="179" y="349"/>
                </a:cubicBezTo>
                <a:cubicBezTo>
                  <a:pt x="167" y="353"/>
                  <a:pt x="163" y="362"/>
                  <a:pt x="165" y="374"/>
                </a:cubicBezTo>
                <a:cubicBezTo>
                  <a:pt x="165" y="375"/>
                  <a:pt x="165" y="377"/>
                  <a:pt x="165" y="380"/>
                </a:cubicBezTo>
                <a:cubicBezTo>
                  <a:pt x="156" y="380"/>
                  <a:pt x="147" y="380"/>
                  <a:pt x="138" y="380"/>
                </a:cubicBezTo>
                <a:cubicBezTo>
                  <a:pt x="134" y="379"/>
                  <a:pt x="133" y="376"/>
                  <a:pt x="136" y="373"/>
                </a:cubicBezTo>
                <a:cubicBezTo>
                  <a:pt x="142" y="364"/>
                  <a:pt x="149" y="356"/>
                  <a:pt x="154" y="347"/>
                </a:cubicBezTo>
                <a:cubicBezTo>
                  <a:pt x="156" y="345"/>
                  <a:pt x="157" y="341"/>
                  <a:pt x="157" y="338"/>
                </a:cubicBezTo>
                <a:cubicBezTo>
                  <a:pt x="157" y="329"/>
                  <a:pt x="156" y="320"/>
                  <a:pt x="155" y="311"/>
                </a:cubicBezTo>
                <a:cubicBezTo>
                  <a:pt x="154" y="296"/>
                  <a:pt x="153" y="281"/>
                  <a:pt x="150" y="267"/>
                </a:cubicBezTo>
                <a:cubicBezTo>
                  <a:pt x="149" y="260"/>
                  <a:pt x="144" y="253"/>
                  <a:pt x="141" y="247"/>
                </a:cubicBezTo>
                <a:cubicBezTo>
                  <a:pt x="140" y="248"/>
                  <a:pt x="139" y="248"/>
                  <a:pt x="138" y="249"/>
                </a:cubicBezTo>
                <a:cubicBezTo>
                  <a:pt x="137" y="246"/>
                  <a:pt x="134" y="243"/>
                  <a:pt x="135" y="241"/>
                </a:cubicBezTo>
                <a:cubicBezTo>
                  <a:pt x="138" y="235"/>
                  <a:pt x="133" y="234"/>
                  <a:pt x="130" y="232"/>
                </a:cubicBezTo>
                <a:cubicBezTo>
                  <a:pt x="121" y="226"/>
                  <a:pt x="116" y="218"/>
                  <a:pt x="114" y="208"/>
                </a:cubicBezTo>
                <a:cubicBezTo>
                  <a:pt x="111" y="194"/>
                  <a:pt x="107" y="182"/>
                  <a:pt x="108" y="168"/>
                </a:cubicBezTo>
                <a:cubicBezTo>
                  <a:pt x="108" y="166"/>
                  <a:pt x="106" y="163"/>
                  <a:pt x="104" y="161"/>
                </a:cubicBezTo>
                <a:cubicBezTo>
                  <a:pt x="95" y="150"/>
                  <a:pt x="87" y="138"/>
                  <a:pt x="85" y="122"/>
                </a:cubicBezTo>
                <a:cubicBezTo>
                  <a:pt x="84" y="113"/>
                  <a:pt x="79" y="105"/>
                  <a:pt x="70" y="99"/>
                </a:cubicBezTo>
                <a:cubicBezTo>
                  <a:pt x="68" y="107"/>
                  <a:pt x="67" y="114"/>
                  <a:pt x="64" y="121"/>
                </a:cubicBezTo>
                <a:cubicBezTo>
                  <a:pt x="61" y="128"/>
                  <a:pt x="61" y="133"/>
                  <a:pt x="63" y="140"/>
                </a:cubicBezTo>
                <a:cubicBezTo>
                  <a:pt x="64" y="142"/>
                  <a:pt x="63" y="145"/>
                  <a:pt x="62" y="148"/>
                </a:cubicBezTo>
                <a:cubicBezTo>
                  <a:pt x="61" y="150"/>
                  <a:pt x="60" y="152"/>
                  <a:pt x="58" y="155"/>
                </a:cubicBezTo>
                <a:cubicBezTo>
                  <a:pt x="58" y="155"/>
                  <a:pt x="57" y="154"/>
                  <a:pt x="55" y="153"/>
                </a:cubicBezTo>
                <a:cubicBezTo>
                  <a:pt x="54" y="156"/>
                  <a:pt x="53" y="158"/>
                  <a:pt x="53" y="159"/>
                </a:cubicBezTo>
                <a:cubicBezTo>
                  <a:pt x="49" y="158"/>
                  <a:pt x="46" y="157"/>
                  <a:pt x="40" y="156"/>
                </a:cubicBezTo>
                <a:cubicBezTo>
                  <a:pt x="40" y="151"/>
                  <a:pt x="41" y="144"/>
                  <a:pt x="41" y="137"/>
                </a:cubicBezTo>
                <a:cubicBezTo>
                  <a:pt x="41" y="130"/>
                  <a:pt x="42" y="123"/>
                  <a:pt x="41" y="116"/>
                </a:cubicBezTo>
                <a:cubicBezTo>
                  <a:pt x="40" y="110"/>
                  <a:pt x="38" y="105"/>
                  <a:pt x="30" y="105"/>
                </a:cubicBezTo>
                <a:cubicBezTo>
                  <a:pt x="22" y="105"/>
                  <a:pt x="21" y="97"/>
                  <a:pt x="21" y="92"/>
                </a:cubicBezTo>
                <a:cubicBezTo>
                  <a:pt x="20" y="86"/>
                  <a:pt x="21" y="79"/>
                  <a:pt x="24" y="74"/>
                </a:cubicBezTo>
                <a:cubicBezTo>
                  <a:pt x="27" y="66"/>
                  <a:pt x="32" y="58"/>
                  <a:pt x="36" y="50"/>
                </a:cubicBezTo>
                <a:cubicBezTo>
                  <a:pt x="23" y="46"/>
                  <a:pt x="9" y="49"/>
                  <a:pt x="0" y="39"/>
                </a:cubicBezTo>
                <a:cubicBezTo>
                  <a:pt x="9" y="36"/>
                  <a:pt x="17" y="32"/>
                  <a:pt x="25" y="29"/>
                </a:cubicBezTo>
                <a:cubicBezTo>
                  <a:pt x="27" y="28"/>
                  <a:pt x="30" y="29"/>
                  <a:pt x="32" y="29"/>
                </a:cubicBezTo>
                <a:cubicBezTo>
                  <a:pt x="39" y="31"/>
                  <a:pt x="44" y="28"/>
                  <a:pt x="48" y="23"/>
                </a:cubicBezTo>
                <a:cubicBezTo>
                  <a:pt x="50" y="21"/>
                  <a:pt x="52" y="18"/>
                  <a:pt x="55" y="16"/>
                </a:cubicBezTo>
                <a:cubicBezTo>
                  <a:pt x="85" y="0"/>
                  <a:pt x="114" y="8"/>
                  <a:pt x="143" y="19"/>
                </a:cubicBezTo>
                <a:cubicBezTo>
                  <a:pt x="145" y="20"/>
                  <a:pt x="147" y="22"/>
                  <a:pt x="149" y="24"/>
                </a:cubicBezTo>
                <a:cubicBezTo>
                  <a:pt x="149" y="25"/>
                  <a:pt x="149" y="25"/>
                  <a:pt x="148" y="26"/>
                </a:cubicBezTo>
                <a:cubicBezTo>
                  <a:pt x="145" y="26"/>
                  <a:pt x="141" y="26"/>
                  <a:pt x="138" y="25"/>
                </a:cubicBezTo>
                <a:cubicBezTo>
                  <a:pt x="130" y="23"/>
                  <a:pt x="122" y="20"/>
                  <a:pt x="113" y="18"/>
                </a:cubicBezTo>
                <a:cubicBezTo>
                  <a:pt x="106" y="15"/>
                  <a:pt x="99" y="15"/>
                  <a:pt x="93" y="20"/>
                </a:cubicBezTo>
                <a:cubicBezTo>
                  <a:pt x="88" y="24"/>
                  <a:pt x="89" y="29"/>
                  <a:pt x="93" y="30"/>
                </a:cubicBezTo>
                <a:cubicBezTo>
                  <a:pt x="104" y="32"/>
                  <a:pt x="106" y="41"/>
                  <a:pt x="111" y="48"/>
                </a:cubicBezTo>
                <a:cubicBezTo>
                  <a:pt x="109" y="50"/>
                  <a:pt x="107" y="51"/>
                  <a:pt x="104" y="53"/>
                </a:cubicBezTo>
                <a:cubicBezTo>
                  <a:pt x="108" y="58"/>
                  <a:pt x="112" y="64"/>
                  <a:pt x="116" y="68"/>
                </a:cubicBezTo>
                <a:cubicBezTo>
                  <a:pt x="125" y="76"/>
                  <a:pt x="133" y="83"/>
                  <a:pt x="142" y="90"/>
                </a:cubicBezTo>
                <a:cubicBezTo>
                  <a:pt x="144" y="92"/>
                  <a:pt x="147" y="93"/>
                  <a:pt x="149" y="92"/>
                </a:cubicBezTo>
                <a:cubicBezTo>
                  <a:pt x="167" y="90"/>
                  <a:pt x="184" y="93"/>
                  <a:pt x="200" y="99"/>
                </a:cubicBezTo>
                <a:cubicBezTo>
                  <a:pt x="225" y="108"/>
                  <a:pt x="249" y="107"/>
                  <a:pt x="274" y="102"/>
                </a:cubicBezTo>
                <a:cubicBezTo>
                  <a:pt x="294" y="98"/>
                  <a:pt x="315" y="95"/>
                  <a:pt x="335" y="95"/>
                </a:cubicBezTo>
                <a:cubicBezTo>
                  <a:pt x="357" y="94"/>
                  <a:pt x="376" y="102"/>
                  <a:pt x="392" y="118"/>
                </a:cubicBezTo>
                <a:cubicBezTo>
                  <a:pt x="395" y="121"/>
                  <a:pt x="399" y="123"/>
                  <a:pt x="400" y="128"/>
                </a:cubicBezTo>
                <a:cubicBezTo>
                  <a:pt x="401" y="133"/>
                  <a:pt x="407" y="135"/>
                  <a:pt x="411" y="130"/>
                </a:cubicBezTo>
                <a:cubicBezTo>
                  <a:pt x="414" y="127"/>
                  <a:pt x="417" y="123"/>
                  <a:pt x="419" y="119"/>
                </a:cubicBezTo>
                <a:cubicBezTo>
                  <a:pt x="423" y="106"/>
                  <a:pt x="431" y="103"/>
                  <a:pt x="442" y="110"/>
                </a:cubicBezTo>
                <a:cubicBezTo>
                  <a:pt x="445" y="112"/>
                  <a:pt x="448" y="112"/>
                  <a:pt x="452" y="114"/>
                </a:cubicBezTo>
                <a:close/>
              </a:path>
            </a:pathLst>
          </a:custGeom>
          <a:solidFill>
            <a:srgbClr val="E150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5"/>
          <p:cNvSpPr>
            <a:spLocks/>
          </p:cNvSpPr>
          <p:nvPr userDrawn="1"/>
        </p:nvSpPr>
        <p:spPr bwMode="auto">
          <a:xfrm>
            <a:off x="9998076" y="5073650"/>
            <a:ext cx="1584325" cy="1477962"/>
          </a:xfrm>
          <a:custGeom>
            <a:avLst/>
            <a:gdLst>
              <a:gd name="T0" fmla="*/ 439 w 507"/>
              <a:gd name="T1" fmla="*/ 461 h 472"/>
              <a:gd name="T2" fmla="*/ 444 w 507"/>
              <a:gd name="T3" fmla="*/ 346 h 472"/>
              <a:gd name="T4" fmla="*/ 440 w 507"/>
              <a:gd name="T5" fmla="*/ 345 h 472"/>
              <a:gd name="T6" fmla="*/ 433 w 507"/>
              <a:gd name="T7" fmla="*/ 374 h 472"/>
              <a:gd name="T8" fmla="*/ 422 w 507"/>
              <a:gd name="T9" fmla="*/ 432 h 472"/>
              <a:gd name="T10" fmla="*/ 380 w 507"/>
              <a:gd name="T11" fmla="*/ 451 h 472"/>
              <a:gd name="T12" fmla="*/ 390 w 507"/>
              <a:gd name="T13" fmla="*/ 336 h 472"/>
              <a:gd name="T14" fmla="*/ 386 w 507"/>
              <a:gd name="T15" fmla="*/ 323 h 472"/>
              <a:gd name="T16" fmla="*/ 353 w 507"/>
              <a:gd name="T17" fmla="*/ 271 h 472"/>
              <a:gd name="T18" fmla="*/ 327 w 507"/>
              <a:gd name="T19" fmla="*/ 256 h 472"/>
              <a:gd name="T20" fmla="*/ 273 w 507"/>
              <a:gd name="T21" fmla="*/ 261 h 472"/>
              <a:gd name="T22" fmla="*/ 241 w 507"/>
              <a:gd name="T23" fmla="*/ 297 h 472"/>
              <a:gd name="T24" fmla="*/ 238 w 507"/>
              <a:gd name="T25" fmla="*/ 345 h 472"/>
              <a:gd name="T26" fmla="*/ 239 w 507"/>
              <a:gd name="T27" fmla="*/ 349 h 472"/>
              <a:gd name="T28" fmla="*/ 274 w 507"/>
              <a:gd name="T29" fmla="*/ 407 h 472"/>
              <a:gd name="T30" fmla="*/ 263 w 507"/>
              <a:gd name="T31" fmla="*/ 457 h 472"/>
              <a:gd name="T32" fmla="*/ 250 w 507"/>
              <a:gd name="T33" fmla="*/ 449 h 472"/>
              <a:gd name="T34" fmla="*/ 244 w 507"/>
              <a:gd name="T35" fmla="*/ 426 h 472"/>
              <a:gd name="T36" fmla="*/ 234 w 507"/>
              <a:gd name="T37" fmla="*/ 414 h 472"/>
              <a:gd name="T38" fmla="*/ 235 w 507"/>
              <a:gd name="T39" fmla="*/ 431 h 472"/>
              <a:gd name="T40" fmla="*/ 201 w 507"/>
              <a:gd name="T41" fmla="*/ 470 h 472"/>
              <a:gd name="T42" fmla="*/ 184 w 507"/>
              <a:gd name="T43" fmla="*/ 471 h 472"/>
              <a:gd name="T44" fmla="*/ 172 w 507"/>
              <a:gd name="T45" fmla="*/ 454 h 472"/>
              <a:gd name="T46" fmla="*/ 184 w 507"/>
              <a:gd name="T47" fmla="*/ 434 h 472"/>
              <a:gd name="T48" fmla="*/ 189 w 507"/>
              <a:gd name="T49" fmla="*/ 420 h 472"/>
              <a:gd name="T50" fmla="*/ 189 w 507"/>
              <a:gd name="T51" fmla="*/ 365 h 472"/>
              <a:gd name="T52" fmla="*/ 192 w 507"/>
              <a:gd name="T53" fmla="*/ 306 h 472"/>
              <a:gd name="T54" fmla="*/ 177 w 507"/>
              <a:gd name="T55" fmla="*/ 282 h 472"/>
              <a:gd name="T56" fmla="*/ 144 w 507"/>
              <a:gd name="T57" fmla="*/ 257 h 472"/>
              <a:gd name="T58" fmla="*/ 99 w 507"/>
              <a:gd name="T59" fmla="*/ 166 h 472"/>
              <a:gd name="T60" fmla="*/ 91 w 507"/>
              <a:gd name="T61" fmla="*/ 160 h 472"/>
              <a:gd name="T62" fmla="*/ 69 w 507"/>
              <a:gd name="T63" fmla="*/ 132 h 472"/>
              <a:gd name="T64" fmla="*/ 51 w 507"/>
              <a:gd name="T65" fmla="*/ 74 h 472"/>
              <a:gd name="T66" fmla="*/ 41 w 507"/>
              <a:gd name="T67" fmla="*/ 68 h 472"/>
              <a:gd name="T68" fmla="*/ 6 w 507"/>
              <a:gd name="T69" fmla="*/ 48 h 472"/>
              <a:gd name="T70" fmla="*/ 11 w 507"/>
              <a:gd name="T71" fmla="*/ 32 h 472"/>
              <a:gd name="T72" fmla="*/ 44 w 507"/>
              <a:gd name="T73" fmla="*/ 29 h 472"/>
              <a:gd name="T74" fmla="*/ 62 w 507"/>
              <a:gd name="T75" fmla="*/ 22 h 472"/>
              <a:gd name="T76" fmla="*/ 137 w 507"/>
              <a:gd name="T77" fmla="*/ 21 h 472"/>
              <a:gd name="T78" fmla="*/ 153 w 507"/>
              <a:gd name="T79" fmla="*/ 25 h 472"/>
              <a:gd name="T80" fmla="*/ 196 w 507"/>
              <a:gd name="T81" fmla="*/ 31 h 472"/>
              <a:gd name="T82" fmla="*/ 197 w 507"/>
              <a:gd name="T83" fmla="*/ 50 h 472"/>
              <a:gd name="T84" fmla="*/ 168 w 507"/>
              <a:gd name="T85" fmla="*/ 63 h 472"/>
              <a:gd name="T86" fmla="*/ 150 w 507"/>
              <a:gd name="T87" fmla="*/ 87 h 472"/>
              <a:gd name="T88" fmla="*/ 156 w 507"/>
              <a:gd name="T89" fmla="*/ 94 h 472"/>
              <a:gd name="T90" fmla="*/ 187 w 507"/>
              <a:gd name="T91" fmla="*/ 100 h 472"/>
              <a:gd name="T92" fmla="*/ 299 w 507"/>
              <a:gd name="T93" fmla="*/ 75 h 472"/>
              <a:gd name="T94" fmla="*/ 403 w 507"/>
              <a:gd name="T95" fmla="*/ 79 h 472"/>
              <a:gd name="T96" fmla="*/ 434 w 507"/>
              <a:gd name="T97" fmla="*/ 93 h 472"/>
              <a:gd name="T98" fmla="*/ 480 w 507"/>
              <a:gd name="T99" fmla="*/ 185 h 472"/>
              <a:gd name="T100" fmla="*/ 466 w 507"/>
              <a:gd name="T101" fmla="*/ 242 h 472"/>
              <a:gd name="T102" fmla="*/ 480 w 507"/>
              <a:gd name="T103" fmla="*/ 275 h 472"/>
              <a:gd name="T104" fmla="*/ 498 w 507"/>
              <a:gd name="T105" fmla="*/ 322 h 472"/>
              <a:gd name="T106" fmla="*/ 485 w 507"/>
              <a:gd name="T107" fmla="*/ 393 h 472"/>
              <a:gd name="T108" fmla="*/ 481 w 507"/>
              <a:gd name="T109" fmla="*/ 439 h 472"/>
              <a:gd name="T110" fmla="*/ 475 w 507"/>
              <a:gd name="T111" fmla="*/ 456 h 472"/>
              <a:gd name="T112" fmla="*/ 439 w 507"/>
              <a:gd name="T113" fmla="*/ 461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07" h="472">
                <a:moveTo>
                  <a:pt x="439" y="461"/>
                </a:moveTo>
                <a:cubicBezTo>
                  <a:pt x="454" y="423"/>
                  <a:pt x="449" y="384"/>
                  <a:pt x="444" y="346"/>
                </a:cubicBezTo>
                <a:cubicBezTo>
                  <a:pt x="443" y="345"/>
                  <a:pt x="441" y="345"/>
                  <a:pt x="440" y="345"/>
                </a:cubicBezTo>
                <a:cubicBezTo>
                  <a:pt x="438" y="355"/>
                  <a:pt x="435" y="364"/>
                  <a:pt x="433" y="374"/>
                </a:cubicBezTo>
                <a:cubicBezTo>
                  <a:pt x="429" y="393"/>
                  <a:pt x="424" y="413"/>
                  <a:pt x="422" y="432"/>
                </a:cubicBezTo>
                <a:cubicBezTo>
                  <a:pt x="419" y="455"/>
                  <a:pt x="400" y="460"/>
                  <a:pt x="380" y="451"/>
                </a:cubicBezTo>
                <a:cubicBezTo>
                  <a:pt x="400" y="414"/>
                  <a:pt x="395" y="375"/>
                  <a:pt x="390" y="336"/>
                </a:cubicBezTo>
                <a:cubicBezTo>
                  <a:pt x="390" y="331"/>
                  <a:pt x="389" y="327"/>
                  <a:pt x="386" y="323"/>
                </a:cubicBezTo>
                <a:cubicBezTo>
                  <a:pt x="375" y="306"/>
                  <a:pt x="363" y="289"/>
                  <a:pt x="353" y="271"/>
                </a:cubicBezTo>
                <a:cubicBezTo>
                  <a:pt x="347" y="260"/>
                  <a:pt x="340" y="254"/>
                  <a:pt x="327" y="256"/>
                </a:cubicBezTo>
                <a:cubicBezTo>
                  <a:pt x="309" y="257"/>
                  <a:pt x="291" y="258"/>
                  <a:pt x="273" y="261"/>
                </a:cubicBezTo>
                <a:cubicBezTo>
                  <a:pt x="251" y="265"/>
                  <a:pt x="243" y="275"/>
                  <a:pt x="241" y="297"/>
                </a:cubicBezTo>
                <a:cubicBezTo>
                  <a:pt x="239" y="313"/>
                  <a:pt x="239" y="329"/>
                  <a:pt x="238" y="345"/>
                </a:cubicBezTo>
                <a:cubicBezTo>
                  <a:pt x="238" y="346"/>
                  <a:pt x="238" y="348"/>
                  <a:pt x="239" y="349"/>
                </a:cubicBezTo>
                <a:cubicBezTo>
                  <a:pt x="250" y="369"/>
                  <a:pt x="260" y="390"/>
                  <a:pt x="274" y="407"/>
                </a:cubicBezTo>
                <a:cubicBezTo>
                  <a:pt x="287" y="424"/>
                  <a:pt x="284" y="448"/>
                  <a:pt x="263" y="457"/>
                </a:cubicBezTo>
                <a:cubicBezTo>
                  <a:pt x="256" y="460"/>
                  <a:pt x="252" y="455"/>
                  <a:pt x="250" y="449"/>
                </a:cubicBezTo>
                <a:cubicBezTo>
                  <a:pt x="248" y="441"/>
                  <a:pt x="247" y="433"/>
                  <a:pt x="244" y="426"/>
                </a:cubicBezTo>
                <a:cubicBezTo>
                  <a:pt x="242" y="421"/>
                  <a:pt x="239" y="417"/>
                  <a:pt x="234" y="414"/>
                </a:cubicBezTo>
                <a:cubicBezTo>
                  <a:pt x="235" y="419"/>
                  <a:pt x="235" y="425"/>
                  <a:pt x="235" y="431"/>
                </a:cubicBezTo>
                <a:cubicBezTo>
                  <a:pt x="236" y="456"/>
                  <a:pt x="225" y="468"/>
                  <a:pt x="201" y="470"/>
                </a:cubicBezTo>
                <a:cubicBezTo>
                  <a:pt x="195" y="470"/>
                  <a:pt x="190" y="471"/>
                  <a:pt x="184" y="471"/>
                </a:cubicBezTo>
                <a:cubicBezTo>
                  <a:pt x="171" y="472"/>
                  <a:pt x="167" y="466"/>
                  <a:pt x="172" y="454"/>
                </a:cubicBezTo>
                <a:cubicBezTo>
                  <a:pt x="175" y="447"/>
                  <a:pt x="180" y="441"/>
                  <a:pt x="184" y="434"/>
                </a:cubicBezTo>
                <a:cubicBezTo>
                  <a:pt x="186" y="430"/>
                  <a:pt x="189" y="425"/>
                  <a:pt x="189" y="420"/>
                </a:cubicBezTo>
                <a:cubicBezTo>
                  <a:pt x="190" y="402"/>
                  <a:pt x="190" y="383"/>
                  <a:pt x="189" y="365"/>
                </a:cubicBezTo>
                <a:cubicBezTo>
                  <a:pt x="187" y="345"/>
                  <a:pt x="186" y="325"/>
                  <a:pt x="192" y="306"/>
                </a:cubicBezTo>
                <a:cubicBezTo>
                  <a:pt x="195" y="295"/>
                  <a:pt x="188" y="283"/>
                  <a:pt x="177" y="282"/>
                </a:cubicBezTo>
                <a:cubicBezTo>
                  <a:pt x="161" y="281"/>
                  <a:pt x="151" y="272"/>
                  <a:pt x="144" y="257"/>
                </a:cubicBezTo>
                <a:cubicBezTo>
                  <a:pt x="130" y="227"/>
                  <a:pt x="114" y="197"/>
                  <a:pt x="99" y="166"/>
                </a:cubicBezTo>
                <a:cubicBezTo>
                  <a:pt x="97" y="163"/>
                  <a:pt x="94" y="160"/>
                  <a:pt x="91" y="160"/>
                </a:cubicBezTo>
                <a:cubicBezTo>
                  <a:pt x="75" y="157"/>
                  <a:pt x="68" y="145"/>
                  <a:pt x="69" y="132"/>
                </a:cubicBezTo>
                <a:cubicBezTo>
                  <a:pt x="71" y="110"/>
                  <a:pt x="60" y="93"/>
                  <a:pt x="51" y="74"/>
                </a:cubicBezTo>
                <a:cubicBezTo>
                  <a:pt x="49" y="71"/>
                  <a:pt x="45" y="68"/>
                  <a:pt x="41" y="68"/>
                </a:cubicBezTo>
                <a:cubicBezTo>
                  <a:pt x="27" y="66"/>
                  <a:pt x="15" y="59"/>
                  <a:pt x="6" y="48"/>
                </a:cubicBezTo>
                <a:cubicBezTo>
                  <a:pt x="0" y="40"/>
                  <a:pt x="0" y="35"/>
                  <a:pt x="11" y="32"/>
                </a:cubicBezTo>
                <a:cubicBezTo>
                  <a:pt x="22" y="30"/>
                  <a:pt x="33" y="29"/>
                  <a:pt x="44" y="29"/>
                </a:cubicBezTo>
                <a:cubicBezTo>
                  <a:pt x="51" y="29"/>
                  <a:pt x="56" y="28"/>
                  <a:pt x="62" y="22"/>
                </a:cubicBezTo>
                <a:cubicBezTo>
                  <a:pt x="81" y="0"/>
                  <a:pt x="116" y="1"/>
                  <a:pt x="137" y="21"/>
                </a:cubicBezTo>
                <a:cubicBezTo>
                  <a:pt x="142" y="27"/>
                  <a:pt x="146" y="28"/>
                  <a:pt x="153" y="25"/>
                </a:cubicBezTo>
                <a:cubicBezTo>
                  <a:pt x="168" y="19"/>
                  <a:pt x="182" y="23"/>
                  <a:pt x="196" y="31"/>
                </a:cubicBezTo>
                <a:cubicBezTo>
                  <a:pt x="206" y="36"/>
                  <a:pt x="207" y="44"/>
                  <a:pt x="197" y="50"/>
                </a:cubicBezTo>
                <a:cubicBezTo>
                  <a:pt x="189" y="56"/>
                  <a:pt x="178" y="60"/>
                  <a:pt x="168" y="63"/>
                </a:cubicBezTo>
                <a:cubicBezTo>
                  <a:pt x="159" y="66"/>
                  <a:pt x="148" y="78"/>
                  <a:pt x="150" y="87"/>
                </a:cubicBezTo>
                <a:cubicBezTo>
                  <a:pt x="150" y="90"/>
                  <a:pt x="153" y="93"/>
                  <a:pt x="156" y="94"/>
                </a:cubicBezTo>
                <a:cubicBezTo>
                  <a:pt x="166" y="96"/>
                  <a:pt x="177" y="101"/>
                  <a:pt x="187" y="100"/>
                </a:cubicBezTo>
                <a:cubicBezTo>
                  <a:pt x="225" y="97"/>
                  <a:pt x="262" y="88"/>
                  <a:pt x="299" y="75"/>
                </a:cubicBezTo>
                <a:cubicBezTo>
                  <a:pt x="334" y="63"/>
                  <a:pt x="368" y="66"/>
                  <a:pt x="403" y="79"/>
                </a:cubicBezTo>
                <a:cubicBezTo>
                  <a:pt x="413" y="83"/>
                  <a:pt x="424" y="87"/>
                  <a:pt x="434" y="93"/>
                </a:cubicBezTo>
                <a:cubicBezTo>
                  <a:pt x="469" y="111"/>
                  <a:pt x="487" y="145"/>
                  <a:pt x="480" y="185"/>
                </a:cubicBezTo>
                <a:cubicBezTo>
                  <a:pt x="477" y="204"/>
                  <a:pt x="471" y="223"/>
                  <a:pt x="466" y="242"/>
                </a:cubicBezTo>
                <a:cubicBezTo>
                  <a:pt x="461" y="261"/>
                  <a:pt x="462" y="266"/>
                  <a:pt x="480" y="275"/>
                </a:cubicBezTo>
                <a:cubicBezTo>
                  <a:pt x="501" y="287"/>
                  <a:pt x="507" y="299"/>
                  <a:pt x="498" y="322"/>
                </a:cubicBezTo>
                <a:cubicBezTo>
                  <a:pt x="488" y="345"/>
                  <a:pt x="485" y="368"/>
                  <a:pt x="485" y="393"/>
                </a:cubicBezTo>
                <a:cubicBezTo>
                  <a:pt x="485" y="408"/>
                  <a:pt x="483" y="424"/>
                  <a:pt x="481" y="439"/>
                </a:cubicBezTo>
                <a:cubicBezTo>
                  <a:pt x="480" y="445"/>
                  <a:pt x="478" y="451"/>
                  <a:pt x="475" y="456"/>
                </a:cubicBezTo>
                <a:cubicBezTo>
                  <a:pt x="466" y="470"/>
                  <a:pt x="452" y="472"/>
                  <a:pt x="439" y="461"/>
                </a:cubicBezTo>
                <a:close/>
              </a:path>
            </a:pathLst>
          </a:custGeom>
          <a:solidFill>
            <a:srgbClr val="E8C8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6"/>
          <p:cNvSpPr>
            <a:spLocks/>
          </p:cNvSpPr>
          <p:nvPr userDrawn="1"/>
        </p:nvSpPr>
        <p:spPr bwMode="auto">
          <a:xfrm>
            <a:off x="5283201" y="5365750"/>
            <a:ext cx="1093788" cy="1222375"/>
          </a:xfrm>
          <a:custGeom>
            <a:avLst/>
            <a:gdLst>
              <a:gd name="T0" fmla="*/ 175 w 350"/>
              <a:gd name="T1" fmla="*/ 285 h 391"/>
              <a:gd name="T2" fmla="*/ 174 w 350"/>
              <a:gd name="T3" fmla="*/ 344 h 391"/>
              <a:gd name="T4" fmla="*/ 178 w 350"/>
              <a:gd name="T5" fmla="*/ 356 h 391"/>
              <a:gd name="T6" fmla="*/ 174 w 350"/>
              <a:gd name="T7" fmla="*/ 386 h 391"/>
              <a:gd name="T8" fmla="*/ 158 w 350"/>
              <a:gd name="T9" fmla="*/ 366 h 391"/>
              <a:gd name="T10" fmla="*/ 151 w 350"/>
              <a:gd name="T11" fmla="*/ 308 h 391"/>
              <a:gd name="T12" fmla="*/ 144 w 350"/>
              <a:gd name="T13" fmla="*/ 245 h 391"/>
              <a:gd name="T14" fmla="*/ 121 w 350"/>
              <a:gd name="T15" fmla="*/ 259 h 391"/>
              <a:gd name="T16" fmla="*/ 112 w 350"/>
              <a:gd name="T17" fmla="*/ 365 h 391"/>
              <a:gd name="T18" fmla="*/ 84 w 350"/>
              <a:gd name="T19" fmla="*/ 390 h 391"/>
              <a:gd name="T20" fmla="*/ 91 w 350"/>
              <a:gd name="T21" fmla="*/ 372 h 391"/>
              <a:gd name="T22" fmla="*/ 94 w 350"/>
              <a:gd name="T23" fmla="*/ 287 h 391"/>
              <a:gd name="T24" fmla="*/ 80 w 350"/>
              <a:gd name="T25" fmla="*/ 228 h 391"/>
              <a:gd name="T26" fmla="*/ 70 w 350"/>
              <a:gd name="T27" fmla="*/ 174 h 391"/>
              <a:gd name="T28" fmla="*/ 50 w 350"/>
              <a:gd name="T29" fmla="*/ 176 h 391"/>
              <a:gd name="T30" fmla="*/ 30 w 350"/>
              <a:gd name="T31" fmla="*/ 185 h 391"/>
              <a:gd name="T32" fmla="*/ 21 w 350"/>
              <a:gd name="T33" fmla="*/ 136 h 391"/>
              <a:gd name="T34" fmla="*/ 18 w 350"/>
              <a:gd name="T35" fmla="*/ 97 h 391"/>
              <a:gd name="T36" fmla="*/ 16 w 350"/>
              <a:gd name="T37" fmla="*/ 58 h 391"/>
              <a:gd name="T38" fmla="*/ 13 w 350"/>
              <a:gd name="T39" fmla="*/ 0 h 391"/>
              <a:gd name="T40" fmla="*/ 37 w 350"/>
              <a:gd name="T41" fmla="*/ 46 h 391"/>
              <a:gd name="T42" fmla="*/ 58 w 350"/>
              <a:gd name="T43" fmla="*/ 7 h 391"/>
              <a:gd name="T44" fmla="*/ 70 w 350"/>
              <a:gd name="T45" fmla="*/ 5 h 391"/>
              <a:gd name="T46" fmla="*/ 74 w 350"/>
              <a:gd name="T47" fmla="*/ 70 h 391"/>
              <a:gd name="T48" fmla="*/ 113 w 350"/>
              <a:gd name="T49" fmla="*/ 105 h 391"/>
              <a:gd name="T50" fmla="*/ 193 w 350"/>
              <a:gd name="T51" fmla="*/ 107 h 391"/>
              <a:gd name="T52" fmla="*/ 318 w 350"/>
              <a:gd name="T53" fmla="*/ 137 h 391"/>
              <a:gd name="T54" fmla="*/ 321 w 350"/>
              <a:gd name="T55" fmla="*/ 225 h 391"/>
              <a:gd name="T56" fmla="*/ 343 w 350"/>
              <a:gd name="T57" fmla="*/ 301 h 391"/>
              <a:gd name="T58" fmla="*/ 349 w 350"/>
              <a:gd name="T59" fmla="*/ 362 h 391"/>
              <a:gd name="T60" fmla="*/ 327 w 350"/>
              <a:gd name="T61" fmla="*/ 371 h 391"/>
              <a:gd name="T62" fmla="*/ 324 w 350"/>
              <a:gd name="T63" fmla="*/ 304 h 391"/>
              <a:gd name="T64" fmla="*/ 297 w 350"/>
              <a:gd name="T65" fmla="*/ 248 h 391"/>
              <a:gd name="T66" fmla="*/ 271 w 350"/>
              <a:gd name="T67" fmla="*/ 232 h 391"/>
              <a:gd name="T68" fmla="*/ 281 w 350"/>
              <a:gd name="T69" fmla="*/ 287 h 391"/>
              <a:gd name="T70" fmla="*/ 255 w 350"/>
              <a:gd name="T71" fmla="*/ 375 h 391"/>
              <a:gd name="T72" fmla="*/ 236 w 350"/>
              <a:gd name="T73" fmla="*/ 372 h 391"/>
              <a:gd name="T74" fmla="*/ 246 w 350"/>
              <a:gd name="T75" fmla="*/ 350 h 391"/>
              <a:gd name="T76" fmla="*/ 245 w 350"/>
              <a:gd name="T77" fmla="*/ 262 h 391"/>
              <a:gd name="T78" fmla="*/ 174 w 350"/>
              <a:gd name="T79" fmla="*/ 244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50" h="391">
                <a:moveTo>
                  <a:pt x="174" y="244"/>
                </a:moveTo>
                <a:cubicBezTo>
                  <a:pt x="172" y="258"/>
                  <a:pt x="172" y="271"/>
                  <a:pt x="175" y="285"/>
                </a:cubicBezTo>
                <a:cubicBezTo>
                  <a:pt x="177" y="294"/>
                  <a:pt x="176" y="304"/>
                  <a:pt x="175" y="314"/>
                </a:cubicBezTo>
                <a:cubicBezTo>
                  <a:pt x="175" y="324"/>
                  <a:pt x="174" y="334"/>
                  <a:pt x="174" y="344"/>
                </a:cubicBezTo>
                <a:cubicBezTo>
                  <a:pt x="174" y="347"/>
                  <a:pt x="176" y="349"/>
                  <a:pt x="176" y="351"/>
                </a:cubicBezTo>
                <a:cubicBezTo>
                  <a:pt x="177" y="353"/>
                  <a:pt x="178" y="354"/>
                  <a:pt x="178" y="356"/>
                </a:cubicBezTo>
                <a:cubicBezTo>
                  <a:pt x="178" y="364"/>
                  <a:pt x="178" y="373"/>
                  <a:pt x="178" y="382"/>
                </a:cubicBezTo>
                <a:cubicBezTo>
                  <a:pt x="178" y="383"/>
                  <a:pt x="176" y="386"/>
                  <a:pt x="174" y="386"/>
                </a:cubicBezTo>
                <a:cubicBezTo>
                  <a:pt x="168" y="388"/>
                  <a:pt x="162" y="388"/>
                  <a:pt x="153" y="389"/>
                </a:cubicBezTo>
                <a:cubicBezTo>
                  <a:pt x="155" y="380"/>
                  <a:pt x="156" y="373"/>
                  <a:pt x="158" y="366"/>
                </a:cubicBezTo>
                <a:cubicBezTo>
                  <a:pt x="158" y="364"/>
                  <a:pt x="159" y="362"/>
                  <a:pt x="159" y="361"/>
                </a:cubicBezTo>
                <a:cubicBezTo>
                  <a:pt x="158" y="343"/>
                  <a:pt x="161" y="325"/>
                  <a:pt x="151" y="308"/>
                </a:cubicBezTo>
                <a:cubicBezTo>
                  <a:pt x="149" y="305"/>
                  <a:pt x="149" y="301"/>
                  <a:pt x="148" y="297"/>
                </a:cubicBezTo>
                <a:cubicBezTo>
                  <a:pt x="147" y="280"/>
                  <a:pt x="146" y="263"/>
                  <a:pt x="144" y="245"/>
                </a:cubicBezTo>
                <a:cubicBezTo>
                  <a:pt x="136" y="245"/>
                  <a:pt x="130" y="245"/>
                  <a:pt x="122" y="245"/>
                </a:cubicBezTo>
                <a:cubicBezTo>
                  <a:pt x="122" y="251"/>
                  <a:pt x="121" y="255"/>
                  <a:pt x="121" y="259"/>
                </a:cubicBezTo>
                <a:cubicBezTo>
                  <a:pt x="119" y="277"/>
                  <a:pt x="119" y="295"/>
                  <a:pt x="117" y="312"/>
                </a:cubicBezTo>
                <a:cubicBezTo>
                  <a:pt x="116" y="330"/>
                  <a:pt x="115" y="348"/>
                  <a:pt x="112" y="365"/>
                </a:cubicBezTo>
                <a:cubicBezTo>
                  <a:pt x="111" y="373"/>
                  <a:pt x="109" y="382"/>
                  <a:pt x="104" y="387"/>
                </a:cubicBezTo>
                <a:cubicBezTo>
                  <a:pt x="100" y="391"/>
                  <a:pt x="91" y="390"/>
                  <a:pt x="84" y="390"/>
                </a:cubicBezTo>
                <a:cubicBezTo>
                  <a:pt x="84" y="390"/>
                  <a:pt x="83" y="387"/>
                  <a:pt x="83" y="385"/>
                </a:cubicBezTo>
                <a:cubicBezTo>
                  <a:pt x="86" y="381"/>
                  <a:pt x="89" y="376"/>
                  <a:pt x="91" y="372"/>
                </a:cubicBezTo>
                <a:cubicBezTo>
                  <a:pt x="93" y="368"/>
                  <a:pt x="95" y="365"/>
                  <a:pt x="96" y="361"/>
                </a:cubicBezTo>
                <a:cubicBezTo>
                  <a:pt x="100" y="336"/>
                  <a:pt x="97" y="311"/>
                  <a:pt x="94" y="287"/>
                </a:cubicBezTo>
                <a:cubicBezTo>
                  <a:pt x="92" y="269"/>
                  <a:pt x="88" y="251"/>
                  <a:pt x="84" y="234"/>
                </a:cubicBezTo>
                <a:cubicBezTo>
                  <a:pt x="84" y="231"/>
                  <a:pt x="81" y="229"/>
                  <a:pt x="80" y="228"/>
                </a:cubicBezTo>
                <a:cubicBezTo>
                  <a:pt x="69" y="217"/>
                  <a:pt x="66" y="204"/>
                  <a:pt x="66" y="189"/>
                </a:cubicBezTo>
                <a:cubicBezTo>
                  <a:pt x="66" y="184"/>
                  <a:pt x="68" y="179"/>
                  <a:pt x="70" y="174"/>
                </a:cubicBezTo>
                <a:cubicBezTo>
                  <a:pt x="65" y="172"/>
                  <a:pt x="61" y="169"/>
                  <a:pt x="55" y="166"/>
                </a:cubicBezTo>
                <a:cubicBezTo>
                  <a:pt x="53" y="169"/>
                  <a:pt x="52" y="172"/>
                  <a:pt x="50" y="176"/>
                </a:cubicBezTo>
                <a:cubicBezTo>
                  <a:pt x="48" y="184"/>
                  <a:pt x="40" y="188"/>
                  <a:pt x="32" y="186"/>
                </a:cubicBezTo>
                <a:cubicBezTo>
                  <a:pt x="31" y="186"/>
                  <a:pt x="30" y="186"/>
                  <a:pt x="30" y="185"/>
                </a:cubicBezTo>
                <a:cubicBezTo>
                  <a:pt x="26" y="183"/>
                  <a:pt x="17" y="164"/>
                  <a:pt x="20" y="160"/>
                </a:cubicBezTo>
                <a:cubicBezTo>
                  <a:pt x="25" y="152"/>
                  <a:pt x="22" y="144"/>
                  <a:pt x="21" y="136"/>
                </a:cubicBezTo>
                <a:cubicBezTo>
                  <a:pt x="19" y="124"/>
                  <a:pt x="15" y="113"/>
                  <a:pt x="18" y="101"/>
                </a:cubicBezTo>
                <a:cubicBezTo>
                  <a:pt x="19" y="100"/>
                  <a:pt x="19" y="98"/>
                  <a:pt x="18" y="97"/>
                </a:cubicBezTo>
                <a:cubicBezTo>
                  <a:pt x="11" y="90"/>
                  <a:pt x="15" y="84"/>
                  <a:pt x="19" y="77"/>
                </a:cubicBezTo>
                <a:cubicBezTo>
                  <a:pt x="24" y="70"/>
                  <a:pt x="23" y="64"/>
                  <a:pt x="16" y="58"/>
                </a:cubicBezTo>
                <a:cubicBezTo>
                  <a:pt x="5" y="48"/>
                  <a:pt x="0" y="18"/>
                  <a:pt x="7" y="5"/>
                </a:cubicBezTo>
                <a:cubicBezTo>
                  <a:pt x="8" y="3"/>
                  <a:pt x="11" y="0"/>
                  <a:pt x="13" y="0"/>
                </a:cubicBezTo>
                <a:cubicBezTo>
                  <a:pt x="15" y="0"/>
                  <a:pt x="17" y="3"/>
                  <a:pt x="18" y="6"/>
                </a:cubicBezTo>
                <a:cubicBezTo>
                  <a:pt x="25" y="19"/>
                  <a:pt x="30" y="33"/>
                  <a:pt x="37" y="46"/>
                </a:cubicBezTo>
                <a:cubicBezTo>
                  <a:pt x="39" y="49"/>
                  <a:pt x="45" y="51"/>
                  <a:pt x="49" y="53"/>
                </a:cubicBezTo>
                <a:cubicBezTo>
                  <a:pt x="52" y="37"/>
                  <a:pt x="55" y="22"/>
                  <a:pt x="58" y="7"/>
                </a:cubicBezTo>
                <a:cubicBezTo>
                  <a:pt x="59" y="4"/>
                  <a:pt x="61" y="0"/>
                  <a:pt x="62" y="0"/>
                </a:cubicBezTo>
                <a:cubicBezTo>
                  <a:pt x="65" y="0"/>
                  <a:pt x="68" y="2"/>
                  <a:pt x="70" y="5"/>
                </a:cubicBezTo>
                <a:cubicBezTo>
                  <a:pt x="81" y="19"/>
                  <a:pt x="81" y="35"/>
                  <a:pt x="78" y="51"/>
                </a:cubicBezTo>
                <a:cubicBezTo>
                  <a:pt x="76" y="57"/>
                  <a:pt x="75" y="64"/>
                  <a:pt x="74" y="70"/>
                </a:cubicBezTo>
                <a:cubicBezTo>
                  <a:pt x="72" y="76"/>
                  <a:pt x="79" y="88"/>
                  <a:pt x="85" y="91"/>
                </a:cubicBezTo>
                <a:cubicBezTo>
                  <a:pt x="95" y="95"/>
                  <a:pt x="104" y="100"/>
                  <a:pt x="113" y="105"/>
                </a:cubicBezTo>
                <a:cubicBezTo>
                  <a:pt x="115" y="105"/>
                  <a:pt x="117" y="107"/>
                  <a:pt x="119" y="107"/>
                </a:cubicBezTo>
                <a:cubicBezTo>
                  <a:pt x="144" y="109"/>
                  <a:pt x="168" y="114"/>
                  <a:pt x="193" y="107"/>
                </a:cubicBezTo>
                <a:cubicBezTo>
                  <a:pt x="207" y="103"/>
                  <a:pt x="221" y="98"/>
                  <a:pt x="234" y="94"/>
                </a:cubicBezTo>
                <a:cubicBezTo>
                  <a:pt x="269" y="84"/>
                  <a:pt x="308" y="103"/>
                  <a:pt x="318" y="137"/>
                </a:cubicBezTo>
                <a:cubicBezTo>
                  <a:pt x="322" y="149"/>
                  <a:pt x="318" y="162"/>
                  <a:pt x="317" y="175"/>
                </a:cubicBezTo>
                <a:cubicBezTo>
                  <a:pt x="314" y="192"/>
                  <a:pt x="315" y="209"/>
                  <a:pt x="321" y="225"/>
                </a:cubicBezTo>
                <a:cubicBezTo>
                  <a:pt x="325" y="237"/>
                  <a:pt x="332" y="249"/>
                  <a:pt x="335" y="261"/>
                </a:cubicBezTo>
                <a:cubicBezTo>
                  <a:pt x="339" y="274"/>
                  <a:pt x="341" y="288"/>
                  <a:pt x="343" y="301"/>
                </a:cubicBezTo>
                <a:cubicBezTo>
                  <a:pt x="346" y="316"/>
                  <a:pt x="347" y="331"/>
                  <a:pt x="348" y="346"/>
                </a:cubicBezTo>
                <a:cubicBezTo>
                  <a:pt x="348" y="351"/>
                  <a:pt x="345" y="356"/>
                  <a:pt x="349" y="362"/>
                </a:cubicBezTo>
                <a:cubicBezTo>
                  <a:pt x="350" y="364"/>
                  <a:pt x="347" y="372"/>
                  <a:pt x="345" y="372"/>
                </a:cubicBezTo>
                <a:cubicBezTo>
                  <a:pt x="339" y="374"/>
                  <a:pt x="333" y="372"/>
                  <a:pt x="327" y="371"/>
                </a:cubicBezTo>
                <a:cubicBezTo>
                  <a:pt x="327" y="371"/>
                  <a:pt x="326" y="368"/>
                  <a:pt x="327" y="366"/>
                </a:cubicBezTo>
                <a:cubicBezTo>
                  <a:pt x="333" y="345"/>
                  <a:pt x="326" y="325"/>
                  <a:pt x="324" y="304"/>
                </a:cubicBezTo>
                <a:cubicBezTo>
                  <a:pt x="324" y="296"/>
                  <a:pt x="320" y="289"/>
                  <a:pt x="316" y="282"/>
                </a:cubicBezTo>
                <a:cubicBezTo>
                  <a:pt x="310" y="270"/>
                  <a:pt x="304" y="259"/>
                  <a:pt x="297" y="248"/>
                </a:cubicBezTo>
                <a:cubicBezTo>
                  <a:pt x="290" y="237"/>
                  <a:pt x="283" y="226"/>
                  <a:pt x="274" y="213"/>
                </a:cubicBezTo>
                <a:cubicBezTo>
                  <a:pt x="273" y="220"/>
                  <a:pt x="270" y="227"/>
                  <a:pt x="271" y="232"/>
                </a:cubicBezTo>
                <a:cubicBezTo>
                  <a:pt x="273" y="246"/>
                  <a:pt x="277" y="260"/>
                  <a:pt x="280" y="273"/>
                </a:cubicBezTo>
                <a:cubicBezTo>
                  <a:pt x="281" y="278"/>
                  <a:pt x="282" y="283"/>
                  <a:pt x="281" y="287"/>
                </a:cubicBezTo>
                <a:cubicBezTo>
                  <a:pt x="277" y="312"/>
                  <a:pt x="275" y="337"/>
                  <a:pt x="264" y="360"/>
                </a:cubicBezTo>
                <a:cubicBezTo>
                  <a:pt x="262" y="365"/>
                  <a:pt x="259" y="371"/>
                  <a:pt x="255" y="375"/>
                </a:cubicBezTo>
                <a:cubicBezTo>
                  <a:pt x="251" y="377"/>
                  <a:pt x="245" y="376"/>
                  <a:pt x="240" y="376"/>
                </a:cubicBezTo>
                <a:cubicBezTo>
                  <a:pt x="239" y="376"/>
                  <a:pt x="236" y="373"/>
                  <a:pt x="236" y="372"/>
                </a:cubicBezTo>
                <a:cubicBezTo>
                  <a:pt x="238" y="366"/>
                  <a:pt x="240" y="360"/>
                  <a:pt x="243" y="355"/>
                </a:cubicBezTo>
                <a:cubicBezTo>
                  <a:pt x="244" y="353"/>
                  <a:pt x="246" y="352"/>
                  <a:pt x="246" y="350"/>
                </a:cubicBezTo>
                <a:cubicBezTo>
                  <a:pt x="252" y="331"/>
                  <a:pt x="260" y="313"/>
                  <a:pt x="256" y="293"/>
                </a:cubicBezTo>
                <a:cubicBezTo>
                  <a:pt x="253" y="282"/>
                  <a:pt x="249" y="272"/>
                  <a:pt x="245" y="262"/>
                </a:cubicBezTo>
                <a:cubicBezTo>
                  <a:pt x="242" y="254"/>
                  <a:pt x="238" y="246"/>
                  <a:pt x="235" y="236"/>
                </a:cubicBezTo>
                <a:cubicBezTo>
                  <a:pt x="216" y="245"/>
                  <a:pt x="196" y="252"/>
                  <a:pt x="174" y="244"/>
                </a:cubicBezTo>
                <a:close/>
              </a:path>
            </a:pathLst>
          </a:custGeom>
          <a:solidFill>
            <a:srgbClr val="E393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7"/>
          <p:cNvSpPr>
            <a:spLocks noEditPoints="1"/>
          </p:cNvSpPr>
          <p:nvPr userDrawn="1"/>
        </p:nvSpPr>
        <p:spPr bwMode="auto">
          <a:xfrm>
            <a:off x="4157663" y="5443538"/>
            <a:ext cx="865188" cy="1128712"/>
          </a:xfrm>
          <a:custGeom>
            <a:avLst/>
            <a:gdLst>
              <a:gd name="T0" fmla="*/ 246 w 277"/>
              <a:gd name="T1" fmla="*/ 58 h 361"/>
              <a:gd name="T2" fmla="*/ 248 w 277"/>
              <a:gd name="T3" fmla="*/ 122 h 361"/>
              <a:gd name="T4" fmla="*/ 244 w 277"/>
              <a:gd name="T5" fmla="*/ 190 h 361"/>
              <a:gd name="T6" fmla="*/ 231 w 277"/>
              <a:gd name="T7" fmla="*/ 227 h 361"/>
              <a:gd name="T8" fmla="*/ 227 w 277"/>
              <a:gd name="T9" fmla="*/ 259 h 361"/>
              <a:gd name="T10" fmla="*/ 225 w 277"/>
              <a:gd name="T11" fmla="*/ 327 h 361"/>
              <a:gd name="T12" fmla="*/ 203 w 277"/>
              <a:gd name="T13" fmla="*/ 349 h 361"/>
              <a:gd name="T14" fmla="*/ 162 w 277"/>
              <a:gd name="T15" fmla="*/ 358 h 361"/>
              <a:gd name="T16" fmla="*/ 164 w 277"/>
              <a:gd name="T17" fmla="*/ 298 h 361"/>
              <a:gd name="T18" fmla="*/ 158 w 277"/>
              <a:gd name="T19" fmla="*/ 266 h 361"/>
              <a:gd name="T20" fmla="*/ 149 w 277"/>
              <a:gd name="T21" fmla="*/ 229 h 361"/>
              <a:gd name="T22" fmla="*/ 112 w 277"/>
              <a:gd name="T23" fmla="*/ 214 h 361"/>
              <a:gd name="T24" fmla="*/ 79 w 277"/>
              <a:gd name="T25" fmla="*/ 281 h 361"/>
              <a:gd name="T26" fmla="*/ 71 w 277"/>
              <a:gd name="T27" fmla="*/ 330 h 361"/>
              <a:gd name="T28" fmla="*/ 54 w 277"/>
              <a:gd name="T29" fmla="*/ 335 h 361"/>
              <a:gd name="T30" fmla="*/ 55 w 277"/>
              <a:gd name="T31" fmla="*/ 227 h 361"/>
              <a:gd name="T32" fmla="*/ 68 w 277"/>
              <a:gd name="T33" fmla="*/ 194 h 361"/>
              <a:gd name="T34" fmla="*/ 35 w 277"/>
              <a:gd name="T35" fmla="*/ 252 h 361"/>
              <a:gd name="T36" fmla="*/ 27 w 277"/>
              <a:gd name="T37" fmla="*/ 331 h 361"/>
              <a:gd name="T38" fmla="*/ 4 w 277"/>
              <a:gd name="T39" fmla="*/ 336 h 361"/>
              <a:gd name="T40" fmla="*/ 0 w 277"/>
              <a:gd name="T41" fmla="*/ 282 h 361"/>
              <a:gd name="T42" fmla="*/ 14 w 277"/>
              <a:gd name="T43" fmla="*/ 209 h 361"/>
              <a:gd name="T44" fmla="*/ 27 w 277"/>
              <a:gd name="T45" fmla="*/ 120 h 361"/>
              <a:gd name="T46" fmla="*/ 105 w 277"/>
              <a:gd name="T47" fmla="*/ 76 h 361"/>
              <a:gd name="T48" fmla="*/ 161 w 277"/>
              <a:gd name="T49" fmla="*/ 87 h 361"/>
              <a:gd name="T50" fmla="*/ 169 w 277"/>
              <a:gd name="T51" fmla="*/ 44 h 361"/>
              <a:gd name="T52" fmla="*/ 146 w 277"/>
              <a:gd name="T53" fmla="*/ 28 h 361"/>
              <a:gd name="T54" fmla="*/ 162 w 277"/>
              <a:gd name="T55" fmla="*/ 4 h 361"/>
              <a:gd name="T56" fmla="*/ 187 w 277"/>
              <a:gd name="T57" fmla="*/ 16 h 361"/>
              <a:gd name="T58" fmla="*/ 243 w 277"/>
              <a:gd name="T59" fmla="*/ 10 h 361"/>
              <a:gd name="T60" fmla="*/ 273 w 277"/>
              <a:gd name="T61" fmla="*/ 16 h 361"/>
              <a:gd name="T62" fmla="*/ 185 w 277"/>
              <a:gd name="T63" fmla="*/ 223 h 361"/>
              <a:gd name="T64" fmla="*/ 195 w 277"/>
              <a:gd name="T65" fmla="*/ 252 h 361"/>
              <a:gd name="T66" fmla="*/ 185 w 277"/>
              <a:gd name="T67" fmla="*/ 223 h 361"/>
              <a:gd name="T68" fmla="*/ 197 w 277"/>
              <a:gd name="T69" fmla="*/ 280 h 361"/>
              <a:gd name="T70" fmla="*/ 195 w 277"/>
              <a:gd name="T71" fmla="*/ 315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77" h="361">
                <a:moveTo>
                  <a:pt x="248" y="40"/>
                </a:moveTo>
                <a:cubicBezTo>
                  <a:pt x="247" y="45"/>
                  <a:pt x="248" y="52"/>
                  <a:pt x="246" y="58"/>
                </a:cubicBezTo>
                <a:cubicBezTo>
                  <a:pt x="241" y="76"/>
                  <a:pt x="244" y="94"/>
                  <a:pt x="245" y="112"/>
                </a:cubicBezTo>
                <a:cubicBezTo>
                  <a:pt x="246" y="115"/>
                  <a:pt x="247" y="119"/>
                  <a:pt x="248" y="122"/>
                </a:cubicBezTo>
                <a:cubicBezTo>
                  <a:pt x="257" y="136"/>
                  <a:pt x="256" y="152"/>
                  <a:pt x="256" y="167"/>
                </a:cubicBezTo>
                <a:cubicBezTo>
                  <a:pt x="256" y="176"/>
                  <a:pt x="251" y="184"/>
                  <a:pt x="244" y="190"/>
                </a:cubicBezTo>
                <a:cubicBezTo>
                  <a:pt x="239" y="194"/>
                  <a:pt x="237" y="198"/>
                  <a:pt x="236" y="204"/>
                </a:cubicBezTo>
                <a:cubicBezTo>
                  <a:pt x="235" y="212"/>
                  <a:pt x="232" y="219"/>
                  <a:pt x="231" y="227"/>
                </a:cubicBezTo>
                <a:cubicBezTo>
                  <a:pt x="230" y="234"/>
                  <a:pt x="230" y="241"/>
                  <a:pt x="229" y="248"/>
                </a:cubicBezTo>
                <a:cubicBezTo>
                  <a:pt x="229" y="252"/>
                  <a:pt x="229" y="256"/>
                  <a:pt x="227" y="259"/>
                </a:cubicBezTo>
                <a:cubicBezTo>
                  <a:pt x="214" y="277"/>
                  <a:pt x="219" y="296"/>
                  <a:pt x="221" y="315"/>
                </a:cubicBezTo>
                <a:cubicBezTo>
                  <a:pt x="222" y="319"/>
                  <a:pt x="224" y="323"/>
                  <a:pt x="225" y="327"/>
                </a:cubicBezTo>
                <a:cubicBezTo>
                  <a:pt x="228" y="342"/>
                  <a:pt x="222" y="349"/>
                  <a:pt x="206" y="349"/>
                </a:cubicBezTo>
                <a:cubicBezTo>
                  <a:pt x="205" y="349"/>
                  <a:pt x="203" y="349"/>
                  <a:pt x="203" y="349"/>
                </a:cubicBezTo>
                <a:cubicBezTo>
                  <a:pt x="199" y="354"/>
                  <a:pt x="195" y="360"/>
                  <a:pt x="191" y="361"/>
                </a:cubicBezTo>
                <a:cubicBezTo>
                  <a:pt x="182" y="361"/>
                  <a:pt x="172" y="360"/>
                  <a:pt x="162" y="358"/>
                </a:cubicBezTo>
                <a:cubicBezTo>
                  <a:pt x="161" y="357"/>
                  <a:pt x="159" y="351"/>
                  <a:pt x="159" y="348"/>
                </a:cubicBezTo>
                <a:cubicBezTo>
                  <a:pt x="160" y="331"/>
                  <a:pt x="162" y="314"/>
                  <a:pt x="164" y="298"/>
                </a:cubicBezTo>
                <a:cubicBezTo>
                  <a:pt x="164" y="294"/>
                  <a:pt x="163" y="290"/>
                  <a:pt x="161" y="287"/>
                </a:cubicBezTo>
                <a:cubicBezTo>
                  <a:pt x="155" y="280"/>
                  <a:pt x="153" y="273"/>
                  <a:pt x="158" y="266"/>
                </a:cubicBezTo>
                <a:cubicBezTo>
                  <a:pt x="161" y="261"/>
                  <a:pt x="160" y="257"/>
                  <a:pt x="157" y="252"/>
                </a:cubicBezTo>
                <a:cubicBezTo>
                  <a:pt x="153" y="245"/>
                  <a:pt x="152" y="237"/>
                  <a:pt x="149" y="229"/>
                </a:cubicBezTo>
                <a:cubicBezTo>
                  <a:pt x="148" y="225"/>
                  <a:pt x="148" y="220"/>
                  <a:pt x="147" y="216"/>
                </a:cubicBezTo>
                <a:cubicBezTo>
                  <a:pt x="135" y="215"/>
                  <a:pt x="124" y="215"/>
                  <a:pt x="112" y="214"/>
                </a:cubicBezTo>
                <a:cubicBezTo>
                  <a:pt x="111" y="214"/>
                  <a:pt x="109" y="215"/>
                  <a:pt x="108" y="216"/>
                </a:cubicBezTo>
                <a:cubicBezTo>
                  <a:pt x="94" y="236"/>
                  <a:pt x="82" y="256"/>
                  <a:pt x="79" y="281"/>
                </a:cubicBezTo>
                <a:cubicBezTo>
                  <a:pt x="79" y="283"/>
                  <a:pt x="78" y="286"/>
                  <a:pt x="77" y="288"/>
                </a:cubicBezTo>
                <a:cubicBezTo>
                  <a:pt x="72" y="301"/>
                  <a:pt x="67" y="315"/>
                  <a:pt x="71" y="330"/>
                </a:cubicBezTo>
                <a:cubicBezTo>
                  <a:pt x="71" y="331"/>
                  <a:pt x="68" y="335"/>
                  <a:pt x="66" y="335"/>
                </a:cubicBezTo>
                <a:cubicBezTo>
                  <a:pt x="62" y="336"/>
                  <a:pt x="58" y="336"/>
                  <a:pt x="54" y="335"/>
                </a:cubicBezTo>
                <a:cubicBezTo>
                  <a:pt x="43" y="334"/>
                  <a:pt x="38" y="329"/>
                  <a:pt x="39" y="318"/>
                </a:cubicBezTo>
                <a:cubicBezTo>
                  <a:pt x="39" y="287"/>
                  <a:pt x="46" y="257"/>
                  <a:pt x="55" y="227"/>
                </a:cubicBezTo>
                <a:cubicBezTo>
                  <a:pt x="57" y="221"/>
                  <a:pt x="62" y="215"/>
                  <a:pt x="64" y="209"/>
                </a:cubicBezTo>
                <a:cubicBezTo>
                  <a:pt x="66" y="204"/>
                  <a:pt x="68" y="200"/>
                  <a:pt x="68" y="194"/>
                </a:cubicBezTo>
                <a:cubicBezTo>
                  <a:pt x="59" y="205"/>
                  <a:pt x="48" y="214"/>
                  <a:pt x="44" y="228"/>
                </a:cubicBezTo>
                <a:cubicBezTo>
                  <a:pt x="42" y="236"/>
                  <a:pt x="39" y="244"/>
                  <a:pt x="35" y="252"/>
                </a:cubicBezTo>
                <a:cubicBezTo>
                  <a:pt x="27" y="270"/>
                  <a:pt x="24" y="288"/>
                  <a:pt x="26" y="307"/>
                </a:cubicBezTo>
                <a:cubicBezTo>
                  <a:pt x="27" y="315"/>
                  <a:pt x="27" y="323"/>
                  <a:pt x="27" y="331"/>
                </a:cubicBezTo>
                <a:cubicBezTo>
                  <a:pt x="28" y="336"/>
                  <a:pt x="25" y="340"/>
                  <a:pt x="20" y="340"/>
                </a:cubicBezTo>
                <a:cubicBezTo>
                  <a:pt x="14" y="341"/>
                  <a:pt x="8" y="343"/>
                  <a:pt x="4" y="336"/>
                </a:cubicBezTo>
                <a:cubicBezTo>
                  <a:pt x="3" y="334"/>
                  <a:pt x="3" y="333"/>
                  <a:pt x="3" y="331"/>
                </a:cubicBezTo>
                <a:cubicBezTo>
                  <a:pt x="2" y="315"/>
                  <a:pt x="0" y="298"/>
                  <a:pt x="0" y="282"/>
                </a:cubicBezTo>
                <a:cubicBezTo>
                  <a:pt x="0" y="274"/>
                  <a:pt x="1" y="266"/>
                  <a:pt x="1" y="258"/>
                </a:cubicBezTo>
                <a:cubicBezTo>
                  <a:pt x="1" y="240"/>
                  <a:pt x="1" y="223"/>
                  <a:pt x="14" y="209"/>
                </a:cubicBezTo>
                <a:cubicBezTo>
                  <a:pt x="15" y="207"/>
                  <a:pt x="16" y="204"/>
                  <a:pt x="16" y="202"/>
                </a:cubicBezTo>
                <a:cubicBezTo>
                  <a:pt x="20" y="175"/>
                  <a:pt x="23" y="147"/>
                  <a:pt x="27" y="120"/>
                </a:cubicBezTo>
                <a:cubicBezTo>
                  <a:pt x="29" y="111"/>
                  <a:pt x="33" y="105"/>
                  <a:pt x="39" y="99"/>
                </a:cubicBezTo>
                <a:cubicBezTo>
                  <a:pt x="58" y="82"/>
                  <a:pt x="78" y="70"/>
                  <a:pt x="105" y="76"/>
                </a:cubicBezTo>
                <a:cubicBezTo>
                  <a:pt x="118" y="79"/>
                  <a:pt x="131" y="83"/>
                  <a:pt x="145" y="86"/>
                </a:cubicBezTo>
                <a:cubicBezTo>
                  <a:pt x="150" y="88"/>
                  <a:pt x="156" y="88"/>
                  <a:pt x="161" y="87"/>
                </a:cubicBezTo>
                <a:cubicBezTo>
                  <a:pt x="172" y="84"/>
                  <a:pt x="171" y="83"/>
                  <a:pt x="170" y="71"/>
                </a:cubicBezTo>
                <a:cubicBezTo>
                  <a:pt x="170" y="62"/>
                  <a:pt x="170" y="53"/>
                  <a:pt x="169" y="44"/>
                </a:cubicBezTo>
                <a:cubicBezTo>
                  <a:pt x="169" y="42"/>
                  <a:pt x="166" y="39"/>
                  <a:pt x="164" y="38"/>
                </a:cubicBezTo>
                <a:cubicBezTo>
                  <a:pt x="158" y="34"/>
                  <a:pt x="151" y="32"/>
                  <a:pt x="146" y="28"/>
                </a:cubicBezTo>
                <a:cubicBezTo>
                  <a:pt x="141" y="23"/>
                  <a:pt x="138" y="17"/>
                  <a:pt x="141" y="10"/>
                </a:cubicBezTo>
                <a:cubicBezTo>
                  <a:pt x="144" y="4"/>
                  <a:pt x="156" y="1"/>
                  <a:pt x="162" y="4"/>
                </a:cubicBezTo>
                <a:cubicBezTo>
                  <a:pt x="167" y="6"/>
                  <a:pt x="172" y="10"/>
                  <a:pt x="176" y="14"/>
                </a:cubicBezTo>
                <a:cubicBezTo>
                  <a:pt x="179" y="17"/>
                  <a:pt x="182" y="18"/>
                  <a:pt x="187" y="16"/>
                </a:cubicBezTo>
                <a:cubicBezTo>
                  <a:pt x="199" y="9"/>
                  <a:pt x="211" y="9"/>
                  <a:pt x="223" y="15"/>
                </a:cubicBezTo>
                <a:cubicBezTo>
                  <a:pt x="231" y="19"/>
                  <a:pt x="238" y="16"/>
                  <a:pt x="243" y="10"/>
                </a:cubicBezTo>
                <a:cubicBezTo>
                  <a:pt x="252" y="2"/>
                  <a:pt x="261" y="0"/>
                  <a:pt x="270" y="5"/>
                </a:cubicBezTo>
                <a:cubicBezTo>
                  <a:pt x="275" y="8"/>
                  <a:pt x="277" y="12"/>
                  <a:pt x="273" y="16"/>
                </a:cubicBezTo>
                <a:cubicBezTo>
                  <a:pt x="265" y="24"/>
                  <a:pt x="257" y="32"/>
                  <a:pt x="248" y="40"/>
                </a:cubicBezTo>
                <a:close/>
                <a:moveTo>
                  <a:pt x="185" y="223"/>
                </a:moveTo>
                <a:cubicBezTo>
                  <a:pt x="188" y="233"/>
                  <a:pt x="190" y="243"/>
                  <a:pt x="193" y="252"/>
                </a:cubicBezTo>
                <a:cubicBezTo>
                  <a:pt x="194" y="252"/>
                  <a:pt x="194" y="252"/>
                  <a:pt x="195" y="252"/>
                </a:cubicBezTo>
                <a:cubicBezTo>
                  <a:pt x="196" y="245"/>
                  <a:pt x="197" y="238"/>
                  <a:pt x="197" y="231"/>
                </a:cubicBezTo>
                <a:cubicBezTo>
                  <a:pt x="198" y="223"/>
                  <a:pt x="195" y="221"/>
                  <a:pt x="185" y="223"/>
                </a:cubicBezTo>
                <a:close/>
                <a:moveTo>
                  <a:pt x="195" y="315"/>
                </a:moveTo>
                <a:cubicBezTo>
                  <a:pt x="196" y="303"/>
                  <a:pt x="196" y="292"/>
                  <a:pt x="197" y="280"/>
                </a:cubicBezTo>
                <a:cubicBezTo>
                  <a:pt x="196" y="280"/>
                  <a:pt x="195" y="280"/>
                  <a:pt x="195" y="280"/>
                </a:cubicBezTo>
                <a:cubicBezTo>
                  <a:pt x="188" y="291"/>
                  <a:pt x="192" y="303"/>
                  <a:pt x="195" y="315"/>
                </a:cubicBezTo>
                <a:close/>
              </a:path>
            </a:pathLst>
          </a:custGeom>
          <a:solidFill>
            <a:srgbClr val="6214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8" name="Grupo 27"/>
          <p:cNvGrpSpPr/>
          <p:nvPr userDrawn="1"/>
        </p:nvGrpSpPr>
        <p:grpSpPr>
          <a:xfrm>
            <a:off x="309563" y="322263"/>
            <a:ext cx="11630026" cy="4618037"/>
            <a:chOff x="309563" y="322263"/>
            <a:chExt cx="11630026" cy="4618037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8499476" y="885825"/>
              <a:ext cx="1695450" cy="912812"/>
            </a:xfrm>
            <a:custGeom>
              <a:avLst/>
              <a:gdLst>
                <a:gd name="T0" fmla="*/ 542 w 542"/>
                <a:gd name="T1" fmla="*/ 171 h 292"/>
                <a:gd name="T2" fmla="*/ 510 w 542"/>
                <a:gd name="T3" fmla="*/ 202 h 292"/>
                <a:gd name="T4" fmla="*/ 443 w 542"/>
                <a:gd name="T5" fmla="*/ 205 h 292"/>
                <a:gd name="T6" fmla="*/ 383 w 542"/>
                <a:gd name="T7" fmla="*/ 200 h 292"/>
                <a:gd name="T8" fmla="*/ 388 w 542"/>
                <a:gd name="T9" fmla="*/ 266 h 292"/>
                <a:gd name="T10" fmla="*/ 391 w 542"/>
                <a:gd name="T11" fmla="*/ 285 h 292"/>
                <a:gd name="T12" fmla="*/ 371 w 542"/>
                <a:gd name="T13" fmla="*/ 282 h 292"/>
                <a:gd name="T14" fmla="*/ 367 w 542"/>
                <a:gd name="T15" fmla="*/ 279 h 292"/>
                <a:gd name="T16" fmla="*/ 339 w 542"/>
                <a:gd name="T17" fmla="*/ 280 h 292"/>
                <a:gd name="T18" fmla="*/ 325 w 542"/>
                <a:gd name="T19" fmla="*/ 258 h 292"/>
                <a:gd name="T20" fmla="*/ 320 w 542"/>
                <a:gd name="T21" fmla="*/ 212 h 292"/>
                <a:gd name="T22" fmla="*/ 298 w 542"/>
                <a:gd name="T23" fmla="*/ 198 h 292"/>
                <a:gd name="T24" fmla="*/ 124 w 542"/>
                <a:gd name="T25" fmla="*/ 197 h 292"/>
                <a:gd name="T26" fmla="*/ 142 w 542"/>
                <a:gd name="T27" fmla="*/ 274 h 292"/>
                <a:gd name="T28" fmla="*/ 84 w 542"/>
                <a:gd name="T29" fmla="*/ 211 h 292"/>
                <a:gd name="T30" fmla="*/ 86 w 542"/>
                <a:gd name="T31" fmla="*/ 281 h 292"/>
                <a:gd name="T32" fmla="*/ 41 w 542"/>
                <a:gd name="T33" fmla="*/ 263 h 292"/>
                <a:gd name="T34" fmla="*/ 35 w 542"/>
                <a:gd name="T35" fmla="*/ 213 h 292"/>
                <a:gd name="T36" fmla="*/ 35 w 542"/>
                <a:gd name="T37" fmla="*/ 207 h 292"/>
                <a:gd name="T38" fmla="*/ 33 w 542"/>
                <a:gd name="T39" fmla="*/ 127 h 292"/>
                <a:gd name="T40" fmla="*/ 32 w 542"/>
                <a:gd name="T41" fmla="*/ 78 h 292"/>
                <a:gd name="T42" fmla="*/ 10 w 542"/>
                <a:gd name="T43" fmla="*/ 66 h 292"/>
                <a:gd name="T44" fmla="*/ 35 w 542"/>
                <a:gd name="T45" fmla="*/ 38 h 292"/>
                <a:gd name="T46" fmla="*/ 43 w 542"/>
                <a:gd name="T47" fmla="*/ 60 h 292"/>
                <a:gd name="T48" fmla="*/ 186 w 542"/>
                <a:gd name="T49" fmla="*/ 1 h 292"/>
                <a:gd name="T50" fmla="*/ 427 w 542"/>
                <a:gd name="T51" fmla="*/ 35 h 292"/>
                <a:gd name="T52" fmla="*/ 450 w 542"/>
                <a:gd name="T53" fmla="*/ 46 h 292"/>
                <a:gd name="T54" fmla="*/ 485 w 542"/>
                <a:gd name="T55" fmla="*/ 44 h 292"/>
                <a:gd name="T56" fmla="*/ 489 w 542"/>
                <a:gd name="T57" fmla="*/ 55 h 292"/>
                <a:gd name="T58" fmla="*/ 516 w 542"/>
                <a:gd name="T59" fmla="*/ 46 h 292"/>
                <a:gd name="T60" fmla="*/ 502 w 542"/>
                <a:gd name="T61" fmla="*/ 118 h 292"/>
                <a:gd name="T62" fmla="*/ 542 w 542"/>
                <a:gd name="T63" fmla="*/ 171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42" h="292">
                  <a:moveTo>
                    <a:pt x="542" y="171"/>
                  </a:moveTo>
                  <a:cubicBezTo>
                    <a:pt x="541" y="193"/>
                    <a:pt x="532" y="203"/>
                    <a:pt x="510" y="202"/>
                  </a:cubicBezTo>
                  <a:cubicBezTo>
                    <a:pt x="488" y="202"/>
                    <a:pt x="465" y="205"/>
                    <a:pt x="443" y="205"/>
                  </a:cubicBezTo>
                  <a:cubicBezTo>
                    <a:pt x="425" y="205"/>
                    <a:pt x="407" y="202"/>
                    <a:pt x="383" y="200"/>
                  </a:cubicBezTo>
                  <a:cubicBezTo>
                    <a:pt x="384" y="223"/>
                    <a:pt x="386" y="245"/>
                    <a:pt x="388" y="266"/>
                  </a:cubicBezTo>
                  <a:cubicBezTo>
                    <a:pt x="389" y="273"/>
                    <a:pt x="390" y="279"/>
                    <a:pt x="391" y="285"/>
                  </a:cubicBezTo>
                  <a:cubicBezTo>
                    <a:pt x="384" y="284"/>
                    <a:pt x="377" y="284"/>
                    <a:pt x="371" y="282"/>
                  </a:cubicBezTo>
                  <a:cubicBezTo>
                    <a:pt x="368" y="281"/>
                    <a:pt x="365" y="278"/>
                    <a:pt x="367" y="279"/>
                  </a:cubicBezTo>
                  <a:cubicBezTo>
                    <a:pt x="354" y="280"/>
                    <a:pt x="344" y="283"/>
                    <a:pt x="339" y="280"/>
                  </a:cubicBezTo>
                  <a:cubicBezTo>
                    <a:pt x="332" y="276"/>
                    <a:pt x="327" y="266"/>
                    <a:pt x="325" y="258"/>
                  </a:cubicBezTo>
                  <a:cubicBezTo>
                    <a:pt x="322" y="243"/>
                    <a:pt x="322" y="227"/>
                    <a:pt x="320" y="212"/>
                  </a:cubicBezTo>
                  <a:cubicBezTo>
                    <a:pt x="318" y="200"/>
                    <a:pt x="310" y="195"/>
                    <a:pt x="298" y="198"/>
                  </a:cubicBezTo>
                  <a:cubicBezTo>
                    <a:pt x="240" y="211"/>
                    <a:pt x="182" y="211"/>
                    <a:pt x="124" y="197"/>
                  </a:cubicBezTo>
                  <a:cubicBezTo>
                    <a:pt x="112" y="221"/>
                    <a:pt x="115" y="232"/>
                    <a:pt x="142" y="274"/>
                  </a:cubicBezTo>
                  <a:cubicBezTo>
                    <a:pt x="120" y="286"/>
                    <a:pt x="120" y="286"/>
                    <a:pt x="84" y="211"/>
                  </a:cubicBezTo>
                  <a:cubicBezTo>
                    <a:pt x="60" y="224"/>
                    <a:pt x="61" y="238"/>
                    <a:pt x="86" y="281"/>
                  </a:cubicBezTo>
                  <a:cubicBezTo>
                    <a:pt x="67" y="292"/>
                    <a:pt x="44" y="284"/>
                    <a:pt x="41" y="263"/>
                  </a:cubicBezTo>
                  <a:cubicBezTo>
                    <a:pt x="37" y="247"/>
                    <a:pt x="37" y="230"/>
                    <a:pt x="35" y="213"/>
                  </a:cubicBezTo>
                  <a:cubicBezTo>
                    <a:pt x="35" y="211"/>
                    <a:pt x="34" y="208"/>
                    <a:pt x="35" y="207"/>
                  </a:cubicBezTo>
                  <a:cubicBezTo>
                    <a:pt x="56" y="179"/>
                    <a:pt x="38" y="154"/>
                    <a:pt x="33" y="127"/>
                  </a:cubicBezTo>
                  <a:cubicBezTo>
                    <a:pt x="29" y="111"/>
                    <a:pt x="32" y="94"/>
                    <a:pt x="32" y="78"/>
                  </a:cubicBezTo>
                  <a:cubicBezTo>
                    <a:pt x="25" y="75"/>
                    <a:pt x="12" y="73"/>
                    <a:pt x="10" y="66"/>
                  </a:cubicBezTo>
                  <a:cubicBezTo>
                    <a:pt x="0" y="42"/>
                    <a:pt x="31" y="55"/>
                    <a:pt x="35" y="38"/>
                  </a:cubicBezTo>
                  <a:cubicBezTo>
                    <a:pt x="38" y="47"/>
                    <a:pt x="40" y="53"/>
                    <a:pt x="43" y="60"/>
                  </a:cubicBezTo>
                  <a:cubicBezTo>
                    <a:pt x="79" y="12"/>
                    <a:pt x="131" y="1"/>
                    <a:pt x="186" y="1"/>
                  </a:cubicBezTo>
                  <a:cubicBezTo>
                    <a:pt x="268" y="0"/>
                    <a:pt x="349" y="4"/>
                    <a:pt x="427" y="35"/>
                  </a:cubicBezTo>
                  <a:cubicBezTo>
                    <a:pt x="434" y="38"/>
                    <a:pt x="443" y="41"/>
                    <a:pt x="450" y="46"/>
                  </a:cubicBezTo>
                  <a:cubicBezTo>
                    <a:pt x="462" y="54"/>
                    <a:pt x="474" y="57"/>
                    <a:pt x="485" y="44"/>
                  </a:cubicBezTo>
                  <a:cubicBezTo>
                    <a:pt x="487" y="48"/>
                    <a:pt x="488" y="52"/>
                    <a:pt x="489" y="55"/>
                  </a:cubicBezTo>
                  <a:cubicBezTo>
                    <a:pt x="496" y="53"/>
                    <a:pt x="503" y="51"/>
                    <a:pt x="516" y="46"/>
                  </a:cubicBezTo>
                  <a:cubicBezTo>
                    <a:pt x="498" y="71"/>
                    <a:pt x="495" y="92"/>
                    <a:pt x="502" y="118"/>
                  </a:cubicBezTo>
                  <a:cubicBezTo>
                    <a:pt x="510" y="142"/>
                    <a:pt x="513" y="165"/>
                    <a:pt x="542" y="171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6931026" y="438150"/>
              <a:ext cx="1487488" cy="1344612"/>
            </a:xfrm>
            <a:custGeom>
              <a:avLst/>
              <a:gdLst>
                <a:gd name="T0" fmla="*/ 375 w 476"/>
                <a:gd name="T1" fmla="*/ 414 h 430"/>
                <a:gd name="T2" fmla="*/ 337 w 476"/>
                <a:gd name="T3" fmla="*/ 388 h 430"/>
                <a:gd name="T4" fmla="*/ 329 w 476"/>
                <a:gd name="T5" fmla="*/ 321 h 430"/>
                <a:gd name="T6" fmla="*/ 340 w 476"/>
                <a:gd name="T7" fmla="*/ 419 h 430"/>
                <a:gd name="T8" fmla="*/ 300 w 476"/>
                <a:gd name="T9" fmla="*/ 396 h 430"/>
                <a:gd name="T10" fmla="*/ 293 w 476"/>
                <a:gd name="T11" fmla="*/ 305 h 430"/>
                <a:gd name="T12" fmla="*/ 275 w 476"/>
                <a:gd name="T13" fmla="*/ 290 h 430"/>
                <a:gd name="T14" fmla="*/ 161 w 476"/>
                <a:gd name="T15" fmla="*/ 288 h 430"/>
                <a:gd name="T16" fmla="*/ 130 w 476"/>
                <a:gd name="T17" fmla="*/ 305 h 430"/>
                <a:gd name="T18" fmla="*/ 96 w 476"/>
                <a:gd name="T19" fmla="*/ 339 h 430"/>
                <a:gd name="T20" fmla="*/ 86 w 476"/>
                <a:gd name="T21" fmla="*/ 395 h 430"/>
                <a:gd name="T22" fmla="*/ 95 w 476"/>
                <a:gd name="T23" fmla="*/ 417 h 430"/>
                <a:gd name="T24" fmla="*/ 80 w 476"/>
                <a:gd name="T25" fmla="*/ 418 h 430"/>
                <a:gd name="T26" fmla="*/ 58 w 476"/>
                <a:gd name="T27" fmla="*/ 393 h 430"/>
                <a:gd name="T28" fmla="*/ 58 w 476"/>
                <a:gd name="T29" fmla="*/ 368 h 430"/>
                <a:gd name="T30" fmla="*/ 55 w 476"/>
                <a:gd name="T31" fmla="*/ 345 h 430"/>
                <a:gd name="T32" fmla="*/ 44 w 476"/>
                <a:gd name="T33" fmla="*/ 430 h 430"/>
                <a:gd name="T34" fmla="*/ 13 w 476"/>
                <a:gd name="T35" fmla="*/ 426 h 430"/>
                <a:gd name="T36" fmla="*/ 5 w 476"/>
                <a:gd name="T37" fmla="*/ 396 h 430"/>
                <a:gd name="T38" fmla="*/ 30 w 476"/>
                <a:gd name="T39" fmla="*/ 309 h 430"/>
                <a:gd name="T40" fmla="*/ 30 w 476"/>
                <a:gd name="T41" fmla="*/ 253 h 430"/>
                <a:gd name="T42" fmla="*/ 28 w 476"/>
                <a:gd name="T43" fmla="*/ 212 h 430"/>
                <a:gd name="T44" fmla="*/ 21 w 476"/>
                <a:gd name="T45" fmla="*/ 144 h 430"/>
                <a:gd name="T46" fmla="*/ 47 w 476"/>
                <a:gd name="T47" fmla="*/ 93 h 430"/>
                <a:gd name="T48" fmla="*/ 43 w 476"/>
                <a:gd name="T49" fmla="*/ 125 h 430"/>
                <a:gd name="T50" fmla="*/ 66 w 476"/>
                <a:gd name="T51" fmla="*/ 140 h 430"/>
                <a:gd name="T52" fmla="*/ 164 w 476"/>
                <a:gd name="T53" fmla="*/ 125 h 430"/>
                <a:gd name="T54" fmla="*/ 243 w 476"/>
                <a:gd name="T55" fmla="*/ 128 h 430"/>
                <a:gd name="T56" fmla="*/ 352 w 476"/>
                <a:gd name="T57" fmla="*/ 50 h 430"/>
                <a:gd name="T58" fmla="*/ 341 w 476"/>
                <a:gd name="T59" fmla="*/ 37 h 430"/>
                <a:gd name="T60" fmla="*/ 444 w 476"/>
                <a:gd name="T61" fmla="*/ 37 h 430"/>
                <a:gd name="T62" fmla="*/ 468 w 476"/>
                <a:gd name="T63" fmla="*/ 81 h 430"/>
                <a:gd name="T64" fmla="*/ 442 w 476"/>
                <a:gd name="T65" fmla="*/ 114 h 430"/>
                <a:gd name="T66" fmla="*/ 411 w 476"/>
                <a:gd name="T67" fmla="*/ 142 h 430"/>
                <a:gd name="T68" fmla="*/ 372 w 476"/>
                <a:gd name="T69" fmla="*/ 266 h 430"/>
                <a:gd name="T70" fmla="*/ 360 w 476"/>
                <a:gd name="T71" fmla="*/ 317 h 430"/>
                <a:gd name="T72" fmla="*/ 375 w 476"/>
                <a:gd name="T73" fmla="*/ 414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76" h="430">
                  <a:moveTo>
                    <a:pt x="375" y="414"/>
                  </a:moveTo>
                  <a:cubicBezTo>
                    <a:pt x="349" y="421"/>
                    <a:pt x="338" y="412"/>
                    <a:pt x="337" y="388"/>
                  </a:cubicBezTo>
                  <a:cubicBezTo>
                    <a:pt x="336" y="366"/>
                    <a:pt x="334" y="343"/>
                    <a:pt x="329" y="321"/>
                  </a:cubicBezTo>
                  <a:cubicBezTo>
                    <a:pt x="325" y="354"/>
                    <a:pt x="318" y="388"/>
                    <a:pt x="340" y="419"/>
                  </a:cubicBezTo>
                  <a:cubicBezTo>
                    <a:pt x="318" y="429"/>
                    <a:pt x="301" y="418"/>
                    <a:pt x="300" y="396"/>
                  </a:cubicBezTo>
                  <a:cubicBezTo>
                    <a:pt x="299" y="366"/>
                    <a:pt x="296" y="336"/>
                    <a:pt x="293" y="305"/>
                  </a:cubicBezTo>
                  <a:cubicBezTo>
                    <a:pt x="293" y="294"/>
                    <a:pt x="286" y="290"/>
                    <a:pt x="275" y="290"/>
                  </a:cubicBezTo>
                  <a:cubicBezTo>
                    <a:pt x="237" y="290"/>
                    <a:pt x="199" y="291"/>
                    <a:pt x="161" y="288"/>
                  </a:cubicBezTo>
                  <a:cubicBezTo>
                    <a:pt x="145" y="287"/>
                    <a:pt x="137" y="292"/>
                    <a:pt x="130" y="305"/>
                  </a:cubicBezTo>
                  <a:cubicBezTo>
                    <a:pt x="123" y="320"/>
                    <a:pt x="112" y="330"/>
                    <a:pt x="96" y="339"/>
                  </a:cubicBezTo>
                  <a:cubicBezTo>
                    <a:pt x="85" y="346"/>
                    <a:pt x="88" y="376"/>
                    <a:pt x="86" y="395"/>
                  </a:cubicBezTo>
                  <a:cubicBezTo>
                    <a:pt x="86" y="402"/>
                    <a:pt x="92" y="409"/>
                    <a:pt x="95" y="417"/>
                  </a:cubicBezTo>
                  <a:cubicBezTo>
                    <a:pt x="90" y="417"/>
                    <a:pt x="83" y="420"/>
                    <a:pt x="80" y="418"/>
                  </a:cubicBezTo>
                  <a:cubicBezTo>
                    <a:pt x="71" y="411"/>
                    <a:pt x="62" y="403"/>
                    <a:pt x="58" y="393"/>
                  </a:cubicBezTo>
                  <a:cubicBezTo>
                    <a:pt x="54" y="387"/>
                    <a:pt x="58" y="377"/>
                    <a:pt x="58" y="368"/>
                  </a:cubicBezTo>
                  <a:cubicBezTo>
                    <a:pt x="58" y="361"/>
                    <a:pt x="57" y="353"/>
                    <a:pt x="55" y="345"/>
                  </a:cubicBezTo>
                  <a:cubicBezTo>
                    <a:pt x="37" y="369"/>
                    <a:pt x="21" y="393"/>
                    <a:pt x="44" y="430"/>
                  </a:cubicBezTo>
                  <a:cubicBezTo>
                    <a:pt x="30" y="429"/>
                    <a:pt x="19" y="430"/>
                    <a:pt x="13" y="426"/>
                  </a:cubicBezTo>
                  <a:cubicBezTo>
                    <a:pt x="3" y="420"/>
                    <a:pt x="0" y="410"/>
                    <a:pt x="5" y="396"/>
                  </a:cubicBezTo>
                  <a:cubicBezTo>
                    <a:pt x="15" y="368"/>
                    <a:pt x="24" y="339"/>
                    <a:pt x="30" y="309"/>
                  </a:cubicBezTo>
                  <a:cubicBezTo>
                    <a:pt x="33" y="291"/>
                    <a:pt x="31" y="272"/>
                    <a:pt x="30" y="253"/>
                  </a:cubicBezTo>
                  <a:cubicBezTo>
                    <a:pt x="30" y="239"/>
                    <a:pt x="26" y="225"/>
                    <a:pt x="28" y="212"/>
                  </a:cubicBezTo>
                  <a:cubicBezTo>
                    <a:pt x="31" y="189"/>
                    <a:pt x="35" y="167"/>
                    <a:pt x="21" y="144"/>
                  </a:cubicBezTo>
                  <a:cubicBezTo>
                    <a:pt x="12" y="128"/>
                    <a:pt x="26" y="103"/>
                    <a:pt x="47" y="93"/>
                  </a:cubicBezTo>
                  <a:cubicBezTo>
                    <a:pt x="46" y="105"/>
                    <a:pt x="43" y="115"/>
                    <a:pt x="43" y="125"/>
                  </a:cubicBezTo>
                  <a:cubicBezTo>
                    <a:pt x="43" y="141"/>
                    <a:pt x="52" y="148"/>
                    <a:pt x="66" y="140"/>
                  </a:cubicBezTo>
                  <a:cubicBezTo>
                    <a:pt x="97" y="121"/>
                    <a:pt x="130" y="122"/>
                    <a:pt x="164" y="125"/>
                  </a:cubicBezTo>
                  <a:cubicBezTo>
                    <a:pt x="190" y="127"/>
                    <a:pt x="217" y="129"/>
                    <a:pt x="243" y="128"/>
                  </a:cubicBezTo>
                  <a:cubicBezTo>
                    <a:pt x="295" y="125"/>
                    <a:pt x="327" y="91"/>
                    <a:pt x="352" y="50"/>
                  </a:cubicBezTo>
                  <a:cubicBezTo>
                    <a:pt x="358" y="40"/>
                    <a:pt x="355" y="33"/>
                    <a:pt x="341" y="37"/>
                  </a:cubicBezTo>
                  <a:cubicBezTo>
                    <a:pt x="368" y="0"/>
                    <a:pt x="419" y="0"/>
                    <a:pt x="444" y="37"/>
                  </a:cubicBezTo>
                  <a:cubicBezTo>
                    <a:pt x="453" y="51"/>
                    <a:pt x="463" y="66"/>
                    <a:pt x="468" y="81"/>
                  </a:cubicBezTo>
                  <a:cubicBezTo>
                    <a:pt x="476" y="103"/>
                    <a:pt x="465" y="115"/>
                    <a:pt x="442" y="114"/>
                  </a:cubicBezTo>
                  <a:cubicBezTo>
                    <a:pt x="420" y="113"/>
                    <a:pt x="412" y="120"/>
                    <a:pt x="411" y="142"/>
                  </a:cubicBezTo>
                  <a:cubicBezTo>
                    <a:pt x="409" y="187"/>
                    <a:pt x="394" y="227"/>
                    <a:pt x="372" y="266"/>
                  </a:cubicBezTo>
                  <a:cubicBezTo>
                    <a:pt x="364" y="281"/>
                    <a:pt x="361" y="299"/>
                    <a:pt x="360" y="317"/>
                  </a:cubicBezTo>
                  <a:cubicBezTo>
                    <a:pt x="357" y="350"/>
                    <a:pt x="353" y="384"/>
                    <a:pt x="375" y="414"/>
                  </a:cubicBezTo>
                  <a:close/>
                </a:path>
              </a:pathLst>
            </a:custGeom>
            <a:solidFill>
              <a:srgbClr val="C04D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8912226" y="2078038"/>
              <a:ext cx="1598613" cy="1309687"/>
            </a:xfrm>
            <a:custGeom>
              <a:avLst/>
              <a:gdLst>
                <a:gd name="T0" fmla="*/ 400 w 511"/>
                <a:gd name="T1" fmla="*/ 391 h 419"/>
                <a:gd name="T2" fmla="*/ 349 w 511"/>
                <a:gd name="T3" fmla="*/ 302 h 419"/>
                <a:gd name="T4" fmla="*/ 342 w 511"/>
                <a:gd name="T5" fmla="*/ 302 h 419"/>
                <a:gd name="T6" fmla="*/ 342 w 511"/>
                <a:gd name="T7" fmla="*/ 358 h 419"/>
                <a:gd name="T8" fmla="*/ 358 w 511"/>
                <a:gd name="T9" fmla="*/ 410 h 419"/>
                <a:gd name="T10" fmla="*/ 321 w 511"/>
                <a:gd name="T11" fmla="*/ 395 h 419"/>
                <a:gd name="T12" fmla="*/ 316 w 511"/>
                <a:gd name="T13" fmla="*/ 344 h 419"/>
                <a:gd name="T14" fmla="*/ 315 w 511"/>
                <a:gd name="T15" fmla="*/ 271 h 419"/>
                <a:gd name="T16" fmla="*/ 193 w 511"/>
                <a:gd name="T17" fmla="*/ 244 h 419"/>
                <a:gd name="T18" fmla="*/ 177 w 511"/>
                <a:gd name="T19" fmla="*/ 249 h 419"/>
                <a:gd name="T20" fmla="*/ 133 w 511"/>
                <a:gd name="T21" fmla="*/ 304 h 419"/>
                <a:gd name="T22" fmla="*/ 148 w 511"/>
                <a:gd name="T23" fmla="*/ 405 h 419"/>
                <a:gd name="T24" fmla="*/ 114 w 511"/>
                <a:gd name="T25" fmla="*/ 399 h 419"/>
                <a:gd name="T26" fmla="*/ 95 w 511"/>
                <a:gd name="T27" fmla="*/ 296 h 419"/>
                <a:gd name="T28" fmla="*/ 38 w 511"/>
                <a:gd name="T29" fmla="*/ 415 h 419"/>
                <a:gd name="T30" fmla="*/ 9 w 511"/>
                <a:gd name="T31" fmla="*/ 412 h 419"/>
                <a:gd name="T32" fmla="*/ 2 w 511"/>
                <a:gd name="T33" fmla="*/ 387 h 419"/>
                <a:gd name="T34" fmla="*/ 35 w 511"/>
                <a:gd name="T35" fmla="*/ 304 h 419"/>
                <a:gd name="T36" fmla="*/ 65 w 511"/>
                <a:gd name="T37" fmla="*/ 239 h 419"/>
                <a:gd name="T38" fmla="*/ 6 w 511"/>
                <a:gd name="T39" fmla="*/ 292 h 419"/>
                <a:gd name="T40" fmla="*/ 1 w 511"/>
                <a:gd name="T41" fmla="*/ 286 h 419"/>
                <a:gd name="T42" fmla="*/ 20 w 511"/>
                <a:gd name="T43" fmla="*/ 273 h 419"/>
                <a:gd name="T44" fmla="*/ 58 w 511"/>
                <a:gd name="T45" fmla="*/ 192 h 419"/>
                <a:gd name="T46" fmla="*/ 164 w 511"/>
                <a:gd name="T47" fmla="*/ 107 h 419"/>
                <a:gd name="T48" fmla="*/ 312 w 511"/>
                <a:gd name="T49" fmla="*/ 100 h 419"/>
                <a:gd name="T50" fmla="*/ 392 w 511"/>
                <a:gd name="T51" fmla="*/ 23 h 419"/>
                <a:gd name="T52" fmla="*/ 425 w 511"/>
                <a:gd name="T53" fmla="*/ 4 h 419"/>
                <a:gd name="T54" fmla="*/ 476 w 511"/>
                <a:gd name="T55" fmla="*/ 44 h 419"/>
                <a:gd name="T56" fmla="*/ 511 w 511"/>
                <a:gd name="T57" fmla="*/ 79 h 419"/>
                <a:gd name="T58" fmla="*/ 458 w 511"/>
                <a:gd name="T59" fmla="*/ 104 h 419"/>
                <a:gd name="T60" fmla="*/ 437 w 511"/>
                <a:gd name="T61" fmla="*/ 112 h 419"/>
                <a:gd name="T62" fmla="*/ 421 w 511"/>
                <a:gd name="T63" fmla="*/ 151 h 419"/>
                <a:gd name="T64" fmla="*/ 387 w 511"/>
                <a:gd name="T65" fmla="*/ 240 h 419"/>
                <a:gd name="T66" fmla="*/ 398 w 511"/>
                <a:gd name="T67" fmla="*/ 381 h 419"/>
                <a:gd name="T68" fmla="*/ 400 w 511"/>
                <a:gd name="T69" fmla="*/ 391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1" h="419">
                  <a:moveTo>
                    <a:pt x="400" y="391"/>
                  </a:moveTo>
                  <a:cubicBezTo>
                    <a:pt x="364" y="398"/>
                    <a:pt x="364" y="398"/>
                    <a:pt x="349" y="302"/>
                  </a:cubicBezTo>
                  <a:cubicBezTo>
                    <a:pt x="347" y="302"/>
                    <a:pt x="344" y="302"/>
                    <a:pt x="342" y="302"/>
                  </a:cubicBezTo>
                  <a:cubicBezTo>
                    <a:pt x="342" y="321"/>
                    <a:pt x="340" y="340"/>
                    <a:pt x="342" y="358"/>
                  </a:cubicBezTo>
                  <a:cubicBezTo>
                    <a:pt x="345" y="376"/>
                    <a:pt x="352" y="392"/>
                    <a:pt x="358" y="410"/>
                  </a:cubicBezTo>
                  <a:cubicBezTo>
                    <a:pt x="341" y="419"/>
                    <a:pt x="327" y="416"/>
                    <a:pt x="321" y="395"/>
                  </a:cubicBezTo>
                  <a:cubicBezTo>
                    <a:pt x="317" y="379"/>
                    <a:pt x="316" y="361"/>
                    <a:pt x="316" y="344"/>
                  </a:cubicBezTo>
                  <a:cubicBezTo>
                    <a:pt x="315" y="319"/>
                    <a:pt x="315" y="294"/>
                    <a:pt x="315" y="271"/>
                  </a:cubicBezTo>
                  <a:cubicBezTo>
                    <a:pt x="270" y="261"/>
                    <a:pt x="232" y="252"/>
                    <a:pt x="193" y="244"/>
                  </a:cubicBezTo>
                  <a:cubicBezTo>
                    <a:pt x="188" y="243"/>
                    <a:pt x="180" y="245"/>
                    <a:pt x="177" y="249"/>
                  </a:cubicBezTo>
                  <a:cubicBezTo>
                    <a:pt x="162" y="267"/>
                    <a:pt x="146" y="284"/>
                    <a:pt x="133" y="304"/>
                  </a:cubicBezTo>
                  <a:cubicBezTo>
                    <a:pt x="110" y="336"/>
                    <a:pt x="114" y="359"/>
                    <a:pt x="148" y="405"/>
                  </a:cubicBezTo>
                  <a:cubicBezTo>
                    <a:pt x="132" y="402"/>
                    <a:pt x="118" y="405"/>
                    <a:pt x="114" y="399"/>
                  </a:cubicBezTo>
                  <a:cubicBezTo>
                    <a:pt x="91" y="369"/>
                    <a:pt x="84" y="334"/>
                    <a:pt x="95" y="296"/>
                  </a:cubicBezTo>
                  <a:cubicBezTo>
                    <a:pt x="42" y="323"/>
                    <a:pt x="18" y="370"/>
                    <a:pt x="38" y="415"/>
                  </a:cubicBezTo>
                  <a:cubicBezTo>
                    <a:pt x="27" y="414"/>
                    <a:pt x="15" y="417"/>
                    <a:pt x="9" y="412"/>
                  </a:cubicBezTo>
                  <a:cubicBezTo>
                    <a:pt x="3" y="408"/>
                    <a:pt x="0" y="395"/>
                    <a:pt x="2" y="387"/>
                  </a:cubicBezTo>
                  <a:cubicBezTo>
                    <a:pt x="8" y="358"/>
                    <a:pt x="12" y="328"/>
                    <a:pt x="35" y="304"/>
                  </a:cubicBezTo>
                  <a:cubicBezTo>
                    <a:pt x="50" y="287"/>
                    <a:pt x="57" y="262"/>
                    <a:pt x="65" y="239"/>
                  </a:cubicBezTo>
                  <a:cubicBezTo>
                    <a:pt x="49" y="262"/>
                    <a:pt x="35" y="286"/>
                    <a:pt x="6" y="292"/>
                  </a:cubicBezTo>
                  <a:cubicBezTo>
                    <a:pt x="4" y="290"/>
                    <a:pt x="3" y="288"/>
                    <a:pt x="1" y="286"/>
                  </a:cubicBezTo>
                  <a:cubicBezTo>
                    <a:pt x="8" y="282"/>
                    <a:pt x="14" y="277"/>
                    <a:pt x="20" y="273"/>
                  </a:cubicBezTo>
                  <a:cubicBezTo>
                    <a:pt x="47" y="253"/>
                    <a:pt x="53" y="222"/>
                    <a:pt x="58" y="192"/>
                  </a:cubicBezTo>
                  <a:cubicBezTo>
                    <a:pt x="73" y="119"/>
                    <a:pt x="89" y="106"/>
                    <a:pt x="164" y="107"/>
                  </a:cubicBezTo>
                  <a:cubicBezTo>
                    <a:pt x="213" y="107"/>
                    <a:pt x="263" y="106"/>
                    <a:pt x="312" y="100"/>
                  </a:cubicBezTo>
                  <a:cubicBezTo>
                    <a:pt x="355" y="94"/>
                    <a:pt x="376" y="60"/>
                    <a:pt x="392" y="23"/>
                  </a:cubicBezTo>
                  <a:cubicBezTo>
                    <a:pt x="396" y="13"/>
                    <a:pt x="418" y="0"/>
                    <a:pt x="425" y="4"/>
                  </a:cubicBezTo>
                  <a:cubicBezTo>
                    <a:pt x="444" y="13"/>
                    <a:pt x="460" y="29"/>
                    <a:pt x="476" y="44"/>
                  </a:cubicBezTo>
                  <a:cubicBezTo>
                    <a:pt x="488" y="54"/>
                    <a:pt x="499" y="66"/>
                    <a:pt x="511" y="79"/>
                  </a:cubicBezTo>
                  <a:cubicBezTo>
                    <a:pt x="499" y="100"/>
                    <a:pt x="487" y="118"/>
                    <a:pt x="458" y="104"/>
                  </a:cubicBezTo>
                  <a:cubicBezTo>
                    <a:pt x="453" y="102"/>
                    <a:pt x="441" y="107"/>
                    <a:pt x="437" y="112"/>
                  </a:cubicBezTo>
                  <a:cubicBezTo>
                    <a:pt x="430" y="124"/>
                    <a:pt x="427" y="138"/>
                    <a:pt x="421" y="151"/>
                  </a:cubicBezTo>
                  <a:cubicBezTo>
                    <a:pt x="410" y="180"/>
                    <a:pt x="395" y="209"/>
                    <a:pt x="387" y="240"/>
                  </a:cubicBezTo>
                  <a:cubicBezTo>
                    <a:pt x="375" y="287"/>
                    <a:pt x="362" y="337"/>
                    <a:pt x="398" y="381"/>
                  </a:cubicBezTo>
                  <a:cubicBezTo>
                    <a:pt x="400" y="383"/>
                    <a:pt x="399" y="386"/>
                    <a:pt x="400" y="391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10204451" y="603250"/>
              <a:ext cx="1735138" cy="1052512"/>
            </a:xfrm>
            <a:custGeom>
              <a:avLst/>
              <a:gdLst>
                <a:gd name="T0" fmla="*/ 459 w 555"/>
                <a:gd name="T1" fmla="*/ 332 h 336"/>
                <a:gd name="T2" fmla="*/ 372 w 555"/>
                <a:gd name="T3" fmla="*/ 261 h 336"/>
                <a:gd name="T4" fmla="*/ 336 w 555"/>
                <a:gd name="T5" fmla="*/ 224 h 336"/>
                <a:gd name="T6" fmla="*/ 267 w 555"/>
                <a:gd name="T7" fmla="*/ 230 h 336"/>
                <a:gd name="T8" fmla="*/ 244 w 555"/>
                <a:gd name="T9" fmla="*/ 320 h 336"/>
                <a:gd name="T10" fmla="*/ 190 w 555"/>
                <a:gd name="T11" fmla="*/ 265 h 336"/>
                <a:gd name="T12" fmla="*/ 185 w 555"/>
                <a:gd name="T13" fmla="*/ 329 h 336"/>
                <a:gd name="T14" fmla="*/ 147 w 555"/>
                <a:gd name="T15" fmla="*/ 275 h 336"/>
                <a:gd name="T16" fmla="*/ 150 w 555"/>
                <a:gd name="T17" fmla="*/ 161 h 336"/>
                <a:gd name="T18" fmla="*/ 104 w 555"/>
                <a:gd name="T19" fmla="*/ 203 h 336"/>
                <a:gd name="T20" fmla="*/ 10 w 555"/>
                <a:gd name="T21" fmla="*/ 194 h 336"/>
                <a:gd name="T22" fmla="*/ 4 w 555"/>
                <a:gd name="T23" fmla="*/ 151 h 336"/>
                <a:gd name="T24" fmla="*/ 38 w 555"/>
                <a:gd name="T25" fmla="*/ 135 h 336"/>
                <a:gd name="T26" fmla="*/ 22 w 555"/>
                <a:gd name="T27" fmla="*/ 186 h 336"/>
                <a:gd name="T28" fmla="*/ 90 w 555"/>
                <a:gd name="T29" fmla="*/ 189 h 336"/>
                <a:gd name="T30" fmla="*/ 136 w 555"/>
                <a:gd name="T31" fmla="*/ 135 h 336"/>
                <a:gd name="T32" fmla="*/ 230 w 555"/>
                <a:gd name="T33" fmla="*/ 84 h 336"/>
                <a:gd name="T34" fmla="*/ 385 w 555"/>
                <a:gd name="T35" fmla="*/ 91 h 336"/>
                <a:gd name="T36" fmla="*/ 440 w 555"/>
                <a:gd name="T37" fmla="*/ 55 h 336"/>
                <a:gd name="T38" fmla="*/ 467 w 555"/>
                <a:gd name="T39" fmla="*/ 10 h 336"/>
                <a:gd name="T40" fmla="*/ 494 w 555"/>
                <a:gd name="T41" fmla="*/ 3 h 336"/>
                <a:gd name="T42" fmla="*/ 541 w 555"/>
                <a:gd name="T43" fmla="*/ 62 h 336"/>
                <a:gd name="T44" fmla="*/ 526 w 555"/>
                <a:gd name="T45" fmla="*/ 102 h 336"/>
                <a:gd name="T46" fmla="*/ 491 w 555"/>
                <a:gd name="T47" fmla="*/ 135 h 336"/>
                <a:gd name="T48" fmla="*/ 453 w 555"/>
                <a:gd name="T49" fmla="*/ 203 h 336"/>
                <a:gd name="T50" fmla="*/ 459 w 555"/>
                <a:gd name="T51" fmla="*/ 332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336">
                  <a:moveTo>
                    <a:pt x="459" y="332"/>
                  </a:moveTo>
                  <a:cubicBezTo>
                    <a:pt x="391" y="332"/>
                    <a:pt x="365" y="319"/>
                    <a:pt x="372" y="261"/>
                  </a:cubicBezTo>
                  <a:cubicBezTo>
                    <a:pt x="375" y="233"/>
                    <a:pt x="362" y="222"/>
                    <a:pt x="336" y="224"/>
                  </a:cubicBezTo>
                  <a:cubicBezTo>
                    <a:pt x="313" y="226"/>
                    <a:pt x="290" y="225"/>
                    <a:pt x="267" y="230"/>
                  </a:cubicBezTo>
                  <a:cubicBezTo>
                    <a:pt x="227" y="239"/>
                    <a:pt x="217" y="280"/>
                    <a:pt x="244" y="320"/>
                  </a:cubicBezTo>
                  <a:cubicBezTo>
                    <a:pt x="216" y="327"/>
                    <a:pt x="216" y="327"/>
                    <a:pt x="190" y="265"/>
                  </a:cubicBezTo>
                  <a:cubicBezTo>
                    <a:pt x="168" y="288"/>
                    <a:pt x="167" y="296"/>
                    <a:pt x="185" y="329"/>
                  </a:cubicBezTo>
                  <a:cubicBezTo>
                    <a:pt x="158" y="336"/>
                    <a:pt x="133" y="305"/>
                    <a:pt x="147" y="275"/>
                  </a:cubicBezTo>
                  <a:cubicBezTo>
                    <a:pt x="165" y="237"/>
                    <a:pt x="158" y="201"/>
                    <a:pt x="150" y="161"/>
                  </a:cubicBezTo>
                  <a:cubicBezTo>
                    <a:pt x="134" y="176"/>
                    <a:pt x="121" y="191"/>
                    <a:pt x="104" y="203"/>
                  </a:cubicBezTo>
                  <a:cubicBezTo>
                    <a:pt x="72" y="226"/>
                    <a:pt x="28" y="222"/>
                    <a:pt x="10" y="194"/>
                  </a:cubicBezTo>
                  <a:cubicBezTo>
                    <a:pt x="2" y="182"/>
                    <a:pt x="0" y="164"/>
                    <a:pt x="4" y="151"/>
                  </a:cubicBezTo>
                  <a:cubicBezTo>
                    <a:pt x="7" y="142"/>
                    <a:pt x="24" y="138"/>
                    <a:pt x="38" y="135"/>
                  </a:cubicBezTo>
                  <a:cubicBezTo>
                    <a:pt x="24" y="151"/>
                    <a:pt x="2" y="161"/>
                    <a:pt x="22" y="186"/>
                  </a:cubicBezTo>
                  <a:cubicBezTo>
                    <a:pt x="38" y="206"/>
                    <a:pt x="67" y="209"/>
                    <a:pt x="90" y="189"/>
                  </a:cubicBezTo>
                  <a:cubicBezTo>
                    <a:pt x="108" y="174"/>
                    <a:pt x="124" y="155"/>
                    <a:pt x="136" y="135"/>
                  </a:cubicBezTo>
                  <a:cubicBezTo>
                    <a:pt x="159" y="99"/>
                    <a:pt x="190" y="83"/>
                    <a:pt x="230" y="84"/>
                  </a:cubicBezTo>
                  <a:cubicBezTo>
                    <a:pt x="281" y="85"/>
                    <a:pt x="333" y="88"/>
                    <a:pt x="385" y="91"/>
                  </a:cubicBezTo>
                  <a:cubicBezTo>
                    <a:pt x="412" y="92"/>
                    <a:pt x="430" y="83"/>
                    <a:pt x="440" y="55"/>
                  </a:cubicBezTo>
                  <a:cubicBezTo>
                    <a:pt x="446" y="39"/>
                    <a:pt x="456" y="23"/>
                    <a:pt x="467" y="10"/>
                  </a:cubicBezTo>
                  <a:cubicBezTo>
                    <a:pt x="472" y="4"/>
                    <a:pt x="490" y="0"/>
                    <a:pt x="494" y="3"/>
                  </a:cubicBezTo>
                  <a:cubicBezTo>
                    <a:pt x="511" y="21"/>
                    <a:pt x="526" y="42"/>
                    <a:pt x="541" y="62"/>
                  </a:cubicBezTo>
                  <a:cubicBezTo>
                    <a:pt x="555" y="81"/>
                    <a:pt x="550" y="99"/>
                    <a:pt x="526" y="102"/>
                  </a:cubicBezTo>
                  <a:cubicBezTo>
                    <a:pt x="504" y="105"/>
                    <a:pt x="499" y="118"/>
                    <a:pt x="491" y="135"/>
                  </a:cubicBezTo>
                  <a:cubicBezTo>
                    <a:pt x="481" y="159"/>
                    <a:pt x="468" y="182"/>
                    <a:pt x="453" y="203"/>
                  </a:cubicBezTo>
                  <a:cubicBezTo>
                    <a:pt x="422" y="244"/>
                    <a:pt x="422" y="293"/>
                    <a:pt x="459" y="332"/>
                  </a:cubicBezTo>
                  <a:close/>
                </a:path>
              </a:pathLst>
            </a:custGeom>
            <a:solidFill>
              <a:srgbClr val="E8C8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9707563" y="3900488"/>
              <a:ext cx="1868488" cy="1039812"/>
            </a:xfrm>
            <a:custGeom>
              <a:avLst/>
              <a:gdLst>
                <a:gd name="T0" fmla="*/ 558 w 598"/>
                <a:gd name="T1" fmla="*/ 104 h 332"/>
                <a:gd name="T2" fmla="*/ 577 w 598"/>
                <a:gd name="T3" fmla="*/ 90 h 332"/>
                <a:gd name="T4" fmla="*/ 581 w 598"/>
                <a:gd name="T5" fmla="*/ 81 h 332"/>
                <a:gd name="T6" fmla="*/ 588 w 598"/>
                <a:gd name="T7" fmla="*/ 74 h 332"/>
                <a:gd name="T8" fmla="*/ 594 w 598"/>
                <a:gd name="T9" fmla="*/ 82 h 332"/>
                <a:gd name="T10" fmla="*/ 581 w 598"/>
                <a:gd name="T11" fmla="*/ 110 h 332"/>
                <a:gd name="T12" fmla="*/ 576 w 598"/>
                <a:gd name="T13" fmla="*/ 113 h 332"/>
                <a:gd name="T14" fmla="*/ 559 w 598"/>
                <a:gd name="T15" fmla="*/ 139 h 332"/>
                <a:gd name="T16" fmla="*/ 556 w 598"/>
                <a:gd name="T17" fmla="*/ 163 h 332"/>
                <a:gd name="T18" fmla="*/ 556 w 598"/>
                <a:gd name="T19" fmla="*/ 173 h 332"/>
                <a:gd name="T20" fmla="*/ 589 w 598"/>
                <a:gd name="T21" fmla="*/ 215 h 332"/>
                <a:gd name="T22" fmla="*/ 547 w 598"/>
                <a:gd name="T23" fmla="*/ 246 h 332"/>
                <a:gd name="T24" fmla="*/ 529 w 598"/>
                <a:gd name="T25" fmla="*/ 245 h 332"/>
                <a:gd name="T26" fmla="*/ 478 w 598"/>
                <a:gd name="T27" fmla="*/ 238 h 332"/>
                <a:gd name="T28" fmla="*/ 423 w 598"/>
                <a:gd name="T29" fmla="*/ 216 h 332"/>
                <a:gd name="T30" fmla="*/ 408 w 598"/>
                <a:gd name="T31" fmla="*/ 223 h 332"/>
                <a:gd name="T32" fmla="*/ 412 w 598"/>
                <a:gd name="T33" fmla="*/ 299 h 332"/>
                <a:gd name="T34" fmla="*/ 431 w 598"/>
                <a:gd name="T35" fmla="*/ 317 h 332"/>
                <a:gd name="T36" fmla="*/ 385 w 598"/>
                <a:gd name="T37" fmla="*/ 313 h 332"/>
                <a:gd name="T38" fmla="*/ 378 w 598"/>
                <a:gd name="T39" fmla="*/ 289 h 332"/>
                <a:gd name="T40" fmla="*/ 366 w 598"/>
                <a:gd name="T41" fmla="*/ 256 h 332"/>
                <a:gd name="T42" fmla="*/ 346 w 598"/>
                <a:gd name="T43" fmla="*/ 213 h 332"/>
                <a:gd name="T44" fmla="*/ 331 w 598"/>
                <a:gd name="T45" fmla="*/ 201 h 332"/>
                <a:gd name="T46" fmla="*/ 246 w 598"/>
                <a:gd name="T47" fmla="*/ 202 h 332"/>
                <a:gd name="T48" fmla="*/ 133 w 598"/>
                <a:gd name="T49" fmla="*/ 206 h 332"/>
                <a:gd name="T50" fmla="*/ 121 w 598"/>
                <a:gd name="T51" fmla="*/ 220 h 332"/>
                <a:gd name="T52" fmla="*/ 123 w 598"/>
                <a:gd name="T53" fmla="*/ 248 h 332"/>
                <a:gd name="T54" fmla="*/ 131 w 598"/>
                <a:gd name="T55" fmla="*/ 294 h 332"/>
                <a:gd name="T56" fmla="*/ 146 w 598"/>
                <a:gd name="T57" fmla="*/ 312 h 332"/>
                <a:gd name="T58" fmla="*/ 112 w 598"/>
                <a:gd name="T59" fmla="*/ 299 h 332"/>
                <a:gd name="T60" fmla="*/ 93 w 598"/>
                <a:gd name="T61" fmla="*/ 263 h 332"/>
                <a:gd name="T62" fmla="*/ 112 w 598"/>
                <a:gd name="T63" fmla="*/ 322 h 332"/>
                <a:gd name="T64" fmla="*/ 65 w 598"/>
                <a:gd name="T65" fmla="*/ 294 h 332"/>
                <a:gd name="T66" fmla="*/ 58 w 598"/>
                <a:gd name="T67" fmla="*/ 243 h 332"/>
                <a:gd name="T68" fmla="*/ 59 w 598"/>
                <a:gd name="T69" fmla="*/ 227 h 332"/>
                <a:gd name="T70" fmla="*/ 54 w 598"/>
                <a:gd name="T71" fmla="*/ 203 h 332"/>
                <a:gd name="T72" fmla="*/ 42 w 598"/>
                <a:gd name="T73" fmla="*/ 186 h 332"/>
                <a:gd name="T74" fmla="*/ 23 w 598"/>
                <a:gd name="T75" fmla="*/ 132 h 332"/>
                <a:gd name="T76" fmla="*/ 23 w 598"/>
                <a:gd name="T77" fmla="*/ 125 h 332"/>
                <a:gd name="T78" fmla="*/ 19 w 598"/>
                <a:gd name="T79" fmla="*/ 124 h 332"/>
                <a:gd name="T80" fmla="*/ 11 w 598"/>
                <a:gd name="T81" fmla="*/ 154 h 332"/>
                <a:gd name="T82" fmla="*/ 18 w 598"/>
                <a:gd name="T83" fmla="*/ 218 h 332"/>
                <a:gd name="T84" fmla="*/ 21 w 598"/>
                <a:gd name="T85" fmla="*/ 259 h 332"/>
                <a:gd name="T86" fmla="*/ 22 w 598"/>
                <a:gd name="T87" fmla="*/ 297 h 332"/>
                <a:gd name="T88" fmla="*/ 3 w 598"/>
                <a:gd name="T89" fmla="*/ 264 h 332"/>
                <a:gd name="T90" fmla="*/ 9 w 598"/>
                <a:gd name="T91" fmla="*/ 234 h 332"/>
                <a:gd name="T92" fmla="*/ 9 w 598"/>
                <a:gd name="T93" fmla="*/ 214 h 332"/>
                <a:gd name="T94" fmla="*/ 8 w 598"/>
                <a:gd name="T95" fmla="*/ 154 h 332"/>
                <a:gd name="T96" fmla="*/ 20 w 598"/>
                <a:gd name="T97" fmla="*/ 115 h 332"/>
                <a:gd name="T98" fmla="*/ 26 w 598"/>
                <a:gd name="T99" fmla="*/ 96 h 332"/>
                <a:gd name="T100" fmla="*/ 45 w 598"/>
                <a:gd name="T101" fmla="*/ 64 h 332"/>
                <a:gd name="T102" fmla="*/ 215 w 598"/>
                <a:gd name="T103" fmla="*/ 1 h 332"/>
                <a:gd name="T104" fmla="*/ 345 w 598"/>
                <a:gd name="T105" fmla="*/ 10 h 332"/>
                <a:gd name="T106" fmla="*/ 390 w 598"/>
                <a:gd name="T107" fmla="*/ 12 h 332"/>
                <a:gd name="T108" fmla="*/ 469 w 598"/>
                <a:gd name="T109" fmla="*/ 49 h 332"/>
                <a:gd name="T110" fmla="*/ 518 w 598"/>
                <a:gd name="T111" fmla="*/ 88 h 332"/>
                <a:gd name="T112" fmla="*/ 542 w 598"/>
                <a:gd name="T113" fmla="*/ 85 h 332"/>
                <a:gd name="T114" fmla="*/ 552 w 598"/>
                <a:gd name="T115" fmla="*/ 78 h 332"/>
                <a:gd name="T116" fmla="*/ 556 w 598"/>
                <a:gd name="T117" fmla="*/ 88 h 332"/>
                <a:gd name="T118" fmla="*/ 558 w 598"/>
                <a:gd name="T119" fmla="*/ 104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98" h="332">
                  <a:moveTo>
                    <a:pt x="558" y="104"/>
                  </a:moveTo>
                  <a:cubicBezTo>
                    <a:pt x="568" y="103"/>
                    <a:pt x="574" y="98"/>
                    <a:pt x="577" y="90"/>
                  </a:cubicBezTo>
                  <a:cubicBezTo>
                    <a:pt x="578" y="87"/>
                    <a:pt x="579" y="83"/>
                    <a:pt x="581" y="81"/>
                  </a:cubicBezTo>
                  <a:cubicBezTo>
                    <a:pt x="582" y="78"/>
                    <a:pt x="586" y="76"/>
                    <a:pt x="588" y="74"/>
                  </a:cubicBezTo>
                  <a:cubicBezTo>
                    <a:pt x="590" y="77"/>
                    <a:pt x="593" y="79"/>
                    <a:pt x="594" y="82"/>
                  </a:cubicBezTo>
                  <a:cubicBezTo>
                    <a:pt x="598" y="95"/>
                    <a:pt x="594" y="104"/>
                    <a:pt x="581" y="110"/>
                  </a:cubicBezTo>
                  <a:cubicBezTo>
                    <a:pt x="579" y="111"/>
                    <a:pt x="578" y="112"/>
                    <a:pt x="576" y="113"/>
                  </a:cubicBezTo>
                  <a:cubicBezTo>
                    <a:pt x="564" y="118"/>
                    <a:pt x="558" y="125"/>
                    <a:pt x="559" y="139"/>
                  </a:cubicBezTo>
                  <a:cubicBezTo>
                    <a:pt x="560" y="147"/>
                    <a:pt x="557" y="155"/>
                    <a:pt x="556" y="163"/>
                  </a:cubicBezTo>
                  <a:cubicBezTo>
                    <a:pt x="556" y="167"/>
                    <a:pt x="555" y="170"/>
                    <a:pt x="556" y="173"/>
                  </a:cubicBezTo>
                  <a:cubicBezTo>
                    <a:pt x="562" y="191"/>
                    <a:pt x="570" y="208"/>
                    <a:pt x="589" y="215"/>
                  </a:cubicBezTo>
                  <a:cubicBezTo>
                    <a:pt x="589" y="236"/>
                    <a:pt x="566" y="252"/>
                    <a:pt x="547" y="246"/>
                  </a:cubicBezTo>
                  <a:cubicBezTo>
                    <a:pt x="541" y="244"/>
                    <a:pt x="535" y="244"/>
                    <a:pt x="529" y="245"/>
                  </a:cubicBezTo>
                  <a:cubicBezTo>
                    <a:pt x="511" y="247"/>
                    <a:pt x="495" y="245"/>
                    <a:pt x="478" y="238"/>
                  </a:cubicBezTo>
                  <a:cubicBezTo>
                    <a:pt x="460" y="231"/>
                    <a:pt x="441" y="224"/>
                    <a:pt x="423" y="216"/>
                  </a:cubicBezTo>
                  <a:cubicBezTo>
                    <a:pt x="415" y="213"/>
                    <a:pt x="411" y="215"/>
                    <a:pt x="408" y="223"/>
                  </a:cubicBezTo>
                  <a:cubicBezTo>
                    <a:pt x="400" y="249"/>
                    <a:pt x="396" y="275"/>
                    <a:pt x="412" y="299"/>
                  </a:cubicBezTo>
                  <a:cubicBezTo>
                    <a:pt x="416" y="305"/>
                    <a:pt x="423" y="310"/>
                    <a:pt x="431" y="317"/>
                  </a:cubicBezTo>
                  <a:cubicBezTo>
                    <a:pt x="416" y="316"/>
                    <a:pt x="402" y="314"/>
                    <a:pt x="385" y="313"/>
                  </a:cubicBezTo>
                  <a:cubicBezTo>
                    <a:pt x="383" y="306"/>
                    <a:pt x="379" y="298"/>
                    <a:pt x="378" y="289"/>
                  </a:cubicBezTo>
                  <a:cubicBezTo>
                    <a:pt x="377" y="277"/>
                    <a:pt x="374" y="266"/>
                    <a:pt x="366" y="256"/>
                  </a:cubicBezTo>
                  <a:cubicBezTo>
                    <a:pt x="355" y="244"/>
                    <a:pt x="349" y="229"/>
                    <a:pt x="346" y="213"/>
                  </a:cubicBezTo>
                  <a:cubicBezTo>
                    <a:pt x="344" y="205"/>
                    <a:pt x="338" y="203"/>
                    <a:pt x="331" y="201"/>
                  </a:cubicBezTo>
                  <a:cubicBezTo>
                    <a:pt x="303" y="193"/>
                    <a:pt x="274" y="196"/>
                    <a:pt x="246" y="202"/>
                  </a:cubicBezTo>
                  <a:cubicBezTo>
                    <a:pt x="209" y="211"/>
                    <a:pt x="171" y="211"/>
                    <a:pt x="133" y="206"/>
                  </a:cubicBezTo>
                  <a:cubicBezTo>
                    <a:pt x="121" y="205"/>
                    <a:pt x="119" y="208"/>
                    <a:pt x="121" y="220"/>
                  </a:cubicBezTo>
                  <a:cubicBezTo>
                    <a:pt x="123" y="229"/>
                    <a:pt x="124" y="239"/>
                    <a:pt x="123" y="248"/>
                  </a:cubicBezTo>
                  <a:cubicBezTo>
                    <a:pt x="122" y="265"/>
                    <a:pt x="123" y="280"/>
                    <a:pt x="131" y="294"/>
                  </a:cubicBezTo>
                  <a:cubicBezTo>
                    <a:pt x="135" y="301"/>
                    <a:pt x="141" y="307"/>
                    <a:pt x="146" y="312"/>
                  </a:cubicBezTo>
                  <a:cubicBezTo>
                    <a:pt x="134" y="317"/>
                    <a:pt x="126" y="312"/>
                    <a:pt x="112" y="299"/>
                  </a:cubicBezTo>
                  <a:cubicBezTo>
                    <a:pt x="100" y="289"/>
                    <a:pt x="101" y="274"/>
                    <a:pt x="93" y="263"/>
                  </a:cubicBezTo>
                  <a:cubicBezTo>
                    <a:pt x="93" y="284"/>
                    <a:pt x="85" y="308"/>
                    <a:pt x="112" y="322"/>
                  </a:cubicBezTo>
                  <a:cubicBezTo>
                    <a:pt x="88" y="332"/>
                    <a:pt x="68" y="312"/>
                    <a:pt x="65" y="294"/>
                  </a:cubicBezTo>
                  <a:cubicBezTo>
                    <a:pt x="63" y="277"/>
                    <a:pt x="60" y="260"/>
                    <a:pt x="58" y="243"/>
                  </a:cubicBezTo>
                  <a:cubicBezTo>
                    <a:pt x="57" y="237"/>
                    <a:pt x="57" y="232"/>
                    <a:pt x="59" y="227"/>
                  </a:cubicBezTo>
                  <a:cubicBezTo>
                    <a:pt x="62" y="218"/>
                    <a:pt x="60" y="210"/>
                    <a:pt x="54" y="203"/>
                  </a:cubicBezTo>
                  <a:cubicBezTo>
                    <a:pt x="50" y="198"/>
                    <a:pt x="46" y="192"/>
                    <a:pt x="42" y="186"/>
                  </a:cubicBezTo>
                  <a:cubicBezTo>
                    <a:pt x="30" y="170"/>
                    <a:pt x="23" y="152"/>
                    <a:pt x="23" y="132"/>
                  </a:cubicBezTo>
                  <a:cubicBezTo>
                    <a:pt x="23" y="129"/>
                    <a:pt x="23" y="127"/>
                    <a:pt x="23" y="125"/>
                  </a:cubicBezTo>
                  <a:cubicBezTo>
                    <a:pt x="22" y="125"/>
                    <a:pt x="20" y="124"/>
                    <a:pt x="19" y="124"/>
                  </a:cubicBezTo>
                  <a:cubicBezTo>
                    <a:pt x="17" y="134"/>
                    <a:pt x="13" y="144"/>
                    <a:pt x="11" y="154"/>
                  </a:cubicBezTo>
                  <a:cubicBezTo>
                    <a:pt x="9" y="175"/>
                    <a:pt x="14" y="197"/>
                    <a:pt x="18" y="218"/>
                  </a:cubicBezTo>
                  <a:cubicBezTo>
                    <a:pt x="21" y="231"/>
                    <a:pt x="21" y="245"/>
                    <a:pt x="21" y="259"/>
                  </a:cubicBezTo>
                  <a:cubicBezTo>
                    <a:pt x="22" y="271"/>
                    <a:pt x="22" y="284"/>
                    <a:pt x="22" y="297"/>
                  </a:cubicBezTo>
                  <a:cubicBezTo>
                    <a:pt x="8" y="291"/>
                    <a:pt x="0" y="278"/>
                    <a:pt x="3" y="264"/>
                  </a:cubicBezTo>
                  <a:cubicBezTo>
                    <a:pt x="4" y="254"/>
                    <a:pt x="7" y="244"/>
                    <a:pt x="9" y="234"/>
                  </a:cubicBezTo>
                  <a:cubicBezTo>
                    <a:pt x="10" y="227"/>
                    <a:pt x="9" y="220"/>
                    <a:pt x="9" y="214"/>
                  </a:cubicBezTo>
                  <a:cubicBezTo>
                    <a:pt x="9" y="194"/>
                    <a:pt x="6" y="174"/>
                    <a:pt x="8" y="154"/>
                  </a:cubicBezTo>
                  <a:cubicBezTo>
                    <a:pt x="9" y="141"/>
                    <a:pt x="16" y="128"/>
                    <a:pt x="20" y="115"/>
                  </a:cubicBezTo>
                  <a:cubicBezTo>
                    <a:pt x="22" y="109"/>
                    <a:pt x="25" y="102"/>
                    <a:pt x="26" y="96"/>
                  </a:cubicBezTo>
                  <a:cubicBezTo>
                    <a:pt x="28" y="83"/>
                    <a:pt x="35" y="72"/>
                    <a:pt x="45" y="64"/>
                  </a:cubicBezTo>
                  <a:cubicBezTo>
                    <a:pt x="94" y="23"/>
                    <a:pt x="151" y="0"/>
                    <a:pt x="215" y="1"/>
                  </a:cubicBezTo>
                  <a:cubicBezTo>
                    <a:pt x="258" y="2"/>
                    <a:pt x="302" y="7"/>
                    <a:pt x="345" y="10"/>
                  </a:cubicBezTo>
                  <a:cubicBezTo>
                    <a:pt x="360" y="11"/>
                    <a:pt x="375" y="10"/>
                    <a:pt x="390" y="12"/>
                  </a:cubicBezTo>
                  <a:cubicBezTo>
                    <a:pt x="421" y="16"/>
                    <a:pt x="446" y="31"/>
                    <a:pt x="469" y="49"/>
                  </a:cubicBezTo>
                  <a:cubicBezTo>
                    <a:pt x="486" y="61"/>
                    <a:pt x="502" y="75"/>
                    <a:pt x="518" y="88"/>
                  </a:cubicBezTo>
                  <a:cubicBezTo>
                    <a:pt x="528" y="96"/>
                    <a:pt x="535" y="96"/>
                    <a:pt x="542" y="85"/>
                  </a:cubicBezTo>
                  <a:cubicBezTo>
                    <a:pt x="544" y="82"/>
                    <a:pt x="549" y="80"/>
                    <a:pt x="552" y="78"/>
                  </a:cubicBezTo>
                  <a:cubicBezTo>
                    <a:pt x="553" y="82"/>
                    <a:pt x="555" y="85"/>
                    <a:pt x="556" y="88"/>
                  </a:cubicBezTo>
                  <a:cubicBezTo>
                    <a:pt x="557" y="93"/>
                    <a:pt x="557" y="98"/>
                    <a:pt x="558" y="104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/>
            <p:cNvSpPr>
              <a:spLocks noEditPoints="1"/>
            </p:cNvSpPr>
            <p:nvPr userDrawn="1"/>
          </p:nvSpPr>
          <p:spPr bwMode="auto">
            <a:xfrm>
              <a:off x="412751" y="3594100"/>
              <a:ext cx="1643063" cy="1214437"/>
            </a:xfrm>
            <a:custGeom>
              <a:avLst/>
              <a:gdLst>
                <a:gd name="T0" fmla="*/ 103 w 526"/>
                <a:gd name="T1" fmla="*/ 374 h 388"/>
                <a:gd name="T2" fmla="*/ 89 w 526"/>
                <a:gd name="T3" fmla="*/ 289 h 388"/>
                <a:gd name="T4" fmla="*/ 69 w 526"/>
                <a:gd name="T5" fmla="*/ 226 h 388"/>
                <a:gd name="T6" fmla="*/ 39 w 526"/>
                <a:gd name="T7" fmla="*/ 157 h 388"/>
                <a:gd name="T8" fmla="*/ 31 w 526"/>
                <a:gd name="T9" fmla="*/ 151 h 388"/>
                <a:gd name="T10" fmla="*/ 18 w 526"/>
                <a:gd name="T11" fmla="*/ 177 h 388"/>
                <a:gd name="T12" fmla="*/ 16 w 526"/>
                <a:gd name="T13" fmla="*/ 165 h 388"/>
                <a:gd name="T14" fmla="*/ 19 w 526"/>
                <a:gd name="T15" fmla="*/ 148 h 388"/>
                <a:gd name="T16" fmla="*/ 14 w 526"/>
                <a:gd name="T17" fmla="*/ 104 h 388"/>
                <a:gd name="T18" fmla="*/ 37 w 526"/>
                <a:gd name="T19" fmla="*/ 127 h 388"/>
                <a:gd name="T20" fmla="*/ 36 w 526"/>
                <a:gd name="T21" fmla="*/ 142 h 388"/>
                <a:gd name="T22" fmla="*/ 120 w 526"/>
                <a:gd name="T23" fmla="*/ 43 h 388"/>
                <a:gd name="T24" fmla="*/ 438 w 526"/>
                <a:gd name="T25" fmla="*/ 127 h 388"/>
                <a:gd name="T26" fmla="*/ 497 w 526"/>
                <a:gd name="T27" fmla="*/ 213 h 388"/>
                <a:gd name="T28" fmla="*/ 523 w 526"/>
                <a:gd name="T29" fmla="*/ 212 h 388"/>
                <a:gd name="T30" fmla="*/ 485 w 526"/>
                <a:gd name="T31" fmla="*/ 242 h 388"/>
                <a:gd name="T32" fmla="*/ 463 w 526"/>
                <a:gd name="T33" fmla="*/ 258 h 388"/>
                <a:gd name="T34" fmla="*/ 438 w 526"/>
                <a:gd name="T35" fmla="*/ 318 h 388"/>
                <a:gd name="T36" fmla="*/ 436 w 526"/>
                <a:gd name="T37" fmla="*/ 369 h 388"/>
                <a:gd name="T38" fmla="*/ 393 w 526"/>
                <a:gd name="T39" fmla="*/ 382 h 388"/>
                <a:gd name="T40" fmla="*/ 374 w 526"/>
                <a:gd name="T41" fmla="*/ 354 h 388"/>
                <a:gd name="T42" fmla="*/ 328 w 526"/>
                <a:gd name="T43" fmla="*/ 284 h 388"/>
                <a:gd name="T44" fmla="*/ 321 w 526"/>
                <a:gd name="T45" fmla="*/ 360 h 388"/>
                <a:gd name="T46" fmla="*/ 296 w 526"/>
                <a:gd name="T47" fmla="*/ 372 h 388"/>
                <a:gd name="T48" fmla="*/ 289 w 526"/>
                <a:gd name="T49" fmla="*/ 335 h 388"/>
                <a:gd name="T50" fmla="*/ 263 w 526"/>
                <a:gd name="T51" fmla="*/ 219 h 388"/>
                <a:gd name="T52" fmla="*/ 201 w 526"/>
                <a:gd name="T53" fmla="*/ 218 h 388"/>
                <a:gd name="T54" fmla="*/ 161 w 526"/>
                <a:gd name="T55" fmla="*/ 277 h 388"/>
                <a:gd name="T56" fmla="*/ 178 w 526"/>
                <a:gd name="T57" fmla="*/ 351 h 388"/>
                <a:gd name="T58" fmla="*/ 152 w 526"/>
                <a:gd name="T59" fmla="*/ 349 h 388"/>
                <a:gd name="T60" fmla="*/ 144 w 526"/>
                <a:gd name="T61" fmla="*/ 334 h 388"/>
                <a:gd name="T62" fmla="*/ 133 w 526"/>
                <a:gd name="T63" fmla="*/ 285 h 388"/>
                <a:gd name="T64" fmla="*/ 133 w 526"/>
                <a:gd name="T65" fmla="*/ 324 h 388"/>
                <a:gd name="T66" fmla="*/ 142 w 526"/>
                <a:gd name="T67" fmla="*/ 383 h 388"/>
                <a:gd name="T68" fmla="*/ 111 w 526"/>
                <a:gd name="T69" fmla="*/ 363 h 388"/>
                <a:gd name="T70" fmla="*/ 23 w 526"/>
                <a:gd name="T71" fmla="*/ 141 h 388"/>
                <a:gd name="T72" fmla="*/ 27 w 526"/>
                <a:gd name="T73" fmla="*/ 111 h 388"/>
                <a:gd name="T74" fmla="*/ 18 w 526"/>
                <a:gd name="T75" fmla="*/ 142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26" h="388">
                  <a:moveTo>
                    <a:pt x="111" y="363"/>
                  </a:moveTo>
                  <a:cubicBezTo>
                    <a:pt x="109" y="367"/>
                    <a:pt x="107" y="369"/>
                    <a:pt x="103" y="374"/>
                  </a:cubicBezTo>
                  <a:cubicBezTo>
                    <a:pt x="104" y="355"/>
                    <a:pt x="90" y="343"/>
                    <a:pt x="97" y="325"/>
                  </a:cubicBezTo>
                  <a:cubicBezTo>
                    <a:pt x="102" y="312"/>
                    <a:pt x="95" y="300"/>
                    <a:pt x="89" y="289"/>
                  </a:cubicBezTo>
                  <a:cubicBezTo>
                    <a:pt x="86" y="283"/>
                    <a:pt x="83" y="275"/>
                    <a:pt x="83" y="268"/>
                  </a:cubicBezTo>
                  <a:cubicBezTo>
                    <a:pt x="82" y="252"/>
                    <a:pt x="77" y="239"/>
                    <a:pt x="69" y="226"/>
                  </a:cubicBezTo>
                  <a:cubicBezTo>
                    <a:pt x="59" y="212"/>
                    <a:pt x="51" y="196"/>
                    <a:pt x="44" y="180"/>
                  </a:cubicBezTo>
                  <a:cubicBezTo>
                    <a:pt x="41" y="173"/>
                    <a:pt x="41" y="165"/>
                    <a:pt x="39" y="157"/>
                  </a:cubicBezTo>
                  <a:cubicBezTo>
                    <a:pt x="39" y="155"/>
                    <a:pt x="36" y="152"/>
                    <a:pt x="35" y="150"/>
                  </a:cubicBezTo>
                  <a:cubicBezTo>
                    <a:pt x="33" y="150"/>
                    <a:pt x="32" y="151"/>
                    <a:pt x="31" y="151"/>
                  </a:cubicBezTo>
                  <a:cubicBezTo>
                    <a:pt x="31" y="155"/>
                    <a:pt x="31" y="158"/>
                    <a:pt x="31" y="162"/>
                  </a:cubicBezTo>
                  <a:cubicBezTo>
                    <a:pt x="31" y="168"/>
                    <a:pt x="24" y="177"/>
                    <a:pt x="18" y="177"/>
                  </a:cubicBezTo>
                  <a:cubicBezTo>
                    <a:pt x="16" y="177"/>
                    <a:pt x="14" y="174"/>
                    <a:pt x="14" y="173"/>
                  </a:cubicBezTo>
                  <a:cubicBezTo>
                    <a:pt x="14" y="170"/>
                    <a:pt x="15" y="168"/>
                    <a:pt x="16" y="165"/>
                  </a:cubicBezTo>
                  <a:cubicBezTo>
                    <a:pt x="14" y="165"/>
                    <a:pt x="12" y="165"/>
                    <a:pt x="10" y="165"/>
                  </a:cubicBezTo>
                  <a:cubicBezTo>
                    <a:pt x="13" y="159"/>
                    <a:pt x="16" y="154"/>
                    <a:pt x="19" y="148"/>
                  </a:cubicBezTo>
                  <a:cubicBezTo>
                    <a:pt x="8" y="143"/>
                    <a:pt x="1" y="135"/>
                    <a:pt x="1" y="123"/>
                  </a:cubicBezTo>
                  <a:cubicBezTo>
                    <a:pt x="0" y="113"/>
                    <a:pt x="6" y="107"/>
                    <a:pt x="14" y="104"/>
                  </a:cubicBezTo>
                  <a:cubicBezTo>
                    <a:pt x="22" y="100"/>
                    <a:pt x="30" y="101"/>
                    <a:pt x="36" y="107"/>
                  </a:cubicBezTo>
                  <a:cubicBezTo>
                    <a:pt x="42" y="112"/>
                    <a:pt x="40" y="120"/>
                    <a:pt x="37" y="127"/>
                  </a:cubicBezTo>
                  <a:cubicBezTo>
                    <a:pt x="36" y="131"/>
                    <a:pt x="35" y="135"/>
                    <a:pt x="33" y="140"/>
                  </a:cubicBezTo>
                  <a:cubicBezTo>
                    <a:pt x="34" y="140"/>
                    <a:pt x="35" y="141"/>
                    <a:pt x="36" y="142"/>
                  </a:cubicBezTo>
                  <a:cubicBezTo>
                    <a:pt x="39" y="139"/>
                    <a:pt x="43" y="137"/>
                    <a:pt x="44" y="133"/>
                  </a:cubicBezTo>
                  <a:cubicBezTo>
                    <a:pt x="56" y="91"/>
                    <a:pt x="84" y="65"/>
                    <a:pt x="120" y="43"/>
                  </a:cubicBezTo>
                  <a:cubicBezTo>
                    <a:pt x="193" y="0"/>
                    <a:pt x="306" y="5"/>
                    <a:pt x="371" y="57"/>
                  </a:cubicBezTo>
                  <a:cubicBezTo>
                    <a:pt x="397" y="77"/>
                    <a:pt x="424" y="96"/>
                    <a:pt x="438" y="127"/>
                  </a:cubicBezTo>
                  <a:cubicBezTo>
                    <a:pt x="447" y="147"/>
                    <a:pt x="454" y="168"/>
                    <a:pt x="461" y="189"/>
                  </a:cubicBezTo>
                  <a:cubicBezTo>
                    <a:pt x="469" y="214"/>
                    <a:pt x="470" y="216"/>
                    <a:pt x="497" y="213"/>
                  </a:cubicBezTo>
                  <a:cubicBezTo>
                    <a:pt x="513" y="212"/>
                    <a:pt x="514" y="211"/>
                    <a:pt x="518" y="200"/>
                  </a:cubicBezTo>
                  <a:cubicBezTo>
                    <a:pt x="526" y="202"/>
                    <a:pt x="526" y="208"/>
                    <a:pt x="523" y="212"/>
                  </a:cubicBezTo>
                  <a:cubicBezTo>
                    <a:pt x="517" y="219"/>
                    <a:pt x="510" y="225"/>
                    <a:pt x="503" y="231"/>
                  </a:cubicBezTo>
                  <a:cubicBezTo>
                    <a:pt x="497" y="235"/>
                    <a:pt x="491" y="239"/>
                    <a:pt x="485" y="242"/>
                  </a:cubicBezTo>
                  <a:cubicBezTo>
                    <a:pt x="482" y="244"/>
                    <a:pt x="480" y="247"/>
                    <a:pt x="478" y="246"/>
                  </a:cubicBezTo>
                  <a:cubicBezTo>
                    <a:pt x="467" y="243"/>
                    <a:pt x="466" y="252"/>
                    <a:pt x="463" y="258"/>
                  </a:cubicBezTo>
                  <a:cubicBezTo>
                    <a:pt x="457" y="271"/>
                    <a:pt x="450" y="284"/>
                    <a:pt x="444" y="298"/>
                  </a:cubicBezTo>
                  <a:cubicBezTo>
                    <a:pt x="441" y="304"/>
                    <a:pt x="440" y="311"/>
                    <a:pt x="438" y="318"/>
                  </a:cubicBezTo>
                  <a:cubicBezTo>
                    <a:pt x="436" y="328"/>
                    <a:pt x="435" y="338"/>
                    <a:pt x="434" y="348"/>
                  </a:cubicBezTo>
                  <a:cubicBezTo>
                    <a:pt x="433" y="355"/>
                    <a:pt x="435" y="362"/>
                    <a:pt x="436" y="369"/>
                  </a:cubicBezTo>
                  <a:cubicBezTo>
                    <a:pt x="436" y="373"/>
                    <a:pt x="438" y="376"/>
                    <a:pt x="439" y="380"/>
                  </a:cubicBezTo>
                  <a:cubicBezTo>
                    <a:pt x="423" y="384"/>
                    <a:pt x="408" y="384"/>
                    <a:pt x="393" y="382"/>
                  </a:cubicBezTo>
                  <a:cubicBezTo>
                    <a:pt x="391" y="381"/>
                    <a:pt x="388" y="380"/>
                    <a:pt x="387" y="378"/>
                  </a:cubicBezTo>
                  <a:cubicBezTo>
                    <a:pt x="383" y="371"/>
                    <a:pt x="379" y="362"/>
                    <a:pt x="374" y="354"/>
                  </a:cubicBezTo>
                  <a:cubicBezTo>
                    <a:pt x="372" y="351"/>
                    <a:pt x="368" y="347"/>
                    <a:pt x="368" y="343"/>
                  </a:cubicBezTo>
                  <a:cubicBezTo>
                    <a:pt x="366" y="316"/>
                    <a:pt x="340" y="305"/>
                    <a:pt x="328" y="284"/>
                  </a:cubicBezTo>
                  <a:cubicBezTo>
                    <a:pt x="325" y="305"/>
                    <a:pt x="317" y="325"/>
                    <a:pt x="330" y="346"/>
                  </a:cubicBezTo>
                  <a:cubicBezTo>
                    <a:pt x="335" y="354"/>
                    <a:pt x="334" y="354"/>
                    <a:pt x="321" y="360"/>
                  </a:cubicBezTo>
                  <a:cubicBezTo>
                    <a:pt x="322" y="364"/>
                    <a:pt x="322" y="368"/>
                    <a:pt x="323" y="371"/>
                  </a:cubicBezTo>
                  <a:cubicBezTo>
                    <a:pt x="314" y="378"/>
                    <a:pt x="305" y="381"/>
                    <a:pt x="296" y="372"/>
                  </a:cubicBezTo>
                  <a:cubicBezTo>
                    <a:pt x="291" y="367"/>
                    <a:pt x="287" y="363"/>
                    <a:pt x="288" y="355"/>
                  </a:cubicBezTo>
                  <a:cubicBezTo>
                    <a:pt x="288" y="349"/>
                    <a:pt x="288" y="342"/>
                    <a:pt x="289" y="335"/>
                  </a:cubicBezTo>
                  <a:cubicBezTo>
                    <a:pt x="290" y="314"/>
                    <a:pt x="285" y="296"/>
                    <a:pt x="274" y="278"/>
                  </a:cubicBezTo>
                  <a:cubicBezTo>
                    <a:pt x="263" y="260"/>
                    <a:pt x="258" y="241"/>
                    <a:pt x="263" y="219"/>
                  </a:cubicBezTo>
                  <a:cubicBezTo>
                    <a:pt x="252" y="218"/>
                    <a:pt x="241" y="218"/>
                    <a:pt x="230" y="217"/>
                  </a:cubicBezTo>
                  <a:cubicBezTo>
                    <a:pt x="221" y="216"/>
                    <a:pt x="212" y="211"/>
                    <a:pt x="201" y="218"/>
                  </a:cubicBezTo>
                  <a:cubicBezTo>
                    <a:pt x="197" y="220"/>
                    <a:pt x="190" y="217"/>
                    <a:pt x="185" y="217"/>
                  </a:cubicBezTo>
                  <a:cubicBezTo>
                    <a:pt x="177" y="237"/>
                    <a:pt x="169" y="257"/>
                    <a:pt x="161" y="277"/>
                  </a:cubicBezTo>
                  <a:cubicBezTo>
                    <a:pt x="160" y="279"/>
                    <a:pt x="159" y="283"/>
                    <a:pt x="160" y="285"/>
                  </a:cubicBezTo>
                  <a:cubicBezTo>
                    <a:pt x="166" y="307"/>
                    <a:pt x="164" y="331"/>
                    <a:pt x="178" y="351"/>
                  </a:cubicBezTo>
                  <a:cubicBezTo>
                    <a:pt x="180" y="353"/>
                    <a:pt x="181" y="356"/>
                    <a:pt x="182" y="358"/>
                  </a:cubicBezTo>
                  <a:cubicBezTo>
                    <a:pt x="167" y="366"/>
                    <a:pt x="157" y="363"/>
                    <a:pt x="152" y="349"/>
                  </a:cubicBezTo>
                  <a:cubicBezTo>
                    <a:pt x="150" y="346"/>
                    <a:pt x="148" y="343"/>
                    <a:pt x="146" y="340"/>
                  </a:cubicBezTo>
                  <a:cubicBezTo>
                    <a:pt x="145" y="338"/>
                    <a:pt x="143" y="335"/>
                    <a:pt x="144" y="334"/>
                  </a:cubicBezTo>
                  <a:cubicBezTo>
                    <a:pt x="149" y="318"/>
                    <a:pt x="138" y="305"/>
                    <a:pt x="136" y="290"/>
                  </a:cubicBezTo>
                  <a:cubicBezTo>
                    <a:pt x="136" y="289"/>
                    <a:pt x="135" y="288"/>
                    <a:pt x="133" y="285"/>
                  </a:cubicBezTo>
                  <a:cubicBezTo>
                    <a:pt x="133" y="295"/>
                    <a:pt x="133" y="301"/>
                    <a:pt x="133" y="308"/>
                  </a:cubicBezTo>
                  <a:cubicBezTo>
                    <a:pt x="133" y="314"/>
                    <a:pt x="134" y="319"/>
                    <a:pt x="133" y="324"/>
                  </a:cubicBezTo>
                  <a:cubicBezTo>
                    <a:pt x="128" y="339"/>
                    <a:pt x="132" y="352"/>
                    <a:pt x="141" y="364"/>
                  </a:cubicBezTo>
                  <a:cubicBezTo>
                    <a:pt x="151" y="375"/>
                    <a:pt x="151" y="376"/>
                    <a:pt x="142" y="383"/>
                  </a:cubicBezTo>
                  <a:cubicBezTo>
                    <a:pt x="136" y="388"/>
                    <a:pt x="125" y="387"/>
                    <a:pt x="120" y="379"/>
                  </a:cubicBezTo>
                  <a:cubicBezTo>
                    <a:pt x="116" y="375"/>
                    <a:pt x="115" y="370"/>
                    <a:pt x="111" y="363"/>
                  </a:cubicBezTo>
                  <a:close/>
                  <a:moveTo>
                    <a:pt x="18" y="142"/>
                  </a:moveTo>
                  <a:cubicBezTo>
                    <a:pt x="20" y="141"/>
                    <a:pt x="21" y="141"/>
                    <a:pt x="23" y="141"/>
                  </a:cubicBezTo>
                  <a:cubicBezTo>
                    <a:pt x="25" y="133"/>
                    <a:pt x="28" y="125"/>
                    <a:pt x="30" y="116"/>
                  </a:cubicBezTo>
                  <a:cubicBezTo>
                    <a:pt x="30" y="115"/>
                    <a:pt x="28" y="112"/>
                    <a:pt x="27" y="111"/>
                  </a:cubicBezTo>
                  <a:cubicBezTo>
                    <a:pt x="20" y="108"/>
                    <a:pt x="9" y="114"/>
                    <a:pt x="10" y="122"/>
                  </a:cubicBezTo>
                  <a:cubicBezTo>
                    <a:pt x="11" y="129"/>
                    <a:pt x="15" y="135"/>
                    <a:pt x="18" y="142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8"/>
            <p:cNvSpPr>
              <a:spLocks noEditPoints="1"/>
            </p:cNvSpPr>
            <p:nvPr userDrawn="1"/>
          </p:nvSpPr>
          <p:spPr bwMode="auto">
            <a:xfrm>
              <a:off x="2941638" y="725488"/>
              <a:ext cx="1247775" cy="1060450"/>
            </a:xfrm>
            <a:custGeom>
              <a:avLst/>
              <a:gdLst>
                <a:gd name="T0" fmla="*/ 371 w 399"/>
                <a:gd name="T1" fmla="*/ 253 h 339"/>
                <a:gd name="T2" fmla="*/ 382 w 399"/>
                <a:gd name="T3" fmla="*/ 246 h 339"/>
                <a:gd name="T4" fmla="*/ 388 w 399"/>
                <a:gd name="T5" fmla="*/ 261 h 339"/>
                <a:gd name="T6" fmla="*/ 394 w 399"/>
                <a:gd name="T7" fmla="*/ 267 h 339"/>
                <a:gd name="T8" fmla="*/ 399 w 399"/>
                <a:gd name="T9" fmla="*/ 278 h 339"/>
                <a:gd name="T10" fmla="*/ 387 w 399"/>
                <a:gd name="T11" fmla="*/ 279 h 339"/>
                <a:gd name="T12" fmla="*/ 390 w 399"/>
                <a:gd name="T13" fmla="*/ 284 h 339"/>
                <a:gd name="T14" fmla="*/ 383 w 399"/>
                <a:gd name="T15" fmla="*/ 285 h 339"/>
                <a:gd name="T16" fmla="*/ 385 w 399"/>
                <a:gd name="T17" fmla="*/ 287 h 339"/>
                <a:gd name="T18" fmla="*/ 376 w 399"/>
                <a:gd name="T19" fmla="*/ 299 h 339"/>
                <a:gd name="T20" fmla="*/ 365 w 399"/>
                <a:gd name="T21" fmla="*/ 309 h 339"/>
                <a:gd name="T22" fmla="*/ 361 w 399"/>
                <a:gd name="T23" fmla="*/ 312 h 339"/>
                <a:gd name="T24" fmla="*/ 356 w 399"/>
                <a:gd name="T25" fmla="*/ 298 h 339"/>
                <a:gd name="T26" fmla="*/ 327 w 399"/>
                <a:gd name="T27" fmla="*/ 302 h 339"/>
                <a:gd name="T28" fmla="*/ 313 w 399"/>
                <a:gd name="T29" fmla="*/ 291 h 339"/>
                <a:gd name="T30" fmla="*/ 331 w 399"/>
                <a:gd name="T31" fmla="*/ 280 h 339"/>
                <a:gd name="T32" fmla="*/ 312 w 399"/>
                <a:gd name="T33" fmla="*/ 265 h 339"/>
                <a:gd name="T34" fmla="*/ 267 w 399"/>
                <a:gd name="T35" fmla="*/ 253 h 339"/>
                <a:gd name="T36" fmla="*/ 230 w 399"/>
                <a:gd name="T37" fmla="*/ 249 h 339"/>
                <a:gd name="T38" fmla="*/ 198 w 399"/>
                <a:gd name="T39" fmla="*/ 257 h 339"/>
                <a:gd name="T40" fmla="*/ 177 w 399"/>
                <a:gd name="T41" fmla="*/ 270 h 339"/>
                <a:gd name="T42" fmla="*/ 184 w 399"/>
                <a:gd name="T43" fmla="*/ 279 h 339"/>
                <a:gd name="T44" fmla="*/ 210 w 399"/>
                <a:gd name="T45" fmla="*/ 310 h 339"/>
                <a:gd name="T46" fmla="*/ 230 w 399"/>
                <a:gd name="T47" fmla="*/ 318 h 339"/>
                <a:gd name="T48" fmla="*/ 272 w 399"/>
                <a:gd name="T49" fmla="*/ 322 h 339"/>
                <a:gd name="T50" fmla="*/ 227 w 399"/>
                <a:gd name="T51" fmla="*/ 322 h 339"/>
                <a:gd name="T52" fmla="*/ 231 w 399"/>
                <a:gd name="T53" fmla="*/ 336 h 339"/>
                <a:gd name="T54" fmla="*/ 189 w 399"/>
                <a:gd name="T55" fmla="*/ 329 h 339"/>
                <a:gd name="T56" fmla="*/ 194 w 399"/>
                <a:gd name="T57" fmla="*/ 337 h 339"/>
                <a:gd name="T58" fmla="*/ 192 w 399"/>
                <a:gd name="T59" fmla="*/ 339 h 339"/>
                <a:gd name="T60" fmla="*/ 172 w 399"/>
                <a:gd name="T61" fmla="*/ 328 h 339"/>
                <a:gd name="T62" fmla="*/ 153 w 399"/>
                <a:gd name="T63" fmla="*/ 333 h 339"/>
                <a:gd name="T64" fmla="*/ 171 w 399"/>
                <a:gd name="T65" fmla="*/ 318 h 339"/>
                <a:gd name="T66" fmla="*/ 173 w 399"/>
                <a:gd name="T67" fmla="*/ 305 h 339"/>
                <a:gd name="T68" fmla="*/ 152 w 399"/>
                <a:gd name="T69" fmla="*/ 272 h 339"/>
                <a:gd name="T70" fmla="*/ 146 w 399"/>
                <a:gd name="T71" fmla="*/ 270 h 339"/>
                <a:gd name="T72" fmla="*/ 99 w 399"/>
                <a:gd name="T73" fmla="*/ 258 h 339"/>
                <a:gd name="T74" fmla="*/ 57 w 399"/>
                <a:gd name="T75" fmla="*/ 185 h 339"/>
                <a:gd name="T76" fmla="*/ 67 w 399"/>
                <a:gd name="T77" fmla="*/ 161 h 339"/>
                <a:gd name="T78" fmla="*/ 58 w 399"/>
                <a:gd name="T79" fmla="*/ 143 h 339"/>
                <a:gd name="T80" fmla="*/ 31 w 399"/>
                <a:gd name="T81" fmla="*/ 123 h 339"/>
                <a:gd name="T82" fmla="*/ 21 w 399"/>
                <a:gd name="T83" fmla="*/ 116 h 339"/>
                <a:gd name="T84" fmla="*/ 21 w 399"/>
                <a:gd name="T85" fmla="*/ 94 h 339"/>
                <a:gd name="T86" fmla="*/ 5 w 399"/>
                <a:gd name="T87" fmla="*/ 60 h 339"/>
                <a:gd name="T88" fmla="*/ 1 w 399"/>
                <a:gd name="T89" fmla="*/ 30 h 339"/>
                <a:gd name="T90" fmla="*/ 2 w 399"/>
                <a:gd name="T91" fmla="*/ 17 h 339"/>
                <a:gd name="T92" fmla="*/ 41 w 399"/>
                <a:gd name="T93" fmla="*/ 12 h 339"/>
                <a:gd name="T94" fmla="*/ 74 w 399"/>
                <a:gd name="T95" fmla="*/ 44 h 339"/>
                <a:gd name="T96" fmla="*/ 128 w 399"/>
                <a:gd name="T97" fmla="*/ 72 h 339"/>
                <a:gd name="T98" fmla="*/ 162 w 399"/>
                <a:gd name="T99" fmla="*/ 79 h 339"/>
                <a:gd name="T100" fmla="*/ 191 w 399"/>
                <a:gd name="T101" fmla="*/ 88 h 339"/>
                <a:gd name="T102" fmla="*/ 196 w 399"/>
                <a:gd name="T103" fmla="*/ 89 h 339"/>
                <a:gd name="T104" fmla="*/ 276 w 399"/>
                <a:gd name="T105" fmla="*/ 119 h 339"/>
                <a:gd name="T106" fmla="*/ 315 w 399"/>
                <a:gd name="T107" fmla="*/ 167 h 339"/>
                <a:gd name="T108" fmla="*/ 371 w 399"/>
                <a:gd name="T109" fmla="*/ 253 h 339"/>
                <a:gd name="T110" fmla="*/ 190 w 399"/>
                <a:gd name="T111" fmla="*/ 309 h 339"/>
                <a:gd name="T112" fmla="*/ 203 w 399"/>
                <a:gd name="T113" fmla="*/ 322 h 339"/>
                <a:gd name="T114" fmla="*/ 206 w 399"/>
                <a:gd name="T115" fmla="*/ 319 h 339"/>
                <a:gd name="T116" fmla="*/ 190 w 399"/>
                <a:gd name="T117" fmla="*/ 30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99" h="339">
                  <a:moveTo>
                    <a:pt x="371" y="253"/>
                  </a:moveTo>
                  <a:cubicBezTo>
                    <a:pt x="375" y="250"/>
                    <a:pt x="378" y="249"/>
                    <a:pt x="382" y="246"/>
                  </a:cubicBezTo>
                  <a:cubicBezTo>
                    <a:pt x="384" y="251"/>
                    <a:pt x="386" y="257"/>
                    <a:pt x="388" y="261"/>
                  </a:cubicBezTo>
                  <a:cubicBezTo>
                    <a:pt x="390" y="264"/>
                    <a:pt x="393" y="265"/>
                    <a:pt x="394" y="267"/>
                  </a:cubicBezTo>
                  <a:cubicBezTo>
                    <a:pt x="388" y="272"/>
                    <a:pt x="394" y="274"/>
                    <a:pt x="399" y="278"/>
                  </a:cubicBezTo>
                  <a:cubicBezTo>
                    <a:pt x="394" y="278"/>
                    <a:pt x="391" y="278"/>
                    <a:pt x="387" y="279"/>
                  </a:cubicBezTo>
                  <a:cubicBezTo>
                    <a:pt x="388" y="281"/>
                    <a:pt x="389" y="282"/>
                    <a:pt x="390" y="284"/>
                  </a:cubicBezTo>
                  <a:cubicBezTo>
                    <a:pt x="387" y="284"/>
                    <a:pt x="385" y="285"/>
                    <a:pt x="383" y="285"/>
                  </a:cubicBezTo>
                  <a:cubicBezTo>
                    <a:pt x="384" y="286"/>
                    <a:pt x="384" y="286"/>
                    <a:pt x="385" y="287"/>
                  </a:cubicBezTo>
                  <a:cubicBezTo>
                    <a:pt x="382" y="291"/>
                    <a:pt x="379" y="298"/>
                    <a:pt x="376" y="299"/>
                  </a:cubicBezTo>
                  <a:cubicBezTo>
                    <a:pt x="369" y="300"/>
                    <a:pt x="367" y="304"/>
                    <a:pt x="365" y="309"/>
                  </a:cubicBezTo>
                  <a:cubicBezTo>
                    <a:pt x="364" y="310"/>
                    <a:pt x="363" y="310"/>
                    <a:pt x="361" y="312"/>
                  </a:cubicBezTo>
                  <a:cubicBezTo>
                    <a:pt x="359" y="307"/>
                    <a:pt x="358" y="303"/>
                    <a:pt x="356" y="298"/>
                  </a:cubicBezTo>
                  <a:cubicBezTo>
                    <a:pt x="347" y="303"/>
                    <a:pt x="337" y="307"/>
                    <a:pt x="327" y="302"/>
                  </a:cubicBezTo>
                  <a:cubicBezTo>
                    <a:pt x="323" y="299"/>
                    <a:pt x="319" y="295"/>
                    <a:pt x="313" y="291"/>
                  </a:cubicBezTo>
                  <a:cubicBezTo>
                    <a:pt x="320" y="287"/>
                    <a:pt x="326" y="284"/>
                    <a:pt x="331" y="280"/>
                  </a:cubicBezTo>
                  <a:cubicBezTo>
                    <a:pt x="327" y="271"/>
                    <a:pt x="320" y="267"/>
                    <a:pt x="312" y="265"/>
                  </a:cubicBezTo>
                  <a:cubicBezTo>
                    <a:pt x="297" y="261"/>
                    <a:pt x="281" y="258"/>
                    <a:pt x="267" y="253"/>
                  </a:cubicBezTo>
                  <a:cubicBezTo>
                    <a:pt x="254" y="249"/>
                    <a:pt x="243" y="246"/>
                    <a:pt x="230" y="249"/>
                  </a:cubicBezTo>
                  <a:cubicBezTo>
                    <a:pt x="219" y="251"/>
                    <a:pt x="208" y="253"/>
                    <a:pt x="198" y="257"/>
                  </a:cubicBezTo>
                  <a:cubicBezTo>
                    <a:pt x="191" y="259"/>
                    <a:pt x="185" y="265"/>
                    <a:pt x="177" y="270"/>
                  </a:cubicBezTo>
                  <a:cubicBezTo>
                    <a:pt x="179" y="273"/>
                    <a:pt x="181" y="276"/>
                    <a:pt x="184" y="279"/>
                  </a:cubicBezTo>
                  <a:cubicBezTo>
                    <a:pt x="192" y="289"/>
                    <a:pt x="201" y="300"/>
                    <a:pt x="210" y="310"/>
                  </a:cubicBezTo>
                  <a:cubicBezTo>
                    <a:pt x="215" y="316"/>
                    <a:pt x="221" y="318"/>
                    <a:pt x="230" y="318"/>
                  </a:cubicBezTo>
                  <a:cubicBezTo>
                    <a:pt x="244" y="318"/>
                    <a:pt x="258" y="313"/>
                    <a:pt x="272" y="322"/>
                  </a:cubicBezTo>
                  <a:cubicBezTo>
                    <a:pt x="257" y="322"/>
                    <a:pt x="242" y="322"/>
                    <a:pt x="227" y="322"/>
                  </a:cubicBezTo>
                  <a:cubicBezTo>
                    <a:pt x="229" y="328"/>
                    <a:pt x="230" y="332"/>
                    <a:pt x="231" y="336"/>
                  </a:cubicBezTo>
                  <a:cubicBezTo>
                    <a:pt x="218" y="325"/>
                    <a:pt x="204" y="329"/>
                    <a:pt x="189" y="329"/>
                  </a:cubicBezTo>
                  <a:cubicBezTo>
                    <a:pt x="191" y="332"/>
                    <a:pt x="192" y="335"/>
                    <a:pt x="194" y="337"/>
                  </a:cubicBezTo>
                  <a:cubicBezTo>
                    <a:pt x="193" y="338"/>
                    <a:pt x="193" y="338"/>
                    <a:pt x="192" y="339"/>
                  </a:cubicBezTo>
                  <a:cubicBezTo>
                    <a:pt x="186" y="336"/>
                    <a:pt x="181" y="332"/>
                    <a:pt x="172" y="328"/>
                  </a:cubicBezTo>
                  <a:cubicBezTo>
                    <a:pt x="167" y="329"/>
                    <a:pt x="159" y="331"/>
                    <a:pt x="153" y="333"/>
                  </a:cubicBezTo>
                  <a:cubicBezTo>
                    <a:pt x="158" y="329"/>
                    <a:pt x="165" y="324"/>
                    <a:pt x="171" y="318"/>
                  </a:cubicBezTo>
                  <a:cubicBezTo>
                    <a:pt x="173" y="315"/>
                    <a:pt x="174" y="309"/>
                    <a:pt x="173" y="305"/>
                  </a:cubicBezTo>
                  <a:cubicBezTo>
                    <a:pt x="172" y="290"/>
                    <a:pt x="165" y="279"/>
                    <a:pt x="152" y="272"/>
                  </a:cubicBezTo>
                  <a:cubicBezTo>
                    <a:pt x="150" y="271"/>
                    <a:pt x="148" y="270"/>
                    <a:pt x="146" y="270"/>
                  </a:cubicBezTo>
                  <a:cubicBezTo>
                    <a:pt x="130" y="270"/>
                    <a:pt x="114" y="265"/>
                    <a:pt x="99" y="258"/>
                  </a:cubicBezTo>
                  <a:cubicBezTo>
                    <a:pt x="68" y="244"/>
                    <a:pt x="55" y="212"/>
                    <a:pt x="57" y="185"/>
                  </a:cubicBezTo>
                  <a:cubicBezTo>
                    <a:pt x="58" y="177"/>
                    <a:pt x="64" y="169"/>
                    <a:pt x="67" y="161"/>
                  </a:cubicBezTo>
                  <a:cubicBezTo>
                    <a:pt x="54" y="152"/>
                    <a:pt x="54" y="152"/>
                    <a:pt x="58" y="143"/>
                  </a:cubicBezTo>
                  <a:cubicBezTo>
                    <a:pt x="54" y="130"/>
                    <a:pt x="41" y="128"/>
                    <a:pt x="31" y="123"/>
                  </a:cubicBezTo>
                  <a:cubicBezTo>
                    <a:pt x="28" y="121"/>
                    <a:pt x="24" y="119"/>
                    <a:pt x="21" y="116"/>
                  </a:cubicBezTo>
                  <a:cubicBezTo>
                    <a:pt x="12" y="109"/>
                    <a:pt x="11" y="104"/>
                    <a:pt x="21" y="94"/>
                  </a:cubicBezTo>
                  <a:cubicBezTo>
                    <a:pt x="15" y="83"/>
                    <a:pt x="8" y="72"/>
                    <a:pt x="5" y="60"/>
                  </a:cubicBezTo>
                  <a:cubicBezTo>
                    <a:pt x="2" y="50"/>
                    <a:pt x="2" y="40"/>
                    <a:pt x="1" y="30"/>
                  </a:cubicBezTo>
                  <a:cubicBezTo>
                    <a:pt x="1" y="26"/>
                    <a:pt x="0" y="20"/>
                    <a:pt x="2" y="17"/>
                  </a:cubicBezTo>
                  <a:cubicBezTo>
                    <a:pt x="10" y="3"/>
                    <a:pt x="29" y="0"/>
                    <a:pt x="41" y="12"/>
                  </a:cubicBezTo>
                  <a:cubicBezTo>
                    <a:pt x="52" y="23"/>
                    <a:pt x="63" y="33"/>
                    <a:pt x="74" y="44"/>
                  </a:cubicBezTo>
                  <a:cubicBezTo>
                    <a:pt x="90" y="58"/>
                    <a:pt x="109" y="65"/>
                    <a:pt x="128" y="72"/>
                  </a:cubicBezTo>
                  <a:cubicBezTo>
                    <a:pt x="139" y="76"/>
                    <a:pt x="151" y="76"/>
                    <a:pt x="162" y="79"/>
                  </a:cubicBezTo>
                  <a:cubicBezTo>
                    <a:pt x="172" y="82"/>
                    <a:pt x="181" y="85"/>
                    <a:pt x="191" y="88"/>
                  </a:cubicBezTo>
                  <a:cubicBezTo>
                    <a:pt x="192" y="89"/>
                    <a:pt x="194" y="89"/>
                    <a:pt x="196" y="89"/>
                  </a:cubicBezTo>
                  <a:cubicBezTo>
                    <a:pt x="228" y="85"/>
                    <a:pt x="252" y="101"/>
                    <a:pt x="276" y="119"/>
                  </a:cubicBezTo>
                  <a:cubicBezTo>
                    <a:pt x="293" y="131"/>
                    <a:pt x="305" y="147"/>
                    <a:pt x="315" y="167"/>
                  </a:cubicBezTo>
                  <a:cubicBezTo>
                    <a:pt x="329" y="198"/>
                    <a:pt x="348" y="227"/>
                    <a:pt x="371" y="253"/>
                  </a:cubicBezTo>
                  <a:close/>
                  <a:moveTo>
                    <a:pt x="190" y="309"/>
                  </a:moveTo>
                  <a:cubicBezTo>
                    <a:pt x="191" y="321"/>
                    <a:pt x="193" y="323"/>
                    <a:pt x="203" y="322"/>
                  </a:cubicBezTo>
                  <a:cubicBezTo>
                    <a:pt x="204" y="321"/>
                    <a:pt x="205" y="320"/>
                    <a:pt x="206" y="319"/>
                  </a:cubicBezTo>
                  <a:cubicBezTo>
                    <a:pt x="201" y="316"/>
                    <a:pt x="195" y="312"/>
                    <a:pt x="190" y="309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1474788" y="2043113"/>
              <a:ext cx="944563" cy="1304925"/>
            </a:xfrm>
            <a:custGeom>
              <a:avLst/>
              <a:gdLst>
                <a:gd name="T0" fmla="*/ 71 w 302"/>
                <a:gd name="T1" fmla="*/ 411 h 417"/>
                <a:gd name="T2" fmla="*/ 99 w 302"/>
                <a:gd name="T3" fmla="*/ 398 h 417"/>
                <a:gd name="T4" fmla="*/ 119 w 302"/>
                <a:gd name="T5" fmla="*/ 382 h 417"/>
                <a:gd name="T6" fmla="*/ 86 w 302"/>
                <a:gd name="T7" fmla="*/ 383 h 417"/>
                <a:gd name="T8" fmla="*/ 113 w 302"/>
                <a:gd name="T9" fmla="*/ 368 h 417"/>
                <a:gd name="T10" fmla="*/ 95 w 302"/>
                <a:gd name="T11" fmla="*/ 340 h 417"/>
                <a:gd name="T12" fmla="*/ 69 w 302"/>
                <a:gd name="T13" fmla="*/ 332 h 417"/>
                <a:gd name="T14" fmla="*/ 47 w 302"/>
                <a:gd name="T15" fmla="*/ 318 h 417"/>
                <a:gd name="T16" fmla="*/ 32 w 302"/>
                <a:gd name="T17" fmla="*/ 320 h 417"/>
                <a:gd name="T18" fmla="*/ 8 w 302"/>
                <a:gd name="T19" fmla="*/ 276 h 417"/>
                <a:gd name="T20" fmla="*/ 1 w 302"/>
                <a:gd name="T21" fmla="*/ 203 h 417"/>
                <a:gd name="T22" fmla="*/ 15 w 302"/>
                <a:gd name="T23" fmla="*/ 135 h 417"/>
                <a:gd name="T24" fmla="*/ 70 w 302"/>
                <a:gd name="T25" fmla="*/ 23 h 417"/>
                <a:gd name="T26" fmla="*/ 71 w 302"/>
                <a:gd name="T27" fmla="*/ 0 h 417"/>
                <a:gd name="T28" fmla="*/ 96 w 302"/>
                <a:gd name="T29" fmla="*/ 50 h 417"/>
                <a:gd name="T30" fmla="*/ 122 w 302"/>
                <a:gd name="T31" fmla="*/ 88 h 417"/>
                <a:gd name="T32" fmla="*/ 120 w 302"/>
                <a:gd name="T33" fmla="*/ 133 h 417"/>
                <a:gd name="T34" fmla="*/ 159 w 302"/>
                <a:gd name="T35" fmla="*/ 145 h 417"/>
                <a:gd name="T36" fmla="*/ 214 w 302"/>
                <a:gd name="T37" fmla="*/ 114 h 417"/>
                <a:gd name="T38" fmla="*/ 246 w 302"/>
                <a:gd name="T39" fmla="*/ 79 h 417"/>
                <a:gd name="T40" fmla="*/ 301 w 302"/>
                <a:gd name="T41" fmla="*/ 89 h 417"/>
                <a:gd name="T42" fmla="*/ 293 w 302"/>
                <a:gd name="T43" fmla="*/ 135 h 417"/>
                <a:gd name="T44" fmla="*/ 275 w 302"/>
                <a:gd name="T45" fmla="*/ 187 h 417"/>
                <a:gd name="T46" fmla="*/ 278 w 302"/>
                <a:gd name="T47" fmla="*/ 216 h 417"/>
                <a:gd name="T48" fmla="*/ 253 w 302"/>
                <a:gd name="T49" fmla="*/ 248 h 417"/>
                <a:gd name="T50" fmla="*/ 247 w 302"/>
                <a:gd name="T51" fmla="*/ 274 h 417"/>
                <a:gd name="T52" fmla="*/ 245 w 302"/>
                <a:gd name="T53" fmla="*/ 303 h 417"/>
                <a:gd name="T54" fmla="*/ 202 w 302"/>
                <a:gd name="T55" fmla="*/ 351 h 417"/>
                <a:gd name="T56" fmla="*/ 153 w 302"/>
                <a:gd name="T57" fmla="*/ 367 h 417"/>
                <a:gd name="T58" fmla="*/ 145 w 302"/>
                <a:gd name="T59" fmla="*/ 375 h 417"/>
                <a:gd name="T60" fmla="*/ 152 w 302"/>
                <a:gd name="T61" fmla="*/ 400 h 417"/>
                <a:gd name="T62" fmla="*/ 109 w 302"/>
                <a:gd name="T63" fmla="*/ 415 h 417"/>
                <a:gd name="T64" fmla="*/ 100 w 302"/>
                <a:gd name="T65" fmla="*/ 408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02" h="417">
                  <a:moveTo>
                    <a:pt x="99" y="405"/>
                  </a:moveTo>
                  <a:cubicBezTo>
                    <a:pt x="91" y="407"/>
                    <a:pt x="82" y="409"/>
                    <a:pt x="71" y="411"/>
                  </a:cubicBezTo>
                  <a:cubicBezTo>
                    <a:pt x="74" y="407"/>
                    <a:pt x="75" y="403"/>
                    <a:pt x="78" y="402"/>
                  </a:cubicBezTo>
                  <a:cubicBezTo>
                    <a:pt x="85" y="400"/>
                    <a:pt x="92" y="399"/>
                    <a:pt x="99" y="398"/>
                  </a:cubicBezTo>
                  <a:cubicBezTo>
                    <a:pt x="109" y="398"/>
                    <a:pt x="115" y="392"/>
                    <a:pt x="120" y="385"/>
                  </a:cubicBezTo>
                  <a:cubicBezTo>
                    <a:pt x="120" y="384"/>
                    <a:pt x="119" y="383"/>
                    <a:pt x="119" y="382"/>
                  </a:cubicBezTo>
                  <a:cubicBezTo>
                    <a:pt x="115" y="385"/>
                    <a:pt x="111" y="387"/>
                    <a:pt x="107" y="390"/>
                  </a:cubicBezTo>
                  <a:cubicBezTo>
                    <a:pt x="104" y="377"/>
                    <a:pt x="94" y="384"/>
                    <a:pt x="86" y="383"/>
                  </a:cubicBezTo>
                  <a:cubicBezTo>
                    <a:pt x="80" y="383"/>
                    <a:pt x="74" y="386"/>
                    <a:pt x="68" y="386"/>
                  </a:cubicBezTo>
                  <a:cubicBezTo>
                    <a:pt x="80" y="371"/>
                    <a:pt x="101" y="380"/>
                    <a:pt x="113" y="368"/>
                  </a:cubicBezTo>
                  <a:cubicBezTo>
                    <a:pt x="110" y="361"/>
                    <a:pt x="108" y="353"/>
                    <a:pt x="104" y="347"/>
                  </a:cubicBezTo>
                  <a:cubicBezTo>
                    <a:pt x="102" y="344"/>
                    <a:pt x="99" y="341"/>
                    <a:pt x="95" y="340"/>
                  </a:cubicBezTo>
                  <a:cubicBezTo>
                    <a:pt x="88" y="337"/>
                    <a:pt x="81" y="335"/>
                    <a:pt x="73" y="332"/>
                  </a:cubicBezTo>
                  <a:cubicBezTo>
                    <a:pt x="72" y="332"/>
                    <a:pt x="70" y="331"/>
                    <a:pt x="69" y="332"/>
                  </a:cubicBezTo>
                  <a:cubicBezTo>
                    <a:pt x="60" y="341"/>
                    <a:pt x="56" y="334"/>
                    <a:pt x="52" y="327"/>
                  </a:cubicBezTo>
                  <a:cubicBezTo>
                    <a:pt x="51" y="324"/>
                    <a:pt x="49" y="321"/>
                    <a:pt x="47" y="318"/>
                  </a:cubicBezTo>
                  <a:cubicBezTo>
                    <a:pt x="44" y="319"/>
                    <a:pt x="41" y="320"/>
                    <a:pt x="38" y="321"/>
                  </a:cubicBezTo>
                  <a:cubicBezTo>
                    <a:pt x="36" y="321"/>
                    <a:pt x="32" y="321"/>
                    <a:pt x="32" y="320"/>
                  </a:cubicBezTo>
                  <a:cubicBezTo>
                    <a:pt x="26" y="311"/>
                    <a:pt x="20" y="301"/>
                    <a:pt x="15" y="292"/>
                  </a:cubicBezTo>
                  <a:cubicBezTo>
                    <a:pt x="12" y="287"/>
                    <a:pt x="11" y="281"/>
                    <a:pt x="8" y="276"/>
                  </a:cubicBezTo>
                  <a:cubicBezTo>
                    <a:pt x="2" y="265"/>
                    <a:pt x="0" y="253"/>
                    <a:pt x="1" y="239"/>
                  </a:cubicBezTo>
                  <a:cubicBezTo>
                    <a:pt x="2" y="227"/>
                    <a:pt x="1" y="215"/>
                    <a:pt x="1" y="203"/>
                  </a:cubicBezTo>
                  <a:cubicBezTo>
                    <a:pt x="1" y="187"/>
                    <a:pt x="2" y="172"/>
                    <a:pt x="11" y="158"/>
                  </a:cubicBezTo>
                  <a:cubicBezTo>
                    <a:pt x="14" y="152"/>
                    <a:pt x="16" y="143"/>
                    <a:pt x="15" y="135"/>
                  </a:cubicBezTo>
                  <a:cubicBezTo>
                    <a:pt x="13" y="106"/>
                    <a:pt x="18" y="79"/>
                    <a:pt x="31" y="53"/>
                  </a:cubicBezTo>
                  <a:cubicBezTo>
                    <a:pt x="38" y="39"/>
                    <a:pt x="49" y="24"/>
                    <a:pt x="70" y="23"/>
                  </a:cubicBezTo>
                  <a:cubicBezTo>
                    <a:pt x="68" y="21"/>
                    <a:pt x="67" y="18"/>
                    <a:pt x="65" y="16"/>
                  </a:cubicBezTo>
                  <a:cubicBezTo>
                    <a:pt x="59" y="8"/>
                    <a:pt x="69" y="5"/>
                    <a:pt x="71" y="0"/>
                  </a:cubicBezTo>
                  <a:cubicBezTo>
                    <a:pt x="75" y="3"/>
                    <a:pt x="82" y="4"/>
                    <a:pt x="83" y="8"/>
                  </a:cubicBezTo>
                  <a:cubicBezTo>
                    <a:pt x="88" y="22"/>
                    <a:pt x="91" y="36"/>
                    <a:pt x="96" y="50"/>
                  </a:cubicBezTo>
                  <a:cubicBezTo>
                    <a:pt x="99" y="57"/>
                    <a:pt x="104" y="63"/>
                    <a:pt x="108" y="69"/>
                  </a:cubicBezTo>
                  <a:cubicBezTo>
                    <a:pt x="112" y="75"/>
                    <a:pt x="117" y="80"/>
                    <a:pt x="122" y="88"/>
                  </a:cubicBezTo>
                  <a:cubicBezTo>
                    <a:pt x="116" y="89"/>
                    <a:pt x="114" y="89"/>
                    <a:pt x="108" y="90"/>
                  </a:cubicBezTo>
                  <a:cubicBezTo>
                    <a:pt x="112" y="105"/>
                    <a:pt x="115" y="120"/>
                    <a:pt x="120" y="133"/>
                  </a:cubicBezTo>
                  <a:cubicBezTo>
                    <a:pt x="122" y="139"/>
                    <a:pt x="131" y="143"/>
                    <a:pt x="138" y="145"/>
                  </a:cubicBezTo>
                  <a:cubicBezTo>
                    <a:pt x="145" y="147"/>
                    <a:pt x="152" y="147"/>
                    <a:pt x="159" y="145"/>
                  </a:cubicBezTo>
                  <a:cubicBezTo>
                    <a:pt x="177" y="142"/>
                    <a:pt x="194" y="138"/>
                    <a:pt x="207" y="126"/>
                  </a:cubicBezTo>
                  <a:cubicBezTo>
                    <a:pt x="210" y="123"/>
                    <a:pt x="214" y="118"/>
                    <a:pt x="214" y="114"/>
                  </a:cubicBezTo>
                  <a:cubicBezTo>
                    <a:pt x="214" y="106"/>
                    <a:pt x="219" y="102"/>
                    <a:pt x="225" y="98"/>
                  </a:cubicBezTo>
                  <a:cubicBezTo>
                    <a:pt x="232" y="92"/>
                    <a:pt x="240" y="86"/>
                    <a:pt x="246" y="79"/>
                  </a:cubicBezTo>
                  <a:cubicBezTo>
                    <a:pt x="256" y="67"/>
                    <a:pt x="270" y="65"/>
                    <a:pt x="284" y="66"/>
                  </a:cubicBezTo>
                  <a:cubicBezTo>
                    <a:pt x="291" y="66"/>
                    <a:pt x="302" y="81"/>
                    <a:pt x="301" y="89"/>
                  </a:cubicBezTo>
                  <a:cubicBezTo>
                    <a:pt x="300" y="99"/>
                    <a:pt x="300" y="109"/>
                    <a:pt x="298" y="119"/>
                  </a:cubicBezTo>
                  <a:cubicBezTo>
                    <a:pt x="297" y="126"/>
                    <a:pt x="295" y="132"/>
                    <a:pt x="293" y="135"/>
                  </a:cubicBezTo>
                  <a:cubicBezTo>
                    <a:pt x="294" y="141"/>
                    <a:pt x="296" y="144"/>
                    <a:pt x="295" y="147"/>
                  </a:cubicBezTo>
                  <a:cubicBezTo>
                    <a:pt x="289" y="160"/>
                    <a:pt x="282" y="173"/>
                    <a:pt x="275" y="187"/>
                  </a:cubicBezTo>
                  <a:cubicBezTo>
                    <a:pt x="283" y="190"/>
                    <a:pt x="291" y="192"/>
                    <a:pt x="299" y="195"/>
                  </a:cubicBezTo>
                  <a:cubicBezTo>
                    <a:pt x="298" y="204"/>
                    <a:pt x="289" y="215"/>
                    <a:pt x="278" y="216"/>
                  </a:cubicBezTo>
                  <a:cubicBezTo>
                    <a:pt x="266" y="218"/>
                    <a:pt x="261" y="225"/>
                    <a:pt x="258" y="234"/>
                  </a:cubicBezTo>
                  <a:cubicBezTo>
                    <a:pt x="256" y="239"/>
                    <a:pt x="254" y="243"/>
                    <a:pt x="253" y="248"/>
                  </a:cubicBezTo>
                  <a:cubicBezTo>
                    <a:pt x="253" y="249"/>
                    <a:pt x="255" y="252"/>
                    <a:pt x="256" y="254"/>
                  </a:cubicBezTo>
                  <a:cubicBezTo>
                    <a:pt x="253" y="260"/>
                    <a:pt x="250" y="267"/>
                    <a:pt x="247" y="274"/>
                  </a:cubicBezTo>
                  <a:cubicBezTo>
                    <a:pt x="246" y="276"/>
                    <a:pt x="246" y="281"/>
                    <a:pt x="247" y="283"/>
                  </a:cubicBezTo>
                  <a:cubicBezTo>
                    <a:pt x="254" y="290"/>
                    <a:pt x="249" y="297"/>
                    <a:pt x="245" y="303"/>
                  </a:cubicBezTo>
                  <a:cubicBezTo>
                    <a:pt x="234" y="318"/>
                    <a:pt x="223" y="332"/>
                    <a:pt x="211" y="346"/>
                  </a:cubicBezTo>
                  <a:cubicBezTo>
                    <a:pt x="209" y="348"/>
                    <a:pt x="205" y="350"/>
                    <a:pt x="202" y="351"/>
                  </a:cubicBezTo>
                  <a:cubicBezTo>
                    <a:pt x="190" y="356"/>
                    <a:pt x="177" y="359"/>
                    <a:pt x="166" y="365"/>
                  </a:cubicBezTo>
                  <a:cubicBezTo>
                    <a:pt x="160" y="368"/>
                    <a:pt x="158" y="369"/>
                    <a:pt x="153" y="367"/>
                  </a:cubicBezTo>
                  <a:cubicBezTo>
                    <a:pt x="150" y="365"/>
                    <a:pt x="146" y="366"/>
                    <a:pt x="142" y="366"/>
                  </a:cubicBezTo>
                  <a:cubicBezTo>
                    <a:pt x="144" y="371"/>
                    <a:pt x="144" y="374"/>
                    <a:pt x="145" y="375"/>
                  </a:cubicBezTo>
                  <a:cubicBezTo>
                    <a:pt x="141" y="380"/>
                    <a:pt x="138" y="383"/>
                    <a:pt x="134" y="387"/>
                  </a:cubicBezTo>
                  <a:cubicBezTo>
                    <a:pt x="140" y="391"/>
                    <a:pt x="146" y="396"/>
                    <a:pt x="152" y="400"/>
                  </a:cubicBezTo>
                  <a:cubicBezTo>
                    <a:pt x="146" y="401"/>
                    <a:pt x="141" y="401"/>
                    <a:pt x="133" y="402"/>
                  </a:cubicBezTo>
                  <a:cubicBezTo>
                    <a:pt x="132" y="414"/>
                    <a:pt x="118" y="411"/>
                    <a:pt x="109" y="415"/>
                  </a:cubicBezTo>
                  <a:cubicBezTo>
                    <a:pt x="104" y="417"/>
                    <a:pt x="97" y="417"/>
                    <a:pt x="90" y="417"/>
                  </a:cubicBezTo>
                  <a:cubicBezTo>
                    <a:pt x="93" y="414"/>
                    <a:pt x="97" y="411"/>
                    <a:pt x="100" y="408"/>
                  </a:cubicBezTo>
                  <a:cubicBezTo>
                    <a:pt x="100" y="407"/>
                    <a:pt x="99" y="406"/>
                    <a:pt x="99" y="405"/>
                  </a:cubicBezTo>
                  <a:close/>
                </a:path>
              </a:pathLst>
            </a:custGeom>
            <a:solidFill>
              <a:srgbClr val="E8C8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4373563" y="460375"/>
              <a:ext cx="1065213" cy="1366837"/>
            </a:xfrm>
            <a:custGeom>
              <a:avLst/>
              <a:gdLst>
                <a:gd name="T0" fmla="*/ 180 w 341"/>
                <a:gd name="T1" fmla="*/ 430 h 437"/>
                <a:gd name="T2" fmla="*/ 188 w 341"/>
                <a:gd name="T3" fmla="*/ 395 h 437"/>
                <a:gd name="T4" fmla="*/ 180 w 341"/>
                <a:gd name="T5" fmla="*/ 356 h 437"/>
                <a:gd name="T6" fmla="*/ 178 w 341"/>
                <a:gd name="T7" fmla="*/ 348 h 437"/>
                <a:gd name="T8" fmla="*/ 166 w 341"/>
                <a:gd name="T9" fmla="*/ 317 h 437"/>
                <a:gd name="T10" fmla="*/ 127 w 341"/>
                <a:gd name="T11" fmla="*/ 306 h 437"/>
                <a:gd name="T12" fmla="*/ 121 w 341"/>
                <a:gd name="T13" fmla="*/ 307 h 437"/>
                <a:gd name="T14" fmla="*/ 99 w 341"/>
                <a:gd name="T15" fmla="*/ 307 h 437"/>
                <a:gd name="T16" fmla="*/ 98 w 341"/>
                <a:gd name="T17" fmla="*/ 306 h 437"/>
                <a:gd name="T18" fmla="*/ 70 w 341"/>
                <a:gd name="T19" fmla="*/ 288 h 437"/>
                <a:gd name="T20" fmla="*/ 55 w 341"/>
                <a:gd name="T21" fmla="*/ 252 h 437"/>
                <a:gd name="T22" fmla="*/ 0 w 341"/>
                <a:gd name="T23" fmla="*/ 252 h 437"/>
                <a:gd name="T24" fmla="*/ 75 w 341"/>
                <a:gd name="T25" fmla="*/ 209 h 437"/>
                <a:gd name="T26" fmla="*/ 69 w 341"/>
                <a:gd name="T27" fmla="*/ 207 h 437"/>
                <a:gd name="T28" fmla="*/ 130 w 341"/>
                <a:gd name="T29" fmla="*/ 158 h 437"/>
                <a:gd name="T30" fmla="*/ 226 w 341"/>
                <a:gd name="T31" fmla="*/ 125 h 437"/>
                <a:gd name="T32" fmla="*/ 250 w 341"/>
                <a:gd name="T33" fmla="*/ 105 h 437"/>
                <a:gd name="T34" fmla="*/ 261 w 341"/>
                <a:gd name="T35" fmla="*/ 88 h 437"/>
                <a:gd name="T36" fmla="*/ 265 w 341"/>
                <a:gd name="T37" fmla="*/ 63 h 437"/>
                <a:gd name="T38" fmla="*/ 260 w 341"/>
                <a:gd name="T39" fmla="*/ 36 h 437"/>
                <a:gd name="T40" fmla="*/ 294 w 341"/>
                <a:gd name="T41" fmla="*/ 3 h 437"/>
                <a:gd name="T42" fmla="*/ 334 w 341"/>
                <a:gd name="T43" fmla="*/ 14 h 437"/>
                <a:gd name="T44" fmla="*/ 340 w 341"/>
                <a:gd name="T45" fmla="*/ 18 h 437"/>
                <a:gd name="T46" fmla="*/ 335 w 341"/>
                <a:gd name="T47" fmla="*/ 24 h 437"/>
                <a:gd name="T48" fmla="*/ 341 w 341"/>
                <a:gd name="T49" fmla="*/ 36 h 437"/>
                <a:gd name="T50" fmla="*/ 335 w 341"/>
                <a:gd name="T51" fmla="*/ 36 h 437"/>
                <a:gd name="T52" fmla="*/ 310 w 341"/>
                <a:gd name="T53" fmla="*/ 49 h 437"/>
                <a:gd name="T54" fmla="*/ 304 w 341"/>
                <a:gd name="T55" fmla="*/ 87 h 437"/>
                <a:gd name="T56" fmla="*/ 305 w 341"/>
                <a:gd name="T57" fmla="*/ 102 h 437"/>
                <a:gd name="T58" fmla="*/ 308 w 341"/>
                <a:gd name="T59" fmla="*/ 115 h 437"/>
                <a:gd name="T60" fmla="*/ 310 w 341"/>
                <a:gd name="T61" fmla="*/ 124 h 437"/>
                <a:gd name="T62" fmla="*/ 306 w 341"/>
                <a:gd name="T63" fmla="*/ 132 h 437"/>
                <a:gd name="T64" fmla="*/ 301 w 341"/>
                <a:gd name="T65" fmla="*/ 124 h 437"/>
                <a:gd name="T66" fmla="*/ 298 w 341"/>
                <a:gd name="T67" fmla="*/ 106 h 437"/>
                <a:gd name="T68" fmla="*/ 298 w 341"/>
                <a:gd name="T69" fmla="*/ 99 h 437"/>
                <a:gd name="T70" fmla="*/ 298 w 341"/>
                <a:gd name="T71" fmla="*/ 84 h 437"/>
                <a:gd name="T72" fmla="*/ 295 w 341"/>
                <a:gd name="T73" fmla="*/ 83 h 437"/>
                <a:gd name="T74" fmla="*/ 293 w 341"/>
                <a:gd name="T75" fmla="*/ 87 h 437"/>
                <a:gd name="T76" fmla="*/ 296 w 341"/>
                <a:gd name="T77" fmla="*/ 130 h 437"/>
                <a:gd name="T78" fmla="*/ 316 w 341"/>
                <a:gd name="T79" fmla="*/ 205 h 437"/>
                <a:gd name="T80" fmla="*/ 298 w 341"/>
                <a:gd name="T81" fmla="*/ 296 h 437"/>
                <a:gd name="T82" fmla="*/ 253 w 341"/>
                <a:gd name="T83" fmla="*/ 322 h 437"/>
                <a:gd name="T84" fmla="*/ 207 w 341"/>
                <a:gd name="T85" fmla="*/ 331 h 437"/>
                <a:gd name="T86" fmla="*/ 202 w 341"/>
                <a:gd name="T87" fmla="*/ 338 h 437"/>
                <a:gd name="T88" fmla="*/ 216 w 341"/>
                <a:gd name="T89" fmla="*/ 398 h 437"/>
                <a:gd name="T90" fmla="*/ 241 w 341"/>
                <a:gd name="T91" fmla="*/ 410 h 437"/>
                <a:gd name="T92" fmla="*/ 249 w 341"/>
                <a:gd name="T93" fmla="*/ 411 h 437"/>
                <a:gd name="T94" fmla="*/ 249 w 341"/>
                <a:gd name="T95" fmla="*/ 413 h 437"/>
                <a:gd name="T96" fmla="*/ 240 w 341"/>
                <a:gd name="T97" fmla="*/ 416 h 437"/>
                <a:gd name="T98" fmla="*/ 249 w 341"/>
                <a:gd name="T99" fmla="*/ 422 h 437"/>
                <a:gd name="T100" fmla="*/ 249 w 341"/>
                <a:gd name="T101" fmla="*/ 424 h 437"/>
                <a:gd name="T102" fmla="*/ 223 w 341"/>
                <a:gd name="T103" fmla="*/ 418 h 437"/>
                <a:gd name="T104" fmla="*/ 235 w 341"/>
                <a:gd name="T105" fmla="*/ 433 h 437"/>
                <a:gd name="T106" fmla="*/ 219 w 341"/>
                <a:gd name="T107" fmla="*/ 431 h 437"/>
                <a:gd name="T108" fmla="*/ 203 w 341"/>
                <a:gd name="T109" fmla="*/ 430 h 437"/>
                <a:gd name="T110" fmla="*/ 196 w 341"/>
                <a:gd name="T111" fmla="*/ 432 h 437"/>
                <a:gd name="T112" fmla="*/ 180 w 341"/>
                <a:gd name="T113" fmla="*/ 43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1" h="437">
                  <a:moveTo>
                    <a:pt x="180" y="430"/>
                  </a:moveTo>
                  <a:cubicBezTo>
                    <a:pt x="195" y="420"/>
                    <a:pt x="191" y="408"/>
                    <a:pt x="188" y="395"/>
                  </a:cubicBezTo>
                  <a:cubicBezTo>
                    <a:pt x="185" y="382"/>
                    <a:pt x="183" y="369"/>
                    <a:pt x="180" y="356"/>
                  </a:cubicBezTo>
                  <a:cubicBezTo>
                    <a:pt x="179" y="353"/>
                    <a:pt x="179" y="351"/>
                    <a:pt x="178" y="348"/>
                  </a:cubicBezTo>
                  <a:cubicBezTo>
                    <a:pt x="174" y="338"/>
                    <a:pt x="170" y="328"/>
                    <a:pt x="166" y="317"/>
                  </a:cubicBezTo>
                  <a:cubicBezTo>
                    <a:pt x="153" y="317"/>
                    <a:pt x="139" y="315"/>
                    <a:pt x="127" y="306"/>
                  </a:cubicBezTo>
                  <a:cubicBezTo>
                    <a:pt x="126" y="305"/>
                    <a:pt x="123" y="306"/>
                    <a:pt x="121" y="307"/>
                  </a:cubicBezTo>
                  <a:cubicBezTo>
                    <a:pt x="114" y="309"/>
                    <a:pt x="106" y="311"/>
                    <a:pt x="99" y="307"/>
                  </a:cubicBezTo>
                  <a:cubicBezTo>
                    <a:pt x="99" y="307"/>
                    <a:pt x="99" y="306"/>
                    <a:pt x="98" y="306"/>
                  </a:cubicBezTo>
                  <a:cubicBezTo>
                    <a:pt x="82" y="311"/>
                    <a:pt x="78" y="298"/>
                    <a:pt x="70" y="288"/>
                  </a:cubicBezTo>
                  <a:cubicBezTo>
                    <a:pt x="60" y="275"/>
                    <a:pt x="56" y="268"/>
                    <a:pt x="55" y="252"/>
                  </a:cubicBezTo>
                  <a:cubicBezTo>
                    <a:pt x="37" y="252"/>
                    <a:pt x="19" y="252"/>
                    <a:pt x="0" y="252"/>
                  </a:cubicBezTo>
                  <a:cubicBezTo>
                    <a:pt x="20" y="229"/>
                    <a:pt x="46" y="217"/>
                    <a:pt x="75" y="209"/>
                  </a:cubicBezTo>
                  <a:cubicBezTo>
                    <a:pt x="72" y="208"/>
                    <a:pt x="71" y="207"/>
                    <a:pt x="69" y="207"/>
                  </a:cubicBezTo>
                  <a:cubicBezTo>
                    <a:pt x="85" y="185"/>
                    <a:pt x="105" y="168"/>
                    <a:pt x="130" y="158"/>
                  </a:cubicBezTo>
                  <a:cubicBezTo>
                    <a:pt x="161" y="146"/>
                    <a:pt x="192" y="131"/>
                    <a:pt x="226" y="125"/>
                  </a:cubicBezTo>
                  <a:cubicBezTo>
                    <a:pt x="238" y="123"/>
                    <a:pt x="245" y="116"/>
                    <a:pt x="250" y="105"/>
                  </a:cubicBezTo>
                  <a:cubicBezTo>
                    <a:pt x="253" y="99"/>
                    <a:pt x="256" y="92"/>
                    <a:pt x="261" y="88"/>
                  </a:cubicBezTo>
                  <a:cubicBezTo>
                    <a:pt x="268" y="80"/>
                    <a:pt x="268" y="72"/>
                    <a:pt x="265" y="63"/>
                  </a:cubicBezTo>
                  <a:cubicBezTo>
                    <a:pt x="263" y="54"/>
                    <a:pt x="260" y="45"/>
                    <a:pt x="260" y="36"/>
                  </a:cubicBezTo>
                  <a:cubicBezTo>
                    <a:pt x="258" y="13"/>
                    <a:pt x="271" y="0"/>
                    <a:pt x="294" y="3"/>
                  </a:cubicBezTo>
                  <a:cubicBezTo>
                    <a:pt x="307" y="4"/>
                    <a:pt x="321" y="10"/>
                    <a:pt x="334" y="14"/>
                  </a:cubicBezTo>
                  <a:cubicBezTo>
                    <a:pt x="336" y="15"/>
                    <a:pt x="338" y="17"/>
                    <a:pt x="340" y="18"/>
                  </a:cubicBezTo>
                  <a:cubicBezTo>
                    <a:pt x="338" y="20"/>
                    <a:pt x="336" y="22"/>
                    <a:pt x="335" y="24"/>
                  </a:cubicBezTo>
                  <a:cubicBezTo>
                    <a:pt x="337" y="27"/>
                    <a:pt x="339" y="31"/>
                    <a:pt x="341" y="36"/>
                  </a:cubicBezTo>
                  <a:cubicBezTo>
                    <a:pt x="338" y="36"/>
                    <a:pt x="336" y="37"/>
                    <a:pt x="335" y="36"/>
                  </a:cubicBezTo>
                  <a:cubicBezTo>
                    <a:pt x="322" y="35"/>
                    <a:pt x="315" y="38"/>
                    <a:pt x="310" y="49"/>
                  </a:cubicBezTo>
                  <a:cubicBezTo>
                    <a:pt x="305" y="61"/>
                    <a:pt x="300" y="73"/>
                    <a:pt x="304" y="87"/>
                  </a:cubicBezTo>
                  <a:cubicBezTo>
                    <a:pt x="306" y="92"/>
                    <a:pt x="305" y="97"/>
                    <a:pt x="305" y="102"/>
                  </a:cubicBezTo>
                  <a:cubicBezTo>
                    <a:pt x="306" y="106"/>
                    <a:pt x="307" y="111"/>
                    <a:pt x="308" y="115"/>
                  </a:cubicBezTo>
                  <a:cubicBezTo>
                    <a:pt x="309" y="118"/>
                    <a:pt x="311" y="121"/>
                    <a:pt x="310" y="124"/>
                  </a:cubicBezTo>
                  <a:cubicBezTo>
                    <a:pt x="310" y="127"/>
                    <a:pt x="307" y="130"/>
                    <a:pt x="306" y="132"/>
                  </a:cubicBezTo>
                  <a:cubicBezTo>
                    <a:pt x="304" y="130"/>
                    <a:pt x="301" y="127"/>
                    <a:pt x="301" y="124"/>
                  </a:cubicBezTo>
                  <a:cubicBezTo>
                    <a:pt x="299" y="118"/>
                    <a:pt x="299" y="112"/>
                    <a:pt x="298" y="106"/>
                  </a:cubicBezTo>
                  <a:cubicBezTo>
                    <a:pt x="298" y="103"/>
                    <a:pt x="298" y="101"/>
                    <a:pt x="298" y="99"/>
                  </a:cubicBezTo>
                  <a:cubicBezTo>
                    <a:pt x="298" y="94"/>
                    <a:pt x="298" y="89"/>
                    <a:pt x="298" y="84"/>
                  </a:cubicBezTo>
                  <a:cubicBezTo>
                    <a:pt x="297" y="83"/>
                    <a:pt x="296" y="83"/>
                    <a:pt x="295" y="83"/>
                  </a:cubicBezTo>
                  <a:cubicBezTo>
                    <a:pt x="294" y="84"/>
                    <a:pt x="293" y="86"/>
                    <a:pt x="293" y="87"/>
                  </a:cubicBezTo>
                  <a:cubicBezTo>
                    <a:pt x="294" y="101"/>
                    <a:pt x="293" y="116"/>
                    <a:pt x="296" y="130"/>
                  </a:cubicBezTo>
                  <a:cubicBezTo>
                    <a:pt x="302" y="155"/>
                    <a:pt x="311" y="180"/>
                    <a:pt x="316" y="205"/>
                  </a:cubicBezTo>
                  <a:cubicBezTo>
                    <a:pt x="322" y="237"/>
                    <a:pt x="315" y="268"/>
                    <a:pt x="298" y="296"/>
                  </a:cubicBezTo>
                  <a:cubicBezTo>
                    <a:pt x="288" y="312"/>
                    <a:pt x="272" y="320"/>
                    <a:pt x="253" y="322"/>
                  </a:cubicBezTo>
                  <a:cubicBezTo>
                    <a:pt x="237" y="324"/>
                    <a:pt x="222" y="328"/>
                    <a:pt x="207" y="331"/>
                  </a:cubicBezTo>
                  <a:cubicBezTo>
                    <a:pt x="205" y="332"/>
                    <a:pt x="202" y="335"/>
                    <a:pt x="202" y="338"/>
                  </a:cubicBezTo>
                  <a:cubicBezTo>
                    <a:pt x="201" y="359"/>
                    <a:pt x="204" y="380"/>
                    <a:pt x="216" y="398"/>
                  </a:cubicBezTo>
                  <a:cubicBezTo>
                    <a:pt x="222" y="407"/>
                    <a:pt x="231" y="411"/>
                    <a:pt x="241" y="410"/>
                  </a:cubicBezTo>
                  <a:cubicBezTo>
                    <a:pt x="244" y="410"/>
                    <a:pt x="246" y="411"/>
                    <a:pt x="249" y="411"/>
                  </a:cubicBezTo>
                  <a:cubicBezTo>
                    <a:pt x="249" y="412"/>
                    <a:pt x="249" y="413"/>
                    <a:pt x="249" y="413"/>
                  </a:cubicBezTo>
                  <a:cubicBezTo>
                    <a:pt x="246" y="414"/>
                    <a:pt x="244" y="415"/>
                    <a:pt x="240" y="416"/>
                  </a:cubicBezTo>
                  <a:cubicBezTo>
                    <a:pt x="243" y="418"/>
                    <a:pt x="246" y="420"/>
                    <a:pt x="249" y="422"/>
                  </a:cubicBezTo>
                  <a:cubicBezTo>
                    <a:pt x="249" y="422"/>
                    <a:pt x="249" y="423"/>
                    <a:pt x="249" y="424"/>
                  </a:cubicBezTo>
                  <a:cubicBezTo>
                    <a:pt x="241" y="422"/>
                    <a:pt x="233" y="420"/>
                    <a:pt x="223" y="418"/>
                  </a:cubicBezTo>
                  <a:cubicBezTo>
                    <a:pt x="228" y="424"/>
                    <a:pt x="231" y="428"/>
                    <a:pt x="235" y="433"/>
                  </a:cubicBezTo>
                  <a:cubicBezTo>
                    <a:pt x="228" y="437"/>
                    <a:pt x="223" y="436"/>
                    <a:pt x="219" y="431"/>
                  </a:cubicBezTo>
                  <a:cubicBezTo>
                    <a:pt x="214" y="425"/>
                    <a:pt x="209" y="422"/>
                    <a:pt x="203" y="430"/>
                  </a:cubicBezTo>
                  <a:cubicBezTo>
                    <a:pt x="201" y="431"/>
                    <a:pt x="199" y="432"/>
                    <a:pt x="196" y="432"/>
                  </a:cubicBezTo>
                  <a:cubicBezTo>
                    <a:pt x="192" y="432"/>
                    <a:pt x="187" y="431"/>
                    <a:pt x="180" y="430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52426" y="322263"/>
              <a:ext cx="835025" cy="1270000"/>
            </a:xfrm>
            <a:custGeom>
              <a:avLst/>
              <a:gdLst>
                <a:gd name="T0" fmla="*/ 148 w 267"/>
                <a:gd name="T1" fmla="*/ 115 h 406"/>
                <a:gd name="T2" fmla="*/ 153 w 267"/>
                <a:gd name="T3" fmla="*/ 94 h 406"/>
                <a:gd name="T4" fmla="*/ 208 w 267"/>
                <a:gd name="T5" fmla="*/ 30 h 406"/>
                <a:gd name="T6" fmla="*/ 237 w 267"/>
                <a:gd name="T7" fmla="*/ 7 h 406"/>
                <a:gd name="T8" fmla="*/ 252 w 267"/>
                <a:gd name="T9" fmla="*/ 0 h 406"/>
                <a:gd name="T10" fmla="*/ 254 w 267"/>
                <a:gd name="T11" fmla="*/ 3 h 406"/>
                <a:gd name="T12" fmla="*/ 249 w 267"/>
                <a:gd name="T13" fmla="*/ 13 h 406"/>
                <a:gd name="T14" fmla="*/ 218 w 267"/>
                <a:gd name="T15" fmla="*/ 72 h 406"/>
                <a:gd name="T16" fmla="*/ 200 w 267"/>
                <a:gd name="T17" fmla="*/ 126 h 406"/>
                <a:gd name="T18" fmla="*/ 203 w 267"/>
                <a:gd name="T19" fmla="*/ 151 h 406"/>
                <a:gd name="T20" fmla="*/ 238 w 267"/>
                <a:gd name="T21" fmla="*/ 226 h 406"/>
                <a:gd name="T22" fmla="*/ 245 w 267"/>
                <a:gd name="T23" fmla="*/ 239 h 406"/>
                <a:gd name="T24" fmla="*/ 238 w 267"/>
                <a:gd name="T25" fmla="*/ 336 h 406"/>
                <a:gd name="T26" fmla="*/ 234 w 267"/>
                <a:gd name="T27" fmla="*/ 342 h 406"/>
                <a:gd name="T28" fmla="*/ 248 w 267"/>
                <a:gd name="T29" fmla="*/ 347 h 406"/>
                <a:gd name="T30" fmla="*/ 258 w 267"/>
                <a:gd name="T31" fmla="*/ 354 h 406"/>
                <a:gd name="T32" fmla="*/ 263 w 267"/>
                <a:gd name="T33" fmla="*/ 375 h 406"/>
                <a:gd name="T34" fmla="*/ 246 w 267"/>
                <a:gd name="T35" fmla="*/ 382 h 406"/>
                <a:gd name="T36" fmla="*/ 199 w 267"/>
                <a:gd name="T37" fmla="*/ 376 h 406"/>
                <a:gd name="T38" fmla="*/ 191 w 267"/>
                <a:gd name="T39" fmla="*/ 376 h 406"/>
                <a:gd name="T40" fmla="*/ 190 w 267"/>
                <a:gd name="T41" fmla="*/ 380 h 406"/>
                <a:gd name="T42" fmla="*/ 172 w 267"/>
                <a:gd name="T43" fmla="*/ 401 h 406"/>
                <a:gd name="T44" fmla="*/ 147 w 267"/>
                <a:gd name="T45" fmla="*/ 401 h 406"/>
                <a:gd name="T46" fmla="*/ 136 w 267"/>
                <a:gd name="T47" fmla="*/ 387 h 406"/>
                <a:gd name="T48" fmla="*/ 137 w 267"/>
                <a:gd name="T49" fmla="*/ 377 h 406"/>
                <a:gd name="T50" fmla="*/ 130 w 267"/>
                <a:gd name="T51" fmla="*/ 370 h 406"/>
                <a:gd name="T52" fmla="*/ 112 w 267"/>
                <a:gd name="T53" fmla="*/ 370 h 406"/>
                <a:gd name="T54" fmla="*/ 101 w 267"/>
                <a:gd name="T55" fmla="*/ 389 h 406"/>
                <a:gd name="T56" fmla="*/ 77 w 267"/>
                <a:gd name="T57" fmla="*/ 402 h 406"/>
                <a:gd name="T58" fmla="*/ 56 w 267"/>
                <a:gd name="T59" fmla="*/ 405 h 406"/>
                <a:gd name="T60" fmla="*/ 43 w 267"/>
                <a:gd name="T61" fmla="*/ 403 h 406"/>
                <a:gd name="T62" fmla="*/ 37 w 267"/>
                <a:gd name="T63" fmla="*/ 382 h 406"/>
                <a:gd name="T64" fmla="*/ 14 w 267"/>
                <a:gd name="T65" fmla="*/ 374 h 406"/>
                <a:gd name="T66" fmla="*/ 11 w 267"/>
                <a:gd name="T67" fmla="*/ 368 h 406"/>
                <a:gd name="T68" fmla="*/ 40 w 267"/>
                <a:gd name="T69" fmla="*/ 342 h 406"/>
                <a:gd name="T70" fmla="*/ 49 w 267"/>
                <a:gd name="T71" fmla="*/ 342 h 406"/>
                <a:gd name="T72" fmla="*/ 38 w 267"/>
                <a:gd name="T73" fmla="*/ 325 h 406"/>
                <a:gd name="T74" fmla="*/ 26 w 267"/>
                <a:gd name="T75" fmla="*/ 259 h 406"/>
                <a:gd name="T76" fmla="*/ 40 w 267"/>
                <a:gd name="T77" fmla="*/ 235 h 406"/>
                <a:gd name="T78" fmla="*/ 56 w 267"/>
                <a:gd name="T79" fmla="*/ 213 h 406"/>
                <a:gd name="T80" fmla="*/ 86 w 267"/>
                <a:gd name="T81" fmla="*/ 170 h 406"/>
                <a:gd name="T82" fmla="*/ 88 w 267"/>
                <a:gd name="T83" fmla="*/ 163 h 406"/>
                <a:gd name="T84" fmla="*/ 80 w 267"/>
                <a:gd name="T85" fmla="*/ 137 h 406"/>
                <a:gd name="T86" fmla="*/ 75 w 267"/>
                <a:gd name="T87" fmla="*/ 131 h 406"/>
                <a:gd name="T88" fmla="*/ 29 w 267"/>
                <a:gd name="T89" fmla="*/ 74 h 406"/>
                <a:gd name="T90" fmla="*/ 8 w 267"/>
                <a:gd name="T91" fmla="*/ 29 h 406"/>
                <a:gd name="T92" fmla="*/ 2 w 267"/>
                <a:gd name="T93" fmla="*/ 12 h 406"/>
                <a:gd name="T94" fmla="*/ 12 w 267"/>
                <a:gd name="T95" fmla="*/ 3 h 406"/>
                <a:gd name="T96" fmla="*/ 38 w 267"/>
                <a:gd name="T97" fmla="*/ 13 h 406"/>
                <a:gd name="T98" fmla="*/ 136 w 267"/>
                <a:gd name="T99" fmla="*/ 106 h 406"/>
                <a:gd name="T100" fmla="*/ 148 w 267"/>
                <a:gd name="T101" fmla="*/ 115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7" h="406">
                  <a:moveTo>
                    <a:pt x="148" y="115"/>
                  </a:moveTo>
                  <a:cubicBezTo>
                    <a:pt x="150" y="106"/>
                    <a:pt x="151" y="100"/>
                    <a:pt x="153" y="94"/>
                  </a:cubicBezTo>
                  <a:cubicBezTo>
                    <a:pt x="161" y="64"/>
                    <a:pt x="180" y="43"/>
                    <a:pt x="208" y="30"/>
                  </a:cubicBezTo>
                  <a:cubicBezTo>
                    <a:pt x="219" y="25"/>
                    <a:pt x="227" y="15"/>
                    <a:pt x="237" y="7"/>
                  </a:cubicBezTo>
                  <a:cubicBezTo>
                    <a:pt x="242" y="4"/>
                    <a:pt x="247" y="2"/>
                    <a:pt x="252" y="0"/>
                  </a:cubicBezTo>
                  <a:cubicBezTo>
                    <a:pt x="253" y="1"/>
                    <a:pt x="253" y="2"/>
                    <a:pt x="254" y="3"/>
                  </a:cubicBezTo>
                  <a:cubicBezTo>
                    <a:pt x="253" y="6"/>
                    <a:pt x="251" y="11"/>
                    <a:pt x="249" y="13"/>
                  </a:cubicBezTo>
                  <a:cubicBezTo>
                    <a:pt x="233" y="30"/>
                    <a:pt x="224" y="50"/>
                    <a:pt x="218" y="72"/>
                  </a:cubicBezTo>
                  <a:cubicBezTo>
                    <a:pt x="213" y="90"/>
                    <a:pt x="205" y="108"/>
                    <a:pt x="200" y="126"/>
                  </a:cubicBezTo>
                  <a:cubicBezTo>
                    <a:pt x="198" y="134"/>
                    <a:pt x="200" y="143"/>
                    <a:pt x="203" y="151"/>
                  </a:cubicBezTo>
                  <a:cubicBezTo>
                    <a:pt x="214" y="176"/>
                    <a:pt x="226" y="201"/>
                    <a:pt x="238" y="226"/>
                  </a:cubicBezTo>
                  <a:cubicBezTo>
                    <a:pt x="240" y="231"/>
                    <a:pt x="242" y="235"/>
                    <a:pt x="245" y="239"/>
                  </a:cubicBezTo>
                  <a:cubicBezTo>
                    <a:pt x="264" y="272"/>
                    <a:pt x="262" y="306"/>
                    <a:pt x="238" y="336"/>
                  </a:cubicBezTo>
                  <a:cubicBezTo>
                    <a:pt x="237" y="337"/>
                    <a:pt x="236" y="339"/>
                    <a:pt x="234" y="342"/>
                  </a:cubicBezTo>
                  <a:cubicBezTo>
                    <a:pt x="239" y="344"/>
                    <a:pt x="244" y="345"/>
                    <a:pt x="248" y="347"/>
                  </a:cubicBezTo>
                  <a:cubicBezTo>
                    <a:pt x="251" y="349"/>
                    <a:pt x="255" y="352"/>
                    <a:pt x="258" y="354"/>
                  </a:cubicBezTo>
                  <a:cubicBezTo>
                    <a:pt x="264" y="360"/>
                    <a:pt x="267" y="369"/>
                    <a:pt x="263" y="375"/>
                  </a:cubicBezTo>
                  <a:cubicBezTo>
                    <a:pt x="260" y="379"/>
                    <a:pt x="252" y="380"/>
                    <a:pt x="246" y="382"/>
                  </a:cubicBezTo>
                  <a:cubicBezTo>
                    <a:pt x="229" y="388"/>
                    <a:pt x="215" y="372"/>
                    <a:pt x="199" y="376"/>
                  </a:cubicBezTo>
                  <a:cubicBezTo>
                    <a:pt x="196" y="376"/>
                    <a:pt x="194" y="376"/>
                    <a:pt x="191" y="376"/>
                  </a:cubicBezTo>
                  <a:cubicBezTo>
                    <a:pt x="190" y="378"/>
                    <a:pt x="190" y="379"/>
                    <a:pt x="190" y="380"/>
                  </a:cubicBezTo>
                  <a:cubicBezTo>
                    <a:pt x="191" y="398"/>
                    <a:pt x="189" y="400"/>
                    <a:pt x="172" y="401"/>
                  </a:cubicBezTo>
                  <a:cubicBezTo>
                    <a:pt x="164" y="402"/>
                    <a:pt x="155" y="401"/>
                    <a:pt x="147" y="401"/>
                  </a:cubicBezTo>
                  <a:cubicBezTo>
                    <a:pt x="136" y="402"/>
                    <a:pt x="136" y="394"/>
                    <a:pt x="136" y="387"/>
                  </a:cubicBezTo>
                  <a:cubicBezTo>
                    <a:pt x="136" y="383"/>
                    <a:pt x="137" y="380"/>
                    <a:pt x="137" y="377"/>
                  </a:cubicBezTo>
                  <a:cubicBezTo>
                    <a:pt x="137" y="372"/>
                    <a:pt x="136" y="369"/>
                    <a:pt x="130" y="370"/>
                  </a:cubicBezTo>
                  <a:cubicBezTo>
                    <a:pt x="124" y="370"/>
                    <a:pt x="118" y="370"/>
                    <a:pt x="112" y="370"/>
                  </a:cubicBezTo>
                  <a:cubicBezTo>
                    <a:pt x="109" y="375"/>
                    <a:pt x="105" y="382"/>
                    <a:pt x="101" y="389"/>
                  </a:cubicBezTo>
                  <a:cubicBezTo>
                    <a:pt x="96" y="398"/>
                    <a:pt x="89" y="403"/>
                    <a:pt x="77" y="402"/>
                  </a:cubicBezTo>
                  <a:cubicBezTo>
                    <a:pt x="70" y="402"/>
                    <a:pt x="63" y="405"/>
                    <a:pt x="56" y="405"/>
                  </a:cubicBezTo>
                  <a:cubicBezTo>
                    <a:pt x="52" y="406"/>
                    <a:pt x="47" y="405"/>
                    <a:pt x="43" y="403"/>
                  </a:cubicBezTo>
                  <a:cubicBezTo>
                    <a:pt x="33" y="399"/>
                    <a:pt x="34" y="390"/>
                    <a:pt x="37" y="382"/>
                  </a:cubicBezTo>
                  <a:cubicBezTo>
                    <a:pt x="29" y="379"/>
                    <a:pt x="21" y="377"/>
                    <a:pt x="14" y="374"/>
                  </a:cubicBezTo>
                  <a:cubicBezTo>
                    <a:pt x="12" y="374"/>
                    <a:pt x="10" y="370"/>
                    <a:pt x="11" y="368"/>
                  </a:cubicBezTo>
                  <a:cubicBezTo>
                    <a:pt x="14" y="350"/>
                    <a:pt x="22" y="343"/>
                    <a:pt x="40" y="342"/>
                  </a:cubicBezTo>
                  <a:cubicBezTo>
                    <a:pt x="43" y="342"/>
                    <a:pt x="45" y="342"/>
                    <a:pt x="49" y="342"/>
                  </a:cubicBezTo>
                  <a:cubicBezTo>
                    <a:pt x="45" y="336"/>
                    <a:pt x="42" y="330"/>
                    <a:pt x="38" y="325"/>
                  </a:cubicBezTo>
                  <a:cubicBezTo>
                    <a:pt x="28" y="304"/>
                    <a:pt x="19" y="283"/>
                    <a:pt x="26" y="259"/>
                  </a:cubicBezTo>
                  <a:cubicBezTo>
                    <a:pt x="29" y="250"/>
                    <a:pt x="35" y="243"/>
                    <a:pt x="40" y="235"/>
                  </a:cubicBezTo>
                  <a:cubicBezTo>
                    <a:pt x="45" y="228"/>
                    <a:pt x="50" y="221"/>
                    <a:pt x="56" y="213"/>
                  </a:cubicBezTo>
                  <a:cubicBezTo>
                    <a:pt x="66" y="199"/>
                    <a:pt x="76" y="185"/>
                    <a:pt x="86" y="170"/>
                  </a:cubicBezTo>
                  <a:cubicBezTo>
                    <a:pt x="87" y="168"/>
                    <a:pt x="88" y="165"/>
                    <a:pt x="88" y="163"/>
                  </a:cubicBezTo>
                  <a:cubicBezTo>
                    <a:pt x="85" y="154"/>
                    <a:pt x="83" y="146"/>
                    <a:pt x="80" y="137"/>
                  </a:cubicBezTo>
                  <a:cubicBezTo>
                    <a:pt x="79" y="135"/>
                    <a:pt x="77" y="132"/>
                    <a:pt x="75" y="131"/>
                  </a:cubicBezTo>
                  <a:cubicBezTo>
                    <a:pt x="51" y="120"/>
                    <a:pt x="39" y="98"/>
                    <a:pt x="29" y="74"/>
                  </a:cubicBezTo>
                  <a:cubicBezTo>
                    <a:pt x="23" y="59"/>
                    <a:pt x="15" y="44"/>
                    <a:pt x="8" y="29"/>
                  </a:cubicBezTo>
                  <a:cubicBezTo>
                    <a:pt x="5" y="23"/>
                    <a:pt x="3" y="18"/>
                    <a:pt x="2" y="12"/>
                  </a:cubicBezTo>
                  <a:cubicBezTo>
                    <a:pt x="0" y="4"/>
                    <a:pt x="5" y="0"/>
                    <a:pt x="12" y="3"/>
                  </a:cubicBezTo>
                  <a:cubicBezTo>
                    <a:pt x="21" y="6"/>
                    <a:pt x="30" y="9"/>
                    <a:pt x="38" y="13"/>
                  </a:cubicBezTo>
                  <a:cubicBezTo>
                    <a:pt x="80" y="34"/>
                    <a:pt x="116" y="61"/>
                    <a:pt x="136" y="106"/>
                  </a:cubicBezTo>
                  <a:cubicBezTo>
                    <a:pt x="138" y="109"/>
                    <a:pt x="143" y="111"/>
                    <a:pt x="148" y="115"/>
                  </a:cubicBezTo>
                  <a:close/>
                </a:path>
              </a:pathLst>
            </a:custGeom>
            <a:solidFill>
              <a:srgbClr val="8D4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auto">
            <a:xfrm>
              <a:off x="10641013" y="1801813"/>
              <a:ext cx="1135063" cy="1630362"/>
            </a:xfrm>
            <a:custGeom>
              <a:avLst/>
              <a:gdLst>
                <a:gd name="T0" fmla="*/ 363 w 363"/>
                <a:gd name="T1" fmla="*/ 276 h 521"/>
                <a:gd name="T2" fmla="*/ 349 w 363"/>
                <a:gd name="T3" fmla="*/ 292 h 521"/>
                <a:gd name="T4" fmla="*/ 346 w 363"/>
                <a:gd name="T5" fmla="*/ 318 h 521"/>
                <a:gd name="T6" fmla="*/ 347 w 363"/>
                <a:gd name="T7" fmla="*/ 329 h 521"/>
                <a:gd name="T8" fmla="*/ 330 w 363"/>
                <a:gd name="T9" fmla="*/ 375 h 521"/>
                <a:gd name="T10" fmla="*/ 328 w 363"/>
                <a:gd name="T11" fmla="*/ 416 h 521"/>
                <a:gd name="T12" fmla="*/ 335 w 363"/>
                <a:gd name="T13" fmla="*/ 437 h 521"/>
                <a:gd name="T14" fmla="*/ 336 w 363"/>
                <a:gd name="T15" fmla="*/ 439 h 521"/>
                <a:gd name="T16" fmla="*/ 342 w 363"/>
                <a:gd name="T17" fmla="*/ 475 h 521"/>
                <a:gd name="T18" fmla="*/ 341 w 363"/>
                <a:gd name="T19" fmla="*/ 484 h 521"/>
                <a:gd name="T20" fmla="*/ 333 w 363"/>
                <a:gd name="T21" fmla="*/ 483 h 521"/>
                <a:gd name="T22" fmla="*/ 317 w 363"/>
                <a:gd name="T23" fmla="*/ 489 h 521"/>
                <a:gd name="T24" fmla="*/ 288 w 363"/>
                <a:gd name="T25" fmla="*/ 493 h 521"/>
                <a:gd name="T26" fmla="*/ 311 w 363"/>
                <a:gd name="T27" fmla="*/ 469 h 521"/>
                <a:gd name="T28" fmla="*/ 311 w 363"/>
                <a:gd name="T29" fmla="*/ 437 h 521"/>
                <a:gd name="T30" fmla="*/ 311 w 363"/>
                <a:gd name="T31" fmla="*/ 430 h 521"/>
                <a:gd name="T32" fmla="*/ 311 w 363"/>
                <a:gd name="T33" fmla="*/ 387 h 521"/>
                <a:gd name="T34" fmla="*/ 290 w 363"/>
                <a:gd name="T35" fmla="*/ 397 h 521"/>
                <a:gd name="T36" fmla="*/ 285 w 363"/>
                <a:gd name="T37" fmla="*/ 399 h 521"/>
                <a:gd name="T38" fmla="*/ 254 w 363"/>
                <a:gd name="T39" fmla="*/ 411 h 521"/>
                <a:gd name="T40" fmla="*/ 195 w 363"/>
                <a:gd name="T41" fmla="*/ 421 h 521"/>
                <a:gd name="T42" fmla="*/ 178 w 363"/>
                <a:gd name="T43" fmla="*/ 433 h 521"/>
                <a:gd name="T44" fmla="*/ 175 w 363"/>
                <a:gd name="T45" fmla="*/ 439 h 521"/>
                <a:gd name="T46" fmla="*/ 155 w 363"/>
                <a:gd name="T47" fmla="*/ 475 h 521"/>
                <a:gd name="T48" fmla="*/ 160 w 363"/>
                <a:gd name="T49" fmla="*/ 499 h 521"/>
                <a:gd name="T50" fmla="*/ 168 w 363"/>
                <a:gd name="T51" fmla="*/ 508 h 521"/>
                <a:gd name="T52" fmla="*/ 93 w 363"/>
                <a:gd name="T53" fmla="*/ 521 h 521"/>
                <a:gd name="T54" fmla="*/ 96 w 363"/>
                <a:gd name="T55" fmla="*/ 514 h 521"/>
                <a:gd name="T56" fmla="*/ 85 w 363"/>
                <a:gd name="T57" fmla="*/ 513 h 521"/>
                <a:gd name="T58" fmla="*/ 89 w 363"/>
                <a:gd name="T59" fmla="*/ 511 h 521"/>
                <a:gd name="T60" fmla="*/ 113 w 363"/>
                <a:gd name="T61" fmla="*/ 504 h 521"/>
                <a:gd name="T62" fmla="*/ 140 w 363"/>
                <a:gd name="T63" fmla="*/ 480 h 521"/>
                <a:gd name="T64" fmla="*/ 149 w 363"/>
                <a:gd name="T65" fmla="*/ 431 h 521"/>
                <a:gd name="T66" fmla="*/ 146 w 363"/>
                <a:gd name="T67" fmla="*/ 399 h 521"/>
                <a:gd name="T68" fmla="*/ 138 w 363"/>
                <a:gd name="T69" fmla="*/ 388 h 521"/>
                <a:gd name="T70" fmla="*/ 95 w 363"/>
                <a:gd name="T71" fmla="*/ 346 h 521"/>
                <a:gd name="T72" fmla="*/ 65 w 363"/>
                <a:gd name="T73" fmla="*/ 248 h 521"/>
                <a:gd name="T74" fmla="*/ 87 w 363"/>
                <a:gd name="T75" fmla="*/ 166 h 521"/>
                <a:gd name="T76" fmla="*/ 92 w 363"/>
                <a:gd name="T77" fmla="*/ 86 h 521"/>
                <a:gd name="T78" fmla="*/ 69 w 363"/>
                <a:gd name="T79" fmla="*/ 61 h 521"/>
                <a:gd name="T80" fmla="*/ 7 w 363"/>
                <a:gd name="T81" fmla="*/ 47 h 521"/>
                <a:gd name="T82" fmla="*/ 0 w 363"/>
                <a:gd name="T83" fmla="*/ 42 h 521"/>
                <a:gd name="T84" fmla="*/ 6 w 363"/>
                <a:gd name="T85" fmla="*/ 35 h 521"/>
                <a:gd name="T86" fmla="*/ 58 w 363"/>
                <a:gd name="T87" fmla="*/ 11 h 521"/>
                <a:gd name="T88" fmla="*/ 123 w 363"/>
                <a:gd name="T89" fmla="*/ 37 h 521"/>
                <a:gd name="T90" fmla="*/ 132 w 363"/>
                <a:gd name="T91" fmla="*/ 146 h 521"/>
                <a:gd name="T92" fmla="*/ 138 w 363"/>
                <a:gd name="T93" fmla="*/ 199 h 521"/>
                <a:gd name="T94" fmla="*/ 182 w 363"/>
                <a:gd name="T95" fmla="*/ 223 h 521"/>
                <a:gd name="T96" fmla="*/ 311 w 363"/>
                <a:gd name="T97" fmla="*/ 250 h 521"/>
                <a:gd name="T98" fmla="*/ 363 w 363"/>
                <a:gd name="T99" fmla="*/ 276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63" h="521">
                  <a:moveTo>
                    <a:pt x="363" y="276"/>
                  </a:moveTo>
                  <a:cubicBezTo>
                    <a:pt x="360" y="280"/>
                    <a:pt x="354" y="286"/>
                    <a:pt x="349" y="292"/>
                  </a:cubicBezTo>
                  <a:cubicBezTo>
                    <a:pt x="346" y="295"/>
                    <a:pt x="345" y="314"/>
                    <a:pt x="346" y="318"/>
                  </a:cubicBezTo>
                  <a:cubicBezTo>
                    <a:pt x="347" y="321"/>
                    <a:pt x="348" y="326"/>
                    <a:pt x="347" y="329"/>
                  </a:cubicBezTo>
                  <a:cubicBezTo>
                    <a:pt x="341" y="344"/>
                    <a:pt x="333" y="359"/>
                    <a:pt x="330" y="375"/>
                  </a:cubicBezTo>
                  <a:cubicBezTo>
                    <a:pt x="326" y="388"/>
                    <a:pt x="327" y="403"/>
                    <a:pt x="328" y="416"/>
                  </a:cubicBezTo>
                  <a:cubicBezTo>
                    <a:pt x="328" y="423"/>
                    <a:pt x="332" y="430"/>
                    <a:pt x="335" y="437"/>
                  </a:cubicBezTo>
                  <a:cubicBezTo>
                    <a:pt x="335" y="437"/>
                    <a:pt x="336" y="439"/>
                    <a:pt x="336" y="439"/>
                  </a:cubicBezTo>
                  <a:cubicBezTo>
                    <a:pt x="331" y="452"/>
                    <a:pt x="339" y="463"/>
                    <a:pt x="342" y="475"/>
                  </a:cubicBezTo>
                  <a:cubicBezTo>
                    <a:pt x="342" y="478"/>
                    <a:pt x="341" y="481"/>
                    <a:pt x="341" y="484"/>
                  </a:cubicBezTo>
                  <a:cubicBezTo>
                    <a:pt x="338" y="484"/>
                    <a:pt x="335" y="483"/>
                    <a:pt x="333" y="483"/>
                  </a:cubicBezTo>
                  <a:cubicBezTo>
                    <a:pt x="327" y="485"/>
                    <a:pt x="322" y="486"/>
                    <a:pt x="317" y="489"/>
                  </a:cubicBezTo>
                  <a:cubicBezTo>
                    <a:pt x="309" y="495"/>
                    <a:pt x="300" y="496"/>
                    <a:pt x="288" y="493"/>
                  </a:cubicBezTo>
                  <a:cubicBezTo>
                    <a:pt x="301" y="488"/>
                    <a:pt x="308" y="480"/>
                    <a:pt x="311" y="469"/>
                  </a:cubicBezTo>
                  <a:cubicBezTo>
                    <a:pt x="313" y="459"/>
                    <a:pt x="316" y="448"/>
                    <a:pt x="311" y="437"/>
                  </a:cubicBezTo>
                  <a:cubicBezTo>
                    <a:pt x="309" y="435"/>
                    <a:pt x="311" y="432"/>
                    <a:pt x="311" y="430"/>
                  </a:cubicBezTo>
                  <a:cubicBezTo>
                    <a:pt x="311" y="416"/>
                    <a:pt x="311" y="403"/>
                    <a:pt x="311" y="387"/>
                  </a:cubicBezTo>
                  <a:cubicBezTo>
                    <a:pt x="302" y="391"/>
                    <a:pt x="296" y="394"/>
                    <a:pt x="290" y="397"/>
                  </a:cubicBezTo>
                  <a:cubicBezTo>
                    <a:pt x="289" y="398"/>
                    <a:pt x="287" y="400"/>
                    <a:pt x="285" y="399"/>
                  </a:cubicBezTo>
                  <a:cubicBezTo>
                    <a:pt x="272" y="398"/>
                    <a:pt x="263" y="406"/>
                    <a:pt x="254" y="411"/>
                  </a:cubicBezTo>
                  <a:cubicBezTo>
                    <a:pt x="235" y="422"/>
                    <a:pt x="215" y="422"/>
                    <a:pt x="195" y="421"/>
                  </a:cubicBezTo>
                  <a:cubicBezTo>
                    <a:pt x="186" y="421"/>
                    <a:pt x="181" y="426"/>
                    <a:pt x="178" y="433"/>
                  </a:cubicBezTo>
                  <a:cubicBezTo>
                    <a:pt x="177" y="435"/>
                    <a:pt x="176" y="438"/>
                    <a:pt x="175" y="439"/>
                  </a:cubicBezTo>
                  <a:cubicBezTo>
                    <a:pt x="163" y="448"/>
                    <a:pt x="160" y="462"/>
                    <a:pt x="155" y="475"/>
                  </a:cubicBezTo>
                  <a:cubicBezTo>
                    <a:pt x="151" y="485"/>
                    <a:pt x="153" y="492"/>
                    <a:pt x="160" y="499"/>
                  </a:cubicBezTo>
                  <a:cubicBezTo>
                    <a:pt x="163" y="501"/>
                    <a:pt x="165" y="504"/>
                    <a:pt x="168" y="508"/>
                  </a:cubicBezTo>
                  <a:cubicBezTo>
                    <a:pt x="142" y="512"/>
                    <a:pt x="118" y="516"/>
                    <a:pt x="93" y="521"/>
                  </a:cubicBezTo>
                  <a:cubicBezTo>
                    <a:pt x="94" y="519"/>
                    <a:pt x="94" y="517"/>
                    <a:pt x="96" y="514"/>
                  </a:cubicBezTo>
                  <a:cubicBezTo>
                    <a:pt x="93" y="514"/>
                    <a:pt x="90" y="514"/>
                    <a:pt x="85" y="513"/>
                  </a:cubicBezTo>
                  <a:cubicBezTo>
                    <a:pt x="88" y="512"/>
                    <a:pt x="89" y="511"/>
                    <a:pt x="89" y="511"/>
                  </a:cubicBezTo>
                  <a:cubicBezTo>
                    <a:pt x="97" y="509"/>
                    <a:pt x="105" y="506"/>
                    <a:pt x="113" y="504"/>
                  </a:cubicBezTo>
                  <a:cubicBezTo>
                    <a:pt x="126" y="501"/>
                    <a:pt x="137" y="495"/>
                    <a:pt x="140" y="480"/>
                  </a:cubicBezTo>
                  <a:cubicBezTo>
                    <a:pt x="143" y="464"/>
                    <a:pt x="147" y="448"/>
                    <a:pt x="149" y="431"/>
                  </a:cubicBezTo>
                  <a:cubicBezTo>
                    <a:pt x="150" y="421"/>
                    <a:pt x="148" y="410"/>
                    <a:pt x="146" y="399"/>
                  </a:cubicBezTo>
                  <a:cubicBezTo>
                    <a:pt x="145" y="395"/>
                    <a:pt x="142" y="391"/>
                    <a:pt x="138" y="388"/>
                  </a:cubicBezTo>
                  <a:cubicBezTo>
                    <a:pt x="124" y="374"/>
                    <a:pt x="109" y="361"/>
                    <a:pt x="95" y="346"/>
                  </a:cubicBezTo>
                  <a:cubicBezTo>
                    <a:pt x="70" y="319"/>
                    <a:pt x="56" y="286"/>
                    <a:pt x="65" y="248"/>
                  </a:cubicBezTo>
                  <a:cubicBezTo>
                    <a:pt x="71" y="221"/>
                    <a:pt x="80" y="194"/>
                    <a:pt x="87" y="166"/>
                  </a:cubicBezTo>
                  <a:cubicBezTo>
                    <a:pt x="93" y="140"/>
                    <a:pt x="96" y="113"/>
                    <a:pt x="92" y="86"/>
                  </a:cubicBezTo>
                  <a:cubicBezTo>
                    <a:pt x="90" y="68"/>
                    <a:pt x="87" y="65"/>
                    <a:pt x="69" y="61"/>
                  </a:cubicBezTo>
                  <a:cubicBezTo>
                    <a:pt x="48" y="57"/>
                    <a:pt x="27" y="52"/>
                    <a:pt x="7" y="47"/>
                  </a:cubicBezTo>
                  <a:cubicBezTo>
                    <a:pt x="4" y="46"/>
                    <a:pt x="2" y="44"/>
                    <a:pt x="0" y="42"/>
                  </a:cubicBezTo>
                  <a:cubicBezTo>
                    <a:pt x="2" y="40"/>
                    <a:pt x="3" y="36"/>
                    <a:pt x="6" y="35"/>
                  </a:cubicBezTo>
                  <a:cubicBezTo>
                    <a:pt x="23" y="27"/>
                    <a:pt x="40" y="19"/>
                    <a:pt x="58" y="11"/>
                  </a:cubicBezTo>
                  <a:cubicBezTo>
                    <a:pt x="80" y="0"/>
                    <a:pt x="113" y="9"/>
                    <a:pt x="123" y="37"/>
                  </a:cubicBezTo>
                  <a:cubicBezTo>
                    <a:pt x="135" y="73"/>
                    <a:pt x="133" y="109"/>
                    <a:pt x="132" y="146"/>
                  </a:cubicBezTo>
                  <a:cubicBezTo>
                    <a:pt x="131" y="164"/>
                    <a:pt x="129" y="182"/>
                    <a:pt x="138" y="199"/>
                  </a:cubicBezTo>
                  <a:cubicBezTo>
                    <a:pt x="151" y="225"/>
                    <a:pt x="155" y="226"/>
                    <a:pt x="182" y="223"/>
                  </a:cubicBezTo>
                  <a:cubicBezTo>
                    <a:pt x="228" y="218"/>
                    <a:pt x="270" y="230"/>
                    <a:pt x="311" y="250"/>
                  </a:cubicBezTo>
                  <a:cubicBezTo>
                    <a:pt x="328" y="259"/>
                    <a:pt x="345" y="267"/>
                    <a:pt x="363" y="276"/>
                  </a:cubicBezTo>
                  <a:close/>
                </a:path>
              </a:pathLst>
            </a:custGeom>
            <a:solidFill>
              <a:srgbClr val="E393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3"/>
            <p:cNvSpPr>
              <a:spLocks noEditPoints="1"/>
            </p:cNvSpPr>
            <p:nvPr userDrawn="1"/>
          </p:nvSpPr>
          <p:spPr bwMode="auto">
            <a:xfrm>
              <a:off x="1562101" y="338138"/>
              <a:ext cx="1128713" cy="1411287"/>
            </a:xfrm>
            <a:custGeom>
              <a:avLst/>
              <a:gdLst>
                <a:gd name="T0" fmla="*/ 288 w 361"/>
                <a:gd name="T1" fmla="*/ 200 h 451"/>
                <a:gd name="T2" fmla="*/ 306 w 361"/>
                <a:gd name="T3" fmla="*/ 200 h 451"/>
                <a:gd name="T4" fmla="*/ 323 w 361"/>
                <a:gd name="T5" fmla="*/ 206 h 451"/>
                <a:gd name="T6" fmla="*/ 334 w 361"/>
                <a:gd name="T7" fmla="*/ 215 h 451"/>
                <a:gd name="T8" fmla="*/ 347 w 361"/>
                <a:gd name="T9" fmla="*/ 232 h 451"/>
                <a:gd name="T10" fmla="*/ 353 w 361"/>
                <a:gd name="T11" fmla="*/ 246 h 451"/>
                <a:gd name="T12" fmla="*/ 361 w 361"/>
                <a:gd name="T13" fmla="*/ 247 h 451"/>
                <a:gd name="T14" fmla="*/ 360 w 361"/>
                <a:gd name="T15" fmla="*/ 251 h 451"/>
                <a:gd name="T16" fmla="*/ 340 w 361"/>
                <a:gd name="T17" fmla="*/ 284 h 451"/>
                <a:gd name="T18" fmla="*/ 337 w 361"/>
                <a:gd name="T19" fmla="*/ 289 h 451"/>
                <a:gd name="T20" fmla="*/ 325 w 361"/>
                <a:gd name="T21" fmla="*/ 302 h 451"/>
                <a:gd name="T22" fmla="*/ 296 w 361"/>
                <a:gd name="T23" fmla="*/ 354 h 451"/>
                <a:gd name="T24" fmla="*/ 263 w 361"/>
                <a:gd name="T25" fmla="*/ 423 h 451"/>
                <a:gd name="T26" fmla="*/ 231 w 361"/>
                <a:gd name="T27" fmla="*/ 447 h 451"/>
                <a:gd name="T28" fmla="*/ 191 w 361"/>
                <a:gd name="T29" fmla="*/ 451 h 451"/>
                <a:gd name="T30" fmla="*/ 190 w 361"/>
                <a:gd name="T31" fmla="*/ 439 h 451"/>
                <a:gd name="T32" fmla="*/ 114 w 361"/>
                <a:gd name="T33" fmla="*/ 443 h 451"/>
                <a:gd name="T34" fmla="*/ 154 w 361"/>
                <a:gd name="T35" fmla="*/ 424 h 451"/>
                <a:gd name="T36" fmla="*/ 169 w 361"/>
                <a:gd name="T37" fmla="*/ 403 h 451"/>
                <a:gd name="T38" fmla="*/ 163 w 361"/>
                <a:gd name="T39" fmla="*/ 355 h 451"/>
                <a:gd name="T40" fmla="*/ 157 w 361"/>
                <a:gd name="T41" fmla="*/ 348 h 451"/>
                <a:gd name="T42" fmla="*/ 119 w 361"/>
                <a:gd name="T43" fmla="*/ 311 h 451"/>
                <a:gd name="T44" fmla="*/ 112 w 361"/>
                <a:gd name="T45" fmla="*/ 230 h 451"/>
                <a:gd name="T46" fmla="*/ 123 w 361"/>
                <a:gd name="T47" fmla="*/ 164 h 451"/>
                <a:gd name="T48" fmla="*/ 122 w 361"/>
                <a:gd name="T49" fmla="*/ 114 h 451"/>
                <a:gd name="T50" fmla="*/ 119 w 361"/>
                <a:gd name="T51" fmla="*/ 96 h 451"/>
                <a:gd name="T52" fmla="*/ 102 w 361"/>
                <a:gd name="T53" fmla="*/ 86 h 451"/>
                <a:gd name="T54" fmla="*/ 58 w 361"/>
                <a:gd name="T55" fmla="*/ 74 h 451"/>
                <a:gd name="T56" fmla="*/ 49 w 361"/>
                <a:gd name="T57" fmla="*/ 72 h 451"/>
                <a:gd name="T58" fmla="*/ 12 w 361"/>
                <a:gd name="T59" fmla="*/ 71 h 451"/>
                <a:gd name="T60" fmla="*/ 0 w 361"/>
                <a:gd name="T61" fmla="*/ 63 h 451"/>
                <a:gd name="T62" fmla="*/ 10 w 361"/>
                <a:gd name="T63" fmla="*/ 53 h 451"/>
                <a:gd name="T64" fmla="*/ 56 w 361"/>
                <a:gd name="T65" fmla="*/ 20 h 451"/>
                <a:gd name="T66" fmla="*/ 128 w 361"/>
                <a:gd name="T67" fmla="*/ 20 h 451"/>
                <a:gd name="T68" fmla="*/ 146 w 361"/>
                <a:gd name="T69" fmla="*/ 34 h 451"/>
                <a:gd name="T70" fmla="*/ 167 w 361"/>
                <a:gd name="T71" fmla="*/ 79 h 451"/>
                <a:gd name="T72" fmla="*/ 214 w 361"/>
                <a:gd name="T73" fmla="*/ 160 h 451"/>
                <a:gd name="T74" fmla="*/ 230 w 361"/>
                <a:gd name="T75" fmla="*/ 180 h 451"/>
                <a:gd name="T76" fmla="*/ 253 w 361"/>
                <a:gd name="T77" fmla="*/ 190 h 451"/>
                <a:gd name="T78" fmla="*/ 288 w 361"/>
                <a:gd name="T79" fmla="*/ 200 h 451"/>
                <a:gd name="T80" fmla="*/ 187 w 361"/>
                <a:gd name="T81" fmla="*/ 370 h 451"/>
                <a:gd name="T82" fmla="*/ 199 w 361"/>
                <a:gd name="T83" fmla="*/ 413 h 451"/>
                <a:gd name="T84" fmla="*/ 202 w 361"/>
                <a:gd name="T85" fmla="*/ 421 h 451"/>
                <a:gd name="T86" fmla="*/ 211 w 361"/>
                <a:gd name="T87" fmla="*/ 430 h 451"/>
                <a:gd name="T88" fmla="*/ 258 w 361"/>
                <a:gd name="T89" fmla="*/ 370 h 451"/>
                <a:gd name="T90" fmla="*/ 187 w 361"/>
                <a:gd name="T91" fmla="*/ 37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61" h="451">
                  <a:moveTo>
                    <a:pt x="288" y="200"/>
                  </a:moveTo>
                  <a:cubicBezTo>
                    <a:pt x="296" y="200"/>
                    <a:pt x="301" y="199"/>
                    <a:pt x="306" y="200"/>
                  </a:cubicBezTo>
                  <a:cubicBezTo>
                    <a:pt x="312" y="201"/>
                    <a:pt x="318" y="203"/>
                    <a:pt x="323" y="206"/>
                  </a:cubicBezTo>
                  <a:cubicBezTo>
                    <a:pt x="327" y="209"/>
                    <a:pt x="331" y="212"/>
                    <a:pt x="334" y="215"/>
                  </a:cubicBezTo>
                  <a:cubicBezTo>
                    <a:pt x="339" y="220"/>
                    <a:pt x="343" y="226"/>
                    <a:pt x="347" y="232"/>
                  </a:cubicBezTo>
                  <a:cubicBezTo>
                    <a:pt x="349" y="236"/>
                    <a:pt x="351" y="241"/>
                    <a:pt x="353" y="246"/>
                  </a:cubicBezTo>
                  <a:cubicBezTo>
                    <a:pt x="355" y="246"/>
                    <a:pt x="357" y="246"/>
                    <a:pt x="361" y="247"/>
                  </a:cubicBezTo>
                  <a:cubicBezTo>
                    <a:pt x="360" y="249"/>
                    <a:pt x="360" y="250"/>
                    <a:pt x="360" y="251"/>
                  </a:cubicBezTo>
                  <a:cubicBezTo>
                    <a:pt x="351" y="261"/>
                    <a:pt x="343" y="271"/>
                    <a:pt x="340" y="284"/>
                  </a:cubicBezTo>
                  <a:cubicBezTo>
                    <a:pt x="340" y="286"/>
                    <a:pt x="338" y="290"/>
                    <a:pt x="337" y="289"/>
                  </a:cubicBezTo>
                  <a:cubicBezTo>
                    <a:pt x="326" y="287"/>
                    <a:pt x="328" y="296"/>
                    <a:pt x="325" y="302"/>
                  </a:cubicBezTo>
                  <a:cubicBezTo>
                    <a:pt x="316" y="319"/>
                    <a:pt x="308" y="339"/>
                    <a:pt x="296" y="354"/>
                  </a:cubicBezTo>
                  <a:cubicBezTo>
                    <a:pt x="278" y="375"/>
                    <a:pt x="267" y="397"/>
                    <a:pt x="263" y="423"/>
                  </a:cubicBezTo>
                  <a:cubicBezTo>
                    <a:pt x="260" y="438"/>
                    <a:pt x="246" y="447"/>
                    <a:pt x="231" y="447"/>
                  </a:cubicBezTo>
                  <a:cubicBezTo>
                    <a:pt x="217" y="447"/>
                    <a:pt x="204" y="450"/>
                    <a:pt x="191" y="451"/>
                  </a:cubicBezTo>
                  <a:cubicBezTo>
                    <a:pt x="190" y="447"/>
                    <a:pt x="190" y="443"/>
                    <a:pt x="190" y="439"/>
                  </a:cubicBezTo>
                  <a:cubicBezTo>
                    <a:pt x="164" y="444"/>
                    <a:pt x="139" y="450"/>
                    <a:pt x="114" y="443"/>
                  </a:cubicBezTo>
                  <a:cubicBezTo>
                    <a:pt x="124" y="429"/>
                    <a:pt x="140" y="428"/>
                    <a:pt x="154" y="424"/>
                  </a:cubicBezTo>
                  <a:cubicBezTo>
                    <a:pt x="165" y="421"/>
                    <a:pt x="171" y="414"/>
                    <a:pt x="169" y="403"/>
                  </a:cubicBezTo>
                  <a:cubicBezTo>
                    <a:pt x="168" y="387"/>
                    <a:pt x="166" y="371"/>
                    <a:pt x="163" y="355"/>
                  </a:cubicBezTo>
                  <a:cubicBezTo>
                    <a:pt x="163" y="353"/>
                    <a:pt x="160" y="350"/>
                    <a:pt x="157" y="348"/>
                  </a:cubicBezTo>
                  <a:cubicBezTo>
                    <a:pt x="144" y="336"/>
                    <a:pt x="129" y="325"/>
                    <a:pt x="119" y="311"/>
                  </a:cubicBezTo>
                  <a:cubicBezTo>
                    <a:pt x="100" y="286"/>
                    <a:pt x="96" y="258"/>
                    <a:pt x="112" y="230"/>
                  </a:cubicBezTo>
                  <a:cubicBezTo>
                    <a:pt x="124" y="209"/>
                    <a:pt x="123" y="187"/>
                    <a:pt x="123" y="164"/>
                  </a:cubicBezTo>
                  <a:cubicBezTo>
                    <a:pt x="123" y="147"/>
                    <a:pt x="123" y="131"/>
                    <a:pt x="122" y="114"/>
                  </a:cubicBezTo>
                  <a:cubicBezTo>
                    <a:pt x="122" y="108"/>
                    <a:pt x="121" y="102"/>
                    <a:pt x="119" y="96"/>
                  </a:cubicBezTo>
                  <a:cubicBezTo>
                    <a:pt x="116" y="89"/>
                    <a:pt x="110" y="85"/>
                    <a:pt x="102" y="86"/>
                  </a:cubicBezTo>
                  <a:cubicBezTo>
                    <a:pt x="86" y="87"/>
                    <a:pt x="70" y="87"/>
                    <a:pt x="58" y="74"/>
                  </a:cubicBezTo>
                  <a:cubicBezTo>
                    <a:pt x="56" y="72"/>
                    <a:pt x="52" y="73"/>
                    <a:pt x="49" y="72"/>
                  </a:cubicBezTo>
                  <a:cubicBezTo>
                    <a:pt x="37" y="72"/>
                    <a:pt x="24" y="72"/>
                    <a:pt x="12" y="71"/>
                  </a:cubicBezTo>
                  <a:cubicBezTo>
                    <a:pt x="8" y="70"/>
                    <a:pt x="4" y="65"/>
                    <a:pt x="0" y="63"/>
                  </a:cubicBezTo>
                  <a:cubicBezTo>
                    <a:pt x="3" y="59"/>
                    <a:pt x="6" y="54"/>
                    <a:pt x="10" y="53"/>
                  </a:cubicBezTo>
                  <a:cubicBezTo>
                    <a:pt x="30" y="49"/>
                    <a:pt x="43" y="34"/>
                    <a:pt x="56" y="20"/>
                  </a:cubicBezTo>
                  <a:cubicBezTo>
                    <a:pt x="73" y="0"/>
                    <a:pt x="109" y="2"/>
                    <a:pt x="128" y="20"/>
                  </a:cubicBezTo>
                  <a:cubicBezTo>
                    <a:pt x="133" y="25"/>
                    <a:pt x="142" y="28"/>
                    <a:pt x="146" y="34"/>
                  </a:cubicBezTo>
                  <a:cubicBezTo>
                    <a:pt x="154" y="48"/>
                    <a:pt x="162" y="63"/>
                    <a:pt x="167" y="79"/>
                  </a:cubicBezTo>
                  <a:cubicBezTo>
                    <a:pt x="176" y="110"/>
                    <a:pt x="188" y="139"/>
                    <a:pt x="214" y="160"/>
                  </a:cubicBezTo>
                  <a:cubicBezTo>
                    <a:pt x="220" y="166"/>
                    <a:pt x="225" y="173"/>
                    <a:pt x="230" y="180"/>
                  </a:cubicBezTo>
                  <a:cubicBezTo>
                    <a:pt x="236" y="188"/>
                    <a:pt x="243" y="192"/>
                    <a:pt x="253" y="190"/>
                  </a:cubicBezTo>
                  <a:cubicBezTo>
                    <a:pt x="267" y="187"/>
                    <a:pt x="279" y="191"/>
                    <a:pt x="288" y="200"/>
                  </a:cubicBezTo>
                  <a:close/>
                  <a:moveTo>
                    <a:pt x="187" y="370"/>
                  </a:moveTo>
                  <a:cubicBezTo>
                    <a:pt x="184" y="391"/>
                    <a:pt x="186" y="398"/>
                    <a:pt x="199" y="413"/>
                  </a:cubicBezTo>
                  <a:cubicBezTo>
                    <a:pt x="201" y="415"/>
                    <a:pt x="202" y="418"/>
                    <a:pt x="202" y="421"/>
                  </a:cubicBezTo>
                  <a:cubicBezTo>
                    <a:pt x="201" y="428"/>
                    <a:pt x="205" y="431"/>
                    <a:pt x="211" y="430"/>
                  </a:cubicBezTo>
                  <a:cubicBezTo>
                    <a:pt x="241" y="429"/>
                    <a:pt x="266" y="392"/>
                    <a:pt x="258" y="370"/>
                  </a:cubicBezTo>
                  <a:cubicBezTo>
                    <a:pt x="234" y="370"/>
                    <a:pt x="210" y="370"/>
                    <a:pt x="187" y="370"/>
                  </a:cubicBezTo>
                  <a:close/>
                </a:path>
              </a:pathLst>
            </a:custGeom>
            <a:solidFill>
              <a:srgbClr val="E393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4"/>
            <p:cNvSpPr>
              <a:spLocks/>
            </p:cNvSpPr>
            <p:nvPr userDrawn="1"/>
          </p:nvSpPr>
          <p:spPr bwMode="auto">
            <a:xfrm>
              <a:off x="5902326" y="719138"/>
              <a:ext cx="844550" cy="1076325"/>
            </a:xfrm>
            <a:custGeom>
              <a:avLst/>
              <a:gdLst>
                <a:gd name="T0" fmla="*/ 13 w 270"/>
                <a:gd name="T1" fmla="*/ 75 h 344"/>
                <a:gd name="T2" fmla="*/ 0 w 270"/>
                <a:gd name="T3" fmla="*/ 76 h 344"/>
                <a:gd name="T4" fmla="*/ 5 w 270"/>
                <a:gd name="T5" fmla="*/ 63 h 344"/>
                <a:gd name="T6" fmla="*/ 12 w 270"/>
                <a:gd name="T7" fmla="*/ 41 h 344"/>
                <a:gd name="T8" fmla="*/ 48 w 270"/>
                <a:gd name="T9" fmla="*/ 3 h 344"/>
                <a:gd name="T10" fmla="*/ 105 w 270"/>
                <a:gd name="T11" fmla="*/ 13 h 344"/>
                <a:gd name="T12" fmla="*/ 122 w 270"/>
                <a:gd name="T13" fmla="*/ 38 h 344"/>
                <a:gd name="T14" fmla="*/ 128 w 270"/>
                <a:gd name="T15" fmla="*/ 57 h 344"/>
                <a:gd name="T16" fmla="*/ 153 w 270"/>
                <a:gd name="T17" fmla="*/ 81 h 344"/>
                <a:gd name="T18" fmla="*/ 200 w 270"/>
                <a:gd name="T19" fmla="*/ 107 h 344"/>
                <a:gd name="T20" fmla="*/ 243 w 270"/>
                <a:gd name="T21" fmla="*/ 140 h 344"/>
                <a:gd name="T22" fmla="*/ 264 w 270"/>
                <a:gd name="T23" fmla="*/ 151 h 344"/>
                <a:gd name="T24" fmla="*/ 270 w 270"/>
                <a:gd name="T25" fmla="*/ 158 h 344"/>
                <a:gd name="T26" fmla="*/ 261 w 270"/>
                <a:gd name="T27" fmla="*/ 160 h 344"/>
                <a:gd name="T28" fmla="*/ 253 w 270"/>
                <a:gd name="T29" fmla="*/ 159 h 344"/>
                <a:gd name="T30" fmla="*/ 258 w 270"/>
                <a:gd name="T31" fmla="*/ 170 h 344"/>
                <a:gd name="T32" fmla="*/ 251 w 270"/>
                <a:gd name="T33" fmla="*/ 181 h 344"/>
                <a:gd name="T34" fmla="*/ 246 w 270"/>
                <a:gd name="T35" fmla="*/ 209 h 344"/>
                <a:gd name="T36" fmla="*/ 234 w 270"/>
                <a:gd name="T37" fmla="*/ 219 h 344"/>
                <a:gd name="T38" fmla="*/ 210 w 270"/>
                <a:gd name="T39" fmla="*/ 243 h 344"/>
                <a:gd name="T40" fmla="*/ 197 w 270"/>
                <a:gd name="T41" fmla="*/ 285 h 344"/>
                <a:gd name="T42" fmla="*/ 195 w 270"/>
                <a:gd name="T43" fmla="*/ 306 h 344"/>
                <a:gd name="T44" fmla="*/ 195 w 270"/>
                <a:gd name="T45" fmla="*/ 308 h 344"/>
                <a:gd name="T46" fmla="*/ 170 w 270"/>
                <a:gd name="T47" fmla="*/ 344 h 344"/>
                <a:gd name="T48" fmla="*/ 157 w 270"/>
                <a:gd name="T49" fmla="*/ 327 h 344"/>
                <a:gd name="T50" fmla="*/ 109 w 270"/>
                <a:gd name="T51" fmla="*/ 326 h 344"/>
                <a:gd name="T52" fmla="*/ 109 w 270"/>
                <a:gd name="T53" fmla="*/ 322 h 344"/>
                <a:gd name="T54" fmla="*/ 153 w 270"/>
                <a:gd name="T55" fmla="*/ 315 h 344"/>
                <a:gd name="T56" fmla="*/ 143 w 270"/>
                <a:gd name="T57" fmla="*/ 306 h 344"/>
                <a:gd name="T58" fmla="*/ 144 w 270"/>
                <a:gd name="T59" fmla="*/ 304 h 344"/>
                <a:gd name="T60" fmla="*/ 162 w 270"/>
                <a:gd name="T61" fmla="*/ 308 h 344"/>
                <a:gd name="T62" fmla="*/ 177 w 270"/>
                <a:gd name="T63" fmla="*/ 300 h 344"/>
                <a:gd name="T64" fmla="*/ 183 w 270"/>
                <a:gd name="T65" fmla="*/ 278 h 344"/>
                <a:gd name="T66" fmla="*/ 180 w 270"/>
                <a:gd name="T67" fmla="*/ 266 h 344"/>
                <a:gd name="T68" fmla="*/ 147 w 270"/>
                <a:gd name="T69" fmla="*/ 251 h 344"/>
                <a:gd name="T70" fmla="*/ 139 w 270"/>
                <a:gd name="T71" fmla="*/ 264 h 344"/>
                <a:gd name="T72" fmla="*/ 144 w 270"/>
                <a:gd name="T73" fmla="*/ 281 h 344"/>
                <a:gd name="T74" fmla="*/ 153 w 270"/>
                <a:gd name="T75" fmla="*/ 290 h 344"/>
                <a:gd name="T76" fmla="*/ 151 w 270"/>
                <a:gd name="T77" fmla="*/ 293 h 344"/>
                <a:gd name="T78" fmla="*/ 141 w 270"/>
                <a:gd name="T79" fmla="*/ 288 h 344"/>
                <a:gd name="T80" fmla="*/ 126 w 270"/>
                <a:gd name="T81" fmla="*/ 292 h 344"/>
                <a:gd name="T82" fmla="*/ 119 w 270"/>
                <a:gd name="T83" fmla="*/ 307 h 344"/>
                <a:gd name="T84" fmla="*/ 116 w 270"/>
                <a:gd name="T85" fmla="*/ 306 h 344"/>
                <a:gd name="T86" fmla="*/ 116 w 270"/>
                <a:gd name="T87" fmla="*/ 292 h 344"/>
                <a:gd name="T88" fmla="*/ 66 w 270"/>
                <a:gd name="T89" fmla="*/ 299 h 344"/>
                <a:gd name="T90" fmla="*/ 65 w 270"/>
                <a:gd name="T91" fmla="*/ 296 h 344"/>
                <a:gd name="T92" fmla="*/ 98 w 270"/>
                <a:gd name="T93" fmla="*/ 284 h 344"/>
                <a:gd name="T94" fmla="*/ 83 w 270"/>
                <a:gd name="T95" fmla="*/ 273 h 344"/>
                <a:gd name="T96" fmla="*/ 103 w 270"/>
                <a:gd name="T97" fmla="*/ 275 h 344"/>
                <a:gd name="T98" fmla="*/ 123 w 270"/>
                <a:gd name="T99" fmla="*/ 266 h 344"/>
                <a:gd name="T100" fmla="*/ 134 w 270"/>
                <a:gd name="T101" fmla="*/ 249 h 344"/>
                <a:gd name="T102" fmla="*/ 130 w 270"/>
                <a:gd name="T103" fmla="*/ 239 h 344"/>
                <a:gd name="T104" fmla="*/ 98 w 270"/>
                <a:gd name="T105" fmla="*/ 228 h 344"/>
                <a:gd name="T106" fmla="*/ 83 w 270"/>
                <a:gd name="T107" fmla="*/ 217 h 344"/>
                <a:gd name="T108" fmla="*/ 52 w 270"/>
                <a:gd name="T109" fmla="*/ 186 h 344"/>
                <a:gd name="T110" fmla="*/ 45 w 270"/>
                <a:gd name="T111" fmla="*/ 177 h 344"/>
                <a:gd name="T112" fmla="*/ 29 w 270"/>
                <a:gd name="T113" fmla="*/ 155 h 344"/>
                <a:gd name="T114" fmla="*/ 17 w 270"/>
                <a:gd name="T115" fmla="*/ 111 h 344"/>
                <a:gd name="T116" fmla="*/ 13 w 270"/>
                <a:gd name="T117" fmla="*/ 75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70" h="344">
                  <a:moveTo>
                    <a:pt x="13" y="75"/>
                  </a:moveTo>
                  <a:cubicBezTo>
                    <a:pt x="10" y="76"/>
                    <a:pt x="6" y="76"/>
                    <a:pt x="0" y="76"/>
                  </a:cubicBezTo>
                  <a:cubicBezTo>
                    <a:pt x="2" y="71"/>
                    <a:pt x="3" y="67"/>
                    <a:pt x="5" y="63"/>
                  </a:cubicBezTo>
                  <a:cubicBezTo>
                    <a:pt x="9" y="56"/>
                    <a:pt x="11" y="49"/>
                    <a:pt x="12" y="41"/>
                  </a:cubicBezTo>
                  <a:cubicBezTo>
                    <a:pt x="12" y="21"/>
                    <a:pt x="27" y="6"/>
                    <a:pt x="48" y="3"/>
                  </a:cubicBezTo>
                  <a:cubicBezTo>
                    <a:pt x="68" y="0"/>
                    <a:pt x="87" y="5"/>
                    <a:pt x="105" y="13"/>
                  </a:cubicBezTo>
                  <a:cubicBezTo>
                    <a:pt x="116" y="18"/>
                    <a:pt x="119" y="28"/>
                    <a:pt x="122" y="38"/>
                  </a:cubicBezTo>
                  <a:cubicBezTo>
                    <a:pt x="124" y="45"/>
                    <a:pt x="126" y="51"/>
                    <a:pt x="128" y="57"/>
                  </a:cubicBezTo>
                  <a:cubicBezTo>
                    <a:pt x="132" y="69"/>
                    <a:pt x="140" y="76"/>
                    <a:pt x="153" y="81"/>
                  </a:cubicBezTo>
                  <a:cubicBezTo>
                    <a:pt x="170" y="87"/>
                    <a:pt x="185" y="97"/>
                    <a:pt x="200" y="107"/>
                  </a:cubicBezTo>
                  <a:cubicBezTo>
                    <a:pt x="215" y="117"/>
                    <a:pt x="228" y="129"/>
                    <a:pt x="243" y="140"/>
                  </a:cubicBezTo>
                  <a:cubicBezTo>
                    <a:pt x="249" y="144"/>
                    <a:pt x="257" y="147"/>
                    <a:pt x="264" y="151"/>
                  </a:cubicBezTo>
                  <a:cubicBezTo>
                    <a:pt x="267" y="153"/>
                    <a:pt x="268" y="156"/>
                    <a:pt x="270" y="158"/>
                  </a:cubicBezTo>
                  <a:cubicBezTo>
                    <a:pt x="267" y="159"/>
                    <a:pt x="264" y="160"/>
                    <a:pt x="261" y="160"/>
                  </a:cubicBezTo>
                  <a:cubicBezTo>
                    <a:pt x="259" y="160"/>
                    <a:pt x="257" y="159"/>
                    <a:pt x="253" y="159"/>
                  </a:cubicBezTo>
                  <a:cubicBezTo>
                    <a:pt x="255" y="164"/>
                    <a:pt x="258" y="167"/>
                    <a:pt x="258" y="170"/>
                  </a:cubicBezTo>
                  <a:cubicBezTo>
                    <a:pt x="258" y="173"/>
                    <a:pt x="254" y="176"/>
                    <a:pt x="251" y="181"/>
                  </a:cubicBezTo>
                  <a:cubicBezTo>
                    <a:pt x="254" y="190"/>
                    <a:pt x="253" y="200"/>
                    <a:pt x="246" y="209"/>
                  </a:cubicBezTo>
                  <a:cubicBezTo>
                    <a:pt x="243" y="213"/>
                    <a:pt x="238" y="215"/>
                    <a:pt x="234" y="219"/>
                  </a:cubicBezTo>
                  <a:cubicBezTo>
                    <a:pt x="226" y="227"/>
                    <a:pt x="213" y="229"/>
                    <a:pt x="210" y="243"/>
                  </a:cubicBezTo>
                  <a:cubicBezTo>
                    <a:pt x="207" y="257"/>
                    <a:pt x="201" y="271"/>
                    <a:pt x="197" y="285"/>
                  </a:cubicBezTo>
                  <a:cubicBezTo>
                    <a:pt x="195" y="292"/>
                    <a:pt x="196" y="299"/>
                    <a:pt x="195" y="306"/>
                  </a:cubicBezTo>
                  <a:cubicBezTo>
                    <a:pt x="195" y="307"/>
                    <a:pt x="195" y="308"/>
                    <a:pt x="195" y="308"/>
                  </a:cubicBezTo>
                  <a:cubicBezTo>
                    <a:pt x="187" y="320"/>
                    <a:pt x="184" y="335"/>
                    <a:pt x="170" y="344"/>
                  </a:cubicBezTo>
                  <a:cubicBezTo>
                    <a:pt x="175" y="329"/>
                    <a:pt x="173" y="327"/>
                    <a:pt x="157" y="327"/>
                  </a:cubicBezTo>
                  <a:cubicBezTo>
                    <a:pt x="141" y="327"/>
                    <a:pt x="125" y="326"/>
                    <a:pt x="109" y="326"/>
                  </a:cubicBezTo>
                  <a:cubicBezTo>
                    <a:pt x="109" y="325"/>
                    <a:pt x="109" y="323"/>
                    <a:pt x="109" y="322"/>
                  </a:cubicBezTo>
                  <a:cubicBezTo>
                    <a:pt x="124" y="319"/>
                    <a:pt x="138" y="317"/>
                    <a:pt x="153" y="315"/>
                  </a:cubicBezTo>
                  <a:cubicBezTo>
                    <a:pt x="150" y="311"/>
                    <a:pt x="146" y="309"/>
                    <a:pt x="143" y="306"/>
                  </a:cubicBezTo>
                  <a:cubicBezTo>
                    <a:pt x="143" y="305"/>
                    <a:pt x="144" y="304"/>
                    <a:pt x="144" y="304"/>
                  </a:cubicBezTo>
                  <a:cubicBezTo>
                    <a:pt x="150" y="305"/>
                    <a:pt x="156" y="307"/>
                    <a:pt x="162" y="308"/>
                  </a:cubicBezTo>
                  <a:cubicBezTo>
                    <a:pt x="171" y="311"/>
                    <a:pt x="174" y="309"/>
                    <a:pt x="177" y="300"/>
                  </a:cubicBezTo>
                  <a:cubicBezTo>
                    <a:pt x="179" y="292"/>
                    <a:pt x="182" y="285"/>
                    <a:pt x="183" y="278"/>
                  </a:cubicBezTo>
                  <a:cubicBezTo>
                    <a:pt x="183" y="274"/>
                    <a:pt x="182" y="270"/>
                    <a:pt x="180" y="266"/>
                  </a:cubicBezTo>
                  <a:cubicBezTo>
                    <a:pt x="174" y="252"/>
                    <a:pt x="159" y="256"/>
                    <a:pt x="147" y="251"/>
                  </a:cubicBezTo>
                  <a:cubicBezTo>
                    <a:pt x="144" y="256"/>
                    <a:pt x="141" y="260"/>
                    <a:pt x="139" y="264"/>
                  </a:cubicBezTo>
                  <a:cubicBezTo>
                    <a:pt x="134" y="273"/>
                    <a:pt x="135" y="276"/>
                    <a:pt x="144" y="281"/>
                  </a:cubicBezTo>
                  <a:cubicBezTo>
                    <a:pt x="147" y="284"/>
                    <a:pt x="150" y="287"/>
                    <a:pt x="153" y="290"/>
                  </a:cubicBezTo>
                  <a:cubicBezTo>
                    <a:pt x="152" y="291"/>
                    <a:pt x="152" y="292"/>
                    <a:pt x="151" y="293"/>
                  </a:cubicBezTo>
                  <a:cubicBezTo>
                    <a:pt x="148" y="291"/>
                    <a:pt x="144" y="291"/>
                    <a:pt x="141" y="288"/>
                  </a:cubicBezTo>
                  <a:cubicBezTo>
                    <a:pt x="134" y="284"/>
                    <a:pt x="130" y="286"/>
                    <a:pt x="126" y="292"/>
                  </a:cubicBezTo>
                  <a:cubicBezTo>
                    <a:pt x="124" y="297"/>
                    <a:pt x="121" y="302"/>
                    <a:pt x="119" y="307"/>
                  </a:cubicBezTo>
                  <a:cubicBezTo>
                    <a:pt x="118" y="307"/>
                    <a:pt x="117" y="307"/>
                    <a:pt x="116" y="306"/>
                  </a:cubicBezTo>
                  <a:cubicBezTo>
                    <a:pt x="116" y="302"/>
                    <a:pt x="116" y="297"/>
                    <a:pt x="116" y="292"/>
                  </a:cubicBezTo>
                  <a:cubicBezTo>
                    <a:pt x="99" y="291"/>
                    <a:pt x="83" y="302"/>
                    <a:pt x="66" y="299"/>
                  </a:cubicBezTo>
                  <a:cubicBezTo>
                    <a:pt x="65" y="298"/>
                    <a:pt x="65" y="297"/>
                    <a:pt x="65" y="296"/>
                  </a:cubicBezTo>
                  <a:cubicBezTo>
                    <a:pt x="76" y="292"/>
                    <a:pt x="87" y="288"/>
                    <a:pt x="98" y="284"/>
                  </a:cubicBezTo>
                  <a:cubicBezTo>
                    <a:pt x="95" y="278"/>
                    <a:pt x="84" y="283"/>
                    <a:pt x="83" y="273"/>
                  </a:cubicBezTo>
                  <a:cubicBezTo>
                    <a:pt x="90" y="274"/>
                    <a:pt x="96" y="275"/>
                    <a:pt x="103" y="275"/>
                  </a:cubicBezTo>
                  <a:cubicBezTo>
                    <a:pt x="111" y="276"/>
                    <a:pt x="119" y="274"/>
                    <a:pt x="123" y="266"/>
                  </a:cubicBezTo>
                  <a:cubicBezTo>
                    <a:pt x="126" y="260"/>
                    <a:pt x="130" y="254"/>
                    <a:pt x="134" y="249"/>
                  </a:cubicBezTo>
                  <a:cubicBezTo>
                    <a:pt x="136" y="244"/>
                    <a:pt x="135" y="241"/>
                    <a:pt x="130" y="239"/>
                  </a:cubicBezTo>
                  <a:cubicBezTo>
                    <a:pt x="120" y="235"/>
                    <a:pt x="109" y="232"/>
                    <a:pt x="98" y="228"/>
                  </a:cubicBezTo>
                  <a:cubicBezTo>
                    <a:pt x="93" y="225"/>
                    <a:pt x="88" y="221"/>
                    <a:pt x="83" y="217"/>
                  </a:cubicBezTo>
                  <a:cubicBezTo>
                    <a:pt x="73" y="207"/>
                    <a:pt x="62" y="196"/>
                    <a:pt x="52" y="186"/>
                  </a:cubicBezTo>
                  <a:cubicBezTo>
                    <a:pt x="49" y="183"/>
                    <a:pt x="46" y="181"/>
                    <a:pt x="45" y="177"/>
                  </a:cubicBezTo>
                  <a:cubicBezTo>
                    <a:pt x="43" y="167"/>
                    <a:pt x="36" y="162"/>
                    <a:pt x="29" y="155"/>
                  </a:cubicBezTo>
                  <a:cubicBezTo>
                    <a:pt x="18" y="143"/>
                    <a:pt x="15" y="127"/>
                    <a:pt x="17" y="111"/>
                  </a:cubicBezTo>
                  <a:cubicBezTo>
                    <a:pt x="19" y="93"/>
                    <a:pt x="20" y="93"/>
                    <a:pt x="13" y="75"/>
                  </a:cubicBezTo>
                  <a:close/>
                </a:path>
              </a:pathLst>
            </a:custGeom>
            <a:solidFill>
              <a:srgbClr val="621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5"/>
            <p:cNvSpPr>
              <a:spLocks/>
            </p:cNvSpPr>
            <p:nvPr userDrawn="1"/>
          </p:nvSpPr>
          <p:spPr bwMode="auto">
            <a:xfrm>
              <a:off x="309563" y="2152650"/>
              <a:ext cx="639763" cy="1150937"/>
            </a:xfrm>
            <a:custGeom>
              <a:avLst/>
              <a:gdLst>
                <a:gd name="T0" fmla="*/ 65 w 205"/>
                <a:gd name="T1" fmla="*/ 80 h 368"/>
                <a:gd name="T2" fmla="*/ 47 w 205"/>
                <a:gd name="T3" fmla="*/ 44 h 368"/>
                <a:gd name="T4" fmla="*/ 48 w 205"/>
                <a:gd name="T5" fmla="*/ 42 h 368"/>
                <a:gd name="T6" fmla="*/ 64 w 205"/>
                <a:gd name="T7" fmla="*/ 38 h 368"/>
                <a:gd name="T8" fmla="*/ 73 w 205"/>
                <a:gd name="T9" fmla="*/ 33 h 368"/>
                <a:gd name="T10" fmla="*/ 111 w 205"/>
                <a:gd name="T11" fmla="*/ 5 h 368"/>
                <a:gd name="T12" fmla="*/ 148 w 205"/>
                <a:gd name="T13" fmla="*/ 12 h 368"/>
                <a:gd name="T14" fmla="*/ 169 w 205"/>
                <a:gd name="T15" fmla="*/ 29 h 368"/>
                <a:gd name="T16" fmla="*/ 180 w 205"/>
                <a:gd name="T17" fmla="*/ 32 h 368"/>
                <a:gd name="T18" fmla="*/ 190 w 205"/>
                <a:gd name="T19" fmla="*/ 37 h 368"/>
                <a:gd name="T20" fmla="*/ 187 w 205"/>
                <a:gd name="T21" fmla="*/ 46 h 368"/>
                <a:gd name="T22" fmla="*/ 175 w 205"/>
                <a:gd name="T23" fmla="*/ 61 h 368"/>
                <a:gd name="T24" fmla="*/ 181 w 205"/>
                <a:gd name="T25" fmla="*/ 96 h 368"/>
                <a:gd name="T26" fmla="*/ 196 w 205"/>
                <a:gd name="T27" fmla="*/ 141 h 368"/>
                <a:gd name="T28" fmla="*/ 199 w 205"/>
                <a:gd name="T29" fmla="*/ 219 h 368"/>
                <a:gd name="T30" fmla="*/ 155 w 205"/>
                <a:gd name="T31" fmla="*/ 280 h 368"/>
                <a:gd name="T32" fmla="*/ 147 w 205"/>
                <a:gd name="T33" fmla="*/ 295 h 368"/>
                <a:gd name="T34" fmla="*/ 146 w 205"/>
                <a:gd name="T35" fmla="*/ 323 h 368"/>
                <a:gd name="T36" fmla="*/ 147 w 205"/>
                <a:gd name="T37" fmla="*/ 355 h 368"/>
                <a:gd name="T38" fmla="*/ 137 w 205"/>
                <a:gd name="T39" fmla="*/ 367 h 368"/>
                <a:gd name="T40" fmla="*/ 125 w 205"/>
                <a:gd name="T41" fmla="*/ 357 h 368"/>
                <a:gd name="T42" fmla="*/ 127 w 205"/>
                <a:gd name="T43" fmla="*/ 331 h 368"/>
                <a:gd name="T44" fmla="*/ 127 w 205"/>
                <a:gd name="T45" fmla="*/ 284 h 368"/>
                <a:gd name="T46" fmla="*/ 124 w 205"/>
                <a:gd name="T47" fmla="*/ 284 h 368"/>
                <a:gd name="T48" fmla="*/ 121 w 205"/>
                <a:gd name="T49" fmla="*/ 287 h 368"/>
                <a:gd name="T50" fmla="*/ 118 w 205"/>
                <a:gd name="T51" fmla="*/ 272 h 368"/>
                <a:gd name="T52" fmla="*/ 111 w 205"/>
                <a:gd name="T53" fmla="*/ 276 h 368"/>
                <a:gd name="T54" fmla="*/ 103 w 205"/>
                <a:gd name="T55" fmla="*/ 305 h 368"/>
                <a:gd name="T56" fmla="*/ 103 w 205"/>
                <a:gd name="T57" fmla="*/ 356 h 368"/>
                <a:gd name="T58" fmla="*/ 88 w 205"/>
                <a:gd name="T59" fmla="*/ 365 h 368"/>
                <a:gd name="T60" fmla="*/ 82 w 205"/>
                <a:gd name="T61" fmla="*/ 355 h 368"/>
                <a:gd name="T62" fmla="*/ 80 w 205"/>
                <a:gd name="T63" fmla="*/ 319 h 368"/>
                <a:gd name="T64" fmla="*/ 79 w 205"/>
                <a:gd name="T65" fmla="*/ 300 h 368"/>
                <a:gd name="T66" fmla="*/ 63 w 205"/>
                <a:gd name="T67" fmla="*/ 278 h 368"/>
                <a:gd name="T68" fmla="*/ 58 w 205"/>
                <a:gd name="T69" fmla="*/ 297 h 368"/>
                <a:gd name="T70" fmla="*/ 62 w 205"/>
                <a:gd name="T71" fmla="*/ 335 h 368"/>
                <a:gd name="T72" fmla="*/ 61 w 205"/>
                <a:gd name="T73" fmla="*/ 345 h 368"/>
                <a:gd name="T74" fmla="*/ 47 w 205"/>
                <a:gd name="T75" fmla="*/ 346 h 368"/>
                <a:gd name="T76" fmla="*/ 44 w 205"/>
                <a:gd name="T77" fmla="*/ 338 h 368"/>
                <a:gd name="T78" fmla="*/ 41 w 205"/>
                <a:gd name="T79" fmla="*/ 285 h 368"/>
                <a:gd name="T80" fmla="*/ 39 w 205"/>
                <a:gd name="T81" fmla="*/ 279 h 368"/>
                <a:gd name="T82" fmla="*/ 11 w 205"/>
                <a:gd name="T83" fmla="*/ 226 h 368"/>
                <a:gd name="T84" fmla="*/ 0 w 205"/>
                <a:gd name="T85" fmla="*/ 183 h 368"/>
                <a:gd name="T86" fmla="*/ 6 w 205"/>
                <a:gd name="T87" fmla="*/ 136 h 368"/>
                <a:gd name="T88" fmla="*/ 29 w 205"/>
                <a:gd name="T89" fmla="*/ 102 h 368"/>
                <a:gd name="T90" fmla="*/ 65 w 205"/>
                <a:gd name="T91" fmla="*/ 8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5" h="368">
                  <a:moveTo>
                    <a:pt x="65" y="80"/>
                  </a:moveTo>
                  <a:cubicBezTo>
                    <a:pt x="70" y="65"/>
                    <a:pt x="61" y="53"/>
                    <a:pt x="47" y="44"/>
                  </a:cubicBezTo>
                  <a:cubicBezTo>
                    <a:pt x="47" y="43"/>
                    <a:pt x="47" y="42"/>
                    <a:pt x="48" y="42"/>
                  </a:cubicBezTo>
                  <a:cubicBezTo>
                    <a:pt x="53" y="40"/>
                    <a:pt x="59" y="39"/>
                    <a:pt x="64" y="38"/>
                  </a:cubicBezTo>
                  <a:cubicBezTo>
                    <a:pt x="67" y="37"/>
                    <a:pt x="71" y="36"/>
                    <a:pt x="73" y="33"/>
                  </a:cubicBezTo>
                  <a:cubicBezTo>
                    <a:pt x="81" y="18"/>
                    <a:pt x="95" y="10"/>
                    <a:pt x="111" y="5"/>
                  </a:cubicBezTo>
                  <a:cubicBezTo>
                    <a:pt x="124" y="0"/>
                    <a:pt x="137" y="4"/>
                    <a:pt x="148" y="12"/>
                  </a:cubicBezTo>
                  <a:cubicBezTo>
                    <a:pt x="155" y="18"/>
                    <a:pt x="162" y="24"/>
                    <a:pt x="169" y="29"/>
                  </a:cubicBezTo>
                  <a:cubicBezTo>
                    <a:pt x="172" y="31"/>
                    <a:pt x="177" y="31"/>
                    <a:pt x="180" y="32"/>
                  </a:cubicBezTo>
                  <a:cubicBezTo>
                    <a:pt x="184" y="34"/>
                    <a:pt x="188" y="35"/>
                    <a:pt x="190" y="37"/>
                  </a:cubicBezTo>
                  <a:cubicBezTo>
                    <a:pt x="191" y="38"/>
                    <a:pt x="188" y="43"/>
                    <a:pt x="187" y="46"/>
                  </a:cubicBezTo>
                  <a:cubicBezTo>
                    <a:pt x="183" y="51"/>
                    <a:pt x="179" y="55"/>
                    <a:pt x="175" y="61"/>
                  </a:cubicBezTo>
                  <a:cubicBezTo>
                    <a:pt x="185" y="69"/>
                    <a:pt x="177" y="83"/>
                    <a:pt x="181" y="96"/>
                  </a:cubicBezTo>
                  <a:cubicBezTo>
                    <a:pt x="185" y="111"/>
                    <a:pt x="191" y="126"/>
                    <a:pt x="196" y="141"/>
                  </a:cubicBezTo>
                  <a:cubicBezTo>
                    <a:pt x="205" y="167"/>
                    <a:pt x="203" y="193"/>
                    <a:pt x="199" y="219"/>
                  </a:cubicBezTo>
                  <a:cubicBezTo>
                    <a:pt x="194" y="247"/>
                    <a:pt x="177" y="265"/>
                    <a:pt x="155" y="280"/>
                  </a:cubicBezTo>
                  <a:cubicBezTo>
                    <a:pt x="150" y="284"/>
                    <a:pt x="147" y="288"/>
                    <a:pt x="147" y="295"/>
                  </a:cubicBezTo>
                  <a:cubicBezTo>
                    <a:pt x="148" y="305"/>
                    <a:pt x="146" y="314"/>
                    <a:pt x="146" y="323"/>
                  </a:cubicBezTo>
                  <a:cubicBezTo>
                    <a:pt x="146" y="334"/>
                    <a:pt x="146" y="344"/>
                    <a:pt x="147" y="355"/>
                  </a:cubicBezTo>
                  <a:cubicBezTo>
                    <a:pt x="148" y="363"/>
                    <a:pt x="145" y="367"/>
                    <a:pt x="137" y="367"/>
                  </a:cubicBezTo>
                  <a:cubicBezTo>
                    <a:pt x="130" y="368"/>
                    <a:pt x="124" y="367"/>
                    <a:pt x="125" y="357"/>
                  </a:cubicBezTo>
                  <a:cubicBezTo>
                    <a:pt x="126" y="348"/>
                    <a:pt x="127" y="339"/>
                    <a:pt x="127" y="331"/>
                  </a:cubicBezTo>
                  <a:cubicBezTo>
                    <a:pt x="127" y="315"/>
                    <a:pt x="127" y="299"/>
                    <a:pt x="127" y="284"/>
                  </a:cubicBezTo>
                  <a:cubicBezTo>
                    <a:pt x="126" y="284"/>
                    <a:pt x="125" y="284"/>
                    <a:pt x="124" y="284"/>
                  </a:cubicBezTo>
                  <a:cubicBezTo>
                    <a:pt x="123" y="285"/>
                    <a:pt x="122" y="286"/>
                    <a:pt x="121" y="287"/>
                  </a:cubicBezTo>
                  <a:cubicBezTo>
                    <a:pt x="120" y="282"/>
                    <a:pt x="119" y="278"/>
                    <a:pt x="118" y="272"/>
                  </a:cubicBezTo>
                  <a:cubicBezTo>
                    <a:pt x="116" y="274"/>
                    <a:pt x="112" y="274"/>
                    <a:pt x="111" y="276"/>
                  </a:cubicBezTo>
                  <a:cubicBezTo>
                    <a:pt x="108" y="286"/>
                    <a:pt x="104" y="295"/>
                    <a:pt x="103" y="305"/>
                  </a:cubicBezTo>
                  <a:cubicBezTo>
                    <a:pt x="102" y="322"/>
                    <a:pt x="103" y="339"/>
                    <a:pt x="103" y="356"/>
                  </a:cubicBezTo>
                  <a:cubicBezTo>
                    <a:pt x="103" y="366"/>
                    <a:pt x="94" y="364"/>
                    <a:pt x="88" y="365"/>
                  </a:cubicBezTo>
                  <a:cubicBezTo>
                    <a:pt x="81" y="365"/>
                    <a:pt x="82" y="360"/>
                    <a:pt x="82" y="355"/>
                  </a:cubicBezTo>
                  <a:cubicBezTo>
                    <a:pt x="82" y="343"/>
                    <a:pt x="80" y="331"/>
                    <a:pt x="80" y="319"/>
                  </a:cubicBezTo>
                  <a:cubicBezTo>
                    <a:pt x="79" y="312"/>
                    <a:pt x="78" y="306"/>
                    <a:pt x="79" y="300"/>
                  </a:cubicBezTo>
                  <a:cubicBezTo>
                    <a:pt x="79" y="289"/>
                    <a:pt x="74" y="283"/>
                    <a:pt x="63" y="278"/>
                  </a:cubicBezTo>
                  <a:cubicBezTo>
                    <a:pt x="61" y="285"/>
                    <a:pt x="58" y="291"/>
                    <a:pt x="58" y="297"/>
                  </a:cubicBezTo>
                  <a:cubicBezTo>
                    <a:pt x="58" y="310"/>
                    <a:pt x="61" y="322"/>
                    <a:pt x="62" y="335"/>
                  </a:cubicBezTo>
                  <a:cubicBezTo>
                    <a:pt x="62" y="338"/>
                    <a:pt x="62" y="344"/>
                    <a:pt x="61" y="345"/>
                  </a:cubicBezTo>
                  <a:cubicBezTo>
                    <a:pt x="57" y="346"/>
                    <a:pt x="52" y="347"/>
                    <a:pt x="47" y="346"/>
                  </a:cubicBezTo>
                  <a:cubicBezTo>
                    <a:pt x="46" y="346"/>
                    <a:pt x="45" y="341"/>
                    <a:pt x="44" y="338"/>
                  </a:cubicBezTo>
                  <a:cubicBezTo>
                    <a:pt x="43" y="320"/>
                    <a:pt x="42" y="303"/>
                    <a:pt x="41" y="285"/>
                  </a:cubicBezTo>
                  <a:cubicBezTo>
                    <a:pt x="41" y="283"/>
                    <a:pt x="40" y="281"/>
                    <a:pt x="39" y="279"/>
                  </a:cubicBezTo>
                  <a:cubicBezTo>
                    <a:pt x="30" y="261"/>
                    <a:pt x="19" y="244"/>
                    <a:pt x="11" y="226"/>
                  </a:cubicBezTo>
                  <a:cubicBezTo>
                    <a:pt x="5" y="213"/>
                    <a:pt x="1" y="198"/>
                    <a:pt x="0" y="183"/>
                  </a:cubicBezTo>
                  <a:cubicBezTo>
                    <a:pt x="0" y="168"/>
                    <a:pt x="1" y="151"/>
                    <a:pt x="6" y="136"/>
                  </a:cubicBezTo>
                  <a:cubicBezTo>
                    <a:pt x="10" y="123"/>
                    <a:pt x="19" y="111"/>
                    <a:pt x="29" y="102"/>
                  </a:cubicBezTo>
                  <a:cubicBezTo>
                    <a:pt x="39" y="93"/>
                    <a:pt x="52" y="88"/>
                    <a:pt x="65" y="80"/>
                  </a:cubicBezTo>
                  <a:close/>
                </a:path>
              </a:pathLst>
            </a:custGeom>
            <a:solidFill>
              <a:srgbClr val="E393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104767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7339" cy="687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813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93468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6970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7"/>
          <a:stretch/>
        </p:blipFill>
        <p:spPr>
          <a:xfrm>
            <a:off x="-1" y="-51434"/>
            <a:ext cx="12201769" cy="690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381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isaje de ecosistema de naturaleza verde 2026021 Vector en Vecteezy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" t="5988" r="1069" b="37605"/>
          <a:stretch/>
        </p:blipFill>
        <p:spPr bwMode="auto">
          <a:xfrm>
            <a:off x="0" y="-63063"/>
            <a:ext cx="12192000" cy="692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5241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41">
            <a:extLst>
              <a:ext uri="{FF2B5EF4-FFF2-40B4-BE49-F238E27FC236}">
                <a16:creationId xmlns:a16="http://schemas.microsoft.com/office/drawing/2014/main" id="{139AABBE-E560-40BA-B0CD-80A1A96075A3}"/>
              </a:ext>
            </a:extLst>
          </p:cNvPr>
          <p:cNvSpPr/>
          <p:nvPr userDrawn="1"/>
        </p:nvSpPr>
        <p:spPr>
          <a:xfrm>
            <a:off x="-17930" y="6487064"/>
            <a:ext cx="12304294" cy="388866"/>
          </a:xfrm>
          <a:custGeom>
            <a:avLst/>
            <a:gdLst>
              <a:gd name="connsiteX0" fmla="*/ 7144 w 6400800"/>
              <a:gd name="connsiteY0" fmla="*/ 511016 h 514350"/>
              <a:gd name="connsiteX1" fmla="*/ 6354604 w 6400800"/>
              <a:gd name="connsiteY1" fmla="*/ 511016 h 514350"/>
              <a:gd name="connsiteX2" fmla="*/ 6354604 w 6400800"/>
              <a:gd name="connsiteY2" fmla="*/ 409099 h 514350"/>
              <a:gd name="connsiteX3" fmla="*/ 6327934 w 6400800"/>
              <a:gd name="connsiteY3" fmla="*/ 415766 h 514350"/>
              <a:gd name="connsiteX4" fmla="*/ 6327934 w 6400800"/>
              <a:gd name="connsiteY4" fmla="*/ 404336 h 514350"/>
              <a:gd name="connsiteX5" fmla="*/ 6328887 w 6400800"/>
              <a:gd name="connsiteY5" fmla="*/ 383381 h 514350"/>
              <a:gd name="connsiteX6" fmla="*/ 6329839 w 6400800"/>
              <a:gd name="connsiteY6" fmla="*/ 365284 h 514350"/>
              <a:gd name="connsiteX7" fmla="*/ 6324124 w 6400800"/>
              <a:gd name="connsiteY7" fmla="*/ 383381 h 514350"/>
              <a:gd name="connsiteX8" fmla="*/ 6319362 w 6400800"/>
              <a:gd name="connsiteY8" fmla="*/ 404336 h 514350"/>
              <a:gd name="connsiteX9" fmla="*/ 6316504 w 6400800"/>
              <a:gd name="connsiteY9" fmla="*/ 419576 h 514350"/>
              <a:gd name="connsiteX10" fmla="*/ 6303169 w 6400800"/>
              <a:gd name="connsiteY10" fmla="*/ 423386 h 514350"/>
              <a:gd name="connsiteX11" fmla="*/ 6304121 w 6400800"/>
              <a:gd name="connsiteY11" fmla="*/ 405289 h 514350"/>
              <a:gd name="connsiteX12" fmla="*/ 6319362 w 6400800"/>
              <a:gd name="connsiteY12" fmla="*/ 358616 h 514350"/>
              <a:gd name="connsiteX13" fmla="*/ 6322219 w 6400800"/>
              <a:gd name="connsiteY13" fmla="*/ 349091 h 514350"/>
              <a:gd name="connsiteX14" fmla="*/ 6334601 w 6400800"/>
              <a:gd name="connsiteY14" fmla="*/ 312896 h 514350"/>
              <a:gd name="connsiteX15" fmla="*/ 6349842 w 6400800"/>
              <a:gd name="connsiteY15" fmla="*/ 269081 h 514350"/>
              <a:gd name="connsiteX16" fmla="*/ 6363176 w 6400800"/>
              <a:gd name="connsiteY16" fmla="*/ 228124 h 514350"/>
              <a:gd name="connsiteX17" fmla="*/ 6375559 w 6400800"/>
              <a:gd name="connsiteY17" fmla="*/ 190976 h 514350"/>
              <a:gd name="connsiteX18" fmla="*/ 6393656 w 6400800"/>
              <a:gd name="connsiteY18" fmla="*/ 134779 h 514350"/>
              <a:gd name="connsiteX19" fmla="*/ 6400324 w 6400800"/>
              <a:gd name="connsiteY19" fmla="*/ 113824 h 514350"/>
              <a:gd name="connsiteX20" fmla="*/ 6389846 w 6400800"/>
              <a:gd name="connsiteY20" fmla="*/ 133826 h 514350"/>
              <a:gd name="connsiteX21" fmla="*/ 6380321 w 6400800"/>
              <a:gd name="connsiteY21" fmla="*/ 153829 h 514350"/>
              <a:gd name="connsiteX22" fmla="*/ 6392704 w 6400800"/>
              <a:gd name="connsiteY22" fmla="*/ 110966 h 514350"/>
              <a:gd name="connsiteX23" fmla="*/ 6399371 w 6400800"/>
              <a:gd name="connsiteY23" fmla="*/ 87154 h 514350"/>
              <a:gd name="connsiteX24" fmla="*/ 6388894 w 6400800"/>
              <a:gd name="connsiteY24" fmla="*/ 109061 h 514350"/>
              <a:gd name="connsiteX25" fmla="*/ 6377464 w 6400800"/>
              <a:gd name="connsiteY25" fmla="*/ 134779 h 514350"/>
              <a:gd name="connsiteX26" fmla="*/ 6364129 w 6400800"/>
              <a:gd name="connsiteY26" fmla="*/ 168116 h 514350"/>
              <a:gd name="connsiteX27" fmla="*/ 6332696 w 6400800"/>
              <a:gd name="connsiteY27" fmla="*/ 253841 h 514350"/>
              <a:gd name="connsiteX28" fmla="*/ 6316504 w 6400800"/>
              <a:gd name="connsiteY28" fmla="*/ 302419 h 514350"/>
              <a:gd name="connsiteX29" fmla="*/ 6314599 w 6400800"/>
              <a:gd name="connsiteY29" fmla="*/ 308134 h 514350"/>
              <a:gd name="connsiteX30" fmla="*/ 6317456 w 6400800"/>
              <a:gd name="connsiteY30" fmla="*/ 287179 h 514350"/>
              <a:gd name="connsiteX31" fmla="*/ 6319362 w 6400800"/>
              <a:gd name="connsiteY31" fmla="*/ 267176 h 514350"/>
              <a:gd name="connsiteX32" fmla="*/ 6320314 w 6400800"/>
              <a:gd name="connsiteY32" fmla="*/ 250031 h 514350"/>
              <a:gd name="connsiteX33" fmla="*/ 6314599 w 6400800"/>
              <a:gd name="connsiteY33" fmla="*/ 266224 h 514350"/>
              <a:gd name="connsiteX34" fmla="*/ 6302217 w 6400800"/>
              <a:gd name="connsiteY34" fmla="*/ 310039 h 514350"/>
              <a:gd name="connsiteX35" fmla="*/ 6293644 w 6400800"/>
              <a:gd name="connsiteY35" fmla="*/ 339566 h 514350"/>
              <a:gd name="connsiteX36" fmla="*/ 6286976 w 6400800"/>
              <a:gd name="connsiteY36" fmla="*/ 362426 h 514350"/>
              <a:gd name="connsiteX37" fmla="*/ 6284119 w 6400800"/>
              <a:gd name="connsiteY37" fmla="*/ 335756 h 514350"/>
              <a:gd name="connsiteX38" fmla="*/ 6288881 w 6400800"/>
              <a:gd name="connsiteY38" fmla="*/ 318611 h 514350"/>
              <a:gd name="connsiteX39" fmla="*/ 6302217 w 6400800"/>
              <a:gd name="connsiteY39" fmla="*/ 274796 h 514350"/>
              <a:gd name="connsiteX40" fmla="*/ 6307931 w 6400800"/>
              <a:gd name="connsiteY40" fmla="*/ 255746 h 514350"/>
              <a:gd name="connsiteX41" fmla="*/ 6313646 w 6400800"/>
              <a:gd name="connsiteY41" fmla="*/ 238601 h 514350"/>
              <a:gd name="connsiteX42" fmla="*/ 6323171 w 6400800"/>
              <a:gd name="connsiteY42" fmla="*/ 210026 h 514350"/>
              <a:gd name="connsiteX43" fmla="*/ 6330792 w 6400800"/>
              <a:gd name="connsiteY43" fmla="*/ 185261 h 514350"/>
              <a:gd name="connsiteX44" fmla="*/ 6319362 w 6400800"/>
              <a:gd name="connsiteY44" fmla="*/ 208121 h 514350"/>
              <a:gd name="connsiteX45" fmla="*/ 6306026 w 6400800"/>
              <a:gd name="connsiteY45" fmla="*/ 234791 h 514350"/>
              <a:gd name="connsiteX46" fmla="*/ 6298406 w 6400800"/>
              <a:gd name="connsiteY46" fmla="*/ 250984 h 514350"/>
              <a:gd name="connsiteX47" fmla="*/ 6290787 w 6400800"/>
              <a:gd name="connsiteY47" fmla="*/ 270034 h 514350"/>
              <a:gd name="connsiteX48" fmla="*/ 6278404 w 6400800"/>
              <a:gd name="connsiteY48" fmla="*/ 301466 h 514350"/>
              <a:gd name="connsiteX49" fmla="*/ 6277451 w 6400800"/>
              <a:gd name="connsiteY49" fmla="*/ 292894 h 514350"/>
              <a:gd name="connsiteX50" fmla="*/ 6276499 w 6400800"/>
              <a:gd name="connsiteY50" fmla="*/ 306229 h 514350"/>
              <a:gd name="connsiteX51" fmla="*/ 6273642 w 6400800"/>
              <a:gd name="connsiteY51" fmla="*/ 312896 h 514350"/>
              <a:gd name="connsiteX52" fmla="*/ 6269831 w 6400800"/>
              <a:gd name="connsiteY52" fmla="*/ 322421 h 514350"/>
              <a:gd name="connsiteX53" fmla="*/ 6273642 w 6400800"/>
              <a:gd name="connsiteY53" fmla="*/ 300514 h 514350"/>
              <a:gd name="connsiteX54" fmla="*/ 6283167 w 6400800"/>
              <a:gd name="connsiteY54" fmla="*/ 252889 h 514350"/>
              <a:gd name="connsiteX55" fmla="*/ 6287929 w 6400800"/>
              <a:gd name="connsiteY55" fmla="*/ 231934 h 514350"/>
              <a:gd name="connsiteX56" fmla="*/ 6292692 w 6400800"/>
              <a:gd name="connsiteY56" fmla="*/ 212884 h 514350"/>
              <a:gd name="connsiteX57" fmla="*/ 6300312 w 6400800"/>
              <a:gd name="connsiteY57" fmla="*/ 181451 h 514350"/>
              <a:gd name="connsiteX58" fmla="*/ 6306026 w 6400800"/>
              <a:gd name="connsiteY58" fmla="*/ 153829 h 514350"/>
              <a:gd name="connsiteX59" fmla="*/ 6296501 w 6400800"/>
              <a:gd name="connsiteY59" fmla="*/ 180499 h 514350"/>
              <a:gd name="connsiteX60" fmla="*/ 6286024 w 6400800"/>
              <a:gd name="connsiteY60" fmla="*/ 210979 h 514350"/>
              <a:gd name="connsiteX61" fmla="*/ 6279356 w 6400800"/>
              <a:gd name="connsiteY61" fmla="*/ 230029 h 514350"/>
              <a:gd name="connsiteX62" fmla="*/ 6273642 w 6400800"/>
              <a:gd name="connsiteY62" fmla="*/ 250984 h 514350"/>
              <a:gd name="connsiteX63" fmla="*/ 6260306 w 6400800"/>
              <a:gd name="connsiteY63" fmla="*/ 298609 h 514350"/>
              <a:gd name="connsiteX64" fmla="*/ 6246971 w 6400800"/>
              <a:gd name="connsiteY64" fmla="*/ 351949 h 514350"/>
              <a:gd name="connsiteX65" fmla="*/ 6236494 w 6400800"/>
              <a:gd name="connsiteY65" fmla="*/ 396716 h 514350"/>
              <a:gd name="connsiteX66" fmla="*/ 6235542 w 6400800"/>
              <a:gd name="connsiteY66" fmla="*/ 394811 h 514350"/>
              <a:gd name="connsiteX67" fmla="*/ 6234589 w 6400800"/>
              <a:gd name="connsiteY67" fmla="*/ 370046 h 514350"/>
              <a:gd name="connsiteX68" fmla="*/ 6230779 w 6400800"/>
              <a:gd name="connsiteY68" fmla="*/ 389096 h 514350"/>
              <a:gd name="connsiteX69" fmla="*/ 6227921 w 6400800"/>
              <a:gd name="connsiteY69" fmla="*/ 384334 h 514350"/>
              <a:gd name="connsiteX70" fmla="*/ 6216492 w 6400800"/>
              <a:gd name="connsiteY70" fmla="*/ 367189 h 514350"/>
              <a:gd name="connsiteX71" fmla="*/ 6223159 w 6400800"/>
              <a:gd name="connsiteY71" fmla="*/ 348139 h 514350"/>
              <a:gd name="connsiteX72" fmla="*/ 6236494 w 6400800"/>
              <a:gd name="connsiteY72" fmla="*/ 310991 h 514350"/>
              <a:gd name="connsiteX73" fmla="*/ 6247924 w 6400800"/>
              <a:gd name="connsiteY73" fmla="*/ 279559 h 514350"/>
              <a:gd name="connsiteX74" fmla="*/ 6256496 w 6400800"/>
              <a:gd name="connsiteY74" fmla="*/ 254794 h 514350"/>
              <a:gd name="connsiteX75" fmla="*/ 6264117 w 6400800"/>
              <a:gd name="connsiteY75" fmla="*/ 233839 h 514350"/>
              <a:gd name="connsiteX76" fmla="*/ 6252687 w 6400800"/>
              <a:gd name="connsiteY76" fmla="*/ 253841 h 514350"/>
              <a:gd name="connsiteX77" fmla="*/ 6240304 w 6400800"/>
              <a:gd name="connsiteY77" fmla="*/ 276701 h 514350"/>
              <a:gd name="connsiteX78" fmla="*/ 6225064 w 6400800"/>
              <a:gd name="connsiteY78" fmla="*/ 307181 h 514350"/>
              <a:gd name="connsiteX79" fmla="*/ 6208871 w 6400800"/>
              <a:gd name="connsiteY79" fmla="*/ 343376 h 514350"/>
              <a:gd name="connsiteX80" fmla="*/ 6205062 w 6400800"/>
              <a:gd name="connsiteY80" fmla="*/ 351949 h 514350"/>
              <a:gd name="connsiteX81" fmla="*/ 6204109 w 6400800"/>
              <a:gd name="connsiteY81" fmla="*/ 350996 h 514350"/>
              <a:gd name="connsiteX82" fmla="*/ 6210776 w 6400800"/>
              <a:gd name="connsiteY82" fmla="*/ 320516 h 514350"/>
              <a:gd name="connsiteX83" fmla="*/ 6222206 w 6400800"/>
              <a:gd name="connsiteY83" fmla="*/ 268129 h 514350"/>
              <a:gd name="connsiteX84" fmla="*/ 6226017 w 6400800"/>
              <a:gd name="connsiteY84" fmla="*/ 248126 h 514350"/>
              <a:gd name="connsiteX85" fmla="*/ 6218396 w 6400800"/>
              <a:gd name="connsiteY85" fmla="*/ 267176 h 514350"/>
              <a:gd name="connsiteX86" fmla="*/ 6209824 w 6400800"/>
              <a:gd name="connsiteY86" fmla="*/ 289084 h 514350"/>
              <a:gd name="connsiteX87" fmla="*/ 6199346 w 6400800"/>
              <a:gd name="connsiteY87" fmla="*/ 317659 h 514350"/>
              <a:gd name="connsiteX88" fmla="*/ 6193631 w 6400800"/>
              <a:gd name="connsiteY88" fmla="*/ 335756 h 514350"/>
              <a:gd name="connsiteX89" fmla="*/ 6184106 w 6400800"/>
              <a:gd name="connsiteY89" fmla="*/ 322421 h 514350"/>
              <a:gd name="connsiteX90" fmla="*/ 6181249 w 6400800"/>
              <a:gd name="connsiteY90" fmla="*/ 318611 h 514350"/>
              <a:gd name="connsiteX91" fmla="*/ 6184106 w 6400800"/>
              <a:gd name="connsiteY91" fmla="*/ 302419 h 514350"/>
              <a:gd name="connsiteX92" fmla="*/ 6189821 w 6400800"/>
              <a:gd name="connsiteY92" fmla="*/ 274796 h 514350"/>
              <a:gd name="connsiteX93" fmla="*/ 6195537 w 6400800"/>
              <a:gd name="connsiteY93" fmla="*/ 250984 h 514350"/>
              <a:gd name="connsiteX94" fmla="*/ 6186012 w 6400800"/>
              <a:gd name="connsiteY94" fmla="*/ 273844 h 514350"/>
              <a:gd name="connsiteX95" fmla="*/ 6176487 w 6400800"/>
              <a:gd name="connsiteY95" fmla="*/ 300514 h 514350"/>
              <a:gd name="connsiteX96" fmla="*/ 6173629 w 6400800"/>
              <a:gd name="connsiteY96" fmla="*/ 309086 h 514350"/>
              <a:gd name="connsiteX97" fmla="*/ 6172676 w 6400800"/>
              <a:gd name="connsiteY97" fmla="*/ 308134 h 514350"/>
              <a:gd name="connsiteX98" fmla="*/ 6174581 w 6400800"/>
              <a:gd name="connsiteY98" fmla="*/ 294799 h 514350"/>
              <a:gd name="connsiteX99" fmla="*/ 6180296 w 6400800"/>
              <a:gd name="connsiteY99" fmla="*/ 263366 h 514350"/>
              <a:gd name="connsiteX100" fmla="*/ 6185059 w 6400800"/>
              <a:gd name="connsiteY100" fmla="*/ 236696 h 514350"/>
              <a:gd name="connsiteX101" fmla="*/ 6188869 w 6400800"/>
              <a:gd name="connsiteY101" fmla="*/ 215741 h 514350"/>
              <a:gd name="connsiteX102" fmla="*/ 6192679 w 6400800"/>
              <a:gd name="connsiteY102" fmla="*/ 197644 h 514350"/>
              <a:gd name="connsiteX103" fmla="*/ 6185059 w 6400800"/>
              <a:gd name="connsiteY103" fmla="*/ 214789 h 514350"/>
              <a:gd name="connsiteX104" fmla="*/ 6168867 w 6400800"/>
              <a:gd name="connsiteY104" fmla="*/ 260509 h 514350"/>
              <a:gd name="connsiteX105" fmla="*/ 6163151 w 6400800"/>
              <a:gd name="connsiteY105" fmla="*/ 280511 h 514350"/>
              <a:gd name="connsiteX106" fmla="*/ 6159342 w 6400800"/>
              <a:gd name="connsiteY106" fmla="*/ 253841 h 514350"/>
              <a:gd name="connsiteX107" fmla="*/ 6154579 w 6400800"/>
              <a:gd name="connsiteY107" fmla="*/ 225266 h 514350"/>
              <a:gd name="connsiteX108" fmla="*/ 6156484 w 6400800"/>
              <a:gd name="connsiteY108" fmla="*/ 285274 h 514350"/>
              <a:gd name="connsiteX109" fmla="*/ 6143149 w 6400800"/>
              <a:gd name="connsiteY109" fmla="*/ 268129 h 514350"/>
              <a:gd name="connsiteX110" fmla="*/ 6143149 w 6400800"/>
              <a:gd name="connsiteY110" fmla="*/ 267176 h 514350"/>
              <a:gd name="connsiteX111" fmla="*/ 6146006 w 6400800"/>
              <a:gd name="connsiteY111" fmla="*/ 256699 h 514350"/>
              <a:gd name="connsiteX112" fmla="*/ 6161246 w 6400800"/>
              <a:gd name="connsiteY112" fmla="*/ 178594 h 514350"/>
              <a:gd name="connsiteX113" fmla="*/ 6152674 w 6400800"/>
              <a:gd name="connsiteY113" fmla="*/ 200501 h 514350"/>
              <a:gd name="connsiteX114" fmla="*/ 6152674 w 6400800"/>
              <a:gd name="connsiteY114" fmla="*/ 197644 h 514350"/>
              <a:gd name="connsiteX115" fmla="*/ 6156484 w 6400800"/>
              <a:gd name="connsiteY115" fmla="*/ 172879 h 514350"/>
              <a:gd name="connsiteX116" fmla="*/ 6160294 w 6400800"/>
              <a:gd name="connsiteY116" fmla="*/ 150971 h 514350"/>
              <a:gd name="connsiteX117" fmla="*/ 6152674 w 6400800"/>
              <a:gd name="connsiteY117" fmla="*/ 171926 h 514350"/>
              <a:gd name="connsiteX118" fmla="*/ 6145054 w 6400800"/>
              <a:gd name="connsiteY118" fmla="*/ 196691 h 514350"/>
              <a:gd name="connsiteX119" fmla="*/ 6138387 w 6400800"/>
              <a:gd name="connsiteY119" fmla="*/ 220504 h 514350"/>
              <a:gd name="connsiteX120" fmla="*/ 6135529 w 6400800"/>
              <a:gd name="connsiteY120" fmla="*/ 202406 h 514350"/>
              <a:gd name="connsiteX121" fmla="*/ 6134576 w 6400800"/>
              <a:gd name="connsiteY121" fmla="*/ 221456 h 514350"/>
              <a:gd name="connsiteX122" fmla="*/ 6132671 w 6400800"/>
              <a:gd name="connsiteY122" fmla="*/ 242411 h 514350"/>
              <a:gd name="connsiteX123" fmla="*/ 6131719 w 6400800"/>
              <a:gd name="connsiteY123" fmla="*/ 249079 h 514350"/>
              <a:gd name="connsiteX124" fmla="*/ 6130767 w 6400800"/>
              <a:gd name="connsiteY124" fmla="*/ 253841 h 514350"/>
              <a:gd name="connsiteX125" fmla="*/ 6129814 w 6400800"/>
              <a:gd name="connsiteY125" fmla="*/ 251936 h 514350"/>
              <a:gd name="connsiteX126" fmla="*/ 6130767 w 6400800"/>
              <a:gd name="connsiteY126" fmla="*/ 254794 h 514350"/>
              <a:gd name="connsiteX127" fmla="*/ 6129814 w 6400800"/>
              <a:gd name="connsiteY127" fmla="*/ 261461 h 514350"/>
              <a:gd name="connsiteX128" fmla="*/ 6129814 w 6400800"/>
              <a:gd name="connsiteY128" fmla="*/ 243364 h 514350"/>
              <a:gd name="connsiteX129" fmla="*/ 6126004 w 6400800"/>
              <a:gd name="connsiteY129" fmla="*/ 274796 h 514350"/>
              <a:gd name="connsiteX130" fmla="*/ 6125051 w 6400800"/>
              <a:gd name="connsiteY130" fmla="*/ 281464 h 514350"/>
              <a:gd name="connsiteX131" fmla="*/ 6122194 w 6400800"/>
              <a:gd name="connsiteY131" fmla="*/ 267176 h 514350"/>
              <a:gd name="connsiteX132" fmla="*/ 6117431 w 6400800"/>
              <a:gd name="connsiteY132" fmla="*/ 243364 h 514350"/>
              <a:gd name="connsiteX133" fmla="*/ 6118384 w 6400800"/>
              <a:gd name="connsiteY133" fmla="*/ 267176 h 514350"/>
              <a:gd name="connsiteX134" fmla="*/ 6119337 w 6400800"/>
              <a:gd name="connsiteY134" fmla="*/ 300514 h 514350"/>
              <a:gd name="connsiteX135" fmla="*/ 6114574 w 6400800"/>
              <a:gd name="connsiteY135" fmla="*/ 317659 h 514350"/>
              <a:gd name="connsiteX136" fmla="*/ 6114574 w 6400800"/>
              <a:gd name="connsiteY136" fmla="*/ 307181 h 514350"/>
              <a:gd name="connsiteX137" fmla="*/ 6112669 w 6400800"/>
              <a:gd name="connsiteY137" fmla="*/ 286226 h 514350"/>
              <a:gd name="connsiteX138" fmla="*/ 6109812 w 6400800"/>
              <a:gd name="connsiteY138" fmla="*/ 270986 h 514350"/>
              <a:gd name="connsiteX139" fmla="*/ 6105049 w 6400800"/>
              <a:gd name="connsiteY139" fmla="*/ 258604 h 514350"/>
              <a:gd name="connsiteX140" fmla="*/ 6106001 w 6400800"/>
              <a:gd name="connsiteY140" fmla="*/ 272891 h 514350"/>
              <a:gd name="connsiteX141" fmla="*/ 6106001 w 6400800"/>
              <a:gd name="connsiteY141" fmla="*/ 282416 h 514350"/>
              <a:gd name="connsiteX142" fmla="*/ 6104096 w 6400800"/>
              <a:gd name="connsiteY142" fmla="*/ 273844 h 514350"/>
              <a:gd name="connsiteX143" fmla="*/ 6102192 w 6400800"/>
              <a:gd name="connsiteY143" fmla="*/ 268129 h 514350"/>
              <a:gd name="connsiteX144" fmla="*/ 6101239 w 6400800"/>
              <a:gd name="connsiteY144" fmla="*/ 253841 h 514350"/>
              <a:gd name="connsiteX145" fmla="*/ 6103144 w 6400800"/>
              <a:gd name="connsiteY145" fmla="*/ 247174 h 514350"/>
              <a:gd name="connsiteX146" fmla="*/ 6107906 w 6400800"/>
              <a:gd name="connsiteY146" fmla="*/ 225266 h 514350"/>
              <a:gd name="connsiteX147" fmla="*/ 6111717 w 6400800"/>
              <a:gd name="connsiteY147" fmla="*/ 205264 h 514350"/>
              <a:gd name="connsiteX148" fmla="*/ 6104096 w 6400800"/>
              <a:gd name="connsiteY148" fmla="*/ 223361 h 514350"/>
              <a:gd name="connsiteX149" fmla="*/ 6099334 w 6400800"/>
              <a:gd name="connsiteY149" fmla="*/ 234791 h 514350"/>
              <a:gd name="connsiteX150" fmla="*/ 6096476 w 6400800"/>
              <a:gd name="connsiteY150" fmla="*/ 206216 h 514350"/>
              <a:gd name="connsiteX151" fmla="*/ 6097429 w 6400800"/>
              <a:gd name="connsiteY151" fmla="*/ 199549 h 514350"/>
              <a:gd name="connsiteX152" fmla="*/ 6101239 w 6400800"/>
              <a:gd name="connsiteY152" fmla="*/ 177641 h 514350"/>
              <a:gd name="connsiteX153" fmla="*/ 6104096 w 6400800"/>
              <a:gd name="connsiteY153" fmla="*/ 157639 h 514350"/>
              <a:gd name="connsiteX154" fmla="*/ 6107906 w 6400800"/>
              <a:gd name="connsiteY154" fmla="*/ 124301 h 514350"/>
              <a:gd name="connsiteX155" fmla="*/ 6110764 w 6400800"/>
              <a:gd name="connsiteY155" fmla="*/ 95726 h 514350"/>
              <a:gd name="connsiteX156" fmla="*/ 6104096 w 6400800"/>
              <a:gd name="connsiteY156" fmla="*/ 124301 h 514350"/>
              <a:gd name="connsiteX157" fmla="*/ 6096476 w 6400800"/>
              <a:gd name="connsiteY157" fmla="*/ 156686 h 514350"/>
              <a:gd name="connsiteX158" fmla="*/ 6091714 w 6400800"/>
              <a:gd name="connsiteY158" fmla="*/ 176689 h 514350"/>
              <a:gd name="connsiteX159" fmla="*/ 6085999 w 6400800"/>
              <a:gd name="connsiteY159" fmla="*/ 198596 h 514350"/>
              <a:gd name="connsiteX160" fmla="*/ 6081237 w 6400800"/>
              <a:gd name="connsiteY160" fmla="*/ 214789 h 514350"/>
              <a:gd name="connsiteX161" fmla="*/ 6074569 w 6400800"/>
              <a:gd name="connsiteY161" fmla="*/ 201454 h 514350"/>
              <a:gd name="connsiteX162" fmla="*/ 6079331 w 6400800"/>
              <a:gd name="connsiteY162" fmla="*/ 219551 h 514350"/>
              <a:gd name="connsiteX163" fmla="*/ 6073617 w 6400800"/>
              <a:gd name="connsiteY163" fmla="*/ 230029 h 514350"/>
              <a:gd name="connsiteX164" fmla="*/ 6069806 w 6400800"/>
              <a:gd name="connsiteY164" fmla="*/ 237649 h 514350"/>
              <a:gd name="connsiteX165" fmla="*/ 6069806 w 6400800"/>
              <a:gd name="connsiteY165" fmla="*/ 228124 h 514350"/>
              <a:gd name="connsiteX166" fmla="*/ 6069806 w 6400800"/>
              <a:gd name="connsiteY166" fmla="*/ 205264 h 514350"/>
              <a:gd name="connsiteX167" fmla="*/ 6065996 w 6400800"/>
              <a:gd name="connsiteY167" fmla="*/ 228124 h 514350"/>
              <a:gd name="connsiteX168" fmla="*/ 6061234 w 6400800"/>
              <a:gd name="connsiteY168" fmla="*/ 253841 h 514350"/>
              <a:gd name="connsiteX169" fmla="*/ 6059329 w 6400800"/>
              <a:gd name="connsiteY169" fmla="*/ 263366 h 514350"/>
              <a:gd name="connsiteX170" fmla="*/ 6057424 w 6400800"/>
              <a:gd name="connsiteY170" fmla="*/ 268129 h 514350"/>
              <a:gd name="connsiteX171" fmla="*/ 6048851 w 6400800"/>
              <a:gd name="connsiteY171" fmla="*/ 294799 h 514350"/>
              <a:gd name="connsiteX172" fmla="*/ 6041231 w 6400800"/>
              <a:gd name="connsiteY172" fmla="*/ 324326 h 514350"/>
              <a:gd name="connsiteX173" fmla="*/ 6041231 w 6400800"/>
              <a:gd name="connsiteY173" fmla="*/ 325279 h 514350"/>
              <a:gd name="connsiteX174" fmla="*/ 6033612 w 6400800"/>
              <a:gd name="connsiteY174" fmla="*/ 306229 h 514350"/>
              <a:gd name="connsiteX175" fmla="*/ 6029801 w 6400800"/>
              <a:gd name="connsiteY175" fmla="*/ 296704 h 514350"/>
              <a:gd name="connsiteX176" fmla="*/ 6029801 w 6400800"/>
              <a:gd name="connsiteY176" fmla="*/ 295751 h 514350"/>
              <a:gd name="connsiteX177" fmla="*/ 6031706 w 6400800"/>
              <a:gd name="connsiteY177" fmla="*/ 281464 h 514350"/>
              <a:gd name="connsiteX178" fmla="*/ 6033612 w 6400800"/>
              <a:gd name="connsiteY178" fmla="*/ 269081 h 514350"/>
              <a:gd name="connsiteX179" fmla="*/ 6027896 w 6400800"/>
              <a:gd name="connsiteY179" fmla="*/ 280511 h 514350"/>
              <a:gd name="connsiteX180" fmla="*/ 6025039 w 6400800"/>
              <a:gd name="connsiteY180" fmla="*/ 286226 h 514350"/>
              <a:gd name="connsiteX181" fmla="*/ 6020276 w 6400800"/>
              <a:gd name="connsiteY181" fmla="*/ 272891 h 514350"/>
              <a:gd name="connsiteX182" fmla="*/ 6008846 w 6400800"/>
              <a:gd name="connsiteY182" fmla="*/ 244316 h 514350"/>
              <a:gd name="connsiteX183" fmla="*/ 6016467 w 6400800"/>
              <a:gd name="connsiteY183" fmla="*/ 273844 h 514350"/>
              <a:gd name="connsiteX184" fmla="*/ 6022181 w 6400800"/>
              <a:gd name="connsiteY184" fmla="*/ 293846 h 514350"/>
              <a:gd name="connsiteX185" fmla="*/ 6019324 w 6400800"/>
              <a:gd name="connsiteY185" fmla="*/ 302419 h 514350"/>
              <a:gd name="connsiteX186" fmla="*/ 6016467 w 6400800"/>
              <a:gd name="connsiteY186" fmla="*/ 311944 h 514350"/>
              <a:gd name="connsiteX187" fmla="*/ 6010751 w 6400800"/>
              <a:gd name="connsiteY187" fmla="*/ 333851 h 514350"/>
              <a:gd name="connsiteX188" fmla="*/ 6010751 w 6400800"/>
              <a:gd name="connsiteY188" fmla="*/ 334804 h 514350"/>
              <a:gd name="connsiteX189" fmla="*/ 6003131 w 6400800"/>
              <a:gd name="connsiteY189" fmla="*/ 320516 h 514350"/>
              <a:gd name="connsiteX190" fmla="*/ 5996464 w 6400800"/>
              <a:gd name="connsiteY190" fmla="*/ 308134 h 514350"/>
              <a:gd name="connsiteX191" fmla="*/ 5999321 w 6400800"/>
              <a:gd name="connsiteY191" fmla="*/ 302419 h 514350"/>
              <a:gd name="connsiteX192" fmla="*/ 6007894 w 6400800"/>
              <a:gd name="connsiteY192" fmla="*/ 283369 h 514350"/>
              <a:gd name="connsiteX193" fmla="*/ 6014562 w 6400800"/>
              <a:gd name="connsiteY193" fmla="*/ 267176 h 514350"/>
              <a:gd name="connsiteX194" fmla="*/ 6004084 w 6400800"/>
              <a:gd name="connsiteY194" fmla="*/ 281464 h 514350"/>
              <a:gd name="connsiteX195" fmla="*/ 5993606 w 6400800"/>
              <a:gd name="connsiteY195" fmla="*/ 297656 h 514350"/>
              <a:gd name="connsiteX196" fmla="*/ 5989796 w 6400800"/>
              <a:gd name="connsiteY196" fmla="*/ 273844 h 514350"/>
              <a:gd name="connsiteX197" fmla="*/ 5991701 w 6400800"/>
              <a:gd name="connsiteY197" fmla="*/ 250984 h 514350"/>
              <a:gd name="connsiteX198" fmla="*/ 5997417 w 6400800"/>
              <a:gd name="connsiteY198" fmla="*/ 212884 h 514350"/>
              <a:gd name="connsiteX199" fmla="*/ 6003131 w 6400800"/>
              <a:gd name="connsiteY199" fmla="*/ 179546 h 514350"/>
              <a:gd name="connsiteX200" fmla="*/ 5993606 w 6400800"/>
              <a:gd name="connsiteY200" fmla="*/ 211931 h 514350"/>
              <a:gd name="connsiteX201" fmla="*/ 5985034 w 6400800"/>
              <a:gd name="connsiteY201" fmla="*/ 248126 h 514350"/>
              <a:gd name="connsiteX202" fmla="*/ 5974556 w 6400800"/>
              <a:gd name="connsiteY202" fmla="*/ 206216 h 514350"/>
              <a:gd name="connsiteX203" fmla="*/ 5974556 w 6400800"/>
              <a:gd name="connsiteY203" fmla="*/ 206216 h 514350"/>
              <a:gd name="connsiteX204" fmla="*/ 5977414 w 6400800"/>
              <a:gd name="connsiteY204" fmla="*/ 178594 h 514350"/>
              <a:gd name="connsiteX205" fmla="*/ 5979319 w 6400800"/>
              <a:gd name="connsiteY205" fmla="*/ 153829 h 514350"/>
              <a:gd name="connsiteX206" fmla="*/ 5973604 w 6400800"/>
              <a:gd name="connsiteY206" fmla="*/ 177641 h 514350"/>
              <a:gd name="connsiteX207" fmla="*/ 5969794 w 6400800"/>
              <a:gd name="connsiteY207" fmla="*/ 191929 h 514350"/>
              <a:gd name="connsiteX208" fmla="*/ 5959317 w 6400800"/>
              <a:gd name="connsiteY208" fmla="*/ 160496 h 514350"/>
              <a:gd name="connsiteX209" fmla="*/ 5946934 w 6400800"/>
              <a:gd name="connsiteY209" fmla="*/ 130016 h 514350"/>
              <a:gd name="connsiteX210" fmla="*/ 5934551 w 6400800"/>
              <a:gd name="connsiteY210" fmla="*/ 104299 h 514350"/>
              <a:gd name="connsiteX211" fmla="*/ 5943124 w 6400800"/>
              <a:gd name="connsiteY211" fmla="*/ 131921 h 514350"/>
              <a:gd name="connsiteX212" fmla="*/ 5951696 w 6400800"/>
              <a:gd name="connsiteY212" fmla="*/ 163354 h 514350"/>
              <a:gd name="connsiteX213" fmla="*/ 5961221 w 6400800"/>
              <a:gd name="connsiteY213" fmla="*/ 204311 h 514350"/>
              <a:gd name="connsiteX214" fmla="*/ 5964079 w 6400800"/>
              <a:gd name="connsiteY214" fmla="*/ 216694 h 514350"/>
              <a:gd name="connsiteX215" fmla="*/ 5962174 w 6400800"/>
              <a:gd name="connsiteY215" fmla="*/ 222409 h 514350"/>
              <a:gd name="connsiteX216" fmla="*/ 5958364 w 6400800"/>
              <a:gd name="connsiteY216" fmla="*/ 235744 h 514350"/>
              <a:gd name="connsiteX217" fmla="*/ 5956459 w 6400800"/>
              <a:gd name="connsiteY217" fmla="*/ 232886 h 514350"/>
              <a:gd name="connsiteX218" fmla="*/ 5956459 w 6400800"/>
              <a:gd name="connsiteY218" fmla="*/ 231934 h 514350"/>
              <a:gd name="connsiteX219" fmla="*/ 5956459 w 6400800"/>
              <a:gd name="connsiteY219" fmla="*/ 232886 h 514350"/>
              <a:gd name="connsiteX220" fmla="*/ 5938362 w 6400800"/>
              <a:gd name="connsiteY220" fmla="*/ 199549 h 514350"/>
              <a:gd name="connsiteX221" fmla="*/ 5927884 w 6400800"/>
              <a:gd name="connsiteY221" fmla="*/ 180499 h 514350"/>
              <a:gd name="connsiteX222" fmla="*/ 5953601 w 6400800"/>
              <a:gd name="connsiteY222" fmla="*/ 250984 h 514350"/>
              <a:gd name="connsiteX223" fmla="*/ 5952649 w 6400800"/>
              <a:gd name="connsiteY223" fmla="*/ 255746 h 514350"/>
              <a:gd name="connsiteX224" fmla="*/ 5945029 w 6400800"/>
              <a:gd name="connsiteY224" fmla="*/ 282416 h 514350"/>
              <a:gd name="connsiteX225" fmla="*/ 5944076 w 6400800"/>
              <a:gd name="connsiteY225" fmla="*/ 285274 h 514350"/>
              <a:gd name="connsiteX226" fmla="*/ 5940267 w 6400800"/>
              <a:gd name="connsiteY226" fmla="*/ 271939 h 514350"/>
              <a:gd name="connsiteX227" fmla="*/ 5928837 w 6400800"/>
              <a:gd name="connsiteY227" fmla="*/ 237649 h 514350"/>
              <a:gd name="connsiteX228" fmla="*/ 5922169 w 6400800"/>
              <a:gd name="connsiteY228" fmla="*/ 220504 h 514350"/>
              <a:gd name="connsiteX229" fmla="*/ 5923121 w 6400800"/>
              <a:gd name="connsiteY229" fmla="*/ 216694 h 514350"/>
              <a:gd name="connsiteX230" fmla="*/ 5921217 w 6400800"/>
              <a:gd name="connsiteY230" fmla="*/ 219551 h 514350"/>
              <a:gd name="connsiteX231" fmla="*/ 5917406 w 6400800"/>
              <a:gd name="connsiteY231" fmla="*/ 211931 h 514350"/>
              <a:gd name="connsiteX232" fmla="*/ 5908834 w 6400800"/>
              <a:gd name="connsiteY232" fmla="*/ 194786 h 514350"/>
              <a:gd name="connsiteX233" fmla="*/ 5907881 w 6400800"/>
              <a:gd name="connsiteY233" fmla="*/ 183356 h 514350"/>
              <a:gd name="connsiteX234" fmla="*/ 5905024 w 6400800"/>
              <a:gd name="connsiteY234" fmla="*/ 159544 h 514350"/>
              <a:gd name="connsiteX235" fmla="*/ 5904071 w 6400800"/>
              <a:gd name="connsiteY235" fmla="*/ 184309 h 514350"/>
              <a:gd name="connsiteX236" fmla="*/ 5903119 w 6400800"/>
              <a:gd name="connsiteY236" fmla="*/ 211931 h 514350"/>
              <a:gd name="connsiteX237" fmla="*/ 5902167 w 6400800"/>
              <a:gd name="connsiteY237" fmla="*/ 229076 h 514350"/>
              <a:gd name="connsiteX238" fmla="*/ 5902167 w 6400800"/>
              <a:gd name="connsiteY238" fmla="*/ 248126 h 514350"/>
              <a:gd name="connsiteX239" fmla="*/ 5903119 w 6400800"/>
              <a:gd name="connsiteY239" fmla="*/ 270034 h 514350"/>
              <a:gd name="connsiteX240" fmla="*/ 5900262 w 6400800"/>
              <a:gd name="connsiteY240" fmla="*/ 285274 h 514350"/>
              <a:gd name="connsiteX241" fmla="*/ 5899309 w 6400800"/>
              <a:gd name="connsiteY241" fmla="*/ 282416 h 514350"/>
              <a:gd name="connsiteX242" fmla="*/ 5895499 w 6400800"/>
              <a:gd name="connsiteY242" fmla="*/ 263366 h 514350"/>
              <a:gd name="connsiteX243" fmla="*/ 5891689 w 6400800"/>
              <a:gd name="connsiteY243" fmla="*/ 248126 h 514350"/>
              <a:gd name="connsiteX244" fmla="*/ 5891689 w 6400800"/>
              <a:gd name="connsiteY244" fmla="*/ 245269 h 514350"/>
              <a:gd name="connsiteX245" fmla="*/ 5890737 w 6400800"/>
              <a:gd name="connsiteY245" fmla="*/ 247174 h 514350"/>
              <a:gd name="connsiteX246" fmla="*/ 5890737 w 6400800"/>
              <a:gd name="connsiteY246" fmla="*/ 247174 h 514350"/>
              <a:gd name="connsiteX247" fmla="*/ 5890737 w 6400800"/>
              <a:gd name="connsiteY247" fmla="*/ 248126 h 514350"/>
              <a:gd name="connsiteX248" fmla="*/ 5881212 w 6400800"/>
              <a:gd name="connsiteY248" fmla="*/ 275749 h 514350"/>
              <a:gd name="connsiteX249" fmla="*/ 5878354 w 6400800"/>
              <a:gd name="connsiteY249" fmla="*/ 262414 h 514350"/>
              <a:gd name="connsiteX250" fmla="*/ 5874544 w 6400800"/>
              <a:gd name="connsiteY250" fmla="*/ 240506 h 514350"/>
              <a:gd name="connsiteX251" fmla="*/ 5874544 w 6400800"/>
              <a:gd name="connsiteY251" fmla="*/ 262414 h 514350"/>
              <a:gd name="connsiteX252" fmla="*/ 5875496 w 6400800"/>
              <a:gd name="connsiteY252" fmla="*/ 290989 h 514350"/>
              <a:gd name="connsiteX253" fmla="*/ 5873592 w 6400800"/>
              <a:gd name="connsiteY253" fmla="*/ 298609 h 514350"/>
              <a:gd name="connsiteX254" fmla="*/ 5870734 w 6400800"/>
              <a:gd name="connsiteY254" fmla="*/ 271939 h 514350"/>
              <a:gd name="connsiteX255" fmla="*/ 5867876 w 6400800"/>
              <a:gd name="connsiteY255" fmla="*/ 292894 h 514350"/>
              <a:gd name="connsiteX256" fmla="*/ 5866924 w 6400800"/>
              <a:gd name="connsiteY256" fmla="*/ 269081 h 514350"/>
              <a:gd name="connsiteX257" fmla="*/ 5865971 w 6400800"/>
              <a:gd name="connsiteY257" fmla="*/ 243364 h 514350"/>
              <a:gd name="connsiteX258" fmla="*/ 5873592 w 6400800"/>
              <a:gd name="connsiteY258" fmla="*/ 225266 h 514350"/>
              <a:gd name="connsiteX259" fmla="*/ 5865971 w 6400800"/>
              <a:gd name="connsiteY259" fmla="*/ 237649 h 514350"/>
              <a:gd name="connsiteX260" fmla="*/ 5865971 w 6400800"/>
              <a:gd name="connsiteY260" fmla="*/ 230029 h 514350"/>
              <a:gd name="connsiteX261" fmla="*/ 5865019 w 6400800"/>
              <a:gd name="connsiteY261" fmla="*/ 194786 h 514350"/>
              <a:gd name="connsiteX262" fmla="*/ 5863114 w 6400800"/>
              <a:gd name="connsiteY262" fmla="*/ 141446 h 514350"/>
              <a:gd name="connsiteX263" fmla="*/ 5862162 w 6400800"/>
              <a:gd name="connsiteY263" fmla="*/ 121444 h 514350"/>
              <a:gd name="connsiteX264" fmla="*/ 5859304 w 6400800"/>
              <a:gd name="connsiteY264" fmla="*/ 141446 h 514350"/>
              <a:gd name="connsiteX265" fmla="*/ 5856446 w 6400800"/>
              <a:gd name="connsiteY265" fmla="*/ 161449 h 514350"/>
              <a:gd name="connsiteX266" fmla="*/ 5853589 w 6400800"/>
              <a:gd name="connsiteY266" fmla="*/ 120491 h 514350"/>
              <a:gd name="connsiteX267" fmla="*/ 5851684 w 6400800"/>
              <a:gd name="connsiteY267" fmla="*/ 98584 h 514350"/>
              <a:gd name="connsiteX268" fmla="*/ 5849779 w 6400800"/>
              <a:gd name="connsiteY268" fmla="*/ 120491 h 514350"/>
              <a:gd name="connsiteX269" fmla="*/ 5847874 w 6400800"/>
              <a:gd name="connsiteY269" fmla="*/ 146209 h 514350"/>
              <a:gd name="connsiteX270" fmla="*/ 5846921 w 6400800"/>
              <a:gd name="connsiteY270" fmla="*/ 179546 h 514350"/>
              <a:gd name="connsiteX271" fmla="*/ 5846921 w 6400800"/>
              <a:gd name="connsiteY271" fmla="*/ 262414 h 514350"/>
              <a:gd name="connsiteX272" fmla="*/ 5846921 w 6400800"/>
              <a:gd name="connsiteY272" fmla="*/ 269081 h 514350"/>
              <a:gd name="connsiteX273" fmla="*/ 5843112 w 6400800"/>
              <a:gd name="connsiteY273" fmla="*/ 274796 h 514350"/>
              <a:gd name="connsiteX274" fmla="*/ 5840254 w 6400800"/>
              <a:gd name="connsiteY274" fmla="*/ 261461 h 514350"/>
              <a:gd name="connsiteX275" fmla="*/ 5841206 w 6400800"/>
              <a:gd name="connsiteY275" fmla="*/ 242411 h 514350"/>
              <a:gd name="connsiteX276" fmla="*/ 5841206 w 6400800"/>
              <a:gd name="connsiteY276" fmla="*/ 223361 h 514350"/>
              <a:gd name="connsiteX277" fmla="*/ 5837396 w 6400800"/>
              <a:gd name="connsiteY277" fmla="*/ 242411 h 514350"/>
              <a:gd name="connsiteX278" fmla="*/ 5836444 w 6400800"/>
              <a:gd name="connsiteY278" fmla="*/ 245269 h 514350"/>
              <a:gd name="connsiteX279" fmla="*/ 5829776 w 6400800"/>
              <a:gd name="connsiteY279" fmla="*/ 215741 h 514350"/>
              <a:gd name="connsiteX280" fmla="*/ 5824062 w 6400800"/>
              <a:gd name="connsiteY280" fmla="*/ 189071 h 514350"/>
              <a:gd name="connsiteX281" fmla="*/ 5825967 w 6400800"/>
              <a:gd name="connsiteY281" fmla="*/ 215741 h 514350"/>
              <a:gd name="connsiteX282" fmla="*/ 5828824 w 6400800"/>
              <a:gd name="connsiteY282" fmla="*/ 246221 h 514350"/>
              <a:gd name="connsiteX283" fmla="*/ 5831681 w 6400800"/>
              <a:gd name="connsiteY283" fmla="*/ 268129 h 514350"/>
              <a:gd name="connsiteX284" fmla="*/ 5826919 w 6400800"/>
              <a:gd name="connsiteY284" fmla="*/ 276701 h 514350"/>
              <a:gd name="connsiteX285" fmla="*/ 5825967 w 6400800"/>
              <a:gd name="connsiteY285" fmla="*/ 270986 h 514350"/>
              <a:gd name="connsiteX286" fmla="*/ 5822156 w 6400800"/>
              <a:gd name="connsiteY286" fmla="*/ 250031 h 514350"/>
              <a:gd name="connsiteX287" fmla="*/ 5818346 w 6400800"/>
              <a:gd name="connsiteY287" fmla="*/ 231934 h 514350"/>
              <a:gd name="connsiteX288" fmla="*/ 5818346 w 6400800"/>
              <a:gd name="connsiteY288" fmla="*/ 250031 h 514350"/>
              <a:gd name="connsiteX289" fmla="*/ 5818346 w 6400800"/>
              <a:gd name="connsiteY289" fmla="*/ 270986 h 514350"/>
              <a:gd name="connsiteX290" fmla="*/ 5812631 w 6400800"/>
              <a:gd name="connsiteY290" fmla="*/ 262414 h 514350"/>
              <a:gd name="connsiteX291" fmla="*/ 5812631 w 6400800"/>
              <a:gd name="connsiteY291" fmla="*/ 246221 h 514350"/>
              <a:gd name="connsiteX292" fmla="*/ 5814537 w 6400800"/>
              <a:gd name="connsiteY292" fmla="*/ 220504 h 514350"/>
              <a:gd name="connsiteX293" fmla="*/ 5816442 w 6400800"/>
              <a:gd name="connsiteY293" fmla="*/ 221456 h 514350"/>
              <a:gd name="connsiteX294" fmla="*/ 5819299 w 6400800"/>
              <a:gd name="connsiteY294" fmla="*/ 224314 h 514350"/>
              <a:gd name="connsiteX295" fmla="*/ 5822156 w 6400800"/>
              <a:gd name="connsiteY295" fmla="*/ 231934 h 514350"/>
              <a:gd name="connsiteX296" fmla="*/ 5821204 w 6400800"/>
              <a:gd name="connsiteY296" fmla="*/ 223361 h 514350"/>
              <a:gd name="connsiteX297" fmla="*/ 5818346 w 6400800"/>
              <a:gd name="connsiteY297" fmla="*/ 219551 h 514350"/>
              <a:gd name="connsiteX298" fmla="*/ 5813584 w 6400800"/>
              <a:gd name="connsiteY298" fmla="*/ 217646 h 514350"/>
              <a:gd name="connsiteX299" fmla="*/ 5811679 w 6400800"/>
              <a:gd name="connsiteY299" fmla="*/ 217646 h 514350"/>
              <a:gd name="connsiteX300" fmla="*/ 5811679 w 6400800"/>
              <a:gd name="connsiteY300" fmla="*/ 219551 h 514350"/>
              <a:gd name="connsiteX301" fmla="*/ 5805012 w 6400800"/>
              <a:gd name="connsiteY301" fmla="*/ 246221 h 514350"/>
              <a:gd name="connsiteX302" fmla="*/ 5803106 w 6400800"/>
              <a:gd name="connsiteY302" fmla="*/ 256699 h 514350"/>
              <a:gd name="connsiteX303" fmla="*/ 5796439 w 6400800"/>
              <a:gd name="connsiteY303" fmla="*/ 264319 h 514350"/>
              <a:gd name="connsiteX304" fmla="*/ 5795487 w 6400800"/>
              <a:gd name="connsiteY304" fmla="*/ 253841 h 514350"/>
              <a:gd name="connsiteX305" fmla="*/ 5794534 w 6400800"/>
              <a:gd name="connsiteY305" fmla="*/ 248126 h 514350"/>
              <a:gd name="connsiteX306" fmla="*/ 5794534 w 6400800"/>
              <a:gd name="connsiteY306" fmla="*/ 253841 h 514350"/>
              <a:gd name="connsiteX307" fmla="*/ 5793581 w 6400800"/>
              <a:gd name="connsiteY307" fmla="*/ 268129 h 514350"/>
              <a:gd name="connsiteX308" fmla="*/ 5791676 w 6400800"/>
              <a:gd name="connsiteY308" fmla="*/ 270034 h 514350"/>
              <a:gd name="connsiteX309" fmla="*/ 5791676 w 6400800"/>
              <a:gd name="connsiteY309" fmla="*/ 270034 h 514350"/>
              <a:gd name="connsiteX310" fmla="*/ 5787867 w 6400800"/>
              <a:gd name="connsiteY310" fmla="*/ 239554 h 514350"/>
              <a:gd name="connsiteX311" fmla="*/ 5793581 w 6400800"/>
              <a:gd name="connsiteY311" fmla="*/ 224314 h 514350"/>
              <a:gd name="connsiteX312" fmla="*/ 5786914 w 6400800"/>
              <a:gd name="connsiteY312" fmla="*/ 234791 h 514350"/>
              <a:gd name="connsiteX313" fmla="*/ 5785009 w 6400800"/>
              <a:gd name="connsiteY313" fmla="*/ 205264 h 514350"/>
              <a:gd name="connsiteX314" fmla="*/ 5795487 w 6400800"/>
              <a:gd name="connsiteY314" fmla="*/ 183356 h 514350"/>
              <a:gd name="connsiteX315" fmla="*/ 5795487 w 6400800"/>
              <a:gd name="connsiteY315" fmla="*/ 184309 h 514350"/>
              <a:gd name="connsiteX316" fmla="*/ 5795487 w 6400800"/>
              <a:gd name="connsiteY316" fmla="*/ 183356 h 514350"/>
              <a:gd name="connsiteX317" fmla="*/ 5797392 w 6400800"/>
              <a:gd name="connsiteY317" fmla="*/ 178594 h 514350"/>
              <a:gd name="connsiteX318" fmla="*/ 5812631 w 6400800"/>
              <a:gd name="connsiteY318" fmla="*/ 145256 h 514350"/>
              <a:gd name="connsiteX319" fmla="*/ 5825967 w 6400800"/>
              <a:gd name="connsiteY319" fmla="*/ 115729 h 514350"/>
              <a:gd name="connsiteX320" fmla="*/ 5809774 w 6400800"/>
              <a:gd name="connsiteY320" fmla="*/ 143351 h 514350"/>
              <a:gd name="connsiteX321" fmla="*/ 5791676 w 6400800"/>
              <a:gd name="connsiteY321" fmla="*/ 173831 h 514350"/>
              <a:gd name="connsiteX322" fmla="*/ 5788819 w 6400800"/>
              <a:gd name="connsiteY322" fmla="*/ 170974 h 514350"/>
              <a:gd name="connsiteX323" fmla="*/ 5783104 w 6400800"/>
              <a:gd name="connsiteY323" fmla="*/ 169069 h 514350"/>
              <a:gd name="connsiteX324" fmla="*/ 5781199 w 6400800"/>
              <a:gd name="connsiteY324" fmla="*/ 169069 h 514350"/>
              <a:gd name="connsiteX325" fmla="*/ 5781199 w 6400800"/>
              <a:gd name="connsiteY325" fmla="*/ 170974 h 514350"/>
              <a:gd name="connsiteX326" fmla="*/ 5777389 w 6400800"/>
              <a:gd name="connsiteY326" fmla="*/ 197644 h 514350"/>
              <a:gd name="connsiteX327" fmla="*/ 5766912 w 6400800"/>
              <a:gd name="connsiteY327" fmla="*/ 217646 h 514350"/>
              <a:gd name="connsiteX328" fmla="*/ 5752624 w 6400800"/>
              <a:gd name="connsiteY328" fmla="*/ 244316 h 514350"/>
              <a:gd name="connsiteX329" fmla="*/ 5751671 w 6400800"/>
              <a:gd name="connsiteY329" fmla="*/ 233839 h 514350"/>
              <a:gd name="connsiteX330" fmla="*/ 5749767 w 6400800"/>
              <a:gd name="connsiteY330" fmla="*/ 216694 h 514350"/>
              <a:gd name="connsiteX331" fmla="*/ 5757387 w 6400800"/>
              <a:gd name="connsiteY331" fmla="*/ 190024 h 514350"/>
              <a:gd name="connsiteX332" fmla="*/ 5749767 w 6400800"/>
              <a:gd name="connsiteY332" fmla="*/ 210979 h 514350"/>
              <a:gd name="connsiteX333" fmla="*/ 5748814 w 6400800"/>
              <a:gd name="connsiteY333" fmla="*/ 204311 h 514350"/>
              <a:gd name="connsiteX334" fmla="*/ 5745004 w 6400800"/>
              <a:gd name="connsiteY334" fmla="*/ 178594 h 514350"/>
              <a:gd name="connsiteX335" fmla="*/ 5745004 w 6400800"/>
              <a:gd name="connsiteY335" fmla="*/ 204311 h 514350"/>
              <a:gd name="connsiteX336" fmla="*/ 5745004 w 6400800"/>
              <a:gd name="connsiteY336" fmla="*/ 222409 h 514350"/>
              <a:gd name="connsiteX337" fmla="*/ 5744051 w 6400800"/>
              <a:gd name="connsiteY337" fmla="*/ 225266 h 514350"/>
              <a:gd name="connsiteX338" fmla="*/ 5731669 w 6400800"/>
              <a:gd name="connsiteY338" fmla="*/ 259556 h 514350"/>
              <a:gd name="connsiteX339" fmla="*/ 5731669 w 6400800"/>
              <a:gd name="connsiteY339" fmla="*/ 258604 h 514350"/>
              <a:gd name="connsiteX340" fmla="*/ 5734526 w 6400800"/>
              <a:gd name="connsiteY340" fmla="*/ 238601 h 514350"/>
              <a:gd name="connsiteX341" fmla="*/ 5727859 w 6400800"/>
              <a:gd name="connsiteY341" fmla="*/ 258604 h 514350"/>
              <a:gd name="connsiteX342" fmla="*/ 5725954 w 6400800"/>
              <a:gd name="connsiteY342" fmla="*/ 264319 h 514350"/>
              <a:gd name="connsiteX343" fmla="*/ 5725954 w 6400800"/>
              <a:gd name="connsiteY343" fmla="*/ 263366 h 514350"/>
              <a:gd name="connsiteX344" fmla="*/ 5725954 w 6400800"/>
              <a:gd name="connsiteY344" fmla="*/ 262414 h 514350"/>
              <a:gd name="connsiteX345" fmla="*/ 5726906 w 6400800"/>
              <a:gd name="connsiteY345" fmla="*/ 256699 h 514350"/>
              <a:gd name="connsiteX346" fmla="*/ 5729764 w 6400800"/>
              <a:gd name="connsiteY346" fmla="*/ 242411 h 514350"/>
              <a:gd name="connsiteX347" fmla="*/ 5732621 w 6400800"/>
              <a:gd name="connsiteY347" fmla="*/ 230029 h 514350"/>
              <a:gd name="connsiteX348" fmla="*/ 5737384 w 6400800"/>
              <a:gd name="connsiteY348" fmla="*/ 210026 h 514350"/>
              <a:gd name="connsiteX349" fmla="*/ 5741194 w 6400800"/>
              <a:gd name="connsiteY349" fmla="*/ 191929 h 514350"/>
              <a:gd name="connsiteX350" fmla="*/ 5739289 w 6400800"/>
              <a:gd name="connsiteY350" fmla="*/ 196691 h 514350"/>
              <a:gd name="connsiteX351" fmla="*/ 5740242 w 6400800"/>
              <a:gd name="connsiteY351" fmla="*/ 190024 h 514350"/>
              <a:gd name="connsiteX352" fmla="*/ 5731669 w 6400800"/>
              <a:gd name="connsiteY352" fmla="*/ 211931 h 514350"/>
              <a:gd name="connsiteX353" fmla="*/ 5726906 w 6400800"/>
              <a:gd name="connsiteY353" fmla="*/ 224314 h 514350"/>
              <a:gd name="connsiteX354" fmla="*/ 5725001 w 6400800"/>
              <a:gd name="connsiteY354" fmla="*/ 228124 h 514350"/>
              <a:gd name="connsiteX355" fmla="*/ 5720239 w 6400800"/>
              <a:gd name="connsiteY355" fmla="*/ 240506 h 514350"/>
              <a:gd name="connsiteX356" fmla="*/ 5717381 w 6400800"/>
              <a:gd name="connsiteY356" fmla="*/ 250031 h 514350"/>
              <a:gd name="connsiteX357" fmla="*/ 5715476 w 6400800"/>
              <a:gd name="connsiteY357" fmla="*/ 254794 h 514350"/>
              <a:gd name="connsiteX358" fmla="*/ 5709762 w 6400800"/>
              <a:gd name="connsiteY358" fmla="*/ 272891 h 514350"/>
              <a:gd name="connsiteX359" fmla="*/ 5704046 w 6400800"/>
              <a:gd name="connsiteY359" fmla="*/ 290989 h 514350"/>
              <a:gd name="connsiteX360" fmla="*/ 5696426 w 6400800"/>
              <a:gd name="connsiteY360" fmla="*/ 275749 h 514350"/>
              <a:gd name="connsiteX361" fmla="*/ 5695474 w 6400800"/>
              <a:gd name="connsiteY361" fmla="*/ 269081 h 514350"/>
              <a:gd name="connsiteX362" fmla="*/ 5695474 w 6400800"/>
              <a:gd name="connsiteY362" fmla="*/ 272891 h 514350"/>
              <a:gd name="connsiteX363" fmla="*/ 5688806 w 6400800"/>
              <a:gd name="connsiteY363" fmla="*/ 259556 h 514350"/>
              <a:gd name="connsiteX364" fmla="*/ 5680234 w 6400800"/>
              <a:gd name="connsiteY364" fmla="*/ 243364 h 514350"/>
              <a:gd name="connsiteX365" fmla="*/ 5684996 w 6400800"/>
              <a:gd name="connsiteY365" fmla="*/ 260509 h 514350"/>
              <a:gd name="connsiteX366" fmla="*/ 5694521 w 6400800"/>
              <a:gd name="connsiteY366" fmla="*/ 292894 h 514350"/>
              <a:gd name="connsiteX367" fmla="*/ 5694521 w 6400800"/>
              <a:gd name="connsiteY367" fmla="*/ 309086 h 514350"/>
              <a:gd name="connsiteX368" fmla="*/ 5694521 w 6400800"/>
              <a:gd name="connsiteY368" fmla="*/ 323374 h 514350"/>
              <a:gd name="connsiteX369" fmla="*/ 5691664 w 6400800"/>
              <a:gd name="connsiteY369" fmla="*/ 331946 h 514350"/>
              <a:gd name="connsiteX370" fmla="*/ 5689759 w 6400800"/>
              <a:gd name="connsiteY370" fmla="*/ 329089 h 514350"/>
              <a:gd name="connsiteX371" fmla="*/ 5689759 w 6400800"/>
              <a:gd name="connsiteY371" fmla="*/ 320516 h 514350"/>
              <a:gd name="connsiteX372" fmla="*/ 5687854 w 6400800"/>
              <a:gd name="connsiteY372" fmla="*/ 286226 h 514350"/>
              <a:gd name="connsiteX373" fmla="*/ 5684996 w 6400800"/>
              <a:gd name="connsiteY373" fmla="*/ 319564 h 514350"/>
              <a:gd name="connsiteX374" fmla="*/ 5681187 w 6400800"/>
              <a:gd name="connsiteY374" fmla="*/ 312896 h 514350"/>
              <a:gd name="connsiteX375" fmla="*/ 5675471 w 6400800"/>
              <a:gd name="connsiteY375" fmla="*/ 273844 h 514350"/>
              <a:gd name="connsiteX376" fmla="*/ 5672614 w 6400800"/>
              <a:gd name="connsiteY376" fmla="*/ 253841 h 514350"/>
              <a:gd name="connsiteX377" fmla="*/ 5670709 w 6400800"/>
              <a:gd name="connsiteY377" fmla="*/ 235744 h 514350"/>
              <a:gd name="connsiteX378" fmla="*/ 5667851 w 6400800"/>
              <a:gd name="connsiteY378" fmla="*/ 207169 h 514350"/>
              <a:gd name="connsiteX379" fmla="*/ 5665946 w 6400800"/>
              <a:gd name="connsiteY379" fmla="*/ 188119 h 514350"/>
              <a:gd name="connsiteX380" fmla="*/ 5666899 w 6400800"/>
              <a:gd name="connsiteY380" fmla="*/ 183356 h 514350"/>
              <a:gd name="connsiteX381" fmla="*/ 5665946 w 6400800"/>
              <a:gd name="connsiteY381" fmla="*/ 186214 h 514350"/>
              <a:gd name="connsiteX382" fmla="*/ 5664994 w 6400800"/>
              <a:gd name="connsiteY382" fmla="*/ 181451 h 514350"/>
              <a:gd name="connsiteX383" fmla="*/ 5664994 w 6400800"/>
              <a:gd name="connsiteY383" fmla="*/ 188119 h 514350"/>
              <a:gd name="connsiteX384" fmla="*/ 5654517 w 6400800"/>
              <a:gd name="connsiteY384" fmla="*/ 211931 h 514350"/>
              <a:gd name="connsiteX385" fmla="*/ 5653564 w 6400800"/>
              <a:gd name="connsiteY385" fmla="*/ 205264 h 514350"/>
              <a:gd name="connsiteX386" fmla="*/ 5652612 w 6400800"/>
              <a:gd name="connsiteY386" fmla="*/ 189071 h 514350"/>
              <a:gd name="connsiteX387" fmla="*/ 5657374 w 6400800"/>
              <a:gd name="connsiteY387" fmla="*/ 179546 h 514350"/>
              <a:gd name="connsiteX388" fmla="*/ 5652612 w 6400800"/>
              <a:gd name="connsiteY388" fmla="*/ 187166 h 514350"/>
              <a:gd name="connsiteX389" fmla="*/ 5652612 w 6400800"/>
              <a:gd name="connsiteY389" fmla="*/ 185261 h 514350"/>
              <a:gd name="connsiteX390" fmla="*/ 5651659 w 6400800"/>
              <a:gd name="connsiteY390" fmla="*/ 167164 h 514350"/>
              <a:gd name="connsiteX391" fmla="*/ 5649754 w 6400800"/>
              <a:gd name="connsiteY391" fmla="*/ 179546 h 514350"/>
              <a:gd name="connsiteX392" fmla="*/ 5649754 w 6400800"/>
              <a:gd name="connsiteY392" fmla="*/ 178594 h 514350"/>
              <a:gd name="connsiteX393" fmla="*/ 5647849 w 6400800"/>
              <a:gd name="connsiteY393" fmla="*/ 159544 h 514350"/>
              <a:gd name="connsiteX394" fmla="*/ 5646896 w 6400800"/>
              <a:gd name="connsiteY394" fmla="*/ 142399 h 514350"/>
              <a:gd name="connsiteX395" fmla="*/ 5645944 w 6400800"/>
              <a:gd name="connsiteY395" fmla="*/ 114776 h 514350"/>
              <a:gd name="connsiteX396" fmla="*/ 5644992 w 6400800"/>
              <a:gd name="connsiteY396" fmla="*/ 90011 h 514350"/>
              <a:gd name="connsiteX397" fmla="*/ 5641181 w 6400800"/>
              <a:gd name="connsiteY397" fmla="*/ 113824 h 514350"/>
              <a:gd name="connsiteX398" fmla="*/ 5639276 w 6400800"/>
              <a:gd name="connsiteY398" fmla="*/ 141446 h 514350"/>
              <a:gd name="connsiteX399" fmla="*/ 5638324 w 6400800"/>
              <a:gd name="connsiteY399" fmla="*/ 158591 h 514350"/>
              <a:gd name="connsiteX400" fmla="*/ 5638324 w 6400800"/>
              <a:gd name="connsiteY400" fmla="*/ 177641 h 514350"/>
              <a:gd name="connsiteX401" fmla="*/ 5639276 w 6400800"/>
              <a:gd name="connsiteY401" fmla="*/ 205264 h 514350"/>
              <a:gd name="connsiteX402" fmla="*/ 5637371 w 6400800"/>
              <a:gd name="connsiteY402" fmla="*/ 208121 h 514350"/>
              <a:gd name="connsiteX403" fmla="*/ 5636419 w 6400800"/>
              <a:gd name="connsiteY403" fmla="*/ 209074 h 514350"/>
              <a:gd name="connsiteX404" fmla="*/ 5636419 w 6400800"/>
              <a:gd name="connsiteY404" fmla="*/ 208121 h 514350"/>
              <a:gd name="connsiteX405" fmla="*/ 5636419 w 6400800"/>
              <a:gd name="connsiteY405" fmla="*/ 209074 h 514350"/>
              <a:gd name="connsiteX406" fmla="*/ 5631656 w 6400800"/>
              <a:gd name="connsiteY406" fmla="*/ 215741 h 514350"/>
              <a:gd name="connsiteX407" fmla="*/ 5626894 w 6400800"/>
              <a:gd name="connsiteY407" fmla="*/ 192881 h 514350"/>
              <a:gd name="connsiteX408" fmla="*/ 5626894 w 6400800"/>
              <a:gd name="connsiteY408" fmla="*/ 222409 h 514350"/>
              <a:gd name="connsiteX409" fmla="*/ 5626894 w 6400800"/>
              <a:gd name="connsiteY409" fmla="*/ 223361 h 514350"/>
              <a:gd name="connsiteX410" fmla="*/ 5618321 w 6400800"/>
              <a:gd name="connsiteY410" fmla="*/ 211931 h 514350"/>
              <a:gd name="connsiteX411" fmla="*/ 5593556 w 6400800"/>
              <a:gd name="connsiteY411" fmla="*/ 181451 h 514350"/>
              <a:gd name="connsiteX412" fmla="*/ 5570696 w 6400800"/>
              <a:gd name="connsiteY412" fmla="*/ 155734 h 514350"/>
              <a:gd name="connsiteX413" fmla="*/ 5590699 w 6400800"/>
              <a:gd name="connsiteY413" fmla="*/ 184309 h 514350"/>
              <a:gd name="connsiteX414" fmla="*/ 5612606 w 6400800"/>
              <a:gd name="connsiteY414" fmla="*/ 217646 h 514350"/>
              <a:gd name="connsiteX415" fmla="*/ 5616417 w 6400800"/>
              <a:gd name="connsiteY415" fmla="*/ 223361 h 514350"/>
              <a:gd name="connsiteX416" fmla="*/ 5620226 w 6400800"/>
              <a:gd name="connsiteY416" fmla="*/ 233839 h 514350"/>
              <a:gd name="connsiteX417" fmla="*/ 5620226 w 6400800"/>
              <a:gd name="connsiteY417" fmla="*/ 234791 h 514350"/>
              <a:gd name="connsiteX418" fmla="*/ 5616417 w 6400800"/>
              <a:gd name="connsiteY418" fmla="*/ 241459 h 514350"/>
              <a:gd name="connsiteX419" fmla="*/ 5616417 w 6400800"/>
              <a:gd name="connsiteY419" fmla="*/ 240506 h 514350"/>
              <a:gd name="connsiteX420" fmla="*/ 5616417 w 6400800"/>
              <a:gd name="connsiteY420" fmla="*/ 241459 h 514350"/>
              <a:gd name="connsiteX421" fmla="*/ 5614512 w 6400800"/>
              <a:gd name="connsiteY421" fmla="*/ 245269 h 514350"/>
              <a:gd name="connsiteX422" fmla="*/ 5594509 w 6400800"/>
              <a:gd name="connsiteY422" fmla="*/ 280511 h 514350"/>
              <a:gd name="connsiteX423" fmla="*/ 5594509 w 6400800"/>
              <a:gd name="connsiteY423" fmla="*/ 275749 h 514350"/>
              <a:gd name="connsiteX424" fmla="*/ 5594509 w 6400800"/>
              <a:gd name="connsiteY424" fmla="*/ 268129 h 514350"/>
              <a:gd name="connsiteX425" fmla="*/ 5596414 w 6400800"/>
              <a:gd name="connsiteY425" fmla="*/ 256699 h 514350"/>
              <a:gd name="connsiteX426" fmla="*/ 5594509 w 6400800"/>
              <a:gd name="connsiteY426" fmla="*/ 263366 h 514350"/>
              <a:gd name="connsiteX427" fmla="*/ 5594509 w 6400800"/>
              <a:gd name="connsiteY427" fmla="*/ 262414 h 514350"/>
              <a:gd name="connsiteX428" fmla="*/ 5592604 w 6400800"/>
              <a:gd name="connsiteY428" fmla="*/ 250031 h 514350"/>
              <a:gd name="connsiteX429" fmla="*/ 5590699 w 6400800"/>
              <a:gd name="connsiteY429" fmla="*/ 232886 h 514350"/>
              <a:gd name="connsiteX430" fmla="*/ 5596414 w 6400800"/>
              <a:gd name="connsiteY430" fmla="*/ 217646 h 514350"/>
              <a:gd name="connsiteX431" fmla="*/ 5589746 w 6400800"/>
              <a:gd name="connsiteY431" fmla="*/ 230029 h 514350"/>
              <a:gd name="connsiteX432" fmla="*/ 5589746 w 6400800"/>
              <a:gd name="connsiteY432" fmla="*/ 230029 h 514350"/>
              <a:gd name="connsiteX433" fmla="*/ 5586889 w 6400800"/>
              <a:gd name="connsiteY433" fmla="*/ 211931 h 514350"/>
              <a:gd name="connsiteX434" fmla="*/ 5585937 w 6400800"/>
              <a:gd name="connsiteY434" fmla="*/ 230029 h 514350"/>
              <a:gd name="connsiteX435" fmla="*/ 5585937 w 6400800"/>
              <a:gd name="connsiteY435" fmla="*/ 230981 h 514350"/>
              <a:gd name="connsiteX436" fmla="*/ 5583079 w 6400800"/>
              <a:gd name="connsiteY436" fmla="*/ 213836 h 514350"/>
              <a:gd name="connsiteX437" fmla="*/ 5583079 w 6400800"/>
              <a:gd name="connsiteY437" fmla="*/ 242411 h 514350"/>
              <a:gd name="connsiteX438" fmla="*/ 5581174 w 6400800"/>
              <a:gd name="connsiteY438" fmla="*/ 246221 h 514350"/>
              <a:gd name="connsiteX439" fmla="*/ 5579269 w 6400800"/>
              <a:gd name="connsiteY439" fmla="*/ 250031 h 514350"/>
              <a:gd name="connsiteX440" fmla="*/ 5571649 w 6400800"/>
              <a:gd name="connsiteY440" fmla="*/ 209074 h 514350"/>
              <a:gd name="connsiteX441" fmla="*/ 5567839 w 6400800"/>
              <a:gd name="connsiteY441" fmla="*/ 189071 h 514350"/>
              <a:gd name="connsiteX442" fmla="*/ 5563076 w 6400800"/>
              <a:gd name="connsiteY442" fmla="*/ 170974 h 514350"/>
              <a:gd name="connsiteX443" fmla="*/ 5555456 w 6400800"/>
              <a:gd name="connsiteY443" fmla="*/ 141446 h 514350"/>
              <a:gd name="connsiteX444" fmla="*/ 5548789 w 6400800"/>
              <a:gd name="connsiteY444" fmla="*/ 115729 h 514350"/>
              <a:gd name="connsiteX445" fmla="*/ 5551646 w 6400800"/>
              <a:gd name="connsiteY445" fmla="*/ 142399 h 514350"/>
              <a:gd name="connsiteX446" fmla="*/ 5555456 w 6400800"/>
              <a:gd name="connsiteY446" fmla="*/ 172879 h 514350"/>
              <a:gd name="connsiteX447" fmla="*/ 5558314 w 6400800"/>
              <a:gd name="connsiteY447" fmla="*/ 190976 h 514350"/>
              <a:gd name="connsiteX448" fmla="*/ 5560219 w 6400800"/>
              <a:gd name="connsiteY448" fmla="*/ 211931 h 514350"/>
              <a:gd name="connsiteX449" fmla="*/ 5564981 w 6400800"/>
              <a:gd name="connsiteY449" fmla="*/ 257651 h 514350"/>
              <a:gd name="connsiteX450" fmla="*/ 5565934 w 6400800"/>
              <a:gd name="connsiteY450" fmla="*/ 274796 h 514350"/>
              <a:gd name="connsiteX451" fmla="*/ 5564029 w 6400800"/>
              <a:gd name="connsiteY451" fmla="*/ 278606 h 514350"/>
              <a:gd name="connsiteX452" fmla="*/ 5561171 w 6400800"/>
              <a:gd name="connsiteY452" fmla="*/ 284321 h 514350"/>
              <a:gd name="connsiteX453" fmla="*/ 5549742 w 6400800"/>
              <a:gd name="connsiteY453" fmla="*/ 264319 h 514350"/>
              <a:gd name="connsiteX454" fmla="*/ 5548789 w 6400800"/>
              <a:gd name="connsiteY454" fmla="*/ 261461 h 514350"/>
              <a:gd name="connsiteX455" fmla="*/ 5544026 w 6400800"/>
              <a:gd name="connsiteY455" fmla="*/ 247174 h 514350"/>
              <a:gd name="connsiteX456" fmla="*/ 5547837 w 6400800"/>
              <a:gd name="connsiteY456" fmla="*/ 228124 h 514350"/>
              <a:gd name="connsiteX457" fmla="*/ 5542121 w 6400800"/>
              <a:gd name="connsiteY457" fmla="*/ 241459 h 514350"/>
              <a:gd name="connsiteX458" fmla="*/ 5541169 w 6400800"/>
              <a:gd name="connsiteY458" fmla="*/ 238601 h 514350"/>
              <a:gd name="connsiteX459" fmla="*/ 5538312 w 6400800"/>
              <a:gd name="connsiteY459" fmla="*/ 230029 h 514350"/>
              <a:gd name="connsiteX460" fmla="*/ 5551646 w 6400800"/>
              <a:gd name="connsiteY460" fmla="*/ 167164 h 514350"/>
              <a:gd name="connsiteX461" fmla="*/ 5528787 w 6400800"/>
              <a:gd name="connsiteY461" fmla="*/ 225266 h 514350"/>
              <a:gd name="connsiteX462" fmla="*/ 5524976 w 6400800"/>
              <a:gd name="connsiteY462" fmla="*/ 217646 h 514350"/>
              <a:gd name="connsiteX463" fmla="*/ 5524024 w 6400800"/>
              <a:gd name="connsiteY463" fmla="*/ 207169 h 514350"/>
              <a:gd name="connsiteX464" fmla="*/ 5521167 w 6400800"/>
              <a:gd name="connsiteY464" fmla="*/ 185261 h 514350"/>
              <a:gd name="connsiteX465" fmla="*/ 5520214 w 6400800"/>
              <a:gd name="connsiteY465" fmla="*/ 207169 h 514350"/>
              <a:gd name="connsiteX466" fmla="*/ 5520214 w 6400800"/>
              <a:gd name="connsiteY466" fmla="*/ 232886 h 514350"/>
              <a:gd name="connsiteX467" fmla="*/ 5520214 w 6400800"/>
              <a:gd name="connsiteY467" fmla="*/ 248126 h 514350"/>
              <a:gd name="connsiteX468" fmla="*/ 5520214 w 6400800"/>
              <a:gd name="connsiteY468" fmla="*/ 250984 h 514350"/>
              <a:gd name="connsiteX469" fmla="*/ 5505926 w 6400800"/>
              <a:gd name="connsiteY469" fmla="*/ 291941 h 514350"/>
              <a:gd name="connsiteX470" fmla="*/ 5503069 w 6400800"/>
              <a:gd name="connsiteY470" fmla="*/ 300514 h 514350"/>
              <a:gd name="connsiteX471" fmla="*/ 5498306 w 6400800"/>
              <a:gd name="connsiteY471" fmla="*/ 290989 h 514350"/>
              <a:gd name="connsiteX472" fmla="*/ 5498306 w 6400800"/>
              <a:gd name="connsiteY472" fmla="*/ 285274 h 514350"/>
              <a:gd name="connsiteX473" fmla="*/ 5499259 w 6400800"/>
              <a:gd name="connsiteY473" fmla="*/ 269081 h 514350"/>
              <a:gd name="connsiteX474" fmla="*/ 5494496 w 6400800"/>
              <a:gd name="connsiteY474" fmla="*/ 284321 h 514350"/>
              <a:gd name="connsiteX475" fmla="*/ 5481162 w 6400800"/>
              <a:gd name="connsiteY475" fmla="*/ 257651 h 514350"/>
              <a:gd name="connsiteX476" fmla="*/ 5483067 w 6400800"/>
              <a:gd name="connsiteY476" fmla="*/ 251936 h 514350"/>
              <a:gd name="connsiteX477" fmla="*/ 5492592 w 6400800"/>
              <a:gd name="connsiteY477" fmla="*/ 224314 h 514350"/>
              <a:gd name="connsiteX478" fmla="*/ 5500212 w 6400800"/>
              <a:gd name="connsiteY478" fmla="*/ 200501 h 514350"/>
              <a:gd name="connsiteX479" fmla="*/ 5493544 w 6400800"/>
              <a:gd name="connsiteY479" fmla="*/ 212884 h 514350"/>
              <a:gd name="connsiteX480" fmla="*/ 5502117 w 6400800"/>
              <a:gd name="connsiteY480" fmla="*/ 188119 h 514350"/>
              <a:gd name="connsiteX481" fmla="*/ 5511642 w 6400800"/>
              <a:gd name="connsiteY481" fmla="*/ 160496 h 514350"/>
              <a:gd name="connsiteX482" fmla="*/ 5498306 w 6400800"/>
              <a:gd name="connsiteY482" fmla="*/ 186214 h 514350"/>
              <a:gd name="connsiteX483" fmla="*/ 5484019 w 6400800"/>
              <a:gd name="connsiteY483" fmla="*/ 215741 h 514350"/>
              <a:gd name="connsiteX484" fmla="*/ 5475446 w 6400800"/>
              <a:gd name="connsiteY484" fmla="*/ 233839 h 514350"/>
              <a:gd name="connsiteX485" fmla="*/ 5472589 w 6400800"/>
              <a:gd name="connsiteY485" fmla="*/ 241459 h 514350"/>
              <a:gd name="connsiteX486" fmla="*/ 5461159 w 6400800"/>
              <a:gd name="connsiteY486" fmla="*/ 221456 h 514350"/>
              <a:gd name="connsiteX487" fmla="*/ 5469731 w 6400800"/>
              <a:gd name="connsiteY487" fmla="*/ 248126 h 514350"/>
              <a:gd name="connsiteX488" fmla="*/ 5466874 w 6400800"/>
              <a:gd name="connsiteY488" fmla="*/ 254794 h 514350"/>
              <a:gd name="connsiteX489" fmla="*/ 5465921 w 6400800"/>
              <a:gd name="connsiteY489" fmla="*/ 257651 h 514350"/>
              <a:gd name="connsiteX490" fmla="*/ 5464969 w 6400800"/>
              <a:gd name="connsiteY490" fmla="*/ 256699 h 514350"/>
              <a:gd name="connsiteX491" fmla="*/ 5455444 w 6400800"/>
              <a:gd name="connsiteY491" fmla="*/ 246221 h 514350"/>
              <a:gd name="connsiteX492" fmla="*/ 5452587 w 6400800"/>
              <a:gd name="connsiteY492" fmla="*/ 230029 h 514350"/>
              <a:gd name="connsiteX493" fmla="*/ 5448776 w 6400800"/>
              <a:gd name="connsiteY493" fmla="*/ 214789 h 514350"/>
              <a:gd name="connsiteX494" fmla="*/ 5442109 w 6400800"/>
              <a:gd name="connsiteY494" fmla="*/ 190024 h 514350"/>
              <a:gd name="connsiteX495" fmla="*/ 5442109 w 6400800"/>
              <a:gd name="connsiteY495" fmla="*/ 190024 h 514350"/>
              <a:gd name="connsiteX496" fmla="*/ 5442109 w 6400800"/>
              <a:gd name="connsiteY496" fmla="*/ 180499 h 514350"/>
              <a:gd name="connsiteX497" fmla="*/ 5441156 w 6400800"/>
              <a:gd name="connsiteY497" fmla="*/ 186214 h 514350"/>
              <a:gd name="connsiteX498" fmla="*/ 5436394 w 6400800"/>
              <a:gd name="connsiteY498" fmla="*/ 169069 h 514350"/>
              <a:gd name="connsiteX499" fmla="*/ 5438299 w 6400800"/>
              <a:gd name="connsiteY499" fmla="*/ 190976 h 514350"/>
              <a:gd name="connsiteX500" fmla="*/ 5439251 w 6400800"/>
              <a:gd name="connsiteY500" fmla="*/ 195739 h 514350"/>
              <a:gd name="connsiteX501" fmla="*/ 5433537 w 6400800"/>
              <a:gd name="connsiteY501" fmla="*/ 225266 h 514350"/>
              <a:gd name="connsiteX502" fmla="*/ 5429726 w 6400800"/>
              <a:gd name="connsiteY502" fmla="*/ 221456 h 514350"/>
              <a:gd name="connsiteX503" fmla="*/ 5433537 w 6400800"/>
              <a:gd name="connsiteY503" fmla="*/ 225266 h 514350"/>
              <a:gd name="connsiteX504" fmla="*/ 5430679 w 6400800"/>
              <a:gd name="connsiteY504" fmla="*/ 240506 h 514350"/>
              <a:gd name="connsiteX505" fmla="*/ 5428774 w 6400800"/>
              <a:gd name="connsiteY505" fmla="*/ 228124 h 514350"/>
              <a:gd name="connsiteX506" fmla="*/ 5428774 w 6400800"/>
              <a:gd name="connsiteY506" fmla="*/ 242411 h 514350"/>
              <a:gd name="connsiteX507" fmla="*/ 5424012 w 6400800"/>
              <a:gd name="connsiteY507" fmla="*/ 222409 h 514350"/>
              <a:gd name="connsiteX508" fmla="*/ 5419249 w 6400800"/>
              <a:gd name="connsiteY508" fmla="*/ 200501 h 514350"/>
              <a:gd name="connsiteX509" fmla="*/ 5420201 w 6400800"/>
              <a:gd name="connsiteY509" fmla="*/ 223361 h 514350"/>
              <a:gd name="connsiteX510" fmla="*/ 5424964 w 6400800"/>
              <a:gd name="connsiteY510" fmla="*/ 274796 h 514350"/>
              <a:gd name="connsiteX511" fmla="*/ 5420201 w 6400800"/>
              <a:gd name="connsiteY511" fmla="*/ 299561 h 514350"/>
              <a:gd name="connsiteX512" fmla="*/ 5418296 w 6400800"/>
              <a:gd name="connsiteY512" fmla="*/ 305276 h 514350"/>
              <a:gd name="connsiteX513" fmla="*/ 5415439 w 6400800"/>
              <a:gd name="connsiteY513" fmla="*/ 298609 h 514350"/>
              <a:gd name="connsiteX514" fmla="*/ 5417344 w 6400800"/>
              <a:gd name="connsiteY514" fmla="*/ 291941 h 514350"/>
              <a:gd name="connsiteX515" fmla="*/ 5414487 w 6400800"/>
              <a:gd name="connsiteY515" fmla="*/ 296704 h 514350"/>
              <a:gd name="connsiteX516" fmla="*/ 5414487 w 6400800"/>
              <a:gd name="connsiteY516" fmla="*/ 295751 h 514350"/>
              <a:gd name="connsiteX517" fmla="*/ 5411629 w 6400800"/>
              <a:gd name="connsiteY517" fmla="*/ 287179 h 514350"/>
              <a:gd name="connsiteX518" fmla="*/ 5414487 w 6400800"/>
              <a:gd name="connsiteY518" fmla="*/ 268129 h 514350"/>
              <a:gd name="connsiteX519" fmla="*/ 5409724 w 6400800"/>
              <a:gd name="connsiteY519" fmla="*/ 282416 h 514350"/>
              <a:gd name="connsiteX520" fmla="*/ 5404009 w 6400800"/>
              <a:gd name="connsiteY520" fmla="*/ 267176 h 514350"/>
              <a:gd name="connsiteX521" fmla="*/ 5399246 w 6400800"/>
              <a:gd name="connsiteY521" fmla="*/ 253841 h 514350"/>
              <a:gd name="connsiteX522" fmla="*/ 5400199 w 6400800"/>
              <a:gd name="connsiteY522" fmla="*/ 232886 h 514350"/>
              <a:gd name="connsiteX523" fmla="*/ 5396389 w 6400800"/>
              <a:gd name="connsiteY523" fmla="*/ 247174 h 514350"/>
              <a:gd name="connsiteX524" fmla="*/ 5395437 w 6400800"/>
              <a:gd name="connsiteY524" fmla="*/ 244316 h 514350"/>
              <a:gd name="connsiteX525" fmla="*/ 5387817 w 6400800"/>
              <a:gd name="connsiteY525" fmla="*/ 224314 h 514350"/>
              <a:gd name="connsiteX526" fmla="*/ 5391626 w 6400800"/>
              <a:gd name="connsiteY526" fmla="*/ 245269 h 514350"/>
              <a:gd name="connsiteX527" fmla="*/ 5394484 w 6400800"/>
              <a:gd name="connsiteY527" fmla="*/ 257651 h 514350"/>
              <a:gd name="connsiteX528" fmla="*/ 5384959 w 6400800"/>
              <a:gd name="connsiteY528" fmla="*/ 300514 h 514350"/>
              <a:gd name="connsiteX529" fmla="*/ 5384006 w 6400800"/>
              <a:gd name="connsiteY529" fmla="*/ 297656 h 514350"/>
              <a:gd name="connsiteX530" fmla="*/ 5382101 w 6400800"/>
              <a:gd name="connsiteY530" fmla="*/ 283369 h 514350"/>
              <a:gd name="connsiteX531" fmla="*/ 5382101 w 6400800"/>
              <a:gd name="connsiteY531" fmla="*/ 287179 h 514350"/>
              <a:gd name="connsiteX532" fmla="*/ 5380196 w 6400800"/>
              <a:gd name="connsiteY532" fmla="*/ 276701 h 514350"/>
              <a:gd name="connsiteX533" fmla="*/ 5379244 w 6400800"/>
              <a:gd name="connsiteY533" fmla="*/ 272891 h 514350"/>
              <a:gd name="connsiteX534" fmla="*/ 5380196 w 6400800"/>
              <a:gd name="connsiteY534" fmla="*/ 269081 h 514350"/>
              <a:gd name="connsiteX535" fmla="*/ 5379244 w 6400800"/>
              <a:gd name="connsiteY535" fmla="*/ 271939 h 514350"/>
              <a:gd name="connsiteX536" fmla="*/ 5372576 w 6400800"/>
              <a:gd name="connsiteY536" fmla="*/ 241459 h 514350"/>
              <a:gd name="connsiteX537" fmla="*/ 5373529 w 6400800"/>
              <a:gd name="connsiteY537" fmla="*/ 232886 h 514350"/>
              <a:gd name="connsiteX538" fmla="*/ 5378292 w 6400800"/>
              <a:gd name="connsiteY538" fmla="*/ 190024 h 514350"/>
              <a:gd name="connsiteX539" fmla="*/ 5384006 w 6400800"/>
              <a:gd name="connsiteY539" fmla="*/ 153829 h 514350"/>
              <a:gd name="connsiteX540" fmla="*/ 5386864 w 6400800"/>
              <a:gd name="connsiteY540" fmla="*/ 138589 h 514350"/>
              <a:gd name="connsiteX541" fmla="*/ 5389721 w 6400800"/>
              <a:gd name="connsiteY541" fmla="*/ 126206 h 514350"/>
              <a:gd name="connsiteX542" fmla="*/ 5394484 w 6400800"/>
              <a:gd name="connsiteY542" fmla="*/ 102394 h 514350"/>
              <a:gd name="connsiteX543" fmla="*/ 5385912 w 6400800"/>
              <a:gd name="connsiteY543" fmla="*/ 125254 h 514350"/>
              <a:gd name="connsiteX544" fmla="*/ 5381149 w 6400800"/>
              <a:gd name="connsiteY544" fmla="*/ 137636 h 514350"/>
              <a:gd name="connsiteX545" fmla="*/ 5376387 w 6400800"/>
              <a:gd name="connsiteY545" fmla="*/ 151924 h 514350"/>
              <a:gd name="connsiteX546" fmla="*/ 5366862 w 6400800"/>
              <a:gd name="connsiteY546" fmla="*/ 188119 h 514350"/>
              <a:gd name="connsiteX547" fmla="*/ 5363051 w 6400800"/>
              <a:gd name="connsiteY547" fmla="*/ 205264 h 514350"/>
              <a:gd name="connsiteX548" fmla="*/ 5360194 w 6400800"/>
              <a:gd name="connsiteY548" fmla="*/ 196691 h 514350"/>
              <a:gd name="connsiteX549" fmla="*/ 5361146 w 6400800"/>
              <a:gd name="connsiteY549" fmla="*/ 210979 h 514350"/>
              <a:gd name="connsiteX550" fmla="*/ 5357337 w 6400800"/>
              <a:gd name="connsiteY550" fmla="*/ 230981 h 514350"/>
              <a:gd name="connsiteX551" fmla="*/ 5355431 w 6400800"/>
              <a:gd name="connsiteY551" fmla="*/ 245269 h 514350"/>
              <a:gd name="connsiteX552" fmla="*/ 5354479 w 6400800"/>
              <a:gd name="connsiteY552" fmla="*/ 235744 h 514350"/>
              <a:gd name="connsiteX553" fmla="*/ 5354479 w 6400800"/>
              <a:gd name="connsiteY553" fmla="*/ 230029 h 514350"/>
              <a:gd name="connsiteX554" fmla="*/ 5355431 w 6400800"/>
              <a:gd name="connsiteY554" fmla="*/ 210979 h 514350"/>
              <a:gd name="connsiteX555" fmla="*/ 5352574 w 6400800"/>
              <a:gd name="connsiteY555" fmla="*/ 222409 h 514350"/>
              <a:gd name="connsiteX556" fmla="*/ 5347812 w 6400800"/>
              <a:gd name="connsiteY556" fmla="*/ 190024 h 514350"/>
              <a:gd name="connsiteX557" fmla="*/ 5347812 w 6400800"/>
              <a:gd name="connsiteY557" fmla="*/ 179546 h 514350"/>
              <a:gd name="connsiteX558" fmla="*/ 5347812 w 6400800"/>
              <a:gd name="connsiteY558" fmla="*/ 160496 h 514350"/>
              <a:gd name="connsiteX559" fmla="*/ 5344954 w 6400800"/>
              <a:gd name="connsiteY559" fmla="*/ 173831 h 514350"/>
              <a:gd name="connsiteX560" fmla="*/ 5341144 w 6400800"/>
              <a:gd name="connsiteY560" fmla="*/ 150019 h 514350"/>
              <a:gd name="connsiteX561" fmla="*/ 5342096 w 6400800"/>
              <a:gd name="connsiteY561" fmla="*/ 177641 h 514350"/>
              <a:gd name="connsiteX562" fmla="*/ 5342096 w 6400800"/>
              <a:gd name="connsiteY562" fmla="*/ 187166 h 514350"/>
              <a:gd name="connsiteX563" fmla="*/ 5340192 w 6400800"/>
              <a:gd name="connsiteY563" fmla="*/ 200501 h 514350"/>
              <a:gd name="connsiteX564" fmla="*/ 5337334 w 6400800"/>
              <a:gd name="connsiteY564" fmla="*/ 229076 h 514350"/>
              <a:gd name="connsiteX565" fmla="*/ 5336381 w 6400800"/>
              <a:gd name="connsiteY565" fmla="*/ 263366 h 514350"/>
              <a:gd name="connsiteX566" fmla="*/ 5336381 w 6400800"/>
              <a:gd name="connsiteY566" fmla="*/ 282416 h 514350"/>
              <a:gd name="connsiteX567" fmla="*/ 5336381 w 6400800"/>
              <a:gd name="connsiteY567" fmla="*/ 282416 h 514350"/>
              <a:gd name="connsiteX568" fmla="*/ 5333524 w 6400800"/>
              <a:gd name="connsiteY568" fmla="*/ 293846 h 514350"/>
              <a:gd name="connsiteX569" fmla="*/ 5332571 w 6400800"/>
              <a:gd name="connsiteY569" fmla="*/ 291941 h 514350"/>
              <a:gd name="connsiteX570" fmla="*/ 5327809 w 6400800"/>
              <a:gd name="connsiteY570" fmla="*/ 278606 h 514350"/>
              <a:gd name="connsiteX571" fmla="*/ 5319237 w 6400800"/>
              <a:gd name="connsiteY571" fmla="*/ 252889 h 514350"/>
              <a:gd name="connsiteX572" fmla="*/ 5310664 w 6400800"/>
              <a:gd name="connsiteY572" fmla="*/ 230029 h 514350"/>
              <a:gd name="connsiteX573" fmla="*/ 5315426 w 6400800"/>
              <a:gd name="connsiteY573" fmla="*/ 253841 h 514350"/>
              <a:gd name="connsiteX574" fmla="*/ 5318284 w 6400800"/>
              <a:gd name="connsiteY574" fmla="*/ 267176 h 514350"/>
              <a:gd name="connsiteX575" fmla="*/ 5315426 w 6400800"/>
              <a:gd name="connsiteY575" fmla="*/ 263366 h 514350"/>
              <a:gd name="connsiteX576" fmla="*/ 5320189 w 6400800"/>
              <a:gd name="connsiteY576" fmla="*/ 276701 h 514350"/>
              <a:gd name="connsiteX577" fmla="*/ 5321142 w 6400800"/>
              <a:gd name="connsiteY577" fmla="*/ 281464 h 514350"/>
              <a:gd name="connsiteX578" fmla="*/ 5324951 w 6400800"/>
              <a:gd name="connsiteY578" fmla="*/ 297656 h 514350"/>
              <a:gd name="connsiteX579" fmla="*/ 5326856 w 6400800"/>
              <a:gd name="connsiteY579" fmla="*/ 306229 h 514350"/>
              <a:gd name="connsiteX580" fmla="*/ 5316379 w 6400800"/>
              <a:gd name="connsiteY580" fmla="*/ 322421 h 514350"/>
              <a:gd name="connsiteX581" fmla="*/ 5306854 w 6400800"/>
              <a:gd name="connsiteY581" fmla="*/ 338614 h 514350"/>
              <a:gd name="connsiteX582" fmla="*/ 5298281 w 6400800"/>
              <a:gd name="connsiteY582" fmla="*/ 354806 h 514350"/>
              <a:gd name="connsiteX583" fmla="*/ 5298281 w 6400800"/>
              <a:gd name="connsiteY583" fmla="*/ 344329 h 514350"/>
              <a:gd name="connsiteX584" fmla="*/ 5301139 w 6400800"/>
              <a:gd name="connsiteY584" fmla="*/ 318611 h 514350"/>
              <a:gd name="connsiteX585" fmla="*/ 5305901 w 6400800"/>
              <a:gd name="connsiteY585" fmla="*/ 291941 h 514350"/>
              <a:gd name="connsiteX586" fmla="*/ 5311617 w 6400800"/>
              <a:gd name="connsiteY586" fmla="*/ 269081 h 514350"/>
              <a:gd name="connsiteX587" fmla="*/ 5302092 w 6400800"/>
              <a:gd name="connsiteY587" fmla="*/ 290989 h 514350"/>
              <a:gd name="connsiteX588" fmla="*/ 5299234 w 6400800"/>
              <a:gd name="connsiteY588" fmla="*/ 298609 h 514350"/>
              <a:gd name="connsiteX589" fmla="*/ 5299234 w 6400800"/>
              <a:gd name="connsiteY589" fmla="*/ 263366 h 514350"/>
              <a:gd name="connsiteX590" fmla="*/ 5290662 w 6400800"/>
              <a:gd name="connsiteY590" fmla="*/ 317659 h 514350"/>
              <a:gd name="connsiteX591" fmla="*/ 5289709 w 6400800"/>
              <a:gd name="connsiteY591" fmla="*/ 312896 h 514350"/>
              <a:gd name="connsiteX592" fmla="*/ 5284946 w 6400800"/>
              <a:gd name="connsiteY592" fmla="*/ 295751 h 514350"/>
              <a:gd name="connsiteX593" fmla="*/ 5284946 w 6400800"/>
              <a:gd name="connsiteY593" fmla="*/ 295751 h 514350"/>
              <a:gd name="connsiteX594" fmla="*/ 5284946 w 6400800"/>
              <a:gd name="connsiteY594" fmla="*/ 295751 h 514350"/>
              <a:gd name="connsiteX595" fmla="*/ 5282089 w 6400800"/>
              <a:gd name="connsiteY595" fmla="*/ 284321 h 514350"/>
              <a:gd name="connsiteX596" fmla="*/ 5281137 w 6400800"/>
              <a:gd name="connsiteY596" fmla="*/ 282416 h 514350"/>
              <a:gd name="connsiteX597" fmla="*/ 5288756 w 6400800"/>
              <a:gd name="connsiteY597" fmla="*/ 252889 h 514350"/>
              <a:gd name="connsiteX598" fmla="*/ 5279231 w 6400800"/>
              <a:gd name="connsiteY598" fmla="*/ 273844 h 514350"/>
              <a:gd name="connsiteX599" fmla="*/ 5275421 w 6400800"/>
              <a:gd name="connsiteY599" fmla="*/ 262414 h 514350"/>
              <a:gd name="connsiteX600" fmla="*/ 5268754 w 6400800"/>
              <a:gd name="connsiteY600" fmla="*/ 243364 h 514350"/>
              <a:gd name="connsiteX601" fmla="*/ 5271612 w 6400800"/>
              <a:gd name="connsiteY601" fmla="*/ 262414 h 514350"/>
              <a:gd name="connsiteX602" fmla="*/ 5274469 w 6400800"/>
              <a:gd name="connsiteY602" fmla="*/ 283369 h 514350"/>
              <a:gd name="connsiteX603" fmla="*/ 5263039 w 6400800"/>
              <a:gd name="connsiteY603" fmla="*/ 310039 h 514350"/>
              <a:gd name="connsiteX604" fmla="*/ 5263039 w 6400800"/>
              <a:gd name="connsiteY604" fmla="*/ 302419 h 514350"/>
              <a:gd name="connsiteX605" fmla="*/ 5260181 w 6400800"/>
              <a:gd name="connsiteY605" fmla="*/ 310039 h 514350"/>
              <a:gd name="connsiteX606" fmla="*/ 5260181 w 6400800"/>
              <a:gd name="connsiteY606" fmla="*/ 309086 h 514350"/>
              <a:gd name="connsiteX607" fmla="*/ 5261134 w 6400800"/>
              <a:gd name="connsiteY607" fmla="*/ 301466 h 514350"/>
              <a:gd name="connsiteX608" fmla="*/ 5262087 w 6400800"/>
              <a:gd name="connsiteY608" fmla="*/ 284321 h 514350"/>
              <a:gd name="connsiteX609" fmla="*/ 5263039 w 6400800"/>
              <a:gd name="connsiteY609" fmla="*/ 269081 h 514350"/>
              <a:gd name="connsiteX610" fmla="*/ 5258276 w 6400800"/>
              <a:gd name="connsiteY610" fmla="*/ 283369 h 514350"/>
              <a:gd name="connsiteX611" fmla="*/ 5257324 w 6400800"/>
              <a:gd name="connsiteY611" fmla="*/ 287179 h 514350"/>
              <a:gd name="connsiteX612" fmla="*/ 5255419 w 6400800"/>
              <a:gd name="connsiteY612" fmla="*/ 273844 h 514350"/>
              <a:gd name="connsiteX613" fmla="*/ 5255419 w 6400800"/>
              <a:gd name="connsiteY613" fmla="*/ 271939 h 514350"/>
              <a:gd name="connsiteX614" fmla="*/ 5255419 w 6400800"/>
              <a:gd name="connsiteY614" fmla="*/ 270986 h 514350"/>
              <a:gd name="connsiteX615" fmla="*/ 5256371 w 6400800"/>
              <a:gd name="connsiteY615" fmla="*/ 266224 h 514350"/>
              <a:gd name="connsiteX616" fmla="*/ 5255419 w 6400800"/>
              <a:gd name="connsiteY616" fmla="*/ 268129 h 514350"/>
              <a:gd name="connsiteX617" fmla="*/ 5258276 w 6400800"/>
              <a:gd name="connsiteY617" fmla="*/ 232886 h 514350"/>
              <a:gd name="connsiteX618" fmla="*/ 5263039 w 6400800"/>
              <a:gd name="connsiteY618" fmla="*/ 158591 h 514350"/>
              <a:gd name="connsiteX619" fmla="*/ 5252562 w 6400800"/>
              <a:gd name="connsiteY619" fmla="*/ 204311 h 514350"/>
              <a:gd name="connsiteX620" fmla="*/ 5255419 w 6400800"/>
              <a:gd name="connsiteY620" fmla="*/ 173831 h 514350"/>
              <a:gd name="connsiteX621" fmla="*/ 5258276 w 6400800"/>
              <a:gd name="connsiteY621" fmla="*/ 140494 h 514350"/>
              <a:gd name="connsiteX622" fmla="*/ 5260181 w 6400800"/>
              <a:gd name="connsiteY622" fmla="*/ 110966 h 514350"/>
              <a:gd name="connsiteX623" fmla="*/ 5254467 w 6400800"/>
              <a:gd name="connsiteY623" fmla="*/ 139541 h 514350"/>
              <a:gd name="connsiteX624" fmla="*/ 5247799 w 6400800"/>
              <a:gd name="connsiteY624" fmla="*/ 172879 h 514350"/>
              <a:gd name="connsiteX625" fmla="*/ 5243989 w 6400800"/>
              <a:gd name="connsiteY625" fmla="*/ 192881 h 514350"/>
              <a:gd name="connsiteX626" fmla="*/ 5243037 w 6400800"/>
              <a:gd name="connsiteY626" fmla="*/ 201454 h 514350"/>
              <a:gd name="connsiteX627" fmla="*/ 5241131 w 6400800"/>
              <a:gd name="connsiteY627" fmla="*/ 194786 h 514350"/>
              <a:gd name="connsiteX628" fmla="*/ 5241131 w 6400800"/>
              <a:gd name="connsiteY628" fmla="*/ 209074 h 514350"/>
              <a:gd name="connsiteX629" fmla="*/ 5240179 w 6400800"/>
              <a:gd name="connsiteY629" fmla="*/ 215741 h 514350"/>
              <a:gd name="connsiteX630" fmla="*/ 5235417 w 6400800"/>
              <a:gd name="connsiteY630" fmla="*/ 246221 h 514350"/>
              <a:gd name="connsiteX631" fmla="*/ 5230654 w 6400800"/>
              <a:gd name="connsiteY631" fmla="*/ 252889 h 514350"/>
              <a:gd name="connsiteX632" fmla="*/ 5222081 w 6400800"/>
              <a:gd name="connsiteY632" fmla="*/ 266224 h 514350"/>
              <a:gd name="connsiteX633" fmla="*/ 5215414 w 6400800"/>
              <a:gd name="connsiteY633" fmla="*/ 279559 h 514350"/>
              <a:gd name="connsiteX634" fmla="*/ 5215414 w 6400800"/>
              <a:gd name="connsiteY634" fmla="*/ 278606 h 514350"/>
              <a:gd name="connsiteX635" fmla="*/ 5216367 w 6400800"/>
              <a:gd name="connsiteY635" fmla="*/ 275749 h 514350"/>
              <a:gd name="connsiteX636" fmla="*/ 5215414 w 6400800"/>
              <a:gd name="connsiteY636" fmla="*/ 277654 h 514350"/>
              <a:gd name="connsiteX637" fmla="*/ 5211604 w 6400800"/>
              <a:gd name="connsiteY637" fmla="*/ 249079 h 514350"/>
              <a:gd name="connsiteX638" fmla="*/ 5208746 w 6400800"/>
              <a:gd name="connsiteY638" fmla="*/ 224314 h 514350"/>
              <a:gd name="connsiteX639" fmla="*/ 5205889 w 6400800"/>
              <a:gd name="connsiteY639" fmla="*/ 202406 h 514350"/>
              <a:gd name="connsiteX640" fmla="*/ 5204937 w 6400800"/>
              <a:gd name="connsiteY640" fmla="*/ 224314 h 514350"/>
              <a:gd name="connsiteX641" fmla="*/ 5204937 w 6400800"/>
              <a:gd name="connsiteY641" fmla="*/ 249079 h 514350"/>
              <a:gd name="connsiteX642" fmla="*/ 5204937 w 6400800"/>
              <a:gd name="connsiteY642" fmla="*/ 264319 h 514350"/>
              <a:gd name="connsiteX643" fmla="*/ 5205889 w 6400800"/>
              <a:gd name="connsiteY643" fmla="*/ 281464 h 514350"/>
              <a:gd name="connsiteX644" fmla="*/ 5205889 w 6400800"/>
              <a:gd name="connsiteY644" fmla="*/ 289084 h 514350"/>
              <a:gd name="connsiteX645" fmla="*/ 5203984 w 6400800"/>
              <a:gd name="connsiteY645" fmla="*/ 286226 h 514350"/>
              <a:gd name="connsiteX646" fmla="*/ 5205889 w 6400800"/>
              <a:gd name="connsiteY646" fmla="*/ 290989 h 514350"/>
              <a:gd name="connsiteX647" fmla="*/ 5205889 w 6400800"/>
              <a:gd name="connsiteY647" fmla="*/ 291941 h 514350"/>
              <a:gd name="connsiteX648" fmla="*/ 5203984 w 6400800"/>
              <a:gd name="connsiteY648" fmla="*/ 287179 h 514350"/>
              <a:gd name="connsiteX649" fmla="*/ 5203984 w 6400800"/>
              <a:gd name="connsiteY649" fmla="*/ 287179 h 514350"/>
              <a:gd name="connsiteX650" fmla="*/ 5203984 w 6400800"/>
              <a:gd name="connsiteY650" fmla="*/ 287179 h 514350"/>
              <a:gd name="connsiteX651" fmla="*/ 5199221 w 6400800"/>
              <a:gd name="connsiteY651" fmla="*/ 278606 h 514350"/>
              <a:gd name="connsiteX652" fmla="*/ 5202079 w 6400800"/>
              <a:gd name="connsiteY652" fmla="*/ 290989 h 514350"/>
              <a:gd name="connsiteX653" fmla="*/ 5198269 w 6400800"/>
              <a:gd name="connsiteY653" fmla="*/ 300514 h 514350"/>
              <a:gd name="connsiteX654" fmla="*/ 5195412 w 6400800"/>
              <a:gd name="connsiteY654" fmla="*/ 295751 h 514350"/>
              <a:gd name="connsiteX655" fmla="*/ 5191601 w 6400800"/>
              <a:gd name="connsiteY655" fmla="*/ 263366 h 514350"/>
              <a:gd name="connsiteX656" fmla="*/ 5184934 w 6400800"/>
              <a:gd name="connsiteY656" fmla="*/ 190024 h 514350"/>
              <a:gd name="connsiteX657" fmla="*/ 5183981 w 6400800"/>
              <a:gd name="connsiteY657" fmla="*/ 169069 h 514350"/>
              <a:gd name="connsiteX658" fmla="*/ 5183981 w 6400800"/>
              <a:gd name="connsiteY658" fmla="*/ 161449 h 514350"/>
              <a:gd name="connsiteX659" fmla="*/ 5183029 w 6400800"/>
              <a:gd name="connsiteY659" fmla="*/ 169069 h 514350"/>
              <a:gd name="connsiteX660" fmla="*/ 5181124 w 6400800"/>
              <a:gd name="connsiteY660" fmla="*/ 190024 h 514350"/>
              <a:gd name="connsiteX661" fmla="*/ 5180171 w 6400800"/>
              <a:gd name="connsiteY661" fmla="*/ 211931 h 514350"/>
              <a:gd name="connsiteX662" fmla="*/ 5177314 w 6400800"/>
              <a:gd name="connsiteY662" fmla="*/ 215741 h 514350"/>
              <a:gd name="connsiteX663" fmla="*/ 5165884 w 6400800"/>
              <a:gd name="connsiteY663" fmla="*/ 231934 h 514350"/>
              <a:gd name="connsiteX664" fmla="*/ 5163979 w 6400800"/>
              <a:gd name="connsiteY664" fmla="*/ 235744 h 514350"/>
              <a:gd name="connsiteX665" fmla="*/ 5161121 w 6400800"/>
              <a:gd name="connsiteY665" fmla="*/ 230029 h 514350"/>
              <a:gd name="connsiteX666" fmla="*/ 5161121 w 6400800"/>
              <a:gd name="connsiteY666" fmla="*/ 229076 h 514350"/>
              <a:gd name="connsiteX667" fmla="*/ 5163026 w 6400800"/>
              <a:gd name="connsiteY667" fmla="*/ 213836 h 514350"/>
              <a:gd name="connsiteX668" fmla="*/ 5163979 w 6400800"/>
              <a:gd name="connsiteY668" fmla="*/ 208121 h 514350"/>
              <a:gd name="connsiteX669" fmla="*/ 5158264 w 6400800"/>
              <a:gd name="connsiteY669" fmla="*/ 224314 h 514350"/>
              <a:gd name="connsiteX670" fmla="*/ 5156359 w 6400800"/>
              <a:gd name="connsiteY670" fmla="*/ 220504 h 514350"/>
              <a:gd name="connsiteX671" fmla="*/ 5147787 w 6400800"/>
              <a:gd name="connsiteY671" fmla="*/ 205264 h 514350"/>
              <a:gd name="connsiteX672" fmla="*/ 5144929 w 6400800"/>
              <a:gd name="connsiteY672" fmla="*/ 178594 h 514350"/>
              <a:gd name="connsiteX673" fmla="*/ 5141119 w 6400800"/>
              <a:gd name="connsiteY673" fmla="*/ 149066 h 514350"/>
              <a:gd name="connsiteX674" fmla="*/ 5141119 w 6400800"/>
              <a:gd name="connsiteY674" fmla="*/ 178594 h 514350"/>
              <a:gd name="connsiteX675" fmla="*/ 5141119 w 6400800"/>
              <a:gd name="connsiteY675" fmla="*/ 255746 h 514350"/>
              <a:gd name="connsiteX676" fmla="*/ 5141119 w 6400800"/>
              <a:gd name="connsiteY676" fmla="*/ 258604 h 514350"/>
              <a:gd name="connsiteX677" fmla="*/ 5139214 w 6400800"/>
              <a:gd name="connsiteY677" fmla="*/ 260509 h 514350"/>
              <a:gd name="connsiteX678" fmla="*/ 5134451 w 6400800"/>
              <a:gd name="connsiteY678" fmla="*/ 265271 h 514350"/>
              <a:gd name="connsiteX679" fmla="*/ 5128737 w 6400800"/>
              <a:gd name="connsiteY679" fmla="*/ 184309 h 514350"/>
              <a:gd name="connsiteX680" fmla="*/ 5124926 w 6400800"/>
              <a:gd name="connsiteY680" fmla="*/ 236696 h 514350"/>
              <a:gd name="connsiteX681" fmla="*/ 5119212 w 6400800"/>
              <a:gd name="connsiteY681" fmla="*/ 219551 h 514350"/>
              <a:gd name="connsiteX682" fmla="*/ 5123974 w 6400800"/>
              <a:gd name="connsiteY682" fmla="*/ 249079 h 514350"/>
              <a:gd name="connsiteX683" fmla="*/ 5123021 w 6400800"/>
              <a:gd name="connsiteY683" fmla="*/ 258604 h 514350"/>
              <a:gd name="connsiteX684" fmla="*/ 5120164 w 6400800"/>
              <a:gd name="connsiteY684" fmla="*/ 279559 h 514350"/>
              <a:gd name="connsiteX685" fmla="*/ 5116354 w 6400800"/>
              <a:gd name="connsiteY685" fmla="*/ 285274 h 514350"/>
              <a:gd name="connsiteX686" fmla="*/ 5106829 w 6400800"/>
              <a:gd name="connsiteY686" fmla="*/ 298609 h 514350"/>
              <a:gd name="connsiteX687" fmla="*/ 5103971 w 6400800"/>
              <a:gd name="connsiteY687" fmla="*/ 303371 h 514350"/>
              <a:gd name="connsiteX688" fmla="*/ 5085874 w 6400800"/>
              <a:gd name="connsiteY688" fmla="*/ 261461 h 514350"/>
              <a:gd name="connsiteX689" fmla="*/ 5086826 w 6400800"/>
              <a:gd name="connsiteY689" fmla="*/ 261461 h 514350"/>
              <a:gd name="connsiteX690" fmla="*/ 5091589 w 6400800"/>
              <a:gd name="connsiteY690" fmla="*/ 260509 h 514350"/>
              <a:gd name="connsiteX691" fmla="*/ 5086826 w 6400800"/>
              <a:gd name="connsiteY691" fmla="*/ 260509 h 514350"/>
              <a:gd name="connsiteX692" fmla="*/ 5085874 w 6400800"/>
              <a:gd name="connsiteY692" fmla="*/ 260509 h 514350"/>
              <a:gd name="connsiteX693" fmla="*/ 5071587 w 6400800"/>
              <a:gd name="connsiteY693" fmla="*/ 230029 h 514350"/>
              <a:gd name="connsiteX694" fmla="*/ 5071587 w 6400800"/>
              <a:gd name="connsiteY694" fmla="*/ 222409 h 514350"/>
              <a:gd name="connsiteX695" fmla="*/ 5069681 w 6400800"/>
              <a:gd name="connsiteY695" fmla="*/ 227171 h 514350"/>
              <a:gd name="connsiteX696" fmla="*/ 5062062 w 6400800"/>
              <a:gd name="connsiteY696" fmla="*/ 192881 h 514350"/>
              <a:gd name="connsiteX697" fmla="*/ 5058251 w 6400800"/>
              <a:gd name="connsiteY697" fmla="*/ 174784 h 514350"/>
              <a:gd name="connsiteX698" fmla="*/ 5055394 w 6400800"/>
              <a:gd name="connsiteY698" fmla="*/ 159544 h 514350"/>
              <a:gd name="connsiteX699" fmla="*/ 5049679 w 6400800"/>
              <a:gd name="connsiteY699" fmla="*/ 130016 h 514350"/>
              <a:gd name="connsiteX700" fmla="*/ 5050631 w 6400800"/>
              <a:gd name="connsiteY700" fmla="*/ 159544 h 514350"/>
              <a:gd name="connsiteX701" fmla="*/ 5051584 w 6400800"/>
              <a:gd name="connsiteY701" fmla="*/ 174784 h 514350"/>
              <a:gd name="connsiteX702" fmla="*/ 5053489 w 6400800"/>
              <a:gd name="connsiteY702" fmla="*/ 192881 h 514350"/>
              <a:gd name="connsiteX703" fmla="*/ 5059204 w 6400800"/>
              <a:gd name="connsiteY703" fmla="*/ 236696 h 514350"/>
              <a:gd name="connsiteX704" fmla="*/ 5061109 w 6400800"/>
              <a:gd name="connsiteY704" fmla="*/ 249079 h 514350"/>
              <a:gd name="connsiteX705" fmla="*/ 5055394 w 6400800"/>
              <a:gd name="connsiteY705" fmla="*/ 270034 h 514350"/>
              <a:gd name="connsiteX706" fmla="*/ 5052537 w 6400800"/>
              <a:gd name="connsiteY706" fmla="*/ 271939 h 514350"/>
              <a:gd name="connsiteX707" fmla="*/ 5052537 w 6400800"/>
              <a:gd name="connsiteY707" fmla="*/ 271939 h 514350"/>
              <a:gd name="connsiteX708" fmla="*/ 5051584 w 6400800"/>
              <a:gd name="connsiteY708" fmla="*/ 267176 h 514350"/>
              <a:gd name="connsiteX709" fmla="*/ 5051584 w 6400800"/>
              <a:gd name="connsiteY709" fmla="*/ 269081 h 514350"/>
              <a:gd name="connsiteX710" fmla="*/ 5048726 w 6400800"/>
              <a:gd name="connsiteY710" fmla="*/ 261461 h 514350"/>
              <a:gd name="connsiteX711" fmla="*/ 5048726 w 6400800"/>
              <a:gd name="connsiteY711" fmla="*/ 261461 h 514350"/>
              <a:gd name="connsiteX712" fmla="*/ 5050631 w 6400800"/>
              <a:gd name="connsiteY712" fmla="*/ 252889 h 514350"/>
              <a:gd name="connsiteX713" fmla="*/ 5047774 w 6400800"/>
              <a:gd name="connsiteY713" fmla="*/ 259556 h 514350"/>
              <a:gd name="connsiteX714" fmla="*/ 5039201 w 6400800"/>
              <a:gd name="connsiteY714" fmla="*/ 236696 h 514350"/>
              <a:gd name="connsiteX715" fmla="*/ 5031581 w 6400800"/>
              <a:gd name="connsiteY715" fmla="*/ 214789 h 514350"/>
              <a:gd name="connsiteX716" fmla="*/ 5035392 w 6400800"/>
              <a:gd name="connsiteY716" fmla="*/ 237649 h 514350"/>
              <a:gd name="connsiteX717" fmla="*/ 5039201 w 6400800"/>
              <a:gd name="connsiteY717" fmla="*/ 256699 h 514350"/>
              <a:gd name="connsiteX718" fmla="*/ 5034439 w 6400800"/>
              <a:gd name="connsiteY718" fmla="*/ 265271 h 514350"/>
              <a:gd name="connsiteX719" fmla="*/ 5034439 w 6400800"/>
              <a:gd name="connsiteY719" fmla="*/ 262414 h 514350"/>
              <a:gd name="connsiteX720" fmla="*/ 5030629 w 6400800"/>
              <a:gd name="connsiteY720" fmla="*/ 241459 h 514350"/>
              <a:gd name="connsiteX721" fmla="*/ 5026819 w 6400800"/>
              <a:gd name="connsiteY721" fmla="*/ 223361 h 514350"/>
              <a:gd name="connsiteX722" fmla="*/ 5025867 w 6400800"/>
              <a:gd name="connsiteY722" fmla="*/ 242411 h 514350"/>
              <a:gd name="connsiteX723" fmla="*/ 5025867 w 6400800"/>
              <a:gd name="connsiteY723" fmla="*/ 263366 h 514350"/>
              <a:gd name="connsiteX724" fmla="*/ 5025867 w 6400800"/>
              <a:gd name="connsiteY724" fmla="*/ 276701 h 514350"/>
              <a:gd name="connsiteX725" fmla="*/ 5025867 w 6400800"/>
              <a:gd name="connsiteY725" fmla="*/ 281464 h 514350"/>
              <a:gd name="connsiteX726" fmla="*/ 5010626 w 6400800"/>
              <a:gd name="connsiteY726" fmla="*/ 263366 h 514350"/>
              <a:gd name="connsiteX727" fmla="*/ 4995387 w 6400800"/>
              <a:gd name="connsiteY727" fmla="*/ 248126 h 514350"/>
              <a:gd name="connsiteX728" fmla="*/ 4997292 w 6400800"/>
              <a:gd name="connsiteY728" fmla="*/ 243364 h 514350"/>
              <a:gd name="connsiteX729" fmla="*/ 4994434 w 6400800"/>
              <a:gd name="connsiteY729" fmla="*/ 248126 h 514350"/>
              <a:gd name="connsiteX730" fmla="*/ 4992529 w 6400800"/>
              <a:gd name="connsiteY730" fmla="*/ 246221 h 514350"/>
              <a:gd name="connsiteX731" fmla="*/ 4994434 w 6400800"/>
              <a:gd name="connsiteY731" fmla="*/ 190024 h 514350"/>
              <a:gd name="connsiteX732" fmla="*/ 4983004 w 6400800"/>
              <a:gd name="connsiteY732" fmla="*/ 240506 h 514350"/>
              <a:gd name="connsiteX733" fmla="*/ 4981099 w 6400800"/>
              <a:gd name="connsiteY733" fmla="*/ 238601 h 514350"/>
              <a:gd name="connsiteX734" fmla="*/ 4959192 w 6400800"/>
              <a:gd name="connsiteY734" fmla="*/ 219551 h 514350"/>
              <a:gd name="connsiteX735" fmla="*/ 4978242 w 6400800"/>
              <a:gd name="connsiteY735" fmla="*/ 241459 h 514350"/>
              <a:gd name="connsiteX736" fmla="*/ 4982051 w 6400800"/>
              <a:gd name="connsiteY736" fmla="*/ 246221 h 514350"/>
              <a:gd name="connsiteX737" fmla="*/ 4982051 w 6400800"/>
              <a:gd name="connsiteY737" fmla="*/ 248126 h 514350"/>
              <a:gd name="connsiteX738" fmla="*/ 4976337 w 6400800"/>
              <a:gd name="connsiteY738" fmla="*/ 279559 h 514350"/>
              <a:gd name="connsiteX739" fmla="*/ 4969669 w 6400800"/>
              <a:gd name="connsiteY739" fmla="*/ 290989 h 514350"/>
              <a:gd name="connsiteX740" fmla="*/ 4960144 w 6400800"/>
              <a:gd name="connsiteY740" fmla="*/ 265271 h 514350"/>
              <a:gd name="connsiteX741" fmla="*/ 4960144 w 6400800"/>
              <a:gd name="connsiteY741" fmla="*/ 264319 h 514350"/>
              <a:gd name="connsiteX742" fmla="*/ 4959192 w 6400800"/>
              <a:gd name="connsiteY742" fmla="*/ 237649 h 514350"/>
              <a:gd name="connsiteX743" fmla="*/ 4958239 w 6400800"/>
              <a:gd name="connsiteY743" fmla="*/ 214789 h 514350"/>
              <a:gd name="connsiteX744" fmla="*/ 4968717 w 6400800"/>
              <a:gd name="connsiteY744" fmla="*/ 164306 h 514350"/>
              <a:gd name="connsiteX745" fmla="*/ 4974431 w 6400800"/>
              <a:gd name="connsiteY745" fmla="*/ 134779 h 514350"/>
              <a:gd name="connsiteX746" fmla="*/ 4964906 w 6400800"/>
              <a:gd name="connsiteY746" fmla="*/ 163354 h 514350"/>
              <a:gd name="connsiteX747" fmla="*/ 4955381 w 6400800"/>
              <a:gd name="connsiteY747" fmla="*/ 191929 h 514350"/>
              <a:gd name="connsiteX748" fmla="*/ 4955381 w 6400800"/>
              <a:gd name="connsiteY748" fmla="*/ 176689 h 514350"/>
              <a:gd name="connsiteX749" fmla="*/ 4952524 w 6400800"/>
              <a:gd name="connsiteY749" fmla="*/ 202406 h 514350"/>
              <a:gd name="connsiteX750" fmla="*/ 4952524 w 6400800"/>
              <a:gd name="connsiteY750" fmla="*/ 203359 h 514350"/>
              <a:gd name="connsiteX751" fmla="*/ 4944904 w 6400800"/>
              <a:gd name="connsiteY751" fmla="*/ 227171 h 514350"/>
              <a:gd name="connsiteX752" fmla="*/ 4944904 w 6400800"/>
              <a:gd name="connsiteY752" fmla="*/ 226219 h 514350"/>
              <a:gd name="connsiteX753" fmla="*/ 4936331 w 6400800"/>
              <a:gd name="connsiteY753" fmla="*/ 199549 h 514350"/>
              <a:gd name="connsiteX754" fmla="*/ 4942046 w 6400800"/>
              <a:gd name="connsiteY754" fmla="*/ 236696 h 514350"/>
              <a:gd name="connsiteX755" fmla="*/ 4941094 w 6400800"/>
              <a:gd name="connsiteY755" fmla="*/ 239554 h 514350"/>
              <a:gd name="connsiteX756" fmla="*/ 4922996 w 6400800"/>
              <a:gd name="connsiteY756" fmla="*/ 292894 h 514350"/>
              <a:gd name="connsiteX757" fmla="*/ 4922996 w 6400800"/>
              <a:gd name="connsiteY757" fmla="*/ 289084 h 514350"/>
              <a:gd name="connsiteX758" fmla="*/ 4920139 w 6400800"/>
              <a:gd name="connsiteY758" fmla="*/ 269081 h 514350"/>
              <a:gd name="connsiteX759" fmla="*/ 4919187 w 6400800"/>
              <a:gd name="connsiteY759" fmla="*/ 290036 h 514350"/>
              <a:gd name="connsiteX760" fmla="*/ 4919187 w 6400800"/>
              <a:gd name="connsiteY760" fmla="*/ 296704 h 514350"/>
              <a:gd name="connsiteX761" fmla="*/ 4917281 w 6400800"/>
              <a:gd name="connsiteY761" fmla="*/ 289084 h 514350"/>
              <a:gd name="connsiteX762" fmla="*/ 4911567 w 6400800"/>
              <a:gd name="connsiteY762" fmla="*/ 266224 h 514350"/>
              <a:gd name="connsiteX763" fmla="*/ 4904899 w 6400800"/>
              <a:gd name="connsiteY763" fmla="*/ 246221 h 514350"/>
              <a:gd name="connsiteX764" fmla="*/ 4907756 w 6400800"/>
              <a:gd name="connsiteY764" fmla="*/ 267176 h 514350"/>
              <a:gd name="connsiteX765" fmla="*/ 4909662 w 6400800"/>
              <a:gd name="connsiteY765" fmla="*/ 290989 h 514350"/>
              <a:gd name="connsiteX766" fmla="*/ 4911567 w 6400800"/>
              <a:gd name="connsiteY766" fmla="*/ 321469 h 514350"/>
              <a:gd name="connsiteX767" fmla="*/ 4908709 w 6400800"/>
              <a:gd name="connsiteY767" fmla="*/ 327184 h 514350"/>
              <a:gd name="connsiteX768" fmla="*/ 4902042 w 6400800"/>
              <a:gd name="connsiteY768" fmla="*/ 313849 h 514350"/>
              <a:gd name="connsiteX769" fmla="*/ 4894421 w 6400800"/>
              <a:gd name="connsiteY769" fmla="*/ 298609 h 514350"/>
              <a:gd name="connsiteX770" fmla="*/ 4892517 w 6400800"/>
              <a:gd name="connsiteY770" fmla="*/ 285274 h 514350"/>
              <a:gd name="connsiteX771" fmla="*/ 4891564 w 6400800"/>
              <a:gd name="connsiteY771" fmla="*/ 293846 h 514350"/>
              <a:gd name="connsiteX772" fmla="*/ 4888706 w 6400800"/>
              <a:gd name="connsiteY772" fmla="*/ 289084 h 514350"/>
              <a:gd name="connsiteX773" fmla="*/ 4891564 w 6400800"/>
              <a:gd name="connsiteY773" fmla="*/ 295751 h 514350"/>
              <a:gd name="connsiteX774" fmla="*/ 4887754 w 6400800"/>
              <a:gd name="connsiteY774" fmla="*/ 348139 h 514350"/>
              <a:gd name="connsiteX775" fmla="*/ 4887754 w 6400800"/>
              <a:gd name="connsiteY775" fmla="*/ 357664 h 514350"/>
              <a:gd name="connsiteX776" fmla="*/ 4882991 w 6400800"/>
              <a:gd name="connsiteY776" fmla="*/ 350996 h 514350"/>
              <a:gd name="connsiteX777" fmla="*/ 4882039 w 6400800"/>
              <a:gd name="connsiteY777" fmla="*/ 338614 h 514350"/>
              <a:gd name="connsiteX778" fmla="*/ 4882039 w 6400800"/>
              <a:gd name="connsiteY778" fmla="*/ 337661 h 514350"/>
              <a:gd name="connsiteX779" fmla="*/ 4883944 w 6400800"/>
              <a:gd name="connsiteY779" fmla="*/ 327184 h 514350"/>
              <a:gd name="connsiteX780" fmla="*/ 4885849 w 6400800"/>
              <a:gd name="connsiteY780" fmla="*/ 319564 h 514350"/>
              <a:gd name="connsiteX781" fmla="*/ 4887754 w 6400800"/>
              <a:gd name="connsiteY781" fmla="*/ 312896 h 514350"/>
              <a:gd name="connsiteX782" fmla="*/ 4884896 w 6400800"/>
              <a:gd name="connsiteY782" fmla="*/ 318611 h 514350"/>
              <a:gd name="connsiteX783" fmla="*/ 4882039 w 6400800"/>
              <a:gd name="connsiteY783" fmla="*/ 326231 h 514350"/>
              <a:gd name="connsiteX784" fmla="*/ 4882039 w 6400800"/>
              <a:gd name="connsiteY784" fmla="*/ 328136 h 514350"/>
              <a:gd name="connsiteX785" fmla="*/ 4882039 w 6400800"/>
              <a:gd name="connsiteY785" fmla="*/ 326231 h 514350"/>
              <a:gd name="connsiteX786" fmla="*/ 4877276 w 6400800"/>
              <a:gd name="connsiteY786" fmla="*/ 288131 h 514350"/>
              <a:gd name="connsiteX787" fmla="*/ 4873466 w 6400800"/>
              <a:gd name="connsiteY787" fmla="*/ 263366 h 514350"/>
              <a:gd name="connsiteX788" fmla="*/ 4878229 w 6400800"/>
              <a:gd name="connsiteY788" fmla="*/ 238601 h 514350"/>
              <a:gd name="connsiteX789" fmla="*/ 4882039 w 6400800"/>
              <a:gd name="connsiteY789" fmla="*/ 211931 h 514350"/>
              <a:gd name="connsiteX790" fmla="*/ 4874419 w 6400800"/>
              <a:gd name="connsiteY790" fmla="*/ 237649 h 514350"/>
              <a:gd name="connsiteX791" fmla="*/ 4870609 w 6400800"/>
              <a:gd name="connsiteY791" fmla="*/ 249079 h 514350"/>
              <a:gd name="connsiteX792" fmla="*/ 4866799 w 6400800"/>
              <a:gd name="connsiteY792" fmla="*/ 231934 h 514350"/>
              <a:gd name="connsiteX793" fmla="*/ 4862037 w 6400800"/>
              <a:gd name="connsiteY793" fmla="*/ 210979 h 514350"/>
              <a:gd name="connsiteX794" fmla="*/ 4862989 w 6400800"/>
              <a:gd name="connsiteY794" fmla="*/ 232886 h 514350"/>
              <a:gd name="connsiteX795" fmla="*/ 4863941 w 6400800"/>
              <a:gd name="connsiteY795" fmla="*/ 248126 h 514350"/>
              <a:gd name="connsiteX796" fmla="*/ 4863941 w 6400800"/>
              <a:gd name="connsiteY796" fmla="*/ 261461 h 514350"/>
              <a:gd name="connsiteX797" fmla="*/ 4860131 w 6400800"/>
              <a:gd name="connsiteY797" fmla="*/ 264319 h 514350"/>
              <a:gd name="connsiteX798" fmla="*/ 4843939 w 6400800"/>
              <a:gd name="connsiteY798" fmla="*/ 281464 h 514350"/>
              <a:gd name="connsiteX799" fmla="*/ 4841081 w 6400800"/>
              <a:gd name="connsiteY799" fmla="*/ 270986 h 514350"/>
              <a:gd name="connsiteX800" fmla="*/ 4842987 w 6400800"/>
              <a:gd name="connsiteY800" fmla="*/ 266224 h 514350"/>
              <a:gd name="connsiteX801" fmla="*/ 4841081 w 6400800"/>
              <a:gd name="connsiteY801" fmla="*/ 269081 h 514350"/>
              <a:gd name="connsiteX802" fmla="*/ 4840129 w 6400800"/>
              <a:gd name="connsiteY802" fmla="*/ 262414 h 514350"/>
              <a:gd name="connsiteX803" fmla="*/ 4840129 w 6400800"/>
              <a:gd name="connsiteY803" fmla="*/ 270034 h 514350"/>
              <a:gd name="connsiteX804" fmla="*/ 4833462 w 6400800"/>
              <a:gd name="connsiteY804" fmla="*/ 278606 h 514350"/>
              <a:gd name="connsiteX805" fmla="*/ 4822984 w 6400800"/>
              <a:gd name="connsiteY805" fmla="*/ 294799 h 514350"/>
              <a:gd name="connsiteX806" fmla="*/ 4816316 w 6400800"/>
              <a:gd name="connsiteY806" fmla="*/ 304324 h 514350"/>
              <a:gd name="connsiteX807" fmla="*/ 4809649 w 6400800"/>
              <a:gd name="connsiteY807" fmla="*/ 315754 h 514350"/>
              <a:gd name="connsiteX808" fmla="*/ 4807744 w 6400800"/>
              <a:gd name="connsiteY808" fmla="*/ 318611 h 514350"/>
              <a:gd name="connsiteX809" fmla="*/ 4807744 w 6400800"/>
              <a:gd name="connsiteY809" fmla="*/ 304324 h 514350"/>
              <a:gd name="connsiteX810" fmla="*/ 4803934 w 6400800"/>
              <a:gd name="connsiteY810" fmla="*/ 327184 h 514350"/>
              <a:gd name="connsiteX811" fmla="*/ 4795362 w 6400800"/>
              <a:gd name="connsiteY811" fmla="*/ 342424 h 514350"/>
              <a:gd name="connsiteX812" fmla="*/ 4795362 w 6400800"/>
              <a:gd name="connsiteY812" fmla="*/ 324326 h 514350"/>
              <a:gd name="connsiteX813" fmla="*/ 4795362 w 6400800"/>
              <a:gd name="connsiteY813" fmla="*/ 311944 h 514350"/>
              <a:gd name="connsiteX814" fmla="*/ 4796314 w 6400800"/>
              <a:gd name="connsiteY814" fmla="*/ 302419 h 514350"/>
              <a:gd name="connsiteX815" fmla="*/ 4797266 w 6400800"/>
              <a:gd name="connsiteY815" fmla="*/ 297656 h 514350"/>
              <a:gd name="connsiteX816" fmla="*/ 4803934 w 6400800"/>
              <a:gd name="connsiteY816" fmla="*/ 264319 h 514350"/>
              <a:gd name="connsiteX817" fmla="*/ 4815364 w 6400800"/>
              <a:gd name="connsiteY817" fmla="*/ 192881 h 514350"/>
              <a:gd name="connsiteX818" fmla="*/ 4792504 w 6400800"/>
              <a:gd name="connsiteY818" fmla="*/ 262414 h 514350"/>
              <a:gd name="connsiteX819" fmla="*/ 4790599 w 6400800"/>
              <a:gd name="connsiteY819" fmla="*/ 268129 h 514350"/>
              <a:gd name="connsiteX820" fmla="*/ 4788694 w 6400800"/>
              <a:gd name="connsiteY820" fmla="*/ 250031 h 514350"/>
              <a:gd name="connsiteX821" fmla="*/ 4787741 w 6400800"/>
              <a:gd name="connsiteY821" fmla="*/ 270986 h 514350"/>
              <a:gd name="connsiteX822" fmla="*/ 4787741 w 6400800"/>
              <a:gd name="connsiteY822" fmla="*/ 281464 h 514350"/>
              <a:gd name="connsiteX823" fmla="*/ 4782979 w 6400800"/>
              <a:gd name="connsiteY823" fmla="*/ 299561 h 514350"/>
              <a:gd name="connsiteX824" fmla="*/ 4782979 w 6400800"/>
              <a:gd name="connsiteY824" fmla="*/ 293846 h 514350"/>
              <a:gd name="connsiteX825" fmla="*/ 4784884 w 6400800"/>
              <a:gd name="connsiteY825" fmla="*/ 263366 h 514350"/>
              <a:gd name="connsiteX826" fmla="*/ 4786789 w 6400800"/>
              <a:gd name="connsiteY826" fmla="*/ 239554 h 514350"/>
              <a:gd name="connsiteX827" fmla="*/ 4789647 w 6400800"/>
              <a:gd name="connsiteY827" fmla="*/ 218599 h 514350"/>
              <a:gd name="connsiteX828" fmla="*/ 4782979 w 6400800"/>
              <a:gd name="connsiteY828" fmla="*/ 238601 h 514350"/>
              <a:gd name="connsiteX829" fmla="*/ 4777264 w 6400800"/>
              <a:gd name="connsiteY829" fmla="*/ 262414 h 514350"/>
              <a:gd name="connsiteX830" fmla="*/ 4776312 w 6400800"/>
              <a:gd name="connsiteY830" fmla="*/ 269081 h 514350"/>
              <a:gd name="connsiteX831" fmla="*/ 4773454 w 6400800"/>
              <a:gd name="connsiteY831" fmla="*/ 251936 h 514350"/>
              <a:gd name="connsiteX832" fmla="*/ 4773454 w 6400800"/>
              <a:gd name="connsiteY832" fmla="*/ 284321 h 514350"/>
              <a:gd name="connsiteX833" fmla="*/ 4771549 w 6400800"/>
              <a:gd name="connsiteY833" fmla="*/ 293846 h 514350"/>
              <a:gd name="connsiteX834" fmla="*/ 4771549 w 6400800"/>
              <a:gd name="connsiteY834" fmla="*/ 295751 h 514350"/>
              <a:gd name="connsiteX835" fmla="*/ 4767739 w 6400800"/>
              <a:gd name="connsiteY835" fmla="*/ 260509 h 514350"/>
              <a:gd name="connsiteX836" fmla="*/ 4764881 w 6400800"/>
              <a:gd name="connsiteY836" fmla="*/ 297656 h 514350"/>
              <a:gd name="connsiteX837" fmla="*/ 4755356 w 6400800"/>
              <a:gd name="connsiteY837" fmla="*/ 276701 h 514350"/>
              <a:gd name="connsiteX838" fmla="*/ 4750594 w 6400800"/>
              <a:gd name="connsiteY838" fmla="*/ 270034 h 514350"/>
              <a:gd name="connsiteX839" fmla="*/ 4758214 w 6400800"/>
              <a:gd name="connsiteY839" fmla="*/ 243364 h 514350"/>
              <a:gd name="connsiteX840" fmla="*/ 4780122 w 6400800"/>
              <a:gd name="connsiteY840" fmla="*/ 161449 h 514350"/>
              <a:gd name="connsiteX841" fmla="*/ 4787741 w 6400800"/>
              <a:gd name="connsiteY841" fmla="*/ 130016 h 514350"/>
              <a:gd name="connsiteX842" fmla="*/ 4776312 w 6400800"/>
              <a:gd name="connsiteY842" fmla="*/ 160496 h 514350"/>
              <a:gd name="connsiteX843" fmla="*/ 4747737 w 6400800"/>
              <a:gd name="connsiteY843" fmla="*/ 240506 h 514350"/>
              <a:gd name="connsiteX844" fmla="*/ 4742022 w 6400800"/>
              <a:gd name="connsiteY844" fmla="*/ 257651 h 514350"/>
              <a:gd name="connsiteX845" fmla="*/ 4742022 w 6400800"/>
              <a:gd name="connsiteY845" fmla="*/ 257651 h 514350"/>
              <a:gd name="connsiteX846" fmla="*/ 4727734 w 6400800"/>
              <a:gd name="connsiteY846" fmla="*/ 244316 h 514350"/>
              <a:gd name="connsiteX847" fmla="*/ 4721066 w 6400800"/>
              <a:gd name="connsiteY847" fmla="*/ 240506 h 514350"/>
              <a:gd name="connsiteX848" fmla="*/ 4716304 w 6400800"/>
              <a:gd name="connsiteY848" fmla="*/ 238601 h 514350"/>
              <a:gd name="connsiteX849" fmla="*/ 4712494 w 6400800"/>
              <a:gd name="connsiteY849" fmla="*/ 237649 h 514350"/>
              <a:gd name="connsiteX850" fmla="*/ 4716304 w 6400800"/>
              <a:gd name="connsiteY850" fmla="*/ 239554 h 514350"/>
              <a:gd name="connsiteX851" fmla="*/ 4725829 w 6400800"/>
              <a:gd name="connsiteY851" fmla="*/ 246221 h 514350"/>
              <a:gd name="connsiteX852" fmla="*/ 4736306 w 6400800"/>
              <a:gd name="connsiteY852" fmla="*/ 260509 h 514350"/>
              <a:gd name="connsiteX853" fmla="*/ 4739164 w 6400800"/>
              <a:gd name="connsiteY853" fmla="*/ 266224 h 514350"/>
              <a:gd name="connsiteX854" fmla="*/ 4729639 w 6400800"/>
              <a:gd name="connsiteY854" fmla="*/ 293846 h 514350"/>
              <a:gd name="connsiteX855" fmla="*/ 4728687 w 6400800"/>
              <a:gd name="connsiteY855" fmla="*/ 295751 h 514350"/>
              <a:gd name="connsiteX856" fmla="*/ 4728687 w 6400800"/>
              <a:gd name="connsiteY856" fmla="*/ 294799 h 514350"/>
              <a:gd name="connsiteX857" fmla="*/ 4728687 w 6400800"/>
              <a:gd name="connsiteY857" fmla="*/ 290989 h 514350"/>
              <a:gd name="connsiteX858" fmla="*/ 4727734 w 6400800"/>
              <a:gd name="connsiteY858" fmla="*/ 293846 h 514350"/>
              <a:gd name="connsiteX859" fmla="*/ 4717256 w 6400800"/>
              <a:gd name="connsiteY859" fmla="*/ 270986 h 514350"/>
              <a:gd name="connsiteX860" fmla="*/ 4714399 w 6400800"/>
              <a:gd name="connsiteY860" fmla="*/ 265271 h 514350"/>
              <a:gd name="connsiteX861" fmla="*/ 4716304 w 6400800"/>
              <a:gd name="connsiteY861" fmla="*/ 252889 h 514350"/>
              <a:gd name="connsiteX862" fmla="*/ 4713447 w 6400800"/>
              <a:gd name="connsiteY862" fmla="*/ 262414 h 514350"/>
              <a:gd name="connsiteX863" fmla="*/ 4706779 w 6400800"/>
              <a:gd name="connsiteY863" fmla="*/ 248126 h 514350"/>
              <a:gd name="connsiteX864" fmla="*/ 4712494 w 6400800"/>
              <a:gd name="connsiteY864" fmla="*/ 267176 h 514350"/>
              <a:gd name="connsiteX865" fmla="*/ 4708684 w 6400800"/>
              <a:gd name="connsiteY865" fmla="*/ 277654 h 514350"/>
              <a:gd name="connsiteX866" fmla="*/ 4694397 w 6400800"/>
              <a:gd name="connsiteY866" fmla="*/ 236696 h 514350"/>
              <a:gd name="connsiteX867" fmla="*/ 4702969 w 6400800"/>
              <a:gd name="connsiteY867" fmla="*/ 293846 h 514350"/>
              <a:gd name="connsiteX868" fmla="*/ 4691539 w 6400800"/>
              <a:gd name="connsiteY868" fmla="*/ 331946 h 514350"/>
              <a:gd name="connsiteX869" fmla="*/ 4690587 w 6400800"/>
              <a:gd name="connsiteY869" fmla="*/ 329089 h 514350"/>
              <a:gd name="connsiteX870" fmla="*/ 4682966 w 6400800"/>
              <a:gd name="connsiteY870" fmla="*/ 313849 h 514350"/>
              <a:gd name="connsiteX871" fmla="*/ 4684872 w 6400800"/>
              <a:gd name="connsiteY871" fmla="*/ 322421 h 514350"/>
              <a:gd name="connsiteX872" fmla="*/ 4684872 w 6400800"/>
              <a:gd name="connsiteY872" fmla="*/ 322421 h 514350"/>
              <a:gd name="connsiteX873" fmla="*/ 4671537 w 6400800"/>
              <a:gd name="connsiteY873" fmla="*/ 304324 h 514350"/>
              <a:gd name="connsiteX874" fmla="*/ 4682014 w 6400800"/>
              <a:gd name="connsiteY874" fmla="*/ 324326 h 514350"/>
              <a:gd name="connsiteX875" fmla="*/ 4688681 w 6400800"/>
              <a:gd name="connsiteY875" fmla="*/ 337661 h 514350"/>
              <a:gd name="connsiteX876" fmla="*/ 4689634 w 6400800"/>
              <a:gd name="connsiteY876" fmla="*/ 340519 h 514350"/>
              <a:gd name="connsiteX877" fmla="*/ 4682966 w 6400800"/>
              <a:gd name="connsiteY877" fmla="*/ 366236 h 514350"/>
              <a:gd name="connsiteX878" fmla="*/ 4678204 w 6400800"/>
              <a:gd name="connsiteY878" fmla="*/ 359569 h 514350"/>
              <a:gd name="connsiteX879" fmla="*/ 4669631 w 6400800"/>
              <a:gd name="connsiteY879" fmla="*/ 349091 h 514350"/>
              <a:gd name="connsiteX880" fmla="*/ 4668679 w 6400800"/>
              <a:gd name="connsiteY880" fmla="*/ 348139 h 514350"/>
              <a:gd name="connsiteX881" fmla="*/ 4669631 w 6400800"/>
              <a:gd name="connsiteY881" fmla="*/ 330994 h 514350"/>
              <a:gd name="connsiteX882" fmla="*/ 4669631 w 6400800"/>
              <a:gd name="connsiteY882" fmla="*/ 310991 h 514350"/>
              <a:gd name="connsiteX883" fmla="*/ 4669631 w 6400800"/>
              <a:gd name="connsiteY883" fmla="*/ 313849 h 514350"/>
              <a:gd name="connsiteX884" fmla="*/ 4670584 w 6400800"/>
              <a:gd name="connsiteY884" fmla="*/ 301466 h 514350"/>
              <a:gd name="connsiteX885" fmla="*/ 4670584 w 6400800"/>
              <a:gd name="connsiteY885" fmla="*/ 287179 h 514350"/>
              <a:gd name="connsiteX886" fmla="*/ 4675347 w 6400800"/>
              <a:gd name="connsiteY886" fmla="*/ 274796 h 514350"/>
              <a:gd name="connsiteX887" fmla="*/ 4689634 w 6400800"/>
              <a:gd name="connsiteY887" fmla="*/ 250984 h 514350"/>
              <a:gd name="connsiteX888" fmla="*/ 4681062 w 6400800"/>
              <a:gd name="connsiteY888" fmla="*/ 262414 h 514350"/>
              <a:gd name="connsiteX889" fmla="*/ 4686776 w 6400800"/>
              <a:gd name="connsiteY889" fmla="*/ 248126 h 514350"/>
              <a:gd name="connsiteX890" fmla="*/ 4675347 w 6400800"/>
              <a:gd name="connsiteY890" fmla="*/ 265271 h 514350"/>
              <a:gd name="connsiteX891" fmla="*/ 4670584 w 6400800"/>
              <a:gd name="connsiteY891" fmla="*/ 272891 h 514350"/>
              <a:gd name="connsiteX892" fmla="*/ 4670584 w 6400800"/>
              <a:gd name="connsiteY892" fmla="*/ 268129 h 514350"/>
              <a:gd name="connsiteX893" fmla="*/ 4668679 w 6400800"/>
              <a:gd name="connsiteY893" fmla="*/ 250984 h 514350"/>
              <a:gd name="connsiteX894" fmla="*/ 4669631 w 6400800"/>
              <a:gd name="connsiteY894" fmla="*/ 247174 h 514350"/>
              <a:gd name="connsiteX895" fmla="*/ 4671537 w 6400800"/>
              <a:gd name="connsiteY895" fmla="*/ 222409 h 514350"/>
              <a:gd name="connsiteX896" fmla="*/ 4670584 w 6400800"/>
              <a:gd name="connsiteY896" fmla="*/ 229076 h 514350"/>
              <a:gd name="connsiteX897" fmla="*/ 4666774 w 6400800"/>
              <a:gd name="connsiteY897" fmla="*/ 242411 h 514350"/>
              <a:gd name="connsiteX898" fmla="*/ 4666774 w 6400800"/>
              <a:gd name="connsiteY898" fmla="*/ 241459 h 514350"/>
              <a:gd name="connsiteX899" fmla="*/ 4666774 w 6400800"/>
              <a:gd name="connsiteY899" fmla="*/ 241459 h 514350"/>
              <a:gd name="connsiteX900" fmla="*/ 4666774 w 6400800"/>
              <a:gd name="connsiteY900" fmla="*/ 241459 h 514350"/>
              <a:gd name="connsiteX901" fmla="*/ 4662012 w 6400800"/>
              <a:gd name="connsiteY901" fmla="*/ 228124 h 514350"/>
              <a:gd name="connsiteX902" fmla="*/ 4660106 w 6400800"/>
              <a:gd name="connsiteY902" fmla="*/ 222409 h 514350"/>
              <a:gd name="connsiteX903" fmla="*/ 4661059 w 6400800"/>
              <a:gd name="connsiteY903" fmla="*/ 228124 h 514350"/>
              <a:gd name="connsiteX904" fmla="*/ 4662964 w 6400800"/>
              <a:gd name="connsiteY904" fmla="*/ 244316 h 514350"/>
              <a:gd name="connsiteX905" fmla="*/ 4662964 w 6400800"/>
              <a:gd name="connsiteY905" fmla="*/ 246221 h 514350"/>
              <a:gd name="connsiteX906" fmla="*/ 4662964 w 6400800"/>
              <a:gd name="connsiteY906" fmla="*/ 246221 h 514350"/>
              <a:gd name="connsiteX907" fmla="*/ 4654391 w 6400800"/>
              <a:gd name="connsiteY907" fmla="*/ 262414 h 514350"/>
              <a:gd name="connsiteX908" fmla="*/ 4650581 w 6400800"/>
              <a:gd name="connsiteY908" fmla="*/ 271939 h 514350"/>
              <a:gd name="connsiteX909" fmla="*/ 4646772 w 6400800"/>
              <a:gd name="connsiteY909" fmla="*/ 261461 h 514350"/>
              <a:gd name="connsiteX910" fmla="*/ 4645819 w 6400800"/>
              <a:gd name="connsiteY910" fmla="*/ 259556 h 514350"/>
              <a:gd name="connsiteX911" fmla="*/ 4646772 w 6400800"/>
              <a:gd name="connsiteY911" fmla="*/ 253841 h 514350"/>
              <a:gd name="connsiteX912" fmla="*/ 4653439 w 6400800"/>
              <a:gd name="connsiteY912" fmla="*/ 227171 h 514350"/>
              <a:gd name="connsiteX913" fmla="*/ 4660106 w 6400800"/>
              <a:gd name="connsiteY913" fmla="*/ 204311 h 514350"/>
              <a:gd name="connsiteX914" fmla="*/ 4650581 w 6400800"/>
              <a:gd name="connsiteY914" fmla="*/ 226219 h 514350"/>
              <a:gd name="connsiteX915" fmla="*/ 4641056 w 6400800"/>
              <a:gd name="connsiteY915" fmla="*/ 251936 h 514350"/>
              <a:gd name="connsiteX916" fmla="*/ 4636294 w 6400800"/>
              <a:gd name="connsiteY916" fmla="*/ 267176 h 514350"/>
              <a:gd name="connsiteX917" fmla="*/ 4636294 w 6400800"/>
              <a:gd name="connsiteY917" fmla="*/ 259556 h 514350"/>
              <a:gd name="connsiteX918" fmla="*/ 4638199 w 6400800"/>
              <a:gd name="connsiteY918" fmla="*/ 242411 h 514350"/>
              <a:gd name="connsiteX919" fmla="*/ 4639151 w 6400800"/>
              <a:gd name="connsiteY919" fmla="*/ 235744 h 514350"/>
              <a:gd name="connsiteX920" fmla="*/ 4637247 w 6400800"/>
              <a:gd name="connsiteY920" fmla="*/ 241459 h 514350"/>
              <a:gd name="connsiteX921" fmla="*/ 4632484 w 6400800"/>
              <a:gd name="connsiteY921" fmla="*/ 258604 h 514350"/>
              <a:gd name="connsiteX922" fmla="*/ 4632484 w 6400800"/>
              <a:gd name="connsiteY922" fmla="*/ 258604 h 514350"/>
              <a:gd name="connsiteX923" fmla="*/ 4631531 w 6400800"/>
              <a:gd name="connsiteY923" fmla="*/ 254794 h 514350"/>
              <a:gd name="connsiteX924" fmla="*/ 4632484 w 6400800"/>
              <a:gd name="connsiteY924" fmla="*/ 259556 h 514350"/>
              <a:gd name="connsiteX925" fmla="*/ 4628674 w 6400800"/>
              <a:gd name="connsiteY925" fmla="*/ 285274 h 514350"/>
              <a:gd name="connsiteX926" fmla="*/ 4628674 w 6400800"/>
              <a:gd name="connsiteY926" fmla="*/ 293846 h 514350"/>
              <a:gd name="connsiteX927" fmla="*/ 4625816 w 6400800"/>
              <a:gd name="connsiteY927" fmla="*/ 303371 h 514350"/>
              <a:gd name="connsiteX928" fmla="*/ 4610576 w 6400800"/>
              <a:gd name="connsiteY928" fmla="*/ 293846 h 514350"/>
              <a:gd name="connsiteX929" fmla="*/ 4604862 w 6400800"/>
              <a:gd name="connsiteY929" fmla="*/ 290989 h 514350"/>
              <a:gd name="connsiteX930" fmla="*/ 4610576 w 6400800"/>
              <a:gd name="connsiteY930" fmla="*/ 294799 h 514350"/>
              <a:gd name="connsiteX931" fmla="*/ 4624864 w 6400800"/>
              <a:gd name="connsiteY931" fmla="*/ 307181 h 514350"/>
              <a:gd name="connsiteX932" fmla="*/ 4625816 w 6400800"/>
              <a:gd name="connsiteY932" fmla="*/ 308134 h 514350"/>
              <a:gd name="connsiteX933" fmla="*/ 4622006 w 6400800"/>
              <a:gd name="connsiteY933" fmla="*/ 325279 h 514350"/>
              <a:gd name="connsiteX934" fmla="*/ 4619149 w 6400800"/>
              <a:gd name="connsiteY934" fmla="*/ 343376 h 514350"/>
              <a:gd name="connsiteX935" fmla="*/ 4607719 w 6400800"/>
              <a:gd name="connsiteY935" fmla="*/ 306229 h 514350"/>
              <a:gd name="connsiteX936" fmla="*/ 4602956 w 6400800"/>
              <a:gd name="connsiteY936" fmla="*/ 290989 h 514350"/>
              <a:gd name="connsiteX937" fmla="*/ 4601051 w 6400800"/>
              <a:gd name="connsiteY937" fmla="*/ 269081 h 514350"/>
              <a:gd name="connsiteX938" fmla="*/ 4599147 w 6400800"/>
              <a:gd name="connsiteY938" fmla="*/ 248126 h 514350"/>
              <a:gd name="connsiteX939" fmla="*/ 4597241 w 6400800"/>
              <a:gd name="connsiteY939" fmla="*/ 269081 h 514350"/>
              <a:gd name="connsiteX940" fmla="*/ 4597241 w 6400800"/>
              <a:gd name="connsiteY940" fmla="*/ 271939 h 514350"/>
              <a:gd name="connsiteX941" fmla="*/ 4589622 w 6400800"/>
              <a:gd name="connsiteY941" fmla="*/ 250031 h 514350"/>
              <a:gd name="connsiteX942" fmla="*/ 4589622 w 6400800"/>
              <a:gd name="connsiteY942" fmla="*/ 240506 h 514350"/>
              <a:gd name="connsiteX943" fmla="*/ 4590574 w 6400800"/>
              <a:gd name="connsiteY943" fmla="*/ 197644 h 514350"/>
              <a:gd name="connsiteX944" fmla="*/ 4590574 w 6400800"/>
              <a:gd name="connsiteY944" fmla="*/ 109061 h 514350"/>
              <a:gd name="connsiteX945" fmla="*/ 4579144 w 6400800"/>
              <a:gd name="connsiteY945" fmla="*/ 197644 h 514350"/>
              <a:gd name="connsiteX946" fmla="*/ 4574381 w 6400800"/>
              <a:gd name="connsiteY946" fmla="*/ 240506 h 514350"/>
              <a:gd name="connsiteX947" fmla="*/ 4573429 w 6400800"/>
              <a:gd name="connsiteY947" fmla="*/ 256699 h 514350"/>
              <a:gd name="connsiteX948" fmla="*/ 4572476 w 6400800"/>
              <a:gd name="connsiteY948" fmla="*/ 257651 h 514350"/>
              <a:gd name="connsiteX949" fmla="*/ 4563904 w 6400800"/>
              <a:gd name="connsiteY949" fmla="*/ 265271 h 514350"/>
              <a:gd name="connsiteX950" fmla="*/ 4563904 w 6400800"/>
              <a:gd name="connsiteY950" fmla="*/ 264319 h 514350"/>
              <a:gd name="connsiteX951" fmla="*/ 4559141 w 6400800"/>
              <a:gd name="connsiteY951" fmla="*/ 255746 h 514350"/>
              <a:gd name="connsiteX952" fmla="*/ 4560094 w 6400800"/>
              <a:gd name="connsiteY952" fmla="*/ 249079 h 514350"/>
              <a:gd name="connsiteX953" fmla="*/ 4576287 w 6400800"/>
              <a:gd name="connsiteY953" fmla="*/ 159544 h 514350"/>
              <a:gd name="connsiteX954" fmla="*/ 4550569 w 6400800"/>
              <a:gd name="connsiteY954" fmla="*/ 243364 h 514350"/>
              <a:gd name="connsiteX955" fmla="*/ 4550569 w 6400800"/>
              <a:gd name="connsiteY955" fmla="*/ 243364 h 514350"/>
              <a:gd name="connsiteX956" fmla="*/ 4550569 w 6400800"/>
              <a:gd name="connsiteY956" fmla="*/ 243364 h 514350"/>
              <a:gd name="connsiteX957" fmla="*/ 4549616 w 6400800"/>
              <a:gd name="connsiteY957" fmla="*/ 246221 h 514350"/>
              <a:gd name="connsiteX958" fmla="*/ 4548664 w 6400800"/>
              <a:gd name="connsiteY958" fmla="*/ 248126 h 514350"/>
              <a:gd name="connsiteX959" fmla="*/ 4548664 w 6400800"/>
              <a:gd name="connsiteY959" fmla="*/ 248126 h 514350"/>
              <a:gd name="connsiteX960" fmla="*/ 4548664 w 6400800"/>
              <a:gd name="connsiteY960" fmla="*/ 248126 h 514350"/>
              <a:gd name="connsiteX961" fmla="*/ 4536281 w 6400800"/>
              <a:gd name="connsiteY961" fmla="*/ 292894 h 514350"/>
              <a:gd name="connsiteX962" fmla="*/ 4531519 w 6400800"/>
              <a:gd name="connsiteY962" fmla="*/ 241459 h 514350"/>
              <a:gd name="connsiteX963" fmla="*/ 4525804 w 6400800"/>
              <a:gd name="connsiteY963" fmla="*/ 303371 h 514350"/>
              <a:gd name="connsiteX964" fmla="*/ 4525804 w 6400800"/>
              <a:gd name="connsiteY964" fmla="*/ 309086 h 514350"/>
              <a:gd name="connsiteX965" fmla="*/ 4524851 w 6400800"/>
              <a:gd name="connsiteY965" fmla="*/ 308134 h 514350"/>
              <a:gd name="connsiteX966" fmla="*/ 4525804 w 6400800"/>
              <a:gd name="connsiteY966" fmla="*/ 310039 h 514350"/>
              <a:gd name="connsiteX967" fmla="*/ 4523899 w 6400800"/>
              <a:gd name="connsiteY967" fmla="*/ 333851 h 514350"/>
              <a:gd name="connsiteX968" fmla="*/ 4523899 w 6400800"/>
              <a:gd name="connsiteY968" fmla="*/ 337661 h 514350"/>
              <a:gd name="connsiteX969" fmla="*/ 4522947 w 6400800"/>
              <a:gd name="connsiteY969" fmla="*/ 339566 h 514350"/>
              <a:gd name="connsiteX970" fmla="*/ 4517231 w 6400800"/>
              <a:gd name="connsiteY970" fmla="*/ 322421 h 514350"/>
              <a:gd name="connsiteX971" fmla="*/ 4514374 w 6400800"/>
              <a:gd name="connsiteY971" fmla="*/ 301466 h 514350"/>
              <a:gd name="connsiteX972" fmla="*/ 4517231 w 6400800"/>
              <a:gd name="connsiteY972" fmla="*/ 297656 h 514350"/>
              <a:gd name="connsiteX973" fmla="*/ 4521041 w 6400800"/>
              <a:gd name="connsiteY973" fmla="*/ 291941 h 514350"/>
              <a:gd name="connsiteX974" fmla="*/ 4516279 w 6400800"/>
              <a:gd name="connsiteY974" fmla="*/ 297656 h 514350"/>
              <a:gd name="connsiteX975" fmla="*/ 4514374 w 6400800"/>
              <a:gd name="connsiteY975" fmla="*/ 300514 h 514350"/>
              <a:gd name="connsiteX976" fmla="*/ 4514374 w 6400800"/>
              <a:gd name="connsiteY976" fmla="*/ 298609 h 514350"/>
              <a:gd name="connsiteX977" fmla="*/ 4517231 w 6400800"/>
              <a:gd name="connsiteY977" fmla="*/ 293846 h 514350"/>
              <a:gd name="connsiteX978" fmla="*/ 4520089 w 6400800"/>
              <a:gd name="connsiteY978" fmla="*/ 288131 h 514350"/>
              <a:gd name="connsiteX979" fmla="*/ 4516279 w 6400800"/>
              <a:gd name="connsiteY979" fmla="*/ 292894 h 514350"/>
              <a:gd name="connsiteX980" fmla="*/ 4514374 w 6400800"/>
              <a:gd name="connsiteY980" fmla="*/ 295751 h 514350"/>
              <a:gd name="connsiteX981" fmla="*/ 4512469 w 6400800"/>
              <a:gd name="connsiteY981" fmla="*/ 281464 h 514350"/>
              <a:gd name="connsiteX982" fmla="*/ 4511516 w 6400800"/>
              <a:gd name="connsiteY982" fmla="*/ 268129 h 514350"/>
              <a:gd name="connsiteX983" fmla="*/ 4510564 w 6400800"/>
              <a:gd name="connsiteY983" fmla="*/ 272891 h 514350"/>
              <a:gd name="connsiteX984" fmla="*/ 4506754 w 6400800"/>
              <a:gd name="connsiteY984" fmla="*/ 250984 h 514350"/>
              <a:gd name="connsiteX985" fmla="*/ 4506754 w 6400800"/>
              <a:gd name="connsiteY985" fmla="*/ 292894 h 514350"/>
              <a:gd name="connsiteX986" fmla="*/ 4501991 w 6400800"/>
              <a:gd name="connsiteY986" fmla="*/ 282416 h 514350"/>
              <a:gd name="connsiteX987" fmla="*/ 4494372 w 6400800"/>
              <a:gd name="connsiteY987" fmla="*/ 267176 h 514350"/>
              <a:gd name="connsiteX988" fmla="*/ 4486751 w 6400800"/>
              <a:gd name="connsiteY988" fmla="*/ 254794 h 514350"/>
              <a:gd name="connsiteX989" fmla="*/ 4480084 w 6400800"/>
              <a:gd name="connsiteY989" fmla="*/ 245269 h 514350"/>
              <a:gd name="connsiteX990" fmla="*/ 4474369 w 6400800"/>
              <a:gd name="connsiteY990" fmla="*/ 238601 h 514350"/>
              <a:gd name="connsiteX991" fmla="*/ 4469606 w 6400800"/>
              <a:gd name="connsiteY991" fmla="*/ 233839 h 514350"/>
              <a:gd name="connsiteX992" fmla="*/ 4471512 w 6400800"/>
              <a:gd name="connsiteY992" fmla="*/ 225266 h 514350"/>
              <a:gd name="connsiteX993" fmla="*/ 4477226 w 6400800"/>
              <a:gd name="connsiteY993" fmla="*/ 198596 h 514350"/>
              <a:gd name="connsiteX994" fmla="*/ 4481037 w 6400800"/>
              <a:gd name="connsiteY994" fmla="*/ 175736 h 514350"/>
              <a:gd name="connsiteX995" fmla="*/ 4473416 w 6400800"/>
              <a:gd name="connsiteY995" fmla="*/ 197644 h 514350"/>
              <a:gd name="connsiteX996" fmla="*/ 4463891 w 6400800"/>
              <a:gd name="connsiteY996" fmla="*/ 222409 h 514350"/>
              <a:gd name="connsiteX997" fmla="*/ 4455319 w 6400800"/>
              <a:gd name="connsiteY997" fmla="*/ 244316 h 514350"/>
              <a:gd name="connsiteX998" fmla="*/ 4453414 w 6400800"/>
              <a:gd name="connsiteY998" fmla="*/ 237649 h 514350"/>
              <a:gd name="connsiteX999" fmla="*/ 4454366 w 6400800"/>
              <a:gd name="connsiteY999" fmla="*/ 247174 h 514350"/>
              <a:gd name="connsiteX1000" fmla="*/ 4451509 w 6400800"/>
              <a:gd name="connsiteY1000" fmla="*/ 253841 h 514350"/>
              <a:gd name="connsiteX1001" fmla="*/ 4436269 w 6400800"/>
              <a:gd name="connsiteY1001" fmla="*/ 289084 h 514350"/>
              <a:gd name="connsiteX1002" fmla="*/ 4435316 w 6400800"/>
              <a:gd name="connsiteY1002" fmla="*/ 287179 h 514350"/>
              <a:gd name="connsiteX1003" fmla="*/ 4438174 w 6400800"/>
              <a:gd name="connsiteY1003" fmla="*/ 274796 h 514350"/>
              <a:gd name="connsiteX1004" fmla="*/ 4444841 w 6400800"/>
              <a:gd name="connsiteY1004" fmla="*/ 247174 h 514350"/>
              <a:gd name="connsiteX1005" fmla="*/ 4454366 w 6400800"/>
              <a:gd name="connsiteY1005" fmla="*/ 195739 h 514350"/>
              <a:gd name="connsiteX1006" fmla="*/ 4460081 w 6400800"/>
              <a:gd name="connsiteY1006" fmla="*/ 151924 h 514350"/>
              <a:gd name="connsiteX1007" fmla="*/ 4461987 w 6400800"/>
              <a:gd name="connsiteY1007" fmla="*/ 133826 h 514350"/>
              <a:gd name="connsiteX1008" fmla="*/ 4462939 w 6400800"/>
              <a:gd name="connsiteY1008" fmla="*/ 118586 h 514350"/>
              <a:gd name="connsiteX1009" fmla="*/ 4463891 w 6400800"/>
              <a:gd name="connsiteY1009" fmla="*/ 89059 h 514350"/>
              <a:gd name="connsiteX1010" fmla="*/ 4458176 w 6400800"/>
              <a:gd name="connsiteY1010" fmla="*/ 118586 h 514350"/>
              <a:gd name="connsiteX1011" fmla="*/ 4455319 w 6400800"/>
              <a:gd name="connsiteY1011" fmla="*/ 133826 h 514350"/>
              <a:gd name="connsiteX1012" fmla="*/ 4451509 w 6400800"/>
              <a:gd name="connsiteY1012" fmla="*/ 151924 h 514350"/>
              <a:gd name="connsiteX1013" fmla="*/ 4441984 w 6400800"/>
              <a:gd name="connsiteY1013" fmla="*/ 194786 h 514350"/>
              <a:gd name="connsiteX1014" fmla="*/ 4428649 w 6400800"/>
              <a:gd name="connsiteY1014" fmla="*/ 245269 h 514350"/>
              <a:gd name="connsiteX1015" fmla="*/ 4421981 w 6400800"/>
              <a:gd name="connsiteY1015" fmla="*/ 269081 h 514350"/>
              <a:gd name="connsiteX1016" fmla="*/ 4414362 w 6400800"/>
              <a:gd name="connsiteY1016" fmla="*/ 258604 h 514350"/>
              <a:gd name="connsiteX1017" fmla="*/ 4394359 w 6400800"/>
              <a:gd name="connsiteY1017" fmla="*/ 230029 h 514350"/>
              <a:gd name="connsiteX1018" fmla="*/ 4387691 w 6400800"/>
              <a:gd name="connsiteY1018" fmla="*/ 221456 h 514350"/>
              <a:gd name="connsiteX1019" fmla="*/ 4395312 w 6400800"/>
              <a:gd name="connsiteY1019" fmla="*/ 180499 h 514350"/>
              <a:gd name="connsiteX1020" fmla="*/ 4382929 w 6400800"/>
              <a:gd name="connsiteY1020" fmla="*/ 215741 h 514350"/>
              <a:gd name="connsiteX1021" fmla="*/ 4375309 w 6400800"/>
              <a:gd name="connsiteY1021" fmla="*/ 206216 h 514350"/>
              <a:gd name="connsiteX1022" fmla="*/ 4381976 w 6400800"/>
              <a:gd name="connsiteY1022" fmla="*/ 218599 h 514350"/>
              <a:gd name="connsiteX1023" fmla="*/ 4369594 w 6400800"/>
              <a:gd name="connsiteY1023" fmla="*/ 259556 h 514350"/>
              <a:gd name="connsiteX1024" fmla="*/ 4368641 w 6400800"/>
              <a:gd name="connsiteY1024" fmla="*/ 241459 h 514350"/>
              <a:gd name="connsiteX1025" fmla="*/ 4366737 w 6400800"/>
              <a:gd name="connsiteY1025" fmla="*/ 263366 h 514350"/>
              <a:gd name="connsiteX1026" fmla="*/ 4365784 w 6400800"/>
              <a:gd name="connsiteY1026" fmla="*/ 274796 h 514350"/>
              <a:gd name="connsiteX1027" fmla="*/ 4362926 w 6400800"/>
              <a:gd name="connsiteY1027" fmla="*/ 285274 h 514350"/>
              <a:gd name="connsiteX1028" fmla="*/ 4362926 w 6400800"/>
              <a:gd name="connsiteY1028" fmla="*/ 282416 h 514350"/>
              <a:gd name="connsiteX1029" fmla="*/ 4361022 w 6400800"/>
              <a:gd name="connsiteY1029" fmla="*/ 261461 h 514350"/>
              <a:gd name="connsiteX1030" fmla="*/ 4359116 w 6400800"/>
              <a:gd name="connsiteY1030" fmla="*/ 283369 h 514350"/>
              <a:gd name="connsiteX1031" fmla="*/ 4359116 w 6400800"/>
              <a:gd name="connsiteY1031" fmla="*/ 290989 h 514350"/>
              <a:gd name="connsiteX1032" fmla="*/ 4357212 w 6400800"/>
              <a:gd name="connsiteY1032" fmla="*/ 295751 h 514350"/>
              <a:gd name="connsiteX1033" fmla="*/ 4351497 w 6400800"/>
              <a:gd name="connsiteY1033" fmla="*/ 284321 h 514350"/>
              <a:gd name="connsiteX1034" fmla="*/ 4351497 w 6400800"/>
              <a:gd name="connsiteY1034" fmla="*/ 257651 h 514350"/>
              <a:gd name="connsiteX1035" fmla="*/ 4351497 w 6400800"/>
              <a:gd name="connsiteY1035" fmla="*/ 238601 h 514350"/>
              <a:gd name="connsiteX1036" fmla="*/ 4349591 w 6400800"/>
              <a:gd name="connsiteY1036" fmla="*/ 221456 h 514350"/>
              <a:gd name="connsiteX1037" fmla="*/ 4345781 w 6400800"/>
              <a:gd name="connsiteY1037" fmla="*/ 194786 h 514350"/>
              <a:gd name="connsiteX1038" fmla="*/ 4342924 w 6400800"/>
              <a:gd name="connsiteY1038" fmla="*/ 170974 h 514350"/>
              <a:gd name="connsiteX1039" fmla="*/ 4341972 w 6400800"/>
              <a:gd name="connsiteY1039" fmla="*/ 194786 h 514350"/>
              <a:gd name="connsiteX1040" fmla="*/ 4341972 w 6400800"/>
              <a:gd name="connsiteY1040" fmla="*/ 217646 h 514350"/>
              <a:gd name="connsiteX1041" fmla="*/ 4340066 w 6400800"/>
              <a:gd name="connsiteY1041" fmla="*/ 205264 h 514350"/>
              <a:gd name="connsiteX1042" fmla="*/ 4339114 w 6400800"/>
              <a:gd name="connsiteY1042" fmla="*/ 226219 h 514350"/>
              <a:gd name="connsiteX1043" fmla="*/ 4338162 w 6400800"/>
              <a:gd name="connsiteY1043" fmla="*/ 250031 h 514350"/>
              <a:gd name="connsiteX1044" fmla="*/ 4338162 w 6400800"/>
              <a:gd name="connsiteY1044" fmla="*/ 252889 h 514350"/>
              <a:gd name="connsiteX1045" fmla="*/ 4337209 w 6400800"/>
              <a:gd name="connsiteY1045" fmla="*/ 250984 h 514350"/>
              <a:gd name="connsiteX1046" fmla="*/ 4318159 w 6400800"/>
              <a:gd name="connsiteY1046" fmla="*/ 196691 h 514350"/>
              <a:gd name="connsiteX1047" fmla="*/ 4289584 w 6400800"/>
              <a:gd name="connsiteY1047" fmla="*/ 116681 h 514350"/>
              <a:gd name="connsiteX1048" fmla="*/ 4278154 w 6400800"/>
              <a:gd name="connsiteY1048" fmla="*/ 86201 h 514350"/>
              <a:gd name="connsiteX1049" fmla="*/ 4285774 w 6400800"/>
              <a:gd name="connsiteY1049" fmla="*/ 117634 h 514350"/>
              <a:gd name="connsiteX1050" fmla="*/ 4307681 w 6400800"/>
              <a:gd name="connsiteY1050" fmla="*/ 199549 h 514350"/>
              <a:gd name="connsiteX1051" fmla="*/ 4334351 w 6400800"/>
              <a:gd name="connsiteY1051" fmla="*/ 295751 h 514350"/>
              <a:gd name="connsiteX1052" fmla="*/ 4334351 w 6400800"/>
              <a:gd name="connsiteY1052" fmla="*/ 296704 h 514350"/>
              <a:gd name="connsiteX1053" fmla="*/ 4334351 w 6400800"/>
              <a:gd name="connsiteY1053" fmla="*/ 294799 h 514350"/>
              <a:gd name="connsiteX1054" fmla="*/ 4334351 w 6400800"/>
              <a:gd name="connsiteY1054" fmla="*/ 301466 h 514350"/>
              <a:gd name="connsiteX1055" fmla="*/ 4333399 w 6400800"/>
              <a:gd name="connsiteY1055" fmla="*/ 315754 h 514350"/>
              <a:gd name="connsiteX1056" fmla="*/ 4329589 w 6400800"/>
              <a:gd name="connsiteY1056" fmla="*/ 344329 h 514350"/>
              <a:gd name="connsiteX1057" fmla="*/ 4328637 w 6400800"/>
              <a:gd name="connsiteY1057" fmla="*/ 343376 h 514350"/>
              <a:gd name="connsiteX1058" fmla="*/ 4326731 w 6400800"/>
              <a:gd name="connsiteY1058" fmla="*/ 340519 h 514350"/>
              <a:gd name="connsiteX1059" fmla="*/ 4325779 w 6400800"/>
              <a:gd name="connsiteY1059" fmla="*/ 333851 h 514350"/>
              <a:gd name="connsiteX1060" fmla="*/ 4315301 w 6400800"/>
              <a:gd name="connsiteY1060" fmla="*/ 267176 h 514350"/>
              <a:gd name="connsiteX1061" fmla="*/ 4301966 w 6400800"/>
              <a:gd name="connsiteY1061" fmla="*/ 202406 h 514350"/>
              <a:gd name="connsiteX1062" fmla="*/ 4303872 w 6400800"/>
              <a:gd name="connsiteY1062" fmla="*/ 268129 h 514350"/>
              <a:gd name="connsiteX1063" fmla="*/ 4303872 w 6400800"/>
              <a:gd name="connsiteY1063" fmla="*/ 274796 h 514350"/>
              <a:gd name="connsiteX1064" fmla="*/ 4301966 w 6400800"/>
              <a:gd name="connsiteY1064" fmla="*/ 290036 h 514350"/>
              <a:gd name="connsiteX1065" fmla="*/ 4300062 w 6400800"/>
              <a:gd name="connsiteY1065" fmla="*/ 300514 h 514350"/>
              <a:gd name="connsiteX1066" fmla="*/ 4288631 w 6400800"/>
              <a:gd name="connsiteY1066" fmla="*/ 286226 h 514350"/>
              <a:gd name="connsiteX1067" fmla="*/ 4299109 w 6400800"/>
              <a:gd name="connsiteY1067" fmla="*/ 305276 h 514350"/>
              <a:gd name="connsiteX1068" fmla="*/ 4296251 w 6400800"/>
              <a:gd name="connsiteY1068" fmla="*/ 323374 h 514350"/>
              <a:gd name="connsiteX1069" fmla="*/ 4292441 w 6400800"/>
              <a:gd name="connsiteY1069" fmla="*/ 346234 h 514350"/>
              <a:gd name="connsiteX1070" fmla="*/ 4290537 w 6400800"/>
              <a:gd name="connsiteY1070" fmla="*/ 343376 h 514350"/>
              <a:gd name="connsiteX1071" fmla="*/ 4288631 w 6400800"/>
              <a:gd name="connsiteY1071" fmla="*/ 308134 h 514350"/>
              <a:gd name="connsiteX1072" fmla="*/ 4281964 w 6400800"/>
              <a:gd name="connsiteY1072" fmla="*/ 231934 h 514350"/>
              <a:gd name="connsiteX1073" fmla="*/ 4277201 w 6400800"/>
              <a:gd name="connsiteY1073" fmla="*/ 309086 h 514350"/>
              <a:gd name="connsiteX1074" fmla="*/ 4277201 w 6400800"/>
              <a:gd name="connsiteY1074" fmla="*/ 318611 h 514350"/>
              <a:gd name="connsiteX1075" fmla="*/ 4273391 w 6400800"/>
              <a:gd name="connsiteY1075" fmla="*/ 310039 h 514350"/>
              <a:gd name="connsiteX1076" fmla="*/ 4272439 w 6400800"/>
              <a:gd name="connsiteY1076" fmla="*/ 303371 h 514350"/>
              <a:gd name="connsiteX1077" fmla="*/ 4270534 w 6400800"/>
              <a:gd name="connsiteY1077" fmla="*/ 273844 h 514350"/>
              <a:gd name="connsiteX1078" fmla="*/ 4269581 w 6400800"/>
              <a:gd name="connsiteY1078" fmla="*/ 260509 h 514350"/>
              <a:gd name="connsiteX1079" fmla="*/ 4269581 w 6400800"/>
              <a:gd name="connsiteY1079" fmla="*/ 255746 h 514350"/>
              <a:gd name="connsiteX1080" fmla="*/ 4270534 w 6400800"/>
              <a:gd name="connsiteY1080" fmla="*/ 234791 h 514350"/>
              <a:gd name="connsiteX1081" fmla="*/ 4273391 w 6400800"/>
              <a:gd name="connsiteY1081" fmla="*/ 155734 h 514350"/>
              <a:gd name="connsiteX1082" fmla="*/ 4259104 w 6400800"/>
              <a:gd name="connsiteY1082" fmla="*/ 233839 h 514350"/>
              <a:gd name="connsiteX1083" fmla="*/ 4253389 w 6400800"/>
              <a:gd name="connsiteY1083" fmla="*/ 271939 h 514350"/>
              <a:gd name="connsiteX1084" fmla="*/ 4252437 w 6400800"/>
              <a:gd name="connsiteY1084" fmla="*/ 270034 h 514350"/>
              <a:gd name="connsiteX1085" fmla="*/ 4253389 w 6400800"/>
              <a:gd name="connsiteY1085" fmla="*/ 262414 h 514350"/>
              <a:gd name="connsiteX1086" fmla="*/ 4255294 w 6400800"/>
              <a:gd name="connsiteY1086" fmla="*/ 240506 h 514350"/>
              <a:gd name="connsiteX1087" fmla="*/ 4249579 w 6400800"/>
              <a:gd name="connsiteY1087" fmla="*/ 262414 h 514350"/>
              <a:gd name="connsiteX1088" fmla="*/ 4248626 w 6400800"/>
              <a:gd name="connsiteY1088" fmla="*/ 264319 h 514350"/>
              <a:gd name="connsiteX1089" fmla="*/ 4246722 w 6400800"/>
              <a:gd name="connsiteY1089" fmla="*/ 261461 h 514350"/>
              <a:gd name="connsiteX1090" fmla="*/ 4244816 w 6400800"/>
              <a:gd name="connsiteY1090" fmla="*/ 257651 h 514350"/>
              <a:gd name="connsiteX1091" fmla="*/ 4244816 w 6400800"/>
              <a:gd name="connsiteY1091" fmla="*/ 251936 h 514350"/>
              <a:gd name="connsiteX1092" fmla="*/ 4243864 w 6400800"/>
              <a:gd name="connsiteY1092" fmla="*/ 256699 h 514350"/>
              <a:gd name="connsiteX1093" fmla="*/ 4240054 w 6400800"/>
              <a:gd name="connsiteY1093" fmla="*/ 251936 h 514350"/>
              <a:gd name="connsiteX1094" fmla="*/ 4229576 w 6400800"/>
              <a:gd name="connsiteY1094" fmla="*/ 235744 h 514350"/>
              <a:gd name="connsiteX1095" fmla="*/ 4220051 w 6400800"/>
              <a:gd name="connsiteY1095" fmla="*/ 222409 h 514350"/>
              <a:gd name="connsiteX1096" fmla="*/ 4226719 w 6400800"/>
              <a:gd name="connsiteY1096" fmla="*/ 237649 h 514350"/>
              <a:gd name="connsiteX1097" fmla="*/ 4234339 w 6400800"/>
              <a:gd name="connsiteY1097" fmla="*/ 254794 h 514350"/>
              <a:gd name="connsiteX1098" fmla="*/ 4236244 w 6400800"/>
              <a:gd name="connsiteY1098" fmla="*/ 258604 h 514350"/>
              <a:gd name="connsiteX1099" fmla="*/ 4231481 w 6400800"/>
              <a:gd name="connsiteY1099" fmla="*/ 251936 h 514350"/>
              <a:gd name="connsiteX1100" fmla="*/ 4220051 w 6400800"/>
              <a:gd name="connsiteY1100" fmla="*/ 237649 h 514350"/>
              <a:gd name="connsiteX1101" fmla="*/ 4202906 w 6400800"/>
              <a:gd name="connsiteY1101" fmla="*/ 219551 h 514350"/>
              <a:gd name="connsiteX1102" fmla="*/ 4196239 w 6400800"/>
              <a:gd name="connsiteY1102" fmla="*/ 213836 h 514350"/>
              <a:gd name="connsiteX1103" fmla="*/ 4201954 w 6400800"/>
              <a:gd name="connsiteY1103" fmla="*/ 220504 h 514350"/>
              <a:gd name="connsiteX1104" fmla="*/ 4216241 w 6400800"/>
              <a:gd name="connsiteY1104" fmla="*/ 240506 h 514350"/>
              <a:gd name="connsiteX1105" fmla="*/ 4225766 w 6400800"/>
              <a:gd name="connsiteY1105" fmla="*/ 255746 h 514350"/>
              <a:gd name="connsiteX1106" fmla="*/ 4235291 w 6400800"/>
              <a:gd name="connsiteY1106" fmla="*/ 273844 h 514350"/>
              <a:gd name="connsiteX1107" fmla="*/ 4235291 w 6400800"/>
              <a:gd name="connsiteY1107" fmla="*/ 274796 h 514350"/>
              <a:gd name="connsiteX1108" fmla="*/ 4235291 w 6400800"/>
              <a:gd name="connsiteY1108" fmla="*/ 282416 h 514350"/>
              <a:gd name="connsiteX1109" fmla="*/ 4234339 w 6400800"/>
              <a:gd name="connsiteY1109" fmla="*/ 281464 h 514350"/>
              <a:gd name="connsiteX1110" fmla="*/ 4229576 w 6400800"/>
              <a:gd name="connsiteY1110" fmla="*/ 276701 h 514350"/>
              <a:gd name="connsiteX1111" fmla="*/ 4233387 w 6400800"/>
              <a:gd name="connsiteY1111" fmla="*/ 282416 h 514350"/>
              <a:gd name="connsiteX1112" fmla="*/ 4235291 w 6400800"/>
              <a:gd name="connsiteY1112" fmla="*/ 284321 h 514350"/>
              <a:gd name="connsiteX1113" fmla="*/ 4235291 w 6400800"/>
              <a:gd name="connsiteY1113" fmla="*/ 285274 h 514350"/>
              <a:gd name="connsiteX1114" fmla="*/ 4229576 w 6400800"/>
              <a:gd name="connsiteY1114" fmla="*/ 310039 h 514350"/>
              <a:gd name="connsiteX1115" fmla="*/ 4222909 w 6400800"/>
              <a:gd name="connsiteY1115" fmla="*/ 295751 h 514350"/>
              <a:gd name="connsiteX1116" fmla="*/ 4228624 w 6400800"/>
              <a:gd name="connsiteY1116" fmla="*/ 316706 h 514350"/>
              <a:gd name="connsiteX1117" fmla="*/ 4226719 w 6400800"/>
              <a:gd name="connsiteY1117" fmla="*/ 327184 h 514350"/>
              <a:gd name="connsiteX1118" fmla="*/ 4223862 w 6400800"/>
              <a:gd name="connsiteY1118" fmla="*/ 341471 h 514350"/>
              <a:gd name="connsiteX1119" fmla="*/ 4222909 w 6400800"/>
              <a:gd name="connsiteY1119" fmla="*/ 334804 h 514350"/>
              <a:gd name="connsiteX1120" fmla="*/ 4219099 w 6400800"/>
              <a:gd name="connsiteY1120" fmla="*/ 311944 h 514350"/>
              <a:gd name="connsiteX1121" fmla="*/ 4219099 w 6400800"/>
              <a:gd name="connsiteY1121" fmla="*/ 331946 h 514350"/>
              <a:gd name="connsiteX1122" fmla="*/ 4217194 w 6400800"/>
              <a:gd name="connsiteY1122" fmla="*/ 322421 h 514350"/>
              <a:gd name="connsiteX1123" fmla="*/ 4198144 w 6400800"/>
              <a:gd name="connsiteY1123" fmla="*/ 240506 h 514350"/>
              <a:gd name="connsiteX1124" fmla="*/ 4205764 w 6400800"/>
              <a:gd name="connsiteY1124" fmla="*/ 323374 h 514350"/>
              <a:gd name="connsiteX1125" fmla="*/ 4210526 w 6400800"/>
              <a:gd name="connsiteY1125" fmla="*/ 364331 h 514350"/>
              <a:gd name="connsiteX1126" fmla="*/ 4210526 w 6400800"/>
              <a:gd name="connsiteY1126" fmla="*/ 363379 h 514350"/>
              <a:gd name="connsiteX1127" fmla="*/ 4206716 w 6400800"/>
              <a:gd name="connsiteY1127" fmla="*/ 350044 h 514350"/>
              <a:gd name="connsiteX1128" fmla="*/ 4202906 w 6400800"/>
              <a:gd name="connsiteY1128" fmla="*/ 338614 h 514350"/>
              <a:gd name="connsiteX1129" fmla="*/ 4202906 w 6400800"/>
              <a:gd name="connsiteY1129" fmla="*/ 350996 h 514350"/>
              <a:gd name="connsiteX1130" fmla="*/ 4202906 w 6400800"/>
              <a:gd name="connsiteY1130" fmla="*/ 365284 h 514350"/>
              <a:gd name="connsiteX1131" fmla="*/ 4202906 w 6400800"/>
              <a:gd name="connsiteY1131" fmla="*/ 373856 h 514350"/>
              <a:gd name="connsiteX1132" fmla="*/ 4202906 w 6400800"/>
              <a:gd name="connsiteY1132" fmla="*/ 380524 h 514350"/>
              <a:gd name="connsiteX1133" fmla="*/ 4201954 w 6400800"/>
              <a:gd name="connsiteY1133" fmla="*/ 378619 h 514350"/>
              <a:gd name="connsiteX1134" fmla="*/ 4201001 w 6400800"/>
              <a:gd name="connsiteY1134" fmla="*/ 361474 h 514350"/>
              <a:gd name="connsiteX1135" fmla="*/ 4196239 w 6400800"/>
              <a:gd name="connsiteY1135" fmla="*/ 290989 h 514350"/>
              <a:gd name="connsiteX1136" fmla="*/ 4191476 w 6400800"/>
              <a:gd name="connsiteY1136" fmla="*/ 343376 h 514350"/>
              <a:gd name="connsiteX1137" fmla="*/ 4188619 w 6400800"/>
              <a:gd name="connsiteY1137" fmla="*/ 335756 h 514350"/>
              <a:gd name="connsiteX1138" fmla="*/ 4181951 w 6400800"/>
              <a:gd name="connsiteY1138" fmla="*/ 319564 h 514350"/>
              <a:gd name="connsiteX1139" fmla="*/ 4180999 w 6400800"/>
              <a:gd name="connsiteY1139" fmla="*/ 316706 h 514350"/>
              <a:gd name="connsiteX1140" fmla="*/ 4180999 w 6400800"/>
              <a:gd name="connsiteY1140" fmla="*/ 256699 h 514350"/>
              <a:gd name="connsiteX1141" fmla="*/ 4180999 w 6400800"/>
              <a:gd name="connsiteY1141" fmla="*/ 230029 h 514350"/>
              <a:gd name="connsiteX1142" fmla="*/ 4177189 w 6400800"/>
              <a:gd name="connsiteY1142" fmla="*/ 256699 h 514350"/>
              <a:gd name="connsiteX1143" fmla="*/ 4175284 w 6400800"/>
              <a:gd name="connsiteY1143" fmla="*/ 270034 h 514350"/>
              <a:gd name="connsiteX1144" fmla="*/ 4174331 w 6400800"/>
              <a:gd name="connsiteY1144" fmla="*/ 251936 h 514350"/>
              <a:gd name="connsiteX1145" fmla="*/ 4168616 w 6400800"/>
              <a:gd name="connsiteY1145" fmla="*/ 176689 h 514350"/>
              <a:gd name="connsiteX1146" fmla="*/ 4162901 w 6400800"/>
              <a:gd name="connsiteY1146" fmla="*/ 251936 h 514350"/>
              <a:gd name="connsiteX1147" fmla="*/ 4160996 w 6400800"/>
              <a:gd name="connsiteY1147" fmla="*/ 287179 h 514350"/>
              <a:gd name="connsiteX1148" fmla="*/ 4154329 w 6400800"/>
              <a:gd name="connsiteY1148" fmla="*/ 303371 h 514350"/>
              <a:gd name="connsiteX1149" fmla="*/ 4146709 w 6400800"/>
              <a:gd name="connsiteY1149" fmla="*/ 280511 h 514350"/>
              <a:gd name="connsiteX1150" fmla="*/ 4140041 w 6400800"/>
              <a:gd name="connsiteY1150" fmla="*/ 246221 h 514350"/>
              <a:gd name="connsiteX1151" fmla="*/ 4133374 w 6400800"/>
              <a:gd name="connsiteY1151" fmla="*/ 224314 h 514350"/>
              <a:gd name="connsiteX1152" fmla="*/ 4134326 w 6400800"/>
              <a:gd name="connsiteY1152" fmla="*/ 230029 h 514350"/>
              <a:gd name="connsiteX1153" fmla="*/ 4136231 w 6400800"/>
              <a:gd name="connsiteY1153" fmla="*/ 247174 h 514350"/>
              <a:gd name="connsiteX1154" fmla="*/ 4136231 w 6400800"/>
              <a:gd name="connsiteY1154" fmla="*/ 250031 h 514350"/>
              <a:gd name="connsiteX1155" fmla="*/ 4118134 w 6400800"/>
              <a:gd name="connsiteY1155" fmla="*/ 197644 h 514350"/>
              <a:gd name="connsiteX1156" fmla="*/ 4093369 w 6400800"/>
              <a:gd name="connsiteY1156" fmla="*/ 121444 h 514350"/>
              <a:gd name="connsiteX1157" fmla="*/ 4083844 w 6400800"/>
              <a:gd name="connsiteY1157" fmla="*/ 92869 h 514350"/>
              <a:gd name="connsiteX1158" fmla="*/ 4089559 w 6400800"/>
              <a:gd name="connsiteY1158" fmla="*/ 122396 h 514350"/>
              <a:gd name="connsiteX1159" fmla="*/ 4106704 w 6400800"/>
              <a:gd name="connsiteY1159" fmla="*/ 200501 h 514350"/>
              <a:gd name="connsiteX1160" fmla="*/ 4119086 w 6400800"/>
              <a:gd name="connsiteY1160" fmla="*/ 248126 h 514350"/>
              <a:gd name="connsiteX1161" fmla="*/ 4117181 w 6400800"/>
              <a:gd name="connsiteY1161" fmla="*/ 262414 h 514350"/>
              <a:gd name="connsiteX1162" fmla="*/ 4114324 w 6400800"/>
              <a:gd name="connsiteY1162" fmla="*/ 290036 h 514350"/>
              <a:gd name="connsiteX1163" fmla="*/ 4110514 w 6400800"/>
              <a:gd name="connsiteY1163" fmla="*/ 284321 h 514350"/>
              <a:gd name="connsiteX1164" fmla="*/ 4114324 w 6400800"/>
              <a:gd name="connsiteY1164" fmla="*/ 269081 h 514350"/>
              <a:gd name="connsiteX1165" fmla="*/ 4108609 w 6400800"/>
              <a:gd name="connsiteY1165" fmla="*/ 282416 h 514350"/>
              <a:gd name="connsiteX1166" fmla="*/ 4102894 w 6400800"/>
              <a:gd name="connsiteY1166" fmla="*/ 273844 h 514350"/>
              <a:gd name="connsiteX1167" fmla="*/ 4096226 w 6400800"/>
              <a:gd name="connsiteY1167" fmla="*/ 263366 h 514350"/>
              <a:gd name="connsiteX1168" fmla="*/ 4097179 w 6400800"/>
              <a:gd name="connsiteY1168" fmla="*/ 262414 h 514350"/>
              <a:gd name="connsiteX1169" fmla="*/ 4096226 w 6400800"/>
              <a:gd name="connsiteY1169" fmla="*/ 263366 h 514350"/>
              <a:gd name="connsiteX1170" fmla="*/ 4090511 w 6400800"/>
              <a:gd name="connsiteY1170" fmla="*/ 253841 h 514350"/>
              <a:gd name="connsiteX1171" fmla="*/ 4090511 w 6400800"/>
              <a:gd name="connsiteY1171" fmla="*/ 252889 h 514350"/>
              <a:gd name="connsiteX1172" fmla="*/ 4090511 w 6400800"/>
              <a:gd name="connsiteY1172" fmla="*/ 238601 h 514350"/>
              <a:gd name="connsiteX1173" fmla="*/ 4090511 w 6400800"/>
              <a:gd name="connsiteY1173" fmla="*/ 215741 h 514350"/>
              <a:gd name="connsiteX1174" fmla="*/ 4089559 w 6400800"/>
              <a:gd name="connsiteY1174" fmla="*/ 195739 h 514350"/>
              <a:gd name="connsiteX1175" fmla="*/ 4086701 w 6400800"/>
              <a:gd name="connsiteY1175" fmla="*/ 214789 h 514350"/>
              <a:gd name="connsiteX1176" fmla="*/ 4083844 w 6400800"/>
              <a:gd name="connsiteY1176" fmla="*/ 236696 h 514350"/>
              <a:gd name="connsiteX1177" fmla="*/ 4083844 w 6400800"/>
              <a:gd name="connsiteY1177" fmla="*/ 239554 h 514350"/>
              <a:gd name="connsiteX1178" fmla="*/ 4081939 w 6400800"/>
              <a:gd name="connsiteY1178" fmla="*/ 236696 h 514350"/>
              <a:gd name="connsiteX1179" fmla="*/ 4081939 w 6400800"/>
              <a:gd name="connsiteY1179" fmla="*/ 234791 h 514350"/>
              <a:gd name="connsiteX1180" fmla="*/ 4081939 w 6400800"/>
              <a:gd name="connsiteY1180" fmla="*/ 210026 h 514350"/>
              <a:gd name="connsiteX1181" fmla="*/ 4081939 w 6400800"/>
              <a:gd name="connsiteY1181" fmla="*/ 188119 h 514350"/>
              <a:gd name="connsiteX1182" fmla="*/ 4078129 w 6400800"/>
              <a:gd name="connsiteY1182" fmla="*/ 210026 h 514350"/>
              <a:gd name="connsiteX1183" fmla="*/ 4075271 w 6400800"/>
              <a:gd name="connsiteY1183" fmla="*/ 227171 h 514350"/>
              <a:gd name="connsiteX1184" fmla="*/ 4059079 w 6400800"/>
              <a:gd name="connsiteY1184" fmla="*/ 202406 h 514350"/>
              <a:gd name="connsiteX1185" fmla="*/ 4073366 w 6400800"/>
              <a:gd name="connsiteY1185" fmla="*/ 236696 h 514350"/>
              <a:gd name="connsiteX1186" fmla="*/ 4071461 w 6400800"/>
              <a:gd name="connsiteY1186" fmla="*/ 250984 h 514350"/>
              <a:gd name="connsiteX1187" fmla="*/ 4067651 w 6400800"/>
              <a:gd name="connsiteY1187" fmla="*/ 268129 h 514350"/>
              <a:gd name="connsiteX1188" fmla="*/ 4064794 w 6400800"/>
              <a:gd name="connsiteY1188" fmla="*/ 279559 h 514350"/>
              <a:gd name="connsiteX1189" fmla="*/ 4061936 w 6400800"/>
              <a:gd name="connsiteY1189" fmla="*/ 253841 h 514350"/>
              <a:gd name="connsiteX1190" fmla="*/ 4054316 w 6400800"/>
              <a:gd name="connsiteY1190" fmla="*/ 207169 h 514350"/>
              <a:gd name="connsiteX1191" fmla="*/ 4050506 w 6400800"/>
              <a:gd name="connsiteY1191" fmla="*/ 186214 h 514350"/>
              <a:gd name="connsiteX1192" fmla="*/ 4046696 w 6400800"/>
              <a:gd name="connsiteY1192" fmla="*/ 168116 h 514350"/>
              <a:gd name="connsiteX1193" fmla="*/ 4040029 w 6400800"/>
              <a:gd name="connsiteY1193" fmla="*/ 137636 h 514350"/>
              <a:gd name="connsiteX1194" fmla="*/ 4034314 w 6400800"/>
              <a:gd name="connsiteY1194" fmla="*/ 111919 h 514350"/>
              <a:gd name="connsiteX1195" fmla="*/ 4036219 w 6400800"/>
              <a:gd name="connsiteY1195" fmla="*/ 138589 h 514350"/>
              <a:gd name="connsiteX1196" fmla="*/ 4039076 w 6400800"/>
              <a:gd name="connsiteY1196" fmla="*/ 169069 h 514350"/>
              <a:gd name="connsiteX1197" fmla="*/ 4042886 w 6400800"/>
              <a:gd name="connsiteY1197" fmla="*/ 208121 h 514350"/>
              <a:gd name="connsiteX1198" fmla="*/ 4044791 w 6400800"/>
              <a:gd name="connsiteY1198" fmla="*/ 238601 h 514350"/>
              <a:gd name="connsiteX1199" fmla="*/ 4031456 w 6400800"/>
              <a:gd name="connsiteY1199" fmla="*/ 170021 h 514350"/>
              <a:gd name="connsiteX1200" fmla="*/ 4036219 w 6400800"/>
              <a:gd name="connsiteY1200" fmla="*/ 252889 h 514350"/>
              <a:gd name="connsiteX1201" fmla="*/ 4037171 w 6400800"/>
              <a:gd name="connsiteY1201" fmla="*/ 264319 h 514350"/>
              <a:gd name="connsiteX1202" fmla="*/ 4035266 w 6400800"/>
              <a:gd name="connsiteY1202" fmla="*/ 271939 h 514350"/>
              <a:gd name="connsiteX1203" fmla="*/ 4030504 w 6400800"/>
              <a:gd name="connsiteY1203" fmla="*/ 266224 h 514350"/>
              <a:gd name="connsiteX1204" fmla="*/ 4023836 w 6400800"/>
              <a:gd name="connsiteY1204" fmla="*/ 258604 h 514350"/>
              <a:gd name="connsiteX1205" fmla="*/ 4009549 w 6400800"/>
              <a:gd name="connsiteY1205" fmla="*/ 229076 h 514350"/>
              <a:gd name="connsiteX1206" fmla="*/ 3996214 w 6400800"/>
              <a:gd name="connsiteY1206" fmla="*/ 203359 h 514350"/>
              <a:gd name="connsiteX1207" fmla="*/ 4005739 w 6400800"/>
              <a:gd name="connsiteY1207" fmla="*/ 230981 h 514350"/>
              <a:gd name="connsiteX1208" fmla="*/ 4014311 w 6400800"/>
              <a:gd name="connsiteY1208" fmla="*/ 255746 h 514350"/>
              <a:gd name="connsiteX1209" fmla="*/ 4007644 w 6400800"/>
              <a:gd name="connsiteY1209" fmla="*/ 243364 h 514350"/>
              <a:gd name="connsiteX1210" fmla="*/ 4015264 w 6400800"/>
              <a:gd name="connsiteY1210" fmla="*/ 267176 h 514350"/>
              <a:gd name="connsiteX1211" fmla="*/ 4024789 w 6400800"/>
              <a:gd name="connsiteY1211" fmla="*/ 294799 h 514350"/>
              <a:gd name="connsiteX1212" fmla="*/ 4026694 w 6400800"/>
              <a:gd name="connsiteY1212" fmla="*/ 301466 h 514350"/>
              <a:gd name="connsiteX1213" fmla="*/ 4017169 w 6400800"/>
              <a:gd name="connsiteY1213" fmla="*/ 329089 h 514350"/>
              <a:gd name="connsiteX1214" fmla="*/ 4016216 w 6400800"/>
              <a:gd name="connsiteY1214" fmla="*/ 328136 h 514350"/>
              <a:gd name="connsiteX1215" fmla="*/ 4005739 w 6400800"/>
              <a:gd name="connsiteY1215" fmla="*/ 320516 h 514350"/>
              <a:gd name="connsiteX1216" fmla="*/ 4005739 w 6400800"/>
              <a:gd name="connsiteY1216" fmla="*/ 318611 h 514350"/>
              <a:gd name="connsiteX1217" fmla="*/ 4004786 w 6400800"/>
              <a:gd name="connsiteY1217" fmla="*/ 310991 h 514350"/>
              <a:gd name="connsiteX1218" fmla="*/ 4002881 w 6400800"/>
              <a:gd name="connsiteY1218" fmla="*/ 269081 h 514350"/>
              <a:gd name="connsiteX1219" fmla="*/ 4000024 w 6400800"/>
              <a:gd name="connsiteY1219" fmla="*/ 284321 h 514350"/>
              <a:gd name="connsiteX1220" fmla="*/ 3993356 w 6400800"/>
              <a:gd name="connsiteY1220" fmla="*/ 248126 h 514350"/>
              <a:gd name="connsiteX1221" fmla="*/ 3993356 w 6400800"/>
              <a:gd name="connsiteY1221" fmla="*/ 286226 h 514350"/>
              <a:gd name="connsiteX1222" fmla="*/ 3992404 w 6400800"/>
              <a:gd name="connsiteY1222" fmla="*/ 286226 h 514350"/>
              <a:gd name="connsiteX1223" fmla="*/ 3990499 w 6400800"/>
              <a:gd name="connsiteY1223" fmla="*/ 287179 h 514350"/>
              <a:gd name="connsiteX1224" fmla="*/ 3985736 w 6400800"/>
              <a:gd name="connsiteY1224" fmla="*/ 292894 h 514350"/>
              <a:gd name="connsiteX1225" fmla="*/ 3985736 w 6400800"/>
              <a:gd name="connsiteY1225" fmla="*/ 292894 h 514350"/>
              <a:gd name="connsiteX1226" fmla="*/ 3985736 w 6400800"/>
              <a:gd name="connsiteY1226" fmla="*/ 293846 h 514350"/>
              <a:gd name="connsiteX1227" fmla="*/ 3983831 w 6400800"/>
              <a:gd name="connsiteY1227" fmla="*/ 313849 h 514350"/>
              <a:gd name="connsiteX1228" fmla="*/ 3978116 w 6400800"/>
              <a:gd name="connsiteY1228" fmla="*/ 303371 h 514350"/>
              <a:gd name="connsiteX1229" fmla="*/ 3987641 w 6400800"/>
              <a:gd name="connsiteY1229" fmla="*/ 272891 h 514350"/>
              <a:gd name="connsiteX1230" fmla="*/ 3976211 w 6400800"/>
              <a:gd name="connsiteY1230" fmla="*/ 298609 h 514350"/>
              <a:gd name="connsiteX1231" fmla="*/ 3973354 w 6400800"/>
              <a:gd name="connsiteY1231" fmla="*/ 293846 h 514350"/>
              <a:gd name="connsiteX1232" fmla="*/ 3973354 w 6400800"/>
              <a:gd name="connsiteY1232" fmla="*/ 288131 h 514350"/>
              <a:gd name="connsiteX1233" fmla="*/ 3973354 w 6400800"/>
              <a:gd name="connsiteY1233" fmla="*/ 287179 h 514350"/>
              <a:gd name="connsiteX1234" fmla="*/ 3977164 w 6400800"/>
              <a:gd name="connsiteY1234" fmla="*/ 278606 h 514350"/>
              <a:gd name="connsiteX1235" fmla="*/ 3980974 w 6400800"/>
              <a:gd name="connsiteY1235" fmla="*/ 270986 h 514350"/>
              <a:gd name="connsiteX1236" fmla="*/ 3976211 w 6400800"/>
              <a:gd name="connsiteY1236" fmla="*/ 277654 h 514350"/>
              <a:gd name="connsiteX1237" fmla="*/ 3973354 w 6400800"/>
              <a:gd name="connsiteY1237" fmla="*/ 282416 h 514350"/>
              <a:gd name="connsiteX1238" fmla="*/ 3974306 w 6400800"/>
              <a:gd name="connsiteY1238" fmla="*/ 254794 h 514350"/>
              <a:gd name="connsiteX1239" fmla="*/ 3975259 w 6400800"/>
              <a:gd name="connsiteY1239" fmla="*/ 230029 h 514350"/>
              <a:gd name="connsiteX1240" fmla="*/ 3970496 w 6400800"/>
              <a:gd name="connsiteY1240" fmla="*/ 254794 h 514350"/>
              <a:gd name="connsiteX1241" fmla="*/ 3965734 w 6400800"/>
              <a:gd name="connsiteY1241" fmla="*/ 281464 h 514350"/>
              <a:gd name="connsiteX1242" fmla="*/ 3961924 w 6400800"/>
              <a:gd name="connsiteY1242" fmla="*/ 274796 h 514350"/>
              <a:gd name="connsiteX1243" fmla="*/ 3962876 w 6400800"/>
              <a:gd name="connsiteY1243" fmla="*/ 269081 h 514350"/>
              <a:gd name="connsiteX1244" fmla="*/ 3966686 w 6400800"/>
              <a:gd name="connsiteY1244" fmla="*/ 245269 h 514350"/>
              <a:gd name="connsiteX1245" fmla="*/ 3959066 w 6400800"/>
              <a:gd name="connsiteY1245" fmla="*/ 268129 h 514350"/>
              <a:gd name="connsiteX1246" fmla="*/ 3959066 w 6400800"/>
              <a:gd name="connsiteY1246" fmla="*/ 269081 h 514350"/>
              <a:gd name="connsiteX1247" fmla="*/ 3958114 w 6400800"/>
              <a:gd name="connsiteY1247" fmla="*/ 267176 h 514350"/>
              <a:gd name="connsiteX1248" fmla="*/ 3958114 w 6400800"/>
              <a:gd name="connsiteY1248" fmla="*/ 269081 h 514350"/>
              <a:gd name="connsiteX1249" fmla="*/ 3955256 w 6400800"/>
              <a:gd name="connsiteY1249" fmla="*/ 264319 h 514350"/>
              <a:gd name="connsiteX1250" fmla="*/ 3954304 w 6400800"/>
              <a:gd name="connsiteY1250" fmla="*/ 247174 h 514350"/>
              <a:gd name="connsiteX1251" fmla="*/ 3951446 w 6400800"/>
              <a:gd name="connsiteY1251" fmla="*/ 214789 h 514350"/>
              <a:gd name="connsiteX1252" fmla="*/ 3947636 w 6400800"/>
              <a:gd name="connsiteY1252" fmla="*/ 190024 h 514350"/>
              <a:gd name="connsiteX1253" fmla="*/ 3943826 w 6400800"/>
              <a:gd name="connsiteY1253" fmla="*/ 169069 h 514350"/>
              <a:gd name="connsiteX1254" fmla="*/ 3943826 w 6400800"/>
              <a:gd name="connsiteY1254" fmla="*/ 190024 h 514350"/>
              <a:gd name="connsiteX1255" fmla="*/ 3943826 w 6400800"/>
              <a:gd name="connsiteY1255" fmla="*/ 214789 h 514350"/>
              <a:gd name="connsiteX1256" fmla="*/ 3943826 w 6400800"/>
              <a:gd name="connsiteY1256" fmla="*/ 225266 h 514350"/>
              <a:gd name="connsiteX1257" fmla="*/ 3940969 w 6400800"/>
              <a:gd name="connsiteY1257" fmla="*/ 215741 h 514350"/>
              <a:gd name="connsiteX1258" fmla="*/ 3939064 w 6400800"/>
              <a:gd name="connsiteY1258" fmla="*/ 207169 h 514350"/>
              <a:gd name="connsiteX1259" fmla="*/ 3940016 w 6400800"/>
              <a:gd name="connsiteY1259" fmla="*/ 205264 h 514350"/>
              <a:gd name="connsiteX1260" fmla="*/ 3939064 w 6400800"/>
              <a:gd name="connsiteY1260" fmla="*/ 206216 h 514350"/>
              <a:gd name="connsiteX1261" fmla="*/ 3936206 w 6400800"/>
              <a:gd name="connsiteY1261" fmla="*/ 197644 h 514350"/>
              <a:gd name="connsiteX1262" fmla="*/ 3937159 w 6400800"/>
              <a:gd name="connsiteY1262" fmla="*/ 208121 h 514350"/>
              <a:gd name="connsiteX1263" fmla="*/ 3929539 w 6400800"/>
              <a:gd name="connsiteY1263" fmla="*/ 216694 h 514350"/>
              <a:gd name="connsiteX1264" fmla="*/ 3925729 w 6400800"/>
              <a:gd name="connsiteY1264" fmla="*/ 197644 h 514350"/>
              <a:gd name="connsiteX1265" fmla="*/ 3916204 w 6400800"/>
              <a:gd name="connsiteY1265" fmla="*/ 158591 h 514350"/>
              <a:gd name="connsiteX1266" fmla="*/ 3912394 w 6400800"/>
              <a:gd name="connsiteY1266" fmla="*/ 144304 h 514350"/>
              <a:gd name="connsiteX1267" fmla="*/ 3915251 w 6400800"/>
              <a:gd name="connsiteY1267" fmla="*/ 139541 h 514350"/>
              <a:gd name="connsiteX1268" fmla="*/ 3935254 w 6400800"/>
              <a:gd name="connsiteY1268" fmla="*/ 110966 h 514350"/>
              <a:gd name="connsiteX1269" fmla="*/ 3912394 w 6400800"/>
              <a:gd name="connsiteY1269" fmla="*/ 136684 h 514350"/>
              <a:gd name="connsiteX1270" fmla="*/ 3910489 w 6400800"/>
              <a:gd name="connsiteY1270" fmla="*/ 138589 h 514350"/>
              <a:gd name="connsiteX1271" fmla="*/ 3906679 w 6400800"/>
              <a:gd name="connsiteY1271" fmla="*/ 128111 h 514350"/>
              <a:gd name="connsiteX1272" fmla="*/ 3898106 w 6400800"/>
              <a:gd name="connsiteY1272" fmla="*/ 102394 h 514350"/>
              <a:gd name="connsiteX1273" fmla="*/ 3902869 w 6400800"/>
              <a:gd name="connsiteY1273" fmla="*/ 129064 h 514350"/>
              <a:gd name="connsiteX1274" fmla="*/ 3905726 w 6400800"/>
              <a:gd name="connsiteY1274" fmla="*/ 143351 h 514350"/>
              <a:gd name="connsiteX1275" fmla="*/ 3905726 w 6400800"/>
              <a:gd name="connsiteY1275" fmla="*/ 143351 h 514350"/>
              <a:gd name="connsiteX1276" fmla="*/ 3887629 w 6400800"/>
              <a:gd name="connsiteY1276" fmla="*/ 167164 h 514350"/>
              <a:gd name="connsiteX1277" fmla="*/ 3866674 w 6400800"/>
              <a:gd name="connsiteY1277" fmla="*/ 195739 h 514350"/>
              <a:gd name="connsiteX1278" fmla="*/ 3862864 w 6400800"/>
              <a:gd name="connsiteY1278" fmla="*/ 182404 h 514350"/>
              <a:gd name="connsiteX1279" fmla="*/ 3854291 w 6400800"/>
              <a:gd name="connsiteY1279" fmla="*/ 155734 h 514350"/>
              <a:gd name="connsiteX1280" fmla="*/ 3859054 w 6400800"/>
              <a:gd name="connsiteY1280" fmla="*/ 183356 h 514350"/>
              <a:gd name="connsiteX1281" fmla="*/ 3862864 w 6400800"/>
              <a:gd name="connsiteY1281" fmla="*/ 202406 h 514350"/>
              <a:gd name="connsiteX1282" fmla="*/ 3858101 w 6400800"/>
              <a:gd name="connsiteY1282" fmla="*/ 209074 h 514350"/>
              <a:gd name="connsiteX1283" fmla="*/ 3853339 w 6400800"/>
              <a:gd name="connsiteY1283" fmla="*/ 216694 h 514350"/>
              <a:gd name="connsiteX1284" fmla="*/ 3849529 w 6400800"/>
              <a:gd name="connsiteY1284" fmla="*/ 195739 h 514350"/>
              <a:gd name="connsiteX1285" fmla="*/ 3852386 w 6400800"/>
              <a:gd name="connsiteY1285" fmla="*/ 178594 h 514350"/>
              <a:gd name="connsiteX1286" fmla="*/ 3855244 w 6400800"/>
              <a:gd name="connsiteY1286" fmla="*/ 158591 h 514350"/>
              <a:gd name="connsiteX1287" fmla="*/ 3848576 w 6400800"/>
              <a:gd name="connsiteY1287" fmla="*/ 177641 h 514350"/>
              <a:gd name="connsiteX1288" fmla="*/ 3841909 w 6400800"/>
              <a:gd name="connsiteY1288" fmla="*/ 199549 h 514350"/>
              <a:gd name="connsiteX1289" fmla="*/ 3838099 w 6400800"/>
              <a:gd name="connsiteY1289" fmla="*/ 212884 h 514350"/>
              <a:gd name="connsiteX1290" fmla="*/ 3835241 w 6400800"/>
              <a:gd name="connsiteY1290" fmla="*/ 225266 h 514350"/>
              <a:gd name="connsiteX1291" fmla="*/ 3834289 w 6400800"/>
              <a:gd name="connsiteY1291" fmla="*/ 222409 h 514350"/>
              <a:gd name="connsiteX1292" fmla="*/ 3825716 w 6400800"/>
              <a:gd name="connsiteY1292" fmla="*/ 209074 h 514350"/>
              <a:gd name="connsiteX1293" fmla="*/ 3809524 w 6400800"/>
              <a:gd name="connsiteY1293" fmla="*/ 184309 h 514350"/>
              <a:gd name="connsiteX1294" fmla="*/ 3821906 w 6400800"/>
              <a:gd name="connsiteY1294" fmla="*/ 210979 h 514350"/>
              <a:gd name="connsiteX1295" fmla="*/ 3828574 w 6400800"/>
              <a:gd name="connsiteY1295" fmla="*/ 224314 h 514350"/>
              <a:gd name="connsiteX1296" fmla="*/ 3832384 w 6400800"/>
              <a:gd name="connsiteY1296" fmla="*/ 234791 h 514350"/>
              <a:gd name="connsiteX1297" fmla="*/ 3828574 w 6400800"/>
              <a:gd name="connsiteY1297" fmla="*/ 254794 h 514350"/>
              <a:gd name="connsiteX1298" fmla="*/ 3825716 w 6400800"/>
              <a:gd name="connsiteY1298" fmla="*/ 259556 h 514350"/>
              <a:gd name="connsiteX1299" fmla="*/ 3820954 w 6400800"/>
              <a:gd name="connsiteY1299" fmla="*/ 269081 h 514350"/>
              <a:gd name="connsiteX1300" fmla="*/ 3820001 w 6400800"/>
              <a:gd name="connsiteY1300" fmla="*/ 267176 h 514350"/>
              <a:gd name="connsiteX1301" fmla="*/ 3804761 w 6400800"/>
              <a:gd name="connsiteY1301" fmla="*/ 249079 h 514350"/>
              <a:gd name="connsiteX1302" fmla="*/ 3817144 w 6400800"/>
              <a:gd name="connsiteY1302" fmla="*/ 270034 h 514350"/>
              <a:gd name="connsiteX1303" fmla="*/ 3819049 w 6400800"/>
              <a:gd name="connsiteY1303" fmla="*/ 272891 h 514350"/>
              <a:gd name="connsiteX1304" fmla="*/ 3806666 w 6400800"/>
              <a:gd name="connsiteY1304" fmla="*/ 294799 h 514350"/>
              <a:gd name="connsiteX1305" fmla="*/ 3806666 w 6400800"/>
              <a:gd name="connsiteY1305" fmla="*/ 294799 h 514350"/>
              <a:gd name="connsiteX1306" fmla="*/ 3803809 w 6400800"/>
              <a:gd name="connsiteY1306" fmla="*/ 290989 h 514350"/>
              <a:gd name="connsiteX1307" fmla="*/ 3802856 w 6400800"/>
              <a:gd name="connsiteY1307" fmla="*/ 287179 h 514350"/>
              <a:gd name="connsiteX1308" fmla="*/ 3799999 w 6400800"/>
              <a:gd name="connsiteY1308" fmla="*/ 276701 h 514350"/>
              <a:gd name="connsiteX1309" fmla="*/ 3795236 w 6400800"/>
              <a:gd name="connsiteY1309" fmla="*/ 260509 h 514350"/>
              <a:gd name="connsiteX1310" fmla="*/ 3790474 w 6400800"/>
              <a:gd name="connsiteY1310" fmla="*/ 246221 h 514350"/>
              <a:gd name="connsiteX1311" fmla="*/ 3791426 w 6400800"/>
              <a:gd name="connsiteY1311" fmla="*/ 260509 h 514350"/>
              <a:gd name="connsiteX1312" fmla="*/ 3792379 w 6400800"/>
              <a:gd name="connsiteY1312" fmla="*/ 273844 h 514350"/>
              <a:gd name="connsiteX1313" fmla="*/ 3787616 w 6400800"/>
              <a:gd name="connsiteY1313" fmla="*/ 268129 h 514350"/>
              <a:gd name="connsiteX1314" fmla="*/ 3777139 w 6400800"/>
              <a:gd name="connsiteY1314" fmla="*/ 255746 h 514350"/>
              <a:gd name="connsiteX1315" fmla="*/ 3773329 w 6400800"/>
              <a:gd name="connsiteY1315" fmla="*/ 246221 h 514350"/>
              <a:gd name="connsiteX1316" fmla="*/ 3764756 w 6400800"/>
              <a:gd name="connsiteY1316" fmla="*/ 224314 h 514350"/>
              <a:gd name="connsiteX1317" fmla="*/ 3769519 w 6400800"/>
              <a:gd name="connsiteY1317" fmla="*/ 247174 h 514350"/>
              <a:gd name="connsiteX1318" fmla="*/ 3776186 w 6400800"/>
              <a:gd name="connsiteY1318" fmla="*/ 273844 h 514350"/>
              <a:gd name="connsiteX1319" fmla="*/ 3781901 w 6400800"/>
              <a:gd name="connsiteY1319" fmla="*/ 299561 h 514350"/>
              <a:gd name="connsiteX1320" fmla="*/ 3760946 w 6400800"/>
              <a:gd name="connsiteY1320" fmla="*/ 234791 h 514350"/>
              <a:gd name="connsiteX1321" fmla="*/ 3755231 w 6400800"/>
              <a:gd name="connsiteY1321" fmla="*/ 218599 h 514350"/>
              <a:gd name="connsiteX1322" fmla="*/ 3759041 w 6400800"/>
              <a:gd name="connsiteY1322" fmla="*/ 211931 h 514350"/>
              <a:gd name="connsiteX1323" fmla="*/ 3754279 w 6400800"/>
              <a:gd name="connsiteY1323" fmla="*/ 217646 h 514350"/>
              <a:gd name="connsiteX1324" fmla="*/ 3750469 w 6400800"/>
              <a:gd name="connsiteY1324" fmla="*/ 208121 h 514350"/>
              <a:gd name="connsiteX1325" fmla="*/ 3752374 w 6400800"/>
              <a:gd name="connsiteY1325" fmla="*/ 197644 h 514350"/>
              <a:gd name="connsiteX1326" fmla="*/ 3748564 w 6400800"/>
              <a:gd name="connsiteY1326" fmla="*/ 205264 h 514350"/>
              <a:gd name="connsiteX1327" fmla="*/ 3734276 w 6400800"/>
              <a:gd name="connsiteY1327" fmla="*/ 167164 h 514350"/>
              <a:gd name="connsiteX1328" fmla="*/ 3742849 w 6400800"/>
              <a:gd name="connsiteY1328" fmla="*/ 217646 h 514350"/>
              <a:gd name="connsiteX1329" fmla="*/ 3736181 w 6400800"/>
              <a:gd name="connsiteY1329" fmla="*/ 236696 h 514350"/>
              <a:gd name="connsiteX1330" fmla="*/ 3735229 w 6400800"/>
              <a:gd name="connsiteY1330" fmla="*/ 238601 h 514350"/>
              <a:gd name="connsiteX1331" fmla="*/ 3730466 w 6400800"/>
              <a:gd name="connsiteY1331" fmla="*/ 245269 h 514350"/>
              <a:gd name="connsiteX1332" fmla="*/ 3726656 w 6400800"/>
              <a:gd name="connsiteY1332" fmla="*/ 236696 h 514350"/>
              <a:gd name="connsiteX1333" fmla="*/ 3726656 w 6400800"/>
              <a:gd name="connsiteY1333" fmla="*/ 232886 h 514350"/>
              <a:gd name="connsiteX1334" fmla="*/ 3725704 w 6400800"/>
              <a:gd name="connsiteY1334" fmla="*/ 214789 h 514350"/>
              <a:gd name="connsiteX1335" fmla="*/ 3722846 w 6400800"/>
              <a:gd name="connsiteY1335" fmla="*/ 230029 h 514350"/>
              <a:gd name="connsiteX1336" fmla="*/ 3721894 w 6400800"/>
              <a:gd name="connsiteY1336" fmla="*/ 229076 h 514350"/>
              <a:gd name="connsiteX1337" fmla="*/ 3721894 w 6400800"/>
              <a:gd name="connsiteY1337" fmla="*/ 229076 h 514350"/>
              <a:gd name="connsiteX1338" fmla="*/ 3725704 w 6400800"/>
              <a:gd name="connsiteY1338" fmla="*/ 190976 h 514350"/>
              <a:gd name="connsiteX1339" fmla="*/ 3727609 w 6400800"/>
              <a:gd name="connsiteY1339" fmla="*/ 172879 h 514350"/>
              <a:gd name="connsiteX1340" fmla="*/ 3730466 w 6400800"/>
              <a:gd name="connsiteY1340" fmla="*/ 155734 h 514350"/>
              <a:gd name="connsiteX1341" fmla="*/ 3734276 w 6400800"/>
              <a:gd name="connsiteY1341" fmla="*/ 128111 h 514350"/>
              <a:gd name="connsiteX1342" fmla="*/ 3737134 w 6400800"/>
              <a:gd name="connsiteY1342" fmla="*/ 104299 h 514350"/>
              <a:gd name="connsiteX1343" fmla="*/ 3730466 w 6400800"/>
              <a:gd name="connsiteY1343" fmla="*/ 127159 h 514350"/>
              <a:gd name="connsiteX1344" fmla="*/ 3722846 w 6400800"/>
              <a:gd name="connsiteY1344" fmla="*/ 153829 h 514350"/>
              <a:gd name="connsiteX1345" fmla="*/ 3718084 w 6400800"/>
              <a:gd name="connsiteY1345" fmla="*/ 170021 h 514350"/>
              <a:gd name="connsiteX1346" fmla="*/ 3714274 w 6400800"/>
              <a:gd name="connsiteY1346" fmla="*/ 188119 h 514350"/>
              <a:gd name="connsiteX1347" fmla="*/ 3710464 w 6400800"/>
              <a:gd name="connsiteY1347" fmla="*/ 208121 h 514350"/>
              <a:gd name="connsiteX1348" fmla="*/ 3710464 w 6400800"/>
              <a:gd name="connsiteY1348" fmla="*/ 207169 h 514350"/>
              <a:gd name="connsiteX1349" fmla="*/ 3691414 w 6400800"/>
              <a:gd name="connsiteY1349" fmla="*/ 174784 h 514350"/>
              <a:gd name="connsiteX1350" fmla="*/ 3677126 w 6400800"/>
              <a:gd name="connsiteY1350" fmla="*/ 150971 h 514350"/>
              <a:gd name="connsiteX1351" fmla="*/ 3678079 w 6400800"/>
              <a:gd name="connsiteY1351" fmla="*/ 137636 h 514350"/>
              <a:gd name="connsiteX1352" fmla="*/ 3675221 w 6400800"/>
              <a:gd name="connsiteY1352" fmla="*/ 149066 h 514350"/>
              <a:gd name="connsiteX1353" fmla="*/ 3674269 w 6400800"/>
              <a:gd name="connsiteY1353" fmla="*/ 147161 h 514350"/>
              <a:gd name="connsiteX1354" fmla="*/ 3675221 w 6400800"/>
              <a:gd name="connsiteY1354" fmla="*/ 150019 h 514350"/>
              <a:gd name="connsiteX1355" fmla="*/ 3672364 w 6400800"/>
              <a:gd name="connsiteY1355" fmla="*/ 164306 h 514350"/>
              <a:gd name="connsiteX1356" fmla="*/ 3665696 w 6400800"/>
              <a:gd name="connsiteY1356" fmla="*/ 194786 h 514350"/>
              <a:gd name="connsiteX1357" fmla="*/ 3662839 w 6400800"/>
              <a:gd name="connsiteY1357" fmla="*/ 209074 h 514350"/>
              <a:gd name="connsiteX1358" fmla="*/ 3661886 w 6400800"/>
              <a:gd name="connsiteY1358" fmla="*/ 210026 h 514350"/>
              <a:gd name="connsiteX1359" fmla="*/ 3658076 w 6400800"/>
              <a:gd name="connsiteY1359" fmla="*/ 216694 h 514350"/>
              <a:gd name="connsiteX1360" fmla="*/ 3658076 w 6400800"/>
              <a:gd name="connsiteY1360" fmla="*/ 174784 h 514350"/>
              <a:gd name="connsiteX1361" fmla="*/ 3645694 w 6400800"/>
              <a:gd name="connsiteY1361" fmla="*/ 239554 h 514350"/>
              <a:gd name="connsiteX1362" fmla="*/ 3644741 w 6400800"/>
              <a:gd name="connsiteY1362" fmla="*/ 246221 h 514350"/>
              <a:gd name="connsiteX1363" fmla="*/ 3643789 w 6400800"/>
              <a:gd name="connsiteY1363" fmla="*/ 249079 h 514350"/>
              <a:gd name="connsiteX1364" fmla="*/ 3640931 w 6400800"/>
              <a:gd name="connsiteY1364" fmla="*/ 259556 h 514350"/>
              <a:gd name="connsiteX1365" fmla="*/ 3633311 w 6400800"/>
              <a:gd name="connsiteY1365" fmla="*/ 243364 h 514350"/>
              <a:gd name="connsiteX1366" fmla="*/ 3639979 w 6400800"/>
              <a:gd name="connsiteY1366" fmla="*/ 265271 h 514350"/>
              <a:gd name="connsiteX1367" fmla="*/ 3637121 w 6400800"/>
              <a:gd name="connsiteY1367" fmla="*/ 275749 h 514350"/>
              <a:gd name="connsiteX1368" fmla="*/ 3627596 w 6400800"/>
              <a:gd name="connsiteY1368" fmla="*/ 261461 h 514350"/>
              <a:gd name="connsiteX1369" fmla="*/ 3635216 w 6400800"/>
              <a:gd name="connsiteY1369" fmla="*/ 280511 h 514350"/>
              <a:gd name="connsiteX1370" fmla="*/ 3635216 w 6400800"/>
              <a:gd name="connsiteY1370" fmla="*/ 281464 h 514350"/>
              <a:gd name="connsiteX1371" fmla="*/ 3630454 w 6400800"/>
              <a:gd name="connsiteY1371" fmla="*/ 309086 h 514350"/>
              <a:gd name="connsiteX1372" fmla="*/ 3627596 w 6400800"/>
              <a:gd name="connsiteY1372" fmla="*/ 332899 h 514350"/>
              <a:gd name="connsiteX1373" fmla="*/ 3620929 w 6400800"/>
              <a:gd name="connsiteY1373" fmla="*/ 312896 h 514350"/>
              <a:gd name="connsiteX1374" fmla="*/ 3620929 w 6400800"/>
              <a:gd name="connsiteY1374" fmla="*/ 309086 h 514350"/>
              <a:gd name="connsiteX1375" fmla="*/ 3619976 w 6400800"/>
              <a:gd name="connsiteY1375" fmla="*/ 310991 h 514350"/>
              <a:gd name="connsiteX1376" fmla="*/ 3619024 w 6400800"/>
              <a:gd name="connsiteY1376" fmla="*/ 308134 h 514350"/>
              <a:gd name="connsiteX1377" fmla="*/ 3622834 w 6400800"/>
              <a:gd name="connsiteY1377" fmla="*/ 272891 h 514350"/>
              <a:gd name="connsiteX1378" fmla="*/ 3626644 w 6400800"/>
              <a:gd name="connsiteY1378" fmla="*/ 221456 h 514350"/>
              <a:gd name="connsiteX1379" fmla="*/ 3630454 w 6400800"/>
              <a:gd name="connsiteY1379" fmla="*/ 211931 h 514350"/>
              <a:gd name="connsiteX1380" fmla="*/ 3626644 w 6400800"/>
              <a:gd name="connsiteY1380" fmla="*/ 216694 h 514350"/>
              <a:gd name="connsiteX1381" fmla="*/ 3626644 w 6400800"/>
              <a:gd name="connsiteY1381" fmla="*/ 214789 h 514350"/>
              <a:gd name="connsiteX1382" fmla="*/ 3626644 w 6400800"/>
              <a:gd name="connsiteY1382" fmla="*/ 192881 h 514350"/>
              <a:gd name="connsiteX1383" fmla="*/ 3622834 w 6400800"/>
              <a:gd name="connsiteY1383" fmla="*/ 214789 h 514350"/>
              <a:gd name="connsiteX1384" fmla="*/ 3620929 w 6400800"/>
              <a:gd name="connsiteY1384" fmla="*/ 226219 h 514350"/>
              <a:gd name="connsiteX1385" fmla="*/ 3620929 w 6400800"/>
              <a:gd name="connsiteY1385" fmla="*/ 227171 h 514350"/>
              <a:gd name="connsiteX1386" fmla="*/ 3609499 w 6400800"/>
              <a:gd name="connsiteY1386" fmla="*/ 243364 h 514350"/>
              <a:gd name="connsiteX1387" fmla="*/ 3603784 w 6400800"/>
              <a:gd name="connsiteY1387" fmla="*/ 251936 h 514350"/>
              <a:gd name="connsiteX1388" fmla="*/ 3613309 w 6400800"/>
              <a:gd name="connsiteY1388" fmla="*/ 225266 h 514350"/>
              <a:gd name="connsiteX1389" fmla="*/ 3619024 w 6400800"/>
              <a:gd name="connsiteY1389" fmla="*/ 208121 h 514350"/>
              <a:gd name="connsiteX1390" fmla="*/ 3624739 w 6400800"/>
              <a:gd name="connsiteY1390" fmla="*/ 192881 h 514350"/>
              <a:gd name="connsiteX1391" fmla="*/ 3634264 w 6400800"/>
              <a:gd name="connsiteY1391" fmla="*/ 168116 h 514350"/>
              <a:gd name="connsiteX1392" fmla="*/ 3642836 w 6400800"/>
              <a:gd name="connsiteY1392" fmla="*/ 146209 h 514350"/>
              <a:gd name="connsiteX1393" fmla="*/ 3631406 w 6400800"/>
              <a:gd name="connsiteY1393" fmla="*/ 166211 h 514350"/>
              <a:gd name="connsiteX1394" fmla="*/ 3618071 w 6400800"/>
              <a:gd name="connsiteY1394" fmla="*/ 189071 h 514350"/>
              <a:gd name="connsiteX1395" fmla="*/ 3610451 w 6400800"/>
              <a:gd name="connsiteY1395" fmla="*/ 203359 h 514350"/>
              <a:gd name="connsiteX1396" fmla="*/ 3602831 w 6400800"/>
              <a:gd name="connsiteY1396" fmla="*/ 219551 h 514350"/>
              <a:gd name="connsiteX1397" fmla="*/ 3588544 w 6400800"/>
              <a:gd name="connsiteY1397" fmla="*/ 250031 h 514350"/>
              <a:gd name="connsiteX1398" fmla="*/ 3588544 w 6400800"/>
              <a:gd name="connsiteY1398" fmla="*/ 242411 h 514350"/>
              <a:gd name="connsiteX1399" fmla="*/ 3585686 w 6400800"/>
              <a:gd name="connsiteY1399" fmla="*/ 256699 h 514350"/>
              <a:gd name="connsiteX1400" fmla="*/ 3585686 w 6400800"/>
              <a:gd name="connsiteY1400" fmla="*/ 257651 h 514350"/>
              <a:gd name="connsiteX1401" fmla="*/ 3579971 w 6400800"/>
              <a:gd name="connsiteY1401" fmla="*/ 270986 h 514350"/>
              <a:gd name="connsiteX1402" fmla="*/ 3573304 w 6400800"/>
              <a:gd name="connsiteY1402" fmla="*/ 282416 h 514350"/>
              <a:gd name="connsiteX1403" fmla="*/ 3568541 w 6400800"/>
              <a:gd name="connsiteY1403" fmla="*/ 263366 h 514350"/>
              <a:gd name="connsiteX1404" fmla="*/ 3564731 w 6400800"/>
              <a:gd name="connsiteY1404" fmla="*/ 248126 h 514350"/>
              <a:gd name="connsiteX1405" fmla="*/ 3564731 w 6400800"/>
              <a:gd name="connsiteY1405" fmla="*/ 248126 h 514350"/>
              <a:gd name="connsiteX1406" fmla="*/ 3562826 w 6400800"/>
              <a:gd name="connsiteY1406" fmla="*/ 237649 h 514350"/>
              <a:gd name="connsiteX1407" fmla="*/ 3561874 w 6400800"/>
              <a:gd name="connsiteY1407" fmla="*/ 233839 h 514350"/>
              <a:gd name="connsiteX1408" fmla="*/ 3566636 w 6400800"/>
              <a:gd name="connsiteY1408" fmla="*/ 227171 h 514350"/>
              <a:gd name="connsiteX1409" fmla="*/ 3561874 w 6400800"/>
              <a:gd name="connsiteY1409" fmla="*/ 230981 h 514350"/>
              <a:gd name="connsiteX1410" fmla="*/ 3559016 w 6400800"/>
              <a:gd name="connsiteY1410" fmla="*/ 218599 h 514350"/>
              <a:gd name="connsiteX1411" fmla="*/ 3559016 w 6400800"/>
              <a:gd name="connsiteY1411" fmla="*/ 231934 h 514350"/>
              <a:gd name="connsiteX1412" fmla="*/ 3554254 w 6400800"/>
              <a:gd name="connsiteY1412" fmla="*/ 220504 h 514350"/>
              <a:gd name="connsiteX1413" fmla="*/ 3569494 w 6400800"/>
              <a:gd name="connsiteY1413" fmla="*/ 197644 h 514350"/>
              <a:gd name="connsiteX1414" fmla="*/ 3585686 w 6400800"/>
              <a:gd name="connsiteY1414" fmla="*/ 174784 h 514350"/>
              <a:gd name="connsiteX1415" fmla="*/ 3600926 w 6400800"/>
              <a:gd name="connsiteY1415" fmla="*/ 154781 h 514350"/>
              <a:gd name="connsiteX1416" fmla="*/ 3582829 w 6400800"/>
              <a:gd name="connsiteY1416" fmla="*/ 171926 h 514350"/>
              <a:gd name="connsiteX1417" fmla="*/ 3562826 w 6400800"/>
              <a:gd name="connsiteY1417" fmla="*/ 192881 h 514350"/>
              <a:gd name="connsiteX1418" fmla="*/ 3549491 w 6400800"/>
              <a:gd name="connsiteY1418" fmla="*/ 209074 h 514350"/>
              <a:gd name="connsiteX1419" fmla="*/ 3542824 w 6400800"/>
              <a:gd name="connsiteY1419" fmla="*/ 193834 h 514350"/>
              <a:gd name="connsiteX1420" fmla="*/ 3546634 w 6400800"/>
              <a:gd name="connsiteY1420" fmla="*/ 212884 h 514350"/>
              <a:gd name="connsiteX1421" fmla="*/ 3539966 w 6400800"/>
              <a:gd name="connsiteY1421" fmla="*/ 222409 h 514350"/>
              <a:gd name="connsiteX1422" fmla="*/ 3539014 w 6400800"/>
              <a:gd name="connsiteY1422" fmla="*/ 223361 h 514350"/>
              <a:gd name="connsiteX1423" fmla="*/ 3539014 w 6400800"/>
              <a:gd name="connsiteY1423" fmla="*/ 210979 h 514350"/>
              <a:gd name="connsiteX1424" fmla="*/ 3539014 w 6400800"/>
              <a:gd name="connsiteY1424" fmla="*/ 184309 h 514350"/>
              <a:gd name="connsiteX1425" fmla="*/ 3539014 w 6400800"/>
              <a:gd name="connsiteY1425" fmla="*/ 173831 h 514350"/>
              <a:gd name="connsiteX1426" fmla="*/ 3540919 w 6400800"/>
              <a:gd name="connsiteY1426" fmla="*/ 170021 h 514350"/>
              <a:gd name="connsiteX1427" fmla="*/ 3539014 w 6400800"/>
              <a:gd name="connsiteY1427" fmla="*/ 172879 h 514350"/>
              <a:gd name="connsiteX1428" fmla="*/ 3539014 w 6400800"/>
              <a:gd name="connsiteY1428" fmla="*/ 162401 h 514350"/>
              <a:gd name="connsiteX1429" fmla="*/ 3537109 w 6400800"/>
              <a:gd name="connsiteY1429" fmla="*/ 176689 h 514350"/>
              <a:gd name="connsiteX1430" fmla="*/ 3527584 w 6400800"/>
              <a:gd name="connsiteY1430" fmla="*/ 190976 h 514350"/>
              <a:gd name="connsiteX1431" fmla="*/ 3511391 w 6400800"/>
              <a:gd name="connsiteY1431" fmla="*/ 214789 h 514350"/>
              <a:gd name="connsiteX1432" fmla="*/ 3510439 w 6400800"/>
              <a:gd name="connsiteY1432" fmla="*/ 215741 h 514350"/>
              <a:gd name="connsiteX1433" fmla="*/ 3508534 w 6400800"/>
              <a:gd name="connsiteY1433" fmla="*/ 201454 h 514350"/>
              <a:gd name="connsiteX1434" fmla="*/ 3505676 w 6400800"/>
              <a:gd name="connsiteY1434" fmla="*/ 180499 h 514350"/>
              <a:gd name="connsiteX1435" fmla="*/ 3504724 w 6400800"/>
              <a:gd name="connsiteY1435" fmla="*/ 202406 h 514350"/>
              <a:gd name="connsiteX1436" fmla="*/ 3503771 w 6400800"/>
              <a:gd name="connsiteY1436" fmla="*/ 226219 h 514350"/>
              <a:gd name="connsiteX1437" fmla="*/ 3500914 w 6400800"/>
              <a:gd name="connsiteY1437" fmla="*/ 230981 h 514350"/>
              <a:gd name="connsiteX1438" fmla="*/ 3491389 w 6400800"/>
              <a:gd name="connsiteY1438" fmla="*/ 247174 h 514350"/>
              <a:gd name="connsiteX1439" fmla="*/ 3483769 w 6400800"/>
              <a:gd name="connsiteY1439" fmla="*/ 230029 h 514350"/>
              <a:gd name="connsiteX1440" fmla="*/ 3469481 w 6400800"/>
              <a:gd name="connsiteY1440" fmla="*/ 200501 h 514350"/>
              <a:gd name="connsiteX1441" fmla="*/ 3471386 w 6400800"/>
              <a:gd name="connsiteY1441" fmla="*/ 190976 h 514350"/>
              <a:gd name="connsiteX1442" fmla="*/ 3477101 w 6400800"/>
              <a:gd name="connsiteY1442" fmla="*/ 167164 h 514350"/>
              <a:gd name="connsiteX1443" fmla="*/ 3482816 w 6400800"/>
              <a:gd name="connsiteY1443" fmla="*/ 146209 h 514350"/>
              <a:gd name="connsiteX1444" fmla="*/ 3492341 w 6400800"/>
              <a:gd name="connsiteY1444" fmla="*/ 111919 h 514350"/>
              <a:gd name="connsiteX1445" fmla="*/ 3499961 w 6400800"/>
              <a:gd name="connsiteY1445" fmla="*/ 82391 h 514350"/>
              <a:gd name="connsiteX1446" fmla="*/ 3488531 w 6400800"/>
              <a:gd name="connsiteY1446" fmla="*/ 110966 h 514350"/>
              <a:gd name="connsiteX1447" fmla="*/ 3476149 w 6400800"/>
              <a:gd name="connsiteY1447" fmla="*/ 144304 h 514350"/>
              <a:gd name="connsiteX1448" fmla="*/ 3468529 w 6400800"/>
              <a:gd name="connsiteY1448" fmla="*/ 164306 h 514350"/>
              <a:gd name="connsiteX1449" fmla="*/ 3461861 w 6400800"/>
              <a:gd name="connsiteY1449" fmla="*/ 185261 h 514350"/>
              <a:gd name="connsiteX1450" fmla="*/ 3452336 w 6400800"/>
              <a:gd name="connsiteY1450" fmla="*/ 168116 h 514350"/>
              <a:gd name="connsiteX1451" fmla="*/ 3460909 w 6400800"/>
              <a:gd name="connsiteY1451" fmla="*/ 189071 h 514350"/>
              <a:gd name="connsiteX1452" fmla="*/ 3450431 w 6400800"/>
              <a:gd name="connsiteY1452" fmla="*/ 225266 h 514350"/>
              <a:gd name="connsiteX1453" fmla="*/ 3441859 w 6400800"/>
              <a:gd name="connsiteY1453" fmla="*/ 210026 h 514350"/>
              <a:gd name="connsiteX1454" fmla="*/ 3442811 w 6400800"/>
              <a:gd name="connsiteY1454" fmla="*/ 208121 h 514350"/>
              <a:gd name="connsiteX1455" fmla="*/ 3445669 w 6400800"/>
              <a:gd name="connsiteY1455" fmla="*/ 190976 h 514350"/>
              <a:gd name="connsiteX1456" fmla="*/ 3439001 w 6400800"/>
              <a:gd name="connsiteY1456" fmla="*/ 205264 h 514350"/>
              <a:gd name="connsiteX1457" fmla="*/ 3439001 w 6400800"/>
              <a:gd name="connsiteY1457" fmla="*/ 205264 h 514350"/>
              <a:gd name="connsiteX1458" fmla="*/ 3438049 w 6400800"/>
              <a:gd name="connsiteY1458" fmla="*/ 165259 h 514350"/>
              <a:gd name="connsiteX1459" fmla="*/ 3437096 w 6400800"/>
              <a:gd name="connsiteY1459" fmla="*/ 135731 h 514350"/>
              <a:gd name="connsiteX1460" fmla="*/ 3435191 w 6400800"/>
              <a:gd name="connsiteY1460" fmla="*/ 112871 h 514350"/>
              <a:gd name="connsiteX1461" fmla="*/ 3433286 w 6400800"/>
              <a:gd name="connsiteY1461" fmla="*/ 92869 h 514350"/>
              <a:gd name="connsiteX1462" fmla="*/ 3431381 w 6400800"/>
              <a:gd name="connsiteY1462" fmla="*/ 112871 h 514350"/>
              <a:gd name="connsiteX1463" fmla="*/ 3428524 w 6400800"/>
              <a:gd name="connsiteY1463" fmla="*/ 149066 h 514350"/>
              <a:gd name="connsiteX1464" fmla="*/ 3428524 w 6400800"/>
              <a:gd name="connsiteY1464" fmla="*/ 150019 h 514350"/>
              <a:gd name="connsiteX1465" fmla="*/ 3426619 w 6400800"/>
              <a:gd name="connsiteY1465" fmla="*/ 131921 h 514350"/>
              <a:gd name="connsiteX1466" fmla="*/ 3423761 w 6400800"/>
              <a:gd name="connsiteY1466" fmla="*/ 113824 h 514350"/>
              <a:gd name="connsiteX1467" fmla="*/ 3422809 w 6400800"/>
              <a:gd name="connsiteY1467" fmla="*/ 131921 h 514350"/>
              <a:gd name="connsiteX1468" fmla="*/ 3420904 w 6400800"/>
              <a:gd name="connsiteY1468" fmla="*/ 174784 h 514350"/>
              <a:gd name="connsiteX1469" fmla="*/ 3412331 w 6400800"/>
              <a:gd name="connsiteY1469" fmla="*/ 162401 h 514350"/>
              <a:gd name="connsiteX1470" fmla="*/ 3398044 w 6400800"/>
              <a:gd name="connsiteY1470" fmla="*/ 141446 h 514350"/>
              <a:gd name="connsiteX1471" fmla="*/ 3401854 w 6400800"/>
              <a:gd name="connsiteY1471" fmla="*/ 123349 h 514350"/>
              <a:gd name="connsiteX1472" fmla="*/ 3396139 w 6400800"/>
              <a:gd name="connsiteY1472" fmla="*/ 139541 h 514350"/>
              <a:gd name="connsiteX1473" fmla="*/ 3391376 w 6400800"/>
              <a:gd name="connsiteY1473" fmla="*/ 132874 h 514350"/>
              <a:gd name="connsiteX1474" fmla="*/ 3395186 w 6400800"/>
              <a:gd name="connsiteY1474" fmla="*/ 139541 h 514350"/>
              <a:gd name="connsiteX1475" fmla="*/ 3395186 w 6400800"/>
              <a:gd name="connsiteY1475" fmla="*/ 141446 h 514350"/>
              <a:gd name="connsiteX1476" fmla="*/ 3382804 w 6400800"/>
              <a:gd name="connsiteY1476" fmla="*/ 177641 h 514350"/>
              <a:gd name="connsiteX1477" fmla="*/ 3382804 w 6400800"/>
              <a:gd name="connsiteY1477" fmla="*/ 172879 h 514350"/>
              <a:gd name="connsiteX1478" fmla="*/ 3381851 w 6400800"/>
              <a:gd name="connsiteY1478" fmla="*/ 150971 h 514350"/>
              <a:gd name="connsiteX1479" fmla="*/ 3378994 w 6400800"/>
              <a:gd name="connsiteY1479" fmla="*/ 172879 h 514350"/>
              <a:gd name="connsiteX1480" fmla="*/ 3376136 w 6400800"/>
              <a:gd name="connsiteY1480" fmla="*/ 197644 h 514350"/>
              <a:gd name="connsiteX1481" fmla="*/ 3365659 w 6400800"/>
              <a:gd name="connsiteY1481" fmla="*/ 234791 h 514350"/>
              <a:gd name="connsiteX1482" fmla="*/ 3358991 w 6400800"/>
              <a:gd name="connsiteY1482" fmla="*/ 253841 h 514350"/>
              <a:gd name="connsiteX1483" fmla="*/ 3358039 w 6400800"/>
              <a:gd name="connsiteY1483" fmla="*/ 257651 h 514350"/>
              <a:gd name="connsiteX1484" fmla="*/ 3351371 w 6400800"/>
              <a:gd name="connsiteY1484" fmla="*/ 239554 h 514350"/>
              <a:gd name="connsiteX1485" fmla="*/ 3351371 w 6400800"/>
              <a:gd name="connsiteY1485" fmla="*/ 237649 h 514350"/>
              <a:gd name="connsiteX1486" fmla="*/ 3351371 w 6400800"/>
              <a:gd name="connsiteY1486" fmla="*/ 238601 h 514350"/>
              <a:gd name="connsiteX1487" fmla="*/ 3344704 w 6400800"/>
              <a:gd name="connsiteY1487" fmla="*/ 221456 h 514350"/>
              <a:gd name="connsiteX1488" fmla="*/ 3349466 w 6400800"/>
              <a:gd name="connsiteY1488" fmla="*/ 248126 h 514350"/>
              <a:gd name="connsiteX1489" fmla="*/ 3347561 w 6400800"/>
              <a:gd name="connsiteY1489" fmla="*/ 265271 h 514350"/>
              <a:gd name="connsiteX1490" fmla="*/ 3345656 w 6400800"/>
              <a:gd name="connsiteY1490" fmla="*/ 283369 h 514350"/>
              <a:gd name="connsiteX1491" fmla="*/ 3343751 w 6400800"/>
              <a:gd name="connsiteY1491" fmla="*/ 287179 h 514350"/>
              <a:gd name="connsiteX1492" fmla="*/ 3339941 w 6400800"/>
              <a:gd name="connsiteY1492" fmla="*/ 274796 h 514350"/>
              <a:gd name="connsiteX1493" fmla="*/ 3325654 w 6400800"/>
              <a:gd name="connsiteY1493" fmla="*/ 231934 h 514350"/>
              <a:gd name="connsiteX1494" fmla="*/ 3328511 w 6400800"/>
              <a:gd name="connsiteY1494" fmla="*/ 216694 h 514350"/>
              <a:gd name="connsiteX1495" fmla="*/ 3338036 w 6400800"/>
              <a:gd name="connsiteY1495" fmla="*/ 170974 h 514350"/>
              <a:gd name="connsiteX1496" fmla="*/ 3346609 w 6400800"/>
              <a:gd name="connsiteY1496" fmla="*/ 136684 h 514350"/>
              <a:gd name="connsiteX1497" fmla="*/ 3355181 w 6400800"/>
              <a:gd name="connsiteY1497" fmla="*/ 106204 h 514350"/>
              <a:gd name="connsiteX1498" fmla="*/ 3342799 w 6400800"/>
              <a:gd name="connsiteY1498" fmla="*/ 134779 h 514350"/>
              <a:gd name="connsiteX1499" fmla="*/ 3330416 w 6400800"/>
              <a:gd name="connsiteY1499" fmla="*/ 169069 h 514350"/>
              <a:gd name="connsiteX1500" fmla="*/ 3318986 w 6400800"/>
              <a:gd name="connsiteY1500" fmla="*/ 208121 h 514350"/>
              <a:gd name="connsiteX1501" fmla="*/ 3318986 w 6400800"/>
              <a:gd name="connsiteY1501" fmla="*/ 203359 h 514350"/>
              <a:gd name="connsiteX1502" fmla="*/ 3320891 w 6400800"/>
              <a:gd name="connsiteY1502" fmla="*/ 195739 h 514350"/>
              <a:gd name="connsiteX1503" fmla="*/ 3327559 w 6400800"/>
              <a:gd name="connsiteY1503" fmla="*/ 170021 h 514350"/>
              <a:gd name="connsiteX1504" fmla="*/ 3332321 w 6400800"/>
              <a:gd name="connsiteY1504" fmla="*/ 147161 h 514350"/>
              <a:gd name="connsiteX1505" fmla="*/ 3323749 w 6400800"/>
              <a:gd name="connsiteY1505" fmla="*/ 169069 h 514350"/>
              <a:gd name="connsiteX1506" fmla="*/ 3322796 w 6400800"/>
              <a:gd name="connsiteY1506" fmla="*/ 171926 h 514350"/>
              <a:gd name="connsiteX1507" fmla="*/ 3323749 w 6400800"/>
              <a:gd name="connsiteY1507" fmla="*/ 165259 h 514350"/>
              <a:gd name="connsiteX1508" fmla="*/ 3328511 w 6400800"/>
              <a:gd name="connsiteY1508" fmla="*/ 147161 h 514350"/>
              <a:gd name="connsiteX1509" fmla="*/ 3336131 w 6400800"/>
              <a:gd name="connsiteY1509" fmla="*/ 116681 h 514350"/>
              <a:gd name="connsiteX1510" fmla="*/ 3341846 w 6400800"/>
              <a:gd name="connsiteY1510" fmla="*/ 90011 h 514350"/>
              <a:gd name="connsiteX1511" fmla="*/ 3332321 w 6400800"/>
              <a:gd name="connsiteY1511" fmla="*/ 114776 h 514350"/>
              <a:gd name="connsiteX1512" fmla="*/ 3321844 w 6400800"/>
              <a:gd name="connsiteY1512" fmla="*/ 143351 h 514350"/>
              <a:gd name="connsiteX1513" fmla="*/ 3315176 w 6400800"/>
              <a:gd name="connsiteY1513" fmla="*/ 161449 h 514350"/>
              <a:gd name="connsiteX1514" fmla="*/ 3308509 w 6400800"/>
              <a:gd name="connsiteY1514" fmla="*/ 181451 h 514350"/>
              <a:gd name="connsiteX1515" fmla="*/ 3308509 w 6400800"/>
              <a:gd name="connsiteY1515" fmla="*/ 181451 h 514350"/>
              <a:gd name="connsiteX1516" fmla="*/ 3306604 w 6400800"/>
              <a:gd name="connsiteY1516" fmla="*/ 176689 h 514350"/>
              <a:gd name="connsiteX1517" fmla="*/ 3292316 w 6400800"/>
              <a:gd name="connsiteY1517" fmla="*/ 140494 h 514350"/>
              <a:gd name="connsiteX1518" fmla="*/ 3305651 w 6400800"/>
              <a:gd name="connsiteY1518" fmla="*/ 189071 h 514350"/>
              <a:gd name="connsiteX1519" fmla="*/ 3294221 w 6400800"/>
              <a:gd name="connsiteY1519" fmla="*/ 227171 h 514350"/>
              <a:gd name="connsiteX1520" fmla="*/ 3293269 w 6400800"/>
              <a:gd name="connsiteY1520" fmla="*/ 230981 h 514350"/>
              <a:gd name="connsiteX1521" fmla="*/ 3292316 w 6400800"/>
              <a:gd name="connsiteY1521" fmla="*/ 229076 h 514350"/>
              <a:gd name="connsiteX1522" fmla="*/ 3277076 w 6400800"/>
              <a:gd name="connsiteY1522" fmla="*/ 197644 h 514350"/>
              <a:gd name="connsiteX1523" fmla="*/ 3291364 w 6400800"/>
              <a:gd name="connsiteY1523" fmla="*/ 237649 h 514350"/>
              <a:gd name="connsiteX1524" fmla="*/ 3285649 w 6400800"/>
              <a:gd name="connsiteY1524" fmla="*/ 257651 h 514350"/>
              <a:gd name="connsiteX1525" fmla="*/ 3277076 w 6400800"/>
              <a:gd name="connsiteY1525" fmla="*/ 246221 h 514350"/>
              <a:gd name="connsiteX1526" fmla="*/ 3274219 w 6400800"/>
              <a:gd name="connsiteY1526" fmla="*/ 242411 h 514350"/>
              <a:gd name="connsiteX1527" fmla="*/ 3277076 w 6400800"/>
              <a:gd name="connsiteY1527" fmla="*/ 199549 h 514350"/>
              <a:gd name="connsiteX1528" fmla="*/ 3272314 w 6400800"/>
              <a:gd name="connsiteY1528" fmla="*/ 217646 h 514350"/>
              <a:gd name="connsiteX1529" fmla="*/ 3268504 w 6400800"/>
              <a:gd name="connsiteY1529" fmla="*/ 234791 h 514350"/>
              <a:gd name="connsiteX1530" fmla="*/ 3258979 w 6400800"/>
              <a:gd name="connsiteY1530" fmla="*/ 223361 h 514350"/>
              <a:gd name="connsiteX1531" fmla="*/ 3241834 w 6400800"/>
              <a:gd name="connsiteY1531" fmla="*/ 203359 h 514350"/>
              <a:gd name="connsiteX1532" fmla="*/ 3256121 w 6400800"/>
              <a:gd name="connsiteY1532" fmla="*/ 226219 h 514350"/>
              <a:gd name="connsiteX1533" fmla="*/ 3266599 w 6400800"/>
              <a:gd name="connsiteY1533" fmla="*/ 243364 h 514350"/>
              <a:gd name="connsiteX1534" fmla="*/ 3260884 w 6400800"/>
              <a:gd name="connsiteY1534" fmla="*/ 265271 h 514350"/>
              <a:gd name="connsiteX1535" fmla="*/ 3256121 w 6400800"/>
              <a:gd name="connsiteY1535" fmla="*/ 288131 h 514350"/>
              <a:gd name="connsiteX1536" fmla="*/ 3256121 w 6400800"/>
              <a:gd name="connsiteY1536" fmla="*/ 287179 h 514350"/>
              <a:gd name="connsiteX1537" fmla="*/ 3256121 w 6400800"/>
              <a:gd name="connsiteY1537" fmla="*/ 289084 h 514350"/>
              <a:gd name="connsiteX1538" fmla="*/ 3255169 w 6400800"/>
              <a:gd name="connsiteY1538" fmla="*/ 293846 h 514350"/>
              <a:gd name="connsiteX1539" fmla="*/ 3253264 w 6400800"/>
              <a:gd name="connsiteY1539" fmla="*/ 290036 h 514350"/>
              <a:gd name="connsiteX1540" fmla="*/ 3254216 w 6400800"/>
              <a:gd name="connsiteY1540" fmla="*/ 280511 h 514350"/>
              <a:gd name="connsiteX1541" fmla="*/ 3252311 w 6400800"/>
              <a:gd name="connsiteY1541" fmla="*/ 287179 h 514350"/>
              <a:gd name="connsiteX1542" fmla="*/ 3246596 w 6400800"/>
              <a:gd name="connsiteY1542" fmla="*/ 276701 h 514350"/>
              <a:gd name="connsiteX1543" fmla="*/ 3251359 w 6400800"/>
              <a:gd name="connsiteY1543" fmla="*/ 290989 h 514350"/>
              <a:gd name="connsiteX1544" fmla="*/ 3249454 w 6400800"/>
              <a:gd name="connsiteY1544" fmla="*/ 298609 h 514350"/>
              <a:gd name="connsiteX1545" fmla="*/ 3247549 w 6400800"/>
              <a:gd name="connsiteY1545" fmla="*/ 304324 h 514350"/>
              <a:gd name="connsiteX1546" fmla="*/ 3246596 w 6400800"/>
              <a:gd name="connsiteY1546" fmla="*/ 301466 h 514350"/>
              <a:gd name="connsiteX1547" fmla="*/ 3246596 w 6400800"/>
              <a:gd name="connsiteY1547" fmla="*/ 306229 h 514350"/>
              <a:gd name="connsiteX1548" fmla="*/ 3243739 w 6400800"/>
              <a:gd name="connsiteY1548" fmla="*/ 317659 h 514350"/>
              <a:gd name="connsiteX1549" fmla="*/ 3239929 w 6400800"/>
              <a:gd name="connsiteY1549" fmla="*/ 304324 h 514350"/>
              <a:gd name="connsiteX1550" fmla="*/ 3242786 w 6400800"/>
              <a:gd name="connsiteY1550" fmla="*/ 296704 h 514350"/>
              <a:gd name="connsiteX1551" fmla="*/ 3238976 w 6400800"/>
              <a:gd name="connsiteY1551" fmla="*/ 302419 h 514350"/>
              <a:gd name="connsiteX1552" fmla="*/ 3236119 w 6400800"/>
              <a:gd name="connsiteY1552" fmla="*/ 293846 h 514350"/>
              <a:gd name="connsiteX1553" fmla="*/ 3235166 w 6400800"/>
              <a:gd name="connsiteY1553" fmla="*/ 290036 h 514350"/>
              <a:gd name="connsiteX1554" fmla="*/ 3241834 w 6400800"/>
              <a:gd name="connsiteY1554" fmla="*/ 273844 h 514350"/>
              <a:gd name="connsiteX1555" fmla="*/ 3249454 w 6400800"/>
              <a:gd name="connsiteY1555" fmla="*/ 256699 h 514350"/>
              <a:gd name="connsiteX1556" fmla="*/ 3256121 w 6400800"/>
              <a:gd name="connsiteY1556" fmla="*/ 242411 h 514350"/>
              <a:gd name="connsiteX1557" fmla="*/ 3245644 w 6400800"/>
              <a:gd name="connsiteY1557" fmla="*/ 254794 h 514350"/>
              <a:gd name="connsiteX1558" fmla="*/ 3235166 w 6400800"/>
              <a:gd name="connsiteY1558" fmla="*/ 270034 h 514350"/>
              <a:gd name="connsiteX1559" fmla="*/ 3230404 w 6400800"/>
              <a:gd name="connsiteY1559" fmla="*/ 276701 h 514350"/>
              <a:gd name="connsiteX1560" fmla="*/ 3229451 w 6400800"/>
              <a:gd name="connsiteY1560" fmla="*/ 272891 h 514350"/>
              <a:gd name="connsiteX1561" fmla="*/ 3222784 w 6400800"/>
              <a:gd name="connsiteY1561" fmla="*/ 253841 h 514350"/>
              <a:gd name="connsiteX1562" fmla="*/ 3218021 w 6400800"/>
              <a:gd name="connsiteY1562" fmla="*/ 241459 h 514350"/>
              <a:gd name="connsiteX1563" fmla="*/ 3218021 w 6400800"/>
              <a:gd name="connsiteY1563" fmla="*/ 236696 h 514350"/>
              <a:gd name="connsiteX1564" fmla="*/ 3222784 w 6400800"/>
              <a:gd name="connsiteY1564" fmla="*/ 206216 h 514350"/>
              <a:gd name="connsiteX1565" fmla="*/ 3229451 w 6400800"/>
              <a:gd name="connsiteY1565" fmla="*/ 166211 h 514350"/>
              <a:gd name="connsiteX1566" fmla="*/ 3235166 w 6400800"/>
              <a:gd name="connsiteY1566" fmla="*/ 135731 h 514350"/>
              <a:gd name="connsiteX1567" fmla="*/ 3239929 w 6400800"/>
              <a:gd name="connsiteY1567" fmla="*/ 109061 h 514350"/>
              <a:gd name="connsiteX1568" fmla="*/ 3231356 w 6400800"/>
              <a:gd name="connsiteY1568" fmla="*/ 134779 h 514350"/>
              <a:gd name="connsiteX1569" fmla="*/ 3212306 w 6400800"/>
              <a:gd name="connsiteY1569" fmla="*/ 204311 h 514350"/>
              <a:gd name="connsiteX1570" fmla="*/ 3209449 w 6400800"/>
              <a:gd name="connsiteY1570" fmla="*/ 215741 h 514350"/>
              <a:gd name="connsiteX1571" fmla="*/ 3204686 w 6400800"/>
              <a:gd name="connsiteY1571" fmla="*/ 204311 h 514350"/>
              <a:gd name="connsiteX1572" fmla="*/ 3203734 w 6400800"/>
              <a:gd name="connsiteY1572" fmla="*/ 175736 h 514350"/>
              <a:gd name="connsiteX1573" fmla="*/ 3200876 w 6400800"/>
              <a:gd name="connsiteY1573" fmla="*/ 206216 h 514350"/>
              <a:gd name="connsiteX1574" fmla="*/ 3196114 w 6400800"/>
              <a:gd name="connsiteY1574" fmla="*/ 240506 h 514350"/>
              <a:gd name="connsiteX1575" fmla="*/ 3195161 w 6400800"/>
              <a:gd name="connsiteY1575" fmla="*/ 243364 h 514350"/>
              <a:gd name="connsiteX1576" fmla="*/ 3196114 w 6400800"/>
              <a:gd name="connsiteY1576" fmla="*/ 217646 h 514350"/>
              <a:gd name="connsiteX1577" fmla="*/ 3198019 w 6400800"/>
              <a:gd name="connsiteY1577" fmla="*/ 180499 h 514350"/>
              <a:gd name="connsiteX1578" fmla="*/ 3199924 w 6400800"/>
              <a:gd name="connsiteY1578" fmla="*/ 151924 h 514350"/>
              <a:gd name="connsiteX1579" fmla="*/ 3200876 w 6400800"/>
              <a:gd name="connsiteY1579" fmla="*/ 127159 h 514350"/>
              <a:gd name="connsiteX1580" fmla="*/ 3195161 w 6400800"/>
              <a:gd name="connsiteY1580" fmla="*/ 151924 h 514350"/>
              <a:gd name="connsiteX1581" fmla="*/ 3184684 w 6400800"/>
              <a:gd name="connsiteY1581" fmla="*/ 217646 h 514350"/>
              <a:gd name="connsiteX1582" fmla="*/ 3181826 w 6400800"/>
              <a:gd name="connsiteY1582" fmla="*/ 235744 h 514350"/>
              <a:gd name="connsiteX1583" fmla="*/ 3179921 w 6400800"/>
              <a:gd name="connsiteY1583" fmla="*/ 231934 h 514350"/>
              <a:gd name="connsiteX1584" fmla="*/ 3179921 w 6400800"/>
              <a:gd name="connsiteY1584" fmla="*/ 224314 h 514350"/>
              <a:gd name="connsiteX1585" fmla="*/ 3178969 w 6400800"/>
              <a:gd name="connsiteY1585" fmla="*/ 230029 h 514350"/>
              <a:gd name="connsiteX1586" fmla="*/ 3177064 w 6400800"/>
              <a:gd name="connsiteY1586" fmla="*/ 227171 h 514350"/>
              <a:gd name="connsiteX1587" fmla="*/ 3178016 w 6400800"/>
              <a:gd name="connsiteY1587" fmla="*/ 231934 h 514350"/>
              <a:gd name="connsiteX1588" fmla="*/ 3174206 w 6400800"/>
              <a:gd name="connsiteY1588" fmla="*/ 250984 h 514350"/>
              <a:gd name="connsiteX1589" fmla="*/ 3170396 w 6400800"/>
              <a:gd name="connsiteY1589" fmla="*/ 277654 h 514350"/>
              <a:gd name="connsiteX1590" fmla="*/ 3169444 w 6400800"/>
              <a:gd name="connsiteY1590" fmla="*/ 275749 h 514350"/>
              <a:gd name="connsiteX1591" fmla="*/ 3163729 w 6400800"/>
              <a:gd name="connsiteY1591" fmla="*/ 215741 h 514350"/>
              <a:gd name="connsiteX1592" fmla="*/ 3162776 w 6400800"/>
              <a:gd name="connsiteY1592" fmla="*/ 207169 h 514350"/>
              <a:gd name="connsiteX1593" fmla="*/ 3163729 w 6400800"/>
              <a:gd name="connsiteY1593" fmla="*/ 203359 h 514350"/>
              <a:gd name="connsiteX1594" fmla="*/ 3174206 w 6400800"/>
              <a:gd name="connsiteY1594" fmla="*/ 132874 h 514350"/>
              <a:gd name="connsiteX1595" fmla="*/ 3178016 w 6400800"/>
              <a:gd name="connsiteY1595" fmla="*/ 106204 h 514350"/>
              <a:gd name="connsiteX1596" fmla="*/ 3170396 w 6400800"/>
              <a:gd name="connsiteY1596" fmla="*/ 131921 h 514350"/>
              <a:gd name="connsiteX1597" fmla="*/ 3158014 w 6400800"/>
              <a:gd name="connsiteY1597" fmla="*/ 177641 h 514350"/>
              <a:gd name="connsiteX1598" fmla="*/ 3154204 w 6400800"/>
              <a:gd name="connsiteY1598" fmla="*/ 159544 h 514350"/>
              <a:gd name="connsiteX1599" fmla="*/ 3149441 w 6400800"/>
              <a:gd name="connsiteY1599" fmla="*/ 134779 h 514350"/>
              <a:gd name="connsiteX1600" fmla="*/ 3143726 w 6400800"/>
              <a:gd name="connsiteY1600" fmla="*/ 112871 h 514350"/>
              <a:gd name="connsiteX1601" fmla="*/ 3133249 w 6400800"/>
              <a:gd name="connsiteY1601" fmla="*/ 77629 h 514350"/>
              <a:gd name="connsiteX1602" fmla="*/ 3122771 w 6400800"/>
              <a:gd name="connsiteY1602" fmla="*/ 47149 h 514350"/>
              <a:gd name="connsiteX1603" fmla="*/ 3129439 w 6400800"/>
              <a:gd name="connsiteY1603" fmla="*/ 78581 h 514350"/>
              <a:gd name="connsiteX1604" fmla="*/ 3136106 w 6400800"/>
              <a:gd name="connsiteY1604" fmla="*/ 114776 h 514350"/>
              <a:gd name="connsiteX1605" fmla="*/ 3139916 w 6400800"/>
              <a:gd name="connsiteY1605" fmla="*/ 136684 h 514350"/>
              <a:gd name="connsiteX1606" fmla="*/ 3142774 w 6400800"/>
              <a:gd name="connsiteY1606" fmla="*/ 161449 h 514350"/>
              <a:gd name="connsiteX1607" fmla="*/ 3147536 w 6400800"/>
              <a:gd name="connsiteY1607" fmla="*/ 213836 h 514350"/>
              <a:gd name="connsiteX1608" fmla="*/ 3146584 w 6400800"/>
              <a:gd name="connsiteY1608" fmla="*/ 217646 h 514350"/>
              <a:gd name="connsiteX1609" fmla="*/ 3143726 w 6400800"/>
              <a:gd name="connsiteY1609" fmla="*/ 210026 h 514350"/>
              <a:gd name="connsiteX1610" fmla="*/ 3138964 w 6400800"/>
              <a:gd name="connsiteY1610" fmla="*/ 196691 h 514350"/>
              <a:gd name="connsiteX1611" fmla="*/ 3134201 w 6400800"/>
              <a:gd name="connsiteY1611" fmla="*/ 179546 h 514350"/>
              <a:gd name="connsiteX1612" fmla="*/ 3126581 w 6400800"/>
              <a:gd name="connsiteY1612" fmla="*/ 155734 h 514350"/>
              <a:gd name="connsiteX1613" fmla="*/ 3129439 w 6400800"/>
              <a:gd name="connsiteY1613" fmla="*/ 172879 h 514350"/>
              <a:gd name="connsiteX1614" fmla="*/ 3118961 w 6400800"/>
              <a:gd name="connsiteY1614" fmla="*/ 150019 h 514350"/>
              <a:gd name="connsiteX1615" fmla="*/ 3112294 w 6400800"/>
              <a:gd name="connsiteY1615" fmla="*/ 136684 h 514350"/>
              <a:gd name="connsiteX1616" fmla="*/ 3102769 w 6400800"/>
              <a:gd name="connsiteY1616" fmla="*/ 113824 h 514350"/>
              <a:gd name="connsiteX1617" fmla="*/ 3090386 w 6400800"/>
              <a:gd name="connsiteY1617" fmla="*/ 87154 h 514350"/>
              <a:gd name="connsiteX1618" fmla="*/ 3099911 w 6400800"/>
              <a:gd name="connsiteY1618" fmla="*/ 114776 h 514350"/>
              <a:gd name="connsiteX1619" fmla="*/ 3109436 w 6400800"/>
              <a:gd name="connsiteY1619" fmla="*/ 146209 h 514350"/>
              <a:gd name="connsiteX1620" fmla="*/ 3115151 w 6400800"/>
              <a:gd name="connsiteY1620" fmla="*/ 167164 h 514350"/>
              <a:gd name="connsiteX1621" fmla="*/ 3109436 w 6400800"/>
              <a:gd name="connsiteY1621" fmla="*/ 155734 h 514350"/>
              <a:gd name="connsiteX1622" fmla="*/ 3116104 w 6400800"/>
              <a:gd name="connsiteY1622" fmla="*/ 176689 h 514350"/>
              <a:gd name="connsiteX1623" fmla="*/ 3121819 w 6400800"/>
              <a:gd name="connsiteY1623" fmla="*/ 194786 h 514350"/>
              <a:gd name="connsiteX1624" fmla="*/ 3125629 w 6400800"/>
              <a:gd name="connsiteY1624" fmla="*/ 213836 h 514350"/>
              <a:gd name="connsiteX1625" fmla="*/ 3123724 w 6400800"/>
              <a:gd name="connsiteY1625" fmla="*/ 215741 h 514350"/>
              <a:gd name="connsiteX1626" fmla="*/ 3122771 w 6400800"/>
              <a:gd name="connsiteY1626" fmla="*/ 210979 h 514350"/>
              <a:gd name="connsiteX1627" fmla="*/ 3122771 w 6400800"/>
              <a:gd name="connsiteY1627" fmla="*/ 216694 h 514350"/>
              <a:gd name="connsiteX1628" fmla="*/ 3113246 w 6400800"/>
              <a:gd name="connsiteY1628" fmla="*/ 228124 h 514350"/>
              <a:gd name="connsiteX1629" fmla="*/ 3113246 w 6400800"/>
              <a:gd name="connsiteY1629" fmla="*/ 228124 h 514350"/>
              <a:gd name="connsiteX1630" fmla="*/ 3110389 w 6400800"/>
              <a:gd name="connsiteY1630" fmla="*/ 191929 h 514350"/>
              <a:gd name="connsiteX1631" fmla="*/ 3108484 w 6400800"/>
              <a:gd name="connsiteY1631" fmla="*/ 171926 h 514350"/>
              <a:gd name="connsiteX1632" fmla="*/ 3106579 w 6400800"/>
              <a:gd name="connsiteY1632" fmla="*/ 192881 h 514350"/>
              <a:gd name="connsiteX1633" fmla="*/ 3104674 w 6400800"/>
              <a:gd name="connsiteY1633" fmla="*/ 228124 h 514350"/>
              <a:gd name="connsiteX1634" fmla="*/ 3104674 w 6400800"/>
              <a:gd name="connsiteY1634" fmla="*/ 227171 h 514350"/>
              <a:gd name="connsiteX1635" fmla="*/ 3097054 w 6400800"/>
              <a:gd name="connsiteY1635" fmla="*/ 208121 h 514350"/>
              <a:gd name="connsiteX1636" fmla="*/ 3100864 w 6400800"/>
              <a:gd name="connsiteY1636" fmla="*/ 228124 h 514350"/>
              <a:gd name="connsiteX1637" fmla="*/ 3103721 w 6400800"/>
              <a:gd name="connsiteY1637" fmla="*/ 244316 h 514350"/>
              <a:gd name="connsiteX1638" fmla="*/ 3096101 w 6400800"/>
              <a:gd name="connsiteY1638" fmla="*/ 255746 h 514350"/>
              <a:gd name="connsiteX1639" fmla="*/ 3087529 w 6400800"/>
              <a:gd name="connsiteY1639" fmla="*/ 270034 h 514350"/>
              <a:gd name="connsiteX1640" fmla="*/ 3082766 w 6400800"/>
              <a:gd name="connsiteY1640" fmla="*/ 252889 h 514350"/>
              <a:gd name="connsiteX1641" fmla="*/ 3077051 w 6400800"/>
              <a:gd name="connsiteY1641" fmla="*/ 233839 h 514350"/>
              <a:gd name="connsiteX1642" fmla="*/ 3078956 w 6400800"/>
              <a:gd name="connsiteY1642" fmla="*/ 252889 h 514350"/>
              <a:gd name="connsiteX1643" fmla="*/ 3079909 w 6400800"/>
              <a:gd name="connsiteY1643" fmla="*/ 264319 h 514350"/>
              <a:gd name="connsiteX1644" fmla="*/ 3077051 w 6400800"/>
              <a:gd name="connsiteY1644" fmla="*/ 255746 h 514350"/>
              <a:gd name="connsiteX1645" fmla="*/ 3074194 w 6400800"/>
              <a:gd name="connsiteY1645" fmla="*/ 248126 h 514350"/>
              <a:gd name="connsiteX1646" fmla="*/ 3074194 w 6400800"/>
              <a:gd name="connsiteY1646" fmla="*/ 242411 h 514350"/>
              <a:gd name="connsiteX1647" fmla="*/ 3075146 w 6400800"/>
              <a:gd name="connsiteY1647" fmla="*/ 229076 h 514350"/>
              <a:gd name="connsiteX1648" fmla="*/ 3077051 w 6400800"/>
              <a:gd name="connsiteY1648" fmla="*/ 220504 h 514350"/>
              <a:gd name="connsiteX1649" fmla="*/ 3086576 w 6400800"/>
              <a:gd name="connsiteY1649" fmla="*/ 189071 h 514350"/>
              <a:gd name="connsiteX1650" fmla="*/ 3096101 w 6400800"/>
              <a:gd name="connsiteY1650" fmla="*/ 161449 h 514350"/>
              <a:gd name="connsiteX1651" fmla="*/ 3083719 w 6400800"/>
              <a:gd name="connsiteY1651" fmla="*/ 188119 h 514350"/>
              <a:gd name="connsiteX1652" fmla="*/ 3071336 w 6400800"/>
              <a:gd name="connsiteY1652" fmla="*/ 218599 h 514350"/>
              <a:gd name="connsiteX1653" fmla="*/ 3068479 w 6400800"/>
              <a:gd name="connsiteY1653" fmla="*/ 224314 h 514350"/>
              <a:gd name="connsiteX1654" fmla="*/ 3068479 w 6400800"/>
              <a:gd name="connsiteY1654" fmla="*/ 216694 h 514350"/>
              <a:gd name="connsiteX1655" fmla="*/ 3069431 w 6400800"/>
              <a:gd name="connsiteY1655" fmla="*/ 209074 h 514350"/>
              <a:gd name="connsiteX1656" fmla="*/ 3072289 w 6400800"/>
              <a:gd name="connsiteY1656" fmla="*/ 181451 h 514350"/>
              <a:gd name="connsiteX1657" fmla="*/ 3073241 w 6400800"/>
              <a:gd name="connsiteY1657" fmla="*/ 157639 h 514350"/>
              <a:gd name="connsiteX1658" fmla="*/ 3067526 w 6400800"/>
              <a:gd name="connsiteY1658" fmla="*/ 180499 h 514350"/>
              <a:gd name="connsiteX1659" fmla="*/ 3066574 w 6400800"/>
              <a:gd name="connsiteY1659" fmla="*/ 183356 h 514350"/>
              <a:gd name="connsiteX1660" fmla="*/ 3064669 w 6400800"/>
              <a:gd name="connsiteY1660" fmla="*/ 148114 h 514350"/>
              <a:gd name="connsiteX1661" fmla="*/ 3064669 w 6400800"/>
              <a:gd name="connsiteY1661" fmla="*/ 145256 h 514350"/>
              <a:gd name="connsiteX1662" fmla="*/ 3064669 w 6400800"/>
              <a:gd name="connsiteY1662" fmla="*/ 146209 h 514350"/>
              <a:gd name="connsiteX1663" fmla="*/ 3063716 w 6400800"/>
              <a:gd name="connsiteY1663" fmla="*/ 131921 h 514350"/>
              <a:gd name="connsiteX1664" fmla="*/ 3058954 w 6400800"/>
              <a:gd name="connsiteY1664" fmla="*/ 174784 h 514350"/>
              <a:gd name="connsiteX1665" fmla="*/ 3056096 w 6400800"/>
              <a:gd name="connsiteY1665" fmla="*/ 190976 h 514350"/>
              <a:gd name="connsiteX1666" fmla="*/ 3054191 w 6400800"/>
              <a:gd name="connsiteY1666" fmla="*/ 201454 h 514350"/>
              <a:gd name="connsiteX1667" fmla="*/ 3049429 w 6400800"/>
              <a:gd name="connsiteY1667" fmla="*/ 189071 h 514350"/>
              <a:gd name="connsiteX1668" fmla="*/ 3049429 w 6400800"/>
              <a:gd name="connsiteY1668" fmla="*/ 188119 h 514350"/>
              <a:gd name="connsiteX1669" fmla="*/ 3056096 w 6400800"/>
              <a:gd name="connsiteY1669" fmla="*/ 151924 h 514350"/>
              <a:gd name="connsiteX1670" fmla="*/ 3062764 w 6400800"/>
              <a:gd name="connsiteY1670" fmla="*/ 120491 h 514350"/>
              <a:gd name="connsiteX1671" fmla="*/ 3052286 w 6400800"/>
              <a:gd name="connsiteY1671" fmla="*/ 150971 h 514350"/>
              <a:gd name="connsiteX1672" fmla="*/ 3041809 w 6400800"/>
              <a:gd name="connsiteY1672" fmla="*/ 186214 h 514350"/>
              <a:gd name="connsiteX1673" fmla="*/ 3036094 w 6400800"/>
              <a:gd name="connsiteY1673" fmla="*/ 208121 h 514350"/>
              <a:gd name="connsiteX1674" fmla="*/ 3034189 w 6400800"/>
              <a:gd name="connsiteY1674" fmla="*/ 215741 h 514350"/>
              <a:gd name="connsiteX1675" fmla="*/ 3032284 w 6400800"/>
              <a:gd name="connsiteY1675" fmla="*/ 205264 h 514350"/>
              <a:gd name="connsiteX1676" fmla="*/ 3048476 w 6400800"/>
              <a:gd name="connsiteY1676" fmla="*/ 148114 h 514350"/>
              <a:gd name="connsiteX1677" fmla="*/ 3057049 w 6400800"/>
              <a:gd name="connsiteY1677" fmla="*/ 123349 h 514350"/>
              <a:gd name="connsiteX1678" fmla="*/ 3054191 w 6400800"/>
              <a:gd name="connsiteY1678" fmla="*/ 129064 h 514350"/>
              <a:gd name="connsiteX1679" fmla="*/ 3045619 w 6400800"/>
              <a:gd name="connsiteY1679" fmla="*/ 146209 h 514350"/>
              <a:gd name="connsiteX1680" fmla="*/ 3029426 w 6400800"/>
              <a:gd name="connsiteY1680" fmla="*/ 184309 h 514350"/>
              <a:gd name="connsiteX1681" fmla="*/ 3029426 w 6400800"/>
              <a:gd name="connsiteY1681" fmla="*/ 167164 h 514350"/>
              <a:gd name="connsiteX1682" fmla="*/ 3030379 w 6400800"/>
              <a:gd name="connsiteY1682" fmla="*/ 140494 h 514350"/>
              <a:gd name="connsiteX1683" fmla="*/ 3025616 w 6400800"/>
              <a:gd name="connsiteY1683" fmla="*/ 166211 h 514350"/>
              <a:gd name="connsiteX1684" fmla="*/ 3022759 w 6400800"/>
              <a:gd name="connsiteY1684" fmla="*/ 196691 h 514350"/>
              <a:gd name="connsiteX1685" fmla="*/ 3022759 w 6400800"/>
              <a:gd name="connsiteY1685" fmla="*/ 202406 h 514350"/>
              <a:gd name="connsiteX1686" fmla="*/ 3019901 w 6400800"/>
              <a:gd name="connsiteY1686" fmla="*/ 210979 h 514350"/>
              <a:gd name="connsiteX1687" fmla="*/ 3011329 w 6400800"/>
              <a:gd name="connsiteY1687" fmla="*/ 234791 h 514350"/>
              <a:gd name="connsiteX1688" fmla="*/ 3007519 w 6400800"/>
              <a:gd name="connsiteY1688" fmla="*/ 226219 h 514350"/>
              <a:gd name="connsiteX1689" fmla="*/ 3011329 w 6400800"/>
              <a:gd name="connsiteY1689" fmla="*/ 215741 h 514350"/>
              <a:gd name="connsiteX1690" fmla="*/ 3006566 w 6400800"/>
              <a:gd name="connsiteY1690" fmla="*/ 222409 h 514350"/>
              <a:gd name="connsiteX1691" fmla="*/ 3001804 w 6400800"/>
              <a:gd name="connsiteY1691" fmla="*/ 202406 h 514350"/>
              <a:gd name="connsiteX1692" fmla="*/ 3000851 w 6400800"/>
              <a:gd name="connsiteY1692" fmla="*/ 197644 h 514350"/>
              <a:gd name="connsiteX1693" fmla="*/ 3003709 w 6400800"/>
              <a:gd name="connsiteY1693" fmla="*/ 189071 h 514350"/>
              <a:gd name="connsiteX1694" fmla="*/ 3011329 w 6400800"/>
              <a:gd name="connsiteY1694" fmla="*/ 164306 h 514350"/>
              <a:gd name="connsiteX1695" fmla="*/ 3018949 w 6400800"/>
              <a:gd name="connsiteY1695" fmla="*/ 142399 h 514350"/>
              <a:gd name="connsiteX1696" fmla="*/ 3007519 w 6400800"/>
              <a:gd name="connsiteY1696" fmla="*/ 162401 h 514350"/>
              <a:gd name="connsiteX1697" fmla="*/ 2997994 w 6400800"/>
              <a:gd name="connsiteY1697" fmla="*/ 182404 h 514350"/>
              <a:gd name="connsiteX1698" fmla="*/ 2995136 w 6400800"/>
              <a:gd name="connsiteY1698" fmla="*/ 169069 h 514350"/>
              <a:gd name="connsiteX1699" fmla="*/ 3014186 w 6400800"/>
              <a:gd name="connsiteY1699" fmla="*/ 100489 h 514350"/>
              <a:gd name="connsiteX1700" fmla="*/ 3021806 w 6400800"/>
              <a:gd name="connsiteY1700" fmla="*/ 76676 h 514350"/>
              <a:gd name="connsiteX1701" fmla="*/ 3024664 w 6400800"/>
              <a:gd name="connsiteY1701" fmla="*/ 68104 h 514350"/>
              <a:gd name="connsiteX1702" fmla="*/ 3020854 w 6400800"/>
              <a:gd name="connsiteY1702" fmla="*/ 75724 h 514350"/>
              <a:gd name="connsiteX1703" fmla="*/ 3010376 w 6400800"/>
              <a:gd name="connsiteY1703" fmla="*/ 98584 h 514350"/>
              <a:gd name="connsiteX1704" fmla="*/ 2996089 w 6400800"/>
              <a:gd name="connsiteY1704" fmla="*/ 134779 h 514350"/>
              <a:gd name="connsiteX1705" fmla="*/ 2991326 w 6400800"/>
              <a:gd name="connsiteY1705" fmla="*/ 148114 h 514350"/>
              <a:gd name="connsiteX1706" fmla="*/ 2987516 w 6400800"/>
              <a:gd name="connsiteY1706" fmla="*/ 122396 h 514350"/>
              <a:gd name="connsiteX1707" fmla="*/ 2984659 w 6400800"/>
              <a:gd name="connsiteY1707" fmla="*/ 91916 h 514350"/>
              <a:gd name="connsiteX1708" fmla="*/ 2983706 w 6400800"/>
              <a:gd name="connsiteY1708" fmla="*/ 122396 h 514350"/>
              <a:gd name="connsiteX1709" fmla="*/ 2985611 w 6400800"/>
              <a:gd name="connsiteY1709" fmla="*/ 157639 h 514350"/>
              <a:gd name="connsiteX1710" fmla="*/ 2985611 w 6400800"/>
              <a:gd name="connsiteY1710" fmla="*/ 163354 h 514350"/>
              <a:gd name="connsiteX1711" fmla="*/ 2978944 w 6400800"/>
              <a:gd name="connsiteY1711" fmla="*/ 182404 h 514350"/>
              <a:gd name="connsiteX1712" fmla="*/ 2960846 w 6400800"/>
              <a:gd name="connsiteY1712" fmla="*/ 238601 h 514350"/>
              <a:gd name="connsiteX1713" fmla="*/ 2959894 w 6400800"/>
              <a:gd name="connsiteY1713" fmla="*/ 234791 h 514350"/>
              <a:gd name="connsiteX1714" fmla="*/ 2960846 w 6400800"/>
              <a:gd name="connsiteY1714" fmla="*/ 239554 h 514350"/>
              <a:gd name="connsiteX1715" fmla="*/ 2950369 w 6400800"/>
              <a:gd name="connsiteY1715" fmla="*/ 274796 h 514350"/>
              <a:gd name="connsiteX1716" fmla="*/ 2952274 w 6400800"/>
              <a:gd name="connsiteY1716" fmla="*/ 264319 h 514350"/>
              <a:gd name="connsiteX1717" fmla="*/ 2944654 w 6400800"/>
              <a:gd name="connsiteY1717" fmla="*/ 284321 h 514350"/>
              <a:gd name="connsiteX1718" fmla="*/ 2944654 w 6400800"/>
              <a:gd name="connsiteY1718" fmla="*/ 283369 h 514350"/>
              <a:gd name="connsiteX1719" fmla="*/ 2945606 w 6400800"/>
              <a:gd name="connsiteY1719" fmla="*/ 277654 h 514350"/>
              <a:gd name="connsiteX1720" fmla="*/ 2949416 w 6400800"/>
              <a:gd name="connsiteY1720" fmla="*/ 238601 h 514350"/>
              <a:gd name="connsiteX1721" fmla="*/ 2951321 w 6400800"/>
              <a:gd name="connsiteY1721" fmla="*/ 221456 h 514350"/>
              <a:gd name="connsiteX1722" fmla="*/ 2953226 w 6400800"/>
              <a:gd name="connsiteY1722" fmla="*/ 205264 h 514350"/>
              <a:gd name="connsiteX1723" fmla="*/ 2956084 w 6400800"/>
              <a:gd name="connsiteY1723" fmla="*/ 179546 h 514350"/>
              <a:gd name="connsiteX1724" fmla="*/ 2958941 w 6400800"/>
              <a:gd name="connsiteY1724" fmla="*/ 156686 h 514350"/>
              <a:gd name="connsiteX1725" fmla="*/ 2952274 w 6400800"/>
              <a:gd name="connsiteY1725" fmla="*/ 178594 h 514350"/>
              <a:gd name="connsiteX1726" fmla="*/ 2945606 w 6400800"/>
              <a:gd name="connsiteY1726" fmla="*/ 203359 h 514350"/>
              <a:gd name="connsiteX1727" fmla="*/ 2941796 w 6400800"/>
              <a:gd name="connsiteY1727" fmla="*/ 218599 h 514350"/>
              <a:gd name="connsiteX1728" fmla="*/ 2937986 w 6400800"/>
              <a:gd name="connsiteY1728" fmla="*/ 235744 h 514350"/>
              <a:gd name="connsiteX1729" fmla="*/ 2931319 w 6400800"/>
              <a:gd name="connsiteY1729" fmla="*/ 270034 h 514350"/>
              <a:gd name="connsiteX1730" fmla="*/ 2929414 w 6400800"/>
              <a:gd name="connsiteY1730" fmla="*/ 260509 h 514350"/>
              <a:gd name="connsiteX1731" fmla="*/ 2928461 w 6400800"/>
              <a:gd name="connsiteY1731" fmla="*/ 256699 h 514350"/>
              <a:gd name="connsiteX1732" fmla="*/ 2931319 w 6400800"/>
              <a:gd name="connsiteY1732" fmla="*/ 251936 h 514350"/>
              <a:gd name="connsiteX1733" fmla="*/ 2927509 w 6400800"/>
              <a:gd name="connsiteY1733" fmla="*/ 254794 h 514350"/>
              <a:gd name="connsiteX1734" fmla="*/ 2925604 w 6400800"/>
              <a:gd name="connsiteY1734" fmla="*/ 247174 h 514350"/>
              <a:gd name="connsiteX1735" fmla="*/ 2931319 w 6400800"/>
              <a:gd name="connsiteY1735" fmla="*/ 231934 h 514350"/>
              <a:gd name="connsiteX1736" fmla="*/ 2924651 w 6400800"/>
              <a:gd name="connsiteY1736" fmla="*/ 243364 h 514350"/>
              <a:gd name="connsiteX1737" fmla="*/ 2922746 w 6400800"/>
              <a:gd name="connsiteY1737" fmla="*/ 237649 h 514350"/>
              <a:gd name="connsiteX1738" fmla="*/ 2922746 w 6400800"/>
              <a:gd name="connsiteY1738" fmla="*/ 236696 h 514350"/>
              <a:gd name="connsiteX1739" fmla="*/ 2921794 w 6400800"/>
              <a:gd name="connsiteY1739" fmla="*/ 236696 h 514350"/>
              <a:gd name="connsiteX1740" fmla="*/ 2916079 w 6400800"/>
              <a:gd name="connsiteY1740" fmla="*/ 236696 h 514350"/>
              <a:gd name="connsiteX1741" fmla="*/ 2916079 w 6400800"/>
              <a:gd name="connsiteY1741" fmla="*/ 236696 h 514350"/>
              <a:gd name="connsiteX1742" fmla="*/ 2935129 w 6400800"/>
              <a:gd name="connsiteY1742" fmla="*/ 176689 h 514350"/>
              <a:gd name="connsiteX1743" fmla="*/ 2909411 w 6400800"/>
              <a:gd name="connsiteY1743" fmla="*/ 230029 h 514350"/>
              <a:gd name="connsiteX1744" fmla="*/ 2902744 w 6400800"/>
              <a:gd name="connsiteY1744" fmla="*/ 211931 h 514350"/>
              <a:gd name="connsiteX1745" fmla="*/ 2900839 w 6400800"/>
              <a:gd name="connsiteY1745" fmla="*/ 195739 h 514350"/>
              <a:gd name="connsiteX1746" fmla="*/ 2897981 w 6400800"/>
              <a:gd name="connsiteY1746" fmla="*/ 173831 h 514350"/>
              <a:gd name="connsiteX1747" fmla="*/ 2896076 w 6400800"/>
              <a:gd name="connsiteY1747" fmla="*/ 153829 h 514350"/>
              <a:gd name="connsiteX1748" fmla="*/ 2893219 w 6400800"/>
              <a:gd name="connsiteY1748" fmla="*/ 121444 h 514350"/>
              <a:gd name="connsiteX1749" fmla="*/ 2890361 w 6400800"/>
              <a:gd name="connsiteY1749" fmla="*/ 93821 h 514350"/>
              <a:gd name="connsiteX1750" fmla="*/ 2889409 w 6400800"/>
              <a:gd name="connsiteY1750" fmla="*/ 121444 h 514350"/>
              <a:gd name="connsiteX1751" fmla="*/ 2889409 w 6400800"/>
              <a:gd name="connsiteY1751" fmla="*/ 153829 h 514350"/>
              <a:gd name="connsiteX1752" fmla="*/ 2889409 w 6400800"/>
              <a:gd name="connsiteY1752" fmla="*/ 173831 h 514350"/>
              <a:gd name="connsiteX1753" fmla="*/ 2890361 w 6400800"/>
              <a:gd name="connsiteY1753" fmla="*/ 195739 h 514350"/>
              <a:gd name="connsiteX1754" fmla="*/ 2891314 w 6400800"/>
              <a:gd name="connsiteY1754" fmla="*/ 211931 h 514350"/>
              <a:gd name="connsiteX1755" fmla="*/ 2887504 w 6400800"/>
              <a:gd name="connsiteY1755" fmla="*/ 217646 h 514350"/>
              <a:gd name="connsiteX1756" fmla="*/ 2885599 w 6400800"/>
              <a:gd name="connsiteY1756" fmla="*/ 221456 h 514350"/>
              <a:gd name="connsiteX1757" fmla="*/ 2880836 w 6400800"/>
              <a:gd name="connsiteY1757" fmla="*/ 195739 h 514350"/>
              <a:gd name="connsiteX1758" fmla="*/ 2874169 w 6400800"/>
              <a:gd name="connsiteY1758" fmla="*/ 166211 h 514350"/>
              <a:gd name="connsiteX1759" fmla="*/ 2867501 w 6400800"/>
              <a:gd name="connsiteY1759" fmla="*/ 144304 h 514350"/>
              <a:gd name="connsiteX1760" fmla="*/ 2860834 w 6400800"/>
              <a:gd name="connsiteY1760" fmla="*/ 125254 h 514350"/>
              <a:gd name="connsiteX1761" fmla="*/ 2863691 w 6400800"/>
              <a:gd name="connsiteY1761" fmla="*/ 145256 h 514350"/>
              <a:gd name="connsiteX1762" fmla="*/ 2866549 w 6400800"/>
              <a:gd name="connsiteY1762" fmla="*/ 168116 h 514350"/>
              <a:gd name="connsiteX1763" fmla="*/ 2869406 w 6400800"/>
              <a:gd name="connsiteY1763" fmla="*/ 197644 h 514350"/>
              <a:gd name="connsiteX1764" fmla="*/ 2872264 w 6400800"/>
              <a:gd name="connsiteY1764" fmla="*/ 232886 h 514350"/>
              <a:gd name="connsiteX1765" fmla="*/ 2873216 w 6400800"/>
              <a:gd name="connsiteY1765" fmla="*/ 247174 h 514350"/>
              <a:gd name="connsiteX1766" fmla="*/ 2864644 w 6400800"/>
              <a:gd name="connsiteY1766" fmla="*/ 270034 h 514350"/>
              <a:gd name="connsiteX1767" fmla="*/ 2863691 w 6400800"/>
              <a:gd name="connsiteY1767" fmla="*/ 274796 h 514350"/>
              <a:gd name="connsiteX1768" fmla="*/ 2855119 w 6400800"/>
              <a:gd name="connsiteY1768" fmla="*/ 257651 h 514350"/>
              <a:gd name="connsiteX1769" fmla="*/ 2841784 w 6400800"/>
              <a:gd name="connsiteY1769" fmla="*/ 230029 h 514350"/>
              <a:gd name="connsiteX1770" fmla="*/ 2855119 w 6400800"/>
              <a:gd name="connsiteY1770" fmla="*/ 226219 h 514350"/>
              <a:gd name="connsiteX1771" fmla="*/ 2853214 w 6400800"/>
              <a:gd name="connsiteY1771" fmla="*/ 231934 h 514350"/>
              <a:gd name="connsiteX1772" fmla="*/ 2840831 w 6400800"/>
              <a:gd name="connsiteY1772" fmla="*/ 209074 h 514350"/>
              <a:gd name="connsiteX1773" fmla="*/ 2866549 w 6400800"/>
              <a:gd name="connsiteY1773" fmla="*/ 150971 h 514350"/>
              <a:gd name="connsiteX1774" fmla="*/ 2835116 w 6400800"/>
              <a:gd name="connsiteY1774" fmla="*/ 198596 h 514350"/>
              <a:gd name="connsiteX1775" fmla="*/ 2829401 w 6400800"/>
              <a:gd name="connsiteY1775" fmla="*/ 188119 h 514350"/>
              <a:gd name="connsiteX1776" fmla="*/ 2820829 w 6400800"/>
              <a:gd name="connsiteY1776" fmla="*/ 132874 h 514350"/>
              <a:gd name="connsiteX1777" fmla="*/ 2821781 w 6400800"/>
              <a:gd name="connsiteY1777" fmla="*/ 173831 h 514350"/>
              <a:gd name="connsiteX1778" fmla="*/ 2807494 w 6400800"/>
              <a:gd name="connsiteY1778" fmla="*/ 151924 h 514350"/>
              <a:gd name="connsiteX1779" fmla="*/ 2782729 w 6400800"/>
              <a:gd name="connsiteY1779" fmla="*/ 115729 h 514350"/>
              <a:gd name="connsiteX1780" fmla="*/ 2759869 w 6400800"/>
              <a:gd name="connsiteY1780" fmla="*/ 85249 h 514350"/>
              <a:gd name="connsiteX1781" fmla="*/ 2778919 w 6400800"/>
              <a:gd name="connsiteY1781" fmla="*/ 118586 h 514350"/>
              <a:gd name="connsiteX1782" fmla="*/ 2799874 w 6400800"/>
              <a:gd name="connsiteY1782" fmla="*/ 156686 h 514350"/>
              <a:gd name="connsiteX1783" fmla="*/ 2812256 w 6400800"/>
              <a:gd name="connsiteY1783" fmla="*/ 180499 h 514350"/>
              <a:gd name="connsiteX1784" fmla="*/ 2820829 w 6400800"/>
              <a:gd name="connsiteY1784" fmla="*/ 197644 h 514350"/>
              <a:gd name="connsiteX1785" fmla="*/ 2820829 w 6400800"/>
              <a:gd name="connsiteY1785" fmla="*/ 204311 h 514350"/>
              <a:gd name="connsiteX1786" fmla="*/ 2821781 w 6400800"/>
              <a:gd name="connsiteY1786" fmla="*/ 218599 h 514350"/>
              <a:gd name="connsiteX1787" fmla="*/ 2817019 w 6400800"/>
              <a:gd name="connsiteY1787" fmla="*/ 227171 h 514350"/>
              <a:gd name="connsiteX1788" fmla="*/ 2806541 w 6400800"/>
              <a:gd name="connsiteY1788" fmla="*/ 211931 h 514350"/>
              <a:gd name="connsiteX1789" fmla="*/ 2805589 w 6400800"/>
              <a:gd name="connsiteY1789" fmla="*/ 210026 h 514350"/>
              <a:gd name="connsiteX1790" fmla="*/ 2806541 w 6400800"/>
              <a:gd name="connsiteY1790" fmla="*/ 208121 h 514350"/>
              <a:gd name="connsiteX1791" fmla="*/ 2805589 w 6400800"/>
              <a:gd name="connsiteY1791" fmla="*/ 209074 h 514350"/>
              <a:gd name="connsiteX1792" fmla="*/ 2792254 w 6400800"/>
              <a:gd name="connsiteY1792" fmla="*/ 191929 h 514350"/>
              <a:gd name="connsiteX1793" fmla="*/ 2767489 w 6400800"/>
              <a:gd name="connsiteY1793" fmla="*/ 161449 h 514350"/>
              <a:gd name="connsiteX1794" fmla="*/ 2765584 w 6400800"/>
              <a:gd name="connsiteY1794" fmla="*/ 158591 h 514350"/>
              <a:gd name="connsiteX1795" fmla="*/ 2765584 w 6400800"/>
              <a:gd name="connsiteY1795" fmla="*/ 155734 h 514350"/>
              <a:gd name="connsiteX1796" fmla="*/ 2762726 w 6400800"/>
              <a:gd name="connsiteY1796" fmla="*/ 128111 h 514350"/>
              <a:gd name="connsiteX1797" fmla="*/ 2759869 w 6400800"/>
              <a:gd name="connsiteY1797" fmla="*/ 103346 h 514350"/>
              <a:gd name="connsiteX1798" fmla="*/ 2758916 w 6400800"/>
              <a:gd name="connsiteY1798" fmla="*/ 128111 h 514350"/>
              <a:gd name="connsiteX1799" fmla="*/ 2758916 w 6400800"/>
              <a:gd name="connsiteY1799" fmla="*/ 150019 h 514350"/>
              <a:gd name="connsiteX1800" fmla="*/ 2745581 w 6400800"/>
              <a:gd name="connsiteY1800" fmla="*/ 135731 h 514350"/>
              <a:gd name="connsiteX1801" fmla="*/ 2758916 w 6400800"/>
              <a:gd name="connsiteY1801" fmla="*/ 153829 h 514350"/>
              <a:gd name="connsiteX1802" fmla="*/ 2758916 w 6400800"/>
              <a:gd name="connsiteY1802" fmla="*/ 155734 h 514350"/>
              <a:gd name="connsiteX1803" fmla="*/ 2758916 w 6400800"/>
              <a:gd name="connsiteY1803" fmla="*/ 172879 h 514350"/>
              <a:gd name="connsiteX1804" fmla="*/ 2759869 w 6400800"/>
              <a:gd name="connsiteY1804" fmla="*/ 191929 h 514350"/>
              <a:gd name="connsiteX1805" fmla="*/ 2761774 w 6400800"/>
              <a:gd name="connsiteY1805" fmla="*/ 219551 h 514350"/>
              <a:gd name="connsiteX1806" fmla="*/ 2760821 w 6400800"/>
              <a:gd name="connsiteY1806" fmla="*/ 217646 h 514350"/>
              <a:gd name="connsiteX1807" fmla="*/ 2760821 w 6400800"/>
              <a:gd name="connsiteY1807" fmla="*/ 216694 h 514350"/>
              <a:gd name="connsiteX1808" fmla="*/ 2760821 w 6400800"/>
              <a:gd name="connsiteY1808" fmla="*/ 217646 h 514350"/>
              <a:gd name="connsiteX1809" fmla="*/ 2741771 w 6400800"/>
              <a:gd name="connsiteY1809" fmla="*/ 172879 h 514350"/>
              <a:gd name="connsiteX1810" fmla="*/ 2757011 w 6400800"/>
              <a:gd name="connsiteY1810" fmla="*/ 228124 h 514350"/>
              <a:gd name="connsiteX1811" fmla="*/ 2743676 w 6400800"/>
              <a:gd name="connsiteY1811" fmla="*/ 268129 h 514350"/>
              <a:gd name="connsiteX1812" fmla="*/ 2736056 w 6400800"/>
              <a:gd name="connsiteY1812" fmla="*/ 254794 h 514350"/>
              <a:gd name="connsiteX1813" fmla="*/ 2737009 w 6400800"/>
              <a:gd name="connsiteY1813" fmla="*/ 232886 h 514350"/>
              <a:gd name="connsiteX1814" fmla="*/ 2732246 w 6400800"/>
              <a:gd name="connsiteY1814" fmla="*/ 249079 h 514350"/>
              <a:gd name="connsiteX1815" fmla="*/ 2730341 w 6400800"/>
              <a:gd name="connsiteY1815" fmla="*/ 246221 h 514350"/>
              <a:gd name="connsiteX1816" fmla="*/ 2731294 w 6400800"/>
              <a:gd name="connsiteY1816" fmla="*/ 250031 h 514350"/>
              <a:gd name="connsiteX1817" fmla="*/ 2729389 w 6400800"/>
              <a:gd name="connsiteY1817" fmla="*/ 258604 h 514350"/>
              <a:gd name="connsiteX1818" fmla="*/ 2729389 w 6400800"/>
              <a:gd name="connsiteY1818" fmla="*/ 247174 h 514350"/>
              <a:gd name="connsiteX1819" fmla="*/ 2731294 w 6400800"/>
              <a:gd name="connsiteY1819" fmla="*/ 218599 h 514350"/>
              <a:gd name="connsiteX1820" fmla="*/ 2733199 w 6400800"/>
              <a:gd name="connsiteY1820" fmla="*/ 219551 h 514350"/>
              <a:gd name="connsiteX1821" fmla="*/ 2736056 w 6400800"/>
              <a:gd name="connsiteY1821" fmla="*/ 222409 h 514350"/>
              <a:gd name="connsiteX1822" fmla="*/ 2738914 w 6400800"/>
              <a:gd name="connsiteY1822" fmla="*/ 230981 h 514350"/>
              <a:gd name="connsiteX1823" fmla="*/ 2737961 w 6400800"/>
              <a:gd name="connsiteY1823" fmla="*/ 222409 h 514350"/>
              <a:gd name="connsiteX1824" fmla="*/ 2735104 w 6400800"/>
              <a:gd name="connsiteY1824" fmla="*/ 218599 h 514350"/>
              <a:gd name="connsiteX1825" fmla="*/ 2730341 w 6400800"/>
              <a:gd name="connsiteY1825" fmla="*/ 216694 h 514350"/>
              <a:gd name="connsiteX1826" fmla="*/ 2728436 w 6400800"/>
              <a:gd name="connsiteY1826" fmla="*/ 216694 h 514350"/>
              <a:gd name="connsiteX1827" fmla="*/ 2728436 w 6400800"/>
              <a:gd name="connsiteY1827" fmla="*/ 218599 h 514350"/>
              <a:gd name="connsiteX1828" fmla="*/ 2721769 w 6400800"/>
              <a:gd name="connsiteY1828" fmla="*/ 248126 h 514350"/>
              <a:gd name="connsiteX1829" fmla="*/ 2719864 w 6400800"/>
              <a:gd name="connsiteY1829" fmla="*/ 260509 h 514350"/>
              <a:gd name="connsiteX1830" fmla="*/ 2717006 w 6400800"/>
              <a:gd name="connsiteY1830" fmla="*/ 254794 h 514350"/>
              <a:gd name="connsiteX1831" fmla="*/ 2717006 w 6400800"/>
              <a:gd name="connsiteY1831" fmla="*/ 253841 h 514350"/>
              <a:gd name="connsiteX1832" fmla="*/ 2718911 w 6400800"/>
              <a:gd name="connsiteY1832" fmla="*/ 238601 h 514350"/>
              <a:gd name="connsiteX1833" fmla="*/ 2716054 w 6400800"/>
              <a:gd name="connsiteY1833" fmla="*/ 247174 h 514350"/>
              <a:gd name="connsiteX1834" fmla="*/ 2716054 w 6400800"/>
              <a:gd name="connsiteY1834" fmla="*/ 176689 h 514350"/>
              <a:gd name="connsiteX1835" fmla="*/ 2713196 w 6400800"/>
              <a:gd name="connsiteY1835" fmla="*/ 198596 h 514350"/>
              <a:gd name="connsiteX1836" fmla="*/ 2709386 w 6400800"/>
              <a:gd name="connsiteY1836" fmla="*/ 230029 h 514350"/>
              <a:gd name="connsiteX1837" fmla="*/ 2704624 w 6400800"/>
              <a:gd name="connsiteY1837" fmla="*/ 218599 h 514350"/>
              <a:gd name="connsiteX1838" fmla="*/ 2703671 w 6400800"/>
              <a:gd name="connsiteY1838" fmla="*/ 199549 h 514350"/>
              <a:gd name="connsiteX1839" fmla="*/ 2703671 w 6400800"/>
              <a:gd name="connsiteY1839" fmla="*/ 163354 h 514350"/>
              <a:gd name="connsiteX1840" fmla="*/ 2706529 w 6400800"/>
              <a:gd name="connsiteY1840" fmla="*/ 164306 h 514350"/>
              <a:gd name="connsiteX1841" fmla="*/ 2710339 w 6400800"/>
              <a:gd name="connsiteY1841" fmla="*/ 167164 h 514350"/>
              <a:gd name="connsiteX1842" fmla="*/ 2714149 w 6400800"/>
              <a:gd name="connsiteY1842" fmla="*/ 176689 h 514350"/>
              <a:gd name="connsiteX1843" fmla="*/ 2712244 w 6400800"/>
              <a:gd name="connsiteY1843" fmla="*/ 166211 h 514350"/>
              <a:gd name="connsiteX1844" fmla="*/ 2708434 w 6400800"/>
              <a:gd name="connsiteY1844" fmla="*/ 161449 h 514350"/>
              <a:gd name="connsiteX1845" fmla="*/ 2702719 w 6400800"/>
              <a:gd name="connsiteY1845" fmla="*/ 159544 h 514350"/>
              <a:gd name="connsiteX1846" fmla="*/ 2700814 w 6400800"/>
              <a:gd name="connsiteY1846" fmla="*/ 159544 h 514350"/>
              <a:gd name="connsiteX1847" fmla="*/ 2700814 w 6400800"/>
              <a:gd name="connsiteY1847" fmla="*/ 161449 h 514350"/>
              <a:gd name="connsiteX1848" fmla="*/ 2697004 w 6400800"/>
              <a:gd name="connsiteY1848" fmla="*/ 193834 h 514350"/>
              <a:gd name="connsiteX1849" fmla="*/ 2693194 w 6400800"/>
              <a:gd name="connsiteY1849" fmla="*/ 181451 h 514350"/>
              <a:gd name="connsiteX1850" fmla="*/ 2697004 w 6400800"/>
              <a:gd name="connsiteY1850" fmla="*/ 198596 h 514350"/>
              <a:gd name="connsiteX1851" fmla="*/ 2697004 w 6400800"/>
              <a:gd name="connsiteY1851" fmla="*/ 198596 h 514350"/>
              <a:gd name="connsiteX1852" fmla="*/ 2696051 w 6400800"/>
              <a:gd name="connsiteY1852" fmla="*/ 236696 h 514350"/>
              <a:gd name="connsiteX1853" fmla="*/ 2697004 w 6400800"/>
              <a:gd name="connsiteY1853" fmla="*/ 262414 h 514350"/>
              <a:gd name="connsiteX1854" fmla="*/ 2697004 w 6400800"/>
              <a:gd name="connsiteY1854" fmla="*/ 263366 h 514350"/>
              <a:gd name="connsiteX1855" fmla="*/ 2696051 w 6400800"/>
              <a:gd name="connsiteY1855" fmla="*/ 265271 h 514350"/>
              <a:gd name="connsiteX1856" fmla="*/ 2694146 w 6400800"/>
              <a:gd name="connsiteY1856" fmla="*/ 261461 h 514350"/>
              <a:gd name="connsiteX1857" fmla="*/ 2685574 w 6400800"/>
              <a:gd name="connsiteY1857" fmla="*/ 246221 h 514350"/>
              <a:gd name="connsiteX1858" fmla="*/ 2677954 w 6400800"/>
              <a:gd name="connsiteY1858" fmla="*/ 210979 h 514350"/>
              <a:gd name="connsiteX1859" fmla="*/ 2676049 w 6400800"/>
              <a:gd name="connsiteY1859" fmla="*/ 200501 h 514350"/>
              <a:gd name="connsiteX1860" fmla="*/ 2681764 w 6400800"/>
              <a:gd name="connsiteY1860" fmla="*/ 173831 h 514350"/>
              <a:gd name="connsiteX1861" fmla="*/ 2687479 w 6400800"/>
              <a:gd name="connsiteY1861" fmla="*/ 144304 h 514350"/>
              <a:gd name="connsiteX1862" fmla="*/ 2691289 w 6400800"/>
              <a:gd name="connsiteY1862" fmla="*/ 118586 h 514350"/>
              <a:gd name="connsiteX1863" fmla="*/ 2683669 w 6400800"/>
              <a:gd name="connsiteY1863" fmla="*/ 143351 h 514350"/>
              <a:gd name="connsiteX1864" fmla="*/ 2677954 w 6400800"/>
              <a:gd name="connsiteY1864" fmla="*/ 162401 h 514350"/>
              <a:gd name="connsiteX1865" fmla="*/ 2673191 w 6400800"/>
              <a:gd name="connsiteY1865" fmla="*/ 176689 h 514350"/>
              <a:gd name="connsiteX1866" fmla="*/ 2673191 w 6400800"/>
              <a:gd name="connsiteY1866" fmla="*/ 177641 h 514350"/>
              <a:gd name="connsiteX1867" fmla="*/ 2672239 w 6400800"/>
              <a:gd name="connsiteY1867" fmla="*/ 173831 h 514350"/>
              <a:gd name="connsiteX1868" fmla="*/ 2666524 w 6400800"/>
              <a:gd name="connsiteY1868" fmla="*/ 146209 h 514350"/>
              <a:gd name="connsiteX1869" fmla="*/ 2661761 w 6400800"/>
              <a:gd name="connsiteY1869" fmla="*/ 121444 h 514350"/>
              <a:gd name="connsiteX1870" fmla="*/ 2662714 w 6400800"/>
              <a:gd name="connsiteY1870" fmla="*/ 146209 h 514350"/>
              <a:gd name="connsiteX1871" fmla="*/ 2666524 w 6400800"/>
              <a:gd name="connsiteY1871" fmla="*/ 196691 h 514350"/>
              <a:gd name="connsiteX1872" fmla="*/ 2665571 w 6400800"/>
              <a:gd name="connsiteY1872" fmla="*/ 200501 h 514350"/>
              <a:gd name="connsiteX1873" fmla="*/ 2664619 w 6400800"/>
              <a:gd name="connsiteY1873" fmla="*/ 204311 h 514350"/>
              <a:gd name="connsiteX1874" fmla="*/ 2649379 w 6400800"/>
              <a:gd name="connsiteY1874" fmla="*/ 174784 h 514350"/>
              <a:gd name="connsiteX1875" fmla="*/ 2634139 w 6400800"/>
              <a:gd name="connsiteY1875" fmla="*/ 141446 h 514350"/>
              <a:gd name="connsiteX1876" fmla="*/ 2646521 w 6400800"/>
              <a:gd name="connsiteY1876" fmla="*/ 176689 h 514350"/>
              <a:gd name="connsiteX1877" fmla="*/ 2661761 w 6400800"/>
              <a:gd name="connsiteY1877" fmla="*/ 214789 h 514350"/>
              <a:gd name="connsiteX1878" fmla="*/ 2660809 w 6400800"/>
              <a:gd name="connsiteY1878" fmla="*/ 216694 h 514350"/>
              <a:gd name="connsiteX1879" fmla="*/ 2652236 w 6400800"/>
              <a:gd name="connsiteY1879" fmla="*/ 201454 h 514350"/>
              <a:gd name="connsiteX1880" fmla="*/ 2648426 w 6400800"/>
              <a:gd name="connsiteY1880" fmla="*/ 196691 h 514350"/>
              <a:gd name="connsiteX1881" fmla="*/ 2651284 w 6400800"/>
              <a:gd name="connsiteY1881" fmla="*/ 202406 h 514350"/>
              <a:gd name="connsiteX1882" fmla="*/ 2657951 w 6400800"/>
              <a:gd name="connsiteY1882" fmla="*/ 218599 h 514350"/>
              <a:gd name="connsiteX1883" fmla="*/ 2658904 w 6400800"/>
              <a:gd name="connsiteY1883" fmla="*/ 223361 h 514350"/>
              <a:gd name="connsiteX1884" fmla="*/ 2657951 w 6400800"/>
              <a:gd name="connsiteY1884" fmla="*/ 226219 h 514350"/>
              <a:gd name="connsiteX1885" fmla="*/ 2647474 w 6400800"/>
              <a:gd name="connsiteY1885" fmla="*/ 193834 h 514350"/>
              <a:gd name="connsiteX1886" fmla="*/ 2638901 w 6400800"/>
              <a:gd name="connsiteY1886" fmla="*/ 169069 h 514350"/>
              <a:gd name="connsiteX1887" fmla="*/ 2631281 w 6400800"/>
              <a:gd name="connsiteY1887" fmla="*/ 147161 h 514350"/>
              <a:gd name="connsiteX1888" fmla="*/ 2635091 w 6400800"/>
              <a:gd name="connsiteY1888" fmla="*/ 170021 h 514350"/>
              <a:gd name="connsiteX1889" fmla="*/ 2647474 w 6400800"/>
              <a:gd name="connsiteY1889" fmla="*/ 230029 h 514350"/>
              <a:gd name="connsiteX1890" fmla="*/ 2651284 w 6400800"/>
              <a:gd name="connsiteY1890" fmla="*/ 247174 h 514350"/>
              <a:gd name="connsiteX1891" fmla="*/ 2642711 w 6400800"/>
              <a:gd name="connsiteY1891" fmla="*/ 273844 h 514350"/>
              <a:gd name="connsiteX1892" fmla="*/ 2640806 w 6400800"/>
              <a:gd name="connsiteY1892" fmla="*/ 270034 h 514350"/>
              <a:gd name="connsiteX1893" fmla="*/ 2639854 w 6400800"/>
              <a:gd name="connsiteY1893" fmla="*/ 268129 h 514350"/>
              <a:gd name="connsiteX1894" fmla="*/ 2643664 w 6400800"/>
              <a:gd name="connsiteY1894" fmla="*/ 220504 h 514350"/>
              <a:gd name="connsiteX1895" fmla="*/ 2636996 w 6400800"/>
              <a:gd name="connsiteY1895" fmla="*/ 247174 h 514350"/>
              <a:gd name="connsiteX1896" fmla="*/ 2636044 w 6400800"/>
              <a:gd name="connsiteY1896" fmla="*/ 204311 h 514350"/>
              <a:gd name="connsiteX1897" fmla="*/ 2630329 w 6400800"/>
              <a:gd name="connsiteY1897" fmla="*/ 240506 h 514350"/>
              <a:gd name="connsiteX1898" fmla="*/ 2623661 w 6400800"/>
              <a:gd name="connsiteY1898" fmla="*/ 206216 h 514350"/>
              <a:gd name="connsiteX1899" fmla="*/ 2610326 w 6400800"/>
              <a:gd name="connsiteY1899" fmla="*/ 147161 h 514350"/>
              <a:gd name="connsiteX1900" fmla="*/ 2615089 w 6400800"/>
              <a:gd name="connsiteY1900" fmla="*/ 137636 h 514350"/>
              <a:gd name="connsiteX1901" fmla="*/ 2610326 w 6400800"/>
              <a:gd name="connsiteY1901" fmla="*/ 145256 h 514350"/>
              <a:gd name="connsiteX1902" fmla="*/ 2609374 w 6400800"/>
              <a:gd name="connsiteY1902" fmla="*/ 143351 h 514350"/>
              <a:gd name="connsiteX1903" fmla="*/ 2603659 w 6400800"/>
              <a:gd name="connsiteY1903" fmla="*/ 119539 h 514350"/>
              <a:gd name="connsiteX1904" fmla="*/ 2605564 w 6400800"/>
              <a:gd name="connsiteY1904" fmla="*/ 144304 h 514350"/>
              <a:gd name="connsiteX1905" fmla="*/ 2606516 w 6400800"/>
              <a:gd name="connsiteY1905" fmla="*/ 150971 h 514350"/>
              <a:gd name="connsiteX1906" fmla="*/ 2600801 w 6400800"/>
              <a:gd name="connsiteY1906" fmla="*/ 158591 h 514350"/>
              <a:gd name="connsiteX1907" fmla="*/ 2589371 w 6400800"/>
              <a:gd name="connsiteY1907" fmla="*/ 175736 h 514350"/>
              <a:gd name="connsiteX1908" fmla="*/ 2588419 w 6400800"/>
              <a:gd name="connsiteY1908" fmla="*/ 171926 h 514350"/>
              <a:gd name="connsiteX1909" fmla="*/ 2583656 w 6400800"/>
              <a:gd name="connsiteY1909" fmla="*/ 147161 h 514350"/>
              <a:gd name="connsiteX1910" fmla="*/ 2584609 w 6400800"/>
              <a:gd name="connsiteY1910" fmla="*/ 171926 h 514350"/>
              <a:gd name="connsiteX1911" fmla="*/ 2585561 w 6400800"/>
              <a:gd name="connsiteY1911" fmla="*/ 182404 h 514350"/>
              <a:gd name="connsiteX1912" fmla="*/ 2585561 w 6400800"/>
              <a:gd name="connsiteY1912" fmla="*/ 182404 h 514350"/>
              <a:gd name="connsiteX1913" fmla="*/ 2576036 w 6400800"/>
              <a:gd name="connsiteY1913" fmla="*/ 198596 h 514350"/>
              <a:gd name="connsiteX1914" fmla="*/ 2574131 w 6400800"/>
              <a:gd name="connsiteY1914" fmla="*/ 177641 h 514350"/>
              <a:gd name="connsiteX1915" fmla="*/ 2573179 w 6400800"/>
              <a:gd name="connsiteY1915" fmla="*/ 157639 h 514350"/>
              <a:gd name="connsiteX1916" fmla="*/ 2571274 w 6400800"/>
              <a:gd name="connsiteY1916" fmla="*/ 170974 h 514350"/>
              <a:gd name="connsiteX1917" fmla="*/ 2571274 w 6400800"/>
              <a:gd name="connsiteY1917" fmla="*/ 170021 h 514350"/>
              <a:gd name="connsiteX1918" fmla="*/ 2569369 w 6400800"/>
              <a:gd name="connsiteY1918" fmla="*/ 149066 h 514350"/>
              <a:gd name="connsiteX1919" fmla="*/ 2568416 w 6400800"/>
              <a:gd name="connsiteY1919" fmla="*/ 130016 h 514350"/>
              <a:gd name="connsiteX1920" fmla="*/ 2567464 w 6400800"/>
              <a:gd name="connsiteY1920" fmla="*/ 99536 h 514350"/>
              <a:gd name="connsiteX1921" fmla="*/ 2566511 w 6400800"/>
              <a:gd name="connsiteY1921" fmla="*/ 72866 h 514350"/>
              <a:gd name="connsiteX1922" fmla="*/ 2562701 w 6400800"/>
              <a:gd name="connsiteY1922" fmla="*/ 99536 h 514350"/>
              <a:gd name="connsiteX1923" fmla="*/ 2560796 w 6400800"/>
              <a:gd name="connsiteY1923" fmla="*/ 130016 h 514350"/>
              <a:gd name="connsiteX1924" fmla="*/ 2559844 w 6400800"/>
              <a:gd name="connsiteY1924" fmla="*/ 149066 h 514350"/>
              <a:gd name="connsiteX1925" fmla="*/ 2559844 w 6400800"/>
              <a:gd name="connsiteY1925" fmla="*/ 170021 h 514350"/>
              <a:gd name="connsiteX1926" fmla="*/ 2560796 w 6400800"/>
              <a:gd name="connsiteY1926" fmla="*/ 195739 h 514350"/>
              <a:gd name="connsiteX1927" fmla="*/ 2558891 w 6400800"/>
              <a:gd name="connsiteY1927" fmla="*/ 191929 h 514350"/>
              <a:gd name="connsiteX1928" fmla="*/ 2561749 w 6400800"/>
              <a:gd name="connsiteY1928" fmla="*/ 200501 h 514350"/>
              <a:gd name="connsiteX1929" fmla="*/ 2562701 w 6400800"/>
              <a:gd name="connsiteY1929" fmla="*/ 217646 h 514350"/>
              <a:gd name="connsiteX1930" fmla="*/ 2562701 w 6400800"/>
              <a:gd name="connsiteY1930" fmla="*/ 223361 h 514350"/>
              <a:gd name="connsiteX1931" fmla="*/ 2551271 w 6400800"/>
              <a:gd name="connsiteY1931" fmla="*/ 247174 h 514350"/>
              <a:gd name="connsiteX1932" fmla="*/ 2549366 w 6400800"/>
              <a:gd name="connsiteY1932" fmla="*/ 230029 h 514350"/>
              <a:gd name="connsiteX1933" fmla="*/ 2555081 w 6400800"/>
              <a:gd name="connsiteY1933" fmla="*/ 212884 h 514350"/>
              <a:gd name="connsiteX1934" fmla="*/ 2546509 w 6400800"/>
              <a:gd name="connsiteY1934" fmla="*/ 228124 h 514350"/>
              <a:gd name="connsiteX1935" fmla="*/ 2547461 w 6400800"/>
              <a:gd name="connsiteY1935" fmla="*/ 222409 h 514350"/>
              <a:gd name="connsiteX1936" fmla="*/ 2553176 w 6400800"/>
              <a:gd name="connsiteY1936" fmla="*/ 196691 h 514350"/>
              <a:gd name="connsiteX1937" fmla="*/ 2543651 w 6400800"/>
              <a:gd name="connsiteY1937" fmla="*/ 221456 h 514350"/>
              <a:gd name="connsiteX1938" fmla="*/ 2536984 w 6400800"/>
              <a:gd name="connsiteY1938" fmla="*/ 246221 h 514350"/>
              <a:gd name="connsiteX1939" fmla="*/ 2536984 w 6400800"/>
              <a:gd name="connsiteY1939" fmla="*/ 244316 h 514350"/>
              <a:gd name="connsiteX1940" fmla="*/ 2534126 w 6400800"/>
              <a:gd name="connsiteY1940" fmla="*/ 221456 h 514350"/>
              <a:gd name="connsiteX1941" fmla="*/ 2533174 w 6400800"/>
              <a:gd name="connsiteY1941" fmla="*/ 244316 h 514350"/>
              <a:gd name="connsiteX1942" fmla="*/ 2533174 w 6400800"/>
              <a:gd name="connsiteY1942" fmla="*/ 250984 h 514350"/>
              <a:gd name="connsiteX1943" fmla="*/ 2532221 w 6400800"/>
              <a:gd name="connsiteY1943" fmla="*/ 245269 h 514350"/>
              <a:gd name="connsiteX1944" fmla="*/ 2524601 w 6400800"/>
              <a:gd name="connsiteY1944" fmla="*/ 213836 h 514350"/>
              <a:gd name="connsiteX1945" fmla="*/ 2517934 w 6400800"/>
              <a:gd name="connsiteY1945" fmla="*/ 190024 h 514350"/>
              <a:gd name="connsiteX1946" fmla="*/ 2511266 w 6400800"/>
              <a:gd name="connsiteY1946" fmla="*/ 169069 h 514350"/>
              <a:gd name="connsiteX1947" fmla="*/ 2514124 w 6400800"/>
              <a:gd name="connsiteY1947" fmla="*/ 190976 h 514350"/>
              <a:gd name="connsiteX1948" fmla="*/ 2516981 w 6400800"/>
              <a:gd name="connsiteY1948" fmla="*/ 215741 h 514350"/>
              <a:gd name="connsiteX1949" fmla="*/ 2520791 w 6400800"/>
              <a:gd name="connsiteY1949" fmla="*/ 248126 h 514350"/>
              <a:gd name="connsiteX1950" fmla="*/ 2523649 w 6400800"/>
              <a:gd name="connsiteY1950" fmla="*/ 277654 h 514350"/>
              <a:gd name="connsiteX1951" fmla="*/ 2521744 w 6400800"/>
              <a:gd name="connsiteY1951" fmla="*/ 282416 h 514350"/>
              <a:gd name="connsiteX1952" fmla="*/ 2516981 w 6400800"/>
              <a:gd name="connsiteY1952" fmla="*/ 263366 h 514350"/>
              <a:gd name="connsiteX1953" fmla="*/ 2511266 w 6400800"/>
              <a:gd name="connsiteY1953" fmla="*/ 243364 h 514350"/>
              <a:gd name="connsiteX1954" fmla="*/ 2513171 w 6400800"/>
              <a:gd name="connsiteY1954" fmla="*/ 264319 h 514350"/>
              <a:gd name="connsiteX1955" fmla="*/ 2514124 w 6400800"/>
              <a:gd name="connsiteY1955" fmla="*/ 277654 h 514350"/>
              <a:gd name="connsiteX1956" fmla="*/ 2504599 w 6400800"/>
              <a:gd name="connsiteY1956" fmla="*/ 256699 h 514350"/>
              <a:gd name="connsiteX1957" fmla="*/ 2504599 w 6400800"/>
              <a:gd name="connsiteY1957" fmla="*/ 253841 h 514350"/>
              <a:gd name="connsiteX1958" fmla="*/ 2503646 w 6400800"/>
              <a:gd name="connsiteY1958" fmla="*/ 255746 h 514350"/>
              <a:gd name="connsiteX1959" fmla="*/ 2497931 w 6400800"/>
              <a:gd name="connsiteY1959" fmla="*/ 243364 h 514350"/>
              <a:gd name="connsiteX1960" fmla="*/ 2502694 w 6400800"/>
              <a:gd name="connsiteY1960" fmla="*/ 259556 h 514350"/>
              <a:gd name="connsiteX1961" fmla="*/ 2499836 w 6400800"/>
              <a:gd name="connsiteY1961" fmla="*/ 267176 h 514350"/>
              <a:gd name="connsiteX1962" fmla="*/ 2498884 w 6400800"/>
              <a:gd name="connsiteY1962" fmla="*/ 270034 h 514350"/>
              <a:gd name="connsiteX1963" fmla="*/ 2494121 w 6400800"/>
              <a:gd name="connsiteY1963" fmla="*/ 223361 h 514350"/>
              <a:gd name="connsiteX1964" fmla="*/ 2496026 w 6400800"/>
              <a:gd name="connsiteY1964" fmla="*/ 220504 h 514350"/>
              <a:gd name="connsiteX1965" fmla="*/ 2506504 w 6400800"/>
              <a:gd name="connsiteY1965" fmla="*/ 203359 h 514350"/>
              <a:gd name="connsiteX1966" fmla="*/ 2510314 w 6400800"/>
              <a:gd name="connsiteY1966" fmla="*/ 197644 h 514350"/>
              <a:gd name="connsiteX1967" fmla="*/ 2505551 w 6400800"/>
              <a:gd name="connsiteY1967" fmla="*/ 203359 h 514350"/>
              <a:gd name="connsiteX1968" fmla="*/ 2493169 w 6400800"/>
              <a:gd name="connsiteY1968" fmla="*/ 217646 h 514350"/>
              <a:gd name="connsiteX1969" fmla="*/ 2493169 w 6400800"/>
              <a:gd name="connsiteY1969" fmla="*/ 216694 h 514350"/>
              <a:gd name="connsiteX1970" fmla="*/ 2491264 w 6400800"/>
              <a:gd name="connsiteY1970" fmla="*/ 196691 h 514350"/>
              <a:gd name="connsiteX1971" fmla="*/ 2501741 w 6400800"/>
              <a:gd name="connsiteY1971" fmla="*/ 183356 h 514350"/>
              <a:gd name="connsiteX1972" fmla="*/ 2490311 w 6400800"/>
              <a:gd name="connsiteY1972" fmla="*/ 192881 h 514350"/>
              <a:gd name="connsiteX1973" fmla="*/ 2489359 w 6400800"/>
              <a:gd name="connsiteY1973" fmla="*/ 176689 h 514350"/>
              <a:gd name="connsiteX1974" fmla="*/ 2497931 w 6400800"/>
              <a:gd name="connsiteY1974" fmla="*/ 165259 h 514350"/>
              <a:gd name="connsiteX1975" fmla="*/ 2502694 w 6400800"/>
              <a:gd name="connsiteY1975" fmla="*/ 159544 h 514350"/>
              <a:gd name="connsiteX1976" fmla="*/ 2496979 w 6400800"/>
              <a:gd name="connsiteY1976" fmla="*/ 164306 h 514350"/>
              <a:gd name="connsiteX1977" fmla="*/ 2489359 w 6400800"/>
              <a:gd name="connsiteY1977" fmla="*/ 171926 h 514350"/>
              <a:gd name="connsiteX1978" fmla="*/ 2488406 w 6400800"/>
              <a:gd name="connsiteY1978" fmla="*/ 153829 h 514350"/>
              <a:gd name="connsiteX1979" fmla="*/ 2487454 w 6400800"/>
              <a:gd name="connsiteY1979" fmla="*/ 135731 h 514350"/>
              <a:gd name="connsiteX1980" fmla="*/ 2494121 w 6400800"/>
              <a:gd name="connsiteY1980" fmla="*/ 125254 h 514350"/>
              <a:gd name="connsiteX1981" fmla="*/ 2487454 w 6400800"/>
              <a:gd name="connsiteY1981" fmla="*/ 132874 h 514350"/>
              <a:gd name="connsiteX1982" fmla="*/ 2487454 w 6400800"/>
              <a:gd name="connsiteY1982" fmla="*/ 129064 h 514350"/>
              <a:gd name="connsiteX1983" fmla="*/ 2486501 w 6400800"/>
              <a:gd name="connsiteY1983" fmla="*/ 132874 h 514350"/>
              <a:gd name="connsiteX1984" fmla="*/ 2475071 w 6400800"/>
              <a:gd name="connsiteY1984" fmla="*/ 146209 h 514350"/>
              <a:gd name="connsiteX1985" fmla="*/ 2455069 w 6400800"/>
              <a:gd name="connsiteY1985" fmla="*/ 171926 h 514350"/>
              <a:gd name="connsiteX1986" fmla="*/ 2442686 w 6400800"/>
              <a:gd name="connsiteY1986" fmla="*/ 188119 h 514350"/>
              <a:gd name="connsiteX1987" fmla="*/ 2433161 w 6400800"/>
              <a:gd name="connsiteY1987" fmla="*/ 203359 h 514350"/>
              <a:gd name="connsiteX1988" fmla="*/ 2432209 w 6400800"/>
              <a:gd name="connsiteY1988" fmla="*/ 191929 h 514350"/>
              <a:gd name="connsiteX1989" fmla="*/ 2425541 w 6400800"/>
              <a:gd name="connsiteY1989" fmla="*/ 110966 h 514350"/>
              <a:gd name="connsiteX1990" fmla="*/ 2424589 w 6400800"/>
              <a:gd name="connsiteY1990" fmla="*/ 88106 h 514350"/>
              <a:gd name="connsiteX1991" fmla="*/ 2424589 w 6400800"/>
              <a:gd name="connsiteY1991" fmla="*/ 80486 h 514350"/>
              <a:gd name="connsiteX1992" fmla="*/ 2423636 w 6400800"/>
              <a:gd name="connsiteY1992" fmla="*/ 88106 h 514350"/>
              <a:gd name="connsiteX1993" fmla="*/ 2421731 w 6400800"/>
              <a:gd name="connsiteY1993" fmla="*/ 110966 h 514350"/>
              <a:gd name="connsiteX1994" fmla="*/ 2420779 w 6400800"/>
              <a:gd name="connsiteY1994" fmla="*/ 146209 h 514350"/>
              <a:gd name="connsiteX1995" fmla="*/ 2421731 w 6400800"/>
              <a:gd name="connsiteY1995" fmla="*/ 191929 h 514350"/>
              <a:gd name="connsiteX1996" fmla="*/ 2422684 w 6400800"/>
              <a:gd name="connsiteY1996" fmla="*/ 220504 h 514350"/>
              <a:gd name="connsiteX1997" fmla="*/ 2405539 w 6400800"/>
              <a:gd name="connsiteY1997" fmla="*/ 250031 h 514350"/>
              <a:gd name="connsiteX1998" fmla="*/ 2401729 w 6400800"/>
              <a:gd name="connsiteY1998" fmla="*/ 256699 h 514350"/>
              <a:gd name="connsiteX1999" fmla="*/ 2400776 w 6400800"/>
              <a:gd name="connsiteY1999" fmla="*/ 255746 h 514350"/>
              <a:gd name="connsiteX2000" fmla="*/ 2392204 w 6400800"/>
              <a:gd name="connsiteY2000" fmla="*/ 233839 h 514350"/>
              <a:gd name="connsiteX2001" fmla="*/ 2385536 w 6400800"/>
              <a:gd name="connsiteY2001" fmla="*/ 170974 h 514350"/>
              <a:gd name="connsiteX2002" fmla="*/ 2382679 w 6400800"/>
              <a:gd name="connsiteY2002" fmla="*/ 150971 h 514350"/>
              <a:gd name="connsiteX2003" fmla="*/ 2384584 w 6400800"/>
              <a:gd name="connsiteY2003" fmla="*/ 140494 h 514350"/>
              <a:gd name="connsiteX2004" fmla="*/ 2382679 w 6400800"/>
              <a:gd name="connsiteY2004" fmla="*/ 135731 h 514350"/>
              <a:gd name="connsiteX2005" fmla="*/ 2390299 w 6400800"/>
              <a:gd name="connsiteY2005" fmla="*/ 114776 h 514350"/>
              <a:gd name="connsiteX2006" fmla="*/ 2427446 w 6400800"/>
              <a:gd name="connsiteY2006" fmla="*/ 12859 h 514350"/>
              <a:gd name="connsiteX2007" fmla="*/ 2380774 w 6400800"/>
              <a:gd name="connsiteY2007" fmla="*/ 110014 h 514350"/>
              <a:gd name="connsiteX2008" fmla="*/ 2358866 w 6400800"/>
              <a:gd name="connsiteY2008" fmla="*/ 157639 h 514350"/>
              <a:gd name="connsiteX2009" fmla="*/ 2355056 w 6400800"/>
              <a:gd name="connsiteY2009" fmla="*/ 166211 h 514350"/>
              <a:gd name="connsiteX2010" fmla="*/ 2357914 w 6400800"/>
              <a:gd name="connsiteY2010" fmla="*/ 155734 h 514350"/>
              <a:gd name="connsiteX2011" fmla="*/ 2362676 w 6400800"/>
              <a:gd name="connsiteY2011" fmla="*/ 132874 h 514350"/>
              <a:gd name="connsiteX2012" fmla="*/ 2354104 w 6400800"/>
              <a:gd name="connsiteY2012" fmla="*/ 154781 h 514350"/>
              <a:gd name="connsiteX2013" fmla="*/ 2344579 w 6400800"/>
              <a:gd name="connsiteY2013" fmla="*/ 179546 h 514350"/>
              <a:gd name="connsiteX2014" fmla="*/ 2334101 w 6400800"/>
              <a:gd name="connsiteY2014" fmla="*/ 211931 h 514350"/>
              <a:gd name="connsiteX2015" fmla="*/ 2334101 w 6400800"/>
              <a:gd name="connsiteY2015" fmla="*/ 211931 h 514350"/>
              <a:gd name="connsiteX2016" fmla="*/ 2340769 w 6400800"/>
              <a:gd name="connsiteY2016" fmla="*/ 171926 h 514350"/>
              <a:gd name="connsiteX2017" fmla="*/ 2347436 w 6400800"/>
              <a:gd name="connsiteY2017" fmla="*/ 130969 h 514350"/>
              <a:gd name="connsiteX2018" fmla="*/ 2354104 w 6400800"/>
              <a:gd name="connsiteY2018" fmla="*/ 99536 h 514350"/>
              <a:gd name="connsiteX2019" fmla="*/ 2358866 w 6400800"/>
              <a:gd name="connsiteY2019" fmla="*/ 71914 h 514350"/>
              <a:gd name="connsiteX2020" fmla="*/ 2350294 w 6400800"/>
              <a:gd name="connsiteY2020" fmla="*/ 98584 h 514350"/>
              <a:gd name="connsiteX2021" fmla="*/ 2340769 w 6400800"/>
              <a:gd name="connsiteY2021" fmla="*/ 129064 h 514350"/>
              <a:gd name="connsiteX2022" fmla="*/ 2330291 w 6400800"/>
              <a:gd name="connsiteY2022" fmla="*/ 170021 h 514350"/>
              <a:gd name="connsiteX2023" fmla="*/ 2324576 w 6400800"/>
              <a:gd name="connsiteY2023" fmla="*/ 193834 h 514350"/>
              <a:gd name="connsiteX2024" fmla="*/ 2320766 w 6400800"/>
              <a:gd name="connsiteY2024" fmla="*/ 185261 h 514350"/>
              <a:gd name="connsiteX2025" fmla="*/ 2326481 w 6400800"/>
              <a:gd name="connsiteY2025" fmla="*/ 157639 h 514350"/>
              <a:gd name="connsiteX2026" fmla="*/ 2318861 w 6400800"/>
              <a:gd name="connsiteY2026" fmla="*/ 179546 h 514350"/>
              <a:gd name="connsiteX2027" fmla="*/ 2315051 w 6400800"/>
              <a:gd name="connsiteY2027" fmla="*/ 170974 h 514350"/>
              <a:gd name="connsiteX2028" fmla="*/ 2317909 w 6400800"/>
              <a:gd name="connsiteY2028" fmla="*/ 181451 h 514350"/>
              <a:gd name="connsiteX2029" fmla="*/ 2313146 w 6400800"/>
              <a:gd name="connsiteY2029" fmla="*/ 193834 h 514350"/>
              <a:gd name="connsiteX2030" fmla="*/ 2311241 w 6400800"/>
              <a:gd name="connsiteY2030" fmla="*/ 190976 h 514350"/>
              <a:gd name="connsiteX2031" fmla="*/ 2314099 w 6400800"/>
              <a:gd name="connsiteY2031" fmla="*/ 141446 h 514350"/>
              <a:gd name="connsiteX2032" fmla="*/ 2298859 w 6400800"/>
              <a:gd name="connsiteY2032" fmla="*/ 202406 h 514350"/>
              <a:gd name="connsiteX2033" fmla="*/ 2292191 w 6400800"/>
              <a:gd name="connsiteY2033" fmla="*/ 231934 h 514350"/>
              <a:gd name="connsiteX2034" fmla="*/ 2289334 w 6400800"/>
              <a:gd name="connsiteY2034" fmla="*/ 250031 h 514350"/>
              <a:gd name="connsiteX2035" fmla="*/ 2285524 w 6400800"/>
              <a:gd name="connsiteY2035" fmla="*/ 259556 h 514350"/>
              <a:gd name="connsiteX2036" fmla="*/ 2275999 w 6400800"/>
              <a:gd name="connsiteY2036" fmla="*/ 287179 h 514350"/>
              <a:gd name="connsiteX2037" fmla="*/ 2275999 w 6400800"/>
              <a:gd name="connsiteY2037" fmla="*/ 288131 h 514350"/>
              <a:gd name="connsiteX2038" fmla="*/ 2275999 w 6400800"/>
              <a:gd name="connsiteY2038" fmla="*/ 282416 h 514350"/>
              <a:gd name="connsiteX2039" fmla="*/ 2276951 w 6400800"/>
              <a:gd name="connsiteY2039" fmla="*/ 265271 h 514350"/>
              <a:gd name="connsiteX2040" fmla="*/ 2272189 w 6400800"/>
              <a:gd name="connsiteY2040" fmla="*/ 281464 h 514350"/>
              <a:gd name="connsiteX2041" fmla="*/ 2269331 w 6400800"/>
              <a:gd name="connsiteY2041" fmla="*/ 290989 h 514350"/>
              <a:gd name="connsiteX2042" fmla="*/ 2269331 w 6400800"/>
              <a:gd name="connsiteY2042" fmla="*/ 290989 h 514350"/>
              <a:gd name="connsiteX2043" fmla="*/ 2269331 w 6400800"/>
              <a:gd name="connsiteY2043" fmla="*/ 261461 h 514350"/>
              <a:gd name="connsiteX2044" fmla="*/ 2270284 w 6400800"/>
              <a:gd name="connsiteY2044" fmla="*/ 238601 h 514350"/>
              <a:gd name="connsiteX2045" fmla="*/ 2272189 w 6400800"/>
              <a:gd name="connsiteY2045" fmla="*/ 225266 h 514350"/>
              <a:gd name="connsiteX2046" fmla="*/ 2275999 w 6400800"/>
              <a:gd name="connsiteY2046" fmla="*/ 210979 h 514350"/>
              <a:gd name="connsiteX2047" fmla="*/ 2266474 w 6400800"/>
              <a:gd name="connsiteY2047" fmla="*/ 232886 h 514350"/>
              <a:gd name="connsiteX2048" fmla="*/ 2267426 w 6400800"/>
              <a:gd name="connsiteY2048" fmla="*/ 228124 h 514350"/>
              <a:gd name="connsiteX2049" fmla="*/ 2263616 w 6400800"/>
              <a:gd name="connsiteY2049" fmla="*/ 235744 h 514350"/>
              <a:gd name="connsiteX2050" fmla="*/ 2265521 w 6400800"/>
              <a:gd name="connsiteY2050" fmla="*/ 220504 h 514350"/>
              <a:gd name="connsiteX2051" fmla="*/ 2256949 w 6400800"/>
              <a:gd name="connsiteY2051" fmla="*/ 247174 h 514350"/>
              <a:gd name="connsiteX2052" fmla="*/ 2252186 w 6400800"/>
              <a:gd name="connsiteY2052" fmla="*/ 258604 h 514350"/>
              <a:gd name="connsiteX2053" fmla="*/ 2250281 w 6400800"/>
              <a:gd name="connsiteY2053" fmla="*/ 262414 h 514350"/>
              <a:gd name="connsiteX2054" fmla="*/ 2255044 w 6400800"/>
              <a:gd name="connsiteY2054" fmla="*/ 243364 h 514350"/>
              <a:gd name="connsiteX2055" fmla="*/ 2267426 w 6400800"/>
              <a:gd name="connsiteY2055" fmla="*/ 178594 h 514350"/>
              <a:gd name="connsiteX2056" fmla="*/ 2270284 w 6400800"/>
              <a:gd name="connsiteY2056" fmla="*/ 153829 h 514350"/>
              <a:gd name="connsiteX2057" fmla="*/ 2262664 w 6400800"/>
              <a:gd name="connsiteY2057" fmla="*/ 177641 h 514350"/>
              <a:gd name="connsiteX2058" fmla="*/ 2254091 w 6400800"/>
              <a:gd name="connsiteY2058" fmla="*/ 205264 h 514350"/>
              <a:gd name="connsiteX2059" fmla="*/ 2246471 w 6400800"/>
              <a:gd name="connsiteY2059" fmla="*/ 230981 h 514350"/>
              <a:gd name="connsiteX2060" fmla="*/ 2241709 w 6400800"/>
              <a:gd name="connsiteY2060" fmla="*/ 244316 h 514350"/>
              <a:gd name="connsiteX2061" fmla="*/ 2239804 w 6400800"/>
              <a:gd name="connsiteY2061" fmla="*/ 233839 h 514350"/>
              <a:gd name="connsiteX2062" fmla="*/ 2233136 w 6400800"/>
              <a:gd name="connsiteY2062" fmla="*/ 205264 h 514350"/>
              <a:gd name="connsiteX2063" fmla="*/ 2237899 w 6400800"/>
              <a:gd name="connsiteY2063" fmla="*/ 255746 h 514350"/>
              <a:gd name="connsiteX2064" fmla="*/ 2234089 w 6400800"/>
              <a:gd name="connsiteY2064" fmla="*/ 269081 h 514350"/>
              <a:gd name="connsiteX2065" fmla="*/ 2233136 w 6400800"/>
              <a:gd name="connsiteY2065" fmla="*/ 270034 h 514350"/>
              <a:gd name="connsiteX2066" fmla="*/ 2233136 w 6400800"/>
              <a:gd name="connsiteY2066" fmla="*/ 263366 h 514350"/>
              <a:gd name="connsiteX2067" fmla="*/ 2231231 w 6400800"/>
              <a:gd name="connsiteY2067" fmla="*/ 234791 h 514350"/>
              <a:gd name="connsiteX2068" fmla="*/ 2228374 w 6400800"/>
              <a:gd name="connsiteY2068" fmla="*/ 207169 h 514350"/>
              <a:gd name="connsiteX2069" fmla="*/ 2230279 w 6400800"/>
              <a:gd name="connsiteY2069" fmla="*/ 193834 h 514350"/>
              <a:gd name="connsiteX2070" fmla="*/ 2226469 w 6400800"/>
              <a:gd name="connsiteY2070" fmla="*/ 204311 h 514350"/>
              <a:gd name="connsiteX2071" fmla="*/ 2222659 w 6400800"/>
              <a:gd name="connsiteY2071" fmla="*/ 200501 h 514350"/>
              <a:gd name="connsiteX2072" fmla="*/ 2220754 w 6400800"/>
              <a:gd name="connsiteY2072" fmla="*/ 199549 h 514350"/>
              <a:gd name="connsiteX2073" fmla="*/ 2217896 w 6400800"/>
              <a:gd name="connsiteY2073" fmla="*/ 199549 h 514350"/>
              <a:gd name="connsiteX2074" fmla="*/ 2215039 w 6400800"/>
              <a:gd name="connsiteY2074" fmla="*/ 202406 h 514350"/>
              <a:gd name="connsiteX2075" fmla="*/ 2213134 w 6400800"/>
              <a:gd name="connsiteY2075" fmla="*/ 214789 h 514350"/>
              <a:gd name="connsiteX2076" fmla="*/ 2217896 w 6400800"/>
              <a:gd name="connsiteY2076" fmla="*/ 203359 h 514350"/>
              <a:gd name="connsiteX2077" fmla="*/ 2219801 w 6400800"/>
              <a:gd name="connsiteY2077" fmla="*/ 201454 h 514350"/>
              <a:gd name="connsiteX2078" fmla="*/ 2220754 w 6400800"/>
              <a:gd name="connsiteY2078" fmla="*/ 202406 h 514350"/>
              <a:gd name="connsiteX2079" fmla="*/ 2223611 w 6400800"/>
              <a:gd name="connsiteY2079" fmla="*/ 207169 h 514350"/>
              <a:gd name="connsiteX2080" fmla="*/ 2223611 w 6400800"/>
              <a:gd name="connsiteY2080" fmla="*/ 215741 h 514350"/>
              <a:gd name="connsiteX2081" fmla="*/ 2223611 w 6400800"/>
              <a:gd name="connsiteY2081" fmla="*/ 215741 h 514350"/>
              <a:gd name="connsiteX2082" fmla="*/ 2215991 w 6400800"/>
              <a:gd name="connsiteY2082" fmla="*/ 241459 h 514350"/>
              <a:gd name="connsiteX2083" fmla="*/ 2206466 w 6400800"/>
              <a:gd name="connsiteY2083" fmla="*/ 274796 h 514350"/>
              <a:gd name="connsiteX2084" fmla="*/ 2196941 w 6400800"/>
              <a:gd name="connsiteY2084" fmla="*/ 313849 h 514350"/>
              <a:gd name="connsiteX2085" fmla="*/ 2195989 w 6400800"/>
              <a:gd name="connsiteY2085" fmla="*/ 305276 h 514350"/>
              <a:gd name="connsiteX2086" fmla="*/ 2195036 w 6400800"/>
              <a:gd name="connsiteY2086" fmla="*/ 317659 h 514350"/>
              <a:gd name="connsiteX2087" fmla="*/ 2193131 w 6400800"/>
              <a:gd name="connsiteY2087" fmla="*/ 314801 h 514350"/>
              <a:gd name="connsiteX2088" fmla="*/ 2195036 w 6400800"/>
              <a:gd name="connsiteY2088" fmla="*/ 318611 h 514350"/>
              <a:gd name="connsiteX2089" fmla="*/ 2195036 w 6400800"/>
              <a:gd name="connsiteY2089" fmla="*/ 323374 h 514350"/>
              <a:gd name="connsiteX2090" fmla="*/ 2192179 w 6400800"/>
              <a:gd name="connsiteY2090" fmla="*/ 334804 h 514350"/>
              <a:gd name="connsiteX2091" fmla="*/ 2190274 w 6400800"/>
              <a:gd name="connsiteY2091" fmla="*/ 330994 h 514350"/>
              <a:gd name="connsiteX2092" fmla="*/ 2191226 w 6400800"/>
              <a:gd name="connsiteY2092" fmla="*/ 330041 h 514350"/>
              <a:gd name="connsiteX2093" fmla="*/ 2190274 w 6400800"/>
              <a:gd name="connsiteY2093" fmla="*/ 330994 h 514350"/>
              <a:gd name="connsiteX2094" fmla="*/ 2188369 w 6400800"/>
              <a:gd name="connsiteY2094" fmla="*/ 326231 h 514350"/>
              <a:gd name="connsiteX2095" fmla="*/ 2189321 w 6400800"/>
              <a:gd name="connsiteY2095" fmla="*/ 331946 h 514350"/>
              <a:gd name="connsiteX2096" fmla="*/ 2188369 w 6400800"/>
              <a:gd name="connsiteY2096" fmla="*/ 332899 h 514350"/>
              <a:gd name="connsiteX2097" fmla="*/ 2185511 w 6400800"/>
              <a:gd name="connsiteY2097" fmla="*/ 315754 h 514350"/>
              <a:gd name="connsiteX2098" fmla="*/ 2184559 w 6400800"/>
              <a:gd name="connsiteY2098" fmla="*/ 336709 h 514350"/>
              <a:gd name="connsiteX2099" fmla="*/ 2184559 w 6400800"/>
              <a:gd name="connsiteY2099" fmla="*/ 337661 h 514350"/>
              <a:gd name="connsiteX2100" fmla="*/ 2179796 w 6400800"/>
              <a:gd name="connsiteY2100" fmla="*/ 343376 h 514350"/>
              <a:gd name="connsiteX2101" fmla="*/ 2178844 w 6400800"/>
              <a:gd name="connsiteY2101" fmla="*/ 340519 h 514350"/>
              <a:gd name="connsiteX2102" fmla="*/ 2192179 w 6400800"/>
              <a:gd name="connsiteY2102" fmla="*/ 283369 h 514350"/>
              <a:gd name="connsiteX2103" fmla="*/ 2212181 w 6400800"/>
              <a:gd name="connsiteY2103" fmla="*/ 190024 h 514350"/>
              <a:gd name="connsiteX2104" fmla="*/ 2183606 w 6400800"/>
              <a:gd name="connsiteY2104" fmla="*/ 272891 h 514350"/>
              <a:gd name="connsiteX2105" fmla="*/ 2187416 w 6400800"/>
              <a:gd name="connsiteY2105" fmla="*/ 253841 h 514350"/>
              <a:gd name="connsiteX2106" fmla="*/ 2192179 w 6400800"/>
              <a:gd name="connsiteY2106" fmla="*/ 231934 h 514350"/>
              <a:gd name="connsiteX2107" fmla="*/ 2196941 w 6400800"/>
              <a:gd name="connsiteY2107" fmla="*/ 210026 h 514350"/>
              <a:gd name="connsiteX2108" fmla="*/ 2200751 w 6400800"/>
              <a:gd name="connsiteY2108" fmla="*/ 193834 h 514350"/>
              <a:gd name="connsiteX2109" fmla="*/ 2204561 w 6400800"/>
              <a:gd name="connsiteY2109" fmla="*/ 179546 h 514350"/>
              <a:gd name="connsiteX2110" fmla="*/ 2211229 w 6400800"/>
              <a:gd name="connsiteY2110" fmla="*/ 155734 h 514350"/>
              <a:gd name="connsiteX2111" fmla="*/ 2217896 w 6400800"/>
              <a:gd name="connsiteY2111" fmla="*/ 134779 h 514350"/>
              <a:gd name="connsiteX2112" fmla="*/ 2211229 w 6400800"/>
              <a:gd name="connsiteY2112" fmla="*/ 148114 h 514350"/>
              <a:gd name="connsiteX2113" fmla="*/ 2211229 w 6400800"/>
              <a:gd name="connsiteY2113" fmla="*/ 147161 h 514350"/>
              <a:gd name="connsiteX2114" fmla="*/ 2216944 w 6400800"/>
              <a:gd name="connsiteY2114" fmla="*/ 125254 h 514350"/>
              <a:gd name="connsiteX2115" fmla="*/ 2222659 w 6400800"/>
              <a:gd name="connsiteY2115" fmla="*/ 105251 h 514350"/>
              <a:gd name="connsiteX2116" fmla="*/ 2233136 w 6400800"/>
              <a:gd name="connsiteY2116" fmla="*/ 72866 h 514350"/>
              <a:gd name="connsiteX2117" fmla="*/ 2242661 w 6400800"/>
              <a:gd name="connsiteY2117" fmla="*/ 45244 h 514350"/>
              <a:gd name="connsiteX2118" fmla="*/ 2229326 w 6400800"/>
              <a:gd name="connsiteY2118" fmla="*/ 71914 h 514350"/>
              <a:gd name="connsiteX2119" fmla="*/ 2215991 w 6400800"/>
              <a:gd name="connsiteY2119" fmla="*/ 103346 h 514350"/>
              <a:gd name="connsiteX2120" fmla="*/ 2208371 w 6400800"/>
              <a:gd name="connsiteY2120" fmla="*/ 122396 h 514350"/>
              <a:gd name="connsiteX2121" fmla="*/ 2200751 w 6400800"/>
              <a:gd name="connsiteY2121" fmla="*/ 144304 h 514350"/>
              <a:gd name="connsiteX2122" fmla="*/ 2184559 w 6400800"/>
              <a:gd name="connsiteY2122" fmla="*/ 193834 h 514350"/>
              <a:gd name="connsiteX2123" fmla="*/ 2175034 w 6400800"/>
              <a:gd name="connsiteY2123" fmla="*/ 228124 h 514350"/>
              <a:gd name="connsiteX2124" fmla="*/ 2177891 w 6400800"/>
              <a:gd name="connsiteY2124" fmla="*/ 203359 h 514350"/>
              <a:gd name="connsiteX2125" fmla="*/ 2178844 w 6400800"/>
              <a:gd name="connsiteY2125" fmla="*/ 190024 h 514350"/>
              <a:gd name="connsiteX2126" fmla="*/ 2180749 w 6400800"/>
              <a:gd name="connsiteY2126" fmla="*/ 184309 h 514350"/>
              <a:gd name="connsiteX2127" fmla="*/ 2179796 w 6400800"/>
              <a:gd name="connsiteY2127" fmla="*/ 187166 h 514350"/>
              <a:gd name="connsiteX2128" fmla="*/ 2180749 w 6400800"/>
              <a:gd name="connsiteY2128" fmla="*/ 176689 h 514350"/>
              <a:gd name="connsiteX2129" fmla="*/ 2175986 w 6400800"/>
              <a:gd name="connsiteY2129" fmla="*/ 194786 h 514350"/>
              <a:gd name="connsiteX2130" fmla="*/ 2170271 w 6400800"/>
              <a:gd name="connsiteY2130" fmla="*/ 208121 h 514350"/>
              <a:gd name="connsiteX2131" fmla="*/ 2144554 w 6400800"/>
              <a:gd name="connsiteY2131" fmla="*/ 271939 h 514350"/>
              <a:gd name="connsiteX2132" fmla="*/ 2135029 w 6400800"/>
              <a:gd name="connsiteY2132" fmla="*/ 296704 h 514350"/>
              <a:gd name="connsiteX2133" fmla="*/ 2135029 w 6400800"/>
              <a:gd name="connsiteY2133" fmla="*/ 295751 h 514350"/>
              <a:gd name="connsiteX2134" fmla="*/ 2129314 w 6400800"/>
              <a:gd name="connsiteY2134" fmla="*/ 282416 h 514350"/>
              <a:gd name="connsiteX2135" fmla="*/ 2137886 w 6400800"/>
              <a:gd name="connsiteY2135" fmla="*/ 231934 h 514350"/>
              <a:gd name="connsiteX2136" fmla="*/ 2141696 w 6400800"/>
              <a:gd name="connsiteY2136" fmla="*/ 210026 h 514350"/>
              <a:gd name="connsiteX2137" fmla="*/ 2134076 w 6400800"/>
              <a:gd name="connsiteY2137" fmla="*/ 230981 h 514350"/>
              <a:gd name="connsiteX2138" fmla="*/ 2123599 w 6400800"/>
              <a:gd name="connsiteY2138" fmla="*/ 263366 h 514350"/>
              <a:gd name="connsiteX2139" fmla="*/ 2122646 w 6400800"/>
              <a:gd name="connsiteY2139" fmla="*/ 253841 h 514350"/>
              <a:gd name="connsiteX2140" fmla="*/ 2117884 w 6400800"/>
              <a:gd name="connsiteY2140" fmla="*/ 211931 h 514350"/>
              <a:gd name="connsiteX2141" fmla="*/ 2112169 w 6400800"/>
              <a:gd name="connsiteY2141" fmla="*/ 176689 h 514350"/>
              <a:gd name="connsiteX2142" fmla="*/ 2107406 w 6400800"/>
              <a:gd name="connsiteY2142" fmla="*/ 150019 h 514350"/>
              <a:gd name="connsiteX2143" fmla="*/ 2102644 w 6400800"/>
              <a:gd name="connsiteY2143" fmla="*/ 127159 h 514350"/>
              <a:gd name="connsiteX2144" fmla="*/ 2103596 w 6400800"/>
              <a:gd name="connsiteY2144" fmla="*/ 150971 h 514350"/>
              <a:gd name="connsiteX2145" fmla="*/ 2104549 w 6400800"/>
              <a:gd name="connsiteY2145" fmla="*/ 168116 h 514350"/>
              <a:gd name="connsiteX2146" fmla="*/ 2104549 w 6400800"/>
              <a:gd name="connsiteY2146" fmla="*/ 183356 h 514350"/>
              <a:gd name="connsiteX2147" fmla="*/ 2105501 w 6400800"/>
              <a:gd name="connsiteY2147" fmla="*/ 207169 h 514350"/>
              <a:gd name="connsiteX2148" fmla="*/ 2106454 w 6400800"/>
              <a:gd name="connsiteY2148" fmla="*/ 225266 h 514350"/>
              <a:gd name="connsiteX2149" fmla="*/ 2104549 w 6400800"/>
              <a:gd name="connsiteY2149" fmla="*/ 221456 h 514350"/>
              <a:gd name="connsiteX2150" fmla="*/ 2104549 w 6400800"/>
              <a:gd name="connsiteY2150" fmla="*/ 221456 h 514350"/>
              <a:gd name="connsiteX2151" fmla="*/ 2104549 w 6400800"/>
              <a:gd name="connsiteY2151" fmla="*/ 221456 h 514350"/>
              <a:gd name="connsiteX2152" fmla="*/ 2102644 w 6400800"/>
              <a:gd name="connsiteY2152" fmla="*/ 215741 h 514350"/>
              <a:gd name="connsiteX2153" fmla="*/ 2101691 w 6400800"/>
              <a:gd name="connsiteY2153" fmla="*/ 205264 h 514350"/>
              <a:gd name="connsiteX2154" fmla="*/ 2098834 w 6400800"/>
              <a:gd name="connsiteY2154" fmla="*/ 176689 h 514350"/>
              <a:gd name="connsiteX2155" fmla="*/ 2097881 w 6400800"/>
              <a:gd name="connsiteY2155" fmla="*/ 168116 h 514350"/>
              <a:gd name="connsiteX2156" fmla="*/ 2102644 w 6400800"/>
              <a:gd name="connsiteY2156" fmla="*/ 149066 h 514350"/>
              <a:gd name="connsiteX2157" fmla="*/ 2096929 w 6400800"/>
              <a:gd name="connsiteY2157" fmla="*/ 162401 h 514350"/>
              <a:gd name="connsiteX2158" fmla="*/ 2095024 w 6400800"/>
              <a:gd name="connsiteY2158" fmla="*/ 151924 h 514350"/>
              <a:gd name="connsiteX2159" fmla="*/ 2095024 w 6400800"/>
              <a:gd name="connsiteY2159" fmla="*/ 167164 h 514350"/>
              <a:gd name="connsiteX2160" fmla="*/ 2066449 w 6400800"/>
              <a:gd name="connsiteY2160" fmla="*/ 235744 h 514350"/>
              <a:gd name="connsiteX2161" fmla="*/ 2056924 w 6400800"/>
              <a:gd name="connsiteY2161" fmla="*/ 259556 h 514350"/>
              <a:gd name="connsiteX2162" fmla="*/ 2063591 w 6400800"/>
              <a:gd name="connsiteY2162" fmla="*/ 219551 h 514350"/>
              <a:gd name="connsiteX2163" fmla="*/ 2052161 w 6400800"/>
              <a:gd name="connsiteY2163" fmla="*/ 252889 h 514350"/>
              <a:gd name="connsiteX2164" fmla="*/ 2050256 w 6400800"/>
              <a:gd name="connsiteY2164" fmla="*/ 248126 h 514350"/>
              <a:gd name="connsiteX2165" fmla="*/ 2050256 w 6400800"/>
              <a:gd name="connsiteY2165" fmla="*/ 233839 h 514350"/>
              <a:gd name="connsiteX2166" fmla="*/ 2048351 w 6400800"/>
              <a:gd name="connsiteY2166" fmla="*/ 244316 h 514350"/>
              <a:gd name="connsiteX2167" fmla="*/ 2046446 w 6400800"/>
              <a:gd name="connsiteY2167" fmla="*/ 240506 h 514350"/>
              <a:gd name="connsiteX2168" fmla="*/ 2047399 w 6400800"/>
              <a:gd name="connsiteY2168" fmla="*/ 247174 h 514350"/>
              <a:gd name="connsiteX2169" fmla="*/ 2044541 w 6400800"/>
              <a:gd name="connsiteY2169" fmla="*/ 266224 h 514350"/>
              <a:gd name="connsiteX2170" fmla="*/ 2043589 w 6400800"/>
              <a:gd name="connsiteY2170" fmla="*/ 259556 h 514350"/>
              <a:gd name="connsiteX2171" fmla="*/ 2041684 w 6400800"/>
              <a:gd name="connsiteY2171" fmla="*/ 249079 h 514350"/>
              <a:gd name="connsiteX2172" fmla="*/ 2048351 w 6400800"/>
              <a:gd name="connsiteY2172" fmla="*/ 184309 h 514350"/>
              <a:gd name="connsiteX2173" fmla="*/ 2039779 w 6400800"/>
              <a:gd name="connsiteY2173" fmla="*/ 216694 h 514350"/>
              <a:gd name="connsiteX2174" fmla="*/ 2036921 w 6400800"/>
              <a:gd name="connsiteY2174" fmla="*/ 223361 h 514350"/>
              <a:gd name="connsiteX2175" fmla="*/ 2035969 w 6400800"/>
              <a:gd name="connsiteY2175" fmla="*/ 218599 h 514350"/>
              <a:gd name="connsiteX2176" fmla="*/ 2031206 w 6400800"/>
              <a:gd name="connsiteY2176" fmla="*/ 187166 h 514350"/>
              <a:gd name="connsiteX2177" fmla="*/ 2028349 w 6400800"/>
              <a:gd name="connsiteY2177" fmla="*/ 169069 h 514350"/>
              <a:gd name="connsiteX2178" fmla="*/ 2031206 w 6400800"/>
              <a:gd name="connsiteY2178" fmla="*/ 147161 h 514350"/>
              <a:gd name="connsiteX2179" fmla="*/ 2028349 w 6400800"/>
              <a:gd name="connsiteY2179" fmla="*/ 157639 h 514350"/>
              <a:gd name="connsiteX2180" fmla="*/ 2030254 w 6400800"/>
              <a:gd name="connsiteY2180" fmla="*/ 138589 h 514350"/>
              <a:gd name="connsiteX2181" fmla="*/ 2023586 w 6400800"/>
              <a:gd name="connsiteY2181" fmla="*/ 160496 h 514350"/>
              <a:gd name="connsiteX2182" fmla="*/ 2017871 w 6400800"/>
              <a:gd name="connsiteY2182" fmla="*/ 186214 h 514350"/>
              <a:gd name="connsiteX2183" fmla="*/ 2016919 w 6400800"/>
              <a:gd name="connsiteY2183" fmla="*/ 191929 h 514350"/>
              <a:gd name="connsiteX2184" fmla="*/ 2016919 w 6400800"/>
              <a:gd name="connsiteY2184" fmla="*/ 190976 h 514350"/>
              <a:gd name="connsiteX2185" fmla="*/ 2019776 w 6400800"/>
              <a:gd name="connsiteY2185" fmla="*/ 158591 h 514350"/>
              <a:gd name="connsiteX2186" fmla="*/ 2015014 w 6400800"/>
              <a:gd name="connsiteY2186" fmla="*/ 178594 h 514350"/>
              <a:gd name="connsiteX2187" fmla="*/ 2014061 w 6400800"/>
              <a:gd name="connsiteY2187" fmla="*/ 174784 h 514350"/>
              <a:gd name="connsiteX2188" fmla="*/ 2014061 w 6400800"/>
              <a:gd name="connsiteY2188" fmla="*/ 177641 h 514350"/>
              <a:gd name="connsiteX2189" fmla="*/ 2011204 w 6400800"/>
              <a:gd name="connsiteY2189" fmla="*/ 163354 h 514350"/>
              <a:gd name="connsiteX2190" fmla="*/ 2003584 w 6400800"/>
              <a:gd name="connsiteY2190" fmla="*/ 125254 h 514350"/>
              <a:gd name="connsiteX2191" fmla="*/ 1996916 w 6400800"/>
              <a:gd name="connsiteY2191" fmla="*/ 91916 h 514350"/>
              <a:gd name="connsiteX2192" fmla="*/ 1999774 w 6400800"/>
              <a:gd name="connsiteY2192" fmla="*/ 125254 h 514350"/>
              <a:gd name="connsiteX2193" fmla="*/ 2003584 w 6400800"/>
              <a:gd name="connsiteY2193" fmla="*/ 164306 h 514350"/>
              <a:gd name="connsiteX2194" fmla="*/ 2008346 w 6400800"/>
              <a:gd name="connsiteY2194" fmla="*/ 203359 h 514350"/>
              <a:gd name="connsiteX2195" fmla="*/ 1999774 w 6400800"/>
              <a:gd name="connsiteY2195" fmla="*/ 240506 h 514350"/>
              <a:gd name="connsiteX2196" fmla="*/ 1984534 w 6400800"/>
              <a:gd name="connsiteY2196" fmla="*/ 314801 h 514350"/>
              <a:gd name="connsiteX2197" fmla="*/ 1984534 w 6400800"/>
              <a:gd name="connsiteY2197" fmla="*/ 283369 h 514350"/>
              <a:gd name="connsiteX2198" fmla="*/ 1984534 w 6400800"/>
              <a:gd name="connsiteY2198" fmla="*/ 267176 h 514350"/>
              <a:gd name="connsiteX2199" fmla="*/ 1986439 w 6400800"/>
              <a:gd name="connsiteY2199" fmla="*/ 263366 h 514350"/>
              <a:gd name="connsiteX2200" fmla="*/ 1984534 w 6400800"/>
              <a:gd name="connsiteY2200" fmla="*/ 265271 h 514350"/>
              <a:gd name="connsiteX2201" fmla="*/ 1985486 w 6400800"/>
              <a:gd name="connsiteY2201" fmla="*/ 243364 h 514350"/>
              <a:gd name="connsiteX2202" fmla="*/ 1987391 w 6400800"/>
              <a:gd name="connsiteY2202" fmla="*/ 212884 h 514350"/>
              <a:gd name="connsiteX2203" fmla="*/ 1989296 w 6400800"/>
              <a:gd name="connsiteY2203" fmla="*/ 186214 h 514350"/>
              <a:gd name="connsiteX2204" fmla="*/ 1983581 w 6400800"/>
              <a:gd name="connsiteY2204" fmla="*/ 211931 h 514350"/>
              <a:gd name="connsiteX2205" fmla="*/ 1978819 w 6400800"/>
              <a:gd name="connsiteY2205" fmla="*/ 242411 h 514350"/>
              <a:gd name="connsiteX2206" fmla="*/ 1974056 w 6400800"/>
              <a:gd name="connsiteY2206" fmla="*/ 281464 h 514350"/>
              <a:gd name="connsiteX2207" fmla="*/ 1973104 w 6400800"/>
              <a:gd name="connsiteY2207" fmla="*/ 282416 h 514350"/>
              <a:gd name="connsiteX2208" fmla="*/ 1968341 w 6400800"/>
              <a:gd name="connsiteY2208" fmla="*/ 289084 h 514350"/>
              <a:gd name="connsiteX2209" fmla="*/ 1968341 w 6400800"/>
              <a:gd name="connsiteY2209" fmla="*/ 283369 h 514350"/>
              <a:gd name="connsiteX2210" fmla="*/ 1973104 w 6400800"/>
              <a:gd name="connsiteY2210" fmla="*/ 274796 h 514350"/>
              <a:gd name="connsiteX2211" fmla="*/ 1968341 w 6400800"/>
              <a:gd name="connsiteY2211" fmla="*/ 280511 h 514350"/>
              <a:gd name="connsiteX2212" fmla="*/ 1973104 w 6400800"/>
              <a:gd name="connsiteY2212" fmla="*/ 224314 h 514350"/>
              <a:gd name="connsiteX2213" fmla="*/ 1976914 w 6400800"/>
              <a:gd name="connsiteY2213" fmla="*/ 187166 h 514350"/>
              <a:gd name="connsiteX2214" fmla="*/ 1967389 w 6400800"/>
              <a:gd name="connsiteY2214" fmla="*/ 218599 h 514350"/>
              <a:gd name="connsiteX2215" fmla="*/ 1967389 w 6400800"/>
              <a:gd name="connsiteY2215" fmla="*/ 216694 h 514350"/>
              <a:gd name="connsiteX2216" fmla="*/ 1966436 w 6400800"/>
              <a:gd name="connsiteY2216" fmla="*/ 220504 h 514350"/>
              <a:gd name="connsiteX2217" fmla="*/ 1957864 w 6400800"/>
              <a:gd name="connsiteY2217" fmla="*/ 250031 h 514350"/>
              <a:gd name="connsiteX2218" fmla="*/ 1952149 w 6400800"/>
              <a:gd name="connsiteY2218" fmla="*/ 271939 h 514350"/>
              <a:gd name="connsiteX2219" fmla="*/ 1941671 w 6400800"/>
              <a:gd name="connsiteY2219" fmla="*/ 221456 h 514350"/>
              <a:gd name="connsiteX2220" fmla="*/ 1942624 w 6400800"/>
              <a:gd name="connsiteY2220" fmla="*/ 213836 h 514350"/>
              <a:gd name="connsiteX2221" fmla="*/ 1952149 w 6400800"/>
              <a:gd name="connsiteY2221" fmla="*/ 186214 h 514350"/>
              <a:gd name="connsiteX2222" fmla="*/ 1962626 w 6400800"/>
              <a:gd name="connsiteY2222" fmla="*/ 157639 h 514350"/>
              <a:gd name="connsiteX2223" fmla="*/ 1948339 w 6400800"/>
              <a:gd name="connsiteY2223" fmla="*/ 185261 h 514350"/>
              <a:gd name="connsiteX2224" fmla="*/ 1945481 w 6400800"/>
              <a:gd name="connsiteY2224" fmla="*/ 190976 h 514350"/>
              <a:gd name="connsiteX2225" fmla="*/ 1945481 w 6400800"/>
              <a:gd name="connsiteY2225" fmla="*/ 189071 h 514350"/>
              <a:gd name="connsiteX2226" fmla="*/ 1944529 w 6400800"/>
              <a:gd name="connsiteY2226" fmla="*/ 192881 h 514350"/>
              <a:gd name="connsiteX2227" fmla="*/ 1938814 w 6400800"/>
              <a:gd name="connsiteY2227" fmla="*/ 205264 h 514350"/>
              <a:gd name="connsiteX2228" fmla="*/ 1935004 w 6400800"/>
              <a:gd name="connsiteY2228" fmla="*/ 148114 h 514350"/>
              <a:gd name="connsiteX2229" fmla="*/ 1928336 w 6400800"/>
              <a:gd name="connsiteY2229" fmla="*/ 224314 h 514350"/>
              <a:gd name="connsiteX2230" fmla="*/ 1928336 w 6400800"/>
              <a:gd name="connsiteY2230" fmla="*/ 229076 h 514350"/>
              <a:gd name="connsiteX2231" fmla="*/ 1924526 w 6400800"/>
              <a:gd name="connsiteY2231" fmla="*/ 236696 h 514350"/>
              <a:gd name="connsiteX2232" fmla="*/ 1915001 w 6400800"/>
              <a:gd name="connsiteY2232" fmla="*/ 258604 h 514350"/>
              <a:gd name="connsiteX2233" fmla="*/ 1911191 w 6400800"/>
              <a:gd name="connsiteY2233" fmla="*/ 268129 h 514350"/>
              <a:gd name="connsiteX2234" fmla="*/ 1907381 w 6400800"/>
              <a:gd name="connsiteY2234" fmla="*/ 259556 h 514350"/>
              <a:gd name="connsiteX2235" fmla="*/ 1907381 w 6400800"/>
              <a:gd name="connsiteY2235" fmla="*/ 258604 h 514350"/>
              <a:gd name="connsiteX2236" fmla="*/ 1907381 w 6400800"/>
              <a:gd name="connsiteY2236" fmla="*/ 258604 h 514350"/>
              <a:gd name="connsiteX2237" fmla="*/ 1900714 w 6400800"/>
              <a:gd name="connsiteY2237" fmla="*/ 253841 h 514350"/>
              <a:gd name="connsiteX2238" fmla="*/ 1897856 w 6400800"/>
              <a:gd name="connsiteY2238" fmla="*/ 252889 h 514350"/>
              <a:gd name="connsiteX2239" fmla="*/ 1896904 w 6400800"/>
              <a:gd name="connsiteY2239" fmla="*/ 252889 h 514350"/>
              <a:gd name="connsiteX2240" fmla="*/ 1896904 w 6400800"/>
              <a:gd name="connsiteY2240" fmla="*/ 250984 h 514350"/>
              <a:gd name="connsiteX2241" fmla="*/ 1897856 w 6400800"/>
              <a:gd name="connsiteY2241" fmla="*/ 246221 h 514350"/>
              <a:gd name="connsiteX2242" fmla="*/ 1902619 w 6400800"/>
              <a:gd name="connsiteY2242" fmla="*/ 230029 h 514350"/>
              <a:gd name="connsiteX2243" fmla="*/ 1903571 w 6400800"/>
              <a:gd name="connsiteY2243" fmla="*/ 226219 h 514350"/>
              <a:gd name="connsiteX2244" fmla="*/ 1902619 w 6400800"/>
              <a:gd name="connsiteY2244" fmla="*/ 227171 h 514350"/>
              <a:gd name="connsiteX2245" fmla="*/ 1906429 w 6400800"/>
              <a:gd name="connsiteY2245" fmla="*/ 214789 h 514350"/>
              <a:gd name="connsiteX2246" fmla="*/ 1915001 w 6400800"/>
              <a:gd name="connsiteY2246" fmla="*/ 190976 h 514350"/>
              <a:gd name="connsiteX2247" fmla="*/ 1922621 w 6400800"/>
              <a:gd name="connsiteY2247" fmla="*/ 170021 h 514350"/>
              <a:gd name="connsiteX2248" fmla="*/ 1911191 w 6400800"/>
              <a:gd name="connsiteY2248" fmla="*/ 189071 h 514350"/>
              <a:gd name="connsiteX2249" fmla="*/ 1899761 w 6400800"/>
              <a:gd name="connsiteY2249" fmla="*/ 211931 h 514350"/>
              <a:gd name="connsiteX2250" fmla="*/ 1893094 w 6400800"/>
              <a:gd name="connsiteY2250" fmla="*/ 226219 h 514350"/>
              <a:gd name="connsiteX2251" fmla="*/ 1889284 w 6400800"/>
              <a:gd name="connsiteY2251" fmla="*/ 235744 h 514350"/>
              <a:gd name="connsiteX2252" fmla="*/ 1888331 w 6400800"/>
              <a:gd name="connsiteY2252" fmla="*/ 232886 h 514350"/>
              <a:gd name="connsiteX2253" fmla="*/ 1889284 w 6400800"/>
              <a:gd name="connsiteY2253" fmla="*/ 216694 h 514350"/>
              <a:gd name="connsiteX2254" fmla="*/ 1891189 w 6400800"/>
              <a:gd name="connsiteY2254" fmla="*/ 200501 h 514350"/>
              <a:gd name="connsiteX2255" fmla="*/ 1894046 w 6400800"/>
              <a:gd name="connsiteY2255" fmla="*/ 187166 h 514350"/>
              <a:gd name="connsiteX2256" fmla="*/ 1899761 w 6400800"/>
              <a:gd name="connsiteY2256" fmla="*/ 169069 h 514350"/>
              <a:gd name="connsiteX2257" fmla="*/ 1902619 w 6400800"/>
              <a:gd name="connsiteY2257" fmla="*/ 162401 h 514350"/>
              <a:gd name="connsiteX2258" fmla="*/ 1898809 w 6400800"/>
              <a:gd name="connsiteY2258" fmla="*/ 168116 h 514350"/>
              <a:gd name="connsiteX2259" fmla="*/ 1890236 w 6400800"/>
              <a:gd name="connsiteY2259" fmla="*/ 186214 h 514350"/>
              <a:gd name="connsiteX2260" fmla="*/ 1885474 w 6400800"/>
              <a:gd name="connsiteY2260" fmla="*/ 199549 h 514350"/>
              <a:gd name="connsiteX2261" fmla="*/ 1882616 w 6400800"/>
              <a:gd name="connsiteY2261" fmla="*/ 213836 h 514350"/>
              <a:gd name="connsiteX2262" fmla="*/ 1882616 w 6400800"/>
              <a:gd name="connsiteY2262" fmla="*/ 210026 h 514350"/>
              <a:gd name="connsiteX2263" fmla="*/ 1878806 w 6400800"/>
              <a:gd name="connsiteY2263" fmla="*/ 228124 h 514350"/>
              <a:gd name="connsiteX2264" fmla="*/ 1874996 w 6400800"/>
              <a:gd name="connsiteY2264" fmla="*/ 243364 h 514350"/>
              <a:gd name="connsiteX2265" fmla="*/ 1874996 w 6400800"/>
              <a:gd name="connsiteY2265" fmla="*/ 237649 h 514350"/>
              <a:gd name="connsiteX2266" fmla="*/ 1872139 w 6400800"/>
              <a:gd name="connsiteY2266" fmla="*/ 255746 h 514350"/>
              <a:gd name="connsiteX2267" fmla="*/ 1868329 w 6400800"/>
              <a:gd name="connsiteY2267" fmla="*/ 270986 h 514350"/>
              <a:gd name="connsiteX2268" fmla="*/ 1869281 w 6400800"/>
              <a:gd name="connsiteY2268" fmla="*/ 259556 h 514350"/>
              <a:gd name="connsiteX2269" fmla="*/ 1874996 w 6400800"/>
              <a:gd name="connsiteY2269" fmla="*/ 213836 h 514350"/>
              <a:gd name="connsiteX2270" fmla="*/ 1877854 w 6400800"/>
              <a:gd name="connsiteY2270" fmla="*/ 193834 h 514350"/>
              <a:gd name="connsiteX2271" fmla="*/ 1881664 w 6400800"/>
              <a:gd name="connsiteY2271" fmla="*/ 175736 h 514350"/>
              <a:gd name="connsiteX2272" fmla="*/ 1888331 w 6400800"/>
              <a:gd name="connsiteY2272" fmla="*/ 146209 h 514350"/>
              <a:gd name="connsiteX2273" fmla="*/ 1894999 w 6400800"/>
              <a:gd name="connsiteY2273" fmla="*/ 120491 h 514350"/>
              <a:gd name="connsiteX2274" fmla="*/ 1885474 w 6400800"/>
              <a:gd name="connsiteY2274" fmla="*/ 144304 h 514350"/>
              <a:gd name="connsiteX2275" fmla="*/ 1875949 w 6400800"/>
              <a:gd name="connsiteY2275" fmla="*/ 172879 h 514350"/>
              <a:gd name="connsiteX2276" fmla="*/ 1870234 w 6400800"/>
              <a:gd name="connsiteY2276" fmla="*/ 190976 h 514350"/>
              <a:gd name="connsiteX2277" fmla="*/ 1865471 w 6400800"/>
              <a:gd name="connsiteY2277" fmla="*/ 210979 h 514350"/>
              <a:gd name="connsiteX2278" fmla="*/ 1858804 w 6400800"/>
              <a:gd name="connsiteY2278" fmla="*/ 238601 h 514350"/>
              <a:gd name="connsiteX2279" fmla="*/ 1856899 w 6400800"/>
              <a:gd name="connsiteY2279" fmla="*/ 194786 h 514350"/>
              <a:gd name="connsiteX2280" fmla="*/ 1854994 w 6400800"/>
              <a:gd name="connsiteY2280" fmla="*/ 172879 h 514350"/>
              <a:gd name="connsiteX2281" fmla="*/ 1853089 w 6400800"/>
              <a:gd name="connsiteY2281" fmla="*/ 194786 h 514350"/>
              <a:gd name="connsiteX2282" fmla="*/ 1848326 w 6400800"/>
              <a:gd name="connsiteY2282" fmla="*/ 250984 h 514350"/>
              <a:gd name="connsiteX2283" fmla="*/ 1845469 w 6400800"/>
              <a:gd name="connsiteY2283" fmla="*/ 282416 h 514350"/>
              <a:gd name="connsiteX2284" fmla="*/ 1839754 w 6400800"/>
              <a:gd name="connsiteY2284" fmla="*/ 273844 h 514350"/>
              <a:gd name="connsiteX2285" fmla="*/ 1838801 w 6400800"/>
              <a:gd name="connsiteY2285" fmla="*/ 269081 h 514350"/>
              <a:gd name="connsiteX2286" fmla="*/ 1838801 w 6400800"/>
              <a:gd name="connsiteY2286" fmla="*/ 272891 h 514350"/>
              <a:gd name="connsiteX2287" fmla="*/ 1827371 w 6400800"/>
              <a:gd name="connsiteY2287" fmla="*/ 256699 h 514350"/>
              <a:gd name="connsiteX2288" fmla="*/ 1828324 w 6400800"/>
              <a:gd name="connsiteY2288" fmla="*/ 190976 h 514350"/>
              <a:gd name="connsiteX2289" fmla="*/ 1822609 w 6400800"/>
              <a:gd name="connsiteY2289" fmla="*/ 222409 h 514350"/>
              <a:gd name="connsiteX2290" fmla="*/ 1822609 w 6400800"/>
              <a:gd name="connsiteY2290" fmla="*/ 214789 h 514350"/>
              <a:gd name="connsiteX2291" fmla="*/ 1822609 w 6400800"/>
              <a:gd name="connsiteY2291" fmla="*/ 161449 h 514350"/>
              <a:gd name="connsiteX2292" fmla="*/ 1823561 w 6400800"/>
              <a:gd name="connsiteY2292" fmla="*/ 113824 h 514350"/>
              <a:gd name="connsiteX2293" fmla="*/ 1823561 w 6400800"/>
              <a:gd name="connsiteY2293" fmla="*/ 15716 h 514350"/>
              <a:gd name="connsiteX2294" fmla="*/ 1812131 w 6400800"/>
              <a:gd name="connsiteY2294" fmla="*/ 112871 h 514350"/>
              <a:gd name="connsiteX2295" fmla="*/ 1807369 w 6400800"/>
              <a:gd name="connsiteY2295" fmla="*/ 160496 h 514350"/>
              <a:gd name="connsiteX2296" fmla="*/ 1805464 w 6400800"/>
              <a:gd name="connsiteY2296" fmla="*/ 209074 h 514350"/>
              <a:gd name="connsiteX2297" fmla="*/ 1801654 w 6400800"/>
              <a:gd name="connsiteY2297" fmla="*/ 211931 h 514350"/>
              <a:gd name="connsiteX2298" fmla="*/ 1801654 w 6400800"/>
              <a:gd name="connsiteY2298" fmla="*/ 211931 h 514350"/>
              <a:gd name="connsiteX2299" fmla="*/ 1801654 w 6400800"/>
              <a:gd name="connsiteY2299" fmla="*/ 212884 h 514350"/>
              <a:gd name="connsiteX2300" fmla="*/ 1790224 w 6400800"/>
              <a:gd name="connsiteY2300" fmla="*/ 237649 h 514350"/>
              <a:gd name="connsiteX2301" fmla="*/ 1790224 w 6400800"/>
              <a:gd name="connsiteY2301" fmla="*/ 207169 h 514350"/>
              <a:gd name="connsiteX2302" fmla="*/ 1786414 w 6400800"/>
              <a:gd name="connsiteY2302" fmla="*/ 239554 h 514350"/>
              <a:gd name="connsiteX2303" fmla="*/ 1784509 w 6400800"/>
              <a:gd name="connsiteY2303" fmla="*/ 250984 h 514350"/>
              <a:gd name="connsiteX2304" fmla="*/ 1783556 w 6400800"/>
              <a:gd name="connsiteY2304" fmla="*/ 252889 h 514350"/>
              <a:gd name="connsiteX2305" fmla="*/ 1776889 w 6400800"/>
              <a:gd name="connsiteY2305" fmla="*/ 226219 h 514350"/>
              <a:gd name="connsiteX2306" fmla="*/ 1777841 w 6400800"/>
              <a:gd name="connsiteY2306" fmla="*/ 253841 h 514350"/>
              <a:gd name="connsiteX2307" fmla="*/ 1768316 w 6400800"/>
              <a:gd name="connsiteY2307" fmla="*/ 230029 h 514350"/>
              <a:gd name="connsiteX2308" fmla="*/ 1759744 w 6400800"/>
              <a:gd name="connsiteY2308" fmla="*/ 209074 h 514350"/>
              <a:gd name="connsiteX2309" fmla="*/ 1759744 w 6400800"/>
              <a:gd name="connsiteY2309" fmla="*/ 208121 h 514350"/>
              <a:gd name="connsiteX2310" fmla="*/ 1761649 w 6400800"/>
              <a:gd name="connsiteY2310" fmla="*/ 198596 h 514350"/>
              <a:gd name="connsiteX2311" fmla="*/ 1759744 w 6400800"/>
              <a:gd name="connsiteY2311" fmla="*/ 203359 h 514350"/>
              <a:gd name="connsiteX2312" fmla="*/ 1759744 w 6400800"/>
              <a:gd name="connsiteY2312" fmla="*/ 195739 h 514350"/>
              <a:gd name="connsiteX2313" fmla="*/ 1761649 w 6400800"/>
              <a:gd name="connsiteY2313" fmla="*/ 171926 h 514350"/>
              <a:gd name="connsiteX2314" fmla="*/ 1762601 w 6400800"/>
              <a:gd name="connsiteY2314" fmla="*/ 151924 h 514350"/>
              <a:gd name="connsiteX2315" fmla="*/ 1756886 w 6400800"/>
              <a:gd name="connsiteY2315" fmla="*/ 171926 h 514350"/>
              <a:gd name="connsiteX2316" fmla="*/ 1749266 w 6400800"/>
              <a:gd name="connsiteY2316" fmla="*/ 205264 h 514350"/>
              <a:gd name="connsiteX2317" fmla="*/ 1745456 w 6400800"/>
              <a:gd name="connsiteY2317" fmla="*/ 197644 h 514350"/>
              <a:gd name="connsiteX2318" fmla="*/ 1749266 w 6400800"/>
              <a:gd name="connsiteY2318" fmla="*/ 208121 h 514350"/>
              <a:gd name="connsiteX2319" fmla="*/ 1746409 w 6400800"/>
              <a:gd name="connsiteY2319" fmla="*/ 225266 h 514350"/>
              <a:gd name="connsiteX2320" fmla="*/ 1746409 w 6400800"/>
              <a:gd name="connsiteY2320" fmla="*/ 228124 h 514350"/>
              <a:gd name="connsiteX2321" fmla="*/ 1737836 w 6400800"/>
              <a:gd name="connsiteY2321" fmla="*/ 171926 h 514350"/>
              <a:gd name="connsiteX2322" fmla="*/ 1738789 w 6400800"/>
              <a:gd name="connsiteY2322" fmla="*/ 252889 h 514350"/>
              <a:gd name="connsiteX2323" fmla="*/ 1736884 w 6400800"/>
              <a:gd name="connsiteY2323" fmla="*/ 256699 h 514350"/>
              <a:gd name="connsiteX2324" fmla="*/ 1735931 w 6400800"/>
              <a:gd name="connsiteY2324" fmla="*/ 252889 h 514350"/>
              <a:gd name="connsiteX2325" fmla="*/ 1735931 w 6400800"/>
              <a:gd name="connsiteY2325" fmla="*/ 257651 h 514350"/>
              <a:gd name="connsiteX2326" fmla="*/ 1733074 w 6400800"/>
              <a:gd name="connsiteY2326" fmla="*/ 264319 h 514350"/>
              <a:gd name="connsiteX2327" fmla="*/ 1727359 w 6400800"/>
              <a:gd name="connsiteY2327" fmla="*/ 283369 h 514350"/>
              <a:gd name="connsiteX2328" fmla="*/ 1722596 w 6400800"/>
              <a:gd name="connsiteY2328" fmla="*/ 299561 h 514350"/>
              <a:gd name="connsiteX2329" fmla="*/ 1718786 w 6400800"/>
              <a:gd name="connsiteY2329" fmla="*/ 267176 h 514350"/>
              <a:gd name="connsiteX2330" fmla="*/ 1716881 w 6400800"/>
              <a:gd name="connsiteY2330" fmla="*/ 317659 h 514350"/>
              <a:gd name="connsiteX2331" fmla="*/ 1716881 w 6400800"/>
              <a:gd name="connsiteY2331" fmla="*/ 318611 h 514350"/>
              <a:gd name="connsiteX2332" fmla="*/ 1714976 w 6400800"/>
              <a:gd name="connsiteY2332" fmla="*/ 316706 h 514350"/>
              <a:gd name="connsiteX2333" fmla="*/ 1707356 w 6400800"/>
              <a:gd name="connsiteY2333" fmla="*/ 288131 h 514350"/>
              <a:gd name="connsiteX2334" fmla="*/ 1709261 w 6400800"/>
              <a:gd name="connsiteY2334" fmla="*/ 237649 h 514350"/>
              <a:gd name="connsiteX2335" fmla="*/ 1710214 w 6400800"/>
              <a:gd name="connsiteY2335" fmla="*/ 163354 h 514350"/>
              <a:gd name="connsiteX2336" fmla="*/ 1698784 w 6400800"/>
              <a:gd name="connsiteY2336" fmla="*/ 229076 h 514350"/>
              <a:gd name="connsiteX2337" fmla="*/ 1694021 w 6400800"/>
              <a:gd name="connsiteY2337" fmla="*/ 203359 h 514350"/>
              <a:gd name="connsiteX2338" fmla="*/ 1699736 w 6400800"/>
              <a:gd name="connsiteY2338" fmla="*/ 170021 h 514350"/>
              <a:gd name="connsiteX2339" fmla="*/ 1706404 w 6400800"/>
              <a:gd name="connsiteY2339" fmla="*/ 119539 h 514350"/>
              <a:gd name="connsiteX2340" fmla="*/ 1710214 w 6400800"/>
              <a:gd name="connsiteY2340" fmla="*/ 80486 h 514350"/>
              <a:gd name="connsiteX2341" fmla="*/ 1713071 w 6400800"/>
              <a:gd name="connsiteY2341" fmla="*/ 47149 h 514350"/>
              <a:gd name="connsiteX2342" fmla="*/ 1706404 w 6400800"/>
              <a:gd name="connsiteY2342" fmla="*/ 80486 h 514350"/>
              <a:gd name="connsiteX2343" fmla="*/ 1698784 w 6400800"/>
              <a:gd name="connsiteY2343" fmla="*/ 118586 h 514350"/>
              <a:gd name="connsiteX2344" fmla="*/ 1688306 w 6400800"/>
              <a:gd name="connsiteY2344" fmla="*/ 168116 h 514350"/>
              <a:gd name="connsiteX2345" fmla="*/ 1687354 w 6400800"/>
              <a:gd name="connsiteY2345" fmla="*/ 171926 h 514350"/>
              <a:gd name="connsiteX2346" fmla="*/ 1684496 w 6400800"/>
              <a:gd name="connsiteY2346" fmla="*/ 160496 h 514350"/>
              <a:gd name="connsiteX2347" fmla="*/ 1685449 w 6400800"/>
              <a:gd name="connsiteY2347" fmla="*/ 179546 h 514350"/>
              <a:gd name="connsiteX2348" fmla="*/ 1681639 w 6400800"/>
              <a:gd name="connsiteY2348" fmla="*/ 197644 h 514350"/>
              <a:gd name="connsiteX2349" fmla="*/ 1680686 w 6400800"/>
              <a:gd name="connsiteY2349" fmla="*/ 192881 h 514350"/>
              <a:gd name="connsiteX2350" fmla="*/ 1681639 w 6400800"/>
              <a:gd name="connsiteY2350" fmla="*/ 174784 h 514350"/>
              <a:gd name="connsiteX2351" fmla="*/ 1682591 w 6400800"/>
              <a:gd name="connsiteY2351" fmla="*/ 143351 h 514350"/>
              <a:gd name="connsiteX2352" fmla="*/ 1683544 w 6400800"/>
              <a:gd name="connsiteY2352" fmla="*/ 115729 h 514350"/>
              <a:gd name="connsiteX2353" fmla="*/ 1678781 w 6400800"/>
              <a:gd name="connsiteY2353" fmla="*/ 143351 h 514350"/>
              <a:gd name="connsiteX2354" fmla="*/ 1674019 w 6400800"/>
              <a:gd name="connsiteY2354" fmla="*/ 174784 h 514350"/>
              <a:gd name="connsiteX2355" fmla="*/ 1666399 w 6400800"/>
              <a:gd name="connsiteY2355" fmla="*/ 215741 h 514350"/>
              <a:gd name="connsiteX2356" fmla="*/ 1663541 w 6400800"/>
              <a:gd name="connsiteY2356" fmla="*/ 231934 h 514350"/>
              <a:gd name="connsiteX2357" fmla="*/ 1661636 w 6400800"/>
              <a:gd name="connsiteY2357" fmla="*/ 225266 h 514350"/>
              <a:gd name="connsiteX2358" fmla="*/ 1662589 w 6400800"/>
              <a:gd name="connsiteY2358" fmla="*/ 236696 h 514350"/>
              <a:gd name="connsiteX2359" fmla="*/ 1659731 w 6400800"/>
              <a:gd name="connsiteY2359" fmla="*/ 253841 h 514350"/>
              <a:gd name="connsiteX2360" fmla="*/ 1658779 w 6400800"/>
              <a:gd name="connsiteY2360" fmla="*/ 251936 h 514350"/>
              <a:gd name="connsiteX2361" fmla="*/ 1646396 w 6400800"/>
              <a:gd name="connsiteY2361" fmla="*/ 223361 h 514350"/>
              <a:gd name="connsiteX2362" fmla="*/ 1642586 w 6400800"/>
              <a:gd name="connsiteY2362" fmla="*/ 215741 h 514350"/>
              <a:gd name="connsiteX2363" fmla="*/ 1642586 w 6400800"/>
              <a:gd name="connsiteY2363" fmla="*/ 202406 h 514350"/>
              <a:gd name="connsiteX2364" fmla="*/ 1640681 w 6400800"/>
              <a:gd name="connsiteY2364" fmla="*/ 154781 h 514350"/>
              <a:gd name="connsiteX2365" fmla="*/ 1635919 w 6400800"/>
              <a:gd name="connsiteY2365" fmla="*/ 111919 h 514350"/>
              <a:gd name="connsiteX2366" fmla="*/ 1624489 w 6400800"/>
              <a:gd name="connsiteY2366" fmla="*/ 23336 h 514350"/>
              <a:gd name="connsiteX2367" fmla="*/ 1624489 w 6400800"/>
              <a:gd name="connsiteY2367" fmla="*/ 111919 h 514350"/>
              <a:gd name="connsiteX2368" fmla="*/ 1625441 w 6400800"/>
              <a:gd name="connsiteY2368" fmla="*/ 154781 h 514350"/>
              <a:gd name="connsiteX2369" fmla="*/ 1625441 w 6400800"/>
              <a:gd name="connsiteY2369" fmla="*/ 202406 h 514350"/>
              <a:gd name="connsiteX2370" fmla="*/ 1625441 w 6400800"/>
              <a:gd name="connsiteY2370" fmla="*/ 225266 h 514350"/>
              <a:gd name="connsiteX2371" fmla="*/ 1625441 w 6400800"/>
              <a:gd name="connsiteY2371" fmla="*/ 230981 h 514350"/>
              <a:gd name="connsiteX2372" fmla="*/ 1623536 w 6400800"/>
              <a:gd name="connsiteY2372" fmla="*/ 227171 h 514350"/>
              <a:gd name="connsiteX2373" fmla="*/ 1619726 w 6400800"/>
              <a:gd name="connsiteY2373" fmla="*/ 203359 h 514350"/>
              <a:gd name="connsiteX2374" fmla="*/ 1619726 w 6400800"/>
              <a:gd name="connsiteY2374" fmla="*/ 217646 h 514350"/>
              <a:gd name="connsiteX2375" fmla="*/ 1608296 w 6400800"/>
              <a:gd name="connsiteY2375" fmla="*/ 190976 h 514350"/>
              <a:gd name="connsiteX2376" fmla="*/ 1619726 w 6400800"/>
              <a:gd name="connsiteY2376" fmla="*/ 233839 h 514350"/>
              <a:gd name="connsiteX2377" fmla="*/ 1619726 w 6400800"/>
              <a:gd name="connsiteY2377" fmla="*/ 242411 h 514350"/>
              <a:gd name="connsiteX2378" fmla="*/ 1613059 w 6400800"/>
              <a:gd name="connsiteY2378" fmla="*/ 233839 h 514350"/>
              <a:gd name="connsiteX2379" fmla="*/ 1619726 w 6400800"/>
              <a:gd name="connsiteY2379" fmla="*/ 247174 h 514350"/>
              <a:gd name="connsiteX2380" fmla="*/ 1610201 w 6400800"/>
              <a:gd name="connsiteY2380" fmla="*/ 264319 h 514350"/>
              <a:gd name="connsiteX2381" fmla="*/ 1607344 w 6400800"/>
              <a:gd name="connsiteY2381" fmla="*/ 270034 h 514350"/>
              <a:gd name="connsiteX2382" fmla="*/ 1606391 w 6400800"/>
              <a:gd name="connsiteY2382" fmla="*/ 269081 h 514350"/>
              <a:gd name="connsiteX2383" fmla="*/ 1607344 w 6400800"/>
              <a:gd name="connsiteY2383" fmla="*/ 270034 h 514350"/>
              <a:gd name="connsiteX2384" fmla="*/ 1601629 w 6400800"/>
              <a:gd name="connsiteY2384" fmla="*/ 282416 h 514350"/>
              <a:gd name="connsiteX2385" fmla="*/ 1600676 w 6400800"/>
              <a:gd name="connsiteY2385" fmla="*/ 269081 h 514350"/>
              <a:gd name="connsiteX2386" fmla="*/ 1595914 w 6400800"/>
              <a:gd name="connsiteY2386" fmla="*/ 207169 h 514350"/>
              <a:gd name="connsiteX2387" fmla="*/ 1594009 w 6400800"/>
              <a:gd name="connsiteY2387" fmla="*/ 183356 h 514350"/>
              <a:gd name="connsiteX2388" fmla="*/ 1592104 w 6400800"/>
              <a:gd name="connsiteY2388" fmla="*/ 207169 h 514350"/>
              <a:gd name="connsiteX2389" fmla="*/ 1591151 w 6400800"/>
              <a:gd name="connsiteY2389" fmla="*/ 227171 h 514350"/>
              <a:gd name="connsiteX2390" fmla="*/ 1583531 w 6400800"/>
              <a:gd name="connsiteY2390" fmla="*/ 197644 h 514350"/>
              <a:gd name="connsiteX2391" fmla="*/ 1578769 w 6400800"/>
              <a:gd name="connsiteY2391" fmla="*/ 179546 h 514350"/>
              <a:gd name="connsiteX2392" fmla="*/ 1573054 w 6400800"/>
              <a:gd name="connsiteY2392" fmla="*/ 163354 h 514350"/>
              <a:gd name="connsiteX2393" fmla="*/ 1563529 w 6400800"/>
              <a:gd name="connsiteY2393" fmla="*/ 137636 h 514350"/>
              <a:gd name="connsiteX2394" fmla="*/ 1554004 w 6400800"/>
              <a:gd name="connsiteY2394" fmla="*/ 115729 h 514350"/>
              <a:gd name="connsiteX2395" fmla="*/ 1560671 w 6400800"/>
              <a:gd name="connsiteY2395" fmla="*/ 138589 h 514350"/>
              <a:gd name="connsiteX2396" fmla="*/ 1567339 w 6400800"/>
              <a:gd name="connsiteY2396" fmla="*/ 165259 h 514350"/>
              <a:gd name="connsiteX2397" fmla="*/ 1571149 w 6400800"/>
              <a:gd name="connsiteY2397" fmla="*/ 181451 h 514350"/>
              <a:gd name="connsiteX2398" fmla="*/ 1574006 w 6400800"/>
              <a:gd name="connsiteY2398" fmla="*/ 199549 h 514350"/>
              <a:gd name="connsiteX2399" fmla="*/ 1579721 w 6400800"/>
              <a:gd name="connsiteY2399" fmla="*/ 240506 h 514350"/>
              <a:gd name="connsiteX2400" fmla="*/ 1584484 w 6400800"/>
              <a:gd name="connsiteY2400" fmla="*/ 283369 h 514350"/>
              <a:gd name="connsiteX2401" fmla="*/ 1576864 w 6400800"/>
              <a:gd name="connsiteY2401" fmla="*/ 258604 h 514350"/>
              <a:gd name="connsiteX2402" fmla="*/ 1573054 w 6400800"/>
              <a:gd name="connsiteY2402" fmla="*/ 249079 h 514350"/>
              <a:gd name="connsiteX2403" fmla="*/ 1573054 w 6400800"/>
              <a:gd name="connsiteY2403" fmla="*/ 247174 h 514350"/>
              <a:gd name="connsiteX2404" fmla="*/ 1572101 w 6400800"/>
              <a:gd name="connsiteY2404" fmla="*/ 234791 h 514350"/>
              <a:gd name="connsiteX2405" fmla="*/ 1567339 w 6400800"/>
              <a:gd name="connsiteY2405" fmla="*/ 198596 h 514350"/>
              <a:gd name="connsiteX2406" fmla="*/ 1563529 w 6400800"/>
              <a:gd name="connsiteY2406" fmla="*/ 184309 h 514350"/>
              <a:gd name="connsiteX2407" fmla="*/ 1558766 w 6400800"/>
              <a:gd name="connsiteY2407" fmla="*/ 171926 h 514350"/>
              <a:gd name="connsiteX2408" fmla="*/ 1550194 w 6400800"/>
              <a:gd name="connsiteY2408" fmla="*/ 155734 h 514350"/>
              <a:gd name="connsiteX2409" fmla="*/ 1546384 w 6400800"/>
              <a:gd name="connsiteY2409" fmla="*/ 150019 h 514350"/>
              <a:gd name="connsiteX2410" fmla="*/ 1549241 w 6400800"/>
              <a:gd name="connsiteY2410" fmla="*/ 155734 h 514350"/>
              <a:gd name="connsiteX2411" fmla="*/ 1554956 w 6400800"/>
              <a:gd name="connsiteY2411" fmla="*/ 171926 h 514350"/>
              <a:gd name="connsiteX2412" fmla="*/ 1557814 w 6400800"/>
              <a:gd name="connsiteY2412" fmla="*/ 184309 h 514350"/>
              <a:gd name="connsiteX2413" fmla="*/ 1559719 w 6400800"/>
              <a:gd name="connsiteY2413" fmla="*/ 198596 h 514350"/>
              <a:gd name="connsiteX2414" fmla="*/ 1560671 w 6400800"/>
              <a:gd name="connsiteY2414" fmla="*/ 213836 h 514350"/>
              <a:gd name="connsiteX2415" fmla="*/ 1559719 w 6400800"/>
              <a:gd name="connsiteY2415" fmla="*/ 216694 h 514350"/>
              <a:gd name="connsiteX2416" fmla="*/ 1555909 w 6400800"/>
              <a:gd name="connsiteY2416" fmla="*/ 208121 h 514350"/>
              <a:gd name="connsiteX2417" fmla="*/ 1549241 w 6400800"/>
              <a:gd name="connsiteY2417" fmla="*/ 194786 h 514350"/>
              <a:gd name="connsiteX2418" fmla="*/ 1537811 w 6400800"/>
              <a:gd name="connsiteY2418" fmla="*/ 173831 h 514350"/>
              <a:gd name="connsiteX2419" fmla="*/ 1526381 w 6400800"/>
              <a:gd name="connsiteY2419" fmla="*/ 156686 h 514350"/>
              <a:gd name="connsiteX2420" fmla="*/ 1534001 w 6400800"/>
              <a:gd name="connsiteY2420" fmla="*/ 175736 h 514350"/>
              <a:gd name="connsiteX2421" fmla="*/ 1542574 w 6400800"/>
              <a:gd name="connsiteY2421" fmla="*/ 197644 h 514350"/>
              <a:gd name="connsiteX2422" fmla="*/ 1546384 w 6400800"/>
              <a:gd name="connsiteY2422" fmla="*/ 209074 h 514350"/>
              <a:gd name="connsiteX2423" fmla="*/ 1545431 w 6400800"/>
              <a:gd name="connsiteY2423" fmla="*/ 208121 h 514350"/>
              <a:gd name="connsiteX2424" fmla="*/ 1546384 w 6400800"/>
              <a:gd name="connsiteY2424" fmla="*/ 210979 h 514350"/>
              <a:gd name="connsiteX2425" fmla="*/ 1551146 w 6400800"/>
              <a:gd name="connsiteY2425" fmla="*/ 226219 h 514350"/>
              <a:gd name="connsiteX2426" fmla="*/ 1552099 w 6400800"/>
              <a:gd name="connsiteY2426" fmla="*/ 230981 h 514350"/>
              <a:gd name="connsiteX2427" fmla="*/ 1553051 w 6400800"/>
              <a:gd name="connsiteY2427" fmla="*/ 235744 h 514350"/>
              <a:gd name="connsiteX2428" fmla="*/ 1554004 w 6400800"/>
              <a:gd name="connsiteY2428" fmla="*/ 241459 h 514350"/>
              <a:gd name="connsiteX2429" fmla="*/ 1554004 w 6400800"/>
              <a:gd name="connsiteY2429" fmla="*/ 244316 h 514350"/>
              <a:gd name="connsiteX2430" fmla="*/ 1553051 w 6400800"/>
              <a:gd name="connsiteY2430" fmla="*/ 250031 h 514350"/>
              <a:gd name="connsiteX2431" fmla="*/ 1547336 w 6400800"/>
              <a:gd name="connsiteY2431" fmla="*/ 263366 h 514350"/>
              <a:gd name="connsiteX2432" fmla="*/ 1542574 w 6400800"/>
              <a:gd name="connsiteY2432" fmla="*/ 251936 h 514350"/>
              <a:gd name="connsiteX2433" fmla="*/ 1542574 w 6400800"/>
              <a:gd name="connsiteY2433" fmla="*/ 243364 h 514350"/>
              <a:gd name="connsiteX2434" fmla="*/ 1542574 w 6400800"/>
              <a:gd name="connsiteY2434" fmla="*/ 222409 h 514350"/>
              <a:gd name="connsiteX2435" fmla="*/ 1538764 w 6400800"/>
              <a:gd name="connsiteY2435" fmla="*/ 243364 h 514350"/>
              <a:gd name="connsiteX2436" fmla="*/ 1538764 w 6400800"/>
              <a:gd name="connsiteY2436" fmla="*/ 243364 h 514350"/>
              <a:gd name="connsiteX2437" fmla="*/ 1531144 w 6400800"/>
              <a:gd name="connsiteY2437" fmla="*/ 226219 h 514350"/>
              <a:gd name="connsiteX2438" fmla="*/ 1537811 w 6400800"/>
              <a:gd name="connsiteY2438" fmla="*/ 250031 h 514350"/>
              <a:gd name="connsiteX2439" fmla="*/ 1536859 w 6400800"/>
              <a:gd name="connsiteY2439" fmla="*/ 258604 h 514350"/>
              <a:gd name="connsiteX2440" fmla="*/ 1531144 w 6400800"/>
              <a:gd name="connsiteY2440" fmla="*/ 239554 h 514350"/>
              <a:gd name="connsiteX2441" fmla="*/ 1525429 w 6400800"/>
              <a:gd name="connsiteY2441" fmla="*/ 220504 h 514350"/>
              <a:gd name="connsiteX2442" fmla="*/ 1521619 w 6400800"/>
              <a:gd name="connsiteY2442" fmla="*/ 211931 h 514350"/>
              <a:gd name="connsiteX2443" fmla="*/ 1515904 w 6400800"/>
              <a:gd name="connsiteY2443" fmla="*/ 150019 h 514350"/>
              <a:gd name="connsiteX2444" fmla="*/ 1513046 w 6400800"/>
              <a:gd name="connsiteY2444" fmla="*/ 192881 h 514350"/>
              <a:gd name="connsiteX2445" fmla="*/ 1506379 w 6400800"/>
              <a:gd name="connsiteY2445" fmla="*/ 177641 h 514350"/>
              <a:gd name="connsiteX2446" fmla="*/ 1495901 w 6400800"/>
              <a:gd name="connsiteY2446" fmla="*/ 154781 h 514350"/>
              <a:gd name="connsiteX2447" fmla="*/ 1502569 w 6400800"/>
              <a:gd name="connsiteY2447" fmla="*/ 178594 h 514350"/>
              <a:gd name="connsiteX2448" fmla="*/ 1505426 w 6400800"/>
              <a:gd name="connsiteY2448" fmla="*/ 190024 h 514350"/>
              <a:gd name="connsiteX2449" fmla="*/ 1504474 w 6400800"/>
              <a:gd name="connsiteY2449" fmla="*/ 189071 h 514350"/>
              <a:gd name="connsiteX2450" fmla="*/ 1510189 w 6400800"/>
              <a:gd name="connsiteY2450" fmla="*/ 210026 h 514350"/>
              <a:gd name="connsiteX2451" fmla="*/ 1511141 w 6400800"/>
              <a:gd name="connsiteY2451" fmla="*/ 213836 h 514350"/>
              <a:gd name="connsiteX2452" fmla="*/ 1510189 w 6400800"/>
              <a:gd name="connsiteY2452" fmla="*/ 233839 h 514350"/>
              <a:gd name="connsiteX2453" fmla="*/ 1509236 w 6400800"/>
              <a:gd name="connsiteY2453" fmla="*/ 258604 h 514350"/>
              <a:gd name="connsiteX2454" fmla="*/ 1498759 w 6400800"/>
              <a:gd name="connsiteY2454" fmla="*/ 230981 h 514350"/>
              <a:gd name="connsiteX2455" fmla="*/ 1508284 w 6400800"/>
              <a:gd name="connsiteY2455" fmla="*/ 275749 h 514350"/>
              <a:gd name="connsiteX2456" fmla="*/ 1507331 w 6400800"/>
              <a:gd name="connsiteY2456" fmla="*/ 288131 h 514350"/>
              <a:gd name="connsiteX2457" fmla="*/ 1504474 w 6400800"/>
              <a:gd name="connsiteY2457" fmla="*/ 292894 h 514350"/>
              <a:gd name="connsiteX2458" fmla="*/ 1500664 w 6400800"/>
              <a:gd name="connsiteY2458" fmla="*/ 298609 h 514350"/>
              <a:gd name="connsiteX2459" fmla="*/ 1493044 w 6400800"/>
              <a:gd name="connsiteY2459" fmla="*/ 266224 h 514350"/>
              <a:gd name="connsiteX2460" fmla="*/ 1497806 w 6400800"/>
              <a:gd name="connsiteY2460" fmla="*/ 246221 h 514350"/>
              <a:gd name="connsiteX2461" fmla="*/ 1491139 w 6400800"/>
              <a:gd name="connsiteY2461" fmla="*/ 260509 h 514350"/>
              <a:gd name="connsiteX2462" fmla="*/ 1491139 w 6400800"/>
              <a:gd name="connsiteY2462" fmla="*/ 259556 h 514350"/>
              <a:gd name="connsiteX2463" fmla="*/ 1490186 w 6400800"/>
              <a:gd name="connsiteY2463" fmla="*/ 244316 h 514350"/>
              <a:gd name="connsiteX2464" fmla="*/ 1489234 w 6400800"/>
              <a:gd name="connsiteY2464" fmla="*/ 238601 h 514350"/>
              <a:gd name="connsiteX2465" fmla="*/ 1489234 w 6400800"/>
              <a:gd name="connsiteY2465" fmla="*/ 237649 h 514350"/>
              <a:gd name="connsiteX2466" fmla="*/ 1489234 w 6400800"/>
              <a:gd name="connsiteY2466" fmla="*/ 238601 h 514350"/>
              <a:gd name="connsiteX2467" fmla="*/ 1486376 w 6400800"/>
              <a:gd name="connsiteY2467" fmla="*/ 219551 h 514350"/>
              <a:gd name="connsiteX2468" fmla="*/ 1482566 w 6400800"/>
              <a:gd name="connsiteY2468" fmla="*/ 198596 h 514350"/>
              <a:gd name="connsiteX2469" fmla="*/ 1482566 w 6400800"/>
              <a:gd name="connsiteY2469" fmla="*/ 220504 h 514350"/>
              <a:gd name="connsiteX2470" fmla="*/ 1482566 w 6400800"/>
              <a:gd name="connsiteY2470" fmla="*/ 228124 h 514350"/>
              <a:gd name="connsiteX2471" fmla="*/ 1473041 w 6400800"/>
              <a:gd name="connsiteY2471" fmla="*/ 193834 h 514350"/>
              <a:gd name="connsiteX2472" fmla="*/ 1479709 w 6400800"/>
              <a:gd name="connsiteY2472" fmla="*/ 259556 h 514350"/>
              <a:gd name="connsiteX2473" fmla="*/ 1478756 w 6400800"/>
              <a:gd name="connsiteY2473" fmla="*/ 262414 h 514350"/>
              <a:gd name="connsiteX2474" fmla="*/ 1476851 w 6400800"/>
              <a:gd name="connsiteY2474" fmla="*/ 266224 h 514350"/>
              <a:gd name="connsiteX2475" fmla="*/ 1475899 w 6400800"/>
              <a:gd name="connsiteY2475" fmla="*/ 257651 h 514350"/>
              <a:gd name="connsiteX2476" fmla="*/ 1471136 w 6400800"/>
              <a:gd name="connsiteY2476" fmla="*/ 221456 h 514350"/>
              <a:gd name="connsiteX2477" fmla="*/ 1466374 w 6400800"/>
              <a:gd name="connsiteY2477" fmla="*/ 193834 h 514350"/>
              <a:gd name="connsiteX2478" fmla="*/ 1460659 w 6400800"/>
              <a:gd name="connsiteY2478" fmla="*/ 170021 h 514350"/>
              <a:gd name="connsiteX2479" fmla="*/ 1462564 w 6400800"/>
              <a:gd name="connsiteY2479" fmla="*/ 193834 h 514350"/>
              <a:gd name="connsiteX2480" fmla="*/ 1464469 w 6400800"/>
              <a:gd name="connsiteY2480" fmla="*/ 221456 h 514350"/>
              <a:gd name="connsiteX2481" fmla="*/ 1465421 w 6400800"/>
              <a:gd name="connsiteY2481" fmla="*/ 257651 h 514350"/>
              <a:gd name="connsiteX2482" fmla="*/ 1465421 w 6400800"/>
              <a:gd name="connsiteY2482" fmla="*/ 275749 h 514350"/>
              <a:gd name="connsiteX2483" fmla="*/ 1455896 w 6400800"/>
              <a:gd name="connsiteY2483" fmla="*/ 246221 h 514350"/>
              <a:gd name="connsiteX2484" fmla="*/ 1447324 w 6400800"/>
              <a:gd name="connsiteY2484" fmla="*/ 218599 h 514350"/>
              <a:gd name="connsiteX2485" fmla="*/ 1439704 w 6400800"/>
              <a:gd name="connsiteY2485" fmla="*/ 194786 h 514350"/>
              <a:gd name="connsiteX2486" fmla="*/ 1442561 w 6400800"/>
              <a:gd name="connsiteY2486" fmla="*/ 215741 h 514350"/>
              <a:gd name="connsiteX2487" fmla="*/ 1435894 w 6400800"/>
              <a:gd name="connsiteY2487" fmla="*/ 185261 h 514350"/>
              <a:gd name="connsiteX2488" fmla="*/ 1435894 w 6400800"/>
              <a:gd name="connsiteY2488" fmla="*/ 159544 h 514350"/>
              <a:gd name="connsiteX2489" fmla="*/ 1433036 w 6400800"/>
              <a:gd name="connsiteY2489" fmla="*/ 173831 h 514350"/>
              <a:gd name="connsiteX2490" fmla="*/ 1430179 w 6400800"/>
              <a:gd name="connsiteY2490" fmla="*/ 160496 h 514350"/>
              <a:gd name="connsiteX2491" fmla="*/ 1430179 w 6400800"/>
              <a:gd name="connsiteY2491" fmla="*/ 166211 h 514350"/>
              <a:gd name="connsiteX2492" fmla="*/ 1425416 w 6400800"/>
              <a:gd name="connsiteY2492" fmla="*/ 147161 h 514350"/>
              <a:gd name="connsiteX2493" fmla="*/ 1418749 w 6400800"/>
              <a:gd name="connsiteY2493" fmla="*/ 127159 h 514350"/>
              <a:gd name="connsiteX2494" fmla="*/ 1421606 w 6400800"/>
              <a:gd name="connsiteY2494" fmla="*/ 148114 h 514350"/>
              <a:gd name="connsiteX2495" fmla="*/ 1423511 w 6400800"/>
              <a:gd name="connsiteY2495" fmla="*/ 171926 h 514350"/>
              <a:gd name="connsiteX2496" fmla="*/ 1425416 w 6400800"/>
              <a:gd name="connsiteY2496" fmla="*/ 202406 h 514350"/>
              <a:gd name="connsiteX2497" fmla="*/ 1426369 w 6400800"/>
              <a:gd name="connsiteY2497" fmla="*/ 218599 h 514350"/>
              <a:gd name="connsiteX2498" fmla="*/ 1424464 w 6400800"/>
              <a:gd name="connsiteY2498" fmla="*/ 235744 h 514350"/>
              <a:gd name="connsiteX2499" fmla="*/ 1421606 w 6400800"/>
              <a:gd name="connsiteY2499" fmla="*/ 226219 h 514350"/>
              <a:gd name="connsiteX2500" fmla="*/ 1415891 w 6400800"/>
              <a:gd name="connsiteY2500" fmla="*/ 210026 h 514350"/>
              <a:gd name="connsiteX2501" fmla="*/ 1410176 w 6400800"/>
              <a:gd name="connsiteY2501" fmla="*/ 195739 h 514350"/>
              <a:gd name="connsiteX2502" fmla="*/ 1412081 w 6400800"/>
              <a:gd name="connsiteY2502" fmla="*/ 210979 h 514350"/>
              <a:gd name="connsiteX2503" fmla="*/ 1414939 w 6400800"/>
              <a:gd name="connsiteY2503" fmla="*/ 228124 h 514350"/>
              <a:gd name="connsiteX2504" fmla="*/ 1416844 w 6400800"/>
              <a:gd name="connsiteY2504" fmla="*/ 250031 h 514350"/>
              <a:gd name="connsiteX2505" fmla="*/ 1418749 w 6400800"/>
              <a:gd name="connsiteY2505" fmla="*/ 268129 h 514350"/>
              <a:gd name="connsiteX2506" fmla="*/ 1413034 w 6400800"/>
              <a:gd name="connsiteY2506" fmla="*/ 277654 h 514350"/>
              <a:gd name="connsiteX2507" fmla="*/ 1411129 w 6400800"/>
              <a:gd name="connsiteY2507" fmla="*/ 271939 h 514350"/>
              <a:gd name="connsiteX2508" fmla="*/ 1401604 w 6400800"/>
              <a:gd name="connsiteY2508" fmla="*/ 215741 h 514350"/>
              <a:gd name="connsiteX2509" fmla="*/ 1400651 w 6400800"/>
              <a:gd name="connsiteY2509" fmla="*/ 243364 h 514350"/>
              <a:gd name="connsiteX2510" fmla="*/ 1392079 w 6400800"/>
              <a:gd name="connsiteY2510" fmla="*/ 219551 h 514350"/>
              <a:gd name="connsiteX2511" fmla="*/ 1393031 w 6400800"/>
              <a:gd name="connsiteY2511" fmla="*/ 213836 h 514350"/>
              <a:gd name="connsiteX2512" fmla="*/ 1395889 w 6400800"/>
              <a:gd name="connsiteY2512" fmla="*/ 210979 h 514350"/>
              <a:gd name="connsiteX2513" fmla="*/ 1400651 w 6400800"/>
              <a:gd name="connsiteY2513" fmla="*/ 205264 h 514350"/>
              <a:gd name="connsiteX2514" fmla="*/ 1394936 w 6400800"/>
              <a:gd name="connsiteY2514" fmla="*/ 210026 h 514350"/>
              <a:gd name="connsiteX2515" fmla="*/ 1393031 w 6400800"/>
              <a:gd name="connsiteY2515" fmla="*/ 210979 h 514350"/>
              <a:gd name="connsiteX2516" fmla="*/ 1394936 w 6400800"/>
              <a:gd name="connsiteY2516" fmla="*/ 202406 h 514350"/>
              <a:gd name="connsiteX2517" fmla="*/ 1391126 w 6400800"/>
              <a:gd name="connsiteY2517" fmla="*/ 212884 h 514350"/>
              <a:gd name="connsiteX2518" fmla="*/ 1390174 w 6400800"/>
              <a:gd name="connsiteY2518" fmla="*/ 213836 h 514350"/>
              <a:gd name="connsiteX2519" fmla="*/ 1384459 w 6400800"/>
              <a:gd name="connsiteY2519" fmla="*/ 199549 h 514350"/>
              <a:gd name="connsiteX2520" fmla="*/ 1387316 w 6400800"/>
              <a:gd name="connsiteY2520" fmla="*/ 215741 h 514350"/>
              <a:gd name="connsiteX2521" fmla="*/ 1378744 w 6400800"/>
              <a:gd name="connsiteY2521" fmla="*/ 224314 h 514350"/>
              <a:gd name="connsiteX2522" fmla="*/ 1367314 w 6400800"/>
              <a:gd name="connsiteY2522" fmla="*/ 240506 h 514350"/>
              <a:gd name="connsiteX2523" fmla="*/ 1354931 w 6400800"/>
              <a:gd name="connsiteY2523" fmla="*/ 209074 h 514350"/>
              <a:gd name="connsiteX2524" fmla="*/ 1354931 w 6400800"/>
              <a:gd name="connsiteY2524" fmla="*/ 185261 h 514350"/>
              <a:gd name="connsiteX2525" fmla="*/ 1354931 w 6400800"/>
              <a:gd name="connsiteY2525" fmla="*/ 157639 h 514350"/>
              <a:gd name="connsiteX2526" fmla="*/ 1351121 w 6400800"/>
              <a:gd name="connsiteY2526" fmla="*/ 185261 h 514350"/>
              <a:gd name="connsiteX2527" fmla="*/ 1349216 w 6400800"/>
              <a:gd name="connsiteY2527" fmla="*/ 197644 h 514350"/>
              <a:gd name="connsiteX2528" fmla="*/ 1343501 w 6400800"/>
              <a:gd name="connsiteY2528" fmla="*/ 186214 h 514350"/>
              <a:gd name="connsiteX2529" fmla="*/ 1344454 w 6400800"/>
              <a:gd name="connsiteY2529" fmla="*/ 171926 h 514350"/>
              <a:gd name="connsiteX2530" fmla="*/ 1344454 w 6400800"/>
              <a:gd name="connsiteY2530" fmla="*/ 157639 h 514350"/>
              <a:gd name="connsiteX2531" fmla="*/ 1345406 w 6400800"/>
              <a:gd name="connsiteY2531" fmla="*/ 142399 h 514350"/>
              <a:gd name="connsiteX2532" fmla="*/ 1346359 w 6400800"/>
              <a:gd name="connsiteY2532" fmla="*/ 120491 h 514350"/>
              <a:gd name="connsiteX2533" fmla="*/ 1341596 w 6400800"/>
              <a:gd name="connsiteY2533" fmla="*/ 141446 h 514350"/>
              <a:gd name="connsiteX2534" fmla="*/ 1336834 w 6400800"/>
              <a:gd name="connsiteY2534" fmla="*/ 166211 h 514350"/>
              <a:gd name="connsiteX2535" fmla="*/ 1335881 w 6400800"/>
              <a:gd name="connsiteY2535" fmla="*/ 169069 h 514350"/>
              <a:gd name="connsiteX2536" fmla="*/ 1327309 w 6400800"/>
              <a:gd name="connsiteY2536" fmla="*/ 150971 h 514350"/>
              <a:gd name="connsiteX2537" fmla="*/ 1280636 w 6400800"/>
              <a:gd name="connsiteY2537" fmla="*/ 53816 h 514350"/>
              <a:gd name="connsiteX2538" fmla="*/ 1317784 w 6400800"/>
              <a:gd name="connsiteY2538" fmla="*/ 155734 h 514350"/>
              <a:gd name="connsiteX2539" fmla="*/ 1332071 w 6400800"/>
              <a:gd name="connsiteY2539" fmla="*/ 193834 h 514350"/>
              <a:gd name="connsiteX2540" fmla="*/ 1331119 w 6400800"/>
              <a:gd name="connsiteY2540" fmla="*/ 197644 h 514350"/>
              <a:gd name="connsiteX2541" fmla="*/ 1326356 w 6400800"/>
              <a:gd name="connsiteY2541" fmla="*/ 235744 h 514350"/>
              <a:gd name="connsiteX2542" fmla="*/ 1321594 w 6400800"/>
              <a:gd name="connsiteY2542" fmla="*/ 277654 h 514350"/>
              <a:gd name="connsiteX2543" fmla="*/ 1319689 w 6400800"/>
              <a:gd name="connsiteY2543" fmla="*/ 293846 h 514350"/>
              <a:gd name="connsiteX2544" fmla="*/ 1317784 w 6400800"/>
              <a:gd name="connsiteY2544" fmla="*/ 290989 h 514350"/>
              <a:gd name="connsiteX2545" fmla="*/ 1317784 w 6400800"/>
              <a:gd name="connsiteY2545" fmla="*/ 289084 h 514350"/>
              <a:gd name="connsiteX2546" fmla="*/ 1316831 w 6400800"/>
              <a:gd name="connsiteY2546" fmla="*/ 290989 h 514350"/>
              <a:gd name="connsiteX2547" fmla="*/ 1315879 w 6400800"/>
              <a:gd name="connsiteY2547" fmla="*/ 288131 h 514350"/>
              <a:gd name="connsiteX2548" fmla="*/ 1313974 w 6400800"/>
              <a:gd name="connsiteY2548" fmla="*/ 285274 h 514350"/>
              <a:gd name="connsiteX2549" fmla="*/ 1316831 w 6400800"/>
              <a:gd name="connsiteY2549" fmla="*/ 244316 h 514350"/>
              <a:gd name="connsiteX2550" fmla="*/ 1309211 w 6400800"/>
              <a:gd name="connsiteY2550" fmla="*/ 277654 h 514350"/>
              <a:gd name="connsiteX2551" fmla="*/ 1298734 w 6400800"/>
              <a:gd name="connsiteY2551" fmla="*/ 260509 h 514350"/>
              <a:gd name="connsiteX2552" fmla="*/ 1313974 w 6400800"/>
              <a:gd name="connsiteY2552" fmla="*/ 199549 h 514350"/>
              <a:gd name="connsiteX2553" fmla="*/ 1319689 w 6400800"/>
              <a:gd name="connsiteY2553" fmla="*/ 172879 h 514350"/>
              <a:gd name="connsiteX2554" fmla="*/ 1291114 w 6400800"/>
              <a:gd name="connsiteY2554" fmla="*/ 249079 h 514350"/>
              <a:gd name="connsiteX2555" fmla="*/ 1281589 w 6400800"/>
              <a:gd name="connsiteY2555" fmla="*/ 234791 h 514350"/>
              <a:gd name="connsiteX2556" fmla="*/ 1267301 w 6400800"/>
              <a:gd name="connsiteY2556" fmla="*/ 215741 h 514350"/>
              <a:gd name="connsiteX2557" fmla="*/ 1275874 w 6400800"/>
              <a:gd name="connsiteY2557" fmla="*/ 232886 h 514350"/>
              <a:gd name="connsiteX2558" fmla="*/ 1272064 w 6400800"/>
              <a:gd name="connsiteY2558" fmla="*/ 243364 h 514350"/>
              <a:gd name="connsiteX2559" fmla="*/ 1261586 w 6400800"/>
              <a:gd name="connsiteY2559" fmla="*/ 227171 h 514350"/>
              <a:gd name="connsiteX2560" fmla="*/ 1249204 w 6400800"/>
              <a:gd name="connsiteY2560" fmla="*/ 210979 h 514350"/>
              <a:gd name="connsiteX2561" fmla="*/ 1247299 w 6400800"/>
              <a:gd name="connsiteY2561" fmla="*/ 208121 h 514350"/>
              <a:gd name="connsiteX2562" fmla="*/ 1251109 w 6400800"/>
              <a:gd name="connsiteY2562" fmla="*/ 199549 h 514350"/>
              <a:gd name="connsiteX2563" fmla="*/ 1246346 w 6400800"/>
              <a:gd name="connsiteY2563" fmla="*/ 206216 h 514350"/>
              <a:gd name="connsiteX2564" fmla="*/ 1229201 w 6400800"/>
              <a:gd name="connsiteY2564" fmla="*/ 184309 h 514350"/>
              <a:gd name="connsiteX2565" fmla="*/ 1211104 w 6400800"/>
              <a:gd name="connsiteY2565" fmla="*/ 162401 h 514350"/>
              <a:gd name="connsiteX2566" fmla="*/ 1226344 w 6400800"/>
              <a:gd name="connsiteY2566" fmla="*/ 186214 h 514350"/>
              <a:gd name="connsiteX2567" fmla="*/ 1242536 w 6400800"/>
              <a:gd name="connsiteY2567" fmla="*/ 211931 h 514350"/>
              <a:gd name="connsiteX2568" fmla="*/ 1236821 w 6400800"/>
              <a:gd name="connsiteY2568" fmla="*/ 220504 h 514350"/>
              <a:gd name="connsiteX2569" fmla="*/ 1233011 w 6400800"/>
              <a:gd name="connsiteY2569" fmla="*/ 226219 h 514350"/>
              <a:gd name="connsiteX2570" fmla="*/ 1231106 w 6400800"/>
              <a:gd name="connsiteY2570" fmla="*/ 212884 h 514350"/>
              <a:gd name="connsiteX2571" fmla="*/ 1228249 w 6400800"/>
              <a:gd name="connsiteY2571" fmla="*/ 209074 h 514350"/>
              <a:gd name="connsiteX2572" fmla="*/ 1226344 w 6400800"/>
              <a:gd name="connsiteY2572" fmla="*/ 209074 h 514350"/>
              <a:gd name="connsiteX2573" fmla="*/ 1223486 w 6400800"/>
              <a:gd name="connsiteY2573" fmla="*/ 199549 h 514350"/>
              <a:gd name="connsiteX2574" fmla="*/ 1215866 w 6400800"/>
              <a:gd name="connsiteY2574" fmla="*/ 179546 h 514350"/>
              <a:gd name="connsiteX2575" fmla="*/ 1219676 w 6400800"/>
              <a:gd name="connsiteY2575" fmla="*/ 200501 h 514350"/>
              <a:gd name="connsiteX2576" fmla="*/ 1221581 w 6400800"/>
              <a:gd name="connsiteY2576" fmla="*/ 211931 h 514350"/>
              <a:gd name="connsiteX2577" fmla="*/ 1220629 w 6400800"/>
              <a:gd name="connsiteY2577" fmla="*/ 213836 h 514350"/>
              <a:gd name="connsiteX2578" fmla="*/ 1207294 w 6400800"/>
              <a:gd name="connsiteY2578" fmla="*/ 200501 h 514350"/>
              <a:gd name="connsiteX2579" fmla="*/ 1201579 w 6400800"/>
              <a:gd name="connsiteY2579" fmla="*/ 195739 h 514350"/>
              <a:gd name="connsiteX2580" fmla="*/ 1206341 w 6400800"/>
              <a:gd name="connsiteY2580" fmla="*/ 201454 h 514350"/>
              <a:gd name="connsiteX2581" fmla="*/ 1217771 w 6400800"/>
              <a:gd name="connsiteY2581" fmla="*/ 217646 h 514350"/>
              <a:gd name="connsiteX2582" fmla="*/ 1217771 w 6400800"/>
              <a:gd name="connsiteY2582" fmla="*/ 217646 h 514350"/>
              <a:gd name="connsiteX2583" fmla="*/ 1216819 w 6400800"/>
              <a:gd name="connsiteY2583" fmla="*/ 231934 h 514350"/>
              <a:gd name="connsiteX2584" fmla="*/ 1202531 w 6400800"/>
              <a:gd name="connsiteY2584" fmla="*/ 219551 h 514350"/>
              <a:gd name="connsiteX2585" fmla="*/ 1215866 w 6400800"/>
              <a:gd name="connsiteY2585" fmla="*/ 236696 h 514350"/>
              <a:gd name="connsiteX2586" fmla="*/ 1214914 w 6400800"/>
              <a:gd name="connsiteY2586" fmla="*/ 249079 h 514350"/>
              <a:gd name="connsiteX2587" fmla="*/ 1214914 w 6400800"/>
              <a:gd name="connsiteY2587" fmla="*/ 255746 h 514350"/>
              <a:gd name="connsiteX2588" fmla="*/ 1213961 w 6400800"/>
              <a:gd name="connsiteY2588" fmla="*/ 250984 h 514350"/>
              <a:gd name="connsiteX2589" fmla="*/ 1213961 w 6400800"/>
              <a:gd name="connsiteY2589" fmla="*/ 250031 h 514350"/>
              <a:gd name="connsiteX2590" fmla="*/ 1214914 w 6400800"/>
              <a:gd name="connsiteY2590" fmla="*/ 249079 h 514350"/>
              <a:gd name="connsiteX2591" fmla="*/ 1213961 w 6400800"/>
              <a:gd name="connsiteY2591" fmla="*/ 250031 h 514350"/>
              <a:gd name="connsiteX2592" fmla="*/ 1207294 w 6400800"/>
              <a:gd name="connsiteY2592" fmla="*/ 229076 h 514350"/>
              <a:gd name="connsiteX2593" fmla="*/ 1200626 w 6400800"/>
              <a:gd name="connsiteY2593" fmla="*/ 212884 h 514350"/>
              <a:gd name="connsiteX2594" fmla="*/ 1193959 w 6400800"/>
              <a:gd name="connsiteY2594" fmla="*/ 198596 h 514350"/>
              <a:gd name="connsiteX2595" fmla="*/ 1196816 w 6400800"/>
              <a:gd name="connsiteY2595" fmla="*/ 213836 h 514350"/>
              <a:gd name="connsiteX2596" fmla="*/ 1200626 w 6400800"/>
              <a:gd name="connsiteY2596" fmla="*/ 230981 h 514350"/>
              <a:gd name="connsiteX2597" fmla="*/ 1204436 w 6400800"/>
              <a:gd name="connsiteY2597" fmla="*/ 252889 h 514350"/>
              <a:gd name="connsiteX2598" fmla="*/ 1205389 w 6400800"/>
              <a:gd name="connsiteY2598" fmla="*/ 258604 h 514350"/>
              <a:gd name="connsiteX2599" fmla="*/ 1196816 w 6400800"/>
              <a:gd name="connsiteY2599" fmla="*/ 239554 h 514350"/>
              <a:gd name="connsiteX2600" fmla="*/ 1189196 w 6400800"/>
              <a:gd name="connsiteY2600" fmla="*/ 224314 h 514350"/>
              <a:gd name="connsiteX2601" fmla="*/ 1181576 w 6400800"/>
              <a:gd name="connsiteY2601" fmla="*/ 211931 h 514350"/>
              <a:gd name="connsiteX2602" fmla="*/ 1185386 w 6400800"/>
              <a:gd name="connsiteY2602" fmla="*/ 225266 h 514350"/>
              <a:gd name="connsiteX2603" fmla="*/ 1190149 w 6400800"/>
              <a:gd name="connsiteY2603" fmla="*/ 241459 h 514350"/>
              <a:gd name="connsiteX2604" fmla="*/ 1194911 w 6400800"/>
              <a:gd name="connsiteY2604" fmla="*/ 262414 h 514350"/>
              <a:gd name="connsiteX2605" fmla="*/ 1197769 w 6400800"/>
              <a:gd name="connsiteY2605" fmla="*/ 276701 h 514350"/>
              <a:gd name="connsiteX2606" fmla="*/ 1193959 w 6400800"/>
              <a:gd name="connsiteY2606" fmla="*/ 284321 h 514350"/>
              <a:gd name="connsiteX2607" fmla="*/ 1193959 w 6400800"/>
              <a:gd name="connsiteY2607" fmla="*/ 283369 h 514350"/>
              <a:gd name="connsiteX2608" fmla="*/ 1193006 w 6400800"/>
              <a:gd name="connsiteY2608" fmla="*/ 279559 h 514350"/>
              <a:gd name="connsiteX2609" fmla="*/ 1193959 w 6400800"/>
              <a:gd name="connsiteY2609" fmla="*/ 276701 h 514350"/>
              <a:gd name="connsiteX2610" fmla="*/ 1193006 w 6400800"/>
              <a:gd name="connsiteY2610" fmla="*/ 278606 h 514350"/>
              <a:gd name="connsiteX2611" fmla="*/ 1184434 w 6400800"/>
              <a:gd name="connsiteY2611" fmla="*/ 250984 h 514350"/>
              <a:gd name="connsiteX2612" fmla="*/ 1174909 w 6400800"/>
              <a:gd name="connsiteY2612" fmla="*/ 227171 h 514350"/>
              <a:gd name="connsiteX2613" fmla="*/ 1174909 w 6400800"/>
              <a:gd name="connsiteY2613" fmla="*/ 223361 h 514350"/>
              <a:gd name="connsiteX2614" fmla="*/ 1175861 w 6400800"/>
              <a:gd name="connsiteY2614" fmla="*/ 196691 h 514350"/>
              <a:gd name="connsiteX2615" fmla="*/ 1174909 w 6400800"/>
              <a:gd name="connsiteY2615" fmla="*/ 173831 h 514350"/>
              <a:gd name="connsiteX2616" fmla="*/ 1172051 w 6400800"/>
              <a:gd name="connsiteY2616" fmla="*/ 196691 h 514350"/>
              <a:gd name="connsiteX2617" fmla="*/ 1168241 w 6400800"/>
              <a:gd name="connsiteY2617" fmla="*/ 223361 h 514350"/>
              <a:gd name="connsiteX2618" fmla="*/ 1168241 w 6400800"/>
              <a:gd name="connsiteY2618" fmla="*/ 226219 h 514350"/>
              <a:gd name="connsiteX2619" fmla="*/ 1162526 w 6400800"/>
              <a:gd name="connsiteY2619" fmla="*/ 238601 h 514350"/>
              <a:gd name="connsiteX2620" fmla="*/ 1158716 w 6400800"/>
              <a:gd name="connsiteY2620" fmla="*/ 215741 h 514350"/>
              <a:gd name="connsiteX2621" fmla="*/ 1152049 w 6400800"/>
              <a:gd name="connsiteY2621" fmla="*/ 189071 h 514350"/>
              <a:gd name="connsiteX2622" fmla="*/ 1136809 w 6400800"/>
              <a:gd name="connsiteY2622" fmla="*/ 133826 h 514350"/>
              <a:gd name="connsiteX2623" fmla="*/ 1140619 w 6400800"/>
              <a:gd name="connsiteY2623" fmla="*/ 190024 h 514350"/>
              <a:gd name="connsiteX2624" fmla="*/ 1143476 w 6400800"/>
              <a:gd name="connsiteY2624" fmla="*/ 217646 h 514350"/>
              <a:gd name="connsiteX2625" fmla="*/ 1146334 w 6400800"/>
              <a:gd name="connsiteY2625" fmla="*/ 248126 h 514350"/>
              <a:gd name="connsiteX2626" fmla="*/ 1147286 w 6400800"/>
              <a:gd name="connsiteY2626" fmla="*/ 261461 h 514350"/>
              <a:gd name="connsiteX2627" fmla="*/ 1147286 w 6400800"/>
              <a:gd name="connsiteY2627" fmla="*/ 261461 h 514350"/>
              <a:gd name="connsiteX2628" fmla="*/ 1147286 w 6400800"/>
              <a:gd name="connsiteY2628" fmla="*/ 258604 h 514350"/>
              <a:gd name="connsiteX2629" fmla="*/ 1147286 w 6400800"/>
              <a:gd name="connsiteY2629" fmla="*/ 260509 h 514350"/>
              <a:gd name="connsiteX2630" fmla="*/ 1143476 w 6400800"/>
              <a:gd name="connsiteY2630" fmla="*/ 251936 h 514350"/>
              <a:gd name="connsiteX2631" fmla="*/ 1141571 w 6400800"/>
              <a:gd name="connsiteY2631" fmla="*/ 249079 h 514350"/>
              <a:gd name="connsiteX2632" fmla="*/ 1141571 w 6400800"/>
              <a:gd name="connsiteY2632" fmla="*/ 237649 h 514350"/>
              <a:gd name="connsiteX2633" fmla="*/ 1139666 w 6400800"/>
              <a:gd name="connsiteY2633" fmla="*/ 246221 h 514350"/>
              <a:gd name="connsiteX2634" fmla="*/ 1132046 w 6400800"/>
              <a:gd name="connsiteY2634" fmla="*/ 231934 h 514350"/>
              <a:gd name="connsiteX2635" fmla="*/ 1132046 w 6400800"/>
              <a:gd name="connsiteY2635" fmla="*/ 230981 h 514350"/>
              <a:gd name="connsiteX2636" fmla="*/ 1120616 w 6400800"/>
              <a:gd name="connsiteY2636" fmla="*/ 177641 h 514350"/>
              <a:gd name="connsiteX2637" fmla="*/ 1110139 w 6400800"/>
              <a:gd name="connsiteY2637" fmla="*/ 132874 h 514350"/>
              <a:gd name="connsiteX2638" fmla="*/ 1100614 w 6400800"/>
              <a:gd name="connsiteY2638" fmla="*/ 98584 h 514350"/>
              <a:gd name="connsiteX2639" fmla="*/ 1092041 w 6400800"/>
              <a:gd name="connsiteY2639" fmla="*/ 69056 h 514350"/>
              <a:gd name="connsiteX2640" fmla="*/ 1096804 w 6400800"/>
              <a:gd name="connsiteY2640" fmla="*/ 99536 h 514350"/>
              <a:gd name="connsiteX2641" fmla="*/ 1103471 w 6400800"/>
              <a:gd name="connsiteY2641" fmla="*/ 134779 h 514350"/>
              <a:gd name="connsiteX2642" fmla="*/ 1110139 w 6400800"/>
              <a:gd name="connsiteY2642" fmla="*/ 180499 h 514350"/>
              <a:gd name="connsiteX2643" fmla="*/ 1112996 w 6400800"/>
              <a:gd name="connsiteY2643" fmla="*/ 199549 h 514350"/>
              <a:gd name="connsiteX2644" fmla="*/ 1110139 w 6400800"/>
              <a:gd name="connsiteY2644" fmla="*/ 194786 h 514350"/>
              <a:gd name="connsiteX2645" fmla="*/ 1106329 w 6400800"/>
              <a:gd name="connsiteY2645" fmla="*/ 190024 h 514350"/>
              <a:gd name="connsiteX2646" fmla="*/ 1105376 w 6400800"/>
              <a:gd name="connsiteY2646" fmla="*/ 188119 h 514350"/>
              <a:gd name="connsiteX2647" fmla="*/ 1095851 w 6400800"/>
              <a:gd name="connsiteY2647" fmla="*/ 160496 h 514350"/>
              <a:gd name="connsiteX2648" fmla="*/ 1087279 w 6400800"/>
              <a:gd name="connsiteY2648" fmla="*/ 136684 h 514350"/>
              <a:gd name="connsiteX2649" fmla="*/ 1092041 w 6400800"/>
              <a:gd name="connsiteY2649" fmla="*/ 161449 h 514350"/>
              <a:gd name="connsiteX2650" fmla="*/ 1098709 w 6400800"/>
              <a:gd name="connsiteY2650" fmla="*/ 190024 h 514350"/>
              <a:gd name="connsiteX2651" fmla="*/ 1103471 w 6400800"/>
              <a:gd name="connsiteY2651" fmla="*/ 215741 h 514350"/>
              <a:gd name="connsiteX2652" fmla="*/ 1097756 w 6400800"/>
              <a:gd name="connsiteY2652" fmla="*/ 200501 h 514350"/>
              <a:gd name="connsiteX2653" fmla="*/ 1102519 w 6400800"/>
              <a:gd name="connsiteY2653" fmla="*/ 224314 h 514350"/>
              <a:gd name="connsiteX2654" fmla="*/ 1094899 w 6400800"/>
              <a:gd name="connsiteY2654" fmla="*/ 233839 h 514350"/>
              <a:gd name="connsiteX2655" fmla="*/ 1089184 w 6400800"/>
              <a:gd name="connsiteY2655" fmla="*/ 209074 h 514350"/>
              <a:gd name="connsiteX2656" fmla="*/ 1084421 w 6400800"/>
              <a:gd name="connsiteY2656" fmla="*/ 166211 h 514350"/>
              <a:gd name="connsiteX2657" fmla="*/ 1083469 w 6400800"/>
              <a:gd name="connsiteY2657" fmla="*/ 184309 h 514350"/>
              <a:gd name="connsiteX2658" fmla="*/ 1073944 w 6400800"/>
              <a:gd name="connsiteY2658" fmla="*/ 149066 h 514350"/>
              <a:gd name="connsiteX2659" fmla="*/ 1066324 w 6400800"/>
              <a:gd name="connsiteY2659" fmla="*/ 123349 h 514350"/>
              <a:gd name="connsiteX2660" fmla="*/ 1075849 w 6400800"/>
              <a:gd name="connsiteY2660" fmla="*/ 94774 h 514350"/>
              <a:gd name="connsiteX2661" fmla="*/ 1064419 w 6400800"/>
              <a:gd name="connsiteY2661" fmla="*/ 119539 h 514350"/>
              <a:gd name="connsiteX2662" fmla="*/ 1057751 w 6400800"/>
              <a:gd name="connsiteY2662" fmla="*/ 100489 h 514350"/>
              <a:gd name="connsiteX2663" fmla="*/ 1050131 w 6400800"/>
              <a:gd name="connsiteY2663" fmla="*/ 78581 h 514350"/>
              <a:gd name="connsiteX2664" fmla="*/ 1042511 w 6400800"/>
              <a:gd name="connsiteY2664" fmla="*/ 59531 h 514350"/>
              <a:gd name="connsiteX2665" fmla="*/ 1029176 w 6400800"/>
              <a:gd name="connsiteY2665" fmla="*/ 28099 h 514350"/>
              <a:gd name="connsiteX2666" fmla="*/ 1012984 w 6400800"/>
              <a:gd name="connsiteY2666" fmla="*/ 7144 h 514350"/>
              <a:gd name="connsiteX2667" fmla="*/ 1022509 w 6400800"/>
              <a:gd name="connsiteY2667" fmla="*/ 34766 h 514350"/>
              <a:gd name="connsiteX2668" fmla="*/ 1032986 w 6400800"/>
              <a:gd name="connsiteY2668" fmla="*/ 67151 h 514350"/>
              <a:gd name="connsiteX2669" fmla="*/ 1038701 w 6400800"/>
              <a:gd name="connsiteY2669" fmla="*/ 87154 h 514350"/>
              <a:gd name="connsiteX2670" fmla="*/ 1044416 w 6400800"/>
              <a:gd name="connsiteY2670" fmla="*/ 109061 h 514350"/>
              <a:gd name="connsiteX2671" fmla="*/ 1044416 w 6400800"/>
              <a:gd name="connsiteY2671" fmla="*/ 110014 h 514350"/>
              <a:gd name="connsiteX2672" fmla="*/ 1037749 w 6400800"/>
              <a:gd name="connsiteY2672" fmla="*/ 96679 h 514350"/>
              <a:gd name="connsiteX2673" fmla="*/ 1044416 w 6400800"/>
              <a:gd name="connsiteY2673" fmla="*/ 117634 h 514350"/>
              <a:gd name="connsiteX2674" fmla="*/ 1051084 w 6400800"/>
              <a:gd name="connsiteY2674" fmla="*/ 141446 h 514350"/>
              <a:gd name="connsiteX2675" fmla="*/ 1052036 w 6400800"/>
              <a:gd name="connsiteY2675" fmla="*/ 146209 h 514350"/>
              <a:gd name="connsiteX2676" fmla="*/ 1037749 w 6400800"/>
              <a:gd name="connsiteY2676" fmla="*/ 172879 h 514350"/>
              <a:gd name="connsiteX2677" fmla="*/ 1024414 w 6400800"/>
              <a:gd name="connsiteY2677" fmla="*/ 195739 h 514350"/>
              <a:gd name="connsiteX2678" fmla="*/ 1023461 w 6400800"/>
              <a:gd name="connsiteY2678" fmla="*/ 192881 h 514350"/>
              <a:gd name="connsiteX2679" fmla="*/ 1023461 w 6400800"/>
              <a:gd name="connsiteY2679" fmla="*/ 184309 h 514350"/>
              <a:gd name="connsiteX2680" fmla="*/ 1024414 w 6400800"/>
              <a:gd name="connsiteY2680" fmla="*/ 142399 h 514350"/>
              <a:gd name="connsiteX2681" fmla="*/ 1023461 w 6400800"/>
              <a:gd name="connsiteY2681" fmla="*/ 110014 h 514350"/>
              <a:gd name="connsiteX2682" fmla="*/ 1021556 w 6400800"/>
              <a:gd name="connsiteY2682" fmla="*/ 89059 h 514350"/>
              <a:gd name="connsiteX2683" fmla="*/ 1020604 w 6400800"/>
              <a:gd name="connsiteY2683" fmla="*/ 81439 h 514350"/>
              <a:gd name="connsiteX2684" fmla="*/ 1020604 w 6400800"/>
              <a:gd name="connsiteY2684" fmla="*/ 89059 h 514350"/>
              <a:gd name="connsiteX2685" fmla="*/ 1019651 w 6400800"/>
              <a:gd name="connsiteY2685" fmla="*/ 110014 h 514350"/>
              <a:gd name="connsiteX2686" fmla="*/ 1014889 w 6400800"/>
              <a:gd name="connsiteY2686" fmla="*/ 165259 h 514350"/>
              <a:gd name="connsiteX2687" fmla="*/ 1013936 w 6400800"/>
              <a:gd name="connsiteY2687" fmla="*/ 161449 h 514350"/>
              <a:gd name="connsiteX2688" fmla="*/ 1014889 w 6400800"/>
              <a:gd name="connsiteY2688" fmla="*/ 168116 h 514350"/>
              <a:gd name="connsiteX2689" fmla="*/ 1012984 w 6400800"/>
              <a:gd name="connsiteY2689" fmla="*/ 183356 h 514350"/>
              <a:gd name="connsiteX2690" fmla="*/ 1007269 w 6400800"/>
              <a:gd name="connsiteY2690" fmla="*/ 224314 h 514350"/>
              <a:gd name="connsiteX2691" fmla="*/ 972026 w 6400800"/>
              <a:gd name="connsiteY2691" fmla="*/ 283369 h 514350"/>
              <a:gd name="connsiteX2692" fmla="*/ 971074 w 6400800"/>
              <a:gd name="connsiteY2692" fmla="*/ 269081 h 514350"/>
              <a:gd name="connsiteX2693" fmla="*/ 977741 w 6400800"/>
              <a:gd name="connsiteY2693" fmla="*/ 251936 h 514350"/>
              <a:gd name="connsiteX2694" fmla="*/ 992981 w 6400800"/>
              <a:gd name="connsiteY2694" fmla="*/ 206216 h 514350"/>
              <a:gd name="connsiteX2695" fmla="*/ 1002506 w 6400800"/>
              <a:gd name="connsiteY2695" fmla="*/ 170974 h 514350"/>
              <a:gd name="connsiteX2696" fmla="*/ 1009174 w 6400800"/>
              <a:gd name="connsiteY2696" fmla="*/ 139541 h 514350"/>
              <a:gd name="connsiteX2697" fmla="*/ 998696 w 6400800"/>
              <a:gd name="connsiteY2697" fmla="*/ 170021 h 514350"/>
              <a:gd name="connsiteX2698" fmla="*/ 985361 w 6400800"/>
              <a:gd name="connsiteY2698" fmla="*/ 204311 h 514350"/>
              <a:gd name="connsiteX2699" fmla="*/ 966311 w 6400800"/>
              <a:gd name="connsiteY2699" fmla="*/ 248126 h 514350"/>
              <a:gd name="connsiteX2700" fmla="*/ 960596 w 6400800"/>
              <a:gd name="connsiteY2700" fmla="*/ 260509 h 514350"/>
              <a:gd name="connsiteX2701" fmla="*/ 961549 w 6400800"/>
              <a:gd name="connsiteY2701" fmla="*/ 225266 h 514350"/>
              <a:gd name="connsiteX2702" fmla="*/ 969169 w 6400800"/>
              <a:gd name="connsiteY2702" fmla="*/ 206216 h 514350"/>
              <a:gd name="connsiteX2703" fmla="*/ 961549 w 6400800"/>
              <a:gd name="connsiteY2703" fmla="*/ 218599 h 514350"/>
              <a:gd name="connsiteX2704" fmla="*/ 961549 w 6400800"/>
              <a:gd name="connsiteY2704" fmla="*/ 206216 h 514350"/>
              <a:gd name="connsiteX2705" fmla="*/ 958691 w 6400800"/>
              <a:gd name="connsiteY2705" fmla="*/ 149066 h 514350"/>
              <a:gd name="connsiteX2706" fmla="*/ 956786 w 6400800"/>
              <a:gd name="connsiteY2706" fmla="*/ 134779 h 514350"/>
              <a:gd name="connsiteX2707" fmla="*/ 957739 w 6400800"/>
              <a:gd name="connsiteY2707" fmla="*/ 131921 h 514350"/>
              <a:gd name="connsiteX2708" fmla="*/ 956786 w 6400800"/>
              <a:gd name="connsiteY2708" fmla="*/ 133826 h 514350"/>
              <a:gd name="connsiteX2709" fmla="*/ 956786 w 6400800"/>
              <a:gd name="connsiteY2709" fmla="*/ 132874 h 514350"/>
              <a:gd name="connsiteX2710" fmla="*/ 955834 w 6400800"/>
              <a:gd name="connsiteY2710" fmla="*/ 127159 h 514350"/>
              <a:gd name="connsiteX2711" fmla="*/ 955834 w 6400800"/>
              <a:gd name="connsiteY2711" fmla="*/ 136684 h 514350"/>
              <a:gd name="connsiteX2712" fmla="*/ 927259 w 6400800"/>
              <a:gd name="connsiteY2712" fmla="*/ 206216 h 514350"/>
              <a:gd name="connsiteX2713" fmla="*/ 927259 w 6400800"/>
              <a:gd name="connsiteY2713" fmla="*/ 205264 h 514350"/>
              <a:gd name="connsiteX2714" fmla="*/ 930116 w 6400800"/>
              <a:gd name="connsiteY2714" fmla="*/ 183356 h 514350"/>
              <a:gd name="connsiteX2715" fmla="*/ 932974 w 6400800"/>
              <a:gd name="connsiteY2715" fmla="*/ 164306 h 514350"/>
              <a:gd name="connsiteX2716" fmla="*/ 926306 w 6400800"/>
              <a:gd name="connsiteY2716" fmla="*/ 183356 h 514350"/>
              <a:gd name="connsiteX2717" fmla="*/ 920591 w 6400800"/>
              <a:gd name="connsiteY2717" fmla="*/ 203359 h 514350"/>
              <a:gd name="connsiteX2718" fmla="*/ 910114 w 6400800"/>
              <a:gd name="connsiteY2718" fmla="*/ 171926 h 514350"/>
              <a:gd name="connsiteX2719" fmla="*/ 907256 w 6400800"/>
              <a:gd name="connsiteY2719" fmla="*/ 164306 h 514350"/>
              <a:gd name="connsiteX2720" fmla="*/ 912019 w 6400800"/>
              <a:gd name="connsiteY2720" fmla="*/ 157639 h 514350"/>
              <a:gd name="connsiteX2721" fmla="*/ 933926 w 6400800"/>
              <a:gd name="connsiteY2721" fmla="*/ 124301 h 514350"/>
              <a:gd name="connsiteX2722" fmla="*/ 953929 w 6400800"/>
              <a:gd name="connsiteY2722" fmla="*/ 95726 h 514350"/>
              <a:gd name="connsiteX2723" fmla="*/ 931069 w 6400800"/>
              <a:gd name="connsiteY2723" fmla="*/ 121444 h 514350"/>
              <a:gd name="connsiteX2724" fmla="*/ 906304 w 6400800"/>
              <a:gd name="connsiteY2724" fmla="*/ 151924 h 514350"/>
              <a:gd name="connsiteX2725" fmla="*/ 904399 w 6400800"/>
              <a:gd name="connsiteY2725" fmla="*/ 154781 h 514350"/>
              <a:gd name="connsiteX2726" fmla="*/ 894874 w 6400800"/>
              <a:gd name="connsiteY2726" fmla="*/ 131921 h 514350"/>
              <a:gd name="connsiteX2727" fmla="*/ 892016 w 6400800"/>
              <a:gd name="connsiteY2727" fmla="*/ 126206 h 514350"/>
              <a:gd name="connsiteX2728" fmla="*/ 897731 w 6400800"/>
              <a:gd name="connsiteY2728" fmla="*/ 115729 h 514350"/>
              <a:gd name="connsiteX2729" fmla="*/ 918686 w 6400800"/>
              <a:gd name="connsiteY2729" fmla="*/ 77629 h 514350"/>
              <a:gd name="connsiteX2730" fmla="*/ 937736 w 6400800"/>
              <a:gd name="connsiteY2730" fmla="*/ 44291 h 514350"/>
              <a:gd name="connsiteX2731" fmla="*/ 914876 w 6400800"/>
              <a:gd name="connsiteY2731" fmla="*/ 74771 h 514350"/>
              <a:gd name="connsiteX2732" fmla="*/ 890111 w 6400800"/>
              <a:gd name="connsiteY2732" fmla="*/ 110966 h 514350"/>
              <a:gd name="connsiteX2733" fmla="*/ 886301 w 6400800"/>
              <a:gd name="connsiteY2733" fmla="*/ 116681 h 514350"/>
              <a:gd name="connsiteX2734" fmla="*/ 874871 w 6400800"/>
              <a:gd name="connsiteY2734" fmla="*/ 92869 h 514350"/>
              <a:gd name="connsiteX2735" fmla="*/ 873919 w 6400800"/>
              <a:gd name="connsiteY2735" fmla="*/ 90964 h 514350"/>
              <a:gd name="connsiteX2736" fmla="*/ 872966 w 6400800"/>
              <a:gd name="connsiteY2736" fmla="*/ 91916 h 514350"/>
              <a:gd name="connsiteX2737" fmla="*/ 868204 w 6400800"/>
              <a:gd name="connsiteY2737" fmla="*/ 95726 h 514350"/>
              <a:gd name="connsiteX2738" fmla="*/ 866299 w 6400800"/>
              <a:gd name="connsiteY2738" fmla="*/ 101441 h 514350"/>
              <a:gd name="connsiteX2739" fmla="*/ 868204 w 6400800"/>
              <a:gd name="connsiteY2739" fmla="*/ 113824 h 514350"/>
              <a:gd name="connsiteX2740" fmla="*/ 868204 w 6400800"/>
              <a:gd name="connsiteY2740" fmla="*/ 102394 h 514350"/>
              <a:gd name="connsiteX2741" fmla="*/ 870109 w 6400800"/>
              <a:gd name="connsiteY2741" fmla="*/ 97631 h 514350"/>
              <a:gd name="connsiteX2742" fmla="*/ 872966 w 6400800"/>
              <a:gd name="connsiteY2742" fmla="*/ 95726 h 514350"/>
              <a:gd name="connsiteX2743" fmla="*/ 882491 w 6400800"/>
              <a:gd name="connsiteY2743" fmla="*/ 122396 h 514350"/>
              <a:gd name="connsiteX2744" fmla="*/ 875824 w 6400800"/>
              <a:gd name="connsiteY2744" fmla="*/ 132874 h 514350"/>
              <a:gd name="connsiteX2745" fmla="*/ 860584 w 6400800"/>
              <a:gd name="connsiteY2745" fmla="*/ 159544 h 514350"/>
              <a:gd name="connsiteX2746" fmla="*/ 837724 w 6400800"/>
              <a:gd name="connsiteY2746" fmla="*/ 203359 h 514350"/>
              <a:gd name="connsiteX2747" fmla="*/ 832009 w 6400800"/>
              <a:gd name="connsiteY2747" fmla="*/ 194786 h 514350"/>
              <a:gd name="connsiteX2748" fmla="*/ 838676 w 6400800"/>
              <a:gd name="connsiteY2748" fmla="*/ 137636 h 514350"/>
              <a:gd name="connsiteX2749" fmla="*/ 840581 w 6400800"/>
              <a:gd name="connsiteY2749" fmla="*/ 115729 h 514350"/>
              <a:gd name="connsiteX2750" fmla="*/ 834866 w 6400800"/>
              <a:gd name="connsiteY2750" fmla="*/ 137636 h 514350"/>
              <a:gd name="connsiteX2751" fmla="*/ 820579 w 6400800"/>
              <a:gd name="connsiteY2751" fmla="*/ 194786 h 514350"/>
              <a:gd name="connsiteX2752" fmla="*/ 818674 w 6400800"/>
              <a:gd name="connsiteY2752" fmla="*/ 204311 h 514350"/>
              <a:gd name="connsiteX2753" fmla="*/ 815816 w 6400800"/>
              <a:gd name="connsiteY2753" fmla="*/ 197644 h 514350"/>
              <a:gd name="connsiteX2754" fmla="*/ 807244 w 6400800"/>
              <a:gd name="connsiteY2754" fmla="*/ 174784 h 514350"/>
              <a:gd name="connsiteX2755" fmla="*/ 812006 w 6400800"/>
              <a:gd name="connsiteY2755" fmla="*/ 198596 h 514350"/>
              <a:gd name="connsiteX2756" fmla="*/ 814864 w 6400800"/>
              <a:gd name="connsiteY2756" fmla="*/ 210979 h 514350"/>
              <a:gd name="connsiteX2757" fmla="*/ 815816 w 6400800"/>
              <a:gd name="connsiteY2757" fmla="*/ 216694 h 514350"/>
              <a:gd name="connsiteX2758" fmla="*/ 811054 w 6400800"/>
              <a:gd name="connsiteY2758" fmla="*/ 239554 h 514350"/>
              <a:gd name="connsiteX2759" fmla="*/ 808196 w 6400800"/>
              <a:gd name="connsiteY2759" fmla="*/ 219551 h 514350"/>
              <a:gd name="connsiteX2760" fmla="*/ 807244 w 6400800"/>
              <a:gd name="connsiteY2760" fmla="*/ 264319 h 514350"/>
              <a:gd name="connsiteX2761" fmla="*/ 807244 w 6400800"/>
              <a:gd name="connsiteY2761" fmla="*/ 266224 h 514350"/>
              <a:gd name="connsiteX2762" fmla="*/ 798671 w 6400800"/>
              <a:gd name="connsiteY2762" fmla="*/ 246221 h 514350"/>
              <a:gd name="connsiteX2763" fmla="*/ 800576 w 6400800"/>
              <a:gd name="connsiteY2763" fmla="*/ 239554 h 514350"/>
              <a:gd name="connsiteX2764" fmla="*/ 797719 w 6400800"/>
              <a:gd name="connsiteY2764" fmla="*/ 245269 h 514350"/>
              <a:gd name="connsiteX2765" fmla="*/ 796766 w 6400800"/>
              <a:gd name="connsiteY2765" fmla="*/ 242411 h 514350"/>
              <a:gd name="connsiteX2766" fmla="*/ 792956 w 6400800"/>
              <a:gd name="connsiteY2766" fmla="*/ 233839 h 514350"/>
              <a:gd name="connsiteX2767" fmla="*/ 796766 w 6400800"/>
              <a:gd name="connsiteY2767" fmla="*/ 218599 h 514350"/>
              <a:gd name="connsiteX2768" fmla="*/ 809149 w 6400800"/>
              <a:gd name="connsiteY2768" fmla="*/ 164306 h 514350"/>
              <a:gd name="connsiteX2769" fmla="*/ 812959 w 6400800"/>
              <a:gd name="connsiteY2769" fmla="*/ 143351 h 514350"/>
              <a:gd name="connsiteX2770" fmla="*/ 805339 w 6400800"/>
              <a:gd name="connsiteY2770" fmla="*/ 163354 h 514350"/>
              <a:gd name="connsiteX2771" fmla="*/ 796766 w 6400800"/>
              <a:gd name="connsiteY2771" fmla="*/ 186214 h 514350"/>
              <a:gd name="connsiteX2772" fmla="*/ 785336 w 6400800"/>
              <a:gd name="connsiteY2772" fmla="*/ 215741 h 514350"/>
              <a:gd name="connsiteX2773" fmla="*/ 784384 w 6400800"/>
              <a:gd name="connsiteY2773" fmla="*/ 218599 h 514350"/>
              <a:gd name="connsiteX2774" fmla="*/ 776764 w 6400800"/>
              <a:gd name="connsiteY2774" fmla="*/ 205264 h 514350"/>
              <a:gd name="connsiteX2775" fmla="*/ 774859 w 6400800"/>
              <a:gd name="connsiteY2775" fmla="*/ 202406 h 514350"/>
              <a:gd name="connsiteX2776" fmla="*/ 774859 w 6400800"/>
              <a:gd name="connsiteY2776" fmla="*/ 201454 h 514350"/>
              <a:gd name="connsiteX2777" fmla="*/ 780574 w 6400800"/>
              <a:gd name="connsiteY2777" fmla="*/ 142399 h 514350"/>
              <a:gd name="connsiteX2778" fmla="*/ 781526 w 6400800"/>
              <a:gd name="connsiteY2778" fmla="*/ 119539 h 514350"/>
              <a:gd name="connsiteX2779" fmla="*/ 776764 w 6400800"/>
              <a:gd name="connsiteY2779" fmla="*/ 141446 h 514350"/>
              <a:gd name="connsiteX2780" fmla="*/ 771049 w 6400800"/>
              <a:gd name="connsiteY2780" fmla="*/ 167164 h 514350"/>
              <a:gd name="connsiteX2781" fmla="*/ 766286 w 6400800"/>
              <a:gd name="connsiteY2781" fmla="*/ 189071 h 514350"/>
              <a:gd name="connsiteX2782" fmla="*/ 758666 w 6400800"/>
              <a:gd name="connsiteY2782" fmla="*/ 178594 h 514350"/>
              <a:gd name="connsiteX2783" fmla="*/ 745331 w 6400800"/>
              <a:gd name="connsiteY2783" fmla="*/ 163354 h 514350"/>
              <a:gd name="connsiteX2784" fmla="*/ 740569 w 6400800"/>
              <a:gd name="connsiteY2784" fmla="*/ 157639 h 514350"/>
              <a:gd name="connsiteX2785" fmla="*/ 744379 w 6400800"/>
              <a:gd name="connsiteY2785" fmla="*/ 163354 h 514350"/>
              <a:gd name="connsiteX2786" fmla="*/ 754856 w 6400800"/>
              <a:gd name="connsiteY2786" fmla="*/ 180499 h 514350"/>
              <a:gd name="connsiteX2787" fmla="*/ 763429 w 6400800"/>
              <a:gd name="connsiteY2787" fmla="*/ 196691 h 514350"/>
              <a:gd name="connsiteX2788" fmla="*/ 762476 w 6400800"/>
              <a:gd name="connsiteY2788" fmla="*/ 199549 h 514350"/>
              <a:gd name="connsiteX2789" fmla="*/ 753904 w 6400800"/>
              <a:gd name="connsiteY2789" fmla="*/ 238601 h 514350"/>
              <a:gd name="connsiteX2790" fmla="*/ 747236 w 6400800"/>
              <a:gd name="connsiteY2790" fmla="*/ 224314 h 514350"/>
              <a:gd name="connsiteX2791" fmla="*/ 752951 w 6400800"/>
              <a:gd name="connsiteY2791" fmla="*/ 241459 h 514350"/>
              <a:gd name="connsiteX2792" fmla="*/ 751046 w 6400800"/>
              <a:gd name="connsiteY2792" fmla="*/ 243364 h 514350"/>
              <a:gd name="connsiteX2793" fmla="*/ 749141 w 6400800"/>
              <a:gd name="connsiteY2793" fmla="*/ 252889 h 514350"/>
              <a:gd name="connsiteX2794" fmla="*/ 752951 w 6400800"/>
              <a:gd name="connsiteY2794" fmla="*/ 244316 h 514350"/>
              <a:gd name="connsiteX2795" fmla="*/ 752951 w 6400800"/>
              <a:gd name="connsiteY2795" fmla="*/ 244316 h 514350"/>
              <a:gd name="connsiteX2796" fmla="*/ 744379 w 6400800"/>
              <a:gd name="connsiteY2796" fmla="*/ 282416 h 514350"/>
              <a:gd name="connsiteX2797" fmla="*/ 741521 w 6400800"/>
              <a:gd name="connsiteY2797" fmla="*/ 296704 h 514350"/>
              <a:gd name="connsiteX2798" fmla="*/ 738664 w 6400800"/>
              <a:gd name="connsiteY2798" fmla="*/ 306229 h 514350"/>
              <a:gd name="connsiteX2799" fmla="*/ 738664 w 6400800"/>
              <a:gd name="connsiteY2799" fmla="*/ 306229 h 514350"/>
              <a:gd name="connsiteX2800" fmla="*/ 737711 w 6400800"/>
              <a:gd name="connsiteY2800" fmla="*/ 293846 h 514350"/>
              <a:gd name="connsiteX2801" fmla="*/ 733901 w 6400800"/>
              <a:gd name="connsiteY2801" fmla="*/ 270034 h 514350"/>
              <a:gd name="connsiteX2802" fmla="*/ 731996 w 6400800"/>
              <a:gd name="connsiteY2802" fmla="*/ 259556 h 514350"/>
              <a:gd name="connsiteX2803" fmla="*/ 731044 w 6400800"/>
              <a:gd name="connsiteY2803" fmla="*/ 257651 h 514350"/>
              <a:gd name="connsiteX2804" fmla="*/ 725329 w 6400800"/>
              <a:gd name="connsiteY2804" fmla="*/ 210979 h 514350"/>
              <a:gd name="connsiteX2805" fmla="*/ 722471 w 6400800"/>
              <a:gd name="connsiteY2805" fmla="*/ 186214 h 514350"/>
              <a:gd name="connsiteX2806" fmla="*/ 722471 w 6400800"/>
              <a:gd name="connsiteY2806" fmla="*/ 199549 h 514350"/>
              <a:gd name="connsiteX2807" fmla="*/ 709136 w 6400800"/>
              <a:gd name="connsiteY2807" fmla="*/ 243364 h 514350"/>
              <a:gd name="connsiteX2808" fmla="*/ 704374 w 6400800"/>
              <a:gd name="connsiteY2808" fmla="*/ 229076 h 514350"/>
              <a:gd name="connsiteX2809" fmla="*/ 687229 w 6400800"/>
              <a:gd name="connsiteY2809" fmla="*/ 181451 h 514350"/>
              <a:gd name="connsiteX2810" fmla="*/ 679609 w 6400800"/>
              <a:gd name="connsiteY2810" fmla="*/ 161449 h 514350"/>
              <a:gd name="connsiteX2811" fmla="*/ 679609 w 6400800"/>
              <a:gd name="connsiteY2811" fmla="*/ 148114 h 514350"/>
              <a:gd name="connsiteX2812" fmla="*/ 679609 w 6400800"/>
              <a:gd name="connsiteY2812" fmla="*/ 122396 h 514350"/>
              <a:gd name="connsiteX2813" fmla="*/ 678656 w 6400800"/>
              <a:gd name="connsiteY2813" fmla="*/ 100489 h 514350"/>
              <a:gd name="connsiteX2814" fmla="*/ 675799 w 6400800"/>
              <a:gd name="connsiteY2814" fmla="*/ 122396 h 514350"/>
              <a:gd name="connsiteX2815" fmla="*/ 672941 w 6400800"/>
              <a:gd name="connsiteY2815" fmla="*/ 144304 h 514350"/>
              <a:gd name="connsiteX2816" fmla="*/ 663416 w 6400800"/>
              <a:gd name="connsiteY2816" fmla="*/ 122396 h 514350"/>
              <a:gd name="connsiteX2817" fmla="*/ 659606 w 6400800"/>
              <a:gd name="connsiteY2817" fmla="*/ 114776 h 514350"/>
              <a:gd name="connsiteX2818" fmla="*/ 662464 w 6400800"/>
              <a:gd name="connsiteY2818" fmla="*/ 123349 h 514350"/>
              <a:gd name="connsiteX2819" fmla="*/ 670084 w 6400800"/>
              <a:gd name="connsiteY2819" fmla="*/ 147161 h 514350"/>
              <a:gd name="connsiteX2820" fmla="*/ 671989 w 6400800"/>
              <a:gd name="connsiteY2820" fmla="*/ 153829 h 514350"/>
              <a:gd name="connsiteX2821" fmla="*/ 671036 w 6400800"/>
              <a:gd name="connsiteY2821" fmla="*/ 164306 h 514350"/>
              <a:gd name="connsiteX2822" fmla="*/ 668179 w 6400800"/>
              <a:gd name="connsiteY2822" fmla="*/ 181451 h 514350"/>
              <a:gd name="connsiteX2823" fmla="*/ 662464 w 6400800"/>
              <a:gd name="connsiteY2823" fmla="*/ 219551 h 514350"/>
              <a:gd name="connsiteX2824" fmla="*/ 658654 w 6400800"/>
              <a:gd name="connsiteY2824" fmla="*/ 239554 h 514350"/>
              <a:gd name="connsiteX2825" fmla="*/ 655796 w 6400800"/>
              <a:gd name="connsiteY2825" fmla="*/ 231934 h 514350"/>
              <a:gd name="connsiteX2826" fmla="*/ 657701 w 6400800"/>
              <a:gd name="connsiteY2826" fmla="*/ 210026 h 514350"/>
              <a:gd name="connsiteX2827" fmla="*/ 653891 w 6400800"/>
              <a:gd name="connsiteY2827" fmla="*/ 226219 h 514350"/>
              <a:gd name="connsiteX2828" fmla="*/ 638651 w 6400800"/>
              <a:gd name="connsiteY2828" fmla="*/ 191929 h 514350"/>
              <a:gd name="connsiteX2829" fmla="*/ 630079 w 6400800"/>
              <a:gd name="connsiteY2829" fmla="*/ 174784 h 514350"/>
              <a:gd name="connsiteX2830" fmla="*/ 627221 w 6400800"/>
              <a:gd name="connsiteY2830" fmla="*/ 169069 h 514350"/>
              <a:gd name="connsiteX2831" fmla="*/ 635794 w 6400800"/>
              <a:gd name="connsiteY2831" fmla="*/ 193834 h 514350"/>
              <a:gd name="connsiteX2832" fmla="*/ 649129 w 6400800"/>
              <a:gd name="connsiteY2832" fmla="*/ 240506 h 514350"/>
              <a:gd name="connsiteX2833" fmla="*/ 650081 w 6400800"/>
              <a:gd name="connsiteY2833" fmla="*/ 244316 h 514350"/>
              <a:gd name="connsiteX2834" fmla="*/ 647224 w 6400800"/>
              <a:gd name="connsiteY2834" fmla="*/ 262414 h 514350"/>
              <a:gd name="connsiteX2835" fmla="*/ 644366 w 6400800"/>
              <a:gd name="connsiteY2835" fmla="*/ 279559 h 514350"/>
              <a:gd name="connsiteX2836" fmla="*/ 642461 w 6400800"/>
              <a:gd name="connsiteY2836" fmla="*/ 298609 h 514350"/>
              <a:gd name="connsiteX2837" fmla="*/ 642461 w 6400800"/>
              <a:gd name="connsiteY2837" fmla="*/ 298609 h 514350"/>
              <a:gd name="connsiteX2838" fmla="*/ 642461 w 6400800"/>
              <a:gd name="connsiteY2838" fmla="*/ 294799 h 514350"/>
              <a:gd name="connsiteX2839" fmla="*/ 641509 w 6400800"/>
              <a:gd name="connsiteY2839" fmla="*/ 315754 h 514350"/>
              <a:gd name="connsiteX2840" fmla="*/ 641509 w 6400800"/>
              <a:gd name="connsiteY2840" fmla="*/ 317659 h 514350"/>
              <a:gd name="connsiteX2841" fmla="*/ 639604 w 6400800"/>
              <a:gd name="connsiteY2841" fmla="*/ 309086 h 514350"/>
              <a:gd name="connsiteX2842" fmla="*/ 640556 w 6400800"/>
              <a:gd name="connsiteY2842" fmla="*/ 304324 h 514350"/>
              <a:gd name="connsiteX2843" fmla="*/ 638651 w 6400800"/>
              <a:gd name="connsiteY2843" fmla="*/ 307181 h 514350"/>
              <a:gd name="connsiteX2844" fmla="*/ 632936 w 6400800"/>
              <a:gd name="connsiteY2844" fmla="*/ 284321 h 514350"/>
              <a:gd name="connsiteX2845" fmla="*/ 624364 w 6400800"/>
              <a:gd name="connsiteY2845" fmla="*/ 250031 h 514350"/>
              <a:gd name="connsiteX2846" fmla="*/ 617696 w 6400800"/>
              <a:gd name="connsiteY2846" fmla="*/ 223361 h 514350"/>
              <a:gd name="connsiteX2847" fmla="*/ 614839 w 6400800"/>
              <a:gd name="connsiteY2847" fmla="*/ 210979 h 514350"/>
              <a:gd name="connsiteX2848" fmla="*/ 615791 w 6400800"/>
              <a:gd name="connsiteY2848" fmla="*/ 190024 h 514350"/>
              <a:gd name="connsiteX2849" fmla="*/ 617696 w 6400800"/>
              <a:gd name="connsiteY2849" fmla="*/ 126206 h 514350"/>
              <a:gd name="connsiteX2850" fmla="*/ 607219 w 6400800"/>
              <a:gd name="connsiteY2850" fmla="*/ 187166 h 514350"/>
              <a:gd name="connsiteX2851" fmla="*/ 606266 w 6400800"/>
              <a:gd name="connsiteY2851" fmla="*/ 184309 h 514350"/>
              <a:gd name="connsiteX2852" fmla="*/ 606266 w 6400800"/>
              <a:gd name="connsiteY2852" fmla="*/ 189071 h 514350"/>
              <a:gd name="connsiteX2853" fmla="*/ 601504 w 6400800"/>
              <a:gd name="connsiteY2853" fmla="*/ 215741 h 514350"/>
              <a:gd name="connsiteX2854" fmla="*/ 599599 w 6400800"/>
              <a:gd name="connsiteY2854" fmla="*/ 210979 h 514350"/>
              <a:gd name="connsiteX2855" fmla="*/ 591026 w 6400800"/>
              <a:gd name="connsiteY2855" fmla="*/ 191929 h 514350"/>
              <a:gd name="connsiteX2856" fmla="*/ 595789 w 6400800"/>
              <a:gd name="connsiteY2856" fmla="*/ 212884 h 514350"/>
              <a:gd name="connsiteX2857" fmla="*/ 599599 w 6400800"/>
              <a:gd name="connsiteY2857" fmla="*/ 230029 h 514350"/>
              <a:gd name="connsiteX2858" fmla="*/ 595789 w 6400800"/>
              <a:gd name="connsiteY2858" fmla="*/ 251936 h 514350"/>
              <a:gd name="connsiteX2859" fmla="*/ 589121 w 6400800"/>
              <a:gd name="connsiteY2859" fmla="*/ 294799 h 514350"/>
              <a:gd name="connsiteX2860" fmla="*/ 582454 w 6400800"/>
              <a:gd name="connsiteY2860" fmla="*/ 284321 h 514350"/>
              <a:gd name="connsiteX2861" fmla="*/ 585311 w 6400800"/>
              <a:gd name="connsiteY2861" fmla="*/ 265271 h 514350"/>
              <a:gd name="connsiteX2862" fmla="*/ 588169 w 6400800"/>
              <a:gd name="connsiteY2862" fmla="*/ 244316 h 514350"/>
              <a:gd name="connsiteX2863" fmla="*/ 591026 w 6400800"/>
              <a:gd name="connsiteY2863" fmla="*/ 225266 h 514350"/>
              <a:gd name="connsiteX2864" fmla="*/ 584359 w 6400800"/>
              <a:gd name="connsiteY2864" fmla="*/ 243364 h 514350"/>
              <a:gd name="connsiteX2865" fmla="*/ 579596 w 6400800"/>
              <a:gd name="connsiteY2865" fmla="*/ 258604 h 514350"/>
              <a:gd name="connsiteX2866" fmla="*/ 577691 w 6400800"/>
              <a:gd name="connsiteY2866" fmla="*/ 231934 h 514350"/>
              <a:gd name="connsiteX2867" fmla="*/ 575786 w 6400800"/>
              <a:gd name="connsiteY2867" fmla="*/ 210979 h 514350"/>
              <a:gd name="connsiteX2868" fmla="*/ 573881 w 6400800"/>
              <a:gd name="connsiteY2868" fmla="*/ 230981 h 514350"/>
              <a:gd name="connsiteX2869" fmla="*/ 571024 w 6400800"/>
              <a:gd name="connsiteY2869" fmla="*/ 267176 h 514350"/>
              <a:gd name="connsiteX2870" fmla="*/ 571024 w 6400800"/>
              <a:gd name="connsiteY2870" fmla="*/ 267176 h 514350"/>
              <a:gd name="connsiteX2871" fmla="*/ 567214 w 6400800"/>
              <a:gd name="connsiteY2871" fmla="*/ 262414 h 514350"/>
              <a:gd name="connsiteX2872" fmla="*/ 552926 w 6400800"/>
              <a:gd name="connsiteY2872" fmla="*/ 219551 h 514350"/>
              <a:gd name="connsiteX2873" fmla="*/ 552926 w 6400800"/>
              <a:gd name="connsiteY2873" fmla="*/ 218599 h 514350"/>
              <a:gd name="connsiteX2874" fmla="*/ 555784 w 6400800"/>
              <a:gd name="connsiteY2874" fmla="*/ 189071 h 514350"/>
              <a:gd name="connsiteX2875" fmla="*/ 558641 w 6400800"/>
              <a:gd name="connsiteY2875" fmla="*/ 162401 h 514350"/>
              <a:gd name="connsiteX2876" fmla="*/ 561499 w 6400800"/>
              <a:gd name="connsiteY2876" fmla="*/ 141446 h 514350"/>
              <a:gd name="connsiteX2877" fmla="*/ 564356 w 6400800"/>
              <a:gd name="connsiteY2877" fmla="*/ 123349 h 514350"/>
              <a:gd name="connsiteX2878" fmla="*/ 557689 w 6400800"/>
              <a:gd name="connsiteY2878" fmla="*/ 140494 h 514350"/>
              <a:gd name="connsiteX2879" fmla="*/ 551021 w 6400800"/>
              <a:gd name="connsiteY2879" fmla="*/ 160496 h 514350"/>
              <a:gd name="connsiteX2880" fmla="*/ 544354 w 6400800"/>
              <a:gd name="connsiteY2880" fmla="*/ 187166 h 514350"/>
              <a:gd name="connsiteX2881" fmla="*/ 537686 w 6400800"/>
              <a:gd name="connsiteY2881" fmla="*/ 218599 h 514350"/>
              <a:gd name="connsiteX2882" fmla="*/ 535781 w 6400800"/>
              <a:gd name="connsiteY2882" fmla="*/ 231934 h 514350"/>
              <a:gd name="connsiteX2883" fmla="*/ 534829 w 6400800"/>
              <a:gd name="connsiteY2883" fmla="*/ 220504 h 514350"/>
              <a:gd name="connsiteX2884" fmla="*/ 532924 w 6400800"/>
              <a:gd name="connsiteY2884" fmla="*/ 205264 h 514350"/>
              <a:gd name="connsiteX2885" fmla="*/ 533876 w 6400800"/>
              <a:gd name="connsiteY2885" fmla="*/ 186214 h 514350"/>
              <a:gd name="connsiteX2886" fmla="*/ 534829 w 6400800"/>
              <a:gd name="connsiteY2886" fmla="*/ 166211 h 514350"/>
              <a:gd name="connsiteX2887" fmla="*/ 534829 w 6400800"/>
              <a:gd name="connsiteY2887" fmla="*/ 148114 h 514350"/>
              <a:gd name="connsiteX2888" fmla="*/ 534829 w 6400800"/>
              <a:gd name="connsiteY2888" fmla="*/ 118586 h 514350"/>
              <a:gd name="connsiteX2889" fmla="*/ 533876 w 6400800"/>
              <a:gd name="connsiteY2889" fmla="*/ 92869 h 514350"/>
              <a:gd name="connsiteX2890" fmla="*/ 531019 w 6400800"/>
              <a:gd name="connsiteY2890" fmla="*/ 118586 h 514350"/>
              <a:gd name="connsiteX2891" fmla="*/ 528161 w 6400800"/>
              <a:gd name="connsiteY2891" fmla="*/ 147161 h 514350"/>
              <a:gd name="connsiteX2892" fmla="*/ 526256 w 6400800"/>
              <a:gd name="connsiteY2892" fmla="*/ 165259 h 514350"/>
              <a:gd name="connsiteX2893" fmla="*/ 523399 w 6400800"/>
              <a:gd name="connsiteY2893" fmla="*/ 185261 h 514350"/>
              <a:gd name="connsiteX2894" fmla="*/ 521494 w 6400800"/>
              <a:gd name="connsiteY2894" fmla="*/ 197644 h 514350"/>
              <a:gd name="connsiteX2895" fmla="*/ 513874 w 6400800"/>
              <a:gd name="connsiteY2895" fmla="*/ 170021 h 514350"/>
              <a:gd name="connsiteX2896" fmla="*/ 506254 w 6400800"/>
              <a:gd name="connsiteY2896" fmla="*/ 144304 h 514350"/>
              <a:gd name="connsiteX2897" fmla="*/ 510064 w 6400800"/>
              <a:gd name="connsiteY2897" fmla="*/ 170974 h 514350"/>
              <a:gd name="connsiteX2898" fmla="*/ 517684 w 6400800"/>
              <a:gd name="connsiteY2898" fmla="*/ 222409 h 514350"/>
              <a:gd name="connsiteX2899" fmla="*/ 516731 w 6400800"/>
              <a:gd name="connsiteY2899" fmla="*/ 230029 h 514350"/>
              <a:gd name="connsiteX2900" fmla="*/ 512921 w 6400800"/>
              <a:gd name="connsiteY2900" fmla="*/ 251936 h 514350"/>
              <a:gd name="connsiteX2901" fmla="*/ 487204 w 6400800"/>
              <a:gd name="connsiteY2901" fmla="*/ 172879 h 514350"/>
              <a:gd name="connsiteX2902" fmla="*/ 485299 w 6400800"/>
              <a:gd name="connsiteY2902" fmla="*/ 164306 h 514350"/>
              <a:gd name="connsiteX2903" fmla="*/ 486251 w 6400800"/>
              <a:gd name="connsiteY2903" fmla="*/ 189071 h 514350"/>
              <a:gd name="connsiteX2904" fmla="*/ 488156 w 6400800"/>
              <a:gd name="connsiteY2904" fmla="*/ 217646 h 514350"/>
              <a:gd name="connsiteX2905" fmla="*/ 489109 w 6400800"/>
              <a:gd name="connsiteY2905" fmla="*/ 238601 h 514350"/>
              <a:gd name="connsiteX2906" fmla="*/ 486251 w 6400800"/>
              <a:gd name="connsiteY2906" fmla="*/ 223361 h 514350"/>
              <a:gd name="connsiteX2907" fmla="*/ 482441 w 6400800"/>
              <a:gd name="connsiteY2907" fmla="*/ 207169 h 514350"/>
              <a:gd name="connsiteX2908" fmla="*/ 478631 w 6400800"/>
              <a:gd name="connsiteY2908" fmla="*/ 192881 h 514350"/>
              <a:gd name="connsiteX2909" fmla="*/ 471964 w 6400800"/>
              <a:gd name="connsiteY2909" fmla="*/ 170021 h 514350"/>
              <a:gd name="connsiteX2910" fmla="*/ 465296 w 6400800"/>
              <a:gd name="connsiteY2910" fmla="*/ 150019 h 514350"/>
              <a:gd name="connsiteX2911" fmla="*/ 468154 w 6400800"/>
              <a:gd name="connsiteY2911" fmla="*/ 170021 h 514350"/>
              <a:gd name="connsiteX2912" fmla="*/ 471011 w 6400800"/>
              <a:gd name="connsiteY2912" fmla="*/ 193834 h 514350"/>
              <a:gd name="connsiteX2913" fmla="*/ 472916 w 6400800"/>
              <a:gd name="connsiteY2913" fmla="*/ 208121 h 514350"/>
              <a:gd name="connsiteX2914" fmla="*/ 474821 w 6400800"/>
              <a:gd name="connsiteY2914" fmla="*/ 224314 h 514350"/>
              <a:gd name="connsiteX2915" fmla="*/ 478631 w 6400800"/>
              <a:gd name="connsiteY2915" fmla="*/ 255746 h 514350"/>
              <a:gd name="connsiteX2916" fmla="*/ 474821 w 6400800"/>
              <a:gd name="connsiteY2916" fmla="*/ 240506 h 514350"/>
              <a:gd name="connsiteX2917" fmla="*/ 455771 w 6400800"/>
              <a:gd name="connsiteY2917" fmla="*/ 170974 h 514350"/>
              <a:gd name="connsiteX2918" fmla="*/ 447199 w 6400800"/>
              <a:gd name="connsiteY2918" fmla="*/ 145256 h 514350"/>
              <a:gd name="connsiteX2919" fmla="*/ 451961 w 6400800"/>
              <a:gd name="connsiteY2919" fmla="*/ 171926 h 514350"/>
              <a:gd name="connsiteX2920" fmla="*/ 457676 w 6400800"/>
              <a:gd name="connsiteY2920" fmla="*/ 202406 h 514350"/>
              <a:gd name="connsiteX2921" fmla="*/ 464344 w 6400800"/>
              <a:gd name="connsiteY2921" fmla="*/ 242411 h 514350"/>
              <a:gd name="connsiteX2922" fmla="*/ 471011 w 6400800"/>
              <a:gd name="connsiteY2922" fmla="*/ 282416 h 514350"/>
              <a:gd name="connsiteX2923" fmla="*/ 467201 w 6400800"/>
              <a:gd name="connsiteY2923" fmla="*/ 272891 h 514350"/>
              <a:gd name="connsiteX2924" fmla="*/ 459581 w 6400800"/>
              <a:gd name="connsiteY2924" fmla="*/ 255746 h 514350"/>
              <a:gd name="connsiteX2925" fmla="*/ 463391 w 6400800"/>
              <a:gd name="connsiteY2925" fmla="*/ 273844 h 514350"/>
              <a:gd name="connsiteX2926" fmla="*/ 468154 w 6400800"/>
              <a:gd name="connsiteY2926" fmla="*/ 293846 h 514350"/>
              <a:gd name="connsiteX2927" fmla="*/ 471011 w 6400800"/>
              <a:gd name="connsiteY2927" fmla="*/ 306229 h 514350"/>
              <a:gd name="connsiteX2928" fmla="*/ 473869 w 6400800"/>
              <a:gd name="connsiteY2928" fmla="*/ 320516 h 514350"/>
              <a:gd name="connsiteX2929" fmla="*/ 479584 w 6400800"/>
              <a:gd name="connsiteY2929" fmla="*/ 351949 h 514350"/>
              <a:gd name="connsiteX2930" fmla="*/ 479584 w 6400800"/>
              <a:gd name="connsiteY2930" fmla="*/ 353854 h 514350"/>
              <a:gd name="connsiteX2931" fmla="*/ 478631 w 6400800"/>
              <a:gd name="connsiteY2931" fmla="*/ 351949 h 514350"/>
              <a:gd name="connsiteX2932" fmla="*/ 471964 w 6400800"/>
              <a:gd name="connsiteY2932" fmla="*/ 338614 h 514350"/>
              <a:gd name="connsiteX2933" fmla="*/ 470059 w 6400800"/>
              <a:gd name="connsiteY2933" fmla="*/ 324326 h 514350"/>
              <a:gd name="connsiteX2934" fmla="*/ 462439 w 6400800"/>
              <a:gd name="connsiteY2934" fmla="*/ 280511 h 514350"/>
              <a:gd name="connsiteX2935" fmla="*/ 452914 w 6400800"/>
              <a:gd name="connsiteY2935" fmla="*/ 240506 h 514350"/>
              <a:gd name="connsiteX2936" fmla="*/ 441484 w 6400800"/>
              <a:gd name="connsiteY2936" fmla="*/ 205264 h 514350"/>
              <a:gd name="connsiteX2937" fmla="*/ 437674 w 6400800"/>
              <a:gd name="connsiteY2937" fmla="*/ 194786 h 514350"/>
              <a:gd name="connsiteX2938" fmla="*/ 440531 w 6400800"/>
              <a:gd name="connsiteY2938" fmla="*/ 167164 h 514350"/>
              <a:gd name="connsiteX2939" fmla="*/ 442436 w 6400800"/>
              <a:gd name="connsiteY2939" fmla="*/ 128111 h 514350"/>
              <a:gd name="connsiteX2940" fmla="*/ 441484 w 6400800"/>
              <a:gd name="connsiteY2940" fmla="*/ 94774 h 514350"/>
              <a:gd name="connsiteX2941" fmla="*/ 438626 w 6400800"/>
              <a:gd name="connsiteY2941" fmla="*/ 128111 h 514350"/>
              <a:gd name="connsiteX2942" fmla="*/ 433864 w 6400800"/>
              <a:gd name="connsiteY2942" fmla="*/ 166211 h 514350"/>
              <a:gd name="connsiteX2943" fmla="*/ 431959 w 6400800"/>
              <a:gd name="connsiteY2943" fmla="*/ 178594 h 514350"/>
              <a:gd name="connsiteX2944" fmla="*/ 431006 w 6400800"/>
              <a:gd name="connsiteY2944" fmla="*/ 175736 h 514350"/>
              <a:gd name="connsiteX2945" fmla="*/ 419576 w 6400800"/>
              <a:gd name="connsiteY2945" fmla="*/ 153829 h 514350"/>
              <a:gd name="connsiteX2946" fmla="*/ 408146 w 6400800"/>
              <a:gd name="connsiteY2946" fmla="*/ 135731 h 514350"/>
              <a:gd name="connsiteX2947" fmla="*/ 415766 w 6400800"/>
              <a:gd name="connsiteY2947" fmla="*/ 155734 h 514350"/>
              <a:gd name="connsiteX2948" fmla="*/ 423386 w 6400800"/>
              <a:gd name="connsiteY2948" fmla="*/ 178594 h 514350"/>
              <a:gd name="connsiteX2949" fmla="*/ 428149 w 6400800"/>
              <a:gd name="connsiteY2949" fmla="*/ 195739 h 514350"/>
              <a:gd name="connsiteX2950" fmla="*/ 424339 w 6400800"/>
              <a:gd name="connsiteY2950" fmla="*/ 214789 h 514350"/>
              <a:gd name="connsiteX2951" fmla="*/ 424339 w 6400800"/>
              <a:gd name="connsiteY2951" fmla="*/ 214789 h 514350"/>
              <a:gd name="connsiteX2952" fmla="*/ 415766 w 6400800"/>
              <a:gd name="connsiteY2952" fmla="*/ 202406 h 514350"/>
              <a:gd name="connsiteX2953" fmla="*/ 421481 w 6400800"/>
              <a:gd name="connsiteY2953" fmla="*/ 216694 h 514350"/>
              <a:gd name="connsiteX2954" fmla="*/ 423386 w 6400800"/>
              <a:gd name="connsiteY2954" fmla="*/ 223361 h 514350"/>
              <a:gd name="connsiteX2955" fmla="*/ 412909 w 6400800"/>
              <a:gd name="connsiteY2955" fmla="*/ 272891 h 514350"/>
              <a:gd name="connsiteX2956" fmla="*/ 405289 w 6400800"/>
              <a:gd name="connsiteY2956" fmla="*/ 253841 h 514350"/>
              <a:gd name="connsiteX2957" fmla="*/ 405289 w 6400800"/>
              <a:gd name="connsiteY2957" fmla="*/ 253841 h 514350"/>
              <a:gd name="connsiteX2958" fmla="*/ 404336 w 6400800"/>
              <a:gd name="connsiteY2958" fmla="*/ 210026 h 514350"/>
              <a:gd name="connsiteX2959" fmla="*/ 401479 w 6400800"/>
              <a:gd name="connsiteY2959" fmla="*/ 176689 h 514350"/>
              <a:gd name="connsiteX2960" fmla="*/ 396716 w 6400800"/>
              <a:gd name="connsiteY2960" fmla="*/ 148114 h 514350"/>
              <a:gd name="connsiteX2961" fmla="*/ 397669 w 6400800"/>
              <a:gd name="connsiteY2961" fmla="*/ 177641 h 514350"/>
              <a:gd name="connsiteX2962" fmla="*/ 396716 w 6400800"/>
              <a:gd name="connsiteY2962" fmla="*/ 206216 h 514350"/>
              <a:gd name="connsiteX2963" fmla="*/ 389096 w 6400800"/>
              <a:gd name="connsiteY2963" fmla="*/ 244316 h 514350"/>
              <a:gd name="connsiteX2964" fmla="*/ 381476 w 6400800"/>
              <a:gd name="connsiteY2964" fmla="*/ 219551 h 514350"/>
              <a:gd name="connsiteX2965" fmla="*/ 374809 w 6400800"/>
              <a:gd name="connsiteY2965" fmla="*/ 199549 h 514350"/>
              <a:gd name="connsiteX2966" fmla="*/ 372904 w 6400800"/>
              <a:gd name="connsiteY2966" fmla="*/ 194786 h 514350"/>
              <a:gd name="connsiteX2967" fmla="*/ 372904 w 6400800"/>
              <a:gd name="connsiteY2967" fmla="*/ 190976 h 514350"/>
              <a:gd name="connsiteX2968" fmla="*/ 370046 w 6400800"/>
              <a:gd name="connsiteY2968" fmla="*/ 177641 h 514350"/>
              <a:gd name="connsiteX2969" fmla="*/ 366236 w 6400800"/>
              <a:gd name="connsiteY2969" fmla="*/ 155734 h 514350"/>
              <a:gd name="connsiteX2970" fmla="*/ 364331 w 6400800"/>
              <a:gd name="connsiteY2970" fmla="*/ 148114 h 514350"/>
              <a:gd name="connsiteX2971" fmla="*/ 363379 w 6400800"/>
              <a:gd name="connsiteY2971" fmla="*/ 135731 h 514350"/>
              <a:gd name="connsiteX2972" fmla="*/ 363379 w 6400800"/>
              <a:gd name="connsiteY2972" fmla="*/ 140494 h 514350"/>
              <a:gd name="connsiteX2973" fmla="*/ 362426 w 6400800"/>
              <a:gd name="connsiteY2973" fmla="*/ 136684 h 514350"/>
              <a:gd name="connsiteX2974" fmla="*/ 362426 w 6400800"/>
              <a:gd name="connsiteY2974" fmla="*/ 151924 h 514350"/>
              <a:gd name="connsiteX2975" fmla="*/ 361474 w 6400800"/>
              <a:gd name="connsiteY2975" fmla="*/ 163354 h 514350"/>
              <a:gd name="connsiteX2976" fmla="*/ 357664 w 6400800"/>
              <a:gd name="connsiteY2976" fmla="*/ 151924 h 514350"/>
              <a:gd name="connsiteX2977" fmla="*/ 348139 w 6400800"/>
              <a:gd name="connsiteY2977" fmla="*/ 127159 h 514350"/>
              <a:gd name="connsiteX2978" fmla="*/ 353854 w 6400800"/>
              <a:gd name="connsiteY2978" fmla="*/ 153829 h 514350"/>
              <a:gd name="connsiteX2979" fmla="*/ 361474 w 6400800"/>
              <a:gd name="connsiteY2979" fmla="*/ 183356 h 514350"/>
              <a:gd name="connsiteX2980" fmla="*/ 361474 w 6400800"/>
              <a:gd name="connsiteY2980" fmla="*/ 192881 h 514350"/>
              <a:gd name="connsiteX2981" fmla="*/ 357664 w 6400800"/>
              <a:gd name="connsiteY2981" fmla="*/ 184309 h 514350"/>
              <a:gd name="connsiteX2982" fmla="*/ 360521 w 6400800"/>
              <a:gd name="connsiteY2982" fmla="*/ 198596 h 514350"/>
              <a:gd name="connsiteX2983" fmla="*/ 359569 w 6400800"/>
              <a:gd name="connsiteY2983" fmla="*/ 221456 h 514350"/>
              <a:gd name="connsiteX2984" fmla="*/ 355759 w 6400800"/>
              <a:gd name="connsiteY2984" fmla="*/ 208121 h 514350"/>
              <a:gd name="connsiteX2985" fmla="*/ 350996 w 6400800"/>
              <a:gd name="connsiteY2985" fmla="*/ 193834 h 514350"/>
              <a:gd name="connsiteX2986" fmla="*/ 351949 w 6400800"/>
              <a:gd name="connsiteY2986" fmla="*/ 208121 h 514350"/>
              <a:gd name="connsiteX2987" fmla="*/ 352901 w 6400800"/>
              <a:gd name="connsiteY2987" fmla="*/ 224314 h 514350"/>
              <a:gd name="connsiteX2988" fmla="*/ 353854 w 6400800"/>
              <a:gd name="connsiteY2988" fmla="*/ 246221 h 514350"/>
              <a:gd name="connsiteX2989" fmla="*/ 354806 w 6400800"/>
              <a:gd name="connsiteY2989" fmla="*/ 270986 h 514350"/>
              <a:gd name="connsiteX2990" fmla="*/ 355759 w 6400800"/>
              <a:gd name="connsiteY2990" fmla="*/ 299561 h 514350"/>
              <a:gd name="connsiteX2991" fmla="*/ 356711 w 6400800"/>
              <a:gd name="connsiteY2991" fmla="*/ 316706 h 514350"/>
              <a:gd name="connsiteX2992" fmla="*/ 346234 w 6400800"/>
              <a:gd name="connsiteY2992" fmla="*/ 298609 h 514350"/>
              <a:gd name="connsiteX2993" fmla="*/ 345281 w 6400800"/>
              <a:gd name="connsiteY2993" fmla="*/ 296704 h 514350"/>
              <a:gd name="connsiteX2994" fmla="*/ 345281 w 6400800"/>
              <a:gd name="connsiteY2994" fmla="*/ 291941 h 514350"/>
              <a:gd name="connsiteX2995" fmla="*/ 348139 w 6400800"/>
              <a:gd name="connsiteY2995" fmla="*/ 267176 h 514350"/>
              <a:gd name="connsiteX2996" fmla="*/ 350044 w 6400800"/>
              <a:gd name="connsiteY2996" fmla="*/ 246221 h 514350"/>
              <a:gd name="connsiteX2997" fmla="*/ 344329 w 6400800"/>
              <a:gd name="connsiteY2997" fmla="*/ 267176 h 514350"/>
              <a:gd name="connsiteX2998" fmla="*/ 339566 w 6400800"/>
              <a:gd name="connsiteY2998" fmla="*/ 287179 h 514350"/>
              <a:gd name="connsiteX2999" fmla="*/ 339566 w 6400800"/>
              <a:gd name="connsiteY2999" fmla="*/ 287179 h 514350"/>
              <a:gd name="connsiteX3000" fmla="*/ 339566 w 6400800"/>
              <a:gd name="connsiteY3000" fmla="*/ 288131 h 514350"/>
              <a:gd name="connsiteX3001" fmla="*/ 338614 w 6400800"/>
              <a:gd name="connsiteY3001" fmla="*/ 291941 h 514350"/>
              <a:gd name="connsiteX3002" fmla="*/ 337661 w 6400800"/>
              <a:gd name="connsiteY3002" fmla="*/ 297656 h 514350"/>
              <a:gd name="connsiteX3003" fmla="*/ 324326 w 6400800"/>
              <a:gd name="connsiteY3003" fmla="*/ 277654 h 514350"/>
              <a:gd name="connsiteX3004" fmla="*/ 310991 w 6400800"/>
              <a:gd name="connsiteY3004" fmla="*/ 233839 h 514350"/>
              <a:gd name="connsiteX3005" fmla="*/ 303371 w 6400800"/>
              <a:gd name="connsiteY3005" fmla="*/ 211931 h 514350"/>
              <a:gd name="connsiteX3006" fmla="*/ 306229 w 6400800"/>
              <a:gd name="connsiteY3006" fmla="*/ 196691 h 514350"/>
              <a:gd name="connsiteX3007" fmla="*/ 316706 w 6400800"/>
              <a:gd name="connsiteY3007" fmla="*/ 150971 h 514350"/>
              <a:gd name="connsiteX3008" fmla="*/ 326231 w 6400800"/>
              <a:gd name="connsiteY3008" fmla="*/ 115729 h 514350"/>
              <a:gd name="connsiteX3009" fmla="*/ 335756 w 6400800"/>
              <a:gd name="connsiteY3009" fmla="*/ 85249 h 514350"/>
              <a:gd name="connsiteX3010" fmla="*/ 323374 w 6400800"/>
              <a:gd name="connsiteY3010" fmla="*/ 113824 h 514350"/>
              <a:gd name="connsiteX3011" fmla="*/ 310991 w 6400800"/>
              <a:gd name="connsiteY3011" fmla="*/ 148114 h 514350"/>
              <a:gd name="connsiteX3012" fmla="*/ 303371 w 6400800"/>
              <a:gd name="connsiteY3012" fmla="*/ 169069 h 514350"/>
              <a:gd name="connsiteX3013" fmla="*/ 297656 w 6400800"/>
              <a:gd name="connsiteY3013" fmla="*/ 190024 h 514350"/>
              <a:gd name="connsiteX3014" fmla="*/ 287179 w 6400800"/>
              <a:gd name="connsiteY3014" fmla="*/ 159544 h 514350"/>
              <a:gd name="connsiteX3015" fmla="*/ 294799 w 6400800"/>
              <a:gd name="connsiteY3015" fmla="*/ 198596 h 514350"/>
              <a:gd name="connsiteX3016" fmla="*/ 283369 w 6400800"/>
              <a:gd name="connsiteY3016" fmla="*/ 247174 h 514350"/>
              <a:gd name="connsiteX3017" fmla="*/ 279559 w 6400800"/>
              <a:gd name="connsiteY3017" fmla="*/ 264319 h 514350"/>
              <a:gd name="connsiteX3018" fmla="*/ 276701 w 6400800"/>
              <a:gd name="connsiteY3018" fmla="*/ 253841 h 514350"/>
              <a:gd name="connsiteX3019" fmla="*/ 278606 w 6400800"/>
              <a:gd name="connsiteY3019" fmla="*/ 227171 h 514350"/>
              <a:gd name="connsiteX3020" fmla="*/ 284321 w 6400800"/>
              <a:gd name="connsiteY3020" fmla="*/ 166211 h 514350"/>
              <a:gd name="connsiteX3021" fmla="*/ 287179 w 6400800"/>
              <a:gd name="connsiteY3021" fmla="*/ 139541 h 514350"/>
              <a:gd name="connsiteX3022" fmla="*/ 290989 w 6400800"/>
              <a:gd name="connsiteY3022" fmla="*/ 115729 h 514350"/>
              <a:gd name="connsiteX3023" fmla="*/ 297656 w 6400800"/>
              <a:gd name="connsiteY3023" fmla="*/ 76676 h 514350"/>
              <a:gd name="connsiteX3024" fmla="*/ 304324 w 6400800"/>
              <a:gd name="connsiteY3024" fmla="*/ 42386 h 514350"/>
              <a:gd name="connsiteX3025" fmla="*/ 293846 w 6400800"/>
              <a:gd name="connsiteY3025" fmla="*/ 75724 h 514350"/>
              <a:gd name="connsiteX3026" fmla="*/ 283369 w 6400800"/>
              <a:gd name="connsiteY3026" fmla="*/ 114776 h 514350"/>
              <a:gd name="connsiteX3027" fmla="*/ 277654 w 6400800"/>
              <a:gd name="connsiteY3027" fmla="*/ 138589 h 514350"/>
              <a:gd name="connsiteX3028" fmla="*/ 272891 w 6400800"/>
              <a:gd name="connsiteY3028" fmla="*/ 165259 h 514350"/>
              <a:gd name="connsiteX3029" fmla="*/ 270034 w 6400800"/>
              <a:gd name="connsiteY3029" fmla="*/ 178594 h 514350"/>
              <a:gd name="connsiteX3030" fmla="*/ 261461 w 6400800"/>
              <a:gd name="connsiteY3030" fmla="*/ 196691 h 514350"/>
              <a:gd name="connsiteX3031" fmla="*/ 258604 w 6400800"/>
              <a:gd name="connsiteY3031" fmla="*/ 183356 h 514350"/>
              <a:gd name="connsiteX3032" fmla="*/ 253841 w 6400800"/>
              <a:gd name="connsiteY3032" fmla="*/ 161449 h 514350"/>
              <a:gd name="connsiteX3033" fmla="*/ 254794 w 6400800"/>
              <a:gd name="connsiteY3033" fmla="*/ 183356 h 514350"/>
              <a:gd name="connsiteX3034" fmla="*/ 256699 w 6400800"/>
              <a:gd name="connsiteY3034" fmla="*/ 207169 h 514350"/>
              <a:gd name="connsiteX3035" fmla="*/ 247174 w 6400800"/>
              <a:gd name="connsiteY3035" fmla="*/ 231934 h 514350"/>
              <a:gd name="connsiteX3036" fmla="*/ 245269 w 6400800"/>
              <a:gd name="connsiteY3036" fmla="*/ 236696 h 514350"/>
              <a:gd name="connsiteX3037" fmla="*/ 242411 w 6400800"/>
              <a:gd name="connsiteY3037" fmla="*/ 230029 h 514350"/>
              <a:gd name="connsiteX3038" fmla="*/ 244316 w 6400800"/>
              <a:gd name="connsiteY3038" fmla="*/ 240506 h 514350"/>
              <a:gd name="connsiteX3039" fmla="*/ 236696 w 6400800"/>
              <a:gd name="connsiteY3039" fmla="*/ 262414 h 514350"/>
              <a:gd name="connsiteX3040" fmla="*/ 226219 w 6400800"/>
              <a:gd name="connsiteY3040" fmla="*/ 227171 h 514350"/>
              <a:gd name="connsiteX3041" fmla="*/ 218599 w 6400800"/>
              <a:gd name="connsiteY3041" fmla="*/ 204311 h 514350"/>
              <a:gd name="connsiteX3042" fmla="*/ 210979 w 6400800"/>
              <a:gd name="connsiteY3042" fmla="*/ 184309 h 514350"/>
              <a:gd name="connsiteX3043" fmla="*/ 198596 w 6400800"/>
              <a:gd name="connsiteY3043" fmla="*/ 150971 h 514350"/>
              <a:gd name="connsiteX3044" fmla="*/ 187166 w 6400800"/>
              <a:gd name="connsiteY3044" fmla="*/ 122396 h 514350"/>
              <a:gd name="connsiteX3045" fmla="*/ 194786 w 6400800"/>
              <a:gd name="connsiteY3045" fmla="*/ 151924 h 514350"/>
              <a:gd name="connsiteX3046" fmla="*/ 204311 w 6400800"/>
              <a:gd name="connsiteY3046" fmla="*/ 186214 h 514350"/>
              <a:gd name="connsiteX3047" fmla="*/ 210026 w 6400800"/>
              <a:gd name="connsiteY3047" fmla="*/ 207169 h 514350"/>
              <a:gd name="connsiteX3048" fmla="*/ 215741 w 6400800"/>
              <a:gd name="connsiteY3048" fmla="*/ 230981 h 514350"/>
              <a:gd name="connsiteX3049" fmla="*/ 226219 w 6400800"/>
              <a:gd name="connsiteY3049" fmla="*/ 275749 h 514350"/>
              <a:gd name="connsiteX3050" fmla="*/ 218599 w 6400800"/>
              <a:gd name="connsiteY3050" fmla="*/ 295751 h 514350"/>
              <a:gd name="connsiteX3051" fmla="*/ 217646 w 6400800"/>
              <a:gd name="connsiteY3051" fmla="*/ 298609 h 514350"/>
              <a:gd name="connsiteX3052" fmla="*/ 214789 w 6400800"/>
              <a:gd name="connsiteY3052" fmla="*/ 266224 h 514350"/>
              <a:gd name="connsiteX3053" fmla="*/ 212884 w 6400800"/>
              <a:gd name="connsiteY3053" fmla="*/ 241459 h 514350"/>
              <a:gd name="connsiteX3054" fmla="*/ 210979 w 6400800"/>
              <a:gd name="connsiteY3054" fmla="*/ 266224 h 514350"/>
              <a:gd name="connsiteX3055" fmla="*/ 209074 w 6400800"/>
              <a:gd name="connsiteY3055" fmla="*/ 309086 h 514350"/>
              <a:gd name="connsiteX3056" fmla="*/ 196691 w 6400800"/>
              <a:gd name="connsiteY3056" fmla="*/ 287179 h 514350"/>
              <a:gd name="connsiteX3057" fmla="*/ 187166 w 6400800"/>
              <a:gd name="connsiteY3057" fmla="*/ 270034 h 514350"/>
              <a:gd name="connsiteX3058" fmla="*/ 177641 w 6400800"/>
              <a:gd name="connsiteY3058" fmla="*/ 255746 h 514350"/>
              <a:gd name="connsiteX3059" fmla="*/ 161449 w 6400800"/>
              <a:gd name="connsiteY3059" fmla="*/ 231934 h 514350"/>
              <a:gd name="connsiteX3060" fmla="*/ 156686 w 6400800"/>
              <a:gd name="connsiteY3060" fmla="*/ 225266 h 514350"/>
              <a:gd name="connsiteX3061" fmla="*/ 152876 w 6400800"/>
              <a:gd name="connsiteY3061" fmla="*/ 209074 h 514350"/>
              <a:gd name="connsiteX3062" fmla="*/ 152876 w 6400800"/>
              <a:gd name="connsiteY3062" fmla="*/ 219551 h 514350"/>
              <a:gd name="connsiteX3063" fmla="*/ 146209 w 6400800"/>
              <a:gd name="connsiteY3063" fmla="*/ 210979 h 514350"/>
              <a:gd name="connsiteX3064" fmla="*/ 152876 w 6400800"/>
              <a:gd name="connsiteY3064" fmla="*/ 224314 h 514350"/>
              <a:gd name="connsiteX3065" fmla="*/ 156686 w 6400800"/>
              <a:gd name="connsiteY3065" fmla="*/ 275749 h 514350"/>
              <a:gd name="connsiteX3066" fmla="*/ 148114 w 6400800"/>
              <a:gd name="connsiteY3066" fmla="*/ 263366 h 514350"/>
              <a:gd name="connsiteX3067" fmla="*/ 124301 w 6400800"/>
              <a:gd name="connsiteY3067" fmla="*/ 233839 h 514350"/>
              <a:gd name="connsiteX3068" fmla="*/ 104299 w 6400800"/>
              <a:gd name="connsiteY3068" fmla="*/ 212884 h 514350"/>
              <a:gd name="connsiteX3069" fmla="*/ 88106 w 6400800"/>
              <a:gd name="connsiteY3069" fmla="*/ 197644 h 514350"/>
              <a:gd name="connsiteX3070" fmla="*/ 103346 w 6400800"/>
              <a:gd name="connsiteY3070" fmla="*/ 217646 h 514350"/>
              <a:gd name="connsiteX3071" fmla="*/ 119539 w 6400800"/>
              <a:gd name="connsiteY3071" fmla="*/ 240506 h 514350"/>
              <a:gd name="connsiteX3072" fmla="*/ 139541 w 6400800"/>
              <a:gd name="connsiteY3072" fmla="*/ 271939 h 514350"/>
              <a:gd name="connsiteX3073" fmla="*/ 151924 w 6400800"/>
              <a:gd name="connsiteY3073" fmla="*/ 292894 h 514350"/>
              <a:gd name="connsiteX3074" fmla="*/ 151924 w 6400800"/>
              <a:gd name="connsiteY3074" fmla="*/ 297656 h 514350"/>
              <a:gd name="connsiteX3075" fmla="*/ 150971 w 6400800"/>
              <a:gd name="connsiteY3075" fmla="*/ 296704 h 514350"/>
              <a:gd name="connsiteX3076" fmla="*/ 136684 w 6400800"/>
              <a:gd name="connsiteY3076" fmla="*/ 282416 h 514350"/>
              <a:gd name="connsiteX3077" fmla="*/ 131921 w 6400800"/>
              <a:gd name="connsiteY3077" fmla="*/ 278606 h 514350"/>
              <a:gd name="connsiteX3078" fmla="*/ 132874 w 6400800"/>
              <a:gd name="connsiteY3078" fmla="*/ 274796 h 514350"/>
              <a:gd name="connsiteX3079" fmla="*/ 130969 w 6400800"/>
              <a:gd name="connsiteY3079" fmla="*/ 278606 h 514350"/>
              <a:gd name="connsiteX3080" fmla="*/ 122396 w 6400800"/>
              <a:gd name="connsiteY3080" fmla="*/ 270986 h 514350"/>
              <a:gd name="connsiteX3081" fmla="*/ 130016 w 6400800"/>
              <a:gd name="connsiteY3081" fmla="*/ 280511 h 514350"/>
              <a:gd name="connsiteX3082" fmla="*/ 123349 w 6400800"/>
              <a:gd name="connsiteY3082" fmla="*/ 293846 h 514350"/>
              <a:gd name="connsiteX3083" fmla="*/ 114776 w 6400800"/>
              <a:gd name="connsiteY3083" fmla="*/ 316706 h 514350"/>
              <a:gd name="connsiteX3084" fmla="*/ 112871 w 6400800"/>
              <a:gd name="connsiteY3084" fmla="*/ 321469 h 514350"/>
              <a:gd name="connsiteX3085" fmla="*/ 103346 w 6400800"/>
              <a:gd name="connsiteY3085" fmla="*/ 299561 h 514350"/>
              <a:gd name="connsiteX3086" fmla="*/ 86201 w 6400800"/>
              <a:gd name="connsiteY3086" fmla="*/ 262414 h 514350"/>
              <a:gd name="connsiteX3087" fmla="*/ 78581 w 6400800"/>
              <a:gd name="connsiteY3087" fmla="*/ 245269 h 514350"/>
              <a:gd name="connsiteX3088" fmla="*/ 70961 w 6400800"/>
              <a:gd name="connsiteY3088" fmla="*/ 230981 h 514350"/>
              <a:gd name="connsiteX3089" fmla="*/ 57626 w 6400800"/>
              <a:gd name="connsiteY3089" fmla="*/ 208121 h 514350"/>
              <a:gd name="connsiteX3090" fmla="*/ 46196 w 6400800"/>
              <a:gd name="connsiteY3090" fmla="*/ 188119 h 514350"/>
              <a:gd name="connsiteX3091" fmla="*/ 54769 w 6400800"/>
              <a:gd name="connsiteY3091" fmla="*/ 210026 h 514350"/>
              <a:gd name="connsiteX3092" fmla="*/ 64294 w 6400800"/>
              <a:gd name="connsiteY3092" fmla="*/ 234791 h 514350"/>
              <a:gd name="connsiteX3093" fmla="*/ 70009 w 6400800"/>
              <a:gd name="connsiteY3093" fmla="*/ 250031 h 514350"/>
              <a:gd name="connsiteX3094" fmla="*/ 75724 w 6400800"/>
              <a:gd name="connsiteY3094" fmla="*/ 266224 h 514350"/>
              <a:gd name="connsiteX3095" fmla="*/ 85249 w 6400800"/>
              <a:gd name="connsiteY3095" fmla="*/ 292894 h 514350"/>
              <a:gd name="connsiteX3096" fmla="*/ 79534 w 6400800"/>
              <a:gd name="connsiteY3096" fmla="*/ 284321 h 514350"/>
              <a:gd name="connsiteX3097" fmla="*/ 68104 w 6400800"/>
              <a:gd name="connsiteY3097" fmla="*/ 268129 h 514350"/>
              <a:gd name="connsiteX3098" fmla="*/ 57626 w 6400800"/>
              <a:gd name="connsiteY3098" fmla="*/ 253841 h 514350"/>
              <a:gd name="connsiteX3099" fmla="*/ 64294 w 6400800"/>
              <a:gd name="connsiteY3099" fmla="*/ 270034 h 514350"/>
              <a:gd name="connsiteX3100" fmla="*/ 71914 w 6400800"/>
              <a:gd name="connsiteY3100" fmla="*/ 288131 h 514350"/>
              <a:gd name="connsiteX3101" fmla="*/ 83344 w 6400800"/>
              <a:gd name="connsiteY3101" fmla="*/ 311944 h 514350"/>
              <a:gd name="connsiteX3102" fmla="*/ 90964 w 6400800"/>
              <a:gd name="connsiteY3102" fmla="*/ 330994 h 514350"/>
              <a:gd name="connsiteX3103" fmla="*/ 87154 w 6400800"/>
              <a:gd name="connsiteY3103" fmla="*/ 339566 h 514350"/>
              <a:gd name="connsiteX3104" fmla="*/ 81439 w 6400800"/>
              <a:gd name="connsiteY3104" fmla="*/ 352901 h 514350"/>
              <a:gd name="connsiteX3105" fmla="*/ 78581 w 6400800"/>
              <a:gd name="connsiteY3105" fmla="*/ 339566 h 514350"/>
              <a:gd name="connsiteX3106" fmla="*/ 70009 w 6400800"/>
              <a:gd name="connsiteY3106" fmla="*/ 301466 h 514350"/>
              <a:gd name="connsiteX3107" fmla="*/ 61436 w 6400800"/>
              <a:gd name="connsiteY3107" fmla="*/ 269081 h 514350"/>
              <a:gd name="connsiteX3108" fmla="*/ 53816 w 6400800"/>
              <a:gd name="connsiteY3108" fmla="*/ 244316 h 514350"/>
              <a:gd name="connsiteX3109" fmla="*/ 46196 w 6400800"/>
              <a:gd name="connsiteY3109" fmla="*/ 223361 h 514350"/>
              <a:gd name="connsiteX3110" fmla="*/ 50006 w 6400800"/>
              <a:gd name="connsiteY3110" fmla="*/ 245269 h 514350"/>
              <a:gd name="connsiteX3111" fmla="*/ 53816 w 6400800"/>
              <a:gd name="connsiteY3111" fmla="*/ 270034 h 514350"/>
              <a:gd name="connsiteX3112" fmla="*/ 58579 w 6400800"/>
              <a:gd name="connsiteY3112" fmla="*/ 302419 h 514350"/>
              <a:gd name="connsiteX3113" fmla="*/ 64294 w 6400800"/>
              <a:gd name="connsiteY3113" fmla="*/ 340519 h 514350"/>
              <a:gd name="connsiteX3114" fmla="*/ 69056 w 6400800"/>
              <a:gd name="connsiteY3114" fmla="*/ 381476 h 514350"/>
              <a:gd name="connsiteX3115" fmla="*/ 67151 w 6400800"/>
              <a:gd name="connsiteY3115" fmla="*/ 385286 h 514350"/>
              <a:gd name="connsiteX3116" fmla="*/ 60484 w 6400800"/>
              <a:gd name="connsiteY3116" fmla="*/ 405289 h 514350"/>
              <a:gd name="connsiteX3117" fmla="*/ 59531 w 6400800"/>
              <a:gd name="connsiteY3117" fmla="*/ 407194 h 514350"/>
              <a:gd name="connsiteX3118" fmla="*/ 56674 w 6400800"/>
              <a:gd name="connsiteY3118" fmla="*/ 407194 h 514350"/>
              <a:gd name="connsiteX3119" fmla="*/ 54769 w 6400800"/>
              <a:gd name="connsiteY3119" fmla="*/ 399574 h 514350"/>
              <a:gd name="connsiteX3120" fmla="*/ 46196 w 6400800"/>
              <a:gd name="connsiteY3120" fmla="*/ 364331 h 514350"/>
              <a:gd name="connsiteX3121" fmla="*/ 37624 w 6400800"/>
              <a:gd name="connsiteY3121" fmla="*/ 332899 h 514350"/>
              <a:gd name="connsiteX3122" fmla="*/ 21431 w 6400800"/>
              <a:gd name="connsiteY3122" fmla="*/ 287179 h 514350"/>
              <a:gd name="connsiteX3123" fmla="*/ 13811 w 6400800"/>
              <a:gd name="connsiteY3123" fmla="*/ 270034 h 514350"/>
              <a:gd name="connsiteX3124" fmla="*/ 17621 w 6400800"/>
              <a:gd name="connsiteY3124" fmla="*/ 288131 h 514350"/>
              <a:gd name="connsiteX3125" fmla="*/ 21431 w 6400800"/>
              <a:gd name="connsiteY3125" fmla="*/ 309086 h 514350"/>
              <a:gd name="connsiteX3126" fmla="*/ 26194 w 6400800"/>
              <a:gd name="connsiteY3126" fmla="*/ 335756 h 514350"/>
              <a:gd name="connsiteX3127" fmla="*/ 31909 w 6400800"/>
              <a:gd name="connsiteY3127" fmla="*/ 367189 h 514350"/>
              <a:gd name="connsiteX3128" fmla="*/ 39529 w 6400800"/>
              <a:gd name="connsiteY3128" fmla="*/ 402431 h 514350"/>
              <a:gd name="connsiteX3129" fmla="*/ 39529 w 6400800"/>
              <a:gd name="connsiteY3129" fmla="*/ 404336 h 514350"/>
              <a:gd name="connsiteX3130" fmla="*/ 7144 w 6400800"/>
              <a:gd name="connsiteY3130" fmla="*/ 399574 h 514350"/>
              <a:gd name="connsiteX3131" fmla="*/ 7144 w 6400800"/>
              <a:gd name="connsiteY3131" fmla="*/ 511016 h 514350"/>
              <a:gd name="connsiteX3132" fmla="*/ 6277451 w 6400800"/>
              <a:gd name="connsiteY3132" fmla="*/ 364331 h 514350"/>
              <a:gd name="connsiteX3133" fmla="*/ 6279356 w 6400800"/>
              <a:gd name="connsiteY3133" fmla="*/ 357664 h 514350"/>
              <a:gd name="connsiteX3134" fmla="*/ 6279356 w 6400800"/>
              <a:gd name="connsiteY3134" fmla="*/ 361474 h 514350"/>
              <a:gd name="connsiteX3135" fmla="*/ 6277451 w 6400800"/>
              <a:gd name="connsiteY3135" fmla="*/ 399574 h 514350"/>
              <a:gd name="connsiteX3136" fmla="*/ 6267926 w 6400800"/>
              <a:gd name="connsiteY3136" fmla="*/ 430054 h 514350"/>
              <a:gd name="connsiteX3137" fmla="*/ 6266021 w 6400800"/>
              <a:gd name="connsiteY3137" fmla="*/ 430054 h 514350"/>
              <a:gd name="connsiteX3138" fmla="*/ 6260306 w 6400800"/>
              <a:gd name="connsiteY3138" fmla="*/ 421481 h 514350"/>
              <a:gd name="connsiteX3139" fmla="*/ 6277451 w 6400800"/>
              <a:gd name="connsiteY3139" fmla="*/ 364331 h 514350"/>
              <a:gd name="connsiteX3140" fmla="*/ 6211729 w 6400800"/>
              <a:gd name="connsiteY3140" fmla="*/ 425291 h 514350"/>
              <a:gd name="connsiteX3141" fmla="*/ 6212681 w 6400800"/>
              <a:gd name="connsiteY3141" fmla="*/ 398621 h 514350"/>
              <a:gd name="connsiteX3142" fmla="*/ 6213634 w 6400800"/>
              <a:gd name="connsiteY3142" fmla="*/ 390049 h 514350"/>
              <a:gd name="connsiteX3143" fmla="*/ 6216492 w 6400800"/>
              <a:gd name="connsiteY3143" fmla="*/ 393859 h 514350"/>
              <a:gd name="connsiteX3144" fmla="*/ 6227921 w 6400800"/>
              <a:gd name="connsiteY3144" fmla="*/ 408146 h 514350"/>
              <a:gd name="connsiteX3145" fmla="*/ 6225064 w 6400800"/>
              <a:gd name="connsiteY3145" fmla="*/ 412909 h 514350"/>
              <a:gd name="connsiteX3146" fmla="*/ 6221254 w 6400800"/>
              <a:gd name="connsiteY3146" fmla="*/ 420529 h 514350"/>
              <a:gd name="connsiteX3147" fmla="*/ 6218396 w 6400800"/>
              <a:gd name="connsiteY3147" fmla="*/ 429101 h 514350"/>
              <a:gd name="connsiteX3148" fmla="*/ 6217444 w 6400800"/>
              <a:gd name="connsiteY3148" fmla="*/ 431006 h 514350"/>
              <a:gd name="connsiteX3149" fmla="*/ 6217444 w 6400800"/>
              <a:gd name="connsiteY3149" fmla="*/ 429101 h 514350"/>
              <a:gd name="connsiteX3150" fmla="*/ 6215539 w 6400800"/>
              <a:gd name="connsiteY3150" fmla="*/ 413861 h 514350"/>
              <a:gd name="connsiteX3151" fmla="*/ 6213634 w 6400800"/>
              <a:gd name="connsiteY3151" fmla="*/ 429101 h 514350"/>
              <a:gd name="connsiteX3152" fmla="*/ 6211729 w 6400800"/>
              <a:gd name="connsiteY3152" fmla="*/ 441484 h 514350"/>
              <a:gd name="connsiteX3153" fmla="*/ 6211729 w 6400800"/>
              <a:gd name="connsiteY3153" fmla="*/ 425291 h 514350"/>
              <a:gd name="connsiteX3154" fmla="*/ 6183154 w 6400800"/>
              <a:gd name="connsiteY3154" fmla="*/ 343376 h 514350"/>
              <a:gd name="connsiteX3155" fmla="*/ 6187917 w 6400800"/>
              <a:gd name="connsiteY3155" fmla="*/ 350996 h 514350"/>
              <a:gd name="connsiteX3156" fmla="*/ 6191726 w 6400800"/>
              <a:gd name="connsiteY3156" fmla="*/ 356711 h 514350"/>
              <a:gd name="connsiteX3157" fmla="*/ 6183154 w 6400800"/>
              <a:gd name="connsiteY3157" fmla="*/ 388144 h 514350"/>
              <a:gd name="connsiteX3158" fmla="*/ 6182201 w 6400800"/>
              <a:gd name="connsiteY3158" fmla="*/ 391954 h 514350"/>
              <a:gd name="connsiteX3159" fmla="*/ 6181249 w 6400800"/>
              <a:gd name="connsiteY3159" fmla="*/ 375761 h 514350"/>
              <a:gd name="connsiteX3160" fmla="*/ 6181249 w 6400800"/>
              <a:gd name="connsiteY3160" fmla="*/ 372904 h 514350"/>
              <a:gd name="connsiteX3161" fmla="*/ 6183154 w 6400800"/>
              <a:gd name="connsiteY3161" fmla="*/ 343376 h 514350"/>
              <a:gd name="connsiteX3162" fmla="*/ 6144101 w 6400800"/>
              <a:gd name="connsiteY3162" fmla="*/ 308134 h 514350"/>
              <a:gd name="connsiteX3163" fmla="*/ 6147912 w 6400800"/>
              <a:gd name="connsiteY3163" fmla="*/ 276701 h 514350"/>
              <a:gd name="connsiteX3164" fmla="*/ 6153626 w 6400800"/>
              <a:gd name="connsiteY3164" fmla="*/ 289084 h 514350"/>
              <a:gd name="connsiteX3165" fmla="*/ 6161246 w 6400800"/>
              <a:gd name="connsiteY3165" fmla="*/ 305276 h 514350"/>
              <a:gd name="connsiteX3166" fmla="*/ 6157437 w 6400800"/>
              <a:gd name="connsiteY3166" fmla="*/ 319564 h 514350"/>
              <a:gd name="connsiteX3167" fmla="*/ 6152674 w 6400800"/>
              <a:gd name="connsiteY3167" fmla="*/ 342424 h 514350"/>
              <a:gd name="connsiteX3168" fmla="*/ 6150769 w 6400800"/>
              <a:gd name="connsiteY3168" fmla="*/ 356711 h 514350"/>
              <a:gd name="connsiteX3169" fmla="*/ 6149817 w 6400800"/>
              <a:gd name="connsiteY3169" fmla="*/ 360521 h 514350"/>
              <a:gd name="connsiteX3170" fmla="*/ 6148864 w 6400800"/>
              <a:gd name="connsiteY3170" fmla="*/ 365284 h 514350"/>
              <a:gd name="connsiteX3171" fmla="*/ 6146006 w 6400800"/>
              <a:gd name="connsiteY3171" fmla="*/ 360521 h 514350"/>
              <a:gd name="connsiteX3172" fmla="*/ 6147912 w 6400800"/>
              <a:gd name="connsiteY3172" fmla="*/ 368141 h 514350"/>
              <a:gd name="connsiteX3173" fmla="*/ 6145054 w 6400800"/>
              <a:gd name="connsiteY3173" fmla="*/ 389096 h 514350"/>
              <a:gd name="connsiteX3174" fmla="*/ 6144101 w 6400800"/>
              <a:gd name="connsiteY3174" fmla="*/ 386239 h 514350"/>
              <a:gd name="connsiteX3175" fmla="*/ 6143149 w 6400800"/>
              <a:gd name="connsiteY3175" fmla="*/ 384334 h 514350"/>
              <a:gd name="connsiteX3176" fmla="*/ 6142196 w 6400800"/>
              <a:gd name="connsiteY3176" fmla="*/ 369094 h 514350"/>
              <a:gd name="connsiteX3177" fmla="*/ 6139339 w 6400800"/>
              <a:gd name="connsiteY3177" fmla="*/ 343376 h 514350"/>
              <a:gd name="connsiteX3178" fmla="*/ 6144101 w 6400800"/>
              <a:gd name="connsiteY3178" fmla="*/ 308134 h 514350"/>
              <a:gd name="connsiteX3179" fmla="*/ 6095524 w 6400800"/>
              <a:gd name="connsiteY3179" fmla="*/ 384334 h 514350"/>
              <a:gd name="connsiteX3180" fmla="*/ 6088856 w 6400800"/>
              <a:gd name="connsiteY3180" fmla="*/ 412909 h 514350"/>
              <a:gd name="connsiteX3181" fmla="*/ 6083142 w 6400800"/>
              <a:gd name="connsiteY3181" fmla="*/ 435769 h 514350"/>
              <a:gd name="connsiteX3182" fmla="*/ 6076474 w 6400800"/>
              <a:gd name="connsiteY3182" fmla="*/ 411956 h 514350"/>
              <a:gd name="connsiteX3183" fmla="*/ 6079331 w 6400800"/>
              <a:gd name="connsiteY3183" fmla="*/ 391001 h 514350"/>
              <a:gd name="connsiteX3184" fmla="*/ 6084094 w 6400800"/>
              <a:gd name="connsiteY3184" fmla="*/ 368141 h 514350"/>
              <a:gd name="connsiteX3185" fmla="*/ 6088856 w 6400800"/>
              <a:gd name="connsiteY3185" fmla="*/ 347186 h 514350"/>
              <a:gd name="connsiteX3186" fmla="*/ 6091714 w 6400800"/>
              <a:gd name="connsiteY3186" fmla="*/ 348139 h 514350"/>
              <a:gd name="connsiteX3187" fmla="*/ 6095524 w 6400800"/>
              <a:gd name="connsiteY3187" fmla="*/ 350996 h 514350"/>
              <a:gd name="connsiteX3188" fmla="*/ 6100287 w 6400800"/>
              <a:gd name="connsiteY3188" fmla="*/ 359569 h 514350"/>
              <a:gd name="connsiteX3189" fmla="*/ 6095524 w 6400800"/>
              <a:gd name="connsiteY3189" fmla="*/ 384334 h 514350"/>
              <a:gd name="connsiteX3190" fmla="*/ 6102192 w 6400800"/>
              <a:gd name="connsiteY3190" fmla="*/ 206216 h 514350"/>
              <a:gd name="connsiteX3191" fmla="*/ 6101239 w 6400800"/>
              <a:gd name="connsiteY3191" fmla="*/ 235744 h 514350"/>
              <a:gd name="connsiteX3192" fmla="*/ 6101239 w 6400800"/>
              <a:gd name="connsiteY3192" fmla="*/ 241459 h 514350"/>
              <a:gd name="connsiteX3193" fmla="*/ 6101239 w 6400800"/>
              <a:gd name="connsiteY3193" fmla="*/ 242411 h 514350"/>
              <a:gd name="connsiteX3194" fmla="*/ 6101239 w 6400800"/>
              <a:gd name="connsiteY3194" fmla="*/ 242411 h 514350"/>
              <a:gd name="connsiteX3195" fmla="*/ 6100287 w 6400800"/>
              <a:gd name="connsiteY3195" fmla="*/ 239554 h 514350"/>
              <a:gd name="connsiteX3196" fmla="*/ 6097429 w 6400800"/>
              <a:gd name="connsiteY3196" fmla="*/ 230981 h 514350"/>
              <a:gd name="connsiteX3197" fmla="*/ 6102192 w 6400800"/>
              <a:gd name="connsiteY3197" fmla="*/ 206216 h 514350"/>
              <a:gd name="connsiteX3198" fmla="*/ 6100287 w 6400800"/>
              <a:gd name="connsiteY3198" fmla="*/ 284321 h 514350"/>
              <a:gd name="connsiteX3199" fmla="*/ 6098381 w 6400800"/>
              <a:gd name="connsiteY3199" fmla="*/ 279559 h 514350"/>
              <a:gd name="connsiteX3200" fmla="*/ 6099334 w 6400800"/>
              <a:gd name="connsiteY3200" fmla="*/ 277654 h 514350"/>
              <a:gd name="connsiteX3201" fmla="*/ 6100287 w 6400800"/>
              <a:gd name="connsiteY3201" fmla="*/ 284321 h 514350"/>
              <a:gd name="connsiteX3202" fmla="*/ 6093619 w 6400800"/>
              <a:gd name="connsiteY3202" fmla="*/ 247174 h 514350"/>
              <a:gd name="connsiteX3203" fmla="*/ 6095524 w 6400800"/>
              <a:gd name="connsiteY3203" fmla="*/ 255746 h 514350"/>
              <a:gd name="connsiteX3204" fmla="*/ 6091714 w 6400800"/>
              <a:gd name="connsiteY3204" fmla="*/ 264319 h 514350"/>
              <a:gd name="connsiteX3205" fmla="*/ 6090762 w 6400800"/>
              <a:gd name="connsiteY3205" fmla="*/ 262414 h 514350"/>
              <a:gd name="connsiteX3206" fmla="*/ 6093619 w 6400800"/>
              <a:gd name="connsiteY3206" fmla="*/ 247174 h 514350"/>
              <a:gd name="connsiteX3207" fmla="*/ 6088856 w 6400800"/>
              <a:gd name="connsiteY3207" fmla="*/ 269081 h 514350"/>
              <a:gd name="connsiteX3208" fmla="*/ 6088856 w 6400800"/>
              <a:gd name="connsiteY3208" fmla="*/ 270034 h 514350"/>
              <a:gd name="connsiteX3209" fmla="*/ 6088856 w 6400800"/>
              <a:gd name="connsiteY3209" fmla="*/ 270034 h 514350"/>
              <a:gd name="connsiteX3210" fmla="*/ 6087904 w 6400800"/>
              <a:gd name="connsiteY3210" fmla="*/ 272891 h 514350"/>
              <a:gd name="connsiteX3211" fmla="*/ 6088856 w 6400800"/>
              <a:gd name="connsiteY3211" fmla="*/ 269081 h 514350"/>
              <a:gd name="connsiteX3212" fmla="*/ 6067901 w 6400800"/>
              <a:gd name="connsiteY3212" fmla="*/ 369094 h 514350"/>
              <a:gd name="connsiteX3213" fmla="*/ 6080284 w 6400800"/>
              <a:gd name="connsiteY3213" fmla="*/ 339566 h 514350"/>
              <a:gd name="connsiteX3214" fmla="*/ 6085046 w 6400800"/>
              <a:gd name="connsiteY3214" fmla="*/ 326231 h 514350"/>
              <a:gd name="connsiteX3215" fmla="*/ 6088856 w 6400800"/>
              <a:gd name="connsiteY3215" fmla="*/ 313849 h 514350"/>
              <a:gd name="connsiteX3216" fmla="*/ 6093619 w 6400800"/>
              <a:gd name="connsiteY3216" fmla="*/ 293846 h 514350"/>
              <a:gd name="connsiteX3217" fmla="*/ 6093619 w 6400800"/>
              <a:gd name="connsiteY3217" fmla="*/ 293846 h 514350"/>
              <a:gd name="connsiteX3218" fmla="*/ 6096476 w 6400800"/>
              <a:gd name="connsiteY3218" fmla="*/ 310991 h 514350"/>
              <a:gd name="connsiteX3219" fmla="*/ 6100287 w 6400800"/>
              <a:gd name="connsiteY3219" fmla="*/ 339566 h 514350"/>
              <a:gd name="connsiteX3220" fmla="*/ 6101239 w 6400800"/>
              <a:gd name="connsiteY3220" fmla="*/ 355759 h 514350"/>
              <a:gd name="connsiteX3221" fmla="*/ 6101239 w 6400800"/>
              <a:gd name="connsiteY3221" fmla="*/ 355759 h 514350"/>
              <a:gd name="connsiteX3222" fmla="*/ 6100287 w 6400800"/>
              <a:gd name="connsiteY3222" fmla="*/ 359569 h 514350"/>
              <a:gd name="connsiteX3223" fmla="*/ 6097429 w 6400800"/>
              <a:gd name="connsiteY3223" fmla="*/ 350044 h 514350"/>
              <a:gd name="connsiteX3224" fmla="*/ 6093619 w 6400800"/>
              <a:gd name="connsiteY3224" fmla="*/ 345281 h 514350"/>
              <a:gd name="connsiteX3225" fmla="*/ 6087904 w 6400800"/>
              <a:gd name="connsiteY3225" fmla="*/ 342424 h 514350"/>
              <a:gd name="connsiteX3226" fmla="*/ 6085999 w 6400800"/>
              <a:gd name="connsiteY3226" fmla="*/ 341471 h 514350"/>
              <a:gd name="connsiteX3227" fmla="*/ 6085046 w 6400800"/>
              <a:gd name="connsiteY3227" fmla="*/ 343376 h 514350"/>
              <a:gd name="connsiteX3228" fmla="*/ 6076474 w 6400800"/>
              <a:gd name="connsiteY3228" fmla="*/ 365284 h 514350"/>
              <a:gd name="connsiteX3229" fmla="*/ 6069806 w 6400800"/>
              <a:gd name="connsiteY3229" fmla="*/ 384334 h 514350"/>
              <a:gd name="connsiteX3230" fmla="*/ 6065996 w 6400800"/>
              <a:gd name="connsiteY3230" fmla="*/ 372904 h 514350"/>
              <a:gd name="connsiteX3231" fmla="*/ 6067901 w 6400800"/>
              <a:gd name="connsiteY3231" fmla="*/ 369094 h 514350"/>
              <a:gd name="connsiteX3232" fmla="*/ 6035517 w 6400800"/>
              <a:gd name="connsiteY3232" fmla="*/ 310039 h 514350"/>
              <a:gd name="connsiteX3233" fmla="*/ 6035517 w 6400800"/>
              <a:gd name="connsiteY3233" fmla="*/ 308134 h 514350"/>
              <a:gd name="connsiteX3234" fmla="*/ 6040279 w 6400800"/>
              <a:gd name="connsiteY3234" fmla="*/ 324326 h 514350"/>
              <a:gd name="connsiteX3235" fmla="*/ 6044089 w 6400800"/>
              <a:gd name="connsiteY3235" fmla="*/ 338614 h 514350"/>
              <a:gd name="connsiteX3236" fmla="*/ 6038374 w 6400800"/>
              <a:gd name="connsiteY3236" fmla="*/ 355759 h 514350"/>
              <a:gd name="connsiteX3237" fmla="*/ 6033612 w 6400800"/>
              <a:gd name="connsiteY3237" fmla="*/ 330041 h 514350"/>
              <a:gd name="connsiteX3238" fmla="*/ 6035517 w 6400800"/>
              <a:gd name="connsiteY3238" fmla="*/ 310039 h 514350"/>
              <a:gd name="connsiteX3239" fmla="*/ 6012656 w 6400800"/>
              <a:gd name="connsiteY3239" fmla="*/ 361474 h 514350"/>
              <a:gd name="connsiteX3240" fmla="*/ 6012656 w 6400800"/>
              <a:gd name="connsiteY3240" fmla="*/ 363379 h 514350"/>
              <a:gd name="connsiteX3241" fmla="*/ 6012656 w 6400800"/>
              <a:gd name="connsiteY3241" fmla="*/ 359569 h 514350"/>
              <a:gd name="connsiteX3242" fmla="*/ 6012656 w 6400800"/>
              <a:gd name="connsiteY3242" fmla="*/ 361474 h 514350"/>
              <a:gd name="connsiteX3243" fmla="*/ 6007894 w 6400800"/>
              <a:gd name="connsiteY3243" fmla="*/ 351949 h 514350"/>
              <a:gd name="connsiteX3244" fmla="*/ 6007894 w 6400800"/>
              <a:gd name="connsiteY3244" fmla="*/ 352901 h 514350"/>
              <a:gd name="connsiteX3245" fmla="*/ 6007894 w 6400800"/>
              <a:gd name="connsiteY3245" fmla="*/ 351949 h 514350"/>
              <a:gd name="connsiteX3246" fmla="*/ 6007894 w 6400800"/>
              <a:gd name="connsiteY3246" fmla="*/ 351949 h 514350"/>
              <a:gd name="connsiteX3247" fmla="*/ 5976462 w 6400800"/>
              <a:gd name="connsiteY3247" fmla="*/ 410051 h 514350"/>
              <a:gd name="connsiteX3248" fmla="*/ 5973604 w 6400800"/>
              <a:gd name="connsiteY3248" fmla="*/ 402431 h 514350"/>
              <a:gd name="connsiteX3249" fmla="*/ 5972651 w 6400800"/>
              <a:gd name="connsiteY3249" fmla="*/ 398621 h 514350"/>
              <a:gd name="connsiteX3250" fmla="*/ 5971699 w 6400800"/>
              <a:gd name="connsiteY3250" fmla="*/ 391001 h 514350"/>
              <a:gd name="connsiteX3251" fmla="*/ 5973604 w 6400800"/>
              <a:gd name="connsiteY3251" fmla="*/ 386239 h 514350"/>
              <a:gd name="connsiteX3252" fmla="*/ 5977414 w 6400800"/>
              <a:gd name="connsiteY3252" fmla="*/ 374809 h 514350"/>
              <a:gd name="connsiteX3253" fmla="*/ 5976462 w 6400800"/>
              <a:gd name="connsiteY3253" fmla="*/ 410051 h 514350"/>
              <a:gd name="connsiteX3254" fmla="*/ 5976462 w 6400800"/>
              <a:gd name="connsiteY3254" fmla="*/ 239554 h 514350"/>
              <a:gd name="connsiteX3255" fmla="*/ 5978367 w 6400800"/>
              <a:gd name="connsiteY3255" fmla="*/ 250031 h 514350"/>
              <a:gd name="connsiteX3256" fmla="*/ 5979319 w 6400800"/>
              <a:gd name="connsiteY3256" fmla="*/ 256699 h 514350"/>
              <a:gd name="connsiteX3257" fmla="*/ 5974556 w 6400800"/>
              <a:gd name="connsiteY3257" fmla="*/ 248126 h 514350"/>
              <a:gd name="connsiteX3258" fmla="*/ 5976462 w 6400800"/>
              <a:gd name="connsiteY3258" fmla="*/ 239554 h 514350"/>
              <a:gd name="connsiteX3259" fmla="*/ 5965984 w 6400800"/>
              <a:gd name="connsiteY3259" fmla="*/ 291941 h 514350"/>
              <a:gd name="connsiteX3260" fmla="*/ 5966937 w 6400800"/>
              <a:gd name="connsiteY3260" fmla="*/ 286226 h 514350"/>
              <a:gd name="connsiteX3261" fmla="*/ 5967889 w 6400800"/>
              <a:gd name="connsiteY3261" fmla="*/ 282416 h 514350"/>
              <a:gd name="connsiteX3262" fmla="*/ 5970746 w 6400800"/>
              <a:gd name="connsiteY3262" fmla="*/ 269081 h 514350"/>
              <a:gd name="connsiteX3263" fmla="*/ 5983129 w 6400800"/>
              <a:gd name="connsiteY3263" fmla="*/ 298609 h 514350"/>
              <a:gd name="connsiteX3264" fmla="*/ 5980271 w 6400800"/>
              <a:gd name="connsiteY3264" fmla="*/ 330994 h 514350"/>
              <a:gd name="connsiteX3265" fmla="*/ 5979319 w 6400800"/>
              <a:gd name="connsiteY3265" fmla="*/ 331946 h 514350"/>
              <a:gd name="connsiteX3266" fmla="*/ 5976462 w 6400800"/>
              <a:gd name="connsiteY3266" fmla="*/ 328136 h 514350"/>
              <a:gd name="connsiteX3267" fmla="*/ 5979319 w 6400800"/>
              <a:gd name="connsiteY3267" fmla="*/ 332899 h 514350"/>
              <a:gd name="connsiteX3268" fmla="*/ 5972651 w 6400800"/>
              <a:gd name="connsiteY3268" fmla="*/ 346234 h 514350"/>
              <a:gd name="connsiteX3269" fmla="*/ 5967889 w 6400800"/>
              <a:gd name="connsiteY3269" fmla="*/ 355759 h 514350"/>
              <a:gd name="connsiteX3270" fmla="*/ 5967889 w 6400800"/>
              <a:gd name="connsiteY3270" fmla="*/ 355759 h 514350"/>
              <a:gd name="connsiteX3271" fmla="*/ 5966937 w 6400800"/>
              <a:gd name="connsiteY3271" fmla="*/ 351949 h 514350"/>
              <a:gd name="connsiteX3272" fmla="*/ 5965031 w 6400800"/>
              <a:gd name="connsiteY3272" fmla="*/ 333851 h 514350"/>
              <a:gd name="connsiteX3273" fmla="*/ 5963126 w 6400800"/>
              <a:gd name="connsiteY3273" fmla="*/ 299561 h 514350"/>
              <a:gd name="connsiteX3274" fmla="*/ 5965984 w 6400800"/>
              <a:gd name="connsiteY3274" fmla="*/ 291941 h 514350"/>
              <a:gd name="connsiteX3275" fmla="*/ 5952649 w 6400800"/>
              <a:gd name="connsiteY3275" fmla="*/ 385286 h 514350"/>
              <a:gd name="connsiteX3276" fmla="*/ 5952649 w 6400800"/>
              <a:gd name="connsiteY3276" fmla="*/ 385286 h 514350"/>
              <a:gd name="connsiteX3277" fmla="*/ 5952649 w 6400800"/>
              <a:gd name="connsiteY3277" fmla="*/ 385286 h 514350"/>
              <a:gd name="connsiteX3278" fmla="*/ 5952649 w 6400800"/>
              <a:gd name="connsiteY3278" fmla="*/ 385286 h 514350"/>
              <a:gd name="connsiteX3279" fmla="*/ 5934551 w 6400800"/>
              <a:gd name="connsiteY3279" fmla="*/ 339566 h 514350"/>
              <a:gd name="connsiteX3280" fmla="*/ 5933599 w 6400800"/>
              <a:gd name="connsiteY3280" fmla="*/ 332899 h 514350"/>
              <a:gd name="connsiteX3281" fmla="*/ 5933599 w 6400800"/>
              <a:gd name="connsiteY3281" fmla="*/ 330994 h 514350"/>
              <a:gd name="connsiteX3282" fmla="*/ 5935504 w 6400800"/>
              <a:gd name="connsiteY3282" fmla="*/ 336709 h 514350"/>
              <a:gd name="connsiteX3283" fmla="*/ 5934551 w 6400800"/>
              <a:gd name="connsiteY3283" fmla="*/ 339566 h 514350"/>
              <a:gd name="connsiteX3284" fmla="*/ 5948839 w 6400800"/>
              <a:gd name="connsiteY3284" fmla="*/ 371951 h 514350"/>
              <a:gd name="connsiteX3285" fmla="*/ 5945981 w 6400800"/>
              <a:gd name="connsiteY3285" fmla="*/ 382429 h 514350"/>
              <a:gd name="connsiteX3286" fmla="*/ 5943124 w 6400800"/>
              <a:gd name="connsiteY3286" fmla="*/ 392906 h 514350"/>
              <a:gd name="connsiteX3287" fmla="*/ 5943124 w 6400800"/>
              <a:gd name="connsiteY3287" fmla="*/ 378619 h 514350"/>
              <a:gd name="connsiteX3288" fmla="*/ 5943124 w 6400800"/>
              <a:gd name="connsiteY3288" fmla="*/ 378619 h 514350"/>
              <a:gd name="connsiteX3289" fmla="*/ 5946934 w 6400800"/>
              <a:gd name="connsiteY3289" fmla="*/ 365284 h 514350"/>
              <a:gd name="connsiteX3290" fmla="*/ 5948839 w 6400800"/>
              <a:gd name="connsiteY3290" fmla="*/ 371951 h 514350"/>
              <a:gd name="connsiteX3291" fmla="*/ 5930742 w 6400800"/>
              <a:gd name="connsiteY3291" fmla="*/ 234791 h 514350"/>
              <a:gd name="connsiteX3292" fmla="*/ 5938362 w 6400800"/>
              <a:gd name="connsiteY3292" fmla="*/ 269081 h 514350"/>
              <a:gd name="connsiteX3293" fmla="*/ 5945029 w 6400800"/>
              <a:gd name="connsiteY3293" fmla="*/ 307181 h 514350"/>
              <a:gd name="connsiteX3294" fmla="*/ 5940267 w 6400800"/>
              <a:gd name="connsiteY3294" fmla="*/ 323374 h 514350"/>
              <a:gd name="connsiteX3295" fmla="*/ 5940267 w 6400800"/>
              <a:gd name="connsiteY3295" fmla="*/ 324326 h 514350"/>
              <a:gd name="connsiteX3296" fmla="*/ 5931694 w 6400800"/>
              <a:gd name="connsiteY3296" fmla="*/ 307181 h 514350"/>
              <a:gd name="connsiteX3297" fmla="*/ 5928837 w 6400800"/>
              <a:gd name="connsiteY3297" fmla="*/ 284321 h 514350"/>
              <a:gd name="connsiteX3298" fmla="*/ 5926931 w 6400800"/>
              <a:gd name="connsiteY3298" fmla="*/ 266224 h 514350"/>
              <a:gd name="connsiteX3299" fmla="*/ 5929789 w 6400800"/>
              <a:gd name="connsiteY3299" fmla="*/ 259556 h 514350"/>
              <a:gd name="connsiteX3300" fmla="*/ 5926931 w 6400800"/>
              <a:gd name="connsiteY3300" fmla="*/ 264319 h 514350"/>
              <a:gd name="connsiteX3301" fmla="*/ 5925026 w 6400800"/>
              <a:gd name="connsiteY3301" fmla="*/ 245269 h 514350"/>
              <a:gd name="connsiteX3302" fmla="*/ 5926931 w 6400800"/>
              <a:gd name="connsiteY3302" fmla="*/ 233839 h 514350"/>
              <a:gd name="connsiteX3303" fmla="*/ 5928837 w 6400800"/>
              <a:gd name="connsiteY3303" fmla="*/ 226219 h 514350"/>
              <a:gd name="connsiteX3304" fmla="*/ 5930742 w 6400800"/>
              <a:gd name="connsiteY3304" fmla="*/ 234791 h 514350"/>
              <a:gd name="connsiteX3305" fmla="*/ 5923121 w 6400800"/>
              <a:gd name="connsiteY3305" fmla="*/ 209074 h 514350"/>
              <a:gd name="connsiteX3306" fmla="*/ 5926931 w 6400800"/>
              <a:gd name="connsiteY3306" fmla="*/ 222409 h 514350"/>
              <a:gd name="connsiteX3307" fmla="*/ 5922169 w 6400800"/>
              <a:gd name="connsiteY3307" fmla="*/ 232886 h 514350"/>
              <a:gd name="connsiteX3308" fmla="*/ 5919312 w 6400800"/>
              <a:gd name="connsiteY3308" fmla="*/ 206216 h 514350"/>
              <a:gd name="connsiteX3309" fmla="*/ 5918359 w 6400800"/>
              <a:gd name="connsiteY3309" fmla="*/ 193834 h 514350"/>
              <a:gd name="connsiteX3310" fmla="*/ 5923121 w 6400800"/>
              <a:gd name="connsiteY3310" fmla="*/ 209074 h 514350"/>
              <a:gd name="connsiteX3311" fmla="*/ 5901214 w 6400800"/>
              <a:gd name="connsiteY3311" fmla="*/ 244316 h 514350"/>
              <a:gd name="connsiteX3312" fmla="*/ 5901214 w 6400800"/>
              <a:gd name="connsiteY3312" fmla="*/ 258604 h 514350"/>
              <a:gd name="connsiteX3313" fmla="*/ 5902167 w 6400800"/>
              <a:gd name="connsiteY3313" fmla="*/ 278606 h 514350"/>
              <a:gd name="connsiteX3314" fmla="*/ 5904071 w 6400800"/>
              <a:gd name="connsiteY3314" fmla="*/ 302419 h 514350"/>
              <a:gd name="connsiteX3315" fmla="*/ 5900262 w 6400800"/>
              <a:gd name="connsiteY3315" fmla="*/ 310039 h 514350"/>
              <a:gd name="connsiteX3316" fmla="*/ 5895499 w 6400800"/>
              <a:gd name="connsiteY3316" fmla="*/ 284321 h 514350"/>
              <a:gd name="connsiteX3317" fmla="*/ 5901214 w 6400800"/>
              <a:gd name="connsiteY3317" fmla="*/ 244316 h 514350"/>
              <a:gd name="connsiteX3318" fmla="*/ 5903119 w 6400800"/>
              <a:gd name="connsiteY3318" fmla="*/ 324326 h 514350"/>
              <a:gd name="connsiteX3319" fmla="*/ 5903119 w 6400800"/>
              <a:gd name="connsiteY3319" fmla="*/ 328136 h 514350"/>
              <a:gd name="connsiteX3320" fmla="*/ 5902167 w 6400800"/>
              <a:gd name="connsiteY3320" fmla="*/ 325279 h 514350"/>
              <a:gd name="connsiteX3321" fmla="*/ 5903119 w 6400800"/>
              <a:gd name="connsiteY3321" fmla="*/ 324326 h 514350"/>
              <a:gd name="connsiteX3322" fmla="*/ 5892642 w 6400800"/>
              <a:gd name="connsiteY3322" fmla="*/ 348139 h 514350"/>
              <a:gd name="connsiteX3323" fmla="*/ 5893594 w 6400800"/>
              <a:gd name="connsiteY3323" fmla="*/ 352901 h 514350"/>
              <a:gd name="connsiteX3324" fmla="*/ 5893594 w 6400800"/>
              <a:gd name="connsiteY3324" fmla="*/ 355759 h 514350"/>
              <a:gd name="connsiteX3325" fmla="*/ 5891689 w 6400800"/>
              <a:gd name="connsiteY3325" fmla="*/ 350996 h 514350"/>
              <a:gd name="connsiteX3326" fmla="*/ 5892642 w 6400800"/>
              <a:gd name="connsiteY3326" fmla="*/ 348139 h 514350"/>
              <a:gd name="connsiteX3327" fmla="*/ 5893594 w 6400800"/>
              <a:gd name="connsiteY3327" fmla="*/ 373856 h 514350"/>
              <a:gd name="connsiteX3328" fmla="*/ 5898356 w 6400800"/>
              <a:gd name="connsiteY3328" fmla="*/ 391954 h 514350"/>
              <a:gd name="connsiteX3329" fmla="*/ 5902167 w 6400800"/>
              <a:gd name="connsiteY3329" fmla="*/ 408146 h 514350"/>
              <a:gd name="connsiteX3330" fmla="*/ 5904071 w 6400800"/>
              <a:gd name="connsiteY3330" fmla="*/ 417671 h 514350"/>
              <a:gd name="connsiteX3331" fmla="*/ 5904071 w 6400800"/>
              <a:gd name="connsiteY3331" fmla="*/ 417671 h 514350"/>
              <a:gd name="connsiteX3332" fmla="*/ 5890737 w 6400800"/>
              <a:gd name="connsiteY3332" fmla="*/ 387191 h 514350"/>
              <a:gd name="connsiteX3333" fmla="*/ 5888831 w 6400800"/>
              <a:gd name="connsiteY3333" fmla="*/ 383381 h 514350"/>
              <a:gd name="connsiteX3334" fmla="*/ 5887879 w 6400800"/>
              <a:gd name="connsiteY3334" fmla="*/ 357664 h 514350"/>
              <a:gd name="connsiteX3335" fmla="*/ 5888831 w 6400800"/>
              <a:gd name="connsiteY3335" fmla="*/ 356711 h 514350"/>
              <a:gd name="connsiteX3336" fmla="*/ 5893594 w 6400800"/>
              <a:gd name="connsiteY3336" fmla="*/ 373856 h 514350"/>
              <a:gd name="connsiteX3337" fmla="*/ 5886926 w 6400800"/>
              <a:gd name="connsiteY3337" fmla="*/ 321469 h 514350"/>
              <a:gd name="connsiteX3338" fmla="*/ 5888831 w 6400800"/>
              <a:gd name="connsiteY3338" fmla="*/ 311944 h 514350"/>
              <a:gd name="connsiteX3339" fmla="*/ 5888831 w 6400800"/>
              <a:gd name="connsiteY3339" fmla="*/ 314801 h 514350"/>
              <a:gd name="connsiteX3340" fmla="*/ 5889784 w 6400800"/>
              <a:gd name="connsiteY3340" fmla="*/ 326231 h 514350"/>
              <a:gd name="connsiteX3341" fmla="*/ 5885974 w 6400800"/>
              <a:gd name="connsiteY3341" fmla="*/ 332899 h 514350"/>
              <a:gd name="connsiteX3342" fmla="*/ 5885974 w 6400800"/>
              <a:gd name="connsiteY3342" fmla="*/ 325279 h 514350"/>
              <a:gd name="connsiteX3343" fmla="*/ 5886926 w 6400800"/>
              <a:gd name="connsiteY3343" fmla="*/ 321469 h 514350"/>
              <a:gd name="connsiteX3344" fmla="*/ 5858351 w 6400800"/>
              <a:gd name="connsiteY3344" fmla="*/ 279559 h 514350"/>
              <a:gd name="connsiteX3345" fmla="*/ 5858351 w 6400800"/>
              <a:gd name="connsiteY3345" fmla="*/ 284321 h 514350"/>
              <a:gd name="connsiteX3346" fmla="*/ 5858351 w 6400800"/>
              <a:gd name="connsiteY3346" fmla="*/ 285274 h 514350"/>
              <a:gd name="connsiteX3347" fmla="*/ 5857399 w 6400800"/>
              <a:gd name="connsiteY3347" fmla="*/ 281464 h 514350"/>
              <a:gd name="connsiteX3348" fmla="*/ 5858351 w 6400800"/>
              <a:gd name="connsiteY3348" fmla="*/ 279559 h 514350"/>
              <a:gd name="connsiteX3349" fmla="*/ 5841206 w 6400800"/>
              <a:gd name="connsiteY3349" fmla="*/ 264319 h 514350"/>
              <a:gd name="connsiteX3350" fmla="*/ 5840254 w 6400800"/>
              <a:gd name="connsiteY3350" fmla="*/ 270034 h 514350"/>
              <a:gd name="connsiteX3351" fmla="*/ 5839301 w 6400800"/>
              <a:gd name="connsiteY3351" fmla="*/ 277654 h 514350"/>
              <a:gd name="connsiteX3352" fmla="*/ 5838349 w 6400800"/>
              <a:gd name="connsiteY3352" fmla="*/ 271939 h 514350"/>
              <a:gd name="connsiteX3353" fmla="*/ 5841206 w 6400800"/>
              <a:gd name="connsiteY3353" fmla="*/ 264319 h 514350"/>
              <a:gd name="connsiteX3354" fmla="*/ 5828824 w 6400800"/>
              <a:gd name="connsiteY3354" fmla="*/ 305276 h 514350"/>
              <a:gd name="connsiteX3355" fmla="*/ 5826919 w 6400800"/>
              <a:gd name="connsiteY3355" fmla="*/ 308134 h 514350"/>
              <a:gd name="connsiteX3356" fmla="*/ 5826919 w 6400800"/>
              <a:gd name="connsiteY3356" fmla="*/ 306229 h 514350"/>
              <a:gd name="connsiteX3357" fmla="*/ 5829776 w 6400800"/>
              <a:gd name="connsiteY3357" fmla="*/ 299561 h 514350"/>
              <a:gd name="connsiteX3358" fmla="*/ 5828824 w 6400800"/>
              <a:gd name="connsiteY3358" fmla="*/ 305276 h 514350"/>
              <a:gd name="connsiteX3359" fmla="*/ 5823109 w 6400800"/>
              <a:gd name="connsiteY3359" fmla="*/ 259556 h 514350"/>
              <a:gd name="connsiteX3360" fmla="*/ 5827871 w 6400800"/>
              <a:gd name="connsiteY3360" fmla="*/ 270986 h 514350"/>
              <a:gd name="connsiteX3361" fmla="*/ 5828824 w 6400800"/>
              <a:gd name="connsiteY3361" fmla="*/ 273844 h 514350"/>
              <a:gd name="connsiteX3362" fmla="*/ 5828824 w 6400800"/>
              <a:gd name="connsiteY3362" fmla="*/ 286226 h 514350"/>
              <a:gd name="connsiteX3363" fmla="*/ 5824062 w 6400800"/>
              <a:gd name="connsiteY3363" fmla="*/ 295751 h 514350"/>
              <a:gd name="connsiteX3364" fmla="*/ 5824062 w 6400800"/>
              <a:gd name="connsiteY3364" fmla="*/ 294799 h 514350"/>
              <a:gd name="connsiteX3365" fmla="*/ 5823109 w 6400800"/>
              <a:gd name="connsiteY3365" fmla="*/ 267176 h 514350"/>
              <a:gd name="connsiteX3366" fmla="*/ 5823109 w 6400800"/>
              <a:gd name="connsiteY3366" fmla="*/ 259556 h 514350"/>
              <a:gd name="connsiteX3367" fmla="*/ 5813584 w 6400800"/>
              <a:gd name="connsiteY3367" fmla="*/ 252889 h 514350"/>
              <a:gd name="connsiteX3368" fmla="*/ 5812631 w 6400800"/>
              <a:gd name="connsiteY3368" fmla="*/ 258604 h 514350"/>
              <a:gd name="connsiteX3369" fmla="*/ 5811679 w 6400800"/>
              <a:gd name="connsiteY3369" fmla="*/ 255746 h 514350"/>
              <a:gd name="connsiteX3370" fmla="*/ 5811679 w 6400800"/>
              <a:gd name="connsiteY3370" fmla="*/ 262414 h 514350"/>
              <a:gd name="connsiteX3371" fmla="*/ 5810726 w 6400800"/>
              <a:gd name="connsiteY3371" fmla="*/ 267176 h 514350"/>
              <a:gd name="connsiteX3372" fmla="*/ 5808821 w 6400800"/>
              <a:gd name="connsiteY3372" fmla="*/ 294799 h 514350"/>
              <a:gd name="connsiteX3373" fmla="*/ 5808821 w 6400800"/>
              <a:gd name="connsiteY3373" fmla="*/ 304324 h 514350"/>
              <a:gd name="connsiteX3374" fmla="*/ 5807869 w 6400800"/>
              <a:gd name="connsiteY3374" fmla="*/ 300514 h 514350"/>
              <a:gd name="connsiteX3375" fmla="*/ 5806917 w 6400800"/>
              <a:gd name="connsiteY3375" fmla="*/ 264319 h 514350"/>
              <a:gd name="connsiteX3376" fmla="*/ 5806917 w 6400800"/>
              <a:gd name="connsiteY3376" fmla="*/ 262414 h 514350"/>
              <a:gd name="connsiteX3377" fmla="*/ 5813584 w 6400800"/>
              <a:gd name="connsiteY3377" fmla="*/ 252889 h 514350"/>
              <a:gd name="connsiteX3378" fmla="*/ 5804059 w 6400800"/>
              <a:gd name="connsiteY3378" fmla="*/ 268129 h 514350"/>
              <a:gd name="connsiteX3379" fmla="*/ 5804059 w 6400800"/>
              <a:gd name="connsiteY3379" fmla="*/ 269081 h 514350"/>
              <a:gd name="connsiteX3380" fmla="*/ 5804059 w 6400800"/>
              <a:gd name="connsiteY3380" fmla="*/ 268129 h 514350"/>
              <a:gd name="connsiteX3381" fmla="*/ 5804059 w 6400800"/>
              <a:gd name="connsiteY3381" fmla="*/ 268129 h 514350"/>
              <a:gd name="connsiteX3382" fmla="*/ 5799296 w 6400800"/>
              <a:gd name="connsiteY3382" fmla="*/ 164306 h 514350"/>
              <a:gd name="connsiteX3383" fmla="*/ 5802154 w 6400800"/>
              <a:gd name="connsiteY3383" fmla="*/ 166211 h 514350"/>
              <a:gd name="connsiteX3384" fmla="*/ 5796439 w 6400800"/>
              <a:gd name="connsiteY3384" fmla="*/ 176689 h 514350"/>
              <a:gd name="connsiteX3385" fmla="*/ 5796439 w 6400800"/>
              <a:gd name="connsiteY3385" fmla="*/ 163354 h 514350"/>
              <a:gd name="connsiteX3386" fmla="*/ 5799296 w 6400800"/>
              <a:gd name="connsiteY3386" fmla="*/ 164306 h 514350"/>
              <a:gd name="connsiteX3387" fmla="*/ 5770721 w 6400800"/>
              <a:gd name="connsiteY3387" fmla="*/ 386239 h 514350"/>
              <a:gd name="connsiteX3388" fmla="*/ 5770721 w 6400800"/>
              <a:gd name="connsiteY3388" fmla="*/ 383381 h 514350"/>
              <a:gd name="connsiteX3389" fmla="*/ 5770721 w 6400800"/>
              <a:gd name="connsiteY3389" fmla="*/ 382429 h 514350"/>
              <a:gd name="connsiteX3390" fmla="*/ 5771674 w 6400800"/>
              <a:gd name="connsiteY3390" fmla="*/ 387191 h 514350"/>
              <a:gd name="connsiteX3391" fmla="*/ 5770721 w 6400800"/>
              <a:gd name="connsiteY3391" fmla="*/ 386239 h 514350"/>
              <a:gd name="connsiteX3392" fmla="*/ 5782151 w 6400800"/>
              <a:gd name="connsiteY3392" fmla="*/ 253841 h 514350"/>
              <a:gd name="connsiteX3393" fmla="*/ 5780246 w 6400800"/>
              <a:gd name="connsiteY3393" fmla="*/ 258604 h 514350"/>
              <a:gd name="connsiteX3394" fmla="*/ 5777389 w 6400800"/>
              <a:gd name="connsiteY3394" fmla="*/ 267176 h 514350"/>
              <a:gd name="connsiteX3395" fmla="*/ 5773579 w 6400800"/>
              <a:gd name="connsiteY3395" fmla="*/ 275749 h 514350"/>
              <a:gd name="connsiteX3396" fmla="*/ 5772626 w 6400800"/>
              <a:gd name="connsiteY3396" fmla="*/ 273844 h 514350"/>
              <a:gd name="connsiteX3397" fmla="*/ 5771674 w 6400800"/>
              <a:gd name="connsiteY3397" fmla="*/ 272891 h 514350"/>
              <a:gd name="connsiteX3398" fmla="*/ 5783104 w 6400800"/>
              <a:gd name="connsiteY3398" fmla="*/ 241459 h 514350"/>
              <a:gd name="connsiteX3399" fmla="*/ 5782151 w 6400800"/>
              <a:gd name="connsiteY3399" fmla="*/ 253841 h 514350"/>
              <a:gd name="connsiteX3400" fmla="*/ 5785962 w 6400800"/>
              <a:gd name="connsiteY3400" fmla="*/ 221456 h 514350"/>
              <a:gd name="connsiteX3401" fmla="*/ 5784056 w 6400800"/>
              <a:gd name="connsiteY3401" fmla="*/ 239554 h 514350"/>
              <a:gd name="connsiteX3402" fmla="*/ 5784056 w 6400800"/>
              <a:gd name="connsiteY3402" fmla="*/ 240506 h 514350"/>
              <a:gd name="connsiteX3403" fmla="*/ 5770721 w 6400800"/>
              <a:gd name="connsiteY3403" fmla="*/ 267176 h 514350"/>
              <a:gd name="connsiteX3404" fmla="*/ 5769769 w 6400800"/>
              <a:gd name="connsiteY3404" fmla="*/ 261461 h 514350"/>
              <a:gd name="connsiteX3405" fmla="*/ 5769769 w 6400800"/>
              <a:gd name="connsiteY3405" fmla="*/ 258604 h 514350"/>
              <a:gd name="connsiteX3406" fmla="*/ 5785962 w 6400800"/>
              <a:gd name="connsiteY3406" fmla="*/ 221456 h 514350"/>
              <a:gd name="connsiteX3407" fmla="*/ 5754529 w 6400800"/>
              <a:gd name="connsiteY3407" fmla="*/ 333851 h 514350"/>
              <a:gd name="connsiteX3408" fmla="*/ 5746909 w 6400800"/>
              <a:gd name="connsiteY3408" fmla="*/ 348139 h 514350"/>
              <a:gd name="connsiteX3409" fmla="*/ 5745956 w 6400800"/>
              <a:gd name="connsiteY3409" fmla="*/ 346234 h 514350"/>
              <a:gd name="connsiteX3410" fmla="*/ 5754529 w 6400800"/>
              <a:gd name="connsiteY3410" fmla="*/ 322421 h 514350"/>
              <a:gd name="connsiteX3411" fmla="*/ 5754529 w 6400800"/>
              <a:gd name="connsiteY3411" fmla="*/ 333851 h 514350"/>
              <a:gd name="connsiteX3412" fmla="*/ 5754529 w 6400800"/>
              <a:gd name="connsiteY3412" fmla="*/ 333851 h 514350"/>
              <a:gd name="connsiteX3413" fmla="*/ 5762149 w 6400800"/>
              <a:gd name="connsiteY3413" fmla="*/ 302419 h 514350"/>
              <a:gd name="connsiteX3414" fmla="*/ 5762149 w 6400800"/>
              <a:gd name="connsiteY3414" fmla="*/ 302419 h 514350"/>
              <a:gd name="connsiteX3415" fmla="*/ 5762149 w 6400800"/>
              <a:gd name="connsiteY3415" fmla="*/ 302419 h 514350"/>
              <a:gd name="connsiteX3416" fmla="*/ 5762149 w 6400800"/>
              <a:gd name="connsiteY3416" fmla="*/ 302419 h 514350"/>
              <a:gd name="connsiteX3417" fmla="*/ 5761196 w 6400800"/>
              <a:gd name="connsiteY3417" fmla="*/ 304324 h 514350"/>
              <a:gd name="connsiteX3418" fmla="*/ 5762149 w 6400800"/>
              <a:gd name="connsiteY3418" fmla="*/ 305276 h 514350"/>
              <a:gd name="connsiteX3419" fmla="*/ 5762149 w 6400800"/>
              <a:gd name="connsiteY3419" fmla="*/ 308134 h 514350"/>
              <a:gd name="connsiteX3420" fmla="*/ 5762149 w 6400800"/>
              <a:gd name="connsiteY3420" fmla="*/ 310039 h 514350"/>
              <a:gd name="connsiteX3421" fmla="*/ 5759292 w 6400800"/>
              <a:gd name="connsiteY3421" fmla="*/ 320516 h 514350"/>
              <a:gd name="connsiteX3422" fmla="*/ 5757387 w 6400800"/>
              <a:gd name="connsiteY3422" fmla="*/ 328136 h 514350"/>
              <a:gd name="connsiteX3423" fmla="*/ 5755481 w 6400800"/>
              <a:gd name="connsiteY3423" fmla="*/ 320516 h 514350"/>
              <a:gd name="connsiteX3424" fmla="*/ 5761196 w 6400800"/>
              <a:gd name="connsiteY3424" fmla="*/ 304324 h 514350"/>
              <a:gd name="connsiteX3425" fmla="*/ 5760244 w 6400800"/>
              <a:gd name="connsiteY3425" fmla="*/ 289084 h 514350"/>
              <a:gd name="connsiteX3426" fmla="*/ 5759292 w 6400800"/>
              <a:gd name="connsiteY3426" fmla="*/ 290989 h 514350"/>
              <a:gd name="connsiteX3427" fmla="*/ 5751671 w 6400800"/>
              <a:gd name="connsiteY3427" fmla="*/ 301466 h 514350"/>
              <a:gd name="connsiteX3428" fmla="*/ 5748814 w 6400800"/>
              <a:gd name="connsiteY3428" fmla="*/ 305276 h 514350"/>
              <a:gd name="connsiteX3429" fmla="*/ 5759292 w 6400800"/>
              <a:gd name="connsiteY3429" fmla="*/ 280511 h 514350"/>
              <a:gd name="connsiteX3430" fmla="*/ 5760244 w 6400800"/>
              <a:gd name="connsiteY3430" fmla="*/ 289084 h 514350"/>
              <a:gd name="connsiteX3431" fmla="*/ 5756434 w 6400800"/>
              <a:gd name="connsiteY3431" fmla="*/ 227171 h 514350"/>
              <a:gd name="connsiteX3432" fmla="*/ 5756434 w 6400800"/>
              <a:gd name="connsiteY3432" fmla="*/ 243364 h 514350"/>
              <a:gd name="connsiteX3433" fmla="*/ 5757387 w 6400800"/>
              <a:gd name="connsiteY3433" fmla="*/ 250984 h 514350"/>
              <a:gd name="connsiteX3434" fmla="*/ 5753576 w 6400800"/>
              <a:gd name="connsiteY3434" fmla="*/ 259556 h 514350"/>
              <a:gd name="connsiteX3435" fmla="*/ 5741194 w 6400800"/>
              <a:gd name="connsiteY3435" fmla="*/ 285274 h 514350"/>
              <a:gd name="connsiteX3436" fmla="*/ 5756434 w 6400800"/>
              <a:gd name="connsiteY3436" fmla="*/ 227171 h 514350"/>
              <a:gd name="connsiteX3437" fmla="*/ 5676424 w 6400800"/>
              <a:gd name="connsiteY3437" fmla="*/ 184309 h 514350"/>
              <a:gd name="connsiteX3438" fmla="*/ 5676424 w 6400800"/>
              <a:gd name="connsiteY3438" fmla="*/ 198596 h 514350"/>
              <a:gd name="connsiteX3439" fmla="*/ 5676424 w 6400800"/>
              <a:gd name="connsiteY3439" fmla="*/ 228124 h 514350"/>
              <a:gd name="connsiteX3440" fmla="*/ 5676424 w 6400800"/>
              <a:gd name="connsiteY3440" fmla="*/ 246221 h 514350"/>
              <a:gd name="connsiteX3441" fmla="*/ 5677376 w 6400800"/>
              <a:gd name="connsiteY3441" fmla="*/ 266224 h 514350"/>
              <a:gd name="connsiteX3442" fmla="*/ 5678329 w 6400800"/>
              <a:gd name="connsiteY3442" fmla="*/ 276701 h 514350"/>
              <a:gd name="connsiteX3443" fmla="*/ 5678329 w 6400800"/>
              <a:gd name="connsiteY3443" fmla="*/ 276701 h 514350"/>
              <a:gd name="connsiteX3444" fmla="*/ 5675471 w 6400800"/>
              <a:gd name="connsiteY3444" fmla="*/ 259556 h 514350"/>
              <a:gd name="connsiteX3445" fmla="*/ 5672614 w 6400800"/>
              <a:gd name="connsiteY3445" fmla="*/ 242411 h 514350"/>
              <a:gd name="connsiteX3446" fmla="*/ 5669756 w 6400800"/>
              <a:gd name="connsiteY3446" fmla="*/ 223361 h 514350"/>
              <a:gd name="connsiteX3447" fmla="*/ 5668804 w 6400800"/>
              <a:gd name="connsiteY3447" fmla="*/ 216694 h 514350"/>
              <a:gd name="connsiteX3448" fmla="*/ 5676424 w 6400800"/>
              <a:gd name="connsiteY3448" fmla="*/ 184309 h 514350"/>
              <a:gd name="connsiteX3449" fmla="*/ 5652612 w 6400800"/>
              <a:gd name="connsiteY3449" fmla="*/ 263366 h 514350"/>
              <a:gd name="connsiteX3450" fmla="*/ 5653564 w 6400800"/>
              <a:gd name="connsiteY3450" fmla="*/ 261461 h 514350"/>
              <a:gd name="connsiteX3451" fmla="*/ 5655469 w 6400800"/>
              <a:gd name="connsiteY3451" fmla="*/ 264319 h 514350"/>
              <a:gd name="connsiteX3452" fmla="*/ 5655469 w 6400800"/>
              <a:gd name="connsiteY3452" fmla="*/ 268129 h 514350"/>
              <a:gd name="connsiteX3453" fmla="*/ 5657374 w 6400800"/>
              <a:gd name="connsiteY3453" fmla="*/ 286226 h 514350"/>
              <a:gd name="connsiteX3454" fmla="*/ 5652612 w 6400800"/>
              <a:gd name="connsiteY3454" fmla="*/ 269081 h 514350"/>
              <a:gd name="connsiteX3455" fmla="*/ 5651659 w 6400800"/>
              <a:gd name="connsiteY3455" fmla="*/ 267176 h 514350"/>
              <a:gd name="connsiteX3456" fmla="*/ 5652612 w 6400800"/>
              <a:gd name="connsiteY3456" fmla="*/ 263366 h 514350"/>
              <a:gd name="connsiteX3457" fmla="*/ 5650706 w 6400800"/>
              <a:gd name="connsiteY3457" fmla="*/ 205264 h 514350"/>
              <a:gd name="connsiteX3458" fmla="*/ 5651659 w 6400800"/>
              <a:gd name="connsiteY3458" fmla="*/ 212884 h 514350"/>
              <a:gd name="connsiteX3459" fmla="*/ 5649754 w 6400800"/>
              <a:gd name="connsiteY3459" fmla="*/ 207169 h 514350"/>
              <a:gd name="connsiteX3460" fmla="*/ 5650706 w 6400800"/>
              <a:gd name="connsiteY3460" fmla="*/ 205264 h 514350"/>
              <a:gd name="connsiteX3461" fmla="*/ 5647849 w 6400800"/>
              <a:gd name="connsiteY3461" fmla="*/ 209074 h 514350"/>
              <a:gd name="connsiteX3462" fmla="*/ 5649754 w 6400800"/>
              <a:gd name="connsiteY3462" fmla="*/ 219551 h 514350"/>
              <a:gd name="connsiteX3463" fmla="*/ 5651659 w 6400800"/>
              <a:gd name="connsiteY3463" fmla="*/ 235744 h 514350"/>
              <a:gd name="connsiteX3464" fmla="*/ 5651659 w 6400800"/>
              <a:gd name="connsiteY3464" fmla="*/ 236696 h 514350"/>
              <a:gd name="connsiteX3465" fmla="*/ 5645944 w 6400800"/>
              <a:gd name="connsiteY3465" fmla="*/ 228124 h 514350"/>
              <a:gd name="connsiteX3466" fmla="*/ 5644039 w 6400800"/>
              <a:gd name="connsiteY3466" fmla="*/ 216694 h 514350"/>
              <a:gd name="connsiteX3467" fmla="*/ 5647849 w 6400800"/>
              <a:gd name="connsiteY3467" fmla="*/ 209074 h 514350"/>
              <a:gd name="connsiteX3468" fmla="*/ 5642134 w 6400800"/>
              <a:gd name="connsiteY3468" fmla="*/ 370046 h 514350"/>
              <a:gd name="connsiteX3469" fmla="*/ 5643087 w 6400800"/>
              <a:gd name="connsiteY3469" fmla="*/ 377666 h 514350"/>
              <a:gd name="connsiteX3470" fmla="*/ 5641181 w 6400800"/>
              <a:gd name="connsiteY3470" fmla="*/ 385286 h 514350"/>
              <a:gd name="connsiteX3471" fmla="*/ 5642134 w 6400800"/>
              <a:gd name="connsiteY3471" fmla="*/ 370046 h 514350"/>
              <a:gd name="connsiteX3472" fmla="*/ 5624037 w 6400800"/>
              <a:gd name="connsiteY3472" fmla="*/ 272891 h 514350"/>
              <a:gd name="connsiteX3473" fmla="*/ 5625942 w 6400800"/>
              <a:gd name="connsiteY3473" fmla="*/ 258604 h 514350"/>
              <a:gd name="connsiteX3474" fmla="*/ 5625942 w 6400800"/>
              <a:gd name="connsiteY3474" fmla="*/ 254794 h 514350"/>
              <a:gd name="connsiteX3475" fmla="*/ 5632609 w 6400800"/>
              <a:gd name="connsiteY3475" fmla="*/ 241459 h 514350"/>
              <a:gd name="connsiteX3476" fmla="*/ 5634514 w 6400800"/>
              <a:gd name="connsiteY3476" fmla="*/ 236696 h 514350"/>
              <a:gd name="connsiteX3477" fmla="*/ 5637371 w 6400800"/>
              <a:gd name="connsiteY3477" fmla="*/ 245269 h 514350"/>
              <a:gd name="connsiteX3478" fmla="*/ 5640229 w 6400800"/>
              <a:gd name="connsiteY3478" fmla="*/ 259556 h 514350"/>
              <a:gd name="connsiteX3479" fmla="*/ 5640229 w 6400800"/>
              <a:gd name="connsiteY3479" fmla="*/ 266224 h 514350"/>
              <a:gd name="connsiteX3480" fmla="*/ 5631656 w 6400800"/>
              <a:gd name="connsiteY3480" fmla="*/ 288131 h 514350"/>
              <a:gd name="connsiteX3481" fmla="*/ 5624037 w 6400800"/>
              <a:gd name="connsiteY3481" fmla="*/ 277654 h 514350"/>
              <a:gd name="connsiteX3482" fmla="*/ 5624037 w 6400800"/>
              <a:gd name="connsiteY3482" fmla="*/ 272891 h 514350"/>
              <a:gd name="connsiteX3483" fmla="*/ 5623084 w 6400800"/>
              <a:gd name="connsiteY3483" fmla="*/ 289084 h 514350"/>
              <a:gd name="connsiteX3484" fmla="*/ 5623084 w 6400800"/>
              <a:gd name="connsiteY3484" fmla="*/ 287179 h 514350"/>
              <a:gd name="connsiteX3485" fmla="*/ 5624989 w 6400800"/>
              <a:gd name="connsiteY3485" fmla="*/ 290989 h 514350"/>
              <a:gd name="connsiteX3486" fmla="*/ 5626894 w 6400800"/>
              <a:gd name="connsiteY3486" fmla="*/ 298609 h 514350"/>
              <a:gd name="connsiteX3487" fmla="*/ 5625942 w 6400800"/>
              <a:gd name="connsiteY3487" fmla="*/ 300514 h 514350"/>
              <a:gd name="connsiteX3488" fmla="*/ 5625942 w 6400800"/>
              <a:gd name="connsiteY3488" fmla="*/ 300514 h 514350"/>
              <a:gd name="connsiteX3489" fmla="*/ 5622131 w 6400800"/>
              <a:gd name="connsiteY3489" fmla="*/ 295751 h 514350"/>
              <a:gd name="connsiteX3490" fmla="*/ 5623084 w 6400800"/>
              <a:gd name="connsiteY3490" fmla="*/ 289084 h 514350"/>
              <a:gd name="connsiteX3491" fmla="*/ 5621179 w 6400800"/>
              <a:gd name="connsiteY3491" fmla="*/ 310991 h 514350"/>
              <a:gd name="connsiteX3492" fmla="*/ 5621179 w 6400800"/>
              <a:gd name="connsiteY3492" fmla="*/ 310991 h 514350"/>
              <a:gd name="connsiteX3493" fmla="*/ 5621179 w 6400800"/>
              <a:gd name="connsiteY3493" fmla="*/ 310991 h 514350"/>
              <a:gd name="connsiteX3494" fmla="*/ 5621179 w 6400800"/>
              <a:gd name="connsiteY3494" fmla="*/ 310991 h 514350"/>
              <a:gd name="connsiteX3495" fmla="*/ 5618321 w 6400800"/>
              <a:gd name="connsiteY3495" fmla="*/ 270034 h 514350"/>
              <a:gd name="connsiteX3496" fmla="*/ 5618321 w 6400800"/>
              <a:gd name="connsiteY3496" fmla="*/ 270034 h 514350"/>
              <a:gd name="connsiteX3497" fmla="*/ 5618321 w 6400800"/>
              <a:gd name="connsiteY3497" fmla="*/ 270034 h 514350"/>
              <a:gd name="connsiteX3498" fmla="*/ 5618321 w 6400800"/>
              <a:gd name="connsiteY3498" fmla="*/ 270034 h 514350"/>
              <a:gd name="connsiteX3499" fmla="*/ 5617369 w 6400800"/>
              <a:gd name="connsiteY3499" fmla="*/ 272891 h 514350"/>
              <a:gd name="connsiteX3500" fmla="*/ 5618321 w 6400800"/>
              <a:gd name="connsiteY3500" fmla="*/ 273844 h 514350"/>
              <a:gd name="connsiteX3501" fmla="*/ 5616417 w 6400800"/>
              <a:gd name="connsiteY3501" fmla="*/ 286226 h 514350"/>
              <a:gd name="connsiteX3502" fmla="*/ 5613559 w 6400800"/>
              <a:gd name="connsiteY3502" fmla="*/ 282416 h 514350"/>
              <a:gd name="connsiteX3503" fmla="*/ 5617369 w 6400800"/>
              <a:gd name="connsiteY3503" fmla="*/ 272891 h 514350"/>
              <a:gd name="connsiteX3504" fmla="*/ 5608796 w 6400800"/>
              <a:gd name="connsiteY3504" fmla="*/ 290989 h 514350"/>
              <a:gd name="connsiteX3505" fmla="*/ 5608796 w 6400800"/>
              <a:gd name="connsiteY3505" fmla="*/ 290989 h 514350"/>
              <a:gd name="connsiteX3506" fmla="*/ 5611654 w 6400800"/>
              <a:gd name="connsiteY3506" fmla="*/ 294799 h 514350"/>
              <a:gd name="connsiteX3507" fmla="*/ 5613559 w 6400800"/>
              <a:gd name="connsiteY3507" fmla="*/ 297656 h 514350"/>
              <a:gd name="connsiteX3508" fmla="*/ 5611654 w 6400800"/>
              <a:gd name="connsiteY3508" fmla="*/ 310991 h 514350"/>
              <a:gd name="connsiteX3509" fmla="*/ 5608796 w 6400800"/>
              <a:gd name="connsiteY3509" fmla="*/ 292894 h 514350"/>
              <a:gd name="connsiteX3510" fmla="*/ 5608796 w 6400800"/>
              <a:gd name="connsiteY3510" fmla="*/ 290989 h 514350"/>
              <a:gd name="connsiteX3511" fmla="*/ 5594509 w 6400800"/>
              <a:gd name="connsiteY3511" fmla="*/ 241459 h 514350"/>
              <a:gd name="connsiteX3512" fmla="*/ 5595462 w 6400800"/>
              <a:gd name="connsiteY3512" fmla="*/ 258604 h 514350"/>
              <a:gd name="connsiteX3513" fmla="*/ 5595462 w 6400800"/>
              <a:gd name="connsiteY3513" fmla="*/ 259556 h 514350"/>
              <a:gd name="connsiteX3514" fmla="*/ 5595462 w 6400800"/>
              <a:gd name="connsiteY3514" fmla="*/ 261461 h 514350"/>
              <a:gd name="connsiteX3515" fmla="*/ 5593556 w 6400800"/>
              <a:gd name="connsiteY3515" fmla="*/ 259556 h 514350"/>
              <a:gd name="connsiteX3516" fmla="*/ 5592604 w 6400800"/>
              <a:gd name="connsiteY3516" fmla="*/ 250031 h 514350"/>
              <a:gd name="connsiteX3517" fmla="*/ 5594509 w 6400800"/>
              <a:gd name="connsiteY3517" fmla="*/ 241459 h 514350"/>
              <a:gd name="connsiteX3518" fmla="*/ 5578317 w 6400800"/>
              <a:gd name="connsiteY3518" fmla="*/ 284321 h 514350"/>
              <a:gd name="connsiteX3519" fmla="*/ 5578317 w 6400800"/>
              <a:gd name="connsiteY3519" fmla="*/ 286226 h 514350"/>
              <a:gd name="connsiteX3520" fmla="*/ 5577364 w 6400800"/>
              <a:gd name="connsiteY3520" fmla="*/ 285274 h 514350"/>
              <a:gd name="connsiteX3521" fmla="*/ 5578317 w 6400800"/>
              <a:gd name="connsiteY3521" fmla="*/ 284321 h 514350"/>
              <a:gd name="connsiteX3522" fmla="*/ 5573554 w 6400800"/>
              <a:gd name="connsiteY3522" fmla="*/ 299561 h 514350"/>
              <a:gd name="connsiteX3523" fmla="*/ 5576412 w 6400800"/>
              <a:gd name="connsiteY3523" fmla="*/ 305276 h 514350"/>
              <a:gd name="connsiteX3524" fmla="*/ 5577364 w 6400800"/>
              <a:gd name="connsiteY3524" fmla="*/ 307181 h 514350"/>
              <a:gd name="connsiteX3525" fmla="*/ 5576412 w 6400800"/>
              <a:gd name="connsiteY3525" fmla="*/ 325279 h 514350"/>
              <a:gd name="connsiteX3526" fmla="*/ 5576412 w 6400800"/>
              <a:gd name="connsiteY3526" fmla="*/ 328136 h 514350"/>
              <a:gd name="connsiteX3527" fmla="*/ 5575459 w 6400800"/>
              <a:gd name="connsiteY3527" fmla="*/ 319564 h 514350"/>
              <a:gd name="connsiteX3528" fmla="*/ 5573554 w 6400800"/>
              <a:gd name="connsiteY3528" fmla="*/ 303371 h 514350"/>
              <a:gd name="connsiteX3529" fmla="*/ 5573554 w 6400800"/>
              <a:gd name="connsiteY3529" fmla="*/ 299561 h 514350"/>
              <a:gd name="connsiteX3530" fmla="*/ 5550694 w 6400800"/>
              <a:gd name="connsiteY3530" fmla="*/ 308134 h 514350"/>
              <a:gd name="connsiteX3531" fmla="*/ 5549742 w 6400800"/>
              <a:gd name="connsiteY3531" fmla="*/ 301466 h 514350"/>
              <a:gd name="connsiteX3532" fmla="*/ 5551646 w 6400800"/>
              <a:gd name="connsiteY3532" fmla="*/ 294799 h 514350"/>
              <a:gd name="connsiteX3533" fmla="*/ 5552599 w 6400800"/>
              <a:gd name="connsiteY3533" fmla="*/ 291941 h 514350"/>
              <a:gd name="connsiteX3534" fmla="*/ 5554504 w 6400800"/>
              <a:gd name="connsiteY3534" fmla="*/ 302419 h 514350"/>
              <a:gd name="connsiteX3535" fmla="*/ 5552599 w 6400800"/>
              <a:gd name="connsiteY3535" fmla="*/ 306229 h 514350"/>
              <a:gd name="connsiteX3536" fmla="*/ 5550694 w 6400800"/>
              <a:gd name="connsiteY3536" fmla="*/ 308134 h 514350"/>
              <a:gd name="connsiteX3537" fmla="*/ 5557362 w 6400800"/>
              <a:gd name="connsiteY3537" fmla="*/ 313849 h 514350"/>
              <a:gd name="connsiteX3538" fmla="*/ 5557362 w 6400800"/>
              <a:gd name="connsiteY3538" fmla="*/ 313849 h 514350"/>
              <a:gd name="connsiteX3539" fmla="*/ 5553551 w 6400800"/>
              <a:gd name="connsiteY3539" fmla="*/ 318611 h 514350"/>
              <a:gd name="connsiteX3540" fmla="*/ 5556409 w 6400800"/>
              <a:gd name="connsiteY3540" fmla="*/ 310039 h 514350"/>
              <a:gd name="connsiteX3541" fmla="*/ 5557362 w 6400800"/>
              <a:gd name="connsiteY3541" fmla="*/ 313849 h 514350"/>
              <a:gd name="connsiteX3542" fmla="*/ 5557362 w 6400800"/>
              <a:gd name="connsiteY3542" fmla="*/ 313849 h 514350"/>
              <a:gd name="connsiteX3543" fmla="*/ 5561171 w 6400800"/>
              <a:gd name="connsiteY3543" fmla="*/ 359569 h 514350"/>
              <a:gd name="connsiteX3544" fmla="*/ 5561171 w 6400800"/>
              <a:gd name="connsiteY3544" fmla="*/ 361474 h 514350"/>
              <a:gd name="connsiteX3545" fmla="*/ 5560219 w 6400800"/>
              <a:gd name="connsiteY3545" fmla="*/ 360521 h 514350"/>
              <a:gd name="connsiteX3546" fmla="*/ 5558314 w 6400800"/>
              <a:gd name="connsiteY3546" fmla="*/ 350996 h 514350"/>
              <a:gd name="connsiteX3547" fmla="*/ 5560219 w 6400800"/>
              <a:gd name="connsiteY3547" fmla="*/ 342424 h 514350"/>
              <a:gd name="connsiteX3548" fmla="*/ 5561171 w 6400800"/>
              <a:gd name="connsiteY3548" fmla="*/ 359569 h 514350"/>
              <a:gd name="connsiteX3549" fmla="*/ 5559267 w 6400800"/>
              <a:gd name="connsiteY3549" fmla="*/ 303371 h 514350"/>
              <a:gd name="connsiteX3550" fmla="*/ 5559267 w 6400800"/>
              <a:gd name="connsiteY3550" fmla="*/ 303371 h 514350"/>
              <a:gd name="connsiteX3551" fmla="*/ 5559267 w 6400800"/>
              <a:gd name="connsiteY3551" fmla="*/ 303371 h 514350"/>
              <a:gd name="connsiteX3552" fmla="*/ 5559267 w 6400800"/>
              <a:gd name="connsiteY3552" fmla="*/ 303371 h 514350"/>
              <a:gd name="connsiteX3553" fmla="*/ 5557362 w 6400800"/>
              <a:gd name="connsiteY3553" fmla="*/ 277654 h 514350"/>
              <a:gd name="connsiteX3554" fmla="*/ 5558314 w 6400800"/>
              <a:gd name="connsiteY3554" fmla="*/ 283369 h 514350"/>
              <a:gd name="connsiteX3555" fmla="*/ 5559267 w 6400800"/>
              <a:gd name="connsiteY3555" fmla="*/ 293846 h 514350"/>
              <a:gd name="connsiteX3556" fmla="*/ 5557362 w 6400800"/>
              <a:gd name="connsiteY3556" fmla="*/ 296704 h 514350"/>
              <a:gd name="connsiteX3557" fmla="*/ 5554504 w 6400800"/>
              <a:gd name="connsiteY3557" fmla="*/ 287179 h 514350"/>
              <a:gd name="connsiteX3558" fmla="*/ 5557362 w 6400800"/>
              <a:gd name="connsiteY3558" fmla="*/ 277654 h 514350"/>
              <a:gd name="connsiteX3559" fmla="*/ 5553551 w 6400800"/>
              <a:gd name="connsiteY3559" fmla="*/ 252889 h 514350"/>
              <a:gd name="connsiteX3560" fmla="*/ 5553551 w 6400800"/>
              <a:gd name="connsiteY3560" fmla="*/ 252889 h 514350"/>
              <a:gd name="connsiteX3561" fmla="*/ 5553551 w 6400800"/>
              <a:gd name="connsiteY3561" fmla="*/ 253841 h 514350"/>
              <a:gd name="connsiteX3562" fmla="*/ 5555456 w 6400800"/>
              <a:gd name="connsiteY3562" fmla="*/ 268129 h 514350"/>
              <a:gd name="connsiteX3563" fmla="*/ 5555456 w 6400800"/>
              <a:gd name="connsiteY3563" fmla="*/ 270986 h 514350"/>
              <a:gd name="connsiteX3564" fmla="*/ 5552599 w 6400800"/>
              <a:gd name="connsiteY3564" fmla="*/ 275749 h 514350"/>
              <a:gd name="connsiteX3565" fmla="*/ 5549742 w 6400800"/>
              <a:gd name="connsiteY3565" fmla="*/ 280511 h 514350"/>
              <a:gd name="connsiteX3566" fmla="*/ 5549742 w 6400800"/>
              <a:gd name="connsiteY3566" fmla="*/ 280511 h 514350"/>
              <a:gd name="connsiteX3567" fmla="*/ 5549742 w 6400800"/>
              <a:gd name="connsiteY3567" fmla="*/ 280511 h 514350"/>
              <a:gd name="connsiteX3568" fmla="*/ 5545931 w 6400800"/>
              <a:gd name="connsiteY3568" fmla="*/ 286226 h 514350"/>
              <a:gd name="connsiteX3569" fmla="*/ 5544979 w 6400800"/>
              <a:gd name="connsiteY3569" fmla="*/ 281464 h 514350"/>
              <a:gd name="connsiteX3570" fmla="*/ 5546884 w 6400800"/>
              <a:gd name="connsiteY3570" fmla="*/ 275749 h 514350"/>
              <a:gd name="connsiteX3571" fmla="*/ 5549742 w 6400800"/>
              <a:gd name="connsiteY3571" fmla="*/ 261461 h 514350"/>
              <a:gd name="connsiteX3572" fmla="*/ 5553551 w 6400800"/>
              <a:gd name="connsiteY3572" fmla="*/ 252889 h 514350"/>
              <a:gd name="connsiteX3573" fmla="*/ 5548789 w 6400800"/>
              <a:gd name="connsiteY3573" fmla="*/ 226219 h 514350"/>
              <a:gd name="connsiteX3574" fmla="*/ 5549742 w 6400800"/>
              <a:gd name="connsiteY3574" fmla="*/ 230029 h 514350"/>
              <a:gd name="connsiteX3575" fmla="*/ 5550694 w 6400800"/>
              <a:gd name="connsiteY3575" fmla="*/ 234791 h 514350"/>
              <a:gd name="connsiteX3576" fmla="*/ 5547837 w 6400800"/>
              <a:gd name="connsiteY3576" fmla="*/ 230029 h 514350"/>
              <a:gd name="connsiteX3577" fmla="*/ 5548789 w 6400800"/>
              <a:gd name="connsiteY3577" fmla="*/ 226219 h 514350"/>
              <a:gd name="connsiteX3578" fmla="*/ 5546884 w 6400800"/>
              <a:gd name="connsiteY3578" fmla="*/ 235744 h 514350"/>
              <a:gd name="connsiteX3579" fmla="*/ 5550694 w 6400800"/>
              <a:gd name="connsiteY3579" fmla="*/ 244316 h 514350"/>
              <a:gd name="connsiteX3580" fmla="*/ 5544979 w 6400800"/>
              <a:gd name="connsiteY3580" fmla="*/ 259556 h 514350"/>
              <a:gd name="connsiteX3581" fmla="*/ 5544026 w 6400800"/>
              <a:gd name="connsiteY3581" fmla="*/ 262414 h 514350"/>
              <a:gd name="connsiteX3582" fmla="*/ 5543074 w 6400800"/>
              <a:gd name="connsiteY3582" fmla="*/ 257651 h 514350"/>
              <a:gd name="connsiteX3583" fmla="*/ 5542121 w 6400800"/>
              <a:gd name="connsiteY3583" fmla="*/ 254794 h 514350"/>
              <a:gd name="connsiteX3584" fmla="*/ 5546884 w 6400800"/>
              <a:gd name="connsiteY3584" fmla="*/ 235744 h 514350"/>
              <a:gd name="connsiteX3585" fmla="*/ 5540217 w 6400800"/>
              <a:gd name="connsiteY3585" fmla="*/ 218599 h 514350"/>
              <a:gd name="connsiteX3586" fmla="*/ 5539264 w 6400800"/>
              <a:gd name="connsiteY3586" fmla="*/ 220504 h 514350"/>
              <a:gd name="connsiteX3587" fmla="*/ 5538312 w 6400800"/>
              <a:gd name="connsiteY3587" fmla="*/ 223361 h 514350"/>
              <a:gd name="connsiteX3588" fmla="*/ 5536406 w 6400800"/>
              <a:gd name="connsiteY3588" fmla="*/ 210026 h 514350"/>
              <a:gd name="connsiteX3589" fmla="*/ 5540217 w 6400800"/>
              <a:gd name="connsiteY3589" fmla="*/ 218599 h 514350"/>
              <a:gd name="connsiteX3590" fmla="*/ 5507831 w 6400800"/>
              <a:gd name="connsiteY3590" fmla="*/ 312896 h 514350"/>
              <a:gd name="connsiteX3591" fmla="*/ 5507831 w 6400800"/>
              <a:gd name="connsiteY3591" fmla="*/ 312896 h 514350"/>
              <a:gd name="connsiteX3592" fmla="*/ 5507831 w 6400800"/>
              <a:gd name="connsiteY3592" fmla="*/ 313849 h 514350"/>
              <a:gd name="connsiteX3593" fmla="*/ 5507831 w 6400800"/>
              <a:gd name="connsiteY3593" fmla="*/ 312896 h 514350"/>
              <a:gd name="connsiteX3594" fmla="*/ 5481162 w 6400800"/>
              <a:gd name="connsiteY3594" fmla="*/ 326231 h 514350"/>
              <a:gd name="connsiteX3595" fmla="*/ 5480209 w 6400800"/>
              <a:gd name="connsiteY3595" fmla="*/ 330994 h 514350"/>
              <a:gd name="connsiteX3596" fmla="*/ 5479256 w 6400800"/>
              <a:gd name="connsiteY3596" fmla="*/ 324326 h 514350"/>
              <a:gd name="connsiteX3597" fmla="*/ 5479256 w 6400800"/>
              <a:gd name="connsiteY3597" fmla="*/ 322421 h 514350"/>
              <a:gd name="connsiteX3598" fmla="*/ 5478304 w 6400800"/>
              <a:gd name="connsiteY3598" fmla="*/ 311944 h 514350"/>
              <a:gd name="connsiteX3599" fmla="*/ 5482114 w 6400800"/>
              <a:gd name="connsiteY3599" fmla="*/ 325279 h 514350"/>
              <a:gd name="connsiteX3600" fmla="*/ 5481162 w 6400800"/>
              <a:gd name="connsiteY3600" fmla="*/ 326231 h 514350"/>
              <a:gd name="connsiteX3601" fmla="*/ 5493544 w 6400800"/>
              <a:gd name="connsiteY3601" fmla="*/ 339566 h 514350"/>
              <a:gd name="connsiteX3602" fmla="*/ 5493544 w 6400800"/>
              <a:gd name="connsiteY3602" fmla="*/ 339566 h 514350"/>
              <a:gd name="connsiteX3603" fmla="*/ 5493544 w 6400800"/>
              <a:gd name="connsiteY3603" fmla="*/ 339566 h 514350"/>
              <a:gd name="connsiteX3604" fmla="*/ 5493544 w 6400800"/>
              <a:gd name="connsiteY3604" fmla="*/ 339566 h 514350"/>
              <a:gd name="connsiteX3605" fmla="*/ 5488781 w 6400800"/>
              <a:gd name="connsiteY3605" fmla="*/ 261461 h 514350"/>
              <a:gd name="connsiteX3606" fmla="*/ 5488781 w 6400800"/>
              <a:gd name="connsiteY3606" fmla="*/ 261461 h 514350"/>
              <a:gd name="connsiteX3607" fmla="*/ 5490687 w 6400800"/>
              <a:gd name="connsiteY3607" fmla="*/ 267176 h 514350"/>
              <a:gd name="connsiteX3608" fmla="*/ 5487829 w 6400800"/>
              <a:gd name="connsiteY3608" fmla="*/ 264319 h 514350"/>
              <a:gd name="connsiteX3609" fmla="*/ 5488781 w 6400800"/>
              <a:gd name="connsiteY3609" fmla="*/ 261461 h 514350"/>
              <a:gd name="connsiteX3610" fmla="*/ 5483067 w 6400800"/>
              <a:gd name="connsiteY3610" fmla="*/ 280511 h 514350"/>
              <a:gd name="connsiteX3611" fmla="*/ 5484971 w 6400800"/>
              <a:gd name="connsiteY3611" fmla="*/ 272891 h 514350"/>
              <a:gd name="connsiteX3612" fmla="*/ 5496401 w 6400800"/>
              <a:gd name="connsiteY3612" fmla="*/ 291941 h 514350"/>
              <a:gd name="connsiteX3613" fmla="*/ 5500212 w 6400800"/>
              <a:gd name="connsiteY3613" fmla="*/ 297656 h 514350"/>
              <a:gd name="connsiteX3614" fmla="*/ 5497354 w 6400800"/>
              <a:gd name="connsiteY3614" fmla="*/ 307181 h 514350"/>
              <a:gd name="connsiteX3615" fmla="*/ 5496401 w 6400800"/>
              <a:gd name="connsiteY3615" fmla="*/ 310991 h 514350"/>
              <a:gd name="connsiteX3616" fmla="*/ 5493544 w 6400800"/>
              <a:gd name="connsiteY3616" fmla="*/ 307181 h 514350"/>
              <a:gd name="connsiteX3617" fmla="*/ 5495449 w 6400800"/>
              <a:gd name="connsiteY3617" fmla="*/ 311944 h 514350"/>
              <a:gd name="connsiteX3618" fmla="*/ 5494496 w 6400800"/>
              <a:gd name="connsiteY3618" fmla="*/ 319564 h 514350"/>
              <a:gd name="connsiteX3619" fmla="*/ 5492592 w 6400800"/>
              <a:gd name="connsiteY3619" fmla="*/ 330041 h 514350"/>
              <a:gd name="connsiteX3620" fmla="*/ 5488781 w 6400800"/>
              <a:gd name="connsiteY3620" fmla="*/ 333851 h 514350"/>
              <a:gd name="connsiteX3621" fmla="*/ 5485924 w 6400800"/>
              <a:gd name="connsiteY3621" fmla="*/ 327184 h 514350"/>
              <a:gd name="connsiteX3622" fmla="*/ 5487829 w 6400800"/>
              <a:gd name="connsiteY3622" fmla="*/ 312896 h 514350"/>
              <a:gd name="connsiteX3623" fmla="*/ 5489734 w 6400800"/>
              <a:gd name="connsiteY3623" fmla="*/ 299561 h 514350"/>
              <a:gd name="connsiteX3624" fmla="*/ 5484019 w 6400800"/>
              <a:gd name="connsiteY3624" fmla="*/ 311944 h 514350"/>
              <a:gd name="connsiteX3625" fmla="*/ 5483067 w 6400800"/>
              <a:gd name="connsiteY3625" fmla="*/ 313849 h 514350"/>
              <a:gd name="connsiteX3626" fmla="*/ 5483067 w 6400800"/>
              <a:gd name="connsiteY3626" fmla="*/ 312896 h 514350"/>
              <a:gd name="connsiteX3627" fmla="*/ 5478304 w 6400800"/>
              <a:gd name="connsiteY3627" fmla="*/ 292894 h 514350"/>
              <a:gd name="connsiteX3628" fmla="*/ 5479256 w 6400800"/>
              <a:gd name="connsiteY3628" fmla="*/ 309086 h 514350"/>
              <a:gd name="connsiteX3629" fmla="*/ 5479256 w 6400800"/>
              <a:gd name="connsiteY3629" fmla="*/ 308134 h 514350"/>
              <a:gd name="connsiteX3630" fmla="*/ 5476399 w 6400800"/>
              <a:gd name="connsiteY3630" fmla="*/ 300514 h 514350"/>
              <a:gd name="connsiteX3631" fmla="*/ 5483067 w 6400800"/>
              <a:gd name="connsiteY3631" fmla="*/ 280511 h 514350"/>
              <a:gd name="connsiteX3632" fmla="*/ 5472589 w 6400800"/>
              <a:gd name="connsiteY3632" fmla="*/ 254794 h 514350"/>
              <a:gd name="connsiteX3633" fmla="*/ 5475446 w 6400800"/>
              <a:gd name="connsiteY3633" fmla="*/ 258604 h 514350"/>
              <a:gd name="connsiteX3634" fmla="*/ 5471637 w 6400800"/>
              <a:gd name="connsiteY3634" fmla="*/ 268129 h 514350"/>
              <a:gd name="connsiteX3635" fmla="*/ 5468779 w 6400800"/>
              <a:gd name="connsiteY3635" fmla="*/ 249079 h 514350"/>
              <a:gd name="connsiteX3636" fmla="*/ 5472589 w 6400800"/>
              <a:gd name="connsiteY3636" fmla="*/ 254794 h 514350"/>
              <a:gd name="connsiteX3637" fmla="*/ 5452587 w 6400800"/>
              <a:gd name="connsiteY3637" fmla="*/ 208121 h 514350"/>
              <a:gd name="connsiteX3638" fmla="*/ 5452587 w 6400800"/>
              <a:gd name="connsiteY3638" fmla="*/ 210026 h 514350"/>
              <a:gd name="connsiteX3639" fmla="*/ 5454492 w 6400800"/>
              <a:gd name="connsiteY3639" fmla="*/ 225266 h 514350"/>
              <a:gd name="connsiteX3640" fmla="*/ 5454492 w 6400800"/>
              <a:gd name="connsiteY3640" fmla="*/ 228124 h 514350"/>
              <a:gd name="connsiteX3641" fmla="*/ 5450681 w 6400800"/>
              <a:gd name="connsiteY3641" fmla="*/ 225266 h 514350"/>
              <a:gd name="connsiteX3642" fmla="*/ 5452587 w 6400800"/>
              <a:gd name="connsiteY3642" fmla="*/ 208121 h 514350"/>
              <a:gd name="connsiteX3643" fmla="*/ 5449729 w 6400800"/>
              <a:gd name="connsiteY3643" fmla="*/ 250031 h 514350"/>
              <a:gd name="connsiteX3644" fmla="*/ 5451634 w 6400800"/>
              <a:gd name="connsiteY3644" fmla="*/ 228124 h 514350"/>
              <a:gd name="connsiteX3645" fmla="*/ 5453539 w 6400800"/>
              <a:gd name="connsiteY3645" fmla="*/ 230029 h 514350"/>
              <a:gd name="connsiteX3646" fmla="*/ 5455444 w 6400800"/>
              <a:gd name="connsiteY3646" fmla="*/ 232886 h 514350"/>
              <a:gd name="connsiteX3647" fmla="*/ 5456396 w 6400800"/>
              <a:gd name="connsiteY3647" fmla="*/ 243364 h 514350"/>
              <a:gd name="connsiteX3648" fmla="*/ 5459254 w 6400800"/>
              <a:gd name="connsiteY3648" fmla="*/ 282416 h 514350"/>
              <a:gd name="connsiteX3649" fmla="*/ 5460206 w 6400800"/>
              <a:gd name="connsiteY3649" fmla="*/ 299561 h 514350"/>
              <a:gd name="connsiteX3650" fmla="*/ 5455444 w 6400800"/>
              <a:gd name="connsiteY3650" fmla="*/ 313849 h 514350"/>
              <a:gd name="connsiteX3651" fmla="*/ 5447824 w 6400800"/>
              <a:gd name="connsiteY3651" fmla="*/ 280511 h 514350"/>
              <a:gd name="connsiteX3652" fmla="*/ 5446871 w 6400800"/>
              <a:gd name="connsiteY3652" fmla="*/ 276701 h 514350"/>
              <a:gd name="connsiteX3653" fmla="*/ 5449729 w 6400800"/>
              <a:gd name="connsiteY3653" fmla="*/ 250031 h 514350"/>
              <a:gd name="connsiteX3654" fmla="*/ 5443062 w 6400800"/>
              <a:gd name="connsiteY3654" fmla="*/ 327184 h 514350"/>
              <a:gd name="connsiteX3655" fmla="*/ 5445919 w 6400800"/>
              <a:gd name="connsiteY3655" fmla="*/ 343376 h 514350"/>
              <a:gd name="connsiteX3656" fmla="*/ 5443062 w 6400800"/>
              <a:gd name="connsiteY3656" fmla="*/ 334804 h 514350"/>
              <a:gd name="connsiteX3657" fmla="*/ 5443062 w 6400800"/>
              <a:gd name="connsiteY3657" fmla="*/ 327184 h 514350"/>
              <a:gd name="connsiteX3658" fmla="*/ 5417344 w 6400800"/>
              <a:gd name="connsiteY3658" fmla="*/ 318611 h 514350"/>
              <a:gd name="connsiteX3659" fmla="*/ 5419249 w 6400800"/>
              <a:gd name="connsiteY3659" fmla="*/ 312896 h 514350"/>
              <a:gd name="connsiteX3660" fmla="*/ 5421154 w 6400800"/>
              <a:gd name="connsiteY3660" fmla="*/ 320516 h 514350"/>
              <a:gd name="connsiteX3661" fmla="*/ 5421154 w 6400800"/>
              <a:gd name="connsiteY3661" fmla="*/ 321469 h 514350"/>
              <a:gd name="connsiteX3662" fmla="*/ 5421154 w 6400800"/>
              <a:gd name="connsiteY3662" fmla="*/ 320516 h 514350"/>
              <a:gd name="connsiteX3663" fmla="*/ 5421154 w 6400800"/>
              <a:gd name="connsiteY3663" fmla="*/ 322421 h 514350"/>
              <a:gd name="connsiteX3664" fmla="*/ 5418296 w 6400800"/>
              <a:gd name="connsiteY3664" fmla="*/ 331946 h 514350"/>
              <a:gd name="connsiteX3665" fmla="*/ 5417344 w 6400800"/>
              <a:gd name="connsiteY3665" fmla="*/ 329089 h 514350"/>
              <a:gd name="connsiteX3666" fmla="*/ 5417344 w 6400800"/>
              <a:gd name="connsiteY3666" fmla="*/ 318611 h 514350"/>
              <a:gd name="connsiteX3667" fmla="*/ 5416392 w 6400800"/>
              <a:gd name="connsiteY3667" fmla="*/ 334804 h 514350"/>
              <a:gd name="connsiteX3668" fmla="*/ 5417344 w 6400800"/>
              <a:gd name="connsiteY3668" fmla="*/ 335756 h 514350"/>
              <a:gd name="connsiteX3669" fmla="*/ 5416392 w 6400800"/>
              <a:gd name="connsiteY3669" fmla="*/ 337661 h 514350"/>
              <a:gd name="connsiteX3670" fmla="*/ 5416392 w 6400800"/>
              <a:gd name="connsiteY3670" fmla="*/ 334804 h 514350"/>
              <a:gd name="connsiteX3671" fmla="*/ 5405914 w 6400800"/>
              <a:gd name="connsiteY3671" fmla="*/ 325279 h 514350"/>
              <a:gd name="connsiteX3672" fmla="*/ 5407819 w 6400800"/>
              <a:gd name="connsiteY3672" fmla="*/ 271939 h 514350"/>
              <a:gd name="connsiteX3673" fmla="*/ 5407819 w 6400800"/>
              <a:gd name="connsiteY3673" fmla="*/ 267176 h 514350"/>
              <a:gd name="connsiteX3674" fmla="*/ 5414487 w 6400800"/>
              <a:gd name="connsiteY3674" fmla="*/ 292894 h 514350"/>
              <a:gd name="connsiteX3675" fmla="*/ 5414487 w 6400800"/>
              <a:gd name="connsiteY3675" fmla="*/ 293846 h 514350"/>
              <a:gd name="connsiteX3676" fmla="*/ 5411629 w 6400800"/>
              <a:gd name="connsiteY3676" fmla="*/ 303371 h 514350"/>
              <a:gd name="connsiteX3677" fmla="*/ 5404962 w 6400800"/>
              <a:gd name="connsiteY3677" fmla="*/ 331946 h 514350"/>
              <a:gd name="connsiteX3678" fmla="*/ 5404962 w 6400800"/>
              <a:gd name="connsiteY3678" fmla="*/ 332899 h 514350"/>
              <a:gd name="connsiteX3679" fmla="*/ 5405914 w 6400800"/>
              <a:gd name="connsiteY3679" fmla="*/ 325279 h 514350"/>
              <a:gd name="connsiteX3680" fmla="*/ 5384006 w 6400800"/>
              <a:gd name="connsiteY3680" fmla="*/ 310991 h 514350"/>
              <a:gd name="connsiteX3681" fmla="*/ 5386864 w 6400800"/>
              <a:gd name="connsiteY3681" fmla="*/ 334804 h 514350"/>
              <a:gd name="connsiteX3682" fmla="*/ 5384959 w 6400800"/>
              <a:gd name="connsiteY3682" fmla="*/ 341471 h 514350"/>
              <a:gd name="connsiteX3683" fmla="*/ 5382101 w 6400800"/>
              <a:gd name="connsiteY3683" fmla="*/ 325279 h 514350"/>
              <a:gd name="connsiteX3684" fmla="*/ 5378292 w 6400800"/>
              <a:gd name="connsiteY3684" fmla="*/ 305276 h 514350"/>
              <a:gd name="connsiteX3685" fmla="*/ 5381149 w 6400800"/>
              <a:gd name="connsiteY3685" fmla="*/ 294799 h 514350"/>
              <a:gd name="connsiteX3686" fmla="*/ 5384006 w 6400800"/>
              <a:gd name="connsiteY3686" fmla="*/ 310991 h 514350"/>
              <a:gd name="connsiteX3687" fmla="*/ 5379244 w 6400800"/>
              <a:gd name="connsiteY3687" fmla="*/ 274796 h 514350"/>
              <a:gd name="connsiteX3688" fmla="*/ 5379244 w 6400800"/>
              <a:gd name="connsiteY3688" fmla="*/ 271939 h 514350"/>
              <a:gd name="connsiteX3689" fmla="*/ 5381149 w 6400800"/>
              <a:gd name="connsiteY3689" fmla="*/ 284321 h 514350"/>
              <a:gd name="connsiteX3690" fmla="*/ 5380196 w 6400800"/>
              <a:gd name="connsiteY3690" fmla="*/ 285274 h 514350"/>
              <a:gd name="connsiteX3691" fmla="*/ 5378292 w 6400800"/>
              <a:gd name="connsiteY3691" fmla="*/ 290036 h 514350"/>
              <a:gd name="connsiteX3692" fmla="*/ 5379244 w 6400800"/>
              <a:gd name="connsiteY3692" fmla="*/ 274796 h 514350"/>
              <a:gd name="connsiteX3693" fmla="*/ 5332571 w 6400800"/>
              <a:gd name="connsiteY3693" fmla="*/ 321469 h 514350"/>
              <a:gd name="connsiteX3694" fmla="*/ 5338287 w 6400800"/>
              <a:gd name="connsiteY3694" fmla="*/ 309086 h 514350"/>
              <a:gd name="connsiteX3695" fmla="*/ 5338287 w 6400800"/>
              <a:gd name="connsiteY3695" fmla="*/ 310039 h 514350"/>
              <a:gd name="connsiteX3696" fmla="*/ 5326856 w 6400800"/>
              <a:gd name="connsiteY3696" fmla="*/ 351949 h 514350"/>
              <a:gd name="connsiteX3697" fmla="*/ 5323999 w 6400800"/>
              <a:gd name="connsiteY3697" fmla="*/ 336709 h 514350"/>
              <a:gd name="connsiteX3698" fmla="*/ 5332571 w 6400800"/>
              <a:gd name="connsiteY3698" fmla="*/ 321469 h 514350"/>
              <a:gd name="connsiteX3699" fmla="*/ 5319237 w 6400800"/>
              <a:gd name="connsiteY3699" fmla="*/ 350996 h 514350"/>
              <a:gd name="connsiteX3700" fmla="*/ 5323046 w 6400800"/>
              <a:gd name="connsiteY3700" fmla="*/ 342424 h 514350"/>
              <a:gd name="connsiteX3701" fmla="*/ 5322094 w 6400800"/>
              <a:gd name="connsiteY3701" fmla="*/ 371951 h 514350"/>
              <a:gd name="connsiteX3702" fmla="*/ 5319237 w 6400800"/>
              <a:gd name="connsiteY3702" fmla="*/ 362426 h 514350"/>
              <a:gd name="connsiteX3703" fmla="*/ 5319237 w 6400800"/>
              <a:gd name="connsiteY3703" fmla="*/ 350996 h 514350"/>
              <a:gd name="connsiteX3704" fmla="*/ 5316379 w 6400800"/>
              <a:gd name="connsiteY3704" fmla="*/ 392906 h 514350"/>
              <a:gd name="connsiteX3705" fmla="*/ 5317331 w 6400800"/>
              <a:gd name="connsiteY3705" fmla="*/ 382429 h 514350"/>
              <a:gd name="connsiteX3706" fmla="*/ 5318284 w 6400800"/>
              <a:gd name="connsiteY3706" fmla="*/ 390049 h 514350"/>
              <a:gd name="connsiteX3707" fmla="*/ 5315426 w 6400800"/>
              <a:gd name="connsiteY3707" fmla="*/ 399574 h 514350"/>
              <a:gd name="connsiteX3708" fmla="*/ 5316379 w 6400800"/>
              <a:gd name="connsiteY3708" fmla="*/ 392906 h 514350"/>
              <a:gd name="connsiteX3709" fmla="*/ 5285899 w 6400800"/>
              <a:gd name="connsiteY3709" fmla="*/ 293846 h 514350"/>
              <a:gd name="connsiteX3710" fmla="*/ 5286851 w 6400800"/>
              <a:gd name="connsiteY3710" fmla="*/ 298609 h 514350"/>
              <a:gd name="connsiteX3711" fmla="*/ 5283994 w 6400800"/>
              <a:gd name="connsiteY3711" fmla="*/ 302419 h 514350"/>
              <a:gd name="connsiteX3712" fmla="*/ 5285899 w 6400800"/>
              <a:gd name="connsiteY3712" fmla="*/ 293846 h 514350"/>
              <a:gd name="connsiteX3713" fmla="*/ 5279231 w 6400800"/>
              <a:gd name="connsiteY3713" fmla="*/ 319564 h 514350"/>
              <a:gd name="connsiteX3714" fmla="*/ 5282089 w 6400800"/>
              <a:gd name="connsiteY3714" fmla="*/ 311944 h 514350"/>
              <a:gd name="connsiteX3715" fmla="*/ 5287804 w 6400800"/>
              <a:gd name="connsiteY3715" fmla="*/ 302419 h 514350"/>
              <a:gd name="connsiteX3716" fmla="*/ 5288756 w 6400800"/>
              <a:gd name="connsiteY3716" fmla="*/ 309086 h 514350"/>
              <a:gd name="connsiteX3717" fmla="*/ 5292567 w 6400800"/>
              <a:gd name="connsiteY3717" fmla="*/ 340519 h 514350"/>
              <a:gd name="connsiteX3718" fmla="*/ 5287804 w 6400800"/>
              <a:gd name="connsiteY3718" fmla="*/ 363379 h 514350"/>
              <a:gd name="connsiteX3719" fmla="*/ 5287804 w 6400800"/>
              <a:gd name="connsiteY3719" fmla="*/ 351949 h 514350"/>
              <a:gd name="connsiteX3720" fmla="*/ 5287804 w 6400800"/>
              <a:gd name="connsiteY3720" fmla="*/ 335756 h 514350"/>
              <a:gd name="connsiteX3721" fmla="*/ 5283994 w 6400800"/>
              <a:gd name="connsiteY3721" fmla="*/ 350996 h 514350"/>
              <a:gd name="connsiteX3722" fmla="*/ 5280184 w 6400800"/>
              <a:gd name="connsiteY3722" fmla="*/ 369094 h 514350"/>
              <a:gd name="connsiteX3723" fmla="*/ 5280184 w 6400800"/>
              <a:gd name="connsiteY3723" fmla="*/ 370046 h 514350"/>
              <a:gd name="connsiteX3724" fmla="*/ 5277326 w 6400800"/>
              <a:gd name="connsiteY3724" fmla="*/ 350044 h 514350"/>
              <a:gd name="connsiteX3725" fmla="*/ 5275421 w 6400800"/>
              <a:gd name="connsiteY3725" fmla="*/ 335756 h 514350"/>
              <a:gd name="connsiteX3726" fmla="*/ 5279231 w 6400800"/>
              <a:gd name="connsiteY3726" fmla="*/ 319564 h 514350"/>
              <a:gd name="connsiteX3727" fmla="*/ 5236369 w 6400800"/>
              <a:gd name="connsiteY3727" fmla="*/ 318611 h 514350"/>
              <a:gd name="connsiteX3728" fmla="*/ 5235417 w 6400800"/>
              <a:gd name="connsiteY3728" fmla="*/ 320516 h 514350"/>
              <a:gd name="connsiteX3729" fmla="*/ 5230654 w 6400800"/>
              <a:gd name="connsiteY3729" fmla="*/ 311944 h 514350"/>
              <a:gd name="connsiteX3730" fmla="*/ 5230654 w 6400800"/>
              <a:gd name="connsiteY3730" fmla="*/ 310991 h 514350"/>
              <a:gd name="connsiteX3731" fmla="*/ 5239226 w 6400800"/>
              <a:gd name="connsiteY3731" fmla="*/ 295751 h 514350"/>
              <a:gd name="connsiteX3732" fmla="*/ 5236369 w 6400800"/>
              <a:gd name="connsiteY3732" fmla="*/ 318611 h 514350"/>
              <a:gd name="connsiteX3733" fmla="*/ 5230654 w 6400800"/>
              <a:gd name="connsiteY3733" fmla="*/ 281464 h 514350"/>
              <a:gd name="connsiteX3734" fmla="*/ 5237321 w 6400800"/>
              <a:gd name="connsiteY3734" fmla="*/ 265271 h 514350"/>
              <a:gd name="connsiteX3735" fmla="*/ 5243989 w 6400800"/>
              <a:gd name="connsiteY3735" fmla="*/ 251936 h 514350"/>
              <a:gd name="connsiteX3736" fmla="*/ 5242084 w 6400800"/>
              <a:gd name="connsiteY3736" fmla="*/ 264319 h 514350"/>
              <a:gd name="connsiteX3737" fmla="*/ 5240179 w 6400800"/>
              <a:gd name="connsiteY3737" fmla="*/ 283369 h 514350"/>
              <a:gd name="connsiteX3738" fmla="*/ 5228749 w 6400800"/>
              <a:gd name="connsiteY3738" fmla="*/ 299561 h 514350"/>
              <a:gd name="connsiteX3739" fmla="*/ 5227796 w 6400800"/>
              <a:gd name="connsiteY3739" fmla="*/ 290036 h 514350"/>
              <a:gd name="connsiteX3740" fmla="*/ 5230654 w 6400800"/>
              <a:gd name="connsiteY3740" fmla="*/ 281464 h 514350"/>
              <a:gd name="connsiteX3741" fmla="*/ 5211604 w 6400800"/>
              <a:gd name="connsiteY3741" fmla="*/ 344329 h 514350"/>
              <a:gd name="connsiteX3742" fmla="*/ 5213509 w 6400800"/>
              <a:gd name="connsiteY3742" fmla="*/ 341471 h 514350"/>
              <a:gd name="connsiteX3743" fmla="*/ 5213509 w 6400800"/>
              <a:gd name="connsiteY3743" fmla="*/ 341471 h 514350"/>
              <a:gd name="connsiteX3744" fmla="*/ 5213509 w 6400800"/>
              <a:gd name="connsiteY3744" fmla="*/ 342424 h 514350"/>
              <a:gd name="connsiteX3745" fmla="*/ 5211604 w 6400800"/>
              <a:gd name="connsiteY3745" fmla="*/ 344329 h 514350"/>
              <a:gd name="connsiteX3746" fmla="*/ 5211604 w 6400800"/>
              <a:gd name="connsiteY3746" fmla="*/ 344329 h 514350"/>
              <a:gd name="connsiteX3747" fmla="*/ 5214462 w 6400800"/>
              <a:gd name="connsiteY3747" fmla="*/ 343376 h 514350"/>
              <a:gd name="connsiteX3748" fmla="*/ 5216367 w 6400800"/>
              <a:gd name="connsiteY3748" fmla="*/ 348139 h 514350"/>
              <a:gd name="connsiteX3749" fmla="*/ 5213509 w 6400800"/>
              <a:gd name="connsiteY3749" fmla="*/ 352901 h 514350"/>
              <a:gd name="connsiteX3750" fmla="*/ 5212556 w 6400800"/>
              <a:gd name="connsiteY3750" fmla="*/ 350996 h 514350"/>
              <a:gd name="connsiteX3751" fmla="*/ 5212556 w 6400800"/>
              <a:gd name="connsiteY3751" fmla="*/ 349091 h 514350"/>
              <a:gd name="connsiteX3752" fmla="*/ 5214462 w 6400800"/>
              <a:gd name="connsiteY3752" fmla="*/ 343376 h 514350"/>
              <a:gd name="connsiteX3753" fmla="*/ 5214462 w 6400800"/>
              <a:gd name="connsiteY3753" fmla="*/ 343376 h 514350"/>
              <a:gd name="connsiteX3754" fmla="*/ 5211604 w 6400800"/>
              <a:gd name="connsiteY3754" fmla="*/ 290989 h 514350"/>
              <a:gd name="connsiteX3755" fmla="*/ 5211604 w 6400800"/>
              <a:gd name="connsiteY3755" fmla="*/ 290989 h 514350"/>
              <a:gd name="connsiteX3756" fmla="*/ 5213509 w 6400800"/>
              <a:gd name="connsiteY3756" fmla="*/ 296704 h 514350"/>
              <a:gd name="connsiteX3757" fmla="*/ 5210651 w 6400800"/>
              <a:gd name="connsiteY3757" fmla="*/ 302419 h 514350"/>
              <a:gd name="connsiteX3758" fmla="*/ 5211604 w 6400800"/>
              <a:gd name="connsiteY3758" fmla="*/ 290989 h 514350"/>
              <a:gd name="connsiteX3759" fmla="*/ 5189696 w 6400800"/>
              <a:gd name="connsiteY3759" fmla="*/ 260509 h 514350"/>
              <a:gd name="connsiteX3760" fmla="*/ 5189696 w 6400800"/>
              <a:gd name="connsiteY3760" fmla="*/ 264319 h 514350"/>
              <a:gd name="connsiteX3761" fmla="*/ 5186839 w 6400800"/>
              <a:gd name="connsiteY3761" fmla="*/ 258604 h 514350"/>
              <a:gd name="connsiteX3762" fmla="*/ 5187792 w 6400800"/>
              <a:gd name="connsiteY3762" fmla="*/ 257651 h 514350"/>
              <a:gd name="connsiteX3763" fmla="*/ 5189696 w 6400800"/>
              <a:gd name="connsiteY3763" fmla="*/ 253841 h 514350"/>
              <a:gd name="connsiteX3764" fmla="*/ 5189696 w 6400800"/>
              <a:gd name="connsiteY3764" fmla="*/ 260509 h 514350"/>
              <a:gd name="connsiteX3765" fmla="*/ 5178267 w 6400800"/>
              <a:gd name="connsiteY3765" fmla="*/ 230981 h 514350"/>
              <a:gd name="connsiteX3766" fmla="*/ 5186839 w 6400800"/>
              <a:gd name="connsiteY3766" fmla="*/ 213836 h 514350"/>
              <a:gd name="connsiteX3767" fmla="*/ 5188744 w 6400800"/>
              <a:gd name="connsiteY3767" fmla="*/ 210026 h 514350"/>
              <a:gd name="connsiteX3768" fmla="*/ 5188744 w 6400800"/>
              <a:gd name="connsiteY3768" fmla="*/ 219551 h 514350"/>
              <a:gd name="connsiteX3769" fmla="*/ 5188744 w 6400800"/>
              <a:gd name="connsiteY3769" fmla="*/ 254794 h 514350"/>
              <a:gd name="connsiteX3770" fmla="*/ 5185887 w 6400800"/>
              <a:gd name="connsiteY3770" fmla="*/ 258604 h 514350"/>
              <a:gd name="connsiteX3771" fmla="*/ 5185887 w 6400800"/>
              <a:gd name="connsiteY3771" fmla="*/ 258604 h 514350"/>
              <a:gd name="connsiteX3772" fmla="*/ 5178267 w 6400800"/>
              <a:gd name="connsiteY3772" fmla="*/ 243364 h 514350"/>
              <a:gd name="connsiteX3773" fmla="*/ 5175409 w 6400800"/>
              <a:gd name="connsiteY3773" fmla="*/ 238601 h 514350"/>
              <a:gd name="connsiteX3774" fmla="*/ 5178267 w 6400800"/>
              <a:gd name="connsiteY3774" fmla="*/ 230981 h 514350"/>
              <a:gd name="connsiteX3775" fmla="*/ 5168742 w 6400800"/>
              <a:gd name="connsiteY3775" fmla="*/ 238601 h 514350"/>
              <a:gd name="connsiteX3776" fmla="*/ 5168742 w 6400800"/>
              <a:gd name="connsiteY3776" fmla="*/ 238601 h 514350"/>
              <a:gd name="connsiteX3777" fmla="*/ 5168742 w 6400800"/>
              <a:gd name="connsiteY3777" fmla="*/ 238601 h 514350"/>
              <a:gd name="connsiteX3778" fmla="*/ 5168742 w 6400800"/>
              <a:gd name="connsiteY3778" fmla="*/ 238601 h 514350"/>
              <a:gd name="connsiteX3779" fmla="*/ 5166837 w 6400800"/>
              <a:gd name="connsiteY3779" fmla="*/ 280511 h 514350"/>
              <a:gd name="connsiteX3780" fmla="*/ 5167789 w 6400800"/>
              <a:gd name="connsiteY3780" fmla="*/ 259556 h 514350"/>
              <a:gd name="connsiteX3781" fmla="*/ 5167789 w 6400800"/>
              <a:gd name="connsiteY3781" fmla="*/ 259556 h 514350"/>
              <a:gd name="connsiteX3782" fmla="*/ 5171599 w 6400800"/>
              <a:gd name="connsiteY3782" fmla="*/ 248126 h 514350"/>
              <a:gd name="connsiteX3783" fmla="*/ 5177314 w 6400800"/>
              <a:gd name="connsiteY3783" fmla="*/ 263366 h 514350"/>
              <a:gd name="connsiteX3784" fmla="*/ 5179219 w 6400800"/>
              <a:gd name="connsiteY3784" fmla="*/ 267176 h 514350"/>
              <a:gd name="connsiteX3785" fmla="*/ 5176362 w 6400800"/>
              <a:gd name="connsiteY3785" fmla="*/ 271939 h 514350"/>
              <a:gd name="connsiteX3786" fmla="*/ 5166837 w 6400800"/>
              <a:gd name="connsiteY3786" fmla="*/ 287179 h 514350"/>
              <a:gd name="connsiteX3787" fmla="*/ 5166837 w 6400800"/>
              <a:gd name="connsiteY3787" fmla="*/ 280511 h 514350"/>
              <a:gd name="connsiteX3788" fmla="*/ 5166837 w 6400800"/>
              <a:gd name="connsiteY3788" fmla="*/ 307181 h 514350"/>
              <a:gd name="connsiteX3789" fmla="*/ 5170646 w 6400800"/>
              <a:gd name="connsiteY3789" fmla="*/ 296704 h 514350"/>
              <a:gd name="connsiteX3790" fmla="*/ 5171599 w 6400800"/>
              <a:gd name="connsiteY3790" fmla="*/ 293846 h 514350"/>
              <a:gd name="connsiteX3791" fmla="*/ 5176362 w 6400800"/>
              <a:gd name="connsiteY3791" fmla="*/ 289084 h 514350"/>
              <a:gd name="connsiteX3792" fmla="*/ 5181124 w 6400800"/>
              <a:gd name="connsiteY3792" fmla="*/ 284321 h 514350"/>
              <a:gd name="connsiteX3793" fmla="*/ 5175409 w 6400800"/>
              <a:gd name="connsiteY3793" fmla="*/ 288131 h 514350"/>
              <a:gd name="connsiteX3794" fmla="*/ 5172551 w 6400800"/>
              <a:gd name="connsiteY3794" fmla="*/ 290036 h 514350"/>
              <a:gd name="connsiteX3795" fmla="*/ 5179219 w 6400800"/>
              <a:gd name="connsiteY3795" fmla="*/ 272891 h 514350"/>
              <a:gd name="connsiteX3796" fmla="*/ 5180171 w 6400800"/>
              <a:gd name="connsiteY3796" fmla="*/ 270034 h 514350"/>
              <a:gd name="connsiteX3797" fmla="*/ 5184934 w 6400800"/>
              <a:gd name="connsiteY3797" fmla="*/ 280511 h 514350"/>
              <a:gd name="connsiteX3798" fmla="*/ 5190649 w 6400800"/>
              <a:gd name="connsiteY3798" fmla="*/ 292894 h 514350"/>
              <a:gd name="connsiteX3799" fmla="*/ 5190649 w 6400800"/>
              <a:gd name="connsiteY3799" fmla="*/ 298609 h 514350"/>
              <a:gd name="connsiteX3800" fmla="*/ 5192554 w 6400800"/>
              <a:gd name="connsiteY3800" fmla="*/ 330041 h 514350"/>
              <a:gd name="connsiteX3801" fmla="*/ 5192554 w 6400800"/>
              <a:gd name="connsiteY3801" fmla="*/ 335756 h 514350"/>
              <a:gd name="connsiteX3802" fmla="*/ 5192554 w 6400800"/>
              <a:gd name="connsiteY3802" fmla="*/ 336709 h 514350"/>
              <a:gd name="connsiteX3803" fmla="*/ 5191601 w 6400800"/>
              <a:gd name="connsiteY3803" fmla="*/ 338614 h 514350"/>
              <a:gd name="connsiteX3804" fmla="*/ 5187792 w 6400800"/>
              <a:gd name="connsiteY3804" fmla="*/ 348139 h 514350"/>
              <a:gd name="connsiteX3805" fmla="*/ 5183981 w 6400800"/>
              <a:gd name="connsiteY3805" fmla="*/ 309086 h 514350"/>
              <a:gd name="connsiteX3806" fmla="*/ 5177314 w 6400800"/>
              <a:gd name="connsiteY3806" fmla="*/ 348139 h 514350"/>
              <a:gd name="connsiteX3807" fmla="*/ 5176362 w 6400800"/>
              <a:gd name="connsiteY3807" fmla="*/ 354806 h 514350"/>
              <a:gd name="connsiteX3808" fmla="*/ 5174456 w 6400800"/>
              <a:gd name="connsiteY3808" fmla="*/ 349091 h 514350"/>
              <a:gd name="connsiteX3809" fmla="*/ 5171599 w 6400800"/>
              <a:gd name="connsiteY3809" fmla="*/ 341471 h 514350"/>
              <a:gd name="connsiteX3810" fmla="*/ 5173504 w 6400800"/>
              <a:gd name="connsiteY3810" fmla="*/ 328136 h 514350"/>
              <a:gd name="connsiteX3811" fmla="*/ 5169694 w 6400800"/>
              <a:gd name="connsiteY3811" fmla="*/ 338614 h 514350"/>
              <a:gd name="connsiteX3812" fmla="*/ 5167789 w 6400800"/>
              <a:gd name="connsiteY3812" fmla="*/ 334804 h 514350"/>
              <a:gd name="connsiteX3813" fmla="*/ 5165884 w 6400800"/>
              <a:gd name="connsiteY3813" fmla="*/ 312896 h 514350"/>
              <a:gd name="connsiteX3814" fmla="*/ 5166837 w 6400800"/>
              <a:gd name="connsiteY3814" fmla="*/ 307181 h 514350"/>
              <a:gd name="connsiteX3815" fmla="*/ 5161121 w 6400800"/>
              <a:gd name="connsiteY3815" fmla="*/ 218599 h 514350"/>
              <a:gd name="connsiteX3816" fmla="*/ 5164931 w 6400800"/>
              <a:gd name="connsiteY3816" fmla="*/ 229076 h 514350"/>
              <a:gd name="connsiteX3817" fmla="*/ 5161121 w 6400800"/>
              <a:gd name="connsiteY3817" fmla="*/ 248126 h 514350"/>
              <a:gd name="connsiteX3818" fmla="*/ 5157312 w 6400800"/>
              <a:gd name="connsiteY3818" fmla="*/ 206216 h 514350"/>
              <a:gd name="connsiteX3819" fmla="*/ 5161121 w 6400800"/>
              <a:gd name="connsiteY3819" fmla="*/ 218599 h 514350"/>
              <a:gd name="connsiteX3820" fmla="*/ 5148739 w 6400800"/>
              <a:gd name="connsiteY3820" fmla="*/ 256699 h 514350"/>
              <a:gd name="connsiteX3821" fmla="*/ 5149692 w 6400800"/>
              <a:gd name="connsiteY3821" fmla="*/ 255746 h 514350"/>
              <a:gd name="connsiteX3822" fmla="*/ 5149692 w 6400800"/>
              <a:gd name="connsiteY3822" fmla="*/ 283369 h 514350"/>
              <a:gd name="connsiteX3823" fmla="*/ 5149692 w 6400800"/>
              <a:gd name="connsiteY3823" fmla="*/ 284321 h 514350"/>
              <a:gd name="connsiteX3824" fmla="*/ 5143024 w 6400800"/>
              <a:gd name="connsiteY3824" fmla="*/ 263366 h 514350"/>
              <a:gd name="connsiteX3825" fmla="*/ 5148739 w 6400800"/>
              <a:gd name="connsiteY3825" fmla="*/ 256699 h 514350"/>
              <a:gd name="connsiteX3826" fmla="*/ 5087779 w 6400800"/>
              <a:gd name="connsiteY3826" fmla="*/ 317659 h 514350"/>
              <a:gd name="connsiteX3827" fmla="*/ 5087779 w 6400800"/>
              <a:gd name="connsiteY3827" fmla="*/ 315754 h 514350"/>
              <a:gd name="connsiteX3828" fmla="*/ 5087779 w 6400800"/>
              <a:gd name="connsiteY3828" fmla="*/ 317659 h 514350"/>
              <a:gd name="connsiteX3829" fmla="*/ 5087779 w 6400800"/>
              <a:gd name="connsiteY3829" fmla="*/ 317659 h 514350"/>
              <a:gd name="connsiteX3830" fmla="*/ 5122069 w 6400800"/>
              <a:gd name="connsiteY3830" fmla="*/ 298609 h 514350"/>
              <a:gd name="connsiteX3831" fmla="*/ 5128737 w 6400800"/>
              <a:gd name="connsiteY3831" fmla="*/ 287179 h 514350"/>
              <a:gd name="connsiteX3832" fmla="*/ 5124926 w 6400800"/>
              <a:gd name="connsiteY3832" fmla="*/ 327184 h 514350"/>
              <a:gd name="connsiteX3833" fmla="*/ 5121117 w 6400800"/>
              <a:gd name="connsiteY3833" fmla="*/ 318611 h 514350"/>
              <a:gd name="connsiteX3834" fmla="*/ 5117306 w 6400800"/>
              <a:gd name="connsiteY3834" fmla="*/ 308134 h 514350"/>
              <a:gd name="connsiteX3835" fmla="*/ 5122069 w 6400800"/>
              <a:gd name="connsiteY3835" fmla="*/ 298609 h 514350"/>
              <a:gd name="connsiteX3836" fmla="*/ 5110639 w 6400800"/>
              <a:gd name="connsiteY3836" fmla="*/ 321469 h 514350"/>
              <a:gd name="connsiteX3837" fmla="*/ 5110639 w 6400800"/>
              <a:gd name="connsiteY3837" fmla="*/ 321469 h 514350"/>
              <a:gd name="connsiteX3838" fmla="*/ 5118259 w 6400800"/>
              <a:gd name="connsiteY3838" fmla="*/ 344329 h 514350"/>
              <a:gd name="connsiteX3839" fmla="*/ 5116354 w 6400800"/>
              <a:gd name="connsiteY3839" fmla="*/ 347186 h 514350"/>
              <a:gd name="connsiteX3840" fmla="*/ 5114449 w 6400800"/>
              <a:gd name="connsiteY3840" fmla="*/ 349091 h 514350"/>
              <a:gd name="connsiteX3841" fmla="*/ 5110639 w 6400800"/>
              <a:gd name="connsiteY3841" fmla="*/ 335756 h 514350"/>
              <a:gd name="connsiteX3842" fmla="*/ 5107781 w 6400800"/>
              <a:gd name="connsiteY3842" fmla="*/ 327184 h 514350"/>
              <a:gd name="connsiteX3843" fmla="*/ 5110639 w 6400800"/>
              <a:gd name="connsiteY3843" fmla="*/ 321469 h 514350"/>
              <a:gd name="connsiteX3844" fmla="*/ 5105876 w 6400800"/>
              <a:gd name="connsiteY3844" fmla="*/ 308134 h 514350"/>
              <a:gd name="connsiteX3845" fmla="*/ 5103019 w 6400800"/>
              <a:gd name="connsiteY3845" fmla="*/ 311944 h 514350"/>
              <a:gd name="connsiteX3846" fmla="*/ 5101114 w 6400800"/>
              <a:gd name="connsiteY3846" fmla="*/ 306229 h 514350"/>
              <a:gd name="connsiteX3847" fmla="*/ 5101114 w 6400800"/>
              <a:gd name="connsiteY3847" fmla="*/ 304324 h 514350"/>
              <a:gd name="connsiteX3848" fmla="*/ 5101114 w 6400800"/>
              <a:gd name="connsiteY3848" fmla="*/ 305276 h 514350"/>
              <a:gd name="connsiteX3849" fmla="*/ 5096351 w 6400800"/>
              <a:gd name="connsiteY3849" fmla="*/ 288131 h 514350"/>
              <a:gd name="connsiteX3850" fmla="*/ 5097304 w 6400800"/>
              <a:gd name="connsiteY3850" fmla="*/ 281464 h 514350"/>
              <a:gd name="connsiteX3851" fmla="*/ 5105876 w 6400800"/>
              <a:gd name="connsiteY3851" fmla="*/ 308134 h 514350"/>
              <a:gd name="connsiteX3852" fmla="*/ 5097304 w 6400800"/>
              <a:gd name="connsiteY3852" fmla="*/ 282416 h 514350"/>
              <a:gd name="connsiteX3853" fmla="*/ 5095399 w 6400800"/>
              <a:gd name="connsiteY3853" fmla="*/ 286226 h 514350"/>
              <a:gd name="connsiteX3854" fmla="*/ 5093494 w 6400800"/>
              <a:gd name="connsiteY3854" fmla="*/ 279559 h 514350"/>
              <a:gd name="connsiteX3855" fmla="*/ 5087779 w 6400800"/>
              <a:gd name="connsiteY3855" fmla="*/ 258604 h 514350"/>
              <a:gd name="connsiteX3856" fmla="*/ 5089684 w 6400800"/>
              <a:gd name="connsiteY3856" fmla="*/ 257651 h 514350"/>
              <a:gd name="connsiteX3857" fmla="*/ 5097304 w 6400800"/>
              <a:gd name="connsiteY3857" fmla="*/ 282416 h 514350"/>
              <a:gd name="connsiteX3858" fmla="*/ 5080159 w 6400800"/>
              <a:gd name="connsiteY3858" fmla="*/ 224314 h 514350"/>
              <a:gd name="connsiteX3859" fmla="*/ 5089684 w 6400800"/>
              <a:gd name="connsiteY3859" fmla="*/ 254794 h 514350"/>
              <a:gd name="connsiteX3860" fmla="*/ 5087779 w 6400800"/>
              <a:gd name="connsiteY3860" fmla="*/ 254794 h 514350"/>
              <a:gd name="connsiteX3861" fmla="*/ 5081112 w 6400800"/>
              <a:gd name="connsiteY3861" fmla="*/ 228124 h 514350"/>
              <a:gd name="connsiteX3862" fmla="*/ 5080159 w 6400800"/>
              <a:gd name="connsiteY3862" fmla="*/ 224314 h 514350"/>
              <a:gd name="connsiteX3863" fmla="*/ 5080159 w 6400800"/>
              <a:gd name="connsiteY3863" fmla="*/ 224314 h 514350"/>
              <a:gd name="connsiteX3864" fmla="*/ 5076349 w 6400800"/>
              <a:gd name="connsiteY3864" fmla="*/ 272891 h 514350"/>
              <a:gd name="connsiteX3865" fmla="*/ 5076349 w 6400800"/>
              <a:gd name="connsiteY3865" fmla="*/ 268129 h 514350"/>
              <a:gd name="connsiteX3866" fmla="*/ 5079206 w 6400800"/>
              <a:gd name="connsiteY3866" fmla="*/ 283369 h 514350"/>
              <a:gd name="connsiteX3867" fmla="*/ 5083017 w 6400800"/>
              <a:gd name="connsiteY3867" fmla="*/ 301466 h 514350"/>
              <a:gd name="connsiteX3868" fmla="*/ 5083017 w 6400800"/>
              <a:gd name="connsiteY3868" fmla="*/ 304324 h 514350"/>
              <a:gd name="connsiteX3869" fmla="*/ 5082064 w 6400800"/>
              <a:gd name="connsiteY3869" fmla="*/ 311944 h 514350"/>
              <a:gd name="connsiteX3870" fmla="*/ 5073492 w 6400800"/>
              <a:gd name="connsiteY3870" fmla="*/ 292894 h 514350"/>
              <a:gd name="connsiteX3871" fmla="*/ 5076349 w 6400800"/>
              <a:gd name="connsiteY3871" fmla="*/ 272891 h 514350"/>
              <a:gd name="connsiteX3872" fmla="*/ 5066824 w 6400800"/>
              <a:gd name="connsiteY3872" fmla="*/ 377666 h 514350"/>
              <a:gd name="connsiteX3873" fmla="*/ 5066824 w 6400800"/>
              <a:gd name="connsiteY3873" fmla="*/ 380524 h 514350"/>
              <a:gd name="connsiteX3874" fmla="*/ 5066824 w 6400800"/>
              <a:gd name="connsiteY3874" fmla="*/ 383381 h 514350"/>
              <a:gd name="connsiteX3875" fmla="*/ 5065871 w 6400800"/>
              <a:gd name="connsiteY3875" fmla="*/ 384334 h 514350"/>
              <a:gd name="connsiteX3876" fmla="*/ 5064919 w 6400800"/>
              <a:gd name="connsiteY3876" fmla="*/ 381476 h 514350"/>
              <a:gd name="connsiteX3877" fmla="*/ 5066824 w 6400800"/>
              <a:gd name="connsiteY3877" fmla="*/ 377666 h 514350"/>
              <a:gd name="connsiteX3878" fmla="*/ 5057299 w 6400800"/>
              <a:gd name="connsiteY3878" fmla="*/ 303371 h 514350"/>
              <a:gd name="connsiteX3879" fmla="*/ 5051584 w 6400800"/>
              <a:gd name="connsiteY3879" fmla="*/ 294799 h 514350"/>
              <a:gd name="connsiteX3880" fmla="*/ 5052537 w 6400800"/>
              <a:gd name="connsiteY3880" fmla="*/ 290989 h 514350"/>
              <a:gd name="connsiteX3881" fmla="*/ 5055394 w 6400800"/>
              <a:gd name="connsiteY3881" fmla="*/ 287179 h 514350"/>
              <a:gd name="connsiteX3882" fmla="*/ 5057299 w 6400800"/>
              <a:gd name="connsiteY3882" fmla="*/ 303371 h 514350"/>
              <a:gd name="connsiteX3883" fmla="*/ 5050631 w 6400800"/>
              <a:gd name="connsiteY3883" fmla="*/ 252889 h 514350"/>
              <a:gd name="connsiteX3884" fmla="*/ 5052537 w 6400800"/>
              <a:gd name="connsiteY3884" fmla="*/ 258604 h 514350"/>
              <a:gd name="connsiteX3885" fmla="*/ 5053489 w 6400800"/>
              <a:gd name="connsiteY3885" fmla="*/ 260509 h 514350"/>
              <a:gd name="connsiteX3886" fmla="*/ 5054442 w 6400800"/>
              <a:gd name="connsiteY3886" fmla="*/ 268129 h 514350"/>
              <a:gd name="connsiteX3887" fmla="*/ 5052537 w 6400800"/>
              <a:gd name="connsiteY3887" fmla="*/ 273844 h 514350"/>
              <a:gd name="connsiteX3888" fmla="*/ 5051584 w 6400800"/>
              <a:gd name="connsiteY3888" fmla="*/ 276701 h 514350"/>
              <a:gd name="connsiteX3889" fmla="*/ 5048726 w 6400800"/>
              <a:gd name="connsiteY3889" fmla="*/ 279559 h 514350"/>
              <a:gd name="connsiteX3890" fmla="*/ 5048726 w 6400800"/>
              <a:gd name="connsiteY3890" fmla="*/ 278606 h 514350"/>
              <a:gd name="connsiteX3891" fmla="*/ 5048726 w 6400800"/>
              <a:gd name="connsiteY3891" fmla="*/ 274796 h 514350"/>
              <a:gd name="connsiteX3892" fmla="*/ 5049679 w 6400800"/>
              <a:gd name="connsiteY3892" fmla="*/ 268129 h 514350"/>
              <a:gd name="connsiteX3893" fmla="*/ 5050631 w 6400800"/>
              <a:gd name="connsiteY3893" fmla="*/ 262414 h 514350"/>
              <a:gd name="connsiteX3894" fmla="*/ 5048726 w 6400800"/>
              <a:gd name="connsiteY3894" fmla="*/ 268129 h 514350"/>
              <a:gd name="connsiteX3895" fmla="*/ 5048726 w 6400800"/>
              <a:gd name="connsiteY3895" fmla="*/ 269081 h 514350"/>
              <a:gd name="connsiteX3896" fmla="*/ 5048726 w 6400800"/>
              <a:gd name="connsiteY3896" fmla="*/ 266224 h 514350"/>
              <a:gd name="connsiteX3897" fmla="*/ 5050631 w 6400800"/>
              <a:gd name="connsiteY3897" fmla="*/ 252889 h 514350"/>
              <a:gd name="connsiteX3898" fmla="*/ 5020151 w 6400800"/>
              <a:gd name="connsiteY3898" fmla="*/ 390049 h 514350"/>
              <a:gd name="connsiteX3899" fmla="*/ 5014437 w 6400800"/>
              <a:gd name="connsiteY3899" fmla="*/ 376714 h 514350"/>
              <a:gd name="connsiteX3900" fmla="*/ 5014437 w 6400800"/>
              <a:gd name="connsiteY3900" fmla="*/ 375761 h 514350"/>
              <a:gd name="connsiteX3901" fmla="*/ 5022056 w 6400800"/>
              <a:gd name="connsiteY3901" fmla="*/ 347186 h 514350"/>
              <a:gd name="connsiteX3902" fmla="*/ 5022056 w 6400800"/>
              <a:gd name="connsiteY3902" fmla="*/ 348139 h 514350"/>
              <a:gd name="connsiteX3903" fmla="*/ 5022056 w 6400800"/>
              <a:gd name="connsiteY3903" fmla="*/ 363379 h 514350"/>
              <a:gd name="connsiteX3904" fmla="*/ 5023009 w 6400800"/>
              <a:gd name="connsiteY3904" fmla="*/ 379571 h 514350"/>
              <a:gd name="connsiteX3905" fmla="*/ 5023962 w 6400800"/>
              <a:gd name="connsiteY3905" fmla="*/ 386239 h 514350"/>
              <a:gd name="connsiteX3906" fmla="*/ 5020151 w 6400800"/>
              <a:gd name="connsiteY3906" fmla="*/ 390049 h 514350"/>
              <a:gd name="connsiteX3907" fmla="*/ 5024914 w 6400800"/>
              <a:gd name="connsiteY3907" fmla="*/ 400526 h 514350"/>
              <a:gd name="connsiteX3908" fmla="*/ 5024914 w 6400800"/>
              <a:gd name="connsiteY3908" fmla="*/ 400526 h 514350"/>
              <a:gd name="connsiteX3909" fmla="*/ 5024914 w 6400800"/>
              <a:gd name="connsiteY3909" fmla="*/ 400526 h 514350"/>
              <a:gd name="connsiteX3910" fmla="*/ 5024914 w 6400800"/>
              <a:gd name="connsiteY3910" fmla="*/ 400526 h 514350"/>
              <a:gd name="connsiteX3911" fmla="*/ 5035392 w 6400800"/>
              <a:gd name="connsiteY3911" fmla="*/ 314801 h 514350"/>
              <a:gd name="connsiteX3912" fmla="*/ 5035392 w 6400800"/>
              <a:gd name="connsiteY3912" fmla="*/ 317659 h 514350"/>
              <a:gd name="connsiteX3913" fmla="*/ 5031581 w 6400800"/>
              <a:gd name="connsiteY3913" fmla="*/ 353854 h 514350"/>
              <a:gd name="connsiteX3914" fmla="*/ 5031581 w 6400800"/>
              <a:gd name="connsiteY3914" fmla="*/ 353854 h 514350"/>
              <a:gd name="connsiteX3915" fmla="*/ 5031581 w 6400800"/>
              <a:gd name="connsiteY3915" fmla="*/ 354806 h 514350"/>
              <a:gd name="connsiteX3916" fmla="*/ 5030629 w 6400800"/>
              <a:gd name="connsiteY3916" fmla="*/ 347186 h 514350"/>
              <a:gd name="connsiteX3917" fmla="*/ 5027771 w 6400800"/>
              <a:gd name="connsiteY3917" fmla="*/ 329089 h 514350"/>
              <a:gd name="connsiteX3918" fmla="*/ 5028724 w 6400800"/>
              <a:gd name="connsiteY3918" fmla="*/ 325279 h 514350"/>
              <a:gd name="connsiteX3919" fmla="*/ 5032534 w 6400800"/>
              <a:gd name="connsiteY3919" fmla="*/ 319564 h 514350"/>
              <a:gd name="connsiteX3920" fmla="*/ 5035392 w 6400800"/>
              <a:gd name="connsiteY3920" fmla="*/ 314801 h 514350"/>
              <a:gd name="connsiteX3921" fmla="*/ 5006817 w 6400800"/>
              <a:gd name="connsiteY3921" fmla="*/ 242411 h 514350"/>
              <a:gd name="connsiteX3922" fmla="*/ 5019199 w 6400800"/>
              <a:gd name="connsiteY3922" fmla="*/ 259556 h 514350"/>
              <a:gd name="connsiteX3923" fmla="*/ 5025867 w 6400800"/>
              <a:gd name="connsiteY3923" fmla="*/ 270034 h 514350"/>
              <a:gd name="connsiteX3924" fmla="*/ 5021104 w 6400800"/>
              <a:gd name="connsiteY3924" fmla="*/ 263366 h 514350"/>
              <a:gd name="connsiteX3925" fmla="*/ 5014437 w 6400800"/>
              <a:gd name="connsiteY3925" fmla="*/ 255746 h 514350"/>
              <a:gd name="connsiteX3926" fmla="*/ 5004912 w 6400800"/>
              <a:gd name="connsiteY3926" fmla="*/ 245269 h 514350"/>
              <a:gd name="connsiteX3927" fmla="*/ 5006817 w 6400800"/>
              <a:gd name="connsiteY3927" fmla="*/ 242411 h 514350"/>
              <a:gd name="connsiteX3928" fmla="*/ 5004912 w 6400800"/>
              <a:gd name="connsiteY3928" fmla="*/ 242411 h 514350"/>
              <a:gd name="connsiteX3929" fmla="*/ 5004912 w 6400800"/>
              <a:gd name="connsiteY3929" fmla="*/ 238601 h 514350"/>
              <a:gd name="connsiteX3930" fmla="*/ 5006817 w 6400800"/>
              <a:gd name="connsiteY3930" fmla="*/ 241459 h 514350"/>
              <a:gd name="connsiteX3931" fmla="*/ 5004912 w 6400800"/>
              <a:gd name="connsiteY3931" fmla="*/ 244316 h 514350"/>
              <a:gd name="connsiteX3932" fmla="*/ 5004912 w 6400800"/>
              <a:gd name="connsiteY3932" fmla="*/ 243364 h 514350"/>
              <a:gd name="connsiteX3933" fmla="*/ 5004912 w 6400800"/>
              <a:gd name="connsiteY3933" fmla="*/ 242411 h 514350"/>
              <a:gd name="connsiteX3934" fmla="*/ 4999196 w 6400800"/>
              <a:gd name="connsiteY3934" fmla="*/ 303371 h 514350"/>
              <a:gd name="connsiteX3935" fmla="*/ 5003006 w 6400800"/>
              <a:gd name="connsiteY3935" fmla="*/ 252889 h 514350"/>
              <a:gd name="connsiteX3936" fmla="*/ 5008721 w 6400800"/>
              <a:gd name="connsiteY3936" fmla="*/ 260509 h 514350"/>
              <a:gd name="connsiteX3937" fmla="*/ 5014437 w 6400800"/>
              <a:gd name="connsiteY3937" fmla="*/ 268129 h 514350"/>
              <a:gd name="connsiteX3938" fmla="*/ 5020151 w 6400800"/>
              <a:gd name="connsiteY3938" fmla="*/ 276701 h 514350"/>
              <a:gd name="connsiteX3939" fmla="*/ 5029676 w 6400800"/>
              <a:gd name="connsiteY3939" fmla="*/ 292894 h 514350"/>
              <a:gd name="connsiteX3940" fmla="*/ 5029676 w 6400800"/>
              <a:gd name="connsiteY3940" fmla="*/ 293846 h 514350"/>
              <a:gd name="connsiteX3941" fmla="*/ 5025867 w 6400800"/>
              <a:gd name="connsiteY3941" fmla="*/ 302419 h 514350"/>
              <a:gd name="connsiteX3942" fmla="*/ 5023009 w 6400800"/>
              <a:gd name="connsiteY3942" fmla="*/ 305276 h 514350"/>
              <a:gd name="connsiteX3943" fmla="*/ 5022056 w 6400800"/>
              <a:gd name="connsiteY3943" fmla="*/ 301466 h 514350"/>
              <a:gd name="connsiteX3944" fmla="*/ 5022056 w 6400800"/>
              <a:gd name="connsiteY3944" fmla="*/ 306229 h 514350"/>
              <a:gd name="connsiteX3945" fmla="*/ 5019199 w 6400800"/>
              <a:gd name="connsiteY3945" fmla="*/ 309086 h 514350"/>
              <a:gd name="connsiteX3946" fmla="*/ 5012531 w 6400800"/>
              <a:gd name="connsiteY3946" fmla="*/ 318611 h 514350"/>
              <a:gd name="connsiteX3947" fmla="*/ 5013484 w 6400800"/>
              <a:gd name="connsiteY3947" fmla="*/ 311944 h 514350"/>
              <a:gd name="connsiteX3948" fmla="*/ 5017294 w 6400800"/>
              <a:gd name="connsiteY3948" fmla="*/ 294799 h 514350"/>
              <a:gd name="connsiteX3949" fmla="*/ 5020151 w 6400800"/>
              <a:gd name="connsiteY3949" fmla="*/ 279559 h 514350"/>
              <a:gd name="connsiteX3950" fmla="*/ 5013484 w 6400800"/>
              <a:gd name="connsiteY3950" fmla="*/ 293846 h 514350"/>
              <a:gd name="connsiteX3951" fmla="*/ 5006817 w 6400800"/>
              <a:gd name="connsiteY3951" fmla="*/ 310039 h 514350"/>
              <a:gd name="connsiteX3952" fmla="*/ 4999196 w 6400800"/>
              <a:gd name="connsiteY3952" fmla="*/ 331946 h 514350"/>
              <a:gd name="connsiteX3953" fmla="*/ 4999196 w 6400800"/>
              <a:gd name="connsiteY3953" fmla="*/ 332899 h 514350"/>
              <a:gd name="connsiteX3954" fmla="*/ 4997292 w 6400800"/>
              <a:gd name="connsiteY3954" fmla="*/ 327184 h 514350"/>
              <a:gd name="connsiteX3955" fmla="*/ 4999196 w 6400800"/>
              <a:gd name="connsiteY3955" fmla="*/ 303371 h 514350"/>
              <a:gd name="connsiteX3956" fmla="*/ 4968717 w 6400800"/>
              <a:gd name="connsiteY3956" fmla="*/ 208121 h 514350"/>
              <a:gd name="connsiteX3957" fmla="*/ 4967764 w 6400800"/>
              <a:gd name="connsiteY3957" fmla="*/ 212884 h 514350"/>
              <a:gd name="connsiteX3958" fmla="*/ 4966812 w 6400800"/>
              <a:gd name="connsiteY3958" fmla="*/ 217646 h 514350"/>
              <a:gd name="connsiteX3959" fmla="*/ 4966812 w 6400800"/>
              <a:gd name="connsiteY3959" fmla="*/ 215741 h 514350"/>
              <a:gd name="connsiteX3960" fmla="*/ 4968717 w 6400800"/>
              <a:gd name="connsiteY3960" fmla="*/ 208121 h 514350"/>
              <a:gd name="connsiteX3961" fmla="*/ 4960144 w 6400800"/>
              <a:gd name="connsiteY3961" fmla="*/ 364331 h 514350"/>
              <a:gd name="connsiteX3962" fmla="*/ 4961096 w 6400800"/>
              <a:gd name="connsiteY3962" fmla="*/ 381476 h 514350"/>
              <a:gd name="connsiteX3963" fmla="*/ 4958239 w 6400800"/>
              <a:gd name="connsiteY3963" fmla="*/ 391001 h 514350"/>
              <a:gd name="connsiteX3964" fmla="*/ 4957287 w 6400800"/>
              <a:gd name="connsiteY3964" fmla="*/ 386239 h 514350"/>
              <a:gd name="connsiteX3965" fmla="*/ 4957287 w 6400800"/>
              <a:gd name="connsiteY3965" fmla="*/ 380524 h 514350"/>
              <a:gd name="connsiteX3966" fmla="*/ 4956334 w 6400800"/>
              <a:gd name="connsiteY3966" fmla="*/ 356711 h 514350"/>
              <a:gd name="connsiteX3967" fmla="*/ 4956334 w 6400800"/>
              <a:gd name="connsiteY3967" fmla="*/ 351949 h 514350"/>
              <a:gd name="connsiteX3968" fmla="*/ 4958239 w 6400800"/>
              <a:gd name="connsiteY3968" fmla="*/ 348139 h 514350"/>
              <a:gd name="connsiteX3969" fmla="*/ 4960144 w 6400800"/>
              <a:gd name="connsiteY3969" fmla="*/ 364331 h 514350"/>
              <a:gd name="connsiteX3970" fmla="*/ 4957287 w 6400800"/>
              <a:gd name="connsiteY3970" fmla="*/ 256699 h 514350"/>
              <a:gd name="connsiteX3971" fmla="*/ 4957287 w 6400800"/>
              <a:gd name="connsiteY3971" fmla="*/ 258604 h 514350"/>
              <a:gd name="connsiteX3972" fmla="*/ 4957287 w 6400800"/>
              <a:gd name="connsiteY3972" fmla="*/ 259556 h 514350"/>
              <a:gd name="connsiteX3973" fmla="*/ 4955381 w 6400800"/>
              <a:gd name="connsiteY3973" fmla="*/ 267176 h 514350"/>
              <a:gd name="connsiteX3974" fmla="*/ 4954429 w 6400800"/>
              <a:gd name="connsiteY3974" fmla="*/ 265271 h 514350"/>
              <a:gd name="connsiteX3975" fmla="*/ 4957287 w 6400800"/>
              <a:gd name="connsiteY3975" fmla="*/ 256699 h 514350"/>
              <a:gd name="connsiteX3976" fmla="*/ 4954429 w 6400800"/>
              <a:gd name="connsiteY3976" fmla="*/ 268129 h 514350"/>
              <a:gd name="connsiteX3977" fmla="*/ 4955381 w 6400800"/>
              <a:gd name="connsiteY3977" fmla="*/ 270986 h 514350"/>
              <a:gd name="connsiteX3978" fmla="*/ 4951571 w 6400800"/>
              <a:gd name="connsiteY3978" fmla="*/ 290036 h 514350"/>
              <a:gd name="connsiteX3979" fmla="*/ 4944904 w 6400800"/>
              <a:gd name="connsiteY3979" fmla="*/ 316706 h 514350"/>
              <a:gd name="connsiteX3980" fmla="*/ 4943951 w 6400800"/>
              <a:gd name="connsiteY3980" fmla="*/ 310991 h 514350"/>
              <a:gd name="connsiteX3981" fmla="*/ 4943951 w 6400800"/>
              <a:gd name="connsiteY3981" fmla="*/ 320516 h 514350"/>
              <a:gd name="connsiteX3982" fmla="*/ 4940142 w 6400800"/>
              <a:gd name="connsiteY3982" fmla="*/ 336709 h 514350"/>
              <a:gd name="connsiteX3983" fmla="*/ 4940142 w 6400800"/>
              <a:gd name="connsiteY3983" fmla="*/ 335756 h 514350"/>
              <a:gd name="connsiteX3984" fmla="*/ 4938237 w 6400800"/>
              <a:gd name="connsiteY3984" fmla="*/ 325279 h 514350"/>
              <a:gd name="connsiteX3985" fmla="*/ 4954429 w 6400800"/>
              <a:gd name="connsiteY3985" fmla="*/ 268129 h 514350"/>
              <a:gd name="connsiteX3986" fmla="*/ 4922044 w 6400800"/>
              <a:gd name="connsiteY3986" fmla="*/ 378619 h 514350"/>
              <a:gd name="connsiteX3987" fmla="*/ 4922044 w 6400800"/>
              <a:gd name="connsiteY3987" fmla="*/ 378619 h 514350"/>
              <a:gd name="connsiteX3988" fmla="*/ 4922044 w 6400800"/>
              <a:gd name="connsiteY3988" fmla="*/ 378619 h 514350"/>
              <a:gd name="connsiteX3989" fmla="*/ 4922044 w 6400800"/>
              <a:gd name="connsiteY3989" fmla="*/ 378619 h 514350"/>
              <a:gd name="connsiteX3990" fmla="*/ 4908709 w 6400800"/>
              <a:gd name="connsiteY3990" fmla="*/ 307181 h 514350"/>
              <a:gd name="connsiteX3991" fmla="*/ 4915376 w 6400800"/>
              <a:gd name="connsiteY3991" fmla="*/ 326231 h 514350"/>
              <a:gd name="connsiteX3992" fmla="*/ 4909662 w 6400800"/>
              <a:gd name="connsiteY3992" fmla="*/ 338614 h 514350"/>
              <a:gd name="connsiteX3993" fmla="*/ 4906804 w 6400800"/>
              <a:gd name="connsiteY3993" fmla="*/ 308134 h 514350"/>
              <a:gd name="connsiteX3994" fmla="*/ 4906804 w 6400800"/>
              <a:gd name="connsiteY3994" fmla="*/ 305276 h 514350"/>
              <a:gd name="connsiteX3995" fmla="*/ 4905851 w 6400800"/>
              <a:gd name="connsiteY3995" fmla="*/ 307181 h 514350"/>
              <a:gd name="connsiteX3996" fmla="*/ 4904899 w 6400800"/>
              <a:gd name="connsiteY3996" fmla="*/ 297656 h 514350"/>
              <a:gd name="connsiteX3997" fmla="*/ 4908709 w 6400800"/>
              <a:gd name="connsiteY3997" fmla="*/ 307181 h 514350"/>
              <a:gd name="connsiteX3998" fmla="*/ 4897279 w 6400800"/>
              <a:gd name="connsiteY3998" fmla="*/ 351949 h 514350"/>
              <a:gd name="connsiteX3999" fmla="*/ 4896326 w 6400800"/>
              <a:gd name="connsiteY3999" fmla="*/ 365284 h 514350"/>
              <a:gd name="connsiteX4000" fmla="*/ 4895374 w 6400800"/>
              <a:gd name="connsiteY4000" fmla="*/ 368141 h 514350"/>
              <a:gd name="connsiteX4001" fmla="*/ 4894421 w 6400800"/>
              <a:gd name="connsiteY4001" fmla="*/ 357664 h 514350"/>
              <a:gd name="connsiteX4002" fmla="*/ 4892517 w 6400800"/>
              <a:gd name="connsiteY4002" fmla="*/ 341471 h 514350"/>
              <a:gd name="connsiteX4003" fmla="*/ 4897279 w 6400800"/>
              <a:gd name="connsiteY4003" fmla="*/ 351949 h 514350"/>
              <a:gd name="connsiteX4004" fmla="*/ 4822984 w 6400800"/>
              <a:gd name="connsiteY4004" fmla="*/ 387191 h 514350"/>
              <a:gd name="connsiteX4005" fmla="*/ 4822984 w 6400800"/>
              <a:gd name="connsiteY4005" fmla="*/ 385286 h 514350"/>
              <a:gd name="connsiteX4006" fmla="*/ 4822984 w 6400800"/>
              <a:gd name="connsiteY4006" fmla="*/ 387191 h 514350"/>
              <a:gd name="connsiteX4007" fmla="*/ 4822984 w 6400800"/>
              <a:gd name="connsiteY4007" fmla="*/ 387191 h 514350"/>
              <a:gd name="connsiteX4008" fmla="*/ 4842987 w 6400800"/>
              <a:gd name="connsiteY4008" fmla="*/ 338614 h 514350"/>
              <a:gd name="connsiteX4009" fmla="*/ 4842987 w 6400800"/>
              <a:gd name="connsiteY4009" fmla="*/ 356711 h 514350"/>
              <a:gd name="connsiteX4010" fmla="*/ 4842987 w 6400800"/>
              <a:gd name="connsiteY4010" fmla="*/ 360521 h 514350"/>
              <a:gd name="connsiteX4011" fmla="*/ 4840129 w 6400800"/>
              <a:gd name="connsiteY4011" fmla="*/ 382429 h 514350"/>
              <a:gd name="connsiteX4012" fmla="*/ 4838224 w 6400800"/>
              <a:gd name="connsiteY4012" fmla="*/ 390049 h 514350"/>
              <a:gd name="connsiteX4013" fmla="*/ 4826794 w 6400800"/>
              <a:gd name="connsiteY4013" fmla="*/ 387191 h 514350"/>
              <a:gd name="connsiteX4014" fmla="*/ 4824889 w 6400800"/>
              <a:gd name="connsiteY4014" fmla="*/ 379571 h 514350"/>
              <a:gd name="connsiteX4015" fmla="*/ 4827747 w 6400800"/>
              <a:gd name="connsiteY4015" fmla="*/ 370999 h 514350"/>
              <a:gd name="connsiteX4016" fmla="*/ 4838224 w 6400800"/>
              <a:gd name="connsiteY4016" fmla="*/ 346234 h 514350"/>
              <a:gd name="connsiteX4017" fmla="*/ 4843939 w 6400800"/>
              <a:gd name="connsiteY4017" fmla="*/ 336709 h 514350"/>
              <a:gd name="connsiteX4018" fmla="*/ 4842987 w 6400800"/>
              <a:gd name="connsiteY4018" fmla="*/ 338614 h 514350"/>
              <a:gd name="connsiteX4019" fmla="*/ 4842987 w 6400800"/>
              <a:gd name="connsiteY4019" fmla="*/ 338614 h 514350"/>
              <a:gd name="connsiteX4020" fmla="*/ 4843939 w 6400800"/>
              <a:gd name="connsiteY4020" fmla="*/ 329089 h 514350"/>
              <a:gd name="connsiteX4021" fmla="*/ 4843939 w 6400800"/>
              <a:gd name="connsiteY4021" fmla="*/ 329089 h 514350"/>
              <a:gd name="connsiteX4022" fmla="*/ 4836319 w 6400800"/>
              <a:gd name="connsiteY4022" fmla="*/ 318611 h 514350"/>
              <a:gd name="connsiteX4023" fmla="*/ 4836319 w 6400800"/>
              <a:gd name="connsiteY4023" fmla="*/ 318611 h 514350"/>
              <a:gd name="connsiteX4024" fmla="*/ 4839176 w 6400800"/>
              <a:gd name="connsiteY4024" fmla="*/ 314801 h 514350"/>
              <a:gd name="connsiteX4025" fmla="*/ 4842987 w 6400800"/>
              <a:gd name="connsiteY4025" fmla="*/ 321469 h 514350"/>
              <a:gd name="connsiteX4026" fmla="*/ 4843939 w 6400800"/>
              <a:gd name="connsiteY4026" fmla="*/ 323374 h 514350"/>
              <a:gd name="connsiteX4027" fmla="*/ 4843939 w 6400800"/>
              <a:gd name="connsiteY4027" fmla="*/ 329089 h 514350"/>
              <a:gd name="connsiteX4028" fmla="*/ 4845844 w 6400800"/>
              <a:gd name="connsiteY4028" fmla="*/ 296704 h 514350"/>
              <a:gd name="connsiteX4029" fmla="*/ 4844891 w 6400800"/>
              <a:gd name="connsiteY4029" fmla="*/ 316706 h 514350"/>
              <a:gd name="connsiteX4030" fmla="*/ 4840129 w 6400800"/>
              <a:gd name="connsiteY4030" fmla="*/ 310039 h 514350"/>
              <a:gd name="connsiteX4031" fmla="*/ 4837272 w 6400800"/>
              <a:gd name="connsiteY4031" fmla="*/ 306229 h 514350"/>
              <a:gd name="connsiteX4032" fmla="*/ 4845844 w 6400800"/>
              <a:gd name="connsiteY4032" fmla="*/ 290989 h 514350"/>
              <a:gd name="connsiteX4033" fmla="*/ 4847749 w 6400800"/>
              <a:gd name="connsiteY4033" fmla="*/ 288131 h 514350"/>
              <a:gd name="connsiteX4034" fmla="*/ 4845844 w 6400800"/>
              <a:gd name="connsiteY4034" fmla="*/ 296704 h 514350"/>
              <a:gd name="connsiteX4035" fmla="*/ 4869656 w 6400800"/>
              <a:gd name="connsiteY4035" fmla="*/ 325279 h 514350"/>
              <a:gd name="connsiteX4036" fmla="*/ 4869656 w 6400800"/>
              <a:gd name="connsiteY4036" fmla="*/ 327184 h 514350"/>
              <a:gd name="connsiteX4037" fmla="*/ 4869656 w 6400800"/>
              <a:gd name="connsiteY4037" fmla="*/ 325279 h 514350"/>
              <a:gd name="connsiteX4038" fmla="*/ 4869656 w 6400800"/>
              <a:gd name="connsiteY4038" fmla="*/ 318611 h 514350"/>
              <a:gd name="connsiteX4039" fmla="*/ 4869656 w 6400800"/>
              <a:gd name="connsiteY4039" fmla="*/ 325279 h 514350"/>
              <a:gd name="connsiteX4040" fmla="*/ 4854416 w 6400800"/>
              <a:gd name="connsiteY4040" fmla="*/ 276701 h 514350"/>
              <a:gd name="connsiteX4041" fmla="*/ 4868704 w 6400800"/>
              <a:gd name="connsiteY4041" fmla="*/ 256699 h 514350"/>
              <a:gd name="connsiteX4042" fmla="*/ 4871562 w 6400800"/>
              <a:gd name="connsiteY4042" fmla="*/ 252889 h 514350"/>
              <a:gd name="connsiteX4043" fmla="*/ 4871562 w 6400800"/>
              <a:gd name="connsiteY4043" fmla="*/ 259556 h 514350"/>
              <a:gd name="connsiteX4044" fmla="*/ 4861084 w 6400800"/>
              <a:gd name="connsiteY4044" fmla="*/ 296704 h 514350"/>
              <a:gd name="connsiteX4045" fmla="*/ 4860131 w 6400800"/>
              <a:gd name="connsiteY4045" fmla="*/ 300514 h 514350"/>
              <a:gd name="connsiteX4046" fmla="*/ 4853464 w 6400800"/>
              <a:gd name="connsiteY4046" fmla="*/ 278606 h 514350"/>
              <a:gd name="connsiteX4047" fmla="*/ 4854416 w 6400800"/>
              <a:gd name="connsiteY4047" fmla="*/ 276701 h 514350"/>
              <a:gd name="connsiteX4048" fmla="*/ 4854416 w 6400800"/>
              <a:gd name="connsiteY4048" fmla="*/ 276701 h 514350"/>
              <a:gd name="connsiteX4049" fmla="*/ 4850606 w 6400800"/>
              <a:gd name="connsiteY4049" fmla="*/ 281464 h 514350"/>
              <a:gd name="connsiteX4050" fmla="*/ 4857274 w 6400800"/>
              <a:gd name="connsiteY4050" fmla="*/ 316706 h 514350"/>
              <a:gd name="connsiteX4051" fmla="*/ 4854416 w 6400800"/>
              <a:gd name="connsiteY4051" fmla="*/ 330041 h 514350"/>
              <a:gd name="connsiteX4052" fmla="*/ 4852512 w 6400800"/>
              <a:gd name="connsiteY4052" fmla="*/ 326231 h 514350"/>
              <a:gd name="connsiteX4053" fmla="*/ 4852512 w 6400800"/>
              <a:gd name="connsiteY4053" fmla="*/ 322421 h 514350"/>
              <a:gd name="connsiteX4054" fmla="*/ 4850606 w 6400800"/>
              <a:gd name="connsiteY4054" fmla="*/ 295751 h 514350"/>
              <a:gd name="connsiteX4055" fmla="*/ 4849654 w 6400800"/>
              <a:gd name="connsiteY4055" fmla="*/ 284321 h 514350"/>
              <a:gd name="connsiteX4056" fmla="*/ 4850606 w 6400800"/>
              <a:gd name="connsiteY4056" fmla="*/ 281464 h 514350"/>
              <a:gd name="connsiteX4057" fmla="*/ 4838224 w 6400800"/>
              <a:gd name="connsiteY4057" fmla="*/ 290036 h 514350"/>
              <a:gd name="connsiteX4058" fmla="*/ 4845844 w 6400800"/>
              <a:gd name="connsiteY4058" fmla="*/ 272891 h 514350"/>
              <a:gd name="connsiteX4059" fmla="*/ 4848701 w 6400800"/>
              <a:gd name="connsiteY4059" fmla="*/ 265271 h 514350"/>
              <a:gd name="connsiteX4060" fmla="*/ 4849654 w 6400800"/>
              <a:gd name="connsiteY4060" fmla="*/ 275749 h 514350"/>
              <a:gd name="connsiteX4061" fmla="*/ 4847749 w 6400800"/>
              <a:gd name="connsiteY4061" fmla="*/ 277654 h 514350"/>
              <a:gd name="connsiteX4062" fmla="*/ 4847749 w 6400800"/>
              <a:gd name="connsiteY4062" fmla="*/ 273844 h 514350"/>
              <a:gd name="connsiteX4063" fmla="*/ 4847749 w 6400800"/>
              <a:gd name="connsiteY4063" fmla="*/ 278606 h 514350"/>
              <a:gd name="connsiteX4064" fmla="*/ 4841081 w 6400800"/>
              <a:gd name="connsiteY4064" fmla="*/ 288131 h 514350"/>
              <a:gd name="connsiteX4065" fmla="*/ 4836319 w 6400800"/>
              <a:gd name="connsiteY4065" fmla="*/ 294799 h 514350"/>
              <a:gd name="connsiteX4066" fmla="*/ 4838224 w 6400800"/>
              <a:gd name="connsiteY4066" fmla="*/ 290036 h 514350"/>
              <a:gd name="connsiteX4067" fmla="*/ 4835366 w 6400800"/>
              <a:gd name="connsiteY4067" fmla="*/ 309086 h 514350"/>
              <a:gd name="connsiteX4068" fmla="*/ 4836319 w 6400800"/>
              <a:gd name="connsiteY4068" fmla="*/ 308134 h 514350"/>
              <a:gd name="connsiteX4069" fmla="*/ 4838224 w 6400800"/>
              <a:gd name="connsiteY4069" fmla="*/ 311944 h 514350"/>
              <a:gd name="connsiteX4070" fmla="*/ 4839176 w 6400800"/>
              <a:gd name="connsiteY4070" fmla="*/ 313849 h 514350"/>
              <a:gd name="connsiteX4071" fmla="*/ 4835366 w 6400800"/>
              <a:gd name="connsiteY4071" fmla="*/ 317659 h 514350"/>
              <a:gd name="connsiteX4072" fmla="*/ 4835366 w 6400800"/>
              <a:gd name="connsiteY4072" fmla="*/ 317659 h 514350"/>
              <a:gd name="connsiteX4073" fmla="*/ 4834414 w 6400800"/>
              <a:gd name="connsiteY4073" fmla="*/ 316706 h 514350"/>
              <a:gd name="connsiteX4074" fmla="*/ 4832509 w 6400800"/>
              <a:gd name="connsiteY4074" fmla="*/ 314801 h 514350"/>
              <a:gd name="connsiteX4075" fmla="*/ 4835366 w 6400800"/>
              <a:gd name="connsiteY4075" fmla="*/ 309086 h 514350"/>
              <a:gd name="connsiteX4076" fmla="*/ 4830604 w 6400800"/>
              <a:gd name="connsiteY4076" fmla="*/ 319564 h 514350"/>
              <a:gd name="connsiteX4077" fmla="*/ 4832509 w 6400800"/>
              <a:gd name="connsiteY4077" fmla="*/ 314801 h 514350"/>
              <a:gd name="connsiteX4078" fmla="*/ 4833462 w 6400800"/>
              <a:gd name="connsiteY4078" fmla="*/ 316706 h 514350"/>
              <a:gd name="connsiteX4079" fmla="*/ 4834414 w 6400800"/>
              <a:gd name="connsiteY4079" fmla="*/ 318611 h 514350"/>
              <a:gd name="connsiteX4080" fmla="*/ 4828699 w 6400800"/>
              <a:gd name="connsiteY4080" fmla="*/ 324326 h 514350"/>
              <a:gd name="connsiteX4081" fmla="*/ 4830604 w 6400800"/>
              <a:gd name="connsiteY4081" fmla="*/ 319564 h 514350"/>
              <a:gd name="connsiteX4082" fmla="*/ 4817269 w 6400800"/>
              <a:gd name="connsiteY4082" fmla="*/ 364331 h 514350"/>
              <a:gd name="connsiteX4083" fmla="*/ 4817269 w 6400800"/>
              <a:gd name="connsiteY4083" fmla="*/ 356711 h 514350"/>
              <a:gd name="connsiteX4084" fmla="*/ 4824889 w 6400800"/>
              <a:gd name="connsiteY4084" fmla="*/ 335756 h 514350"/>
              <a:gd name="connsiteX4085" fmla="*/ 4825841 w 6400800"/>
              <a:gd name="connsiteY4085" fmla="*/ 334804 h 514350"/>
              <a:gd name="connsiteX4086" fmla="*/ 4835366 w 6400800"/>
              <a:gd name="connsiteY4086" fmla="*/ 319564 h 514350"/>
              <a:gd name="connsiteX4087" fmla="*/ 4837272 w 6400800"/>
              <a:gd name="connsiteY4087" fmla="*/ 322421 h 514350"/>
              <a:gd name="connsiteX4088" fmla="*/ 4841081 w 6400800"/>
              <a:gd name="connsiteY4088" fmla="*/ 330994 h 514350"/>
              <a:gd name="connsiteX4089" fmla="*/ 4842987 w 6400800"/>
              <a:gd name="connsiteY4089" fmla="*/ 335756 h 514350"/>
              <a:gd name="connsiteX4090" fmla="*/ 4835366 w 6400800"/>
              <a:gd name="connsiteY4090" fmla="*/ 345281 h 514350"/>
              <a:gd name="connsiteX4091" fmla="*/ 4822984 w 6400800"/>
              <a:gd name="connsiteY4091" fmla="*/ 366236 h 514350"/>
              <a:gd name="connsiteX4092" fmla="*/ 4820126 w 6400800"/>
              <a:gd name="connsiteY4092" fmla="*/ 369094 h 514350"/>
              <a:gd name="connsiteX4093" fmla="*/ 4817269 w 6400800"/>
              <a:gd name="connsiteY4093" fmla="*/ 371951 h 514350"/>
              <a:gd name="connsiteX4094" fmla="*/ 4817269 w 6400800"/>
              <a:gd name="connsiteY4094" fmla="*/ 364331 h 514350"/>
              <a:gd name="connsiteX4095" fmla="*/ 4816316 w 6400800"/>
              <a:gd name="connsiteY4095" fmla="*/ 376714 h 514350"/>
              <a:gd name="connsiteX4096" fmla="*/ 4820126 w 6400800"/>
              <a:gd name="connsiteY4096" fmla="*/ 370046 h 514350"/>
              <a:gd name="connsiteX4097" fmla="*/ 4820126 w 6400800"/>
              <a:gd name="connsiteY4097" fmla="*/ 370046 h 514350"/>
              <a:gd name="connsiteX4098" fmla="*/ 4820126 w 6400800"/>
              <a:gd name="connsiteY4098" fmla="*/ 370046 h 514350"/>
              <a:gd name="connsiteX4099" fmla="*/ 4816316 w 6400800"/>
              <a:gd name="connsiteY4099" fmla="*/ 378619 h 514350"/>
              <a:gd name="connsiteX4100" fmla="*/ 4816316 w 6400800"/>
              <a:gd name="connsiteY4100" fmla="*/ 376714 h 514350"/>
              <a:gd name="connsiteX4101" fmla="*/ 4762024 w 6400800"/>
              <a:gd name="connsiteY4101" fmla="*/ 305276 h 514350"/>
              <a:gd name="connsiteX4102" fmla="*/ 4763929 w 6400800"/>
              <a:gd name="connsiteY4102" fmla="*/ 322421 h 514350"/>
              <a:gd name="connsiteX4103" fmla="*/ 4760119 w 6400800"/>
              <a:gd name="connsiteY4103" fmla="*/ 309086 h 514350"/>
              <a:gd name="connsiteX4104" fmla="*/ 4762024 w 6400800"/>
              <a:gd name="connsiteY4104" fmla="*/ 300514 h 514350"/>
              <a:gd name="connsiteX4105" fmla="*/ 4762024 w 6400800"/>
              <a:gd name="connsiteY4105" fmla="*/ 305276 h 514350"/>
              <a:gd name="connsiteX4106" fmla="*/ 4755356 w 6400800"/>
              <a:gd name="connsiteY4106" fmla="*/ 279559 h 514350"/>
              <a:gd name="connsiteX4107" fmla="*/ 4760119 w 6400800"/>
              <a:gd name="connsiteY4107" fmla="*/ 294799 h 514350"/>
              <a:gd name="connsiteX4108" fmla="*/ 4761072 w 6400800"/>
              <a:gd name="connsiteY4108" fmla="*/ 297656 h 514350"/>
              <a:gd name="connsiteX4109" fmla="*/ 4758214 w 6400800"/>
              <a:gd name="connsiteY4109" fmla="*/ 304324 h 514350"/>
              <a:gd name="connsiteX4110" fmla="*/ 4754404 w 6400800"/>
              <a:gd name="connsiteY4110" fmla="*/ 292894 h 514350"/>
              <a:gd name="connsiteX4111" fmla="*/ 4755356 w 6400800"/>
              <a:gd name="connsiteY4111" fmla="*/ 279559 h 514350"/>
              <a:gd name="connsiteX4112" fmla="*/ 4759166 w 6400800"/>
              <a:gd name="connsiteY4112" fmla="*/ 342424 h 514350"/>
              <a:gd name="connsiteX4113" fmla="*/ 4755356 w 6400800"/>
              <a:gd name="connsiteY4113" fmla="*/ 331946 h 514350"/>
              <a:gd name="connsiteX4114" fmla="*/ 4756309 w 6400800"/>
              <a:gd name="connsiteY4114" fmla="*/ 326231 h 514350"/>
              <a:gd name="connsiteX4115" fmla="*/ 4759166 w 6400800"/>
              <a:gd name="connsiteY4115" fmla="*/ 342424 h 514350"/>
              <a:gd name="connsiteX4116" fmla="*/ 4753451 w 6400800"/>
              <a:gd name="connsiteY4116" fmla="*/ 312896 h 514350"/>
              <a:gd name="connsiteX4117" fmla="*/ 4754404 w 6400800"/>
              <a:gd name="connsiteY4117" fmla="*/ 315754 h 514350"/>
              <a:gd name="connsiteX4118" fmla="*/ 4753451 w 6400800"/>
              <a:gd name="connsiteY4118" fmla="*/ 317659 h 514350"/>
              <a:gd name="connsiteX4119" fmla="*/ 4753451 w 6400800"/>
              <a:gd name="connsiteY4119" fmla="*/ 312896 h 514350"/>
              <a:gd name="connsiteX4120" fmla="*/ 4755356 w 6400800"/>
              <a:gd name="connsiteY4120" fmla="*/ 373856 h 514350"/>
              <a:gd name="connsiteX4121" fmla="*/ 4756309 w 6400800"/>
              <a:gd name="connsiteY4121" fmla="*/ 375761 h 514350"/>
              <a:gd name="connsiteX4122" fmla="*/ 4754404 w 6400800"/>
              <a:gd name="connsiteY4122" fmla="*/ 379571 h 514350"/>
              <a:gd name="connsiteX4123" fmla="*/ 4752499 w 6400800"/>
              <a:gd name="connsiteY4123" fmla="*/ 379571 h 514350"/>
              <a:gd name="connsiteX4124" fmla="*/ 4755356 w 6400800"/>
              <a:gd name="connsiteY4124" fmla="*/ 373856 h 514350"/>
              <a:gd name="connsiteX4125" fmla="*/ 4748689 w 6400800"/>
              <a:gd name="connsiteY4125" fmla="*/ 291941 h 514350"/>
              <a:gd name="connsiteX4126" fmla="*/ 4746784 w 6400800"/>
              <a:gd name="connsiteY4126" fmla="*/ 303371 h 514350"/>
              <a:gd name="connsiteX4127" fmla="*/ 4746784 w 6400800"/>
              <a:gd name="connsiteY4127" fmla="*/ 303371 h 514350"/>
              <a:gd name="connsiteX4128" fmla="*/ 4746784 w 6400800"/>
              <a:gd name="connsiteY4128" fmla="*/ 299561 h 514350"/>
              <a:gd name="connsiteX4129" fmla="*/ 4748689 w 6400800"/>
              <a:gd name="connsiteY4129" fmla="*/ 291941 h 514350"/>
              <a:gd name="connsiteX4130" fmla="*/ 4738212 w 6400800"/>
              <a:gd name="connsiteY4130" fmla="*/ 327184 h 514350"/>
              <a:gd name="connsiteX4131" fmla="*/ 4737259 w 6400800"/>
              <a:gd name="connsiteY4131" fmla="*/ 341471 h 514350"/>
              <a:gd name="connsiteX4132" fmla="*/ 4736306 w 6400800"/>
              <a:gd name="connsiteY4132" fmla="*/ 336709 h 514350"/>
              <a:gd name="connsiteX4133" fmla="*/ 4738212 w 6400800"/>
              <a:gd name="connsiteY4133" fmla="*/ 327184 h 514350"/>
              <a:gd name="connsiteX4134" fmla="*/ 4720114 w 6400800"/>
              <a:gd name="connsiteY4134" fmla="*/ 261461 h 514350"/>
              <a:gd name="connsiteX4135" fmla="*/ 4720114 w 6400800"/>
              <a:gd name="connsiteY4135" fmla="*/ 261461 h 514350"/>
              <a:gd name="connsiteX4136" fmla="*/ 4729639 w 6400800"/>
              <a:gd name="connsiteY4136" fmla="*/ 290989 h 514350"/>
              <a:gd name="connsiteX4137" fmla="*/ 4731544 w 6400800"/>
              <a:gd name="connsiteY4137" fmla="*/ 296704 h 514350"/>
              <a:gd name="connsiteX4138" fmla="*/ 4727734 w 6400800"/>
              <a:gd name="connsiteY4138" fmla="*/ 308134 h 514350"/>
              <a:gd name="connsiteX4139" fmla="*/ 4723924 w 6400800"/>
              <a:gd name="connsiteY4139" fmla="*/ 295751 h 514350"/>
              <a:gd name="connsiteX4140" fmla="*/ 4718209 w 6400800"/>
              <a:gd name="connsiteY4140" fmla="*/ 276701 h 514350"/>
              <a:gd name="connsiteX4141" fmla="*/ 4720114 w 6400800"/>
              <a:gd name="connsiteY4141" fmla="*/ 261461 h 514350"/>
              <a:gd name="connsiteX4142" fmla="*/ 4709637 w 6400800"/>
              <a:gd name="connsiteY4142" fmla="*/ 324326 h 514350"/>
              <a:gd name="connsiteX4143" fmla="*/ 4713447 w 6400800"/>
              <a:gd name="connsiteY4143" fmla="*/ 301466 h 514350"/>
              <a:gd name="connsiteX4144" fmla="*/ 4719162 w 6400800"/>
              <a:gd name="connsiteY4144" fmla="*/ 331946 h 514350"/>
              <a:gd name="connsiteX4145" fmla="*/ 4715351 w 6400800"/>
              <a:gd name="connsiteY4145" fmla="*/ 343376 h 514350"/>
              <a:gd name="connsiteX4146" fmla="*/ 4715351 w 6400800"/>
              <a:gd name="connsiteY4146" fmla="*/ 343376 h 514350"/>
              <a:gd name="connsiteX4147" fmla="*/ 4707731 w 6400800"/>
              <a:gd name="connsiteY4147" fmla="*/ 332899 h 514350"/>
              <a:gd name="connsiteX4148" fmla="*/ 4709637 w 6400800"/>
              <a:gd name="connsiteY4148" fmla="*/ 324326 h 514350"/>
              <a:gd name="connsiteX4149" fmla="*/ 4703922 w 6400800"/>
              <a:gd name="connsiteY4149" fmla="*/ 355759 h 514350"/>
              <a:gd name="connsiteX4150" fmla="*/ 4705826 w 6400800"/>
              <a:gd name="connsiteY4150" fmla="*/ 360521 h 514350"/>
              <a:gd name="connsiteX4151" fmla="*/ 4708684 w 6400800"/>
              <a:gd name="connsiteY4151" fmla="*/ 369094 h 514350"/>
              <a:gd name="connsiteX4152" fmla="*/ 4704874 w 6400800"/>
              <a:gd name="connsiteY4152" fmla="*/ 377666 h 514350"/>
              <a:gd name="connsiteX4153" fmla="*/ 4704874 w 6400800"/>
              <a:gd name="connsiteY4153" fmla="*/ 376714 h 514350"/>
              <a:gd name="connsiteX4154" fmla="*/ 4702016 w 6400800"/>
              <a:gd name="connsiteY4154" fmla="*/ 371951 h 514350"/>
              <a:gd name="connsiteX4155" fmla="*/ 4703922 w 6400800"/>
              <a:gd name="connsiteY4155" fmla="*/ 355759 h 514350"/>
              <a:gd name="connsiteX4156" fmla="*/ 4682966 w 6400800"/>
              <a:gd name="connsiteY4156" fmla="*/ 380524 h 514350"/>
              <a:gd name="connsiteX4157" fmla="*/ 4680109 w 6400800"/>
              <a:gd name="connsiteY4157" fmla="*/ 392906 h 514350"/>
              <a:gd name="connsiteX4158" fmla="*/ 4676299 w 6400800"/>
              <a:gd name="connsiteY4158" fmla="*/ 393859 h 514350"/>
              <a:gd name="connsiteX4159" fmla="*/ 4675347 w 6400800"/>
              <a:gd name="connsiteY4159" fmla="*/ 388144 h 514350"/>
              <a:gd name="connsiteX4160" fmla="*/ 4682966 w 6400800"/>
              <a:gd name="connsiteY4160" fmla="*/ 378619 h 514350"/>
              <a:gd name="connsiteX4161" fmla="*/ 4682966 w 6400800"/>
              <a:gd name="connsiteY4161" fmla="*/ 380524 h 514350"/>
              <a:gd name="connsiteX4162" fmla="*/ 4672489 w 6400800"/>
              <a:gd name="connsiteY4162" fmla="*/ 361474 h 514350"/>
              <a:gd name="connsiteX4163" fmla="*/ 4679156 w 6400800"/>
              <a:gd name="connsiteY4163" fmla="*/ 373856 h 514350"/>
              <a:gd name="connsiteX4164" fmla="*/ 4672489 w 6400800"/>
              <a:gd name="connsiteY4164" fmla="*/ 379571 h 514350"/>
              <a:gd name="connsiteX4165" fmla="*/ 4671537 w 6400800"/>
              <a:gd name="connsiteY4165" fmla="*/ 376714 h 514350"/>
              <a:gd name="connsiteX4166" fmla="*/ 4670584 w 6400800"/>
              <a:gd name="connsiteY4166" fmla="*/ 370999 h 514350"/>
              <a:gd name="connsiteX4167" fmla="*/ 4672489 w 6400800"/>
              <a:gd name="connsiteY4167" fmla="*/ 361474 h 514350"/>
              <a:gd name="connsiteX4168" fmla="*/ 4661059 w 6400800"/>
              <a:gd name="connsiteY4168" fmla="*/ 265271 h 514350"/>
              <a:gd name="connsiteX4169" fmla="*/ 4663916 w 6400800"/>
              <a:gd name="connsiteY4169" fmla="*/ 252889 h 514350"/>
              <a:gd name="connsiteX4170" fmla="*/ 4669631 w 6400800"/>
              <a:gd name="connsiteY4170" fmla="*/ 237649 h 514350"/>
              <a:gd name="connsiteX4171" fmla="*/ 4669631 w 6400800"/>
              <a:gd name="connsiteY4171" fmla="*/ 242411 h 514350"/>
              <a:gd name="connsiteX4172" fmla="*/ 4661059 w 6400800"/>
              <a:gd name="connsiteY4172" fmla="*/ 269081 h 514350"/>
              <a:gd name="connsiteX4173" fmla="*/ 4661059 w 6400800"/>
              <a:gd name="connsiteY4173" fmla="*/ 265271 h 514350"/>
              <a:gd name="connsiteX4174" fmla="*/ 4645819 w 6400800"/>
              <a:gd name="connsiteY4174" fmla="*/ 278606 h 514350"/>
              <a:gd name="connsiteX4175" fmla="*/ 4648676 w 6400800"/>
              <a:gd name="connsiteY4175" fmla="*/ 260509 h 514350"/>
              <a:gd name="connsiteX4176" fmla="*/ 4650581 w 6400800"/>
              <a:gd name="connsiteY4176" fmla="*/ 250984 h 514350"/>
              <a:gd name="connsiteX4177" fmla="*/ 4650581 w 6400800"/>
              <a:gd name="connsiteY4177" fmla="*/ 251936 h 514350"/>
              <a:gd name="connsiteX4178" fmla="*/ 4652487 w 6400800"/>
              <a:gd name="connsiteY4178" fmla="*/ 265271 h 514350"/>
              <a:gd name="connsiteX4179" fmla="*/ 4652487 w 6400800"/>
              <a:gd name="connsiteY4179" fmla="*/ 270034 h 514350"/>
              <a:gd name="connsiteX4180" fmla="*/ 4650581 w 6400800"/>
              <a:gd name="connsiteY4180" fmla="*/ 278606 h 514350"/>
              <a:gd name="connsiteX4181" fmla="*/ 4648676 w 6400800"/>
              <a:gd name="connsiteY4181" fmla="*/ 290989 h 514350"/>
              <a:gd name="connsiteX4182" fmla="*/ 4645819 w 6400800"/>
              <a:gd name="connsiteY4182" fmla="*/ 278606 h 514350"/>
              <a:gd name="connsiteX4183" fmla="*/ 4645819 w 6400800"/>
              <a:gd name="connsiteY4183" fmla="*/ 278606 h 514350"/>
              <a:gd name="connsiteX4184" fmla="*/ 4642962 w 6400800"/>
              <a:gd name="connsiteY4184" fmla="*/ 293846 h 514350"/>
              <a:gd name="connsiteX4185" fmla="*/ 4644866 w 6400800"/>
              <a:gd name="connsiteY4185" fmla="*/ 302419 h 514350"/>
              <a:gd name="connsiteX4186" fmla="*/ 4645819 w 6400800"/>
              <a:gd name="connsiteY4186" fmla="*/ 309086 h 514350"/>
              <a:gd name="connsiteX4187" fmla="*/ 4645819 w 6400800"/>
              <a:gd name="connsiteY4187" fmla="*/ 309086 h 514350"/>
              <a:gd name="connsiteX4188" fmla="*/ 4642962 w 6400800"/>
              <a:gd name="connsiteY4188" fmla="*/ 306229 h 514350"/>
              <a:gd name="connsiteX4189" fmla="*/ 4642009 w 6400800"/>
              <a:gd name="connsiteY4189" fmla="*/ 299561 h 514350"/>
              <a:gd name="connsiteX4190" fmla="*/ 4642962 w 6400800"/>
              <a:gd name="connsiteY4190" fmla="*/ 293846 h 514350"/>
              <a:gd name="connsiteX4191" fmla="*/ 4595337 w 6400800"/>
              <a:gd name="connsiteY4191" fmla="*/ 280511 h 514350"/>
              <a:gd name="connsiteX4192" fmla="*/ 4598194 w 6400800"/>
              <a:gd name="connsiteY4192" fmla="*/ 293846 h 514350"/>
              <a:gd name="connsiteX4193" fmla="*/ 4598194 w 6400800"/>
              <a:gd name="connsiteY4193" fmla="*/ 300514 h 514350"/>
              <a:gd name="connsiteX4194" fmla="*/ 4598194 w 6400800"/>
              <a:gd name="connsiteY4194" fmla="*/ 311944 h 514350"/>
              <a:gd name="connsiteX4195" fmla="*/ 4596289 w 6400800"/>
              <a:gd name="connsiteY4195" fmla="*/ 319564 h 514350"/>
              <a:gd name="connsiteX4196" fmla="*/ 4593431 w 6400800"/>
              <a:gd name="connsiteY4196" fmla="*/ 311944 h 514350"/>
              <a:gd name="connsiteX4197" fmla="*/ 4593431 w 6400800"/>
              <a:gd name="connsiteY4197" fmla="*/ 305276 h 514350"/>
              <a:gd name="connsiteX4198" fmla="*/ 4593431 w 6400800"/>
              <a:gd name="connsiteY4198" fmla="*/ 286226 h 514350"/>
              <a:gd name="connsiteX4199" fmla="*/ 4595337 w 6400800"/>
              <a:gd name="connsiteY4199" fmla="*/ 280511 h 514350"/>
              <a:gd name="connsiteX4200" fmla="*/ 4595337 w 6400800"/>
              <a:gd name="connsiteY4200" fmla="*/ 280511 h 514350"/>
              <a:gd name="connsiteX4201" fmla="*/ 4595337 w 6400800"/>
              <a:gd name="connsiteY4201" fmla="*/ 277654 h 514350"/>
              <a:gd name="connsiteX4202" fmla="*/ 4593431 w 6400800"/>
              <a:gd name="connsiteY4202" fmla="*/ 279559 h 514350"/>
              <a:gd name="connsiteX4203" fmla="*/ 4592479 w 6400800"/>
              <a:gd name="connsiteY4203" fmla="*/ 280511 h 514350"/>
              <a:gd name="connsiteX4204" fmla="*/ 4592479 w 6400800"/>
              <a:gd name="connsiteY4204" fmla="*/ 263366 h 514350"/>
              <a:gd name="connsiteX4205" fmla="*/ 4595337 w 6400800"/>
              <a:gd name="connsiteY4205" fmla="*/ 277654 h 514350"/>
              <a:gd name="connsiteX4206" fmla="*/ 4576287 w 6400800"/>
              <a:gd name="connsiteY4206" fmla="*/ 253841 h 514350"/>
              <a:gd name="connsiteX4207" fmla="*/ 4575334 w 6400800"/>
              <a:gd name="connsiteY4207" fmla="*/ 273844 h 514350"/>
              <a:gd name="connsiteX4208" fmla="*/ 4569619 w 6400800"/>
              <a:gd name="connsiteY4208" fmla="*/ 262414 h 514350"/>
              <a:gd name="connsiteX4209" fmla="*/ 4576287 w 6400800"/>
              <a:gd name="connsiteY4209" fmla="*/ 253841 h 514350"/>
              <a:gd name="connsiteX4210" fmla="*/ 4566762 w 6400800"/>
              <a:gd name="connsiteY4210" fmla="*/ 268129 h 514350"/>
              <a:gd name="connsiteX4211" fmla="*/ 4566762 w 6400800"/>
              <a:gd name="connsiteY4211" fmla="*/ 268129 h 514350"/>
              <a:gd name="connsiteX4212" fmla="*/ 4571524 w 6400800"/>
              <a:gd name="connsiteY4212" fmla="*/ 284321 h 514350"/>
              <a:gd name="connsiteX4213" fmla="*/ 4574381 w 6400800"/>
              <a:gd name="connsiteY4213" fmla="*/ 296704 h 514350"/>
              <a:gd name="connsiteX4214" fmla="*/ 4574381 w 6400800"/>
              <a:gd name="connsiteY4214" fmla="*/ 301466 h 514350"/>
              <a:gd name="connsiteX4215" fmla="*/ 4568666 w 6400800"/>
              <a:gd name="connsiteY4215" fmla="*/ 289084 h 514350"/>
              <a:gd name="connsiteX4216" fmla="*/ 4574381 w 6400800"/>
              <a:gd name="connsiteY4216" fmla="*/ 309086 h 514350"/>
              <a:gd name="connsiteX4217" fmla="*/ 4571524 w 6400800"/>
              <a:gd name="connsiteY4217" fmla="*/ 314801 h 514350"/>
              <a:gd name="connsiteX4218" fmla="*/ 4571524 w 6400800"/>
              <a:gd name="connsiteY4218" fmla="*/ 315754 h 514350"/>
              <a:gd name="connsiteX4219" fmla="*/ 4564856 w 6400800"/>
              <a:gd name="connsiteY4219" fmla="*/ 271939 h 514350"/>
              <a:gd name="connsiteX4220" fmla="*/ 4566762 w 6400800"/>
              <a:gd name="connsiteY4220" fmla="*/ 268129 h 514350"/>
              <a:gd name="connsiteX4221" fmla="*/ 4560094 w 6400800"/>
              <a:gd name="connsiteY4221" fmla="*/ 254794 h 514350"/>
              <a:gd name="connsiteX4222" fmla="*/ 4562951 w 6400800"/>
              <a:gd name="connsiteY4222" fmla="*/ 260509 h 514350"/>
              <a:gd name="connsiteX4223" fmla="*/ 4561047 w 6400800"/>
              <a:gd name="connsiteY4223" fmla="*/ 263366 h 514350"/>
              <a:gd name="connsiteX4224" fmla="*/ 4557237 w 6400800"/>
              <a:gd name="connsiteY4224" fmla="*/ 268129 h 514350"/>
              <a:gd name="connsiteX4225" fmla="*/ 4560094 w 6400800"/>
              <a:gd name="connsiteY4225" fmla="*/ 254794 h 514350"/>
              <a:gd name="connsiteX4226" fmla="*/ 4548664 w 6400800"/>
              <a:gd name="connsiteY4226" fmla="*/ 317659 h 514350"/>
              <a:gd name="connsiteX4227" fmla="*/ 4557237 w 6400800"/>
              <a:gd name="connsiteY4227" fmla="*/ 290036 h 514350"/>
              <a:gd name="connsiteX4228" fmla="*/ 4562951 w 6400800"/>
              <a:gd name="connsiteY4228" fmla="*/ 275749 h 514350"/>
              <a:gd name="connsiteX4229" fmla="*/ 4560094 w 6400800"/>
              <a:gd name="connsiteY4229" fmla="*/ 318611 h 514350"/>
              <a:gd name="connsiteX4230" fmla="*/ 4555331 w 6400800"/>
              <a:gd name="connsiteY4230" fmla="*/ 310991 h 514350"/>
              <a:gd name="connsiteX4231" fmla="*/ 4560094 w 6400800"/>
              <a:gd name="connsiteY4231" fmla="*/ 321469 h 514350"/>
              <a:gd name="connsiteX4232" fmla="*/ 4560094 w 6400800"/>
              <a:gd name="connsiteY4232" fmla="*/ 321469 h 514350"/>
              <a:gd name="connsiteX4233" fmla="*/ 4559141 w 6400800"/>
              <a:gd name="connsiteY4233" fmla="*/ 342424 h 514350"/>
              <a:gd name="connsiteX4234" fmla="*/ 4555331 w 6400800"/>
              <a:gd name="connsiteY4234" fmla="*/ 352901 h 514350"/>
              <a:gd name="connsiteX4235" fmla="*/ 4552474 w 6400800"/>
              <a:gd name="connsiteY4235" fmla="*/ 361474 h 514350"/>
              <a:gd name="connsiteX4236" fmla="*/ 4547712 w 6400800"/>
              <a:gd name="connsiteY4236" fmla="*/ 343376 h 514350"/>
              <a:gd name="connsiteX4237" fmla="*/ 4547712 w 6400800"/>
              <a:gd name="connsiteY4237" fmla="*/ 328136 h 514350"/>
              <a:gd name="connsiteX4238" fmla="*/ 4545806 w 6400800"/>
              <a:gd name="connsiteY4238" fmla="*/ 338614 h 514350"/>
              <a:gd name="connsiteX4239" fmla="*/ 4545806 w 6400800"/>
              <a:gd name="connsiteY4239" fmla="*/ 337661 h 514350"/>
              <a:gd name="connsiteX4240" fmla="*/ 4544854 w 6400800"/>
              <a:gd name="connsiteY4240" fmla="*/ 335756 h 514350"/>
              <a:gd name="connsiteX4241" fmla="*/ 4548664 w 6400800"/>
              <a:gd name="connsiteY4241" fmla="*/ 317659 h 514350"/>
              <a:gd name="connsiteX4242" fmla="*/ 4457224 w 6400800"/>
              <a:gd name="connsiteY4242" fmla="*/ 306229 h 514350"/>
              <a:gd name="connsiteX4243" fmla="*/ 4457224 w 6400800"/>
              <a:gd name="connsiteY4243" fmla="*/ 306229 h 514350"/>
              <a:gd name="connsiteX4244" fmla="*/ 4457224 w 6400800"/>
              <a:gd name="connsiteY4244" fmla="*/ 304324 h 514350"/>
              <a:gd name="connsiteX4245" fmla="*/ 4457224 w 6400800"/>
              <a:gd name="connsiteY4245" fmla="*/ 306229 h 514350"/>
              <a:gd name="connsiteX4246" fmla="*/ 4478179 w 6400800"/>
              <a:gd name="connsiteY4246" fmla="*/ 359569 h 514350"/>
              <a:gd name="connsiteX4247" fmla="*/ 4476274 w 6400800"/>
              <a:gd name="connsiteY4247" fmla="*/ 339566 h 514350"/>
              <a:gd name="connsiteX4248" fmla="*/ 4476274 w 6400800"/>
              <a:gd name="connsiteY4248" fmla="*/ 336709 h 514350"/>
              <a:gd name="connsiteX4249" fmla="*/ 4483894 w 6400800"/>
              <a:gd name="connsiteY4249" fmla="*/ 347186 h 514350"/>
              <a:gd name="connsiteX4250" fmla="*/ 4478179 w 6400800"/>
              <a:gd name="connsiteY4250" fmla="*/ 359569 h 514350"/>
              <a:gd name="connsiteX4251" fmla="*/ 4497229 w 6400800"/>
              <a:gd name="connsiteY4251" fmla="*/ 371951 h 514350"/>
              <a:gd name="connsiteX4252" fmla="*/ 4497229 w 6400800"/>
              <a:gd name="connsiteY4252" fmla="*/ 367189 h 514350"/>
              <a:gd name="connsiteX4253" fmla="*/ 4498181 w 6400800"/>
              <a:gd name="connsiteY4253" fmla="*/ 370046 h 514350"/>
              <a:gd name="connsiteX4254" fmla="*/ 4497229 w 6400800"/>
              <a:gd name="connsiteY4254" fmla="*/ 371951 h 514350"/>
              <a:gd name="connsiteX4255" fmla="*/ 4504849 w 6400800"/>
              <a:gd name="connsiteY4255" fmla="*/ 322421 h 514350"/>
              <a:gd name="connsiteX4256" fmla="*/ 4504849 w 6400800"/>
              <a:gd name="connsiteY4256" fmla="*/ 330994 h 514350"/>
              <a:gd name="connsiteX4257" fmla="*/ 4501991 w 6400800"/>
              <a:gd name="connsiteY4257" fmla="*/ 341471 h 514350"/>
              <a:gd name="connsiteX4258" fmla="*/ 4501039 w 6400800"/>
              <a:gd name="connsiteY4258" fmla="*/ 348139 h 514350"/>
              <a:gd name="connsiteX4259" fmla="*/ 4499134 w 6400800"/>
              <a:gd name="connsiteY4259" fmla="*/ 345281 h 514350"/>
              <a:gd name="connsiteX4260" fmla="*/ 4498181 w 6400800"/>
              <a:gd name="connsiteY4260" fmla="*/ 342424 h 514350"/>
              <a:gd name="connsiteX4261" fmla="*/ 4501991 w 6400800"/>
              <a:gd name="connsiteY4261" fmla="*/ 326231 h 514350"/>
              <a:gd name="connsiteX4262" fmla="*/ 4506754 w 6400800"/>
              <a:gd name="connsiteY4262" fmla="*/ 310991 h 514350"/>
              <a:gd name="connsiteX4263" fmla="*/ 4504849 w 6400800"/>
              <a:gd name="connsiteY4263" fmla="*/ 322421 h 514350"/>
              <a:gd name="connsiteX4264" fmla="*/ 4462939 w 6400800"/>
              <a:gd name="connsiteY4264" fmla="*/ 250984 h 514350"/>
              <a:gd name="connsiteX4265" fmla="*/ 4470559 w 6400800"/>
              <a:gd name="connsiteY4265" fmla="*/ 226219 h 514350"/>
              <a:gd name="connsiteX4266" fmla="*/ 4474369 w 6400800"/>
              <a:gd name="connsiteY4266" fmla="*/ 231934 h 514350"/>
              <a:gd name="connsiteX4267" fmla="*/ 4479131 w 6400800"/>
              <a:gd name="connsiteY4267" fmla="*/ 238601 h 514350"/>
              <a:gd name="connsiteX4268" fmla="*/ 4483894 w 6400800"/>
              <a:gd name="connsiteY4268" fmla="*/ 248126 h 514350"/>
              <a:gd name="connsiteX4269" fmla="*/ 4489609 w 6400800"/>
              <a:gd name="connsiteY4269" fmla="*/ 260509 h 514350"/>
              <a:gd name="connsiteX4270" fmla="*/ 4495324 w 6400800"/>
              <a:gd name="connsiteY4270" fmla="*/ 275749 h 514350"/>
              <a:gd name="connsiteX4271" fmla="*/ 4501039 w 6400800"/>
              <a:gd name="connsiteY4271" fmla="*/ 293846 h 514350"/>
              <a:gd name="connsiteX4272" fmla="*/ 4503897 w 6400800"/>
              <a:gd name="connsiteY4272" fmla="*/ 303371 h 514350"/>
              <a:gd name="connsiteX4273" fmla="*/ 4497229 w 6400800"/>
              <a:gd name="connsiteY4273" fmla="*/ 317659 h 514350"/>
              <a:gd name="connsiteX4274" fmla="*/ 4493419 w 6400800"/>
              <a:gd name="connsiteY4274" fmla="*/ 326231 h 514350"/>
              <a:gd name="connsiteX4275" fmla="*/ 4488656 w 6400800"/>
              <a:gd name="connsiteY4275" fmla="*/ 280511 h 514350"/>
              <a:gd name="connsiteX4276" fmla="*/ 4487704 w 6400800"/>
              <a:gd name="connsiteY4276" fmla="*/ 319564 h 514350"/>
              <a:gd name="connsiteX4277" fmla="*/ 4483894 w 6400800"/>
              <a:gd name="connsiteY4277" fmla="*/ 311944 h 514350"/>
              <a:gd name="connsiteX4278" fmla="*/ 4473416 w 6400800"/>
              <a:gd name="connsiteY4278" fmla="*/ 289084 h 514350"/>
              <a:gd name="connsiteX4279" fmla="*/ 4481037 w 6400800"/>
              <a:gd name="connsiteY4279" fmla="*/ 312896 h 514350"/>
              <a:gd name="connsiteX4280" fmla="*/ 4486751 w 6400800"/>
              <a:gd name="connsiteY4280" fmla="*/ 330041 h 514350"/>
              <a:gd name="connsiteX4281" fmla="*/ 4484847 w 6400800"/>
              <a:gd name="connsiteY4281" fmla="*/ 328136 h 514350"/>
              <a:gd name="connsiteX4282" fmla="*/ 4475322 w 6400800"/>
              <a:gd name="connsiteY4282" fmla="*/ 318611 h 514350"/>
              <a:gd name="connsiteX4283" fmla="*/ 4473416 w 6400800"/>
              <a:gd name="connsiteY4283" fmla="*/ 304324 h 514350"/>
              <a:gd name="connsiteX4284" fmla="*/ 4468654 w 6400800"/>
              <a:gd name="connsiteY4284" fmla="*/ 278606 h 514350"/>
              <a:gd name="connsiteX4285" fmla="*/ 4477226 w 6400800"/>
              <a:gd name="connsiteY4285" fmla="*/ 256699 h 514350"/>
              <a:gd name="connsiteX4286" fmla="*/ 4466749 w 6400800"/>
              <a:gd name="connsiteY4286" fmla="*/ 273844 h 514350"/>
              <a:gd name="connsiteX4287" fmla="*/ 4462939 w 6400800"/>
              <a:gd name="connsiteY4287" fmla="*/ 258604 h 514350"/>
              <a:gd name="connsiteX4288" fmla="*/ 4462939 w 6400800"/>
              <a:gd name="connsiteY4288" fmla="*/ 256699 h 514350"/>
              <a:gd name="connsiteX4289" fmla="*/ 4462939 w 6400800"/>
              <a:gd name="connsiteY4289" fmla="*/ 250984 h 514350"/>
              <a:gd name="connsiteX4290" fmla="*/ 4461034 w 6400800"/>
              <a:gd name="connsiteY4290" fmla="*/ 255746 h 514350"/>
              <a:gd name="connsiteX4291" fmla="*/ 4461034 w 6400800"/>
              <a:gd name="connsiteY4291" fmla="*/ 255746 h 514350"/>
              <a:gd name="connsiteX4292" fmla="*/ 4461034 w 6400800"/>
              <a:gd name="connsiteY4292" fmla="*/ 255746 h 514350"/>
              <a:gd name="connsiteX4293" fmla="*/ 4461034 w 6400800"/>
              <a:gd name="connsiteY4293" fmla="*/ 255746 h 514350"/>
              <a:gd name="connsiteX4294" fmla="*/ 4455319 w 6400800"/>
              <a:gd name="connsiteY4294" fmla="*/ 274796 h 514350"/>
              <a:gd name="connsiteX4295" fmla="*/ 4457224 w 6400800"/>
              <a:gd name="connsiteY4295" fmla="*/ 268129 h 514350"/>
              <a:gd name="connsiteX4296" fmla="*/ 4457224 w 6400800"/>
              <a:gd name="connsiteY4296" fmla="*/ 273844 h 514350"/>
              <a:gd name="connsiteX4297" fmla="*/ 4458176 w 6400800"/>
              <a:gd name="connsiteY4297" fmla="*/ 284321 h 514350"/>
              <a:gd name="connsiteX4298" fmla="*/ 4454366 w 6400800"/>
              <a:gd name="connsiteY4298" fmla="*/ 292894 h 514350"/>
              <a:gd name="connsiteX4299" fmla="*/ 4455319 w 6400800"/>
              <a:gd name="connsiteY4299" fmla="*/ 274796 h 514350"/>
              <a:gd name="connsiteX4300" fmla="*/ 4449604 w 6400800"/>
              <a:gd name="connsiteY4300" fmla="*/ 361474 h 514350"/>
              <a:gd name="connsiteX4301" fmla="*/ 4451509 w 6400800"/>
              <a:gd name="connsiteY4301" fmla="*/ 339566 h 514350"/>
              <a:gd name="connsiteX4302" fmla="*/ 4453414 w 6400800"/>
              <a:gd name="connsiteY4302" fmla="*/ 343376 h 514350"/>
              <a:gd name="connsiteX4303" fmla="*/ 4453414 w 6400800"/>
              <a:gd name="connsiteY4303" fmla="*/ 344329 h 514350"/>
              <a:gd name="connsiteX4304" fmla="*/ 4453414 w 6400800"/>
              <a:gd name="connsiteY4304" fmla="*/ 344329 h 514350"/>
              <a:gd name="connsiteX4305" fmla="*/ 4451509 w 6400800"/>
              <a:gd name="connsiteY4305" fmla="*/ 366236 h 514350"/>
              <a:gd name="connsiteX4306" fmla="*/ 4448651 w 6400800"/>
              <a:gd name="connsiteY4306" fmla="*/ 388144 h 514350"/>
              <a:gd name="connsiteX4307" fmla="*/ 4446747 w 6400800"/>
              <a:gd name="connsiteY4307" fmla="*/ 386239 h 514350"/>
              <a:gd name="connsiteX4308" fmla="*/ 4449604 w 6400800"/>
              <a:gd name="connsiteY4308" fmla="*/ 361474 h 514350"/>
              <a:gd name="connsiteX4309" fmla="*/ 4386739 w 6400800"/>
              <a:gd name="connsiteY4309" fmla="*/ 331946 h 514350"/>
              <a:gd name="connsiteX4310" fmla="*/ 4390549 w 6400800"/>
              <a:gd name="connsiteY4310" fmla="*/ 335756 h 514350"/>
              <a:gd name="connsiteX4311" fmla="*/ 4390549 w 6400800"/>
              <a:gd name="connsiteY4311" fmla="*/ 342424 h 514350"/>
              <a:gd name="connsiteX4312" fmla="*/ 4386739 w 6400800"/>
              <a:gd name="connsiteY4312" fmla="*/ 347186 h 514350"/>
              <a:gd name="connsiteX4313" fmla="*/ 4386739 w 6400800"/>
              <a:gd name="connsiteY4313" fmla="*/ 331946 h 514350"/>
              <a:gd name="connsiteX4314" fmla="*/ 4389597 w 6400800"/>
              <a:gd name="connsiteY4314" fmla="*/ 376714 h 514350"/>
              <a:gd name="connsiteX4315" fmla="*/ 4388644 w 6400800"/>
              <a:gd name="connsiteY4315" fmla="*/ 375761 h 514350"/>
              <a:gd name="connsiteX4316" fmla="*/ 4387691 w 6400800"/>
              <a:gd name="connsiteY4316" fmla="*/ 370046 h 514350"/>
              <a:gd name="connsiteX4317" fmla="*/ 4387691 w 6400800"/>
              <a:gd name="connsiteY4317" fmla="*/ 360521 h 514350"/>
              <a:gd name="connsiteX4318" fmla="*/ 4387691 w 6400800"/>
              <a:gd name="connsiteY4318" fmla="*/ 351949 h 514350"/>
              <a:gd name="connsiteX4319" fmla="*/ 4391501 w 6400800"/>
              <a:gd name="connsiteY4319" fmla="*/ 345281 h 514350"/>
              <a:gd name="connsiteX4320" fmla="*/ 4391501 w 6400800"/>
              <a:gd name="connsiteY4320" fmla="*/ 349091 h 514350"/>
              <a:gd name="connsiteX4321" fmla="*/ 4392454 w 6400800"/>
              <a:gd name="connsiteY4321" fmla="*/ 370046 h 514350"/>
              <a:gd name="connsiteX4322" fmla="*/ 4389597 w 6400800"/>
              <a:gd name="connsiteY4322" fmla="*/ 376714 h 514350"/>
              <a:gd name="connsiteX4323" fmla="*/ 4424839 w 6400800"/>
              <a:gd name="connsiteY4323" fmla="*/ 351949 h 514350"/>
              <a:gd name="connsiteX4324" fmla="*/ 4424839 w 6400800"/>
              <a:gd name="connsiteY4324" fmla="*/ 354806 h 514350"/>
              <a:gd name="connsiteX4325" fmla="*/ 4422934 w 6400800"/>
              <a:gd name="connsiteY4325" fmla="*/ 356711 h 514350"/>
              <a:gd name="connsiteX4326" fmla="*/ 4424839 w 6400800"/>
              <a:gd name="connsiteY4326" fmla="*/ 351949 h 514350"/>
              <a:gd name="connsiteX4327" fmla="*/ 4415314 w 6400800"/>
              <a:gd name="connsiteY4327" fmla="*/ 411004 h 514350"/>
              <a:gd name="connsiteX4328" fmla="*/ 4415314 w 6400800"/>
              <a:gd name="connsiteY4328" fmla="*/ 411956 h 514350"/>
              <a:gd name="connsiteX4329" fmla="*/ 4412456 w 6400800"/>
              <a:gd name="connsiteY4329" fmla="*/ 409099 h 514350"/>
              <a:gd name="connsiteX4330" fmla="*/ 4411504 w 6400800"/>
              <a:gd name="connsiteY4330" fmla="*/ 385286 h 514350"/>
              <a:gd name="connsiteX4331" fmla="*/ 4420076 w 6400800"/>
              <a:gd name="connsiteY4331" fmla="*/ 372904 h 514350"/>
              <a:gd name="connsiteX4332" fmla="*/ 4421029 w 6400800"/>
              <a:gd name="connsiteY4332" fmla="*/ 374809 h 514350"/>
              <a:gd name="connsiteX4333" fmla="*/ 4415314 w 6400800"/>
              <a:gd name="connsiteY4333" fmla="*/ 411004 h 514350"/>
              <a:gd name="connsiteX4334" fmla="*/ 4410551 w 6400800"/>
              <a:gd name="connsiteY4334" fmla="*/ 254794 h 514350"/>
              <a:gd name="connsiteX4335" fmla="*/ 4421029 w 6400800"/>
              <a:gd name="connsiteY4335" fmla="*/ 273844 h 514350"/>
              <a:gd name="connsiteX4336" fmla="*/ 4415314 w 6400800"/>
              <a:gd name="connsiteY4336" fmla="*/ 293846 h 514350"/>
              <a:gd name="connsiteX4337" fmla="*/ 4408647 w 6400800"/>
              <a:gd name="connsiteY4337" fmla="*/ 316706 h 514350"/>
              <a:gd name="connsiteX4338" fmla="*/ 4406741 w 6400800"/>
              <a:gd name="connsiteY4338" fmla="*/ 297656 h 514350"/>
              <a:gd name="connsiteX4339" fmla="*/ 4402931 w 6400800"/>
              <a:gd name="connsiteY4339" fmla="*/ 331946 h 514350"/>
              <a:gd name="connsiteX4340" fmla="*/ 4401026 w 6400800"/>
              <a:gd name="connsiteY4340" fmla="*/ 337661 h 514350"/>
              <a:gd name="connsiteX4341" fmla="*/ 4400074 w 6400800"/>
              <a:gd name="connsiteY4341" fmla="*/ 336709 h 514350"/>
              <a:gd name="connsiteX4342" fmla="*/ 4388644 w 6400800"/>
              <a:gd name="connsiteY4342" fmla="*/ 270034 h 514350"/>
              <a:gd name="connsiteX4343" fmla="*/ 4389597 w 6400800"/>
              <a:gd name="connsiteY4343" fmla="*/ 328136 h 514350"/>
              <a:gd name="connsiteX4344" fmla="*/ 4386739 w 6400800"/>
              <a:gd name="connsiteY4344" fmla="*/ 325279 h 514350"/>
              <a:gd name="connsiteX4345" fmla="*/ 4386739 w 6400800"/>
              <a:gd name="connsiteY4345" fmla="*/ 323374 h 514350"/>
              <a:gd name="connsiteX4346" fmla="*/ 4387691 w 6400800"/>
              <a:gd name="connsiteY4346" fmla="*/ 290989 h 514350"/>
              <a:gd name="connsiteX4347" fmla="*/ 4389597 w 6400800"/>
              <a:gd name="connsiteY4347" fmla="*/ 263366 h 514350"/>
              <a:gd name="connsiteX4348" fmla="*/ 4391501 w 6400800"/>
              <a:gd name="connsiteY4348" fmla="*/ 242411 h 514350"/>
              <a:gd name="connsiteX4349" fmla="*/ 4393406 w 6400800"/>
              <a:gd name="connsiteY4349" fmla="*/ 225266 h 514350"/>
              <a:gd name="connsiteX4350" fmla="*/ 4410551 w 6400800"/>
              <a:gd name="connsiteY4350" fmla="*/ 254794 h 514350"/>
              <a:gd name="connsiteX4351" fmla="*/ 4389597 w 6400800"/>
              <a:gd name="connsiteY4351" fmla="*/ 217646 h 514350"/>
              <a:gd name="connsiteX4352" fmla="*/ 4393406 w 6400800"/>
              <a:gd name="connsiteY4352" fmla="*/ 224314 h 514350"/>
              <a:gd name="connsiteX4353" fmla="*/ 4387691 w 6400800"/>
              <a:gd name="connsiteY4353" fmla="*/ 240506 h 514350"/>
              <a:gd name="connsiteX4354" fmla="*/ 4381976 w 6400800"/>
              <a:gd name="connsiteY4354" fmla="*/ 260509 h 514350"/>
              <a:gd name="connsiteX4355" fmla="*/ 4381976 w 6400800"/>
              <a:gd name="connsiteY4355" fmla="*/ 256699 h 514350"/>
              <a:gd name="connsiteX4356" fmla="*/ 4389597 w 6400800"/>
              <a:gd name="connsiteY4356" fmla="*/ 217646 h 514350"/>
              <a:gd name="connsiteX4357" fmla="*/ 4374356 w 6400800"/>
              <a:gd name="connsiteY4357" fmla="*/ 291941 h 514350"/>
              <a:gd name="connsiteX4358" fmla="*/ 4374356 w 6400800"/>
              <a:gd name="connsiteY4358" fmla="*/ 292894 h 514350"/>
              <a:gd name="connsiteX4359" fmla="*/ 4374356 w 6400800"/>
              <a:gd name="connsiteY4359" fmla="*/ 291941 h 514350"/>
              <a:gd name="connsiteX4360" fmla="*/ 4374356 w 6400800"/>
              <a:gd name="connsiteY4360" fmla="*/ 291941 h 514350"/>
              <a:gd name="connsiteX4361" fmla="*/ 4360069 w 6400800"/>
              <a:gd name="connsiteY4361" fmla="*/ 282416 h 514350"/>
              <a:gd name="connsiteX4362" fmla="*/ 4360069 w 6400800"/>
              <a:gd name="connsiteY4362" fmla="*/ 290036 h 514350"/>
              <a:gd name="connsiteX4363" fmla="*/ 4359116 w 6400800"/>
              <a:gd name="connsiteY4363" fmla="*/ 288131 h 514350"/>
              <a:gd name="connsiteX4364" fmla="*/ 4360069 w 6400800"/>
              <a:gd name="connsiteY4364" fmla="*/ 282416 h 514350"/>
              <a:gd name="connsiteX4365" fmla="*/ 4313397 w 6400800"/>
              <a:gd name="connsiteY4365" fmla="*/ 387191 h 514350"/>
              <a:gd name="connsiteX4366" fmla="*/ 4311491 w 6400800"/>
              <a:gd name="connsiteY4366" fmla="*/ 391001 h 514350"/>
              <a:gd name="connsiteX4367" fmla="*/ 4313397 w 6400800"/>
              <a:gd name="connsiteY4367" fmla="*/ 387191 h 514350"/>
              <a:gd name="connsiteX4368" fmla="*/ 4313397 w 6400800"/>
              <a:gd name="connsiteY4368" fmla="*/ 387191 h 514350"/>
              <a:gd name="connsiteX4369" fmla="*/ 4311491 w 6400800"/>
              <a:gd name="connsiteY4369" fmla="*/ 351949 h 514350"/>
              <a:gd name="connsiteX4370" fmla="*/ 4312444 w 6400800"/>
              <a:gd name="connsiteY4370" fmla="*/ 365284 h 514350"/>
              <a:gd name="connsiteX4371" fmla="*/ 4311491 w 6400800"/>
              <a:gd name="connsiteY4371" fmla="*/ 363379 h 514350"/>
              <a:gd name="connsiteX4372" fmla="*/ 4311491 w 6400800"/>
              <a:gd name="connsiteY4372" fmla="*/ 351949 h 514350"/>
              <a:gd name="connsiteX4373" fmla="*/ 4247674 w 6400800"/>
              <a:gd name="connsiteY4373" fmla="*/ 313849 h 514350"/>
              <a:gd name="connsiteX4374" fmla="*/ 4247674 w 6400800"/>
              <a:gd name="connsiteY4374" fmla="*/ 311944 h 514350"/>
              <a:gd name="connsiteX4375" fmla="*/ 4247674 w 6400800"/>
              <a:gd name="connsiteY4375" fmla="*/ 313849 h 514350"/>
              <a:gd name="connsiteX4376" fmla="*/ 4246722 w 6400800"/>
              <a:gd name="connsiteY4376" fmla="*/ 324326 h 514350"/>
              <a:gd name="connsiteX4377" fmla="*/ 4246722 w 6400800"/>
              <a:gd name="connsiteY4377" fmla="*/ 322421 h 514350"/>
              <a:gd name="connsiteX4378" fmla="*/ 4247674 w 6400800"/>
              <a:gd name="connsiteY4378" fmla="*/ 313849 h 514350"/>
              <a:gd name="connsiteX4379" fmla="*/ 4181951 w 6400800"/>
              <a:gd name="connsiteY4379" fmla="*/ 367189 h 514350"/>
              <a:gd name="connsiteX4380" fmla="*/ 4182904 w 6400800"/>
              <a:gd name="connsiteY4380" fmla="*/ 324326 h 514350"/>
              <a:gd name="connsiteX4381" fmla="*/ 4183856 w 6400800"/>
              <a:gd name="connsiteY4381" fmla="*/ 330041 h 514350"/>
              <a:gd name="connsiteX4382" fmla="*/ 4185761 w 6400800"/>
              <a:gd name="connsiteY4382" fmla="*/ 340519 h 514350"/>
              <a:gd name="connsiteX4383" fmla="*/ 4185761 w 6400800"/>
              <a:gd name="connsiteY4383" fmla="*/ 342424 h 514350"/>
              <a:gd name="connsiteX4384" fmla="*/ 4183856 w 6400800"/>
              <a:gd name="connsiteY4384" fmla="*/ 338614 h 514350"/>
              <a:gd name="connsiteX4385" fmla="*/ 4187666 w 6400800"/>
              <a:gd name="connsiteY4385" fmla="*/ 357664 h 514350"/>
              <a:gd name="connsiteX4386" fmla="*/ 4189571 w 6400800"/>
              <a:gd name="connsiteY4386" fmla="*/ 365284 h 514350"/>
              <a:gd name="connsiteX4387" fmla="*/ 4191476 w 6400800"/>
              <a:gd name="connsiteY4387" fmla="*/ 373856 h 514350"/>
              <a:gd name="connsiteX4388" fmla="*/ 4190524 w 6400800"/>
              <a:gd name="connsiteY4388" fmla="*/ 386239 h 514350"/>
              <a:gd name="connsiteX4389" fmla="*/ 4190524 w 6400800"/>
              <a:gd name="connsiteY4389" fmla="*/ 391954 h 514350"/>
              <a:gd name="connsiteX4390" fmla="*/ 4181951 w 6400800"/>
              <a:gd name="connsiteY4390" fmla="*/ 367189 h 514350"/>
              <a:gd name="connsiteX4391" fmla="*/ 4181951 w 6400800"/>
              <a:gd name="connsiteY4391" fmla="*/ 367189 h 514350"/>
              <a:gd name="connsiteX4392" fmla="*/ 4161949 w 6400800"/>
              <a:gd name="connsiteY4392" fmla="*/ 401479 h 514350"/>
              <a:gd name="connsiteX4393" fmla="*/ 4161949 w 6400800"/>
              <a:gd name="connsiteY4393" fmla="*/ 399574 h 514350"/>
              <a:gd name="connsiteX4394" fmla="*/ 4161949 w 6400800"/>
              <a:gd name="connsiteY4394" fmla="*/ 399574 h 514350"/>
              <a:gd name="connsiteX4395" fmla="*/ 4161949 w 6400800"/>
              <a:gd name="connsiteY4395" fmla="*/ 401479 h 514350"/>
              <a:gd name="connsiteX4396" fmla="*/ 4160044 w 6400800"/>
              <a:gd name="connsiteY4396" fmla="*/ 306229 h 514350"/>
              <a:gd name="connsiteX4397" fmla="*/ 4160996 w 6400800"/>
              <a:gd name="connsiteY4397" fmla="*/ 292894 h 514350"/>
              <a:gd name="connsiteX4398" fmla="*/ 4163854 w 6400800"/>
              <a:gd name="connsiteY4398" fmla="*/ 282416 h 514350"/>
              <a:gd name="connsiteX4399" fmla="*/ 4162901 w 6400800"/>
              <a:gd name="connsiteY4399" fmla="*/ 313849 h 514350"/>
              <a:gd name="connsiteX4400" fmla="*/ 4160044 w 6400800"/>
              <a:gd name="connsiteY4400" fmla="*/ 306229 h 514350"/>
              <a:gd name="connsiteX4401" fmla="*/ 4160044 w 6400800"/>
              <a:gd name="connsiteY4401" fmla="*/ 306229 h 514350"/>
              <a:gd name="connsiteX4402" fmla="*/ 4128611 w 6400800"/>
              <a:gd name="connsiteY4402" fmla="*/ 354806 h 514350"/>
              <a:gd name="connsiteX4403" fmla="*/ 4127659 w 6400800"/>
              <a:gd name="connsiteY4403" fmla="*/ 343376 h 514350"/>
              <a:gd name="connsiteX4404" fmla="*/ 4128611 w 6400800"/>
              <a:gd name="connsiteY4404" fmla="*/ 350044 h 514350"/>
              <a:gd name="connsiteX4405" fmla="*/ 4130516 w 6400800"/>
              <a:gd name="connsiteY4405" fmla="*/ 365284 h 514350"/>
              <a:gd name="connsiteX4406" fmla="*/ 4128611 w 6400800"/>
              <a:gd name="connsiteY4406" fmla="*/ 354806 h 514350"/>
              <a:gd name="connsiteX4407" fmla="*/ 4124801 w 6400800"/>
              <a:gd name="connsiteY4407" fmla="*/ 255746 h 514350"/>
              <a:gd name="connsiteX4408" fmla="*/ 4124801 w 6400800"/>
              <a:gd name="connsiteY4408" fmla="*/ 248126 h 514350"/>
              <a:gd name="connsiteX4409" fmla="*/ 4140041 w 6400800"/>
              <a:gd name="connsiteY4409" fmla="*/ 303371 h 514350"/>
              <a:gd name="connsiteX4410" fmla="*/ 4140994 w 6400800"/>
              <a:gd name="connsiteY4410" fmla="*/ 307181 h 514350"/>
              <a:gd name="connsiteX4411" fmla="*/ 4140994 w 6400800"/>
              <a:gd name="connsiteY4411" fmla="*/ 321469 h 514350"/>
              <a:gd name="connsiteX4412" fmla="*/ 4133374 w 6400800"/>
              <a:gd name="connsiteY4412" fmla="*/ 305276 h 514350"/>
              <a:gd name="connsiteX4413" fmla="*/ 4135279 w 6400800"/>
              <a:gd name="connsiteY4413" fmla="*/ 312896 h 514350"/>
              <a:gd name="connsiteX4414" fmla="*/ 4127659 w 6400800"/>
              <a:gd name="connsiteY4414" fmla="*/ 300514 h 514350"/>
              <a:gd name="connsiteX4415" fmla="*/ 4123849 w 6400800"/>
              <a:gd name="connsiteY4415" fmla="*/ 284321 h 514350"/>
              <a:gd name="connsiteX4416" fmla="*/ 4124801 w 6400800"/>
              <a:gd name="connsiteY4416" fmla="*/ 255746 h 514350"/>
              <a:gd name="connsiteX4417" fmla="*/ 4095274 w 6400800"/>
              <a:gd name="connsiteY4417" fmla="*/ 395764 h 514350"/>
              <a:gd name="connsiteX4418" fmla="*/ 4095274 w 6400800"/>
              <a:gd name="connsiteY4418" fmla="*/ 395764 h 514350"/>
              <a:gd name="connsiteX4419" fmla="*/ 4095274 w 6400800"/>
              <a:gd name="connsiteY4419" fmla="*/ 394811 h 514350"/>
              <a:gd name="connsiteX4420" fmla="*/ 4095274 w 6400800"/>
              <a:gd name="connsiteY4420" fmla="*/ 395764 h 514350"/>
              <a:gd name="connsiteX4421" fmla="*/ 4093369 w 6400800"/>
              <a:gd name="connsiteY4421" fmla="*/ 386239 h 514350"/>
              <a:gd name="connsiteX4422" fmla="*/ 4093369 w 6400800"/>
              <a:gd name="connsiteY4422" fmla="*/ 376714 h 514350"/>
              <a:gd name="connsiteX4423" fmla="*/ 4096226 w 6400800"/>
              <a:gd name="connsiteY4423" fmla="*/ 382429 h 514350"/>
              <a:gd name="connsiteX4424" fmla="*/ 4093369 w 6400800"/>
              <a:gd name="connsiteY4424" fmla="*/ 386239 h 514350"/>
              <a:gd name="connsiteX4425" fmla="*/ 4097179 w 6400800"/>
              <a:gd name="connsiteY4425" fmla="*/ 342424 h 514350"/>
              <a:gd name="connsiteX4426" fmla="*/ 4099084 w 6400800"/>
              <a:gd name="connsiteY4426" fmla="*/ 334804 h 514350"/>
              <a:gd name="connsiteX4427" fmla="*/ 4099084 w 6400800"/>
              <a:gd name="connsiteY4427" fmla="*/ 337661 h 514350"/>
              <a:gd name="connsiteX4428" fmla="*/ 4097179 w 6400800"/>
              <a:gd name="connsiteY4428" fmla="*/ 342424 h 514350"/>
              <a:gd name="connsiteX4429" fmla="*/ 4100989 w 6400800"/>
              <a:gd name="connsiteY4429" fmla="*/ 353854 h 514350"/>
              <a:gd name="connsiteX4430" fmla="*/ 4100989 w 6400800"/>
              <a:gd name="connsiteY4430" fmla="*/ 351949 h 514350"/>
              <a:gd name="connsiteX4431" fmla="*/ 4100989 w 6400800"/>
              <a:gd name="connsiteY4431" fmla="*/ 351949 h 514350"/>
              <a:gd name="connsiteX4432" fmla="*/ 4100989 w 6400800"/>
              <a:gd name="connsiteY4432" fmla="*/ 353854 h 514350"/>
              <a:gd name="connsiteX4433" fmla="*/ 4100989 w 6400800"/>
              <a:gd name="connsiteY4433" fmla="*/ 353854 h 514350"/>
              <a:gd name="connsiteX4434" fmla="*/ 4115276 w 6400800"/>
              <a:gd name="connsiteY4434" fmla="*/ 322421 h 514350"/>
              <a:gd name="connsiteX4435" fmla="*/ 4114324 w 6400800"/>
              <a:gd name="connsiteY4435" fmla="*/ 350996 h 514350"/>
              <a:gd name="connsiteX4436" fmla="*/ 4111466 w 6400800"/>
              <a:gd name="connsiteY4436" fmla="*/ 327184 h 514350"/>
              <a:gd name="connsiteX4437" fmla="*/ 4108609 w 6400800"/>
              <a:gd name="connsiteY4437" fmla="*/ 342424 h 514350"/>
              <a:gd name="connsiteX4438" fmla="*/ 4107656 w 6400800"/>
              <a:gd name="connsiteY4438" fmla="*/ 341471 h 514350"/>
              <a:gd name="connsiteX4439" fmla="*/ 4106704 w 6400800"/>
              <a:gd name="connsiteY4439" fmla="*/ 336709 h 514350"/>
              <a:gd name="connsiteX4440" fmla="*/ 4113371 w 6400800"/>
              <a:gd name="connsiteY4440" fmla="*/ 322421 h 514350"/>
              <a:gd name="connsiteX4441" fmla="*/ 4115276 w 6400800"/>
              <a:gd name="connsiteY4441" fmla="*/ 318611 h 514350"/>
              <a:gd name="connsiteX4442" fmla="*/ 4115276 w 6400800"/>
              <a:gd name="connsiteY4442" fmla="*/ 322421 h 514350"/>
              <a:gd name="connsiteX4443" fmla="*/ 4109561 w 6400800"/>
              <a:gd name="connsiteY4443" fmla="*/ 295751 h 514350"/>
              <a:gd name="connsiteX4444" fmla="*/ 4116229 w 6400800"/>
              <a:gd name="connsiteY4444" fmla="*/ 308134 h 514350"/>
              <a:gd name="connsiteX4445" fmla="*/ 4116229 w 6400800"/>
              <a:gd name="connsiteY4445" fmla="*/ 311944 h 514350"/>
              <a:gd name="connsiteX4446" fmla="*/ 4110514 w 6400800"/>
              <a:gd name="connsiteY4446" fmla="*/ 320516 h 514350"/>
              <a:gd name="connsiteX4447" fmla="*/ 4104799 w 6400800"/>
              <a:gd name="connsiteY4447" fmla="*/ 329089 h 514350"/>
              <a:gd name="connsiteX4448" fmla="*/ 4102894 w 6400800"/>
              <a:gd name="connsiteY4448" fmla="*/ 322421 h 514350"/>
              <a:gd name="connsiteX4449" fmla="*/ 4109561 w 6400800"/>
              <a:gd name="connsiteY4449" fmla="*/ 295751 h 514350"/>
              <a:gd name="connsiteX4450" fmla="*/ 4092416 w 6400800"/>
              <a:gd name="connsiteY4450" fmla="*/ 294799 h 514350"/>
              <a:gd name="connsiteX4451" fmla="*/ 4094321 w 6400800"/>
              <a:gd name="connsiteY4451" fmla="*/ 265271 h 514350"/>
              <a:gd name="connsiteX4452" fmla="*/ 4098131 w 6400800"/>
              <a:gd name="connsiteY4452" fmla="*/ 272891 h 514350"/>
              <a:gd name="connsiteX4453" fmla="*/ 4106704 w 6400800"/>
              <a:gd name="connsiteY4453" fmla="*/ 290989 h 514350"/>
              <a:gd name="connsiteX4454" fmla="*/ 4098131 w 6400800"/>
              <a:gd name="connsiteY4454" fmla="*/ 311944 h 514350"/>
              <a:gd name="connsiteX4455" fmla="*/ 4096226 w 6400800"/>
              <a:gd name="connsiteY4455" fmla="*/ 306229 h 514350"/>
              <a:gd name="connsiteX4456" fmla="*/ 4097179 w 6400800"/>
              <a:gd name="connsiteY4456" fmla="*/ 315754 h 514350"/>
              <a:gd name="connsiteX4457" fmla="*/ 4092416 w 6400800"/>
              <a:gd name="connsiteY4457" fmla="*/ 329089 h 514350"/>
              <a:gd name="connsiteX4458" fmla="*/ 4091464 w 6400800"/>
              <a:gd name="connsiteY4458" fmla="*/ 325279 h 514350"/>
              <a:gd name="connsiteX4459" fmla="*/ 4090511 w 6400800"/>
              <a:gd name="connsiteY4459" fmla="*/ 321469 h 514350"/>
              <a:gd name="connsiteX4460" fmla="*/ 4092416 w 6400800"/>
              <a:gd name="connsiteY4460" fmla="*/ 294799 h 514350"/>
              <a:gd name="connsiteX4461" fmla="*/ 4085749 w 6400800"/>
              <a:gd name="connsiteY4461" fmla="*/ 244316 h 514350"/>
              <a:gd name="connsiteX4462" fmla="*/ 4085749 w 6400800"/>
              <a:gd name="connsiteY4462" fmla="*/ 244316 h 514350"/>
              <a:gd name="connsiteX4463" fmla="*/ 4084796 w 6400800"/>
              <a:gd name="connsiteY4463" fmla="*/ 250031 h 514350"/>
              <a:gd name="connsiteX4464" fmla="*/ 4085749 w 6400800"/>
              <a:gd name="connsiteY4464" fmla="*/ 244316 h 514350"/>
              <a:gd name="connsiteX4465" fmla="*/ 4043839 w 6400800"/>
              <a:gd name="connsiteY4465" fmla="*/ 279559 h 514350"/>
              <a:gd name="connsiteX4466" fmla="*/ 4043839 w 6400800"/>
              <a:gd name="connsiteY4466" fmla="*/ 279559 h 514350"/>
              <a:gd name="connsiteX4467" fmla="*/ 4044791 w 6400800"/>
              <a:gd name="connsiteY4467" fmla="*/ 283369 h 514350"/>
              <a:gd name="connsiteX4468" fmla="*/ 4043839 w 6400800"/>
              <a:gd name="connsiteY4468" fmla="*/ 281464 h 514350"/>
              <a:gd name="connsiteX4469" fmla="*/ 4044791 w 6400800"/>
              <a:gd name="connsiteY4469" fmla="*/ 286226 h 514350"/>
              <a:gd name="connsiteX4470" fmla="*/ 4044791 w 6400800"/>
              <a:gd name="connsiteY4470" fmla="*/ 290036 h 514350"/>
              <a:gd name="connsiteX4471" fmla="*/ 4042886 w 6400800"/>
              <a:gd name="connsiteY4471" fmla="*/ 284321 h 514350"/>
              <a:gd name="connsiteX4472" fmla="*/ 4043839 w 6400800"/>
              <a:gd name="connsiteY4472" fmla="*/ 279559 h 514350"/>
              <a:gd name="connsiteX4473" fmla="*/ 4044791 w 6400800"/>
              <a:gd name="connsiteY4473" fmla="*/ 333851 h 514350"/>
              <a:gd name="connsiteX4474" fmla="*/ 4044791 w 6400800"/>
              <a:gd name="connsiteY4474" fmla="*/ 333851 h 514350"/>
              <a:gd name="connsiteX4475" fmla="*/ 4044791 w 6400800"/>
              <a:gd name="connsiteY4475" fmla="*/ 339566 h 514350"/>
              <a:gd name="connsiteX4476" fmla="*/ 4042886 w 6400800"/>
              <a:gd name="connsiteY4476" fmla="*/ 337661 h 514350"/>
              <a:gd name="connsiteX4477" fmla="*/ 4044791 w 6400800"/>
              <a:gd name="connsiteY4477" fmla="*/ 333851 h 514350"/>
              <a:gd name="connsiteX4478" fmla="*/ 4039076 w 6400800"/>
              <a:gd name="connsiteY4478" fmla="*/ 271939 h 514350"/>
              <a:gd name="connsiteX4479" fmla="*/ 4039076 w 6400800"/>
              <a:gd name="connsiteY4479" fmla="*/ 273844 h 514350"/>
              <a:gd name="connsiteX4480" fmla="*/ 4038124 w 6400800"/>
              <a:gd name="connsiteY4480" fmla="*/ 270034 h 514350"/>
              <a:gd name="connsiteX4481" fmla="*/ 4036219 w 6400800"/>
              <a:gd name="connsiteY4481" fmla="*/ 265271 h 514350"/>
              <a:gd name="connsiteX4482" fmla="*/ 4039076 w 6400800"/>
              <a:gd name="connsiteY4482" fmla="*/ 271939 h 514350"/>
              <a:gd name="connsiteX4483" fmla="*/ 4033361 w 6400800"/>
              <a:gd name="connsiteY4483" fmla="*/ 358616 h 514350"/>
              <a:gd name="connsiteX4484" fmla="*/ 4034314 w 6400800"/>
              <a:gd name="connsiteY4484" fmla="*/ 351949 h 514350"/>
              <a:gd name="connsiteX4485" fmla="*/ 4038124 w 6400800"/>
              <a:gd name="connsiteY4485" fmla="*/ 345281 h 514350"/>
              <a:gd name="connsiteX4486" fmla="*/ 4043839 w 6400800"/>
              <a:gd name="connsiteY4486" fmla="*/ 351949 h 514350"/>
              <a:gd name="connsiteX4487" fmla="*/ 4040981 w 6400800"/>
              <a:gd name="connsiteY4487" fmla="*/ 391954 h 514350"/>
              <a:gd name="connsiteX4488" fmla="*/ 4035266 w 6400800"/>
              <a:gd name="connsiteY4488" fmla="*/ 413861 h 514350"/>
              <a:gd name="connsiteX4489" fmla="*/ 4029551 w 6400800"/>
              <a:gd name="connsiteY4489" fmla="*/ 395764 h 514350"/>
              <a:gd name="connsiteX4490" fmla="*/ 4027646 w 6400800"/>
              <a:gd name="connsiteY4490" fmla="*/ 388144 h 514350"/>
              <a:gd name="connsiteX4491" fmla="*/ 4033361 w 6400800"/>
              <a:gd name="connsiteY4491" fmla="*/ 358616 h 514350"/>
              <a:gd name="connsiteX4492" fmla="*/ 4020026 w 6400800"/>
              <a:gd name="connsiteY4492" fmla="*/ 324326 h 514350"/>
              <a:gd name="connsiteX4493" fmla="*/ 4021931 w 6400800"/>
              <a:gd name="connsiteY4493" fmla="*/ 326231 h 514350"/>
              <a:gd name="connsiteX4494" fmla="*/ 4019074 w 6400800"/>
              <a:gd name="connsiteY4494" fmla="*/ 334804 h 514350"/>
              <a:gd name="connsiteX4495" fmla="*/ 4017169 w 6400800"/>
              <a:gd name="connsiteY4495" fmla="*/ 341471 h 514350"/>
              <a:gd name="connsiteX4496" fmla="*/ 4016216 w 6400800"/>
              <a:gd name="connsiteY4496" fmla="*/ 342424 h 514350"/>
              <a:gd name="connsiteX4497" fmla="*/ 4015264 w 6400800"/>
              <a:gd name="connsiteY4497" fmla="*/ 344329 h 514350"/>
              <a:gd name="connsiteX4498" fmla="*/ 4011454 w 6400800"/>
              <a:gd name="connsiteY4498" fmla="*/ 315754 h 514350"/>
              <a:gd name="connsiteX4499" fmla="*/ 4020026 w 6400800"/>
              <a:gd name="connsiteY4499" fmla="*/ 324326 h 514350"/>
              <a:gd name="connsiteX4500" fmla="*/ 3999071 w 6400800"/>
              <a:gd name="connsiteY4500" fmla="*/ 282416 h 514350"/>
              <a:gd name="connsiteX4501" fmla="*/ 3999071 w 6400800"/>
              <a:gd name="connsiteY4501" fmla="*/ 282416 h 514350"/>
              <a:gd name="connsiteX4502" fmla="*/ 4000024 w 6400800"/>
              <a:gd name="connsiteY4502" fmla="*/ 310991 h 514350"/>
              <a:gd name="connsiteX4503" fmla="*/ 4000024 w 6400800"/>
              <a:gd name="connsiteY4503" fmla="*/ 316706 h 514350"/>
              <a:gd name="connsiteX4504" fmla="*/ 3999071 w 6400800"/>
              <a:gd name="connsiteY4504" fmla="*/ 325279 h 514350"/>
              <a:gd name="connsiteX4505" fmla="*/ 3999071 w 6400800"/>
              <a:gd name="connsiteY4505" fmla="*/ 327184 h 514350"/>
              <a:gd name="connsiteX4506" fmla="*/ 3998119 w 6400800"/>
              <a:gd name="connsiteY4506" fmla="*/ 324326 h 514350"/>
              <a:gd name="connsiteX4507" fmla="*/ 3997166 w 6400800"/>
              <a:gd name="connsiteY4507" fmla="*/ 314801 h 514350"/>
              <a:gd name="connsiteX4508" fmla="*/ 3996214 w 6400800"/>
              <a:gd name="connsiteY4508" fmla="*/ 286226 h 514350"/>
              <a:gd name="connsiteX4509" fmla="*/ 3999071 w 6400800"/>
              <a:gd name="connsiteY4509" fmla="*/ 282416 h 514350"/>
              <a:gd name="connsiteX4510" fmla="*/ 3983831 w 6400800"/>
              <a:gd name="connsiteY4510" fmla="*/ 405289 h 514350"/>
              <a:gd name="connsiteX4511" fmla="*/ 3980021 w 6400800"/>
              <a:gd name="connsiteY4511" fmla="*/ 412909 h 514350"/>
              <a:gd name="connsiteX4512" fmla="*/ 3980021 w 6400800"/>
              <a:gd name="connsiteY4512" fmla="*/ 412909 h 514350"/>
              <a:gd name="connsiteX4513" fmla="*/ 3982879 w 6400800"/>
              <a:gd name="connsiteY4513" fmla="*/ 402431 h 514350"/>
              <a:gd name="connsiteX4514" fmla="*/ 3983831 w 6400800"/>
              <a:gd name="connsiteY4514" fmla="*/ 405289 h 514350"/>
              <a:gd name="connsiteX4515" fmla="*/ 3980974 w 6400800"/>
              <a:gd name="connsiteY4515" fmla="*/ 395764 h 514350"/>
              <a:gd name="connsiteX4516" fmla="*/ 3982879 w 6400800"/>
              <a:gd name="connsiteY4516" fmla="*/ 401479 h 514350"/>
              <a:gd name="connsiteX4517" fmla="*/ 3979069 w 6400800"/>
              <a:gd name="connsiteY4517" fmla="*/ 407194 h 514350"/>
              <a:gd name="connsiteX4518" fmla="*/ 3979069 w 6400800"/>
              <a:gd name="connsiteY4518" fmla="*/ 406241 h 514350"/>
              <a:gd name="connsiteX4519" fmla="*/ 3980974 w 6400800"/>
              <a:gd name="connsiteY4519" fmla="*/ 395764 h 514350"/>
              <a:gd name="connsiteX4520" fmla="*/ 3976211 w 6400800"/>
              <a:gd name="connsiteY4520" fmla="*/ 378619 h 514350"/>
              <a:gd name="connsiteX4521" fmla="*/ 3976211 w 6400800"/>
              <a:gd name="connsiteY4521" fmla="*/ 378619 h 514350"/>
              <a:gd name="connsiteX4522" fmla="*/ 3976211 w 6400800"/>
              <a:gd name="connsiteY4522" fmla="*/ 380524 h 514350"/>
              <a:gd name="connsiteX4523" fmla="*/ 3976211 w 6400800"/>
              <a:gd name="connsiteY4523" fmla="*/ 378619 h 514350"/>
              <a:gd name="connsiteX4524" fmla="*/ 3948589 w 6400800"/>
              <a:gd name="connsiteY4524" fmla="*/ 255746 h 514350"/>
              <a:gd name="connsiteX4525" fmla="*/ 3946684 w 6400800"/>
              <a:gd name="connsiteY4525" fmla="*/ 277654 h 514350"/>
              <a:gd name="connsiteX4526" fmla="*/ 3945731 w 6400800"/>
              <a:gd name="connsiteY4526" fmla="*/ 285274 h 514350"/>
              <a:gd name="connsiteX4527" fmla="*/ 3943826 w 6400800"/>
              <a:gd name="connsiteY4527" fmla="*/ 266224 h 514350"/>
              <a:gd name="connsiteX4528" fmla="*/ 3940016 w 6400800"/>
              <a:gd name="connsiteY4528" fmla="*/ 240506 h 514350"/>
              <a:gd name="connsiteX4529" fmla="*/ 3940016 w 6400800"/>
              <a:gd name="connsiteY4529" fmla="*/ 239554 h 514350"/>
              <a:gd name="connsiteX4530" fmla="*/ 3940016 w 6400800"/>
              <a:gd name="connsiteY4530" fmla="*/ 236696 h 514350"/>
              <a:gd name="connsiteX4531" fmla="*/ 3942874 w 6400800"/>
              <a:gd name="connsiteY4531" fmla="*/ 240506 h 514350"/>
              <a:gd name="connsiteX4532" fmla="*/ 3947636 w 6400800"/>
              <a:gd name="connsiteY4532" fmla="*/ 248126 h 514350"/>
              <a:gd name="connsiteX4533" fmla="*/ 3948589 w 6400800"/>
              <a:gd name="connsiteY4533" fmla="*/ 255746 h 514350"/>
              <a:gd name="connsiteX4534" fmla="*/ 3943826 w 6400800"/>
              <a:gd name="connsiteY4534" fmla="*/ 205264 h 514350"/>
              <a:gd name="connsiteX4535" fmla="*/ 3943826 w 6400800"/>
              <a:gd name="connsiteY4535" fmla="*/ 210979 h 514350"/>
              <a:gd name="connsiteX4536" fmla="*/ 3945731 w 6400800"/>
              <a:gd name="connsiteY4536" fmla="*/ 230981 h 514350"/>
              <a:gd name="connsiteX4537" fmla="*/ 3946684 w 6400800"/>
              <a:gd name="connsiteY4537" fmla="*/ 236696 h 514350"/>
              <a:gd name="connsiteX4538" fmla="*/ 3939064 w 6400800"/>
              <a:gd name="connsiteY4538" fmla="*/ 228124 h 514350"/>
              <a:gd name="connsiteX4539" fmla="*/ 3937159 w 6400800"/>
              <a:gd name="connsiteY4539" fmla="*/ 215741 h 514350"/>
              <a:gd name="connsiteX4540" fmla="*/ 3943826 w 6400800"/>
              <a:gd name="connsiteY4540" fmla="*/ 205264 h 514350"/>
              <a:gd name="connsiteX4541" fmla="*/ 3866674 w 6400800"/>
              <a:gd name="connsiteY4541" fmla="*/ 369094 h 514350"/>
              <a:gd name="connsiteX4542" fmla="*/ 3867626 w 6400800"/>
              <a:gd name="connsiteY4542" fmla="*/ 368141 h 514350"/>
              <a:gd name="connsiteX4543" fmla="*/ 3867626 w 6400800"/>
              <a:gd name="connsiteY4543" fmla="*/ 370999 h 514350"/>
              <a:gd name="connsiteX4544" fmla="*/ 3866674 w 6400800"/>
              <a:gd name="connsiteY4544" fmla="*/ 369094 h 514350"/>
              <a:gd name="connsiteX4545" fmla="*/ 3886676 w 6400800"/>
              <a:gd name="connsiteY4545" fmla="*/ 354806 h 514350"/>
              <a:gd name="connsiteX4546" fmla="*/ 3882866 w 6400800"/>
              <a:gd name="connsiteY4546" fmla="*/ 348139 h 514350"/>
              <a:gd name="connsiteX4547" fmla="*/ 3881914 w 6400800"/>
              <a:gd name="connsiteY4547" fmla="*/ 338614 h 514350"/>
              <a:gd name="connsiteX4548" fmla="*/ 3886676 w 6400800"/>
              <a:gd name="connsiteY4548" fmla="*/ 354806 h 514350"/>
              <a:gd name="connsiteX4549" fmla="*/ 3887629 w 6400800"/>
              <a:gd name="connsiteY4549" fmla="*/ 356711 h 514350"/>
              <a:gd name="connsiteX4550" fmla="*/ 3886676 w 6400800"/>
              <a:gd name="connsiteY4550" fmla="*/ 354806 h 514350"/>
              <a:gd name="connsiteX4551" fmla="*/ 3897154 w 6400800"/>
              <a:gd name="connsiteY4551" fmla="*/ 278606 h 514350"/>
              <a:gd name="connsiteX4552" fmla="*/ 3901916 w 6400800"/>
              <a:gd name="connsiteY4552" fmla="*/ 270986 h 514350"/>
              <a:gd name="connsiteX4553" fmla="*/ 3901916 w 6400800"/>
              <a:gd name="connsiteY4553" fmla="*/ 270986 h 514350"/>
              <a:gd name="connsiteX4554" fmla="*/ 3897154 w 6400800"/>
              <a:gd name="connsiteY4554" fmla="*/ 278606 h 514350"/>
              <a:gd name="connsiteX4555" fmla="*/ 3897154 w 6400800"/>
              <a:gd name="connsiteY4555" fmla="*/ 278606 h 514350"/>
              <a:gd name="connsiteX4556" fmla="*/ 3900011 w 6400800"/>
              <a:gd name="connsiteY4556" fmla="*/ 291941 h 514350"/>
              <a:gd name="connsiteX4557" fmla="*/ 3901916 w 6400800"/>
              <a:gd name="connsiteY4557" fmla="*/ 288131 h 514350"/>
              <a:gd name="connsiteX4558" fmla="*/ 3902869 w 6400800"/>
              <a:gd name="connsiteY4558" fmla="*/ 286226 h 514350"/>
              <a:gd name="connsiteX4559" fmla="*/ 3903821 w 6400800"/>
              <a:gd name="connsiteY4559" fmla="*/ 297656 h 514350"/>
              <a:gd name="connsiteX4560" fmla="*/ 3902869 w 6400800"/>
              <a:gd name="connsiteY4560" fmla="*/ 301466 h 514350"/>
              <a:gd name="connsiteX4561" fmla="*/ 3901916 w 6400800"/>
              <a:gd name="connsiteY4561" fmla="*/ 298609 h 514350"/>
              <a:gd name="connsiteX4562" fmla="*/ 3900011 w 6400800"/>
              <a:gd name="connsiteY4562" fmla="*/ 291941 h 514350"/>
              <a:gd name="connsiteX4563" fmla="*/ 3903821 w 6400800"/>
              <a:gd name="connsiteY4563" fmla="*/ 431006 h 514350"/>
              <a:gd name="connsiteX4564" fmla="*/ 3902869 w 6400800"/>
              <a:gd name="connsiteY4564" fmla="*/ 431959 h 514350"/>
              <a:gd name="connsiteX4565" fmla="*/ 3901916 w 6400800"/>
              <a:gd name="connsiteY4565" fmla="*/ 431959 h 514350"/>
              <a:gd name="connsiteX4566" fmla="*/ 3903821 w 6400800"/>
              <a:gd name="connsiteY4566" fmla="*/ 426244 h 514350"/>
              <a:gd name="connsiteX4567" fmla="*/ 3904774 w 6400800"/>
              <a:gd name="connsiteY4567" fmla="*/ 428149 h 514350"/>
              <a:gd name="connsiteX4568" fmla="*/ 3903821 w 6400800"/>
              <a:gd name="connsiteY4568" fmla="*/ 431006 h 514350"/>
              <a:gd name="connsiteX4569" fmla="*/ 3925729 w 6400800"/>
              <a:gd name="connsiteY4569" fmla="*/ 309086 h 514350"/>
              <a:gd name="connsiteX4570" fmla="*/ 3922871 w 6400800"/>
              <a:gd name="connsiteY4570" fmla="*/ 297656 h 514350"/>
              <a:gd name="connsiteX4571" fmla="*/ 3923824 w 6400800"/>
              <a:gd name="connsiteY4571" fmla="*/ 308134 h 514350"/>
              <a:gd name="connsiteX4572" fmla="*/ 3919061 w 6400800"/>
              <a:gd name="connsiteY4572" fmla="*/ 291941 h 514350"/>
              <a:gd name="connsiteX4573" fmla="*/ 3922871 w 6400800"/>
              <a:gd name="connsiteY4573" fmla="*/ 317659 h 514350"/>
              <a:gd name="connsiteX4574" fmla="*/ 3923824 w 6400800"/>
              <a:gd name="connsiteY4574" fmla="*/ 325279 h 514350"/>
              <a:gd name="connsiteX4575" fmla="*/ 3921919 w 6400800"/>
              <a:gd name="connsiteY4575" fmla="*/ 334804 h 514350"/>
              <a:gd name="connsiteX4576" fmla="*/ 3921919 w 6400800"/>
              <a:gd name="connsiteY4576" fmla="*/ 335756 h 514350"/>
              <a:gd name="connsiteX4577" fmla="*/ 3920966 w 6400800"/>
              <a:gd name="connsiteY4577" fmla="*/ 330041 h 514350"/>
              <a:gd name="connsiteX4578" fmla="*/ 3915251 w 6400800"/>
              <a:gd name="connsiteY4578" fmla="*/ 301466 h 514350"/>
              <a:gd name="connsiteX4579" fmla="*/ 3911441 w 6400800"/>
              <a:gd name="connsiteY4579" fmla="*/ 281464 h 514350"/>
              <a:gd name="connsiteX4580" fmla="*/ 3912394 w 6400800"/>
              <a:gd name="connsiteY4580" fmla="*/ 264319 h 514350"/>
              <a:gd name="connsiteX4581" fmla="*/ 3912394 w 6400800"/>
              <a:gd name="connsiteY4581" fmla="*/ 263366 h 514350"/>
              <a:gd name="connsiteX4582" fmla="*/ 3919061 w 6400800"/>
              <a:gd name="connsiteY4582" fmla="*/ 270986 h 514350"/>
              <a:gd name="connsiteX4583" fmla="*/ 3923824 w 6400800"/>
              <a:gd name="connsiteY4583" fmla="*/ 277654 h 514350"/>
              <a:gd name="connsiteX4584" fmla="*/ 3924776 w 6400800"/>
              <a:gd name="connsiteY4584" fmla="*/ 284321 h 514350"/>
              <a:gd name="connsiteX4585" fmla="*/ 3921919 w 6400800"/>
              <a:gd name="connsiteY4585" fmla="*/ 277654 h 514350"/>
              <a:gd name="connsiteX4586" fmla="*/ 3926681 w 6400800"/>
              <a:gd name="connsiteY4586" fmla="*/ 296704 h 514350"/>
              <a:gd name="connsiteX4587" fmla="*/ 3927634 w 6400800"/>
              <a:gd name="connsiteY4587" fmla="*/ 304324 h 514350"/>
              <a:gd name="connsiteX4588" fmla="*/ 3927634 w 6400800"/>
              <a:gd name="connsiteY4588" fmla="*/ 305276 h 514350"/>
              <a:gd name="connsiteX4589" fmla="*/ 3925729 w 6400800"/>
              <a:gd name="connsiteY4589" fmla="*/ 309086 h 514350"/>
              <a:gd name="connsiteX4590" fmla="*/ 3929539 w 6400800"/>
              <a:gd name="connsiteY4590" fmla="*/ 287179 h 514350"/>
              <a:gd name="connsiteX4591" fmla="*/ 3928586 w 6400800"/>
              <a:gd name="connsiteY4591" fmla="*/ 292894 h 514350"/>
              <a:gd name="connsiteX4592" fmla="*/ 3927634 w 6400800"/>
              <a:gd name="connsiteY4592" fmla="*/ 290036 h 514350"/>
              <a:gd name="connsiteX4593" fmla="*/ 3923824 w 6400800"/>
              <a:gd name="connsiteY4593" fmla="*/ 275749 h 514350"/>
              <a:gd name="connsiteX4594" fmla="*/ 3927634 w 6400800"/>
              <a:gd name="connsiteY4594" fmla="*/ 281464 h 514350"/>
              <a:gd name="connsiteX4595" fmla="*/ 3929539 w 6400800"/>
              <a:gd name="connsiteY4595" fmla="*/ 284321 h 514350"/>
              <a:gd name="connsiteX4596" fmla="*/ 3929539 w 6400800"/>
              <a:gd name="connsiteY4596" fmla="*/ 287179 h 514350"/>
              <a:gd name="connsiteX4597" fmla="*/ 3926681 w 6400800"/>
              <a:gd name="connsiteY4597" fmla="*/ 242411 h 514350"/>
              <a:gd name="connsiteX4598" fmla="*/ 3928586 w 6400800"/>
              <a:gd name="connsiteY4598" fmla="*/ 270986 h 514350"/>
              <a:gd name="connsiteX4599" fmla="*/ 3921919 w 6400800"/>
              <a:gd name="connsiteY4599" fmla="*/ 265271 h 514350"/>
              <a:gd name="connsiteX4600" fmla="*/ 3913346 w 6400800"/>
              <a:gd name="connsiteY4600" fmla="*/ 257651 h 514350"/>
              <a:gd name="connsiteX4601" fmla="*/ 3917156 w 6400800"/>
              <a:gd name="connsiteY4601" fmla="*/ 246221 h 514350"/>
              <a:gd name="connsiteX4602" fmla="*/ 3925729 w 6400800"/>
              <a:gd name="connsiteY4602" fmla="*/ 232886 h 514350"/>
              <a:gd name="connsiteX4603" fmla="*/ 3926681 w 6400800"/>
              <a:gd name="connsiteY4603" fmla="*/ 242411 h 514350"/>
              <a:gd name="connsiteX4604" fmla="*/ 3900964 w 6400800"/>
              <a:gd name="connsiteY4604" fmla="*/ 168116 h 514350"/>
              <a:gd name="connsiteX4605" fmla="*/ 3914299 w 6400800"/>
              <a:gd name="connsiteY4605" fmla="*/ 147161 h 514350"/>
              <a:gd name="connsiteX4606" fmla="*/ 3915251 w 6400800"/>
              <a:gd name="connsiteY4606" fmla="*/ 156686 h 514350"/>
              <a:gd name="connsiteX4607" fmla="*/ 3920966 w 6400800"/>
              <a:gd name="connsiteY4607" fmla="*/ 196691 h 514350"/>
              <a:gd name="connsiteX4608" fmla="*/ 3922871 w 6400800"/>
              <a:gd name="connsiteY4608" fmla="*/ 213836 h 514350"/>
              <a:gd name="connsiteX4609" fmla="*/ 3920014 w 6400800"/>
              <a:gd name="connsiteY4609" fmla="*/ 210979 h 514350"/>
              <a:gd name="connsiteX4610" fmla="*/ 3923824 w 6400800"/>
              <a:gd name="connsiteY4610" fmla="*/ 214789 h 514350"/>
              <a:gd name="connsiteX4611" fmla="*/ 3924776 w 6400800"/>
              <a:gd name="connsiteY4611" fmla="*/ 226219 h 514350"/>
              <a:gd name="connsiteX4612" fmla="*/ 3906679 w 6400800"/>
              <a:gd name="connsiteY4612" fmla="*/ 249079 h 514350"/>
              <a:gd name="connsiteX4613" fmla="*/ 3904774 w 6400800"/>
              <a:gd name="connsiteY4613" fmla="*/ 251936 h 514350"/>
              <a:gd name="connsiteX4614" fmla="*/ 3902869 w 6400800"/>
              <a:gd name="connsiteY4614" fmla="*/ 250984 h 514350"/>
              <a:gd name="connsiteX4615" fmla="*/ 3900964 w 6400800"/>
              <a:gd name="connsiteY4615" fmla="*/ 242411 h 514350"/>
              <a:gd name="connsiteX4616" fmla="*/ 3900964 w 6400800"/>
              <a:gd name="connsiteY4616" fmla="*/ 249079 h 514350"/>
              <a:gd name="connsiteX4617" fmla="*/ 3897154 w 6400800"/>
              <a:gd name="connsiteY4617" fmla="*/ 247174 h 514350"/>
              <a:gd name="connsiteX4618" fmla="*/ 3891439 w 6400800"/>
              <a:gd name="connsiteY4618" fmla="*/ 243364 h 514350"/>
              <a:gd name="connsiteX4619" fmla="*/ 3896201 w 6400800"/>
              <a:gd name="connsiteY4619" fmla="*/ 248126 h 514350"/>
              <a:gd name="connsiteX4620" fmla="*/ 3900964 w 6400800"/>
              <a:gd name="connsiteY4620" fmla="*/ 251936 h 514350"/>
              <a:gd name="connsiteX4621" fmla="*/ 3900964 w 6400800"/>
              <a:gd name="connsiteY4621" fmla="*/ 256699 h 514350"/>
              <a:gd name="connsiteX4622" fmla="*/ 3894296 w 6400800"/>
              <a:gd name="connsiteY4622" fmla="*/ 266224 h 514350"/>
              <a:gd name="connsiteX4623" fmla="*/ 3890486 w 6400800"/>
              <a:gd name="connsiteY4623" fmla="*/ 250984 h 514350"/>
              <a:gd name="connsiteX4624" fmla="*/ 3880009 w 6400800"/>
              <a:gd name="connsiteY4624" fmla="*/ 210026 h 514350"/>
              <a:gd name="connsiteX4625" fmla="*/ 3879056 w 6400800"/>
              <a:gd name="connsiteY4625" fmla="*/ 206216 h 514350"/>
              <a:gd name="connsiteX4626" fmla="*/ 3900964 w 6400800"/>
              <a:gd name="connsiteY4626" fmla="*/ 168116 h 514350"/>
              <a:gd name="connsiteX4627" fmla="*/ 3873341 w 6400800"/>
              <a:gd name="connsiteY4627" fmla="*/ 214789 h 514350"/>
              <a:gd name="connsiteX4628" fmla="*/ 3879056 w 6400800"/>
              <a:gd name="connsiteY4628" fmla="*/ 251936 h 514350"/>
              <a:gd name="connsiteX4629" fmla="*/ 3883819 w 6400800"/>
              <a:gd name="connsiteY4629" fmla="*/ 280511 h 514350"/>
              <a:gd name="connsiteX4630" fmla="*/ 3882866 w 6400800"/>
              <a:gd name="connsiteY4630" fmla="*/ 282416 h 514350"/>
              <a:gd name="connsiteX4631" fmla="*/ 3875246 w 6400800"/>
              <a:gd name="connsiteY4631" fmla="*/ 259556 h 514350"/>
              <a:gd name="connsiteX4632" fmla="*/ 3865721 w 6400800"/>
              <a:gd name="connsiteY4632" fmla="*/ 234791 h 514350"/>
              <a:gd name="connsiteX4633" fmla="*/ 3864769 w 6400800"/>
              <a:gd name="connsiteY4633" fmla="*/ 231934 h 514350"/>
              <a:gd name="connsiteX4634" fmla="*/ 3873341 w 6400800"/>
              <a:gd name="connsiteY4634" fmla="*/ 214789 h 514350"/>
              <a:gd name="connsiteX4635" fmla="*/ 3864769 w 6400800"/>
              <a:gd name="connsiteY4635" fmla="*/ 341471 h 514350"/>
              <a:gd name="connsiteX4636" fmla="*/ 3862864 w 6400800"/>
              <a:gd name="connsiteY4636" fmla="*/ 345281 h 514350"/>
              <a:gd name="connsiteX4637" fmla="*/ 3864769 w 6400800"/>
              <a:gd name="connsiteY4637" fmla="*/ 341471 h 514350"/>
              <a:gd name="connsiteX4638" fmla="*/ 3864769 w 6400800"/>
              <a:gd name="connsiteY4638" fmla="*/ 341471 h 514350"/>
              <a:gd name="connsiteX4639" fmla="*/ 3854291 w 6400800"/>
              <a:gd name="connsiteY4639" fmla="*/ 211931 h 514350"/>
              <a:gd name="connsiteX4640" fmla="*/ 3856196 w 6400800"/>
              <a:gd name="connsiteY4640" fmla="*/ 201454 h 514350"/>
              <a:gd name="connsiteX4641" fmla="*/ 3857149 w 6400800"/>
              <a:gd name="connsiteY4641" fmla="*/ 220504 h 514350"/>
              <a:gd name="connsiteX4642" fmla="*/ 3854291 w 6400800"/>
              <a:gd name="connsiteY4642" fmla="*/ 226219 h 514350"/>
              <a:gd name="connsiteX4643" fmla="*/ 3854291 w 6400800"/>
              <a:gd name="connsiteY4643" fmla="*/ 211931 h 514350"/>
              <a:gd name="connsiteX4644" fmla="*/ 3849529 w 6400800"/>
              <a:gd name="connsiteY4644" fmla="*/ 262414 h 514350"/>
              <a:gd name="connsiteX4645" fmla="*/ 3849529 w 6400800"/>
              <a:gd name="connsiteY4645" fmla="*/ 257651 h 514350"/>
              <a:gd name="connsiteX4646" fmla="*/ 3850481 w 6400800"/>
              <a:gd name="connsiteY4646" fmla="*/ 256699 h 514350"/>
              <a:gd name="connsiteX4647" fmla="*/ 3859054 w 6400800"/>
              <a:gd name="connsiteY4647" fmla="*/ 278606 h 514350"/>
              <a:gd name="connsiteX4648" fmla="*/ 3860006 w 6400800"/>
              <a:gd name="connsiteY4648" fmla="*/ 280511 h 514350"/>
              <a:gd name="connsiteX4649" fmla="*/ 3862864 w 6400800"/>
              <a:gd name="connsiteY4649" fmla="*/ 313849 h 514350"/>
              <a:gd name="connsiteX4650" fmla="*/ 3862864 w 6400800"/>
              <a:gd name="connsiteY4650" fmla="*/ 313849 h 514350"/>
              <a:gd name="connsiteX4651" fmla="*/ 3847624 w 6400800"/>
              <a:gd name="connsiteY4651" fmla="*/ 291941 h 514350"/>
              <a:gd name="connsiteX4652" fmla="*/ 3849529 w 6400800"/>
              <a:gd name="connsiteY4652" fmla="*/ 262414 h 514350"/>
              <a:gd name="connsiteX4653" fmla="*/ 3846671 w 6400800"/>
              <a:gd name="connsiteY4653" fmla="*/ 308134 h 514350"/>
              <a:gd name="connsiteX4654" fmla="*/ 3855244 w 6400800"/>
              <a:gd name="connsiteY4654" fmla="*/ 323374 h 514350"/>
              <a:gd name="connsiteX4655" fmla="*/ 3856196 w 6400800"/>
              <a:gd name="connsiteY4655" fmla="*/ 325279 h 514350"/>
              <a:gd name="connsiteX4656" fmla="*/ 3855244 w 6400800"/>
              <a:gd name="connsiteY4656" fmla="*/ 327184 h 514350"/>
              <a:gd name="connsiteX4657" fmla="*/ 3849529 w 6400800"/>
              <a:gd name="connsiteY4657" fmla="*/ 336709 h 514350"/>
              <a:gd name="connsiteX4658" fmla="*/ 3845719 w 6400800"/>
              <a:gd name="connsiteY4658" fmla="*/ 330041 h 514350"/>
              <a:gd name="connsiteX4659" fmla="*/ 3846671 w 6400800"/>
              <a:gd name="connsiteY4659" fmla="*/ 308134 h 514350"/>
              <a:gd name="connsiteX4660" fmla="*/ 3843814 w 6400800"/>
              <a:gd name="connsiteY4660" fmla="*/ 415766 h 514350"/>
              <a:gd name="connsiteX4661" fmla="*/ 3846671 w 6400800"/>
              <a:gd name="connsiteY4661" fmla="*/ 410051 h 514350"/>
              <a:gd name="connsiteX4662" fmla="*/ 3847624 w 6400800"/>
              <a:gd name="connsiteY4662" fmla="*/ 416719 h 514350"/>
              <a:gd name="connsiteX4663" fmla="*/ 3847624 w 6400800"/>
              <a:gd name="connsiteY4663" fmla="*/ 419576 h 514350"/>
              <a:gd name="connsiteX4664" fmla="*/ 3846671 w 6400800"/>
              <a:gd name="connsiteY4664" fmla="*/ 422434 h 514350"/>
              <a:gd name="connsiteX4665" fmla="*/ 3844766 w 6400800"/>
              <a:gd name="connsiteY4665" fmla="*/ 426244 h 514350"/>
              <a:gd name="connsiteX4666" fmla="*/ 3842861 w 6400800"/>
              <a:gd name="connsiteY4666" fmla="*/ 426244 h 514350"/>
              <a:gd name="connsiteX4667" fmla="*/ 3843814 w 6400800"/>
              <a:gd name="connsiteY4667" fmla="*/ 415766 h 514350"/>
              <a:gd name="connsiteX4668" fmla="*/ 3830479 w 6400800"/>
              <a:gd name="connsiteY4668" fmla="*/ 297656 h 514350"/>
              <a:gd name="connsiteX4669" fmla="*/ 3830479 w 6400800"/>
              <a:gd name="connsiteY4669" fmla="*/ 299561 h 514350"/>
              <a:gd name="connsiteX4670" fmla="*/ 3830479 w 6400800"/>
              <a:gd name="connsiteY4670" fmla="*/ 301466 h 514350"/>
              <a:gd name="connsiteX4671" fmla="*/ 3829526 w 6400800"/>
              <a:gd name="connsiteY4671" fmla="*/ 307181 h 514350"/>
              <a:gd name="connsiteX4672" fmla="*/ 3827621 w 6400800"/>
              <a:gd name="connsiteY4672" fmla="*/ 304324 h 514350"/>
              <a:gd name="connsiteX4673" fmla="*/ 3830479 w 6400800"/>
              <a:gd name="connsiteY4673" fmla="*/ 297656 h 514350"/>
              <a:gd name="connsiteX4674" fmla="*/ 3826669 w 6400800"/>
              <a:gd name="connsiteY4674" fmla="*/ 305276 h 514350"/>
              <a:gd name="connsiteX4675" fmla="*/ 3828574 w 6400800"/>
              <a:gd name="connsiteY4675" fmla="*/ 310039 h 514350"/>
              <a:gd name="connsiteX4676" fmla="*/ 3827621 w 6400800"/>
              <a:gd name="connsiteY4676" fmla="*/ 314801 h 514350"/>
              <a:gd name="connsiteX4677" fmla="*/ 3823811 w 6400800"/>
              <a:gd name="connsiteY4677" fmla="*/ 309086 h 514350"/>
              <a:gd name="connsiteX4678" fmla="*/ 3826669 w 6400800"/>
              <a:gd name="connsiteY4678" fmla="*/ 305276 h 514350"/>
              <a:gd name="connsiteX4679" fmla="*/ 3820001 w 6400800"/>
              <a:gd name="connsiteY4679" fmla="*/ 319564 h 514350"/>
              <a:gd name="connsiteX4680" fmla="*/ 3826669 w 6400800"/>
              <a:gd name="connsiteY4680" fmla="*/ 332899 h 514350"/>
              <a:gd name="connsiteX4681" fmla="*/ 3827621 w 6400800"/>
              <a:gd name="connsiteY4681" fmla="*/ 333851 h 514350"/>
              <a:gd name="connsiteX4682" fmla="*/ 3826669 w 6400800"/>
              <a:gd name="connsiteY4682" fmla="*/ 343376 h 514350"/>
              <a:gd name="connsiteX4683" fmla="*/ 3824764 w 6400800"/>
              <a:gd name="connsiteY4683" fmla="*/ 377666 h 514350"/>
              <a:gd name="connsiteX4684" fmla="*/ 3820954 w 6400800"/>
              <a:gd name="connsiteY4684" fmla="*/ 364331 h 514350"/>
              <a:gd name="connsiteX4685" fmla="*/ 3820001 w 6400800"/>
              <a:gd name="connsiteY4685" fmla="*/ 352901 h 514350"/>
              <a:gd name="connsiteX4686" fmla="*/ 3818096 w 6400800"/>
              <a:gd name="connsiteY4686" fmla="*/ 336709 h 514350"/>
              <a:gd name="connsiteX4687" fmla="*/ 3821906 w 6400800"/>
              <a:gd name="connsiteY4687" fmla="*/ 332899 h 514350"/>
              <a:gd name="connsiteX4688" fmla="*/ 3818096 w 6400800"/>
              <a:gd name="connsiteY4688" fmla="*/ 335756 h 514350"/>
              <a:gd name="connsiteX4689" fmla="*/ 3817144 w 6400800"/>
              <a:gd name="connsiteY4689" fmla="*/ 326231 h 514350"/>
              <a:gd name="connsiteX4690" fmla="*/ 3820001 w 6400800"/>
              <a:gd name="connsiteY4690" fmla="*/ 319564 h 514350"/>
              <a:gd name="connsiteX4691" fmla="*/ 3788569 w 6400800"/>
              <a:gd name="connsiteY4691" fmla="*/ 264319 h 514350"/>
              <a:gd name="connsiteX4692" fmla="*/ 3792379 w 6400800"/>
              <a:gd name="connsiteY4692" fmla="*/ 270986 h 514350"/>
              <a:gd name="connsiteX4693" fmla="*/ 3800951 w 6400800"/>
              <a:gd name="connsiteY4693" fmla="*/ 285274 h 514350"/>
              <a:gd name="connsiteX4694" fmla="*/ 3800951 w 6400800"/>
              <a:gd name="connsiteY4694" fmla="*/ 287179 h 514350"/>
              <a:gd name="connsiteX4695" fmla="*/ 3800951 w 6400800"/>
              <a:gd name="connsiteY4695" fmla="*/ 298609 h 514350"/>
              <a:gd name="connsiteX4696" fmla="*/ 3800951 w 6400800"/>
              <a:gd name="connsiteY4696" fmla="*/ 300514 h 514350"/>
              <a:gd name="connsiteX4697" fmla="*/ 3797141 w 6400800"/>
              <a:gd name="connsiteY4697" fmla="*/ 287179 h 514350"/>
              <a:gd name="connsiteX4698" fmla="*/ 3796189 w 6400800"/>
              <a:gd name="connsiteY4698" fmla="*/ 285274 h 514350"/>
              <a:gd name="connsiteX4699" fmla="*/ 3796189 w 6400800"/>
              <a:gd name="connsiteY4699" fmla="*/ 280511 h 514350"/>
              <a:gd name="connsiteX4700" fmla="*/ 3795236 w 6400800"/>
              <a:gd name="connsiteY4700" fmla="*/ 283369 h 514350"/>
              <a:gd name="connsiteX4701" fmla="*/ 3791426 w 6400800"/>
              <a:gd name="connsiteY4701" fmla="*/ 271939 h 514350"/>
              <a:gd name="connsiteX4702" fmla="*/ 3788569 w 6400800"/>
              <a:gd name="connsiteY4702" fmla="*/ 264319 h 514350"/>
              <a:gd name="connsiteX4703" fmla="*/ 3748564 w 6400800"/>
              <a:gd name="connsiteY4703" fmla="*/ 364331 h 514350"/>
              <a:gd name="connsiteX4704" fmla="*/ 3748564 w 6400800"/>
              <a:gd name="connsiteY4704" fmla="*/ 351949 h 514350"/>
              <a:gd name="connsiteX4705" fmla="*/ 3750469 w 6400800"/>
              <a:gd name="connsiteY4705" fmla="*/ 358616 h 514350"/>
              <a:gd name="connsiteX4706" fmla="*/ 3748564 w 6400800"/>
              <a:gd name="connsiteY4706" fmla="*/ 364331 h 514350"/>
              <a:gd name="connsiteX4707" fmla="*/ 3762851 w 6400800"/>
              <a:gd name="connsiteY4707" fmla="*/ 399574 h 514350"/>
              <a:gd name="connsiteX4708" fmla="*/ 3759994 w 6400800"/>
              <a:gd name="connsiteY4708" fmla="*/ 405289 h 514350"/>
              <a:gd name="connsiteX4709" fmla="*/ 3760946 w 6400800"/>
              <a:gd name="connsiteY4709" fmla="*/ 391954 h 514350"/>
              <a:gd name="connsiteX4710" fmla="*/ 3760946 w 6400800"/>
              <a:gd name="connsiteY4710" fmla="*/ 391001 h 514350"/>
              <a:gd name="connsiteX4711" fmla="*/ 3762851 w 6400800"/>
              <a:gd name="connsiteY4711" fmla="*/ 396716 h 514350"/>
              <a:gd name="connsiteX4712" fmla="*/ 3762851 w 6400800"/>
              <a:gd name="connsiteY4712" fmla="*/ 399574 h 514350"/>
              <a:gd name="connsiteX4713" fmla="*/ 3770471 w 6400800"/>
              <a:gd name="connsiteY4713" fmla="*/ 290036 h 514350"/>
              <a:gd name="connsiteX4714" fmla="*/ 3775234 w 6400800"/>
              <a:gd name="connsiteY4714" fmla="*/ 309086 h 514350"/>
              <a:gd name="connsiteX4715" fmla="*/ 3771424 w 6400800"/>
              <a:gd name="connsiteY4715" fmla="*/ 301466 h 514350"/>
              <a:gd name="connsiteX4716" fmla="*/ 3770471 w 6400800"/>
              <a:gd name="connsiteY4716" fmla="*/ 299561 h 514350"/>
              <a:gd name="connsiteX4717" fmla="*/ 3770471 w 6400800"/>
              <a:gd name="connsiteY4717" fmla="*/ 290989 h 514350"/>
              <a:gd name="connsiteX4718" fmla="*/ 3770471 w 6400800"/>
              <a:gd name="connsiteY4718" fmla="*/ 290036 h 514350"/>
              <a:gd name="connsiteX4719" fmla="*/ 3769519 w 6400800"/>
              <a:gd name="connsiteY4719" fmla="*/ 370046 h 514350"/>
              <a:gd name="connsiteX4720" fmla="*/ 3770471 w 6400800"/>
              <a:gd name="connsiteY4720" fmla="*/ 372904 h 514350"/>
              <a:gd name="connsiteX4721" fmla="*/ 3767614 w 6400800"/>
              <a:gd name="connsiteY4721" fmla="*/ 366236 h 514350"/>
              <a:gd name="connsiteX4722" fmla="*/ 3767614 w 6400800"/>
              <a:gd name="connsiteY4722" fmla="*/ 359569 h 514350"/>
              <a:gd name="connsiteX4723" fmla="*/ 3766661 w 6400800"/>
              <a:gd name="connsiteY4723" fmla="*/ 364331 h 514350"/>
              <a:gd name="connsiteX4724" fmla="*/ 3764756 w 6400800"/>
              <a:gd name="connsiteY4724" fmla="*/ 360521 h 514350"/>
              <a:gd name="connsiteX4725" fmla="*/ 3764756 w 6400800"/>
              <a:gd name="connsiteY4725" fmla="*/ 357664 h 514350"/>
              <a:gd name="connsiteX4726" fmla="*/ 3765709 w 6400800"/>
              <a:gd name="connsiteY4726" fmla="*/ 351949 h 514350"/>
              <a:gd name="connsiteX4727" fmla="*/ 3769519 w 6400800"/>
              <a:gd name="connsiteY4727" fmla="*/ 370046 h 514350"/>
              <a:gd name="connsiteX4728" fmla="*/ 3753326 w 6400800"/>
              <a:gd name="connsiteY4728" fmla="*/ 250031 h 514350"/>
              <a:gd name="connsiteX4729" fmla="*/ 3755231 w 6400800"/>
              <a:gd name="connsiteY4729" fmla="*/ 236696 h 514350"/>
              <a:gd name="connsiteX4730" fmla="*/ 3756184 w 6400800"/>
              <a:gd name="connsiteY4730" fmla="*/ 232886 h 514350"/>
              <a:gd name="connsiteX4731" fmla="*/ 3758089 w 6400800"/>
              <a:gd name="connsiteY4731" fmla="*/ 230029 h 514350"/>
              <a:gd name="connsiteX4732" fmla="*/ 3759994 w 6400800"/>
              <a:gd name="connsiteY4732" fmla="*/ 237649 h 514350"/>
              <a:gd name="connsiteX4733" fmla="*/ 3769519 w 6400800"/>
              <a:gd name="connsiteY4733" fmla="*/ 281464 h 514350"/>
              <a:gd name="connsiteX4734" fmla="*/ 3767614 w 6400800"/>
              <a:gd name="connsiteY4734" fmla="*/ 290036 h 514350"/>
              <a:gd name="connsiteX4735" fmla="*/ 3767614 w 6400800"/>
              <a:gd name="connsiteY4735" fmla="*/ 290989 h 514350"/>
              <a:gd name="connsiteX4736" fmla="*/ 3752374 w 6400800"/>
              <a:gd name="connsiteY4736" fmla="*/ 261461 h 514350"/>
              <a:gd name="connsiteX4737" fmla="*/ 3753326 w 6400800"/>
              <a:gd name="connsiteY4737" fmla="*/ 250031 h 514350"/>
              <a:gd name="connsiteX4738" fmla="*/ 3748564 w 6400800"/>
              <a:gd name="connsiteY4738" fmla="*/ 296704 h 514350"/>
              <a:gd name="connsiteX4739" fmla="*/ 3748564 w 6400800"/>
              <a:gd name="connsiteY4739" fmla="*/ 296704 h 514350"/>
              <a:gd name="connsiteX4740" fmla="*/ 3756184 w 6400800"/>
              <a:gd name="connsiteY4740" fmla="*/ 313849 h 514350"/>
              <a:gd name="connsiteX4741" fmla="*/ 3757136 w 6400800"/>
              <a:gd name="connsiteY4741" fmla="*/ 316706 h 514350"/>
              <a:gd name="connsiteX4742" fmla="*/ 3759041 w 6400800"/>
              <a:gd name="connsiteY4742" fmla="*/ 323374 h 514350"/>
              <a:gd name="connsiteX4743" fmla="*/ 3757136 w 6400800"/>
              <a:gd name="connsiteY4743" fmla="*/ 330041 h 514350"/>
              <a:gd name="connsiteX4744" fmla="*/ 3754279 w 6400800"/>
              <a:gd name="connsiteY4744" fmla="*/ 341471 h 514350"/>
              <a:gd name="connsiteX4745" fmla="*/ 3750469 w 6400800"/>
              <a:gd name="connsiteY4745" fmla="*/ 335756 h 514350"/>
              <a:gd name="connsiteX4746" fmla="*/ 3747611 w 6400800"/>
              <a:gd name="connsiteY4746" fmla="*/ 331946 h 514350"/>
              <a:gd name="connsiteX4747" fmla="*/ 3748564 w 6400800"/>
              <a:gd name="connsiteY4747" fmla="*/ 296704 h 514350"/>
              <a:gd name="connsiteX4748" fmla="*/ 3738086 w 6400800"/>
              <a:gd name="connsiteY4748" fmla="*/ 273844 h 514350"/>
              <a:gd name="connsiteX4749" fmla="*/ 3738086 w 6400800"/>
              <a:gd name="connsiteY4749" fmla="*/ 273844 h 514350"/>
              <a:gd name="connsiteX4750" fmla="*/ 3738086 w 6400800"/>
              <a:gd name="connsiteY4750" fmla="*/ 274796 h 514350"/>
              <a:gd name="connsiteX4751" fmla="*/ 3738086 w 6400800"/>
              <a:gd name="connsiteY4751" fmla="*/ 273844 h 514350"/>
              <a:gd name="connsiteX4752" fmla="*/ 3689509 w 6400800"/>
              <a:gd name="connsiteY4752" fmla="*/ 326231 h 514350"/>
              <a:gd name="connsiteX4753" fmla="*/ 3686651 w 6400800"/>
              <a:gd name="connsiteY4753" fmla="*/ 331946 h 514350"/>
              <a:gd name="connsiteX4754" fmla="*/ 3685699 w 6400800"/>
              <a:gd name="connsiteY4754" fmla="*/ 330994 h 514350"/>
              <a:gd name="connsiteX4755" fmla="*/ 3685699 w 6400800"/>
              <a:gd name="connsiteY4755" fmla="*/ 322421 h 514350"/>
              <a:gd name="connsiteX4756" fmla="*/ 3685699 w 6400800"/>
              <a:gd name="connsiteY4756" fmla="*/ 313849 h 514350"/>
              <a:gd name="connsiteX4757" fmla="*/ 3689509 w 6400800"/>
              <a:gd name="connsiteY4757" fmla="*/ 325279 h 514350"/>
              <a:gd name="connsiteX4758" fmla="*/ 3689509 w 6400800"/>
              <a:gd name="connsiteY4758" fmla="*/ 326231 h 514350"/>
              <a:gd name="connsiteX4759" fmla="*/ 3716179 w 6400800"/>
              <a:gd name="connsiteY4759" fmla="*/ 211931 h 514350"/>
              <a:gd name="connsiteX4760" fmla="*/ 3720941 w 6400800"/>
              <a:gd name="connsiteY4760" fmla="*/ 221456 h 514350"/>
              <a:gd name="connsiteX4761" fmla="*/ 3719036 w 6400800"/>
              <a:gd name="connsiteY4761" fmla="*/ 230029 h 514350"/>
              <a:gd name="connsiteX4762" fmla="*/ 3718084 w 6400800"/>
              <a:gd name="connsiteY4762" fmla="*/ 233839 h 514350"/>
              <a:gd name="connsiteX4763" fmla="*/ 3713321 w 6400800"/>
              <a:gd name="connsiteY4763" fmla="*/ 228124 h 514350"/>
              <a:gd name="connsiteX4764" fmla="*/ 3717131 w 6400800"/>
              <a:gd name="connsiteY4764" fmla="*/ 235744 h 514350"/>
              <a:gd name="connsiteX4765" fmla="*/ 3714274 w 6400800"/>
              <a:gd name="connsiteY4765" fmla="*/ 253841 h 514350"/>
              <a:gd name="connsiteX4766" fmla="*/ 3714274 w 6400800"/>
              <a:gd name="connsiteY4766" fmla="*/ 250984 h 514350"/>
              <a:gd name="connsiteX4767" fmla="*/ 3713321 w 6400800"/>
              <a:gd name="connsiteY4767" fmla="*/ 238601 h 514350"/>
              <a:gd name="connsiteX4768" fmla="*/ 3713321 w 6400800"/>
              <a:gd name="connsiteY4768" fmla="*/ 227171 h 514350"/>
              <a:gd name="connsiteX4769" fmla="*/ 3712369 w 6400800"/>
              <a:gd name="connsiteY4769" fmla="*/ 208121 h 514350"/>
              <a:gd name="connsiteX4770" fmla="*/ 3712369 w 6400800"/>
              <a:gd name="connsiteY4770" fmla="*/ 205264 h 514350"/>
              <a:gd name="connsiteX4771" fmla="*/ 3716179 w 6400800"/>
              <a:gd name="connsiteY4771" fmla="*/ 211931 h 514350"/>
              <a:gd name="connsiteX4772" fmla="*/ 3679984 w 6400800"/>
              <a:gd name="connsiteY4772" fmla="*/ 236696 h 514350"/>
              <a:gd name="connsiteX4773" fmla="*/ 3684746 w 6400800"/>
              <a:gd name="connsiteY4773" fmla="*/ 196691 h 514350"/>
              <a:gd name="connsiteX4774" fmla="*/ 3687604 w 6400800"/>
              <a:gd name="connsiteY4774" fmla="*/ 166211 h 514350"/>
              <a:gd name="connsiteX4775" fmla="*/ 3688556 w 6400800"/>
              <a:gd name="connsiteY4775" fmla="*/ 154781 h 514350"/>
              <a:gd name="connsiteX4776" fmla="*/ 3699034 w 6400800"/>
              <a:gd name="connsiteY4776" fmla="*/ 178594 h 514350"/>
              <a:gd name="connsiteX4777" fmla="*/ 3708559 w 6400800"/>
              <a:gd name="connsiteY4777" fmla="*/ 199549 h 514350"/>
              <a:gd name="connsiteX4778" fmla="*/ 3707606 w 6400800"/>
              <a:gd name="connsiteY4778" fmla="*/ 207169 h 514350"/>
              <a:gd name="connsiteX4779" fmla="*/ 3704749 w 6400800"/>
              <a:gd name="connsiteY4779" fmla="*/ 226219 h 514350"/>
              <a:gd name="connsiteX4780" fmla="*/ 3702844 w 6400800"/>
              <a:gd name="connsiteY4780" fmla="*/ 237649 h 514350"/>
              <a:gd name="connsiteX4781" fmla="*/ 3701891 w 6400800"/>
              <a:gd name="connsiteY4781" fmla="*/ 250984 h 514350"/>
              <a:gd name="connsiteX4782" fmla="*/ 3700939 w 6400800"/>
              <a:gd name="connsiteY4782" fmla="*/ 280511 h 514350"/>
              <a:gd name="connsiteX4783" fmla="*/ 3700939 w 6400800"/>
              <a:gd name="connsiteY4783" fmla="*/ 300514 h 514350"/>
              <a:gd name="connsiteX4784" fmla="*/ 3697129 w 6400800"/>
              <a:gd name="connsiteY4784" fmla="*/ 290036 h 514350"/>
              <a:gd name="connsiteX4785" fmla="*/ 3699034 w 6400800"/>
              <a:gd name="connsiteY4785" fmla="*/ 308134 h 514350"/>
              <a:gd name="connsiteX4786" fmla="*/ 3690461 w 6400800"/>
              <a:gd name="connsiteY4786" fmla="*/ 322421 h 514350"/>
              <a:gd name="connsiteX4787" fmla="*/ 3683794 w 6400800"/>
              <a:gd name="connsiteY4787" fmla="*/ 310991 h 514350"/>
              <a:gd name="connsiteX4788" fmla="*/ 3683794 w 6400800"/>
              <a:gd name="connsiteY4788" fmla="*/ 302419 h 514350"/>
              <a:gd name="connsiteX4789" fmla="*/ 3682841 w 6400800"/>
              <a:gd name="connsiteY4789" fmla="*/ 308134 h 514350"/>
              <a:gd name="connsiteX4790" fmla="*/ 3679031 w 6400800"/>
              <a:gd name="connsiteY4790" fmla="*/ 302419 h 514350"/>
              <a:gd name="connsiteX4791" fmla="*/ 3681889 w 6400800"/>
              <a:gd name="connsiteY4791" fmla="*/ 310991 h 514350"/>
              <a:gd name="connsiteX4792" fmla="*/ 3679984 w 6400800"/>
              <a:gd name="connsiteY4792" fmla="*/ 323374 h 514350"/>
              <a:gd name="connsiteX4793" fmla="*/ 3672364 w 6400800"/>
              <a:gd name="connsiteY4793" fmla="*/ 307181 h 514350"/>
              <a:gd name="connsiteX4794" fmla="*/ 3677126 w 6400800"/>
              <a:gd name="connsiteY4794" fmla="*/ 289084 h 514350"/>
              <a:gd name="connsiteX4795" fmla="*/ 3681889 w 6400800"/>
              <a:gd name="connsiteY4795" fmla="*/ 272891 h 514350"/>
              <a:gd name="connsiteX4796" fmla="*/ 3686651 w 6400800"/>
              <a:gd name="connsiteY4796" fmla="*/ 260509 h 514350"/>
              <a:gd name="connsiteX4797" fmla="*/ 3692366 w 6400800"/>
              <a:gd name="connsiteY4797" fmla="*/ 250031 h 514350"/>
              <a:gd name="connsiteX4798" fmla="*/ 3683794 w 6400800"/>
              <a:gd name="connsiteY4798" fmla="*/ 258604 h 514350"/>
              <a:gd name="connsiteX4799" fmla="*/ 3675221 w 6400800"/>
              <a:gd name="connsiteY4799" fmla="*/ 270034 h 514350"/>
              <a:gd name="connsiteX4800" fmla="*/ 3671411 w 6400800"/>
              <a:gd name="connsiteY4800" fmla="*/ 275749 h 514350"/>
              <a:gd name="connsiteX4801" fmla="*/ 3679984 w 6400800"/>
              <a:gd name="connsiteY4801" fmla="*/ 236696 h 514350"/>
              <a:gd name="connsiteX4802" fmla="*/ 3678079 w 6400800"/>
              <a:gd name="connsiteY4802" fmla="*/ 342424 h 514350"/>
              <a:gd name="connsiteX4803" fmla="*/ 3677126 w 6400800"/>
              <a:gd name="connsiteY4803" fmla="*/ 349091 h 514350"/>
              <a:gd name="connsiteX4804" fmla="*/ 3676174 w 6400800"/>
              <a:gd name="connsiteY4804" fmla="*/ 343376 h 514350"/>
              <a:gd name="connsiteX4805" fmla="*/ 3674269 w 6400800"/>
              <a:gd name="connsiteY4805" fmla="*/ 335756 h 514350"/>
              <a:gd name="connsiteX4806" fmla="*/ 3678079 w 6400800"/>
              <a:gd name="connsiteY4806" fmla="*/ 342424 h 514350"/>
              <a:gd name="connsiteX4807" fmla="*/ 3664744 w 6400800"/>
              <a:gd name="connsiteY4807" fmla="*/ 355759 h 514350"/>
              <a:gd name="connsiteX4808" fmla="*/ 3664744 w 6400800"/>
              <a:gd name="connsiteY4808" fmla="*/ 362426 h 514350"/>
              <a:gd name="connsiteX4809" fmla="*/ 3663791 w 6400800"/>
              <a:gd name="connsiteY4809" fmla="*/ 371951 h 514350"/>
              <a:gd name="connsiteX4810" fmla="*/ 3663791 w 6400800"/>
              <a:gd name="connsiteY4810" fmla="*/ 371951 h 514350"/>
              <a:gd name="connsiteX4811" fmla="*/ 3662839 w 6400800"/>
              <a:gd name="connsiteY4811" fmla="*/ 367189 h 514350"/>
              <a:gd name="connsiteX4812" fmla="*/ 3662839 w 6400800"/>
              <a:gd name="connsiteY4812" fmla="*/ 366236 h 514350"/>
              <a:gd name="connsiteX4813" fmla="*/ 3664744 w 6400800"/>
              <a:gd name="connsiteY4813" fmla="*/ 355759 h 514350"/>
              <a:gd name="connsiteX4814" fmla="*/ 3603784 w 6400800"/>
              <a:gd name="connsiteY4814" fmla="*/ 369094 h 514350"/>
              <a:gd name="connsiteX4815" fmla="*/ 3602831 w 6400800"/>
              <a:gd name="connsiteY4815" fmla="*/ 363379 h 514350"/>
              <a:gd name="connsiteX4816" fmla="*/ 3605689 w 6400800"/>
              <a:gd name="connsiteY4816" fmla="*/ 352901 h 514350"/>
              <a:gd name="connsiteX4817" fmla="*/ 3606641 w 6400800"/>
              <a:gd name="connsiteY4817" fmla="*/ 350044 h 514350"/>
              <a:gd name="connsiteX4818" fmla="*/ 3607594 w 6400800"/>
              <a:gd name="connsiteY4818" fmla="*/ 352901 h 514350"/>
              <a:gd name="connsiteX4819" fmla="*/ 3607594 w 6400800"/>
              <a:gd name="connsiteY4819" fmla="*/ 353854 h 514350"/>
              <a:gd name="connsiteX4820" fmla="*/ 3603784 w 6400800"/>
              <a:gd name="connsiteY4820" fmla="*/ 369094 h 514350"/>
              <a:gd name="connsiteX4821" fmla="*/ 3612356 w 6400800"/>
              <a:gd name="connsiteY4821" fmla="*/ 329089 h 514350"/>
              <a:gd name="connsiteX4822" fmla="*/ 3611404 w 6400800"/>
              <a:gd name="connsiteY4822" fmla="*/ 327184 h 514350"/>
              <a:gd name="connsiteX4823" fmla="*/ 3610451 w 6400800"/>
              <a:gd name="connsiteY4823" fmla="*/ 321469 h 514350"/>
              <a:gd name="connsiteX4824" fmla="*/ 3613309 w 6400800"/>
              <a:gd name="connsiteY4824" fmla="*/ 324326 h 514350"/>
              <a:gd name="connsiteX4825" fmla="*/ 3612356 w 6400800"/>
              <a:gd name="connsiteY4825" fmla="*/ 329089 h 514350"/>
              <a:gd name="connsiteX4826" fmla="*/ 3633311 w 6400800"/>
              <a:gd name="connsiteY4826" fmla="*/ 366236 h 514350"/>
              <a:gd name="connsiteX4827" fmla="*/ 3629501 w 6400800"/>
              <a:gd name="connsiteY4827" fmla="*/ 358616 h 514350"/>
              <a:gd name="connsiteX4828" fmla="*/ 3629501 w 6400800"/>
              <a:gd name="connsiteY4828" fmla="*/ 354806 h 514350"/>
              <a:gd name="connsiteX4829" fmla="*/ 3633311 w 6400800"/>
              <a:gd name="connsiteY4829" fmla="*/ 366236 h 514350"/>
              <a:gd name="connsiteX4830" fmla="*/ 3633311 w 6400800"/>
              <a:gd name="connsiteY4830" fmla="*/ 366236 h 514350"/>
              <a:gd name="connsiteX4831" fmla="*/ 3633311 w 6400800"/>
              <a:gd name="connsiteY4831" fmla="*/ 366236 h 514350"/>
              <a:gd name="connsiteX4832" fmla="*/ 3632359 w 6400800"/>
              <a:gd name="connsiteY4832" fmla="*/ 331946 h 514350"/>
              <a:gd name="connsiteX4833" fmla="*/ 3635216 w 6400800"/>
              <a:gd name="connsiteY4833" fmla="*/ 348139 h 514350"/>
              <a:gd name="connsiteX4834" fmla="*/ 3631406 w 6400800"/>
              <a:gd name="connsiteY4834" fmla="*/ 341471 h 514350"/>
              <a:gd name="connsiteX4835" fmla="*/ 3632359 w 6400800"/>
              <a:gd name="connsiteY4835" fmla="*/ 331946 h 514350"/>
              <a:gd name="connsiteX4836" fmla="*/ 3618071 w 6400800"/>
              <a:gd name="connsiteY4836" fmla="*/ 270034 h 514350"/>
              <a:gd name="connsiteX4837" fmla="*/ 3628549 w 6400800"/>
              <a:gd name="connsiteY4837" fmla="*/ 246221 h 514350"/>
              <a:gd name="connsiteX4838" fmla="*/ 3630454 w 6400800"/>
              <a:gd name="connsiteY4838" fmla="*/ 242411 h 514350"/>
              <a:gd name="connsiteX4839" fmla="*/ 3625691 w 6400800"/>
              <a:gd name="connsiteY4839" fmla="*/ 265271 h 514350"/>
              <a:gd name="connsiteX4840" fmla="*/ 3618071 w 6400800"/>
              <a:gd name="connsiteY4840" fmla="*/ 271939 h 514350"/>
              <a:gd name="connsiteX4841" fmla="*/ 3618071 w 6400800"/>
              <a:gd name="connsiteY4841" fmla="*/ 270034 h 514350"/>
              <a:gd name="connsiteX4842" fmla="*/ 3601879 w 6400800"/>
              <a:gd name="connsiteY4842" fmla="*/ 310039 h 514350"/>
              <a:gd name="connsiteX4843" fmla="*/ 3606641 w 6400800"/>
              <a:gd name="connsiteY4843" fmla="*/ 298609 h 514350"/>
              <a:gd name="connsiteX4844" fmla="*/ 3615214 w 6400800"/>
              <a:gd name="connsiteY4844" fmla="*/ 278606 h 514350"/>
              <a:gd name="connsiteX4845" fmla="*/ 3619976 w 6400800"/>
              <a:gd name="connsiteY4845" fmla="*/ 271939 h 514350"/>
              <a:gd name="connsiteX4846" fmla="*/ 3625691 w 6400800"/>
              <a:gd name="connsiteY4846" fmla="*/ 266224 h 514350"/>
              <a:gd name="connsiteX4847" fmla="*/ 3624739 w 6400800"/>
              <a:gd name="connsiteY4847" fmla="*/ 270986 h 514350"/>
              <a:gd name="connsiteX4848" fmla="*/ 3617119 w 6400800"/>
              <a:gd name="connsiteY4848" fmla="*/ 309086 h 514350"/>
              <a:gd name="connsiteX4849" fmla="*/ 3614261 w 6400800"/>
              <a:gd name="connsiteY4849" fmla="*/ 322421 h 514350"/>
              <a:gd name="connsiteX4850" fmla="*/ 3611404 w 6400800"/>
              <a:gd name="connsiteY4850" fmla="*/ 320516 h 514350"/>
              <a:gd name="connsiteX4851" fmla="*/ 3609499 w 6400800"/>
              <a:gd name="connsiteY4851" fmla="*/ 298609 h 514350"/>
              <a:gd name="connsiteX4852" fmla="*/ 3608546 w 6400800"/>
              <a:gd name="connsiteY4852" fmla="*/ 318611 h 514350"/>
              <a:gd name="connsiteX4853" fmla="*/ 3606641 w 6400800"/>
              <a:gd name="connsiteY4853" fmla="*/ 317659 h 514350"/>
              <a:gd name="connsiteX4854" fmla="*/ 3608546 w 6400800"/>
              <a:gd name="connsiteY4854" fmla="*/ 319564 h 514350"/>
              <a:gd name="connsiteX4855" fmla="*/ 3608546 w 6400800"/>
              <a:gd name="connsiteY4855" fmla="*/ 322421 h 514350"/>
              <a:gd name="connsiteX4856" fmla="*/ 3602831 w 6400800"/>
              <a:gd name="connsiteY4856" fmla="*/ 312896 h 514350"/>
              <a:gd name="connsiteX4857" fmla="*/ 3601879 w 6400800"/>
              <a:gd name="connsiteY4857" fmla="*/ 310039 h 514350"/>
              <a:gd name="connsiteX4858" fmla="*/ 3600926 w 6400800"/>
              <a:gd name="connsiteY4858" fmla="*/ 335756 h 514350"/>
              <a:gd name="connsiteX4859" fmla="*/ 3604736 w 6400800"/>
              <a:gd name="connsiteY4859" fmla="*/ 346234 h 514350"/>
              <a:gd name="connsiteX4860" fmla="*/ 3601879 w 6400800"/>
              <a:gd name="connsiteY4860" fmla="*/ 351949 h 514350"/>
              <a:gd name="connsiteX4861" fmla="*/ 3600926 w 6400800"/>
              <a:gd name="connsiteY4861" fmla="*/ 352901 h 514350"/>
              <a:gd name="connsiteX4862" fmla="*/ 3599974 w 6400800"/>
              <a:gd name="connsiteY4862" fmla="*/ 345281 h 514350"/>
              <a:gd name="connsiteX4863" fmla="*/ 3600926 w 6400800"/>
              <a:gd name="connsiteY4863" fmla="*/ 335756 h 514350"/>
              <a:gd name="connsiteX4864" fmla="*/ 3556159 w 6400800"/>
              <a:gd name="connsiteY4864" fmla="*/ 342424 h 514350"/>
              <a:gd name="connsiteX4865" fmla="*/ 3557111 w 6400800"/>
              <a:gd name="connsiteY4865" fmla="*/ 324326 h 514350"/>
              <a:gd name="connsiteX4866" fmla="*/ 3558064 w 6400800"/>
              <a:gd name="connsiteY4866" fmla="*/ 328136 h 514350"/>
              <a:gd name="connsiteX4867" fmla="*/ 3559016 w 6400800"/>
              <a:gd name="connsiteY4867" fmla="*/ 333851 h 514350"/>
              <a:gd name="connsiteX4868" fmla="*/ 3559016 w 6400800"/>
              <a:gd name="connsiteY4868" fmla="*/ 334804 h 514350"/>
              <a:gd name="connsiteX4869" fmla="*/ 3556159 w 6400800"/>
              <a:gd name="connsiteY4869" fmla="*/ 342424 h 514350"/>
              <a:gd name="connsiteX4870" fmla="*/ 3559969 w 6400800"/>
              <a:gd name="connsiteY4870" fmla="*/ 279559 h 514350"/>
              <a:gd name="connsiteX4871" fmla="*/ 3559016 w 6400800"/>
              <a:gd name="connsiteY4871" fmla="*/ 274796 h 514350"/>
              <a:gd name="connsiteX4872" fmla="*/ 3561874 w 6400800"/>
              <a:gd name="connsiteY4872" fmla="*/ 276701 h 514350"/>
              <a:gd name="connsiteX4873" fmla="*/ 3566636 w 6400800"/>
              <a:gd name="connsiteY4873" fmla="*/ 280511 h 514350"/>
              <a:gd name="connsiteX4874" fmla="*/ 3562826 w 6400800"/>
              <a:gd name="connsiteY4874" fmla="*/ 287179 h 514350"/>
              <a:gd name="connsiteX4875" fmla="*/ 3559969 w 6400800"/>
              <a:gd name="connsiteY4875" fmla="*/ 279559 h 514350"/>
              <a:gd name="connsiteX4876" fmla="*/ 3571399 w 6400800"/>
              <a:gd name="connsiteY4876" fmla="*/ 287179 h 514350"/>
              <a:gd name="connsiteX4877" fmla="*/ 3571399 w 6400800"/>
              <a:gd name="connsiteY4877" fmla="*/ 311944 h 514350"/>
              <a:gd name="connsiteX4878" fmla="*/ 3569494 w 6400800"/>
              <a:gd name="connsiteY4878" fmla="*/ 314801 h 514350"/>
              <a:gd name="connsiteX4879" fmla="*/ 3562826 w 6400800"/>
              <a:gd name="connsiteY4879" fmla="*/ 292894 h 514350"/>
              <a:gd name="connsiteX4880" fmla="*/ 3566636 w 6400800"/>
              <a:gd name="connsiteY4880" fmla="*/ 282416 h 514350"/>
              <a:gd name="connsiteX4881" fmla="*/ 3571399 w 6400800"/>
              <a:gd name="connsiteY4881" fmla="*/ 287179 h 514350"/>
              <a:gd name="connsiteX4882" fmla="*/ 3571399 w 6400800"/>
              <a:gd name="connsiteY4882" fmla="*/ 287179 h 514350"/>
              <a:gd name="connsiteX4883" fmla="*/ 3571399 w 6400800"/>
              <a:gd name="connsiteY4883" fmla="*/ 281464 h 514350"/>
              <a:gd name="connsiteX4884" fmla="*/ 3568541 w 6400800"/>
              <a:gd name="connsiteY4884" fmla="*/ 279559 h 514350"/>
              <a:gd name="connsiteX4885" fmla="*/ 3568541 w 6400800"/>
              <a:gd name="connsiteY4885" fmla="*/ 279559 h 514350"/>
              <a:gd name="connsiteX4886" fmla="*/ 3571399 w 6400800"/>
              <a:gd name="connsiteY4886" fmla="*/ 273844 h 514350"/>
              <a:gd name="connsiteX4887" fmla="*/ 3571399 w 6400800"/>
              <a:gd name="connsiteY4887" fmla="*/ 281464 h 514350"/>
              <a:gd name="connsiteX4888" fmla="*/ 3567589 w 6400800"/>
              <a:gd name="connsiteY4888" fmla="*/ 250031 h 514350"/>
              <a:gd name="connsiteX4889" fmla="*/ 3570446 w 6400800"/>
              <a:gd name="connsiteY4889" fmla="*/ 265271 h 514350"/>
              <a:gd name="connsiteX4890" fmla="*/ 3571399 w 6400800"/>
              <a:gd name="connsiteY4890" fmla="*/ 271939 h 514350"/>
              <a:gd name="connsiteX4891" fmla="*/ 3571399 w 6400800"/>
              <a:gd name="connsiteY4891" fmla="*/ 272891 h 514350"/>
              <a:gd name="connsiteX4892" fmla="*/ 3567589 w 6400800"/>
              <a:gd name="connsiteY4892" fmla="*/ 277654 h 514350"/>
              <a:gd name="connsiteX4893" fmla="*/ 3567589 w 6400800"/>
              <a:gd name="connsiteY4893" fmla="*/ 277654 h 514350"/>
              <a:gd name="connsiteX4894" fmla="*/ 3561874 w 6400800"/>
              <a:gd name="connsiteY4894" fmla="*/ 274796 h 514350"/>
              <a:gd name="connsiteX4895" fmla="*/ 3558064 w 6400800"/>
              <a:gd name="connsiteY4895" fmla="*/ 272891 h 514350"/>
              <a:gd name="connsiteX4896" fmla="*/ 3554254 w 6400800"/>
              <a:gd name="connsiteY4896" fmla="*/ 260509 h 514350"/>
              <a:gd name="connsiteX4897" fmla="*/ 3556159 w 6400800"/>
              <a:gd name="connsiteY4897" fmla="*/ 257651 h 514350"/>
              <a:gd name="connsiteX4898" fmla="*/ 3566636 w 6400800"/>
              <a:gd name="connsiteY4898" fmla="*/ 243364 h 514350"/>
              <a:gd name="connsiteX4899" fmla="*/ 3567589 w 6400800"/>
              <a:gd name="connsiteY4899" fmla="*/ 250031 h 514350"/>
              <a:gd name="connsiteX4900" fmla="*/ 3561874 w 6400800"/>
              <a:gd name="connsiteY4900" fmla="*/ 229076 h 514350"/>
              <a:gd name="connsiteX4901" fmla="*/ 3562826 w 6400800"/>
              <a:gd name="connsiteY4901" fmla="*/ 227171 h 514350"/>
              <a:gd name="connsiteX4902" fmla="*/ 3564731 w 6400800"/>
              <a:gd name="connsiteY4902" fmla="*/ 235744 h 514350"/>
              <a:gd name="connsiteX4903" fmla="*/ 3565684 w 6400800"/>
              <a:gd name="connsiteY4903" fmla="*/ 238601 h 514350"/>
              <a:gd name="connsiteX4904" fmla="*/ 3552349 w 6400800"/>
              <a:gd name="connsiteY4904" fmla="*/ 251936 h 514350"/>
              <a:gd name="connsiteX4905" fmla="*/ 3551396 w 6400800"/>
              <a:gd name="connsiteY4905" fmla="*/ 247174 h 514350"/>
              <a:gd name="connsiteX4906" fmla="*/ 3561874 w 6400800"/>
              <a:gd name="connsiteY4906" fmla="*/ 229076 h 514350"/>
              <a:gd name="connsiteX4907" fmla="*/ 3551396 w 6400800"/>
              <a:gd name="connsiteY4907" fmla="*/ 293846 h 514350"/>
              <a:gd name="connsiteX4908" fmla="*/ 3554254 w 6400800"/>
              <a:gd name="connsiteY4908" fmla="*/ 307181 h 514350"/>
              <a:gd name="connsiteX4909" fmla="*/ 3550444 w 6400800"/>
              <a:gd name="connsiteY4909" fmla="*/ 321469 h 514350"/>
              <a:gd name="connsiteX4910" fmla="*/ 3547586 w 6400800"/>
              <a:gd name="connsiteY4910" fmla="*/ 333851 h 514350"/>
              <a:gd name="connsiteX4911" fmla="*/ 3546634 w 6400800"/>
              <a:gd name="connsiteY4911" fmla="*/ 331946 h 514350"/>
              <a:gd name="connsiteX4912" fmla="*/ 3543776 w 6400800"/>
              <a:gd name="connsiteY4912" fmla="*/ 327184 h 514350"/>
              <a:gd name="connsiteX4913" fmla="*/ 3544729 w 6400800"/>
              <a:gd name="connsiteY4913" fmla="*/ 306229 h 514350"/>
              <a:gd name="connsiteX4914" fmla="*/ 3547586 w 6400800"/>
              <a:gd name="connsiteY4914" fmla="*/ 286226 h 514350"/>
              <a:gd name="connsiteX4915" fmla="*/ 3548539 w 6400800"/>
              <a:gd name="connsiteY4915" fmla="*/ 276701 h 514350"/>
              <a:gd name="connsiteX4916" fmla="*/ 3551396 w 6400800"/>
              <a:gd name="connsiteY4916" fmla="*/ 293846 h 514350"/>
              <a:gd name="connsiteX4917" fmla="*/ 3543776 w 6400800"/>
              <a:gd name="connsiteY4917" fmla="*/ 191929 h 514350"/>
              <a:gd name="connsiteX4918" fmla="*/ 3549491 w 6400800"/>
              <a:gd name="connsiteY4918" fmla="*/ 180499 h 514350"/>
              <a:gd name="connsiteX4919" fmla="*/ 3548539 w 6400800"/>
              <a:gd name="connsiteY4919" fmla="*/ 185261 h 514350"/>
              <a:gd name="connsiteX4920" fmla="*/ 3544729 w 6400800"/>
              <a:gd name="connsiteY4920" fmla="*/ 211931 h 514350"/>
              <a:gd name="connsiteX4921" fmla="*/ 3543776 w 6400800"/>
              <a:gd name="connsiteY4921" fmla="*/ 217646 h 514350"/>
              <a:gd name="connsiteX4922" fmla="*/ 3539014 w 6400800"/>
              <a:gd name="connsiteY4922" fmla="*/ 200501 h 514350"/>
              <a:gd name="connsiteX4923" fmla="*/ 3543776 w 6400800"/>
              <a:gd name="connsiteY4923" fmla="*/ 191929 h 514350"/>
              <a:gd name="connsiteX4924" fmla="*/ 3530441 w 6400800"/>
              <a:gd name="connsiteY4924" fmla="*/ 217646 h 514350"/>
              <a:gd name="connsiteX4925" fmla="*/ 3539014 w 6400800"/>
              <a:gd name="connsiteY4925" fmla="*/ 201454 h 514350"/>
              <a:gd name="connsiteX4926" fmla="*/ 3540919 w 6400800"/>
              <a:gd name="connsiteY4926" fmla="*/ 217646 h 514350"/>
              <a:gd name="connsiteX4927" fmla="*/ 3542824 w 6400800"/>
              <a:gd name="connsiteY4927" fmla="*/ 231934 h 514350"/>
              <a:gd name="connsiteX4928" fmla="*/ 3540919 w 6400800"/>
              <a:gd name="connsiteY4928" fmla="*/ 240506 h 514350"/>
              <a:gd name="connsiteX4929" fmla="*/ 3528536 w 6400800"/>
              <a:gd name="connsiteY4929" fmla="*/ 259556 h 514350"/>
              <a:gd name="connsiteX4930" fmla="*/ 3528536 w 6400800"/>
              <a:gd name="connsiteY4930" fmla="*/ 257651 h 514350"/>
              <a:gd name="connsiteX4931" fmla="*/ 3527584 w 6400800"/>
              <a:gd name="connsiteY4931" fmla="*/ 240506 h 514350"/>
              <a:gd name="connsiteX4932" fmla="*/ 3526631 w 6400800"/>
              <a:gd name="connsiteY4932" fmla="*/ 229076 h 514350"/>
              <a:gd name="connsiteX4933" fmla="*/ 3530441 w 6400800"/>
              <a:gd name="connsiteY4933" fmla="*/ 217646 h 514350"/>
              <a:gd name="connsiteX4934" fmla="*/ 3490436 w 6400800"/>
              <a:gd name="connsiteY4934" fmla="*/ 321469 h 514350"/>
              <a:gd name="connsiteX4935" fmla="*/ 3490436 w 6400800"/>
              <a:gd name="connsiteY4935" fmla="*/ 317659 h 514350"/>
              <a:gd name="connsiteX4936" fmla="*/ 3491389 w 6400800"/>
              <a:gd name="connsiteY4936" fmla="*/ 319564 h 514350"/>
              <a:gd name="connsiteX4937" fmla="*/ 3490436 w 6400800"/>
              <a:gd name="connsiteY4937" fmla="*/ 321469 h 514350"/>
              <a:gd name="connsiteX4938" fmla="*/ 3514249 w 6400800"/>
              <a:gd name="connsiteY4938" fmla="*/ 250984 h 514350"/>
              <a:gd name="connsiteX4939" fmla="*/ 3516154 w 6400800"/>
              <a:gd name="connsiteY4939" fmla="*/ 246221 h 514350"/>
              <a:gd name="connsiteX4940" fmla="*/ 3515201 w 6400800"/>
              <a:gd name="connsiteY4940" fmla="*/ 257651 h 514350"/>
              <a:gd name="connsiteX4941" fmla="*/ 3514249 w 6400800"/>
              <a:gd name="connsiteY4941" fmla="*/ 270986 h 514350"/>
              <a:gd name="connsiteX4942" fmla="*/ 3509486 w 6400800"/>
              <a:gd name="connsiteY4942" fmla="*/ 259556 h 514350"/>
              <a:gd name="connsiteX4943" fmla="*/ 3514249 w 6400800"/>
              <a:gd name="connsiteY4943" fmla="*/ 250984 h 514350"/>
              <a:gd name="connsiteX4944" fmla="*/ 3504724 w 6400800"/>
              <a:gd name="connsiteY4944" fmla="*/ 271939 h 514350"/>
              <a:gd name="connsiteX4945" fmla="*/ 3505676 w 6400800"/>
              <a:gd name="connsiteY4945" fmla="*/ 274796 h 514350"/>
              <a:gd name="connsiteX4946" fmla="*/ 3509486 w 6400800"/>
              <a:gd name="connsiteY4946" fmla="*/ 288131 h 514350"/>
              <a:gd name="connsiteX4947" fmla="*/ 3505676 w 6400800"/>
              <a:gd name="connsiteY4947" fmla="*/ 293846 h 514350"/>
              <a:gd name="connsiteX4948" fmla="*/ 3504724 w 6400800"/>
              <a:gd name="connsiteY4948" fmla="*/ 282416 h 514350"/>
              <a:gd name="connsiteX4949" fmla="*/ 3504724 w 6400800"/>
              <a:gd name="connsiteY4949" fmla="*/ 271939 h 514350"/>
              <a:gd name="connsiteX4950" fmla="*/ 3504724 w 6400800"/>
              <a:gd name="connsiteY4950" fmla="*/ 271939 h 514350"/>
              <a:gd name="connsiteX4951" fmla="*/ 3501866 w 6400800"/>
              <a:gd name="connsiteY4951" fmla="*/ 398621 h 514350"/>
              <a:gd name="connsiteX4952" fmla="*/ 3495199 w 6400800"/>
              <a:gd name="connsiteY4952" fmla="*/ 371951 h 514350"/>
              <a:gd name="connsiteX4953" fmla="*/ 3494246 w 6400800"/>
              <a:gd name="connsiteY4953" fmla="*/ 369094 h 514350"/>
              <a:gd name="connsiteX4954" fmla="*/ 3499961 w 6400800"/>
              <a:gd name="connsiteY4954" fmla="*/ 357664 h 514350"/>
              <a:gd name="connsiteX4955" fmla="*/ 3501866 w 6400800"/>
              <a:gd name="connsiteY4955" fmla="*/ 398621 h 514350"/>
              <a:gd name="connsiteX4956" fmla="*/ 3496151 w 6400800"/>
              <a:gd name="connsiteY4956" fmla="*/ 290036 h 514350"/>
              <a:gd name="connsiteX4957" fmla="*/ 3499009 w 6400800"/>
              <a:gd name="connsiteY4957" fmla="*/ 284321 h 514350"/>
              <a:gd name="connsiteX4958" fmla="*/ 3499009 w 6400800"/>
              <a:gd name="connsiteY4958" fmla="*/ 295751 h 514350"/>
              <a:gd name="connsiteX4959" fmla="*/ 3496151 w 6400800"/>
              <a:gd name="connsiteY4959" fmla="*/ 290036 h 514350"/>
              <a:gd name="connsiteX4960" fmla="*/ 3496151 w 6400800"/>
              <a:gd name="connsiteY4960" fmla="*/ 252889 h 514350"/>
              <a:gd name="connsiteX4961" fmla="*/ 3496151 w 6400800"/>
              <a:gd name="connsiteY4961" fmla="*/ 247174 h 514350"/>
              <a:gd name="connsiteX4962" fmla="*/ 3499009 w 6400800"/>
              <a:gd name="connsiteY4962" fmla="*/ 254794 h 514350"/>
              <a:gd name="connsiteX4963" fmla="*/ 3495199 w 6400800"/>
              <a:gd name="connsiteY4963" fmla="*/ 261461 h 514350"/>
              <a:gd name="connsiteX4964" fmla="*/ 3496151 w 6400800"/>
              <a:gd name="connsiteY4964" fmla="*/ 252889 h 514350"/>
              <a:gd name="connsiteX4965" fmla="*/ 3481864 w 6400800"/>
              <a:gd name="connsiteY4965" fmla="*/ 205264 h 514350"/>
              <a:gd name="connsiteX4966" fmla="*/ 3491389 w 6400800"/>
              <a:gd name="connsiteY4966" fmla="*/ 230029 h 514350"/>
              <a:gd name="connsiteX4967" fmla="*/ 3495199 w 6400800"/>
              <a:gd name="connsiteY4967" fmla="*/ 243364 h 514350"/>
              <a:gd name="connsiteX4968" fmla="*/ 3492341 w 6400800"/>
              <a:gd name="connsiteY4968" fmla="*/ 251936 h 514350"/>
              <a:gd name="connsiteX4969" fmla="*/ 3487579 w 6400800"/>
              <a:gd name="connsiteY4969" fmla="*/ 268129 h 514350"/>
              <a:gd name="connsiteX4970" fmla="*/ 3486626 w 6400800"/>
              <a:gd name="connsiteY4970" fmla="*/ 270034 h 514350"/>
              <a:gd name="connsiteX4971" fmla="*/ 3479959 w 6400800"/>
              <a:gd name="connsiteY4971" fmla="*/ 255746 h 514350"/>
              <a:gd name="connsiteX4972" fmla="*/ 3479959 w 6400800"/>
              <a:gd name="connsiteY4972" fmla="*/ 228124 h 514350"/>
              <a:gd name="connsiteX4973" fmla="*/ 3479959 w 6400800"/>
              <a:gd name="connsiteY4973" fmla="*/ 213836 h 514350"/>
              <a:gd name="connsiteX4974" fmla="*/ 3481864 w 6400800"/>
              <a:gd name="connsiteY4974" fmla="*/ 205264 h 514350"/>
              <a:gd name="connsiteX4975" fmla="*/ 3473291 w 6400800"/>
              <a:gd name="connsiteY4975" fmla="*/ 241459 h 514350"/>
              <a:gd name="connsiteX4976" fmla="*/ 3475196 w 6400800"/>
              <a:gd name="connsiteY4976" fmla="*/ 234791 h 514350"/>
              <a:gd name="connsiteX4977" fmla="*/ 3473291 w 6400800"/>
              <a:gd name="connsiteY4977" fmla="*/ 241459 h 514350"/>
              <a:gd name="connsiteX4978" fmla="*/ 3473291 w 6400800"/>
              <a:gd name="connsiteY4978" fmla="*/ 241459 h 514350"/>
              <a:gd name="connsiteX4979" fmla="*/ 3473291 w 6400800"/>
              <a:gd name="connsiteY4979" fmla="*/ 241459 h 514350"/>
              <a:gd name="connsiteX4980" fmla="*/ 3468529 w 6400800"/>
              <a:gd name="connsiteY4980" fmla="*/ 260509 h 514350"/>
              <a:gd name="connsiteX4981" fmla="*/ 3469481 w 6400800"/>
              <a:gd name="connsiteY4981" fmla="*/ 263366 h 514350"/>
              <a:gd name="connsiteX4982" fmla="*/ 3468529 w 6400800"/>
              <a:gd name="connsiteY4982" fmla="*/ 270986 h 514350"/>
              <a:gd name="connsiteX4983" fmla="*/ 3465671 w 6400800"/>
              <a:gd name="connsiteY4983" fmla="*/ 300514 h 514350"/>
              <a:gd name="connsiteX4984" fmla="*/ 3464719 w 6400800"/>
              <a:gd name="connsiteY4984" fmla="*/ 318611 h 514350"/>
              <a:gd name="connsiteX4985" fmla="*/ 3463766 w 6400800"/>
              <a:gd name="connsiteY4985" fmla="*/ 321469 h 514350"/>
              <a:gd name="connsiteX4986" fmla="*/ 3459956 w 6400800"/>
              <a:gd name="connsiteY4986" fmla="*/ 307181 h 514350"/>
              <a:gd name="connsiteX4987" fmla="*/ 3459956 w 6400800"/>
              <a:gd name="connsiteY4987" fmla="*/ 306229 h 514350"/>
              <a:gd name="connsiteX4988" fmla="*/ 3460909 w 6400800"/>
              <a:gd name="connsiteY4988" fmla="*/ 300514 h 514350"/>
              <a:gd name="connsiteX4989" fmla="*/ 3468529 w 6400800"/>
              <a:gd name="connsiteY4989" fmla="*/ 260509 h 514350"/>
              <a:gd name="connsiteX4990" fmla="*/ 3451384 w 6400800"/>
              <a:gd name="connsiteY4990" fmla="*/ 237649 h 514350"/>
              <a:gd name="connsiteX4991" fmla="*/ 3451384 w 6400800"/>
              <a:gd name="connsiteY4991" fmla="*/ 221456 h 514350"/>
              <a:gd name="connsiteX4992" fmla="*/ 3451384 w 6400800"/>
              <a:gd name="connsiteY4992" fmla="*/ 222409 h 514350"/>
              <a:gd name="connsiteX4993" fmla="*/ 3458051 w 6400800"/>
              <a:gd name="connsiteY4993" fmla="*/ 237649 h 514350"/>
              <a:gd name="connsiteX4994" fmla="*/ 3458051 w 6400800"/>
              <a:gd name="connsiteY4994" fmla="*/ 238601 h 514350"/>
              <a:gd name="connsiteX4995" fmla="*/ 3450431 w 6400800"/>
              <a:gd name="connsiteY4995" fmla="*/ 267176 h 514350"/>
              <a:gd name="connsiteX4996" fmla="*/ 3450431 w 6400800"/>
              <a:gd name="connsiteY4996" fmla="*/ 267176 h 514350"/>
              <a:gd name="connsiteX4997" fmla="*/ 3451384 w 6400800"/>
              <a:gd name="connsiteY4997" fmla="*/ 237649 h 514350"/>
              <a:gd name="connsiteX4998" fmla="*/ 3405664 w 6400800"/>
              <a:gd name="connsiteY4998" fmla="*/ 273844 h 514350"/>
              <a:gd name="connsiteX4999" fmla="*/ 3406616 w 6400800"/>
              <a:gd name="connsiteY4999" fmla="*/ 258604 h 514350"/>
              <a:gd name="connsiteX5000" fmla="*/ 3406616 w 6400800"/>
              <a:gd name="connsiteY5000" fmla="*/ 245269 h 514350"/>
              <a:gd name="connsiteX5001" fmla="*/ 3409474 w 6400800"/>
              <a:gd name="connsiteY5001" fmla="*/ 259556 h 514350"/>
              <a:gd name="connsiteX5002" fmla="*/ 3405664 w 6400800"/>
              <a:gd name="connsiteY5002" fmla="*/ 273844 h 514350"/>
              <a:gd name="connsiteX5003" fmla="*/ 3416141 w 6400800"/>
              <a:gd name="connsiteY5003" fmla="*/ 335756 h 514350"/>
              <a:gd name="connsiteX5004" fmla="*/ 3416141 w 6400800"/>
              <a:gd name="connsiteY5004" fmla="*/ 353854 h 514350"/>
              <a:gd name="connsiteX5005" fmla="*/ 3415189 w 6400800"/>
              <a:gd name="connsiteY5005" fmla="*/ 348139 h 514350"/>
              <a:gd name="connsiteX5006" fmla="*/ 3413284 w 6400800"/>
              <a:gd name="connsiteY5006" fmla="*/ 328136 h 514350"/>
              <a:gd name="connsiteX5007" fmla="*/ 3413284 w 6400800"/>
              <a:gd name="connsiteY5007" fmla="*/ 328136 h 514350"/>
              <a:gd name="connsiteX5008" fmla="*/ 3417094 w 6400800"/>
              <a:gd name="connsiteY5008" fmla="*/ 320516 h 514350"/>
              <a:gd name="connsiteX5009" fmla="*/ 3416141 w 6400800"/>
              <a:gd name="connsiteY5009" fmla="*/ 335756 h 514350"/>
              <a:gd name="connsiteX5010" fmla="*/ 3421856 w 6400800"/>
              <a:gd name="connsiteY5010" fmla="*/ 320516 h 514350"/>
              <a:gd name="connsiteX5011" fmla="*/ 3419951 w 6400800"/>
              <a:gd name="connsiteY5011" fmla="*/ 332899 h 514350"/>
              <a:gd name="connsiteX5012" fmla="*/ 3418046 w 6400800"/>
              <a:gd name="connsiteY5012" fmla="*/ 316706 h 514350"/>
              <a:gd name="connsiteX5013" fmla="*/ 3420904 w 6400800"/>
              <a:gd name="connsiteY5013" fmla="*/ 310991 h 514350"/>
              <a:gd name="connsiteX5014" fmla="*/ 3421856 w 6400800"/>
              <a:gd name="connsiteY5014" fmla="*/ 308134 h 514350"/>
              <a:gd name="connsiteX5015" fmla="*/ 3422809 w 6400800"/>
              <a:gd name="connsiteY5015" fmla="*/ 312896 h 514350"/>
              <a:gd name="connsiteX5016" fmla="*/ 3421856 w 6400800"/>
              <a:gd name="connsiteY5016" fmla="*/ 320516 h 514350"/>
              <a:gd name="connsiteX5017" fmla="*/ 3410426 w 6400800"/>
              <a:gd name="connsiteY5017" fmla="*/ 139541 h 514350"/>
              <a:gd name="connsiteX5018" fmla="*/ 3421856 w 6400800"/>
              <a:gd name="connsiteY5018" fmla="*/ 161449 h 514350"/>
              <a:gd name="connsiteX5019" fmla="*/ 3433286 w 6400800"/>
              <a:gd name="connsiteY5019" fmla="*/ 181451 h 514350"/>
              <a:gd name="connsiteX5020" fmla="*/ 3428524 w 6400800"/>
              <a:gd name="connsiteY5020" fmla="*/ 198596 h 514350"/>
              <a:gd name="connsiteX5021" fmla="*/ 3425666 w 6400800"/>
              <a:gd name="connsiteY5021" fmla="*/ 210026 h 514350"/>
              <a:gd name="connsiteX5022" fmla="*/ 3422809 w 6400800"/>
              <a:gd name="connsiteY5022" fmla="*/ 195739 h 514350"/>
              <a:gd name="connsiteX5023" fmla="*/ 3415189 w 6400800"/>
              <a:gd name="connsiteY5023" fmla="*/ 163354 h 514350"/>
              <a:gd name="connsiteX5024" fmla="*/ 3410426 w 6400800"/>
              <a:gd name="connsiteY5024" fmla="*/ 143351 h 514350"/>
              <a:gd name="connsiteX5025" fmla="*/ 3410426 w 6400800"/>
              <a:gd name="connsiteY5025" fmla="*/ 139541 h 514350"/>
              <a:gd name="connsiteX5026" fmla="*/ 3408521 w 6400800"/>
              <a:gd name="connsiteY5026" fmla="*/ 136684 h 514350"/>
              <a:gd name="connsiteX5027" fmla="*/ 3408521 w 6400800"/>
              <a:gd name="connsiteY5027" fmla="*/ 136684 h 514350"/>
              <a:gd name="connsiteX5028" fmla="*/ 3408521 w 6400800"/>
              <a:gd name="connsiteY5028" fmla="*/ 136684 h 514350"/>
              <a:gd name="connsiteX5029" fmla="*/ 3408521 w 6400800"/>
              <a:gd name="connsiteY5029" fmla="*/ 136684 h 514350"/>
              <a:gd name="connsiteX5030" fmla="*/ 3395186 w 6400800"/>
              <a:gd name="connsiteY5030" fmla="*/ 266224 h 514350"/>
              <a:gd name="connsiteX5031" fmla="*/ 3396139 w 6400800"/>
              <a:gd name="connsiteY5031" fmla="*/ 227171 h 514350"/>
              <a:gd name="connsiteX5032" fmla="*/ 3396139 w 6400800"/>
              <a:gd name="connsiteY5032" fmla="*/ 212884 h 514350"/>
              <a:gd name="connsiteX5033" fmla="*/ 3398996 w 6400800"/>
              <a:gd name="connsiteY5033" fmla="*/ 204311 h 514350"/>
              <a:gd name="connsiteX5034" fmla="*/ 3396139 w 6400800"/>
              <a:gd name="connsiteY5034" fmla="*/ 210026 h 514350"/>
              <a:gd name="connsiteX5035" fmla="*/ 3396139 w 6400800"/>
              <a:gd name="connsiteY5035" fmla="*/ 202406 h 514350"/>
              <a:gd name="connsiteX5036" fmla="*/ 3398044 w 6400800"/>
              <a:gd name="connsiteY5036" fmla="*/ 194786 h 514350"/>
              <a:gd name="connsiteX5037" fmla="*/ 3408521 w 6400800"/>
              <a:gd name="connsiteY5037" fmla="*/ 145256 h 514350"/>
              <a:gd name="connsiteX5038" fmla="*/ 3410426 w 6400800"/>
              <a:gd name="connsiteY5038" fmla="*/ 162401 h 514350"/>
              <a:gd name="connsiteX5039" fmla="*/ 3414236 w 6400800"/>
              <a:gd name="connsiteY5039" fmla="*/ 195739 h 514350"/>
              <a:gd name="connsiteX5040" fmla="*/ 3417094 w 6400800"/>
              <a:gd name="connsiteY5040" fmla="*/ 215741 h 514350"/>
              <a:gd name="connsiteX5041" fmla="*/ 3419951 w 6400800"/>
              <a:gd name="connsiteY5041" fmla="*/ 229076 h 514350"/>
              <a:gd name="connsiteX5042" fmla="*/ 3418046 w 6400800"/>
              <a:gd name="connsiteY5042" fmla="*/ 233839 h 514350"/>
              <a:gd name="connsiteX5043" fmla="*/ 3411379 w 6400800"/>
              <a:gd name="connsiteY5043" fmla="*/ 253841 h 514350"/>
              <a:gd name="connsiteX5044" fmla="*/ 3407569 w 6400800"/>
              <a:gd name="connsiteY5044" fmla="*/ 244316 h 514350"/>
              <a:gd name="connsiteX5045" fmla="*/ 3407569 w 6400800"/>
              <a:gd name="connsiteY5045" fmla="*/ 239554 h 514350"/>
              <a:gd name="connsiteX5046" fmla="*/ 3407569 w 6400800"/>
              <a:gd name="connsiteY5046" fmla="*/ 224314 h 514350"/>
              <a:gd name="connsiteX5047" fmla="*/ 3403759 w 6400800"/>
              <a:gd name="connsiteY5047" fmla="*/ 239554 h 514350"/>
              <a:gd name="connsiteX5048" fmla="*/ 3399949 w 6400800"/>
              <a:gd name="connsiteY5048" fmla="*/ 256699 h 514350"/>
              <a:gd name="connsiteX5049" fmla="*/ 3395186 w 6400800"/>
              <a:gd name="connsiteY5049" fmla="*/ 275749 h 514350"/>
              <a:gd name="connsiteX5050" fmla="*/ 3395186 w 6400800"/>
              <a:gd name="connsiteY5050" fmla="*/ 266224 h 514350"/>
              <a:gd name="connsiteX5051" fmla="*/ 3363754 w 6400800"/>
              <a:gd name="connsiteY5051" fmla="*/ 252889 h 514350"/>
              <a:gd name="connsiteX5052" fmla="*/ 3365659 w 6400800"/>
              <a:gd name="connsiteY5052" fmla="*/ 264319 h 514350"/>
              <a:gd name="connsiteX5053" fmla="*/ 3363754 w 6400800"/>
              <a:gd name="connsiteY5053" fmla="*/ 269081 h 514350"/>
              <a:gd name="connsiteX5054" fmla="*/ 3363754 w 6400800"/>
              <a:gd name="connsiteY5054" fmla="*/ 252889 h 514350"/>
              <a:gd name="connsiteX5055" fmla="*/ 3321844 w 6400800"/>
              <a:gd name="connsiteY5055" fmla="*/ 351949 h 514350"/>
              <a:gd name="connsiteX5056" fmla="*/ 3322796 w 6400800"/>
              <a:gd name="connsiteY5056" fmla="*/ 342424 h 514350"/>
              <a:gd name="connsiteX5057" fmla="*/ 3323749 w 6400800"/>
              <a:gd name="connsiteY5057" fmla="*/ 347186 h 514350"/>
              <a:gd name="connsiteX5058" fmla="*/ 3321844 w 6400800"/>
              <a:gd name="connsiteY5058" fmla="*/ 351949 h 514350"/>
              <a:gd name="connsiteX5059" fmla="*/ 3340894 w 6400800"/>
              <a:gd name="connsiteY5059" fmla="*/ 273844 h 514350"/>
              <a:gd name="connsiteX5060" fmla="*/ 3347561 w 6400800"/>
              <a:gd name="connsiteY5060" fmla="*/ 298609 h 514350"/>
              <a:gd name="connsiteX5061" fmla="*/ 3344704 w 6400800"/>
              <a:gd name="connsiteY5061" fmla="*/ 304324 h 514350"/>
              <a:gd name="connsiteX5062" fmla="*/ 3338989 w 6400800"/>
              <a:gd name="connsiteY5062" fmla="*/ 290989 h 514350"/>
              <a:gd name="connsiteX5063" fmla="*/ 3335179 w 6400800"/>
              <a:gd name="connsiteY5063" fmla="*/ 251936 h 514350"/>
              <a:gd name="connsiteX5064" fmla="*/ 3340894 w 6400800"/>
              <a:gd name="connsiteY5064" fmla="*/ 273844 h 514350"/>
              <a:gd name="connsiteX5065" fmla="*/ 3330416 w 6400800"/>
              <a:gd name="connsiteY5065" fmla="*/ 376714 h 514350"/>
              <a:gd name="connsiteX5066" fmla="*/ 3331369 w 6400800"/>
              <a:gd name="connsiteY5066" fmla="*/ 379571 h 514350"/>
              <a:gd name="connsiteX5067" fmla="*/ 3329464 w 6400800"/>
              <a:gd name="connsiteY5067" fmla="*/ 384334 h 514350"/>
              <a:gd name="connsiteX5068" fmla="*/ 3328511 w 6400800"/>
              <a:gd name="connsiteY5068" fmla="*/ 381476 h 514350"/>
              <a:gd name="connsiteX5069" fmla="*/ 3330416 w 6400800"/>
              <a:gd name="connsiteY5069" fmla="*/ 376714 h 514350"/>
              <a:gd name="connsiteX5070" fmla="*/ 3329464 w 6400800"/>
              <a:gd name="connsiteY5070" fmla="*/ 202406 h 514350"/>
              <a:gd name="connsiteX5071" fmla="*/ 3329464 w 6400800"/>
              <a:gd name="connsiteY5071" fmla="*/ 207169 h 514350"/>
              <a:gd name="connsiteX5072" fmla="*/ 3328511 w 6400800"/>
              <a:gd name="connsiteY5072" fmla="*/ 205264 h 514350"/>
              <a:gd name="connsiteX5073" fmla="*/ 3329464 w 6400800"/>
              <a:gd name="connsiteY5073" fmla="*/ 202406 h 514350"/>
              <a:gd name="connsiteX5074" fmla="*/ 3326606 w 6400800"/>
              <a:gd name="connsiteY5074" fmla="*/ 302419 h 514350"/>
              <a:gd name="connsiteX5075" fmla="*/ 3329464 w 6400800"/>
              <a:gd name="connsiteY5075" fmla="*/ 310039 h 514350"/>
              <a:gd name="connsiteX5076" fmla="*/ 3329464 w 6400800"/>
              <a:gd name="connsiteY5076" fmla="*/ 311944 h 514350"/>
              <a:gd name="connsiteX5077" fmla="*/ 3326606 w 6400800"/>
              <a:gd name="connsiteY5077" fmla="*/ 306229 h 514350"/>
              <a:gd name="connsiteX5078" fmla="*/ 3326606 w 6400800"/>
              <a:gd name="connsiteY5078" fmla="*/ 302419 h 514350"/>
              <a:gd name="connsiteX5079" fmla="*/ 3323749 w 6400800"/>
              <a:gd name="connsiteY5079" fmla="*/ 227171 h 514350"/>
              <a:gd name="connsiteX5080" fmla="*/ 3325654 w 6400800"/>
              <a:gd name="connsiteY5080" fmla="*/ 219551 h 514350"/>
              <a:gd name="connsiteX5081" fmla="*/ 3325654 w 6400800"/>
              <a:gd name="connsiteY5081" fmla="*/ 221456 h 514350"/>
              <a:gd name="connsiteX5082" fmla="*/ 3318034 w 6400800"/>
              <a:gd name="connsiteY5082" fmla="*/ 256699 h 514350"/>
              <a:gd name="connsiteX5083" fmla="*/ 3317081 w 6400800"/>
              <a:gd name="connsiteY5083" fmla="*/ 255746 h 514350"/>
              <a:gd name="connsiteX5084" fmla="*/ 3323749 w 6400800"/>
              <a:gd name="connsiteY5084" fmla="*/ 227171 h 514350"/>
              <a:gd name="connsiteX5085" fmla="*/ 3315176 w 6400800"/>
              <a:gd name="connsiteY5085" fmla="*/ 269081 h 514350"/>
              <a:gd name="connsiteX5086" fmla="*/ 3316129 w 6400800"/>
              <a:gd name="connsiteY5086" fmla="*/ 270986 h 514350"/>
              <a:gd name="connsiteX5087" fmla="*/ 3314224 w 6400800"/>
              <a:gd name="connsiteY5087" fmla="*/ 282416 h 514350"/>
              <a:gd name="connsiteX5088" fmla="*/ 3313271 w 6400800"/>
              <a:gd name="connsiteY5088" fmla="*/ 280511 h 514350"/>
              <a:gd name="connsiteX5089" fmla="*/ 3315176 w 6400800"/>
              <a:gd name="connsiteY5089" fmla="*/ 269081 h 514350"/>
              <a:gd name="connsiteX5090" fmla="*/ 3305651 w 6400800"/>
              <a:gd name="connsiteY5090" fmla="*/ 310991 h 514350"/>
              <a:gd name="connsiteX5091" fmla="*/ 3308509 w 6400800"/>
              <a:gd name="connsiteY5091" fmla="*/ 298609 h 514350"/>
              <a:gd name="connsiteX5092" fmla="*/ 3310414 w 6400800"/>
              <a:gd name="connsiteY5092" fmla="*/ 302419 h 514350"/>
              <a:gd name="connsiteX5093" fmla="*/ 3307556 w 6400800"/>
              <a:gd name="connsiteY5093" fmla="*/ 320516 h 514350"/>
              <a:gd name="connsiteX5094" fmla="*/ 3304699 w 6400800"/>
              <a:gd name="connsiteY5094" fmla="*/ 313849 h 514350"/>
              <a:gd name="connsiteX5095" fmla="*/ 3305651 w 6400800"/>
              <a:gd name="connsiteY5095" fmla="*/ 310991 h 514350"/>
              <a:gd name="connsiteX5096" fmla="*/ 3302794 w 6400800"/>
              <a:gd name="connsiteY5096" fmla="*/ 327184 h 514350"/>
              <a:gd name="connsiteX5097" fmla="*/ 3304699 w 6400800"/>
              <a:gd name="connsiteY5097" fmla="*/ 335756 h 514350"/>
              <a:gd name="connsiteX5098" fmla="*/ 3300889 w 6400800"/>
              <a:gd name="connsiteY5098" fmla="*/ 349091 h 514350"/>
              <a:gd name="connsiteX5099" fmla="*/ 3298984 w 6400800"/>
              <a:gd name="connsiteY5099" fmla="*/ 355759 h 514350"/>
              <a:gd name="connsiteX5100" fmla="*/ 3297079 w 6400800"/>
              <a:gd name="connsiteY5100" fmla="*/ 351949 h 514350"/>
              <a:gd name="connsiteX5101" fmla="*/ 3302794 w 6400800"/>
              <a:gd name="connsiteY5101" fmla="*/ 327184 h 514350"/>
              <a:gd name="connsiteX5102" fmla="*/ 3279934 w 6400800"/>
              <a:gd name="connsiteY5102" fmla="*/ 297656 h 514350"/>
              <a:gd name="connsiteX5103" fmla="*/ 3280886 w 6400800"/>
              <a:gd name="connsiteY5103" fmla="*/ 289084 h 514350"/>
              <a:gd name="connsiteX5104" fmla="*/ 3283744 w 6400800"/>
              <a:gd name="connsiteY5104" fmla="*/ 263366 h 514350"/>
              <a:gd name="connsiteX5105" fmla="*/ 3284696 w 6400800"/>
              <a:gd name="connsiteY5105" fmla="*/ 252889 h 514350"/>
              <a:gd name="connsiteX5106" fmla="*/ 3293269 w 6400800"/>
              <a:gd name="connsiteY5106" fmla="*/ 270034 h 514350"/>
              <a:gd name="connsiteX5107" fmla="*/ 3291364 w 6400800"/>
              <a:gd name="connsiteY5107" fmla="*/ 277654 h 514350"/>
              <a:gd name="connsiteX5108" fmla="*/ 3290411 w 6400800"/>
              <a:gd name="connsiteY5108" fmla="*/ 283369 h 514350"/>
              <a:gd name="connsiteX5109" fmla="*/ 3289459 w 6400800"/>
              <a:gd name="connsiteY5109" fmla="*/ 264319 h 514350"/>
              <a:gd name="connsiteX5110" fmla="*/ 3281839 w 6400800"/>
              <a:gd name="connsiteY5110" fmla="*/ 317659 h 514350"/>
              <a:gd name="connsiteX5111" fmla="*/ 3280886 w 6400800"/>
              <a:gd name="connsiteY5111" fmla="*/ 317659 h 514350"/>
              <a:gd name="connsiteX5112" fmla="*/ 3280886 w 6400800"/>
              <a:gd name="connsiteY5112" fmla="*/ 316706 h 514350"/>
              <a:gd name="connsiteX5113" fmla="*/ 3279934 w 6400800"/>
              <a:gd name="connsiteY5113" fmla="*/ 315754 h 514350"/>
              <a:gd name="connsiteX5114" fmla="*/ 3278981 w 6400800"/>
              <a:gd name="connsiteY5114" fmla="*/ 313849 h 514350"/>
              <a:gd name="connsiteX5115" fmla="*/ 3279934 w 6400800"/>
              <a:gd name="connsiteY5115" fmla="*/ 297656 h 514350"/>
              <a:gd name="connsiteX5116" fmla="*/ 3263741 w 6400800"/>
              <a:gd name="connsiteY5116" fmla="*/ 295751 h 514350"/>
              <a:gd name="connsiteX5117" fmla="*/ 3263741 w 6400800"/>
              <a:gd name="connsiteY5117" fmla="*/ 293846 h 514350"/>
              <a:gd name="connsiteX5118" fmla="*/ 3263741 w 6400800"/>
              <a:gd name="connsiteY5118" fmla="*/ 295751 h 514350"/>
              <a:gd name="connsiteX5119" fmla="*/ 3264694 w 6400800"/>
              <a:gd name="connsiteY5119" fmla="*/ 296704 h 514350"/>
              <a:gd name="connsiteX5120" fmla="*/ 3262789 w 6400800"/>
              <a:gd name="connsiteY5120" fmla="*/ 306229 h 514350"/>
              <a:gd name="connsiteX5121" fmla="*/ 3263741 w 6400800"/>
              <a:gd name="connsiteY5121" fmla="*/ 295751 h 514350"/>
              <a:gd name="connsiteX5122" fmla="*/ 3232309 w 6400800"/>
              <a:gd name="connsiteY5122" fmla="*/ 381476 h 514350"/>
              <a:gd name="connsiteX5123" fmla="*/ 3232309 w 6400800"/>
              <a:gd name="connsiteY5123" fmla="*/ 357664 h 514350"/>
              <a:gd name="connsiteX5124" fmla="*/ 3232309 w 6400800"/>
              <a:gd name="connsiteY5124" fmla="*/ 358616 h 514350"/>
              <a:gd name="connsiteX5125" fmla="*/ 3233261 w 6400800"/>
              <a:gd name="connsiteY5125" fmla="*/ 360521 h 514350"/>
              <a:gd name="connsiteX5126" fmla="*/ 3232309 w 6400800"/>
              <a:gd name="connsiteY5126" fmla="*/ 381476 h 514350"/>
              <a:gd name="connsiteX5127" fmla="*/ 3239929 w 6400800"/>
              <a:gd name="connsiteY5127" fmla="*/ 327184 h 514350"/>
              <a:gd name="connsiteX5128" fmla="*/ 3241834 w 6400800"/>
              <a:gd name="connsiteY5128" fmla="*/ 339566 h 514350"/>
              <a:gd name="connsiteX5129" fmla="*/ 3239929 w 6400800"/>
              <a:gd name="connsiteY5129" fmla="*/ 333851 h 514350"/>
              <a:gd name="connsiteX5130" fmla="*/ 3239929 w 6400800"/>
              <a:gd name="connsiteY5130" fmla="*/ 329089 h 514350"/>
              <a:gd name="connsiteX5131" fmla="*/ 3239929 w 6400800"/>
              <a:gd name="connsiteY5131" fmla="*/ 327184 h 514350"/>
              <a:gd name="connsiteX5132" fmla="*/ 3234214 w 6400800"/>
              <a:gd name="connsiteY5132" fmla="*/ 318611 h 514350"/>
              <a:gd name="connsiteX5133" fmla="*/ 3237071 w 6400800"/>
              <a:gd name="connsiteY5133" fmla="*/ 310039 h 514350"/>
              <a:gd name="connsiteX5134" fmla="*/ 3238024 w 6400800"/>
              <a:gd name="connsiteY5134" fmla="*/ 314801 h 514350"/>
              <a:gd name="connsiteX5135" fmla="*/ 3238024 w 6400800"/>
              <a:gd name="connsiteY5135" fmla="*/ 316706 h 514350"/>
              <a:gd name="connsiteX5136" fmla="*/ 3237071 w 6400800"/>
              <a:gd name="connsiteY5136" fmla="*/ 317659 h 514350"/>
              <a:gd name="connsiteX5137" fmla="*/ 3237071 w 6400800"/>
              <a:gd name="connsiteY5137" fmla="*/ 311944 h 514350"/>
              <a:gd name="connsiteX5138" fmla="*/ 3236119 w 6400800"/>
              <a:gd name="connsiteY5138" fmla="*/ 319564 h 514350"/>
              <a:gd name="connsiteX5139" fmla="*/ 3234214 w 6400800"/>
              <a:gd name="connsiteY5139" fmla="*/ 322421 h 514350"/>
              <a:gd name="connsiteX5140" fmla="*/ 3233261 w 6400800"/>
              <a:gd name="connsiteY5140" fmla="*/ 319564 h 514350"/>
              <a:gd name="connsiteX5141" fmla="*/ 3234214 w 6400800"/>
              <a:gd name="connsiteY5141" fmla="*/ 318611 h 514350"/>
              <a:gd name="connsiteX5142" fmla="*/ 3233261 w 6400800"/>
              <a:gd name="connsiteY5142" fmla="*/ 286226 h 514350"/>
              <a:gd name="connsiteX5143" fmla="*/ 3233261 w 6400800"/>
              <a:gd name="connsiteY5143" fmla="*/ 288131 h 514350"/>
              <a:gd name="connsiteX5144" fmla="*/ 3232309 w 6400800"/>
              <a:gd name="connsiteY5144" fmla="*/ 290036 h 514350"/>
              <a:gd name="connsiteX5145" fmla="*/ 3232309 w 6400800"/>
              <a:gd name="connsiteY5145" fmla="*/ 282416 h 514350"/>
              <a:gd name="connsiteX5146" fmla="*/ 3233261 w 6400800"/>
              <a:gd name="connsiteY5146" fmla="*/ 286226 h 514350"/>
              <a:gd name="connsiteX5147" fmla="*/ 3222784 w 6400800"/>
              <a:gd name="connsiteY5147" fmla="*/ 285274 h 514350"/>
              <a:gd name="connsiteX5148" fmla="*/ 3223736 w 6400800"/>
              <a:gd name="connsiteY5148" fmla="*/ 273844 h 514350"/>
              <a:gd name="connsiteX5149" fmla="*/ 3224689 w 6400800"/>
              <a:gd name="connsiteY5149" fmla="*/ 270034 h 514350"/>
              <a:gd name="connsiteX5150" fmla="*/ 3224689 w 6400800"/>
              <a:gd name="connsiteY5150" fmla="*/ 270986 h 514350"/>
              <a:gd name="connsiteX5151" fmla="*/ 3227546 w 6400800"/>
              <a:gd name="connsiteY5151" fmla="*/ 253841 h 514350"/>
              <a:gd name="connsiteX5152" fmla="*/ 3227546 w 6400800"/>
              <a:gd name="connsiteY5152" fmla="*/ 253841 h 514350"/>
              <a:gd name="connsiteX5153" fmla="*/ 3223736 w 6400800"/>
              <a:gd name="connsiteY5153" fmla="*/ 292894 h 514350"/>
              <a:gd name="connsiteX5154" fmla="*/ 3222784 w 6400800"/>
              <a:gd name="connsiteY5154" fmla="*/ 291941 h 514350"/>
              <a:gd name="connsiteX5155" fmla="*/ 3222784 w 6400800"/>
              <a:gd name="connsiteY5155" fmla="*/ 290989 h 514350"/>
              <a:gd name="connsiteX5156" fmla="*/ 3222784 w 6400800"/>
              <a:gd name="connsiteY5156" fmla="*/ 285274 h 514350"/>
              <a:gd name="connsiteX5157" fmla="*/ 3217069 w 6400800"/>
              <a:gd name="connsiteY5157" fmla="*/ 207169 h 514350"/>
              <a:gd name="connsiteX5158" fmla="*/ 3219926 w 6400800"/>
              <a:gd name="connsiteY5158" fmla="*/ 219551 h 514350"/>
              <a:gd name="connsiteX5159" fmla="*/ 3215164 w 6400800"/>
              <a:gd name="connsiteY5159" fmla="*/ 238601 h 514350"/>
              <a:gd name="connsiteX5160" fmla="*/ 3217069 w 6400800"/>
              <a:gd name="connsiteY5160" fmla="*/ 207169 h 514350"/>
              <a:gd name="connsiteX5161" fmla="*/ 3191351 w 6400800"/>
              <a:gd name="connsiteY5161" fmla="*/ 249079 h 514350"/>
              <a:gd name="connsiteX5162" fmla="*/ 3192304 w 6400800"/>
              <a:gd name="connsiteY5162" fmla="*/ 232886 h 514350"/>
              <a:gd name="connsiteX5163" fmla="*/ 3194209 w 6400800"/>
              <a:gd name="connsiteY5163" fmla="*/ 238601 h 514350"/>
              <a:gd name="connsiteX5164" fmla="*/ 3191351 w 6400800"/>
              <a:gd name="connsiteY5164" fmla="*/ 265271 h 514350"/>
              <a:gd name="connsiteX5165" fmla="*/ 3191351 w 6400800"/>
              <a:gd name="connsiteY5165" fmla="*/ 249079 h 514350"/>
              <a:gd name="connsiteX5166" fmla="*/ 3155156 w 6400800"/>
              <a:gd name="connsiteY5166" fmla="*/ 313849 h 514350"/>
              <a:gd name="connsiteX5167" fmla="*/ 3156109 w 6400800"/>
              <a:gd name="connsiteY5167" fmla="*/ 320516 h 514350"/>
              <a:gd name="connsiteX5168" fmla="*/ 3158014 w 6400800"/>
              <a:gd name="connsiteY5168" fmla="*/ 334804 h 514350"/>
              <a:gd name="connsiteX5169" fmla="*/ 3154204 w 6400800"/>
              <a:gd name="connsiteY5169" fmla="*/ 354806 h 514350"/>
              <a:gd name="connsiteX5170" fmla="*/ 3152299 w 6400800"/>
              <a:gd name="connsiteY5170" fmla="*/ 351949 h 514350"/>
              <a:gd name="connsiteX5171" fmla="*/ 3152299 w 6400800"/>
              <a:gd name="connsiteY5171" fmla="*/ 350044 h 514350"/>
              <a:gd name="connsiteX5172" fmla="*/ 3151346 w 6400800"/>
              <a:gd name="connsiteY5172" fmla="*/ 345281 h 514350"/>
              <a:gd name="connsiteX5173" fmla="*/ 3151346 w 6400800"/>
              <a:gd name="connsiteY5173" fmla="*/ 344329 h 514350"/>
              <a:gd name="connsiteX5174" fmla="*/ 3151346 w 6400800"/>
              <a:gd name="connsiteY5174" fmla="*/ 338614 h 514350"/>
              <a:gd name="connsiteX5175" fmla="*/ 3155156 w 6400800"/>
              <a:gd name="connsiteY5175" fmla="*/ 313849 h 514350"/>
              <a:gd name="connsiteX5176" fmla="*/ 3139916 w 6400800"/>
              <a:gd name="connsiteY5176" fmla="*/ 213836 h 514350"/>
              <a:gd name="connsiteX5177" fmla="*/ 3143726 w 6400800"/>
              <a:gd name="connsiteY5177" fmla="*/ 235744 h 514350"/>
              <a:gd name="connsiteX5178" fmla="*/ 3148489 w 6400800"/>
              <a:gd name="connsiteY5178" fmla="*/ 267176 h 514350"/>
              <a:gd name="connsiteX5179" fmla="*/ 3143726 w 6400800"/>
              <a:gd name="connsiteY5179" fmla="*/ 284321 h 514350"/>
              <a:gd name="connsiteX5180" fmla="*/ 3137059 w 6400800"/>
              <a:gd name="connsiteY5180" fmla="*/ 216694 h 514350"/>
              <a:gd name="connsiteX5181" fmla="*/ 3139916 w 6400800"/>
              <a:gd name="connsiteY5181" fmla="*/ 213836 h 514350"/>
              <a:gd name="connsiteX5182" fmla="*/ 3130391 w 6400800"/>
              <a:gd name="connsiteY5182" fmla="*/ 337661 h 514350"/>
              <a:gd name="connsiteX5183" fmla="*/ 3130391 w 6400800"/>
              <a:gd name="connsiteY5183" fmla="*/ 335756 h 514350"/>
              <a:gd name="connsiteX5184" fmla="*/ 3130391 w 6400800"/>
              <a:gd name="connsiteY5184" fmla="*/ 335756 h 514350"/>
              <a:gd name="connsiteX5185" fmla="*/ 3130391 w 6400800"/>
              <a:gd name="connsiteY5185" fmla="*/ 337661 h 514350"/>
              <a:gd name="connsiteX5186" fmla="*/ 3130391 w 6400800"/>
              <a:gd name="connsiteY5186" fmla="*/ 328136 h 514350"/>
              <a:gd name="connsiteX5187" fmla="*/ 3130391 w 6400800"/>
              <a:gd name="connsiteY5187" fmla="*/ 328136 h 514350"/>
              <a:gd name="connsiteX5188" fmla="*/ 3130391 w 6400800"/>
              <a:gd name="connsiteY5188" fmla="*/ 328136 h 514350"/>
              <a:gd name="connsiteX5189" fmla="*/ 3130391 w 6400800"/>
              <a:gd name="connsiteY5189" fmla="*/ 328136 h 514350"/>
              <a:gd name="connsiteX5190" fmla="*/ 3133249 w 6400800"/>
              <a:gd name="connsiteY5190" fmla="*/ 276701 h 514350"/>
              <a:gd name="connsiteX5191" fmla="*/ 3133249 w 6400800"/>
              <a:gd name="connsiteY5191" fmla="*/ 276701 h 514350"/>
              <a:gd name="connsiteX5192" fmla="*/ 3128486 w 6400800"/>
              <a:gd name="connsiteY5192" fmla="*/ 259556 h 514350"/>
              <a:gd name="connsiteX5193" fmla="*/ 3127534 w 6400800"/>
              <a:gd name="connsiteY5193" fmla="*/ 246221 h 514350"/>
              <a:gd name="connsiteX5194" fmla="*/ 3135154 w 6400800"/>
              <a:gd name="connsiteY5194" fmla="*/ 223361 h 514350"/>
              <a:gd name="connsiteX5195" fmla="*/ 3133249 w 6400800"/>
              <a:gd name="connsiteY5195" fmla="*/ 276701 h 514350"/>
              <a:gd name="connsiteX5196" fmla="*/ 3130391 w 6400800"/>
              <a:gd name="connsiteY5196" fmla="*/ 229076 h 514350"/>
              <a:gd name="connsiteX5197" fmla="*/ 3136106 w 6400800"/>
              <a:gd name="connsiteY5197" fmla="*/ 219551 h 514350"/>
              <a:gd name="connsiteX5198" fmla="*/ 3136106 w 6400800"/>
              <a:gd name="connsiteY5198" fmla="*/ 221456 h 514350"/>
              <a:gd name="connsiteX5199" fmla="*/ 3127534 w 6400800"/>
              <a:gd name="connsiteY5199" fmla="*/ 236696 h 514350"/>
              <a:gd name="connsiteX5200" fmla="*/ 3127534 w 6400800"/>
              <a:gd name="connsiteY5200" fmla="*/ 234791 h 514350"/>
              <a:gd name="connsiteX5201" fmla="*/ 3130391 w 6400800"/>
              <a:gd name="connsiteY5201" fmla="*/ 229076 h 514350"/>
              <a:gd name="connsiteX5202" fmla="*/ 3114199 w 6400800"/>
              <a:gd name="connsiteY5202" fmla="*/ 290036 h 514350"/>
              <a:gd name="connsiteX5203" fmla="*/ 3113246 w 6400800"/>
              <a:gd name="connsiteY5203" fmla="*/ 287179 h 514350"/>
              <a:gd name="connsiteX5204" fmla="*/ 3113246 w 6400800"/>
              <a:gd name="connsiteY5204" fmla="*/ 286226 h 514350"/>
              <a:gd name="connsiteX5205" fmla="*/ 3115151 w 6400800"/>
              <a:gd name="connsiteY5205" fmla="*/ 281464 h 514350"/>
              <a:gd name="connsiteX5206" fmla="*/ 3114199 w 6400800"/>
              <a:gd name="connsiteY5206" fmla="*/ 290036 h 514350"/>
              <a:gd name="connsiteX5207" fmla="*/ 3115151 w 6400800"/>
              <a:gd name="connsiteY5207" fmla="*/ 257651 h 514350"/>
              <a:gd name="connsiteX5208" fmla="*/ 3116104 w 6400800"/>
              <a:gd name="connsiteY5208" fmla="*/ 255746 h 514350"/>
              <a:gd name="connsiteX5209" fmla="*/ 3115151 w 6400800"/>
              <a:gd name="connsiteY5209" fmla="*/ 257651 h 514350"/>
              <a:gd name="connsiteX5210" fmla="*/ 3109436 w 6400800"/>
              <a:gd name="connsiteY5210" fmla="*/ 270034 h 514350"/>
              <a:gd name="connsiteX5211" fmla="*/ 3115151 w 6400800"/>
              <a:gd name="connsiteY5211" fmla="*/ 257651 h 514350"/>
              <a:gd name="connsiteX5212" fmla="*/ 3110389 w 6400800"/>
              <a:gd name="connsiteY5212" fmla="*/ 292894 h 514350"/>
              <a:gd name="connsiteX5213" fmla="*/ 3113246 w 6400800"/>
              <a:gd name="connsiteY5213" fmla="*/ 309086 h 514350"/>
              <a:gd name="connsiteX5214" fmla="*/ 3114199 w 6400800"/>
              <a:gd name="connsiteY5214" fmla="*/ 311944 h 514350"/>
              <a:gd name="connsiteX5215" fmla="*/ 3114199 w 6400800"/>
              <a:gd name="connsiteY5215" fmla="*/ 321469 h 514350"/>
              <a:gd name="connsiteX5216" fmla="*/ 3114199 w 6400800"/>
              <a:gd name="connsiteY5216" fmla="*/ 319564 h 514350"/>
              <a:gd name="connsiteX5217" fmla="*/ 3110389 w 6400800"/>
              <a:gd name="connsiteY5217" fmla="*/ 309086 h 514350"/>
              <a:gd name="connsiteX5218" fmla="*/ 3109436 w 6400800"/>
              <a:gd name="connsiteY5218" fmla="*/ 300514 h 514350"/>
              <a:gd name="connsiteX5219" fmla="*/ 3109436 w 6400800"/>
              <a:gd name="connsiteY5219" fmla="*/ 299561 h 514350"/>
              <a:gd name="connsiteX5220" fmla="*/ 3110389 w 6400800"/>
              <a:gd name="connsiteY5220" fmla="*/ 292894 h 514350"/>
              <a:gd name="connsiteX5221" fmla="*/ 3098006 w 6400800"/>
              <a:gd name="connsiteY5221" fmla="*/ 350996 h 514350"/>
              <a:gd name="connsiteX5222" fmla="*/ 3098006 w 6400800"/>
              <a:gd name="connsiteY5222" fmla="*/ 350996 h 514350"/>
              <a:gd name="connsiteX5223" fmla="*/ 3098006 w 6400800"/>
              <a:gd name="connsiteY5223" fmla="*/ 353854 h 514350"/>
              <a:gd name="connsiteX5224" fmla="*/ 3097054 w 6400800"/>
              <a:gd name="connsiteY5224" fmla="*/ 354806 h 514350"/>
              <a:gd name="connsiteX5225" fmla="*/ 3098006 w 6400800"/>
              <a:gd name="connsiteY5225" fmla="*/ 350996 h 514350"/>
              <a:gd name="connsiteX5226" fmla="*/ 3093244 w 6400800"/>
              <a:gd name="connsiteY5226" fmla="*/ 377666 h 514350"/>
              <a:gd name="connsiteX5227" fmla="*/ 3097054 w 6400800"/>
              <a:gd name="connsiteY5227" fmla="*/ 370046 h 514350"/>
              <a:gd name="connsiteX5228" fmla="*/ 3094196 w 6400800"/>
              <a:gd name="connsiteY5228" fmla="*/ 373856 h 514350"/>
              <a:gd name="connsiteX5229" fmla="*/ 3097054 w 6400800"/>
              <a:gd name="connsiteY5229" fmla="*/ 355759 h 514350"/>
              <a:gd name="connsiteX5230" fmla="*/ 3098006 w 6400800"/>
              <a:gd name="connsiteY5230" fmla="*/ 353854 h 514350"/>
              <a:gd name="connsiteX5231" fmla="*/ 3098006 w 6400800"/>
              <a:gd name="connsiteY5231" fmla="*/ 371951 h 514350"/>
              <a:gd name="connsiteX5232" fmla="*/ 3098006 w 6400800"/>
              <a:gd name="connsiteY5232" fmla="*/ 383381 h 514350"/>
              <a:gd name="connsiteX5233" fmla="*/ 3095149 w 6400800"/>
              <a:gd name="connsiteY5233" fmla="*/ 383381 h 514350"/>
              <a:gd name="connsiteX5234" fmla="*/ 3095149 w 6400800"/>
              <a:gd name="connsiteY5234" fmla="*/ 383381 h 514350"/>
              <a:gd name="connsiteX5235" fmla="*/ 3093244 w 6400800"/>
              <a:gd name="connsiteY5235" fmla="*/ 378619 h 514350"/>
              <a:gd name="connsiteX5236" fmla="*/ 3093244 w 6400800"/>
              <a:gd name="connsiteY5236" fmla="*/ 377666 h 514350"/>
              <a:gd name="connsiteX5237" fmla="*/ 3084671 w 6400800"/>
              <a:gd name="connsiteY5237" fmla="*/ 293846 h 514350"/>
              <a:gd name="connsiteX5238" fmla="*/ 3085624 w 6400800"/>
              <a:gd name="connsiteY5238" fmla="*/ 276701 h 514350"/>
              <a:gd name="connsiteX5239" fmla="*/ 3085624 w 6400800"/>
              <a:gd name="connsiteY5239" fmla="*/ 278606 h 514350"/>
              <a:gd name="connsiteX5240" fmla="*/ 3088481 w 6400800"/>
              <a:gd name="connsiteY5240" fmla="*/ 289084 h 514350"/>
              <a:gd name="connsiteX5241" fmla="*/ 3086576 w 6400800"/>
              <a:gd name="connsiteY5241" fmla="*/ 291941 h 514350"/>
              <a:gd name="connsiteX5242" fmla="*/ 3084671 w 6400800"/>
              <a:gd name="connsiteY5242" fmla="*/ 296704 h 514350"/>
              <a:gd name="connsiteX5243" fmla="*/ 3084671 w 6400800"/>
              <a:gd name="connsiteY5243" fmla="*/ 293846 h 514350"/>
              <a:gd name="connsiteX5244" fmla="*/ 3086576 w 6400800"/>
              <a:gd name="connsiteY5244" fmla="*/ 348139 h 514350"/>
              <a:gd name="connsiteX5245" fmla="*/ 3086576 w 6400800"/>
              <a:gd name="connsiteY5245" fmla="*/ 350044 h 514350"/>
              <a:gd name="connsiteX5246" fmla="*/ 3083719 w 6400800"/>
              <a:gd name="connsiteY5246" fmla="*/ 361474 h 514350"/>
              <a:gd name="connsiteX5247" fmla="*/ 3083719 w 6400800"/>
              <a:gd name="connsiteY5247" fmla="*/ 357664 h 514350"/>
              <a:gd name="connsiteX5248" fmla="*/ 3086576 w 6400800"/>
              <a:gd name="connsiteY5248" fmla="*/ 348139 h 514350"/>
              <a:gd name="connsiteX5249" fmla="*/ 3057049 w 6400800"/>
              <a:gd name="connsiteY5249" fmla="*/ 235744 h 514350"/>
              <a:gd name="connsiteX5250" fmla="*/ 3059906 w 6400800"/>
              <a:gd name="connsiteY5250" fmla="*/ 210979 h 514350"/>
              <a:gd name="connsiteX5251" fmla="*/ 3062764 w 6400800"/>
              <a:gd name="connsiteY5251" fmla="*/ 191929 h 514350"/>
              <a:gd name="connsiteX5252" fmla="*/ 3067526 w 6400800"/>
              <a:gd name="connsiteY5252" fmla="*/ 209074 h 514350"/>
              <a:gd name="connsiteX5253" fmla="*/ 3066574 w 6400800"/>
              <a:gd name="connsiteY5253" fmla="*/ 222409 h 514350"/>
              <a:gd name="connsiteX5254" fmla="*/ 3063716 w 6400800"/>
              <a:gd name="connsiteY5254" fmla="*/ 253841 h 514350"/>
              <a:gd name="connsiteX5255" fmla="*/ 3059906 w 6400800"/>
              <a:gd name="connsiteY5255" fmla="*/ 268129 h 514350"/>
              <a:gd name="connsiteX5256" fmla="*/ 3057049 w 6400800"/>
              <a:gd name="connsiteY5256" fmla="*/ 252889 h 514350"/>
              <a:gd name="connsiteX5257" fmla="*/ 3056096 w 6400800"/>
              <a:gd name="connsiteY5257" fmla="*/ 248126 h 514350"/>
              <a:gd name="connsiteX5258" fmla="*/ 3057049 w 6400800"/>
              <a:gd name="connsiteY5258" fmla="*/ 235744 h 514350"/>
              <a:gd name="connsiteX5259" fmla="*/ 3002756 w 6400800"/>
              <a:gd name="connsiteY5259" fmla="*/ 307181 h 514350"/>
              <a:gd name="connsiteX5260" fmla="*/ 3001804 w 6400800"/>
              <a:gd name="connsiteY5260" fmla="*/ 310039 h 514350"/>
              <a:gd name="connsiteX5261" fmla="*/ 3002756 w 6400800"/>
              <a:gd name="connsiteY5261" fmla="*/ 305276 h 514350"/>
              <a:gd name="connsiteX5262" fmla="*/ 3006566 w 6400800"/>
              <a:gd name="connsiteY5262" fmla="*/ 286226 h 514350"/>
              <a:gd name="connsiteX5263" fmla="*/ 3008471 w 6400800"/>
              <a:gd name="connsiteY5263" fmla="*/ 290036 h 514350"/>
              <a:gd name="connsiteX5264" fmla="*/ 3002756 w 6400800"/>
              <a:gd name="connsiteY5264" fmla="*/ 307181 h 514350"/>
              <a:gd name="connsiteX5265" fmla="*/ 3036094 w 6400800"/>
              <a:gd name="connsiteY5265" fmla="*/ 249079 h 514350"/>
              <a:gd name="connsiteX5266" fmla="*/ 3036094 w 6400800"/>
              <a:gd name="connsiteY5266" fmla="*/ 266224 h 514350"/>
              <a:gd name="connsiteX5267" fmla="*/ 3033236 w 6400800"/>
              <a:gd name="connsiteY5267" fmla="*/ 258604 h 514350"/>
              <a:gd name="connsiteX5268" fmla="*/ 3036094 w 6400800"/>
              <a:gd name="connsiteY5268" fmla="*/ 249079 h 514350"/>
              <a:gd name="connsiteX5269" fmla="*/ 3030379 w 6400800"/>
              <a:gd name="connsiteY5269" fmla="*/ 269081 h 514350"/>
              <a:gd name="connsiteX5270" fmla="*/ 3030379 w 6400800"/>
              <a:gd name="connsiteY5270" fmla="*/ 269081 h 514350"/>
              <a:gd name="connsiteX5271" fmla="*/ 3030379 w 6400800"/>
              <a:gd name="connsiteY5271" fmla="*/ 269081 h 514350"/>
              <a:gd name="connsiteX5272" fmla="*/ 3030379 w 6400800"/>
              <a:gd name="connsiteY5272" fmla="*/ 269081 h 514350"/>
              <a:gd name="connsiteX5273" fmla="*/ 3027521 w 6400800"/>
              <a:gd name="connsiteY5273" fmla="*/ 353854 h 514350"/>
              <a:gd name="connsiteX5274" fmla="*/ 3023711 w 6400800"/>
              <a:gd name="connsiteY5274" fmla="*/ 364331 h 514350"/>
              <a:gd name="connsiteX5275" fmla="*/ 3017996 w 6400800"/>
              <a:gd name="connsiteY5275" fmla="*/ 383381 h 514350"/>
              <a:gd name="connsiteX5276" fmla="*/ 3017044 w 6400800"/>
              <a:gd name="connsiteY5276" fmla="*/ 385286 h 514350"/>
              <a:gd name="connsiteX5277" fmla="*/ 3015139 w 6400800"/>
              <a:gd name="connsiteY5277" fmla="*/ 376714 h 514350"/>
              <a:gd name="connsiteX5278" fmla="*/ 3020854 w 6400800"/>
              <a:gd name="connsiteY5278" fmla="*/ 366236 h 514350"/>
              <a:gd name="connsiteX5279" fmla="*/ 3028474 w 6400800"/>
              <a:gd name="connsiteY5279" fmla="*/ 352901 h 514350"/>
              <a:gd name="connsiteX5280" fmla="*/ 3027521 w 6400800"/>
              <a:gd name="connsiteY5280" fmla="*/ 353854 h 514350"/>
              <a:gd name="connsiteX5281" fmla="*/ 3021806 w 6400800"/>
              <a:gd name="connsiteY5281" fmla="*/ 230029 h 514350"/>
              <a:gd name="connsiteX5282" fmla="*/ 3024664 w 6400800"/>
              <a:gd name="connsiteY5282" fmla="*/ 241459 h 514350"/>
              <a:gd name="connsiteX5283" fmla="*/ 3024664 w 6400800"/>
              <a:gd name="connsiteY5283" fmla="*/ 241459 h 514350"/>
              <a:gd name="connsiteX5284" fmla="*/ 3021806 w 6400800"/>
              <a:gd name="connsiteY5284" fmla="*/ 230029 h 514350"/>
              <a:gd name="connsiteX5285" fmla="*/ 3021806 w 6400800"/>
              <a:gd name="connsiteY5285" fmla="*/ 230029 h 514350"/>
              <a:gd name="connsiteX5286" fmla="*/ 3020854 w 6400800"/>
              <a:gd name="connsiteY5286" fmla="*/ 305276 h 514350"/>
              <a:gd name="connsiteX5287" fmla="*/ 3020854 w 6400800"/>
              <a:gd name="connsiteY5287" fmla="*/ 305276 h 514350"/>
              <a:gd name="connsiteX5288" fmla="*/ 3020854 w 6400800"/>
              <a:gd name="connsiteY5288" fmla="*/ 305276 h 514350"/>
              <a:gd name="connsiteX5289" fmla="*/ 3020854 w 6400800"/>
              <a:gd name="connsiteY5289" fmla="*/ 305276 h 514350"/>
              <a:gd name="connsiteX5290" fmla="*/ 3017996 w 6400800"/>
              <a:gd name="connsiteY5290" fmla="*/ 317659 h 514350"/>
              <a:gd name="connsiteX5291" fmla="*/ 3021806 w 6400800"/>
              <a:gd name="connsiteY5291" fmla="*/ 329089 h 514350"/>
              <a:gd name="connsiteX5292" fmla="*/ 3025616 w 6400800"/>
              <a:gd name="connsiteY5292" fmla="*/ 339566 h 514350"/>
              <a:gd name="connsiteX5293" fmla="*/ 3011329 w 6400800"/>
              <a:gd name="connsiteY5293" fmla="*/ 359569 h 514350"/>
              <a:gd name="connsiteX5294" fmla="*/ 3011329 w 6400800"/>
              <a:gd name="connsiteY5294" fmla="*/ 360521 h 514350"/>
              <a:gd name="connsiteX5295" fmla="*/ 3009424 w 6400800"/>
              <a:gd name="connsiteY5295" fmla="*/ 351949 h 514350"/>
              <a:gd name="connsiteX5296" fmla="*/ 3017996 w 6400800"/>
              <a:gd name="connsiteY5296" fmla="*/ 317659 h 514350"/>
              <a:gd name="connsiteX5297" fmla="*/ 3013234 w 6400800"/>
              <a:gd name="connsiteY5297" fmla="*/ 257651 h 514350"/>
              <a:gd name="connsiteX5298" fmla="*/ 3014186 w 6400800"/>
              <a:gd name="connsiteY5298" fmla="*/ 261461 h 514350"/>
              <a:gd name="connsiteX5299" fmla="*/ 3015139 w 6400800"/>
              <a:gd name="connsiteY5299" fmla="*/ 269081 h 514350"/>
              <a:gd name="connsiteX5300" fmla="*/ 3010376 w 6400800"/>
              <a:gd name="connsiteY5300" fmla="*/ 284321 h 514350"/>
              <a:gd name="connsiteX5301" fmla="*/ 3009424 w 6400800"/>
              <a:gd name="connsiteY5301" fmla="*/ 282416 h 514350"/>
              <a:gd name="connsiteX5302" fmla="*/ 3008471 w 6400800"/>
              <a:gd name="connsiteY5302" fmla="*/ 279559 h 514350"/>
              <a:gd name="connsiteX5303" fmla="*/ 3009424 w 6400800"/>
              <a:gd name="connsiteY5303" fmla="*/ 276701 h 514350"/>
              <a:gd name="connsiteX5304" fmla="*/ 3013234 w 6400800"/>
              <a:gd name="connsiteY5304" fmla="*/ 257651 h 514350"/>
              <a:gd name="connsiteX5305" fmla="*/ 3008471 w 6400800"/>
              <a:gd name="connsiteY5305" fmla="*/ 230029 h 514350"/>
              <a:gd name="connsiteX5306" fmla="*/ 3010376 w 6400800"/>
              <a:gd name="connsiteY5306" fmla="*/ 244316 h 514350"/>
              <a:gd name="connsiteX5307" fmla="*/ 3007519 w 6400800"/>
              <a:gd name="connsiteY5307" fmla="*/ 250984 h 514350"/>
              <a:gd name="connsiteX5308" fmla="*/ 3001804 w 6400800"/>
              <a:gd name="connsiteY5308" fmla="*/ 264319 h 514350"/>
              <a:gd name="connsiteX5309" fmla="*/ 3008471 w 6400800"/>
              <a:gd name="connsiteY5309" fmla="*/ 230029 h 514350"/>
              <a:gd name="connsiteX5310" fmla="*/ 3003709 w 6400800"/>
              <a:gd name="connsiteY5310" fmla="*/ 195739 h 514350"/>
              <a:gd name="connsiteX5311" fmla="*/ 3004661 w 6400800"/>
              <a:gd name="connsiteY5311" fmla="*/ 205264 h 514350"/>
              <a:gd name="connsiteX5312" fmla="*/ 2997994 w 6400800"/>
              <a:gd name="connsiteY5312" fmla="*/ 223361 h 514350"/>
              <a:gd name="connsiteX5313" fmla="*/ 2986564 w 6400800"/>
              <a:gd name="connsiteY5313" fmla="*/ 262414 h 514350"/>
              <a:gd name="connsiteX5314" fmla="*/ 2984659 w 6400800"/>
              <a:gd name="connsiteY5314" fmla="*/ 270986 h 514350"/>
              <a:gd name="connsiteX5315" fmla="*/ 2984659 w 6400800"/>
              <a:gd name="connsiteY5315" fmla="*/ 270986 h 514350"/>
              <a:gd name="connsiteX5316" fmla="*/ 3003709 w 6400800"/>
              <a:gd name="connsiteY5316" fmla="*/ 195739 h 514350"/>
              <a:gd name="connsiteX5317" fmla="*/ 2974181 w 6400800"/>
              <a:gd name="connsiteY5317" fmla="*/ 311944 h 514350"/>
              <a:gd name="connsiteX5318" fmla="*/ 2980849 w 6400800"/>
              <a:gd name="connsiteY5318" fmla="*/ 284321 h 514350"/>
              <a:gd name="connsiteX5319" fmla="*/ 2980849 w 6400800"/>
              <a:gd name="connsiteY5319" fmla="*/ 285274 h 514350"/>
              <a:gd name="connsiteX5320" fmla="*/ 2976086 w 6400800"/>
              <a:gd name="connsiteY5320" fmla="*/ 307181 h 514350"/>
              <a:gd name="connsiteX5321" fmla="*/ 2972276 w 6400800"/>
              <a:gd name="connsiteY5321" fmla="*/ 327184 h 514350"/>
              <a:gd name="connsiteX5322" fmla="*/ 2970371 w 6400800"/>
              <a:gd name="connsiteY5322" fmla="*/ 322421 h 514350"/>
              <a:gd name="connsiteX5323" fmla="*/ 2974181 w 6400800"/>
              <a:gd name="connsiteY5323" fmla="*/ 311944 h 514350"/>
              <a:gd name="connsiteX5324" fmla="*/ 2964656 w 6400800"/>
              <a:gd name="connsiteY5324" fmla="*/ 349091 h 514350"/>
              <a:gd name="connsiteX5325" fmla="*/ 2968466 w 6400800"/>
              <a:gd name="connsiteY5325" fmla="*/ 334804 h 514350"/>
              <a:gd name="connsiteX5326" fmla="*/ 2970371 w 6400800"/>
              <a:gd name="connsiteY5326" fmla="*/ 344329 h 514350"/>
              <a:gd name="connsiteX5327" fmla="*/ 2969419 w 6400800"/>
              <a:gd name="connsiteY5327" fmla="*/ 353854 h 514350"/>
              <a:gd name="connsiteX5328" fmla="*/ 2966561 w 6400800"/>
              <a:gd name="connsiteY5328" fmla="*/ 377666 h 514350"/>
              <a:gd name="connsiteX5329" fmla="*/ 2963704 w 6400800"/>
              <a:gd name="connsiteY5329" fmla="*/ 366236 h 514350"/>
              <a:gd name="connsiteX5330" fmla="*/ 2969419 w 6400800"/>
              <a:gd name="connsiteY5330" fmla="*/ 341471 h 514350"/>
              <a:gd name="connsiteX5331" fmla="*/ 2964656 w 6400800"/>
              <a:gd name="connsiteY5331" fmla="*/ 349091 h 514350"/>
              <a:gd name="connsiteX5332" fmla="*/ 2958941 w 6400800"/>
              <a:gd name="connsiteY5332" fmla="*/ 383381 h 514350"/>
              <a:gd name="connsiteX5333" fmla="*/ 2958941 w 6400800"/>
              <a:gd name="connsiteY5333" fmla="*/ 383381 h 514350"/>
              <a:gd name="connsiteX5334" fmla="*/ 2958941 w 6400800"/>
              <a:gd name="connsiteY5334" fmla="*/ 383381 h 514350"/>
              <a:gd name="connsiteX5335" fmla="*/ 2958941 w 6400800"/>
              <a:gd name="connsiteY5335" fmla="*/ 383381 h 514350"/>
              <a:gd name="connsiteX5336" fmla="*/ 2958941 w 6400800"/>
              <a:gd name="connsiteY5336" fmla="*/ 383381 h 514350"/>
              <a:gd name="connsiteX5337" fmla="*/ 2936081 w 6400800"/>
              <a:gd name="connsiteY5337" fmla="*/ 284321 h 514350"/>
              <a:gd name="connsiteX5338" fmla="*/ 2934176 w 6400800"/>
              <a:gd name="connsiteY5338" fmla="*/ 273844 h 514350"/>
              <a:gd name="connsiteX5339" fmla="*/ 2936081 w 6400800"/>
              <a:gd name="connsiteY5339" fmla="*/ 271939 h 514350"/>
              <a:gd name="connsiteX5340" fmla="*/ 2936081 w 6400800"/>
              <a:gd name="connsiteY5340" fmla="*/ 284321 h 514350"/>
              <a:gd name="connsiteX5341" fmla="*/ 2936081 w 6400800"/>
              <a:gd name="connsiteY5341" fmla="*/ 267176 h 514350"/>
              <a:gd name="connsiteX5342" fmla="*/ 2936081 w 6400800"/>
              <a:gd name="connsiteY5342" fmla="*/ 267176 h 514350"/>
              <a:gd name="connsiteX5343" fmla="*/ 2934176 w 6400800"/>
              <a:gd name="connsiteY5343" fmla="*/ 269081 h 514350"/>
              <a:gd name="connsiteX5344" fmla="*/ 2936081 w 6400800"/>
              <a:gd name="connsiteY5344" fmla="*/ 265271 h 514350"/>
              <a:gd name="connsiteX5345" fmla="*/ 2936081 w 6400800"/>
              <a:gd name="connsiteY5345" fmla="*/ 267176 h 514350"/>
              <a:gd name="connsiteX5346" fmla="*/ 2929414 w 6400800"/>
              <a:gd name="connsiteY5346" fmla="*/ 243364 h 514350"/>
              <a:gd name="connsiteX5347" fmla="*/ 2930366 w 6400800"/>
              <a:gd name="connsiteY5347" fmla="*/ 243364 h 514350"/>
              <a:gd name="connsiteX5348" fmla="*/ 2933224 w 6400800"/>
              <a:gd name="connsiteY5348" fmla="*/ 244316 h 514350"/>
              <a:gd name="connsiteX5349" fmla="*/ 2934176 w 6400800"/>
              <a:gd name="connsiteY5349" fmla="*/ 255746 h 514350"/>
              <a:gd name="connsiteX5350" fmla="*/ 2931319 w 6400800"/>
              <a:gd name="connsiteY5350" fmla="*/ 261461 h 514350"/>
              <a:gd name="connsiteX5351" fmla="*/ 2927509 w 6400800"/>
              <a:gd name="connsiteY5351" fmla="*/ 248126 h 514350"/>
              <a:gd name="connsiteX5352" fmla="*/ 2929414 w 6400800"/>
              <a:gd name="connsiteY5352" fmla="*/ 243364 h 514350"/>
              <a:gd name="connsiteX5353" fmla="*/ 2917984 w 6400800"/>
              <a:gd name="connsiteY5353" fmla="*/ 351949 h 514350"/>
              <a:gd name="connsiteX5354" fmla="*/ 2918936 w 6400800"/>
              <a:gd name="connsiteY5354" fmla="*/ 353854 h 514350"/>
              <a:gd name="connsiteX5355" fmla="*/ 2919889 w 6400800"/>
              <a:gd name="connsiteY5355" fmla="*/ 363379 h 514350"/>
              <a:gd name="connsiteX5356" fmla="*/ 2922746 w 6400800"/>
              <a:gd name="connsiteY5356" fmla="*/ 380524 h 514350"/>
              <a:gd name="connsiteX5357" fmla="*/ 2920841 w 6400800"/>
              <a:gd name="connsiteY5357" fmla="*/ 380524 h 514350"/>
              <a:gd name="connsiteX5358" fmla="*/ 2913221 w 6400800"/>
              <a:gd name="connsiteY5358" fmla="*/ 362426 h 514350"/>
              <a:gd name="connsiteX5359" fmla="*/ 2917984 w 6400800"/>
              <a:gd name="connsiteY5359" fmla="*/ 351949 h 514350"/>
              <a:gd name="connsiteX5360" fmla="*/ 2904649 w 6400800"/>
              <a:gd name="connsiteY5360" fmla="*/ 224314 h 514350"/>
              <a:gd name="connsiteX5361" fmla="*/ 2904649 w 6400800"/>
              <a:gd name="connsiteY5361" fmla="*/ 224314 h 514350"/>
              <a:gd name="connsiteX5362" fmla="*/ 2903696 w 6400800"/>
              <a:gd name="connsiteY5362" fmla="*/ 237649 h 514350"/>
              <a:gd name="connsiteX5363" fmla="*/ 2902744 w 6400800"/>
              <a:gd name="connsiteY5363" fmla="*/ 250031 h 514350"/>
              <a:gd name="connsiteX5364" fmla="*/ 2900839 w 6400800"/>
              <a:gd name="connsiteY5364" fmla="*/ 235744 h 514350"/>
              <a:gd name="connsiteX5365" fmla="*/ 2904649 w 6400800"/>
              <a:gd name="connsiteY5365" fmla="*/ 224314 h 514350"/>
              <a:gd name="connsiteX5366" fmla="*/ 2885599 w 6400800"/>
              <a:gd name="connsiteY5366" fmla="*/ 294799 h 514350"/>
              <a:gd name="connsiteX5367" fmla="*/ 2888456 w 6400800"/>
              <a:gd name="connsiteY5367" fmla="*/ 280511 h 514350"/>
              <a:gd name="connsiteX5368" fmla="*/ 2889409 w 6400800"/>
              <a:gd name="connsiteY5368" fmla="*/ 308134 h 514350"/>
              <a:gd name="connsiteX5369" fmla="*/ 2884646 w 6400800"/>
              <a:gd name="connsiteY5369" fmla="*/ 297656 h 514350"/>
              <a:gd name="connsiteX5370" fmla="*/ 2885599 w 6400800"/>
              <a:gd name="connsiteY5370" fmla="*/ 294799 h 514350"/>
              <a:gd name="connsiteX5371" fmla="*/ 2869406 w 6400800"/>
              <a:gd name="connsiteY5371" fmla="*/ 301466 h 514350"/>
              <a:gd name="connsiteX5372" fmla="*/ 2869406 w 6400800"/>
              <a:gd name="connsiteY5372" fmla="*/ 301466 h 514350"/>
              <a:gd name="connsiteX5373" fmla="*/ 2869406 w 6400800"/>
              <a:gd name="connsiteY5373" fmla="*/ 302419 h 514350"/>
              <a:gd name="connsiteX5374" fmla="*/ 2868454 w 6400800"/>
              <a:gd name="connsiteY5374" fmla="*/ 305276 h 514350"/>
              <a:gd name="connsiteX5375" fmla="*/ 2856071 w 6400800"/>
              <a:gd name="connsiteY5375" fmla="*/ 284321 h 514350"/>
              <a:gd name="connsiteX5376" fmla="*/ 2855119 w 6400800"/>
              <a:gd name="connsiteY5376" fmla="*/ 282416 h 514350"/>
              <a:gd name="connsiteX5377" fmla="*/ 2857976 w 6400800"/>
              <a:gd name="connsiteY5377" fmla="*/ 273844 h 514350"/>
              <a:gd name="connsiteX5378" fmla="*/ 2869406 w 6400800"/>
              <a:gd name="connsiteY5378" fmla="*/ 301466 h 514350"/>
              <a:gd name="connsiteX5379" fmla="*/ 2851309 w 6400800"/>
              <a:gd name="connsiteY5379" fmla="*/ 262414 h 514350"/>
              <a:gd name="connsiteX5380" fmla="*/ 2851309 w 6400800"/>
              <a:gd name="connsiteY5380" fmla="*/ 259556 h 514350"/>
              <a:gd name="connsiteX5381" fmla="*/ 2855119 w 6400800"/>
              <a:gd name="connsiteY5381" fmla="*/ 267176 h 514350"/>
              <a:gd name="connsiteX5382" fmla="*/ 2856071 w 6400800"/>
              <a:gd name="connsiteY5382" fmla="*/ 269081 h 514350"/>
              <a:gd name="connsiteX5383" fmla="*/ 2851309 w 6400800"/>
              <a:gd name="connsiteY5383" fmla="*/ 276701 h 514350"/>
              <a:gd name="connsiteX5384" fmla="*/ 2850356 w 6400800"/>
              <a:gd name="connsiteY5384" fmla="*/ 274796 h 514350"/>
              <a:gd name="connsiteX5385" fmla="*/ 2851309 w 6400800"/>
              <a:gd name="connsiteY5385" fmla="*/ 262414 h 514350"/>
              <a:gd name="connsiteX5386" fmla="*/ 2848451 w 6400800"/>
              <a:gd name="connsiteY5386" fmla="*/ 312896 h 514350"/>
              <a:gd name="connsiteX5387" fmla="*/ 2848451 w 6400800"/>
              <a:gd name="connsiteY5387" fmla="*/ 302419 h 514350"/>
              <a:gd name="connsiteX5388" fmla="*/ 2860834 w 6400800"/>
              <a:gd name="connsiteY5388" fmla="*/ 327184 h 514350"/>
              <a:gd name="connsiteX5389" fmla="*/ 2856071 w 6400800"/>
              <a:gd name="connsiteY5389" fmla="*/ 344329 h 514350"/>
              <a:gd name="connsiteX5390" fmla="*/ 2853214 w 6400800"/>
              <a:gd name="connsiteY5390" fmla="*/ 355759 h 514350"/>
              <a:gd name="connsiteX5391" fmla="*/ 2851309 w 6400800"/>
              <a:gd name="connsiteY5391" fmla="*/ 341471 h 514350"/>
              <a:gd name="connsiteX5392" fmla="*/ 2847499 w 6400800"/>
              <a:gd name="connsiteY5392" fmla="*/ 316706 h 514350"/>
              <a:gd name="connsiteX5393" fmla="*/ 2848451 w 6400800"/>
              <a:gd name="connsiteY5393" fmla="*/ 312896 h 514350"/>
              <a:gd name="connsiteX5394" fmla="*/ 2836069 w 6400800"/>
              <a:gd name="connsiteY5394" fmla="*/ 226219 h 514350"/>
              <a:gd name="connsiteX5395" fmla="*/ 2847499 w 6400800"/>
              <a:gd name="connsiteY5395" fmla="*/ 251936 h 514350"/>
              <a:gd name="connsiteX5396" fmla="*/ 2844641 w 6400800"/>
              <a:gd name="connsiteY5396" fmla="*/ 261461 h 514350"/>
              <a:gd name="connsiteX5397" fmla="*/ 2843689 w 6400800"/>
              <a:gd name="connsiteY5397" fmla="*/ 266224 h 514350"/>
              <a:gd name="connsiteX5398" fmla="*/ 2838926 w 6400800"/>
              <a:gd name="connsiteY5398" fmla="*/ 258604 h 514350"/>
              <a:gd name="connsiteX5399" fmla="*/ 2834164 w 6400800"/>
              <a:gd name="connsiteY5399" fmla="*/ 229076 h 514350"/>
              <a:gd name="connsiteX5400" fmla="*/ 2836069 w 6400800"/>
              <a:gd name="connsiteY5400" fmla="*/ 226219 h 514350"/>
              <a:gd name="connsiteX5401" fmla="*/ 2830354 w 6400800"/>
              <a:gd name="connsiteY5401" fmla="*/ 305276 h 514350"/>
              <a:gd name="connsiteX5402" fmla="*/ 2831306 w 6400800"/>
              <a:gd name="connsiteY5402" fmla="*/ 312896 h 514350"/>
              <a:gd name="connsiteX5403" fmla="*/ 2831306 w 6400800"/>
              <a:gd name="connsiteY5403" fmla="*/ 313849 h 514350"/>
              <a:gd name="connsiteX5404" fmla="*/ 2830354 w 6400800"/>
              <a:gd name="connsiteY5404" fmla="*/ 308134 h 514350"/>
              <a:gd name="connsiteX5405" fmla="*/ 2830354 w 6400800"/>
              <a:gd name="connsiteY5405" fmla="*/ 305276 h 514350"/>
              <a:gd name="connsiteX5406" fmla="*/ 2829401 w 6400800"/>
              <a:gd name="connsiteY5406" fmla="*/ 292894 h 514350"/>
              <a:gd name="connsiteX5407" fmla="*/ 2830354 w 6400800"/>
              <a:gd name="connsiteY5407" fmla="*/ 299561 h 514350"/>
              <a:gd name="connsiteX5408" fmla="*/ 2829401 w 6400800"/>
              <a:gd name="connsiteY5408" fmla="*/ 301466 h 514350"/>
              <a:gd name="connsiteX5409" fmla="*/ 2829401 w 6400800"/>
              <a:gd name="connsiteY5409" fmla="*/ 299561 h 514350"/>
              <a:gd name="connsiteX5410" fmla="*/ 2829401 w 6400800"/>
              <a:gd name="connsiteY5410" fmla="*/ 292894 h 514350"/>
              <a:gd name="connsiteX5411" fmla="*/ 2785586 w 6400800"/>
              <a:gd name="connsiteY5411" fmla="*/ 268129 h 514350"/>
              <a:gd name="connsiteX5412" fmla="*/ 2782729 w 6400800"/>
              <a:gd name="connsiteY5412" fmla="*/ 271939 h 514350"/>
              <a:gd name="connsiteX5413" fmla="*/ 2782729 w 6400800"/>
              <a:gd name="connsiteY5413" fmla="*/ 269081 h 514350"/>
              <a:gd name="connsiteX5414" fmla="*/ 2782729 w 6400800"/>
              <a:gd name="connsiteY5414" fmla="*/ 265271 h 514350"/>
              <a:gd name="connsiteX5415" fmla="*/ 2786539 w 6400800"/>
              <a:gd name="connsiteY5415" fmla="*/ 258604 h 514350"/>
              <a:gd name="connsiteX5416" fmla="*/ 2786539 w 6400800"/>
              <a:gd name="connsiteY5416" fmla="*/ 260509 h 514350"/>
              <a:gd name="connsiteX5417" fmla="*/ 2785586 w 6400800"/>
              <a:gd name="connsiteY5417" fmla="*/ 268129 h 514350"/>
              <a:gd name="connsiteX5418" fmla="*/ 2796064 w 6400800"/>
              <a:gd name="connsiteY5418" fmla="*/ 268129 h 514350"/>
              <a:gd name="connsiteX5419" fmla="*/ 2796064 w 6400800"/>
              <a:gd name="connsiteY5419" fmla="*/ 268129 h 514350"/>
              <a:gd name="connsiteX5420" fmla="*/ 2798921 w 6400800"/>
              <a:gd name="connsiteY5420" fmla="*/ 263366 h 514350"/>
              <a:gd name="connsiteX5421" fmla="*/ 2796064 w 6400800"/>
              <a:gd name="connsiteY5421" fmla="*/ 268129 h 514350"/>
              <a:gd name="connsiteX5422" fmla="*/ 2803684 w 6400800"/>
              <a:gd name="connsiteY5422" fmla="*/ 314801 h 514350"/>
              <a:gd name="connsiteX5423" fmla="*/ 2802731 w 6400800"/>
              <a:gd name="connsiteY5423" fmla="*/ 318611 h 514350"/>
              <a:gd name="connsiteX5424" fmla="*/ 2801779 w 6400800"/>
              <a:gd name="connsiteY5424" fmla="*/ 325279 h 514350"/>
              <a:gd name="connsiteX5425" fmla="*/ 2798921 w 6400800"/>
              <a:gd name="connsiteY5425" fmla="*/ 317659 h 514350"/>
              <a:gd name="connsiteX5426" fmla="*/ 2798921 w 6400800"/>
              <a:gd name="connsiteY5426" fmla="*/ 315754 h 514350"/>
              <a:gd name="connsiteX5427" fmla="*/ 2798921 w 6400800"/>
              <a:gd name="connsiteY5427" fmla="*/ 315754 h 514350"/>
              <a:gd name="connsiteX5428" fmla="*/ 2801779 w 6400800"/>
              <a:gd name="connsiteY5428" fmla="*/ 304324 h 514350"/>
              <a:gd name="connsiteX5429" fmla="*/ 2803684 w 6400800"/>
              <a:gd name="connsiteY5429" fmla="*/ 312896 h 514350"/>
              <a:gd name="connsiteX5430" fmla="*/ 2803684 w 6400800"/>
              <a:gd name="connsiteY5430" fmla="*/ 314801 h 514350"/>
              <a:gd name="connsiteX5431" fmla="*/ 2810351 w 6400800"/>
              <a:gd name="connsiteY5431" fmla="*/ 280511 h 514350"/>
              <a:gd name="connsiteX5432" fmla="*/ 2805589 w 6400800"/>
              <a:gd name="connsiteY5432" fmla="*/ 302419 h 514350"/>
              <a:gd name="connsiteX5433" fmla="*/ 2803684 w 6400800"/>
              <a:gd name="connsiteY5433" fmla="*/ 298609 h 514350"/>
              <a:gd name="connsiteX5434" fmla="*/ 2802731 w 6400800"/>
              <a:gd name="connsiteY5434" fmla="*/ 296704 h 514350"/>
              <a:gd name="connsiteX5435" fmla="*/ 2805589 w 6400800"/>
              <a:gd name="connsiteY5435" fmla="*/ 287179 h 514350"/>
              <a:gd name="connsiteX5436" fmla="*/ 2809399 w 6400800"/>
              <a:gd name="connsiteY5436" fmla="*/ 277654 h 514350"/>
              <a:gd name="connsiteX5437" fmla="*/ 2810351 w 6400800"/>
              <a:gd name="connsiteY5437" fmla="*/ 275749 h 514350"/>
              <a:gd name="connsiteX5438" fmla="*/ 2810351 w 6400800"/>
              <a:gd name="connsiteY5438" fmla="*/ 280511 h 514350"/>
              <a:gd name="connsiteX5439" fmla="*/ 2811304 w 6400800"/>
              <a:gd name="connsiteY5439" fmla="*/ 276701 h 514350"/>
              <a:gd name="connsiteX5440" fmla="*/ 2811304 w 6400800"/>
              <a:gd name="connsiteY5440" fmla="*/ 274796 h 514350"/>
              <a:gd name="connsiteX5441" fmla="*/ 2813209 w 6400800"/>
              <a:gd name="connsiteY5441" fmla="*/ 270986 h 514350"/>
              <a:gd name="connsiteX5442" fmla="*/ 2811304 w 6400800"/>
              <a:gd name="connsiteY5442" fmla="*/ 276701 h 514350"/>
              <a:gd name="connsiteX5443" fmla="*/ 2812256 w 6400800"/>
              <a:gd name="connsiteY5443" fmla="*/ 236696 h 514350"/>
              <a:gd name="connsiteX5444" fmla="*/ 2806541 w 6400800"/>
              <a:gd name="connsiteY5444" fmla="*/ 246221 h 514350"/>
              <a:gd name="connsiteX5445" fmla="*/ 2799874 w 6400800"/>
              <a:gd name="connsiteY5445" fmla="*/ 251936 h 514350"/>
              <a:gd name="connsiteX5446" fmla="*/ 2794159 w 6400800"/>
              <a:gd name="connsiteY5446" fmla="*/ 257651 h 514350"/>
              <a:gd name="connsiteX5447" fmla="*/ 2792254 w 6400800"/>
              <a:gd name="connsiteY5447" fmla="*/ 245269 h 514350"/>
              <a:gd name="connsiteX5448" fmla="*/ 2796064 w 6400800"/>
              <a:gd name="connsiteY5448" fmla="*/ 238601 h 514350"/>
              <a:gd name="connsiteX5449" fmla="*/ 2804636 w 6400800"/>
              <a:gd name="connsiteY5449" fmla="*/ 224314 h 514350"/>
              <a:gd name="connsiteX5450" fmla="*/ 2812256 w 6400800"/>
              <a:gd name="connsiteY5450" fmla="*/ 236696 h 514350"/>
              <a:gd name="connsiteX5451" fmla="*/ 2804636 w 6400800"/>
              <a:gd name="connsiteY5451" fmla="*/ 223361 h 514350"/>
              <a:gd name="connsiteX5452" fmla="*/ 2794159 w 6400800"/>
              <a:gd name="connsiteY5452" fmla="*/ 235744 h 514350"/>
              <a:gd name="connsiteX5453" fmla="*/ 2792254 w 6400800"/>
              <a:gd name="connsiteY5453" fmla="*/ 238601 h 514350"/>
              <a:gd name="connsiteX5454" fmla="*/ 2792254 w 6400800"/>
              <a:gd name="connsiteY5454" fmla="*/ 238601 h 514350"/>
              <a:gd name="connsiteX5455" fmla="*/ 2796064 w 6400800"/>
              <a:gd name="connsiteY5455" fmla="*/ 230981 h 514350"/>
              <a:gd name="connsiteX5456" fmla="*/ 2801779 w 6400800"/>
              <a:gd name="connsiteY5456" fmla="*/ 219551 h 514350"/>
              <a:gd name="connsiteX5457" fmla="*/ 2804636 w 6400800"/>
              <a:gd name="connsiteY5457" fmla="*/ 223361 h 514350"/>
              <a:gd name="connsiteX5458" fmla="*/ 2787491 w 6400800"/>
              <a:gd name="connsiteY5458" fmla="*/ 196691 h 514350"/>
              <a:gd name="connsiteX5459" fmla="*/ 2800826 w 6400800"/>
              <a:gd name="connsiteY5459" fmla="*/ 217646 h 514350"/>
              <a:gd name="connsiteX5460" fmla="*/ 2792254 w 6400800"/>
              <a:gd name="connsiteY5460" fmla="*/ 228124 h 514350"/>
              <a:gd name="connsiteX5461" fmla="*/ 2790349 w 6400800"/>
              <a:gd name="connsiteY5461" fmla="*/ 230981 h 514350"/>
              <a:gd name="connsiteX5462" fmla="*/ 2787491 w 6400800"/>
              <a:gd name="connsiteY5462" fmla="*/ 218599 h 514350"/>
              <a:gd name="connsiteX5463" fmla="*/ 2781776 w 6400800"/>
              <a:gd name="connsiteY5463" fmla="*/ 196691 h 514350"/>
              <a:gd name="connsiteX5464" fmla="*/ 2783681 w 6400800"/>
              <a:gd name="connsiteY5464" fmla="*/ 218599 h 514350"/>
              <a:gd name="connsiteX5465" fmla="*/ 2784634 w 6400800"/>
              <a:gd name="connsiteY5465" fmla="*/ 237649 h 514350"/>
              <a:gd name="connsiteX5466" fmla="*/ 2780824 w 6400800"/>
              <a:gd name="connsiteY5466" fmla="*/ 243364 h 514350"/>
              <a:gd name="connsiteX5467" fmla="*/ 2778919 w 6400800"/>
              <a:gd name="connsiteY5467" fmla="*/ 204311 h 514350"/>
              <a:gd name="connsiteX5468" fmla="*/ 2777966 w 6400800"/>
              <a:gd name="connsiteY5468" fmla="*/ 186214 h 514350"/>
              <a:gd name="connsiteX5469" fmla="*/ 2775109 w 6400800"/>
              <a:gd name="connsiteY5469" fmla="*/ 204311 h 514350"/>
              <a:gd name="connsiteX5470" fmla="*/ 2774156 w 6400800"/>
              <a:gd name="connsiteY5470" fmla="*/ 214789 h 514350"/>
              <a:gd name="connsiteX5471" fmla="*/ 2770346 w 6400800"/>
              <a:gd name="connsiteY5471" fmla="*/ 190976 h 514350"/>
              <a:gd name="connsiteX5472" fmla="*/ 2770346 w 6400800"/>
              <a:gd name="connsiteY5472" fmla="*/ 189071 h 514350"/>
              <a:gd name="connsiteX5473" fmla="*/ 2770346 w 6400800"/>
              <a:gd name="connsiteY5473" fmla="*/ 185261 h 514350"/>
              <a:gd name="connsiteX5474" fmla="*/ 2768441 w 6400800"/>
              <a:gd name="connsiteY5474" fmla="*/ 166211 h 514350"/>
              <a:gd name="connsiteX5475" fmla="*/ 2787491 w 6400800"/>
              <a:gd name="connsiteY5475" fmla="*/ 196691 h 514350"/>
              <a:gd name="connsiteX5476" fmla="*/ 2767489 w 6400800"/>
              <a:gd name="connsiteY5476" fmla="*/ 167164 h 514350"/>
              <a:gd name="connsiteX5477" fmla="*/ 2767489 w 6400800"/>
              <a:gd name="connsiteY5477" fmla="*/ 170974 h 514350"/>
              <a:gd name="connsiteX5478" fmla="*/ 2766536 w 6400800"/>
              <a:gd name="connsiteY5478" fmla="*/ 166211 h 514350"/>
              <a:gd name="connsiteX5479" fmla="*/ 2767489 w 6400800"/>
              <a:gd name="connsiteY5479" fmla="*/ 167164 h 514350"/>
              <a:gd name="connsiteX5480" fmla="*/ 2757964 w 6400800"/>
              <a:gd name="connsiteY5480" fmla="*/ 342424 h 514350"/>
              <a:gd name="connsiteX5481" fmla="*/ 2755106 w 6400800"/>
              <a:gd name="connsiteY5481" fmla="*/ 336709 h 514350"/>
              <a:gd name="connsiteX5482" fmla="*/ 2758916 w 6400800"/>
              <a:gd name="connsiteY5482" fmla="*/ 329089 h 514350"/>
              <a:gd name="connsiteX5483" fmla="*/ 2760821 w 6400800"/>
              <a:gd name="connsiteY5483" fmla="*/ 332899 h 514350"/>
              <a:gd name="connsiteX5484" fmla="*/ 2757964 w 6400800"/>
              <a:gd name="connsiteY5484" fmla="*/ 342424 h 514350"/>
              <a:gd name="connsiteX5485" fmla="*/ 2762726 w 6400800"/>
              <a:gd name="connsiteY5485" fmla="*/ 327184 h 514350"/>
              <a:gd name="connsiteX5486" fmla="*/ 2761774 w 6400800"/>
              <a:gd name="connsiteY5486" fmla="*/ 330994 h 514350"/>
              <a:gd name="connsiteX5487" fmla="*/ 2759869 w 6400800"/>
              <a:gd name="connsiteY5487" fmla="*/ 328136 h 514350"/>
              <a:gd name="connsiteX5488" fmla="*/ 2761774 w 6400800"/>
              <a:gd name="connsiteY5488" fmla="*/ 324326 h 514350"/>
              <a:gd name="connsiteX5489" fmla="*/ 2762726 w 6400800"/>
              <a:gd name="connsiteY5489" fmla="*/ 327184 h 514350"/>
              <a:gd name="connsiteX5490" fmla="*/ 2762726 w 6400800"/>
              <a:gd name="connsiteY5490" fmla="*/ 327184 h 514350"/>
              <a:gd name="connsiteX5491" fmla="*/ 2762726 w 6400800"/>
              <a:gd name="connsiteY5491" fmla="*/ 250031 h 514350"/>
              <a:gd name="connsiteX5492" fmla="*/ 2762726 w 6400800"/>
              <a:gd name="connsiteY5492" fmla="*/ 270034 h 514350"/>
              <a:gd name="connsiteX5493" fmla="*/ 2754154 w 6400800"/>
              <a:gd name="connsiteY5493" fmla="*/ 282416 h 514350"/>
              <a:gd name="connsiteX5494" fmla="*/ 2753201 w 6400800"/>
              <a:gd name="connsiteY5494" fmla="*/ 284321 h 514350"/>
              <a:gd name="connsiteX5495" fmla="*/ 2752249 w 6400800"/>
              <a:gd name="connsiteY5495" fmla="*/ 282416 h 514350"/>
              <a:gd name="connsiteX5496" fmla="*/ 2753201 w 6400800"/>
              <a:gd name="connsiteY5496" fmla="*/ 278606 h 514350"/>
              <a:gd name="connsiteX5497" fmla="*/ 2756059 w 6400800"/>
              <a:gd name="connsiteY5497" fmla="*/ 267176 h 514350"/>
              <a:gd name="connsiteX5498" fmla="*/ 2761774 w 6400800"/>
              <a:gd name="connsiteY5498" fmla="*/ 251936 h 514350"/>
              <a:gd name="connsiteX5499" fmla="*/ 2762726 w 6400800"/>
              <a:gd name="connsiteY5499" fmla="*/ 250031 h 514350"/>
              <a:gd name="connsiteX5500" fmla="*/ 2762726 w 6400800"/>
              <a:gd name="connsiteY5500" fmla="*/ 250031 h 514350"/>
              <a:gd name="connsiteX5501" fmla="*/ 2753201 w 6400800"/>
              <a:gd name="connsiteY5501" fmla="*/ 250031 h 514350"/>
              <a:gd name="connsiteX5502" fmla="*/ 2757011 w 6400800"/>
              <a:gd name="connsiteY5502" fmla="*/ 230981 h 514350"/>
              <a:gd name="connsiteX5503" fmla="*/ 2762726 w 6400800"/>
              <a:gd name="connsiteY5503" fmla="*/ 249079 h 514350"/>
              <a:gd name="connsiteX5504" fmla="*/ 2760821 w 6400800"/>
              <a:gd name="connsiteY5504" fmla="*/ 252889 h 514350"/>
              <a:gd name="connsiteX5505" fmla="*/ 2752249 w 6400800"/>
              <a:gd name="connsiteY5505" fmla="*/ 267176 h 514350"/>
              <a:gd name="connsiteX5506" fmla="*/ 2748439 w 6400800"/>
              <a:gd name="connsiteY5506" fmla="*/ 275749 h 514350"/>
              <a:gd name="connsiteX5507" fmla="*/ 2747486 w 6400800"/>
              <a:gd name="connsiteY5507" fmla="*/ 274796 h 514350"/>
              <a:gd name="connsiteX5508" fmla="*/ 2753201 w 6400800"/>
              <a:gd name="connsiteY5508" fmla="*/ 250031 h 514350"/>
              <a:gd name="connsiteX5509" fmla="*/ 2749391 w 6400800"/>
              <a:gd name="connsiteY5509" fmla="*/ 362426 h 514350"/>
              <a:gd name="connsiteX5510" fmla="*/ 2746534 w 6400800"/>
              <a:gd name="connsiteY5510" fmla="*/ 357664 h 514350"/>
              <a:gd name="connsiteX5511" fmla="*/ 2746534 w 6400800"/>
              <a:gd name="connsiteY5511" fmla="*/ 354806 h 514350"/>
              <a:gd name="connsiteX5512" fmla="*/ 2749391 w 6400800"/>
              <a:gd name="connsiteY5512" fmla="*/ 362426 h 514350"/>
              <a:gd name="connsiteX5513" fmla="*/ 2734151 w 6400800"/>
              <a:gd name="connsiteY5513" fmla="*/ 258604 h 514350"/>
              <a:gd name="connsiteX5514" fmla="*/ 2740819 w 6400800"/>
              <a:gd name="connsiteY5514" fmla="*/ 273844 h 514350"/>
              <a:gd name="connsiteX5515" fmla="*/ 2735104 w 6400800"/>
              <a:gd name="connsiteY5515" fmla="*/ 290036 h 514350"/>
              <a:gd name="connsiteX5516" fmla="*/ 2734151 w 6400800"/>
              <a:gd name="connsiteY5516" fmla="*/ 287179 h 514350"/>
              <a:gd name="connsiteX5517" fmla="*/ 2734151 w 6400800"/>
              <a:gd name="connsiteY5517" fmla="*/ 291941 h 514350"/>
              <a:gd name="connsiteX5518" fmla="*/ 2734151 w 6400800"/>
              <a:gd name="connsiteY5518" fmla="*/ 291941 h 514350"/>
              <a:gd name="connsiteX5519" fmla="*/ 2732246 w 6400800"/>
              <a:gd name="connsiteY5519" fmla="*/ 289084 h 514350"/>
              <a:gd name="connsiteX5520" fmla="*/ 2731294 w 6400800"/>
              <a:gd name="connsiteY5520" fmla="*/ 286226 h 514350"/>
              <a:gd name="connsiteX5521" fmla="*/ 2734151 w 6400800"/>
              <a:gd name="connsiteY5521" fmla="*/ 258604 h 514350"/>
              <a:gd name="connsiteX5522" fmla="*/ 2715101 w 6400800"/>
              <a:gd name="connsiteY5522" fmla="*/ 290989 h 514350"/>
              <a:gd name="connsiteX5523" fmla="*/ 2716054 w 6400800"/>
              <a:gd name="connsiteY5523" fmla="*/ 273844 h 514350"/>
              <a:gd name="connsiteX5524" fmla="*/ 2717959 w 6400800"/>
              <a:gd name="connsiteY5524" fmla="*/ 278606 h 514350"/>
              <a:gd name="connsiteX5525" fmla="*/ 2716054 w 6400800"/>
              <a:gd name="connsiteY5525" fmla="*/ 304324 h 514350"/>
              <a:gd name="connsiteX5526" fmla="*/ 2715101 w 6400800"/>
              <a:gd name="connsiteY5526" fmla="*/ 303371 h 514350"/>
              <a:gd name="connsiteX5527" fmla="*/ 2715101 w 6400800"/>
              <a:gd name="connsiteY5527" fmla="*/ 290989 h 514350"/>
              <a:gd name="connsiteX5528" fmla="*/ 2705576 w 6400800"/>
              <a:gd name="connsiteY5528" fmla="*/ 243364 h 514350"/>
              <a:gd name="connsiteX5529" fmla="*/ 2704624 w 6400800"/>
              <a:gd name="connsiteY5529" fmla="*/ 247174 h 514350"/>
              <a:gd name="connsiteX5530" fmla="*/ 2703671 w 6400800"/>
              <a:gd name="connsiteY5530" fmla="*/ 238601 h 514350"/>
              <a:gd name="connsiteX5531" fmla="*/ 2705576 w 6400800"/>
              <a:gd name="connsiteY5531" fmla="*/ 243364 h 514350"/>
              <a:gd name="connsiteX5532" fmla="*/ 2697956 w 6400800"/>
              <a:gd name="connsiteY5532" fmla="*/ 312896 h 514350"/>
              <a:gd name="connsiteX5533" fmla="*/ 2697956 w 6400800"/>
              <a:gd name="connsiteY5533" fmla="*/ 313849 h 514350"/>
              <a:gd name="connsiteX5534" fmla="*/ 2697956 w 6400800"/>
              <a:gd name="connsiteY5534" fmla="*/ 310991 h 514350"/>
              <a:gd name="connsiteX5535" fmla="*/ 2697956 w 6400800"/>
              <a:gd name="connsiteY5535" fmla="*/ 312896 h 514350"/>
              <a:gd name="connsiteX5536" fmla="*/ 2664619 w 6400800"/>
              <a:gd name="connsiteY5536" fmla="*/ 234791 h 514350"/>
              <a:gd name="connsiteX5537" fmla="*/ 2666524 w 6400800"/>
              <a:gd name="connsiteY5537" fmla="*/ 238601 h 514350"/>
              <a:gd name="connsiteX5538" fmla="*/ 2673191 w 6400800"/>
              <a:gd name="connsiteY5538" fmla="*/ 287179 h 514350"/>
              <a:gd name="connsiteX5539" fmla="*/ 2670334 w 6400800"/>
              <a:gd name="connsiteY5539" fmla="*/ 279559 h 514350"/>
              <a:gd name="connsiteX5540" fmla="*/ 2670334 w 6400800"/>
              <a:gd name="connsiteY5540" fmla="*/ 278606 h 514350"/>
              <a:gd name="connsiteX5541" fmla="*/ 2671286 w 6400800"/>
              <a:gd name="connsiteY5541" fmla="*/ 276701 h 514350"/>
              <a:gd name="connsiteX5542" fmla="*/ 2670334 w 6400800"/>
              <a:gd name="connsiteY5542" fmla="*/ 278606 h 514350"/>
              <a:gd name="connsiteX5543" fmla="*/ 2664619 w 6400800"/>
              <a:gd name="connsiteY5543" fmla="*/ 246221 h 514350"/>
              <a:gd name="connsiteX5544" fmla="*/ 2663666 w 6400800"/>
              <a:gd name="connsiteY5544" fmla="*/ 240506 h 514350"/>
              <a:gd name="connsiteX5545" fmla="*/ 2664619 w 6400800"/>
              <a:gd name="connsiteY5545" fmla="*/ 234791 h 514350"/>
              <a:gd name="connsiteX5546" fmla="*/ 2657951 w 6400800"/>
              <a:gd name="connsiteY5546" fmla="*/ 339566 h 514350"/>
              <a:gd name="connsiteX5547" fmla="*/ 2656046 w 6400800"/>
              <a:gd name="connsiteY5547" fmla="*/ 336709 h 514350"/>
              <a:gd name="connsiteX5548" fmla="*/ 2657951 w 6400800"/>
              <a:gd name="connsiteY5548" fmla="*/ 325279 h 514350"/>
              <a:gd name="connsiteX5549" fmla="*/ 2657951 w 6400800"/>
              <a:gd name="connsiteY5549" fmla="*/ 339566 h 514350"/>
              <a:gd name="connsiteX5550" fmla="*/ 2654141 w 6400800"/>
              <a:gd name="connsiteY5550" fmla="*/ 277654 h 514350"/>
              <a:gd name="connsiteX5551" fmla="*/ 2659856 w 6400800"/>
              <a:gd name="connsiteY5551" fmla="*/ 298609 h 514350"/>
              <a:gd name="connsiteX5552" fmla="*/ 2659856 w 6400800"/>
              <a:gd name="connsiteY5552" fmla="*/ 299561 h 514350"/>
              <a:gd name="connsiteX5553" fmla="*/ 2653189 w 6400800"/>
              <a:gd name="connsiteY5553" fmla="*/ 316706 h 514350"/>
              <a:gd name="connsiteX5554" fmla="*/ 2652236 w 6400800"/>
              <a:gd name="connsiteY5554" fmla="*/ 319564 h 514350"/>
              <a:gd name="connsiteX5555" fmla="*/ 2650331 w 6400800"/>
              <a:gd name="connsiteY5555" fmla="*/ 311944 h 514350"/>
              <a:gd name="connsiteX5556" fmla="*/ 2647474 w 6400800"/>
              <a:gd name="connsiteY5556" fmla="*/ 301466 h 514350"/>
              <a:gd name="connsiteX5557" fmla="*/ 2654141 w 6400800"/>
              <a:gd name="connsiteY5557" fmla="*/ 277654 h 514350"/>
              <a:gd name="connsiteX5558" fmla="*/ 2633186 w 6400800"/>
              <a:gd name="connsiteY5558" fmla="*/ 283369 h 514350"/>
              <a:gd name="connsiteX5559" fmla="*/ 2633186 w 6400800"/>
              <a:gd name="connsiteY5559" fmla="*/ 285274 h 514350"/>
              <a:gd name="connsiteX5560" fmla="*/ 2633186 w 6400800"/>
              <a:gd name="connsiteY5560" fmla="*/ 286226 h 514350"/>
              <a:gd name="connsiteX5561" fmla="*/ 2632234 w 6400800"/>
              <a:gd name="connsiteY5561" fmla="*/ 290036 h 514350"/>
              <a:gd name="connsiteX5562" fmla="*/ 2633186 w 6400800"/>
              <a:gd name="connsiteY5562" fmla="*/ 283369 h 514350"/>
              <a:gd name="connsiteX5563" fmla="*/ 2578894 w 6400800"/>
              <a:gd name="connsiteY5563" fmla="*/ 242411 h 514350"/>
              <a:gd name="connsiteX5564" fmla="*/ 2577941 w 6400800"/>
              <a:gd name="connsiteY5564" fmla="*/ 241459 h 514350"/>
              <a:gd name="connsiteX5565" fmla="*/ 2580799 w 6400800"/>
              <a:gd name="connsiteY5565" fmla="*/ 235744 h 514350"/>
              <a:gd name="connsiteX5566" fmla="*/ 2580799 w 6400800"/>
              <a:gd name="connsiteY5566" fmla="*/ 235744 h 514350"/>
              <a:gd name="connsiteX5567" fmla="*/ 2578894 w 6400800"/>
              <a:gd name="connsiteY5567" fmla="*/ 242411 h 514350"/>
              <a:gd name="connsiteX5568" fmla="*/ 2597944 w 6400800"/>
              <a:gd name="connsiteY5568" fmla="*/ 275749 h 514350"/>
              <a:gd name="connsiteX5569" fmla="*/ 2597944 w 6400800"/>
              <a:gd name="connsiteY5569" fmla="*/ 274796 h 514350"/>
              <a:gd name="connsiteX5570" fmla="*/ 2597944 w 6400800"/>
              <a:gd name="connsiteY5570" fmla="*/ 275749 h 514350"/>
              <a:gd name="connsiteX5571" fmla="*/ 2597944 w 6400800"/>
              <a:gd name="connsiteY5571" fmla="*/ 275749 h 514350"/>
              <a:gd name="connsiteX5572" fmla="*/ 2616041 w 6400800"/>
              <a:gd name="connsiteY5572" fmla="*/ 309086 h 514350"/>
              <a:gd name="connsiteX5573" fmla="*/ 2613184 w 6400800"/>
              <a:gd name="connsiteY5573" fmla="*/ 319564 h 514350"/>
              <a:gd name="connsiteX5574" fmla="*/ 2613184 w 6400800"/>
              <a:gd name="connsiteY5574" fmla="*/ 318611 h 514350"/>
              <a:gd name="connsiteX5575" fmla="*/ 2613184 w 6400800"/>
              <a:gd name="connsiteY5575" fmla="*/ 319564 h 514350"/>
              <a:gd name="connsiteX5576" fmla="*/ 2613184 w 6400800"/>
              <a:gd name="connsiteY5576" fmla="*/ 319564 h 514350"/>
              <a:gd name="connsiteX5577" fmla="*/ 2600801 w 6400800"/>
              <a:gd name="connsiteY5577" fmla="*/ 289084 h 514350"/>
              <a:gd name="connsiteX5578" fmla="*/ 2602706 w 6400800"/>
              <a:gd name="connsiteY5578" fmla="*/ 282416 h 514350"/>
              <a:gd name="connsiteX5579" fmla="*/ 2612231 w 6400800"/>
              <a:gd name="connsiteY5579" fmla="*/ 299561 h 514350"/>
              <a:gd name="connsiteX5580" fmla="*/ 2616041 w 6400800"/>
              <a:gd name="connsiteY5580" fmla="*/ 308134 h 514350"/>
              <a:gd name="connsiteX5581" fmla="*/ 2616041 w 6400800"/>
              <a:gd name="connsiteY5581" fmla="*/ 309086 h 514350"/>
              <a:gd name="connsiteX5582" fmla="*/ 2616041 w 6400800"/>
              <a:gd name="connsiteY5582" fmla="*/ 309086 h 514350"/>
              <a:gd name="connsiteX5583" fmla="*/ 2604611 w 6400800"/>
              <a:gd name="connsiteY5583" fmla="*/ 276701 h 514350"/>
              <a:gd name="connsiteX5584" fmla="*/ 2608421 w 6400800"/>
              <a:gd name="connsiteY5584" fmla="*/ 267176 h 514350"/>
              <a:gd name="connsiteX5585" fmla="*/ 2615089 w 6400800"/>
              <a:gd name="connsiteY5585" fmla="*/ 290036 h 514350"/>
              <a:gd name="connsiteX5586" fmla="*/ 2604611 w 6400800"/>
              <a:gd name="connsiteY5586" fmla="*/ 276701 h 514350"/>
              <a:gd name="connsiteX5587" fmla="*/ 2614136 w 6400800"/>
              <a:gd name="connsiteY5587" fmla="*/ 276701 h 514350"/>
              <a:gd name="connsiteX5588" fmla="*/ 2609374 w 6400800"/>
              <a:gd name="connsiteY5588" fmla="*/ 266224 h 514350"/>
              <a:gd name="connsiteX5589" fmla="*/ 2612231 w 6400800"/>
              <a:gd name="connsiteY5589" fmla="*/ 257651 h 514350"/>
              <a:gd name="connsiteX5590" fmla="*/ 2614136 w 6400800"/>
              <a:gd name="connsiteY5590" fmla="*/ 276701 h 514350"/>
              <a:gd name="connsiteX5591" fmla="*/ 2606516 w 6400800"/>
              <a:gd name="connsiteY5591" fmla="*/ 208121 h 514350"/>
              <a:gd name="connsiteX5592" fmla="*/ 2611279 w 6400800"/>
              <a:gd name="connsiteY5592" fmla="*/ 250984 h 514350"/>
              <a:gd name="connsiteX5593" fmla="*/ 2611279 w 6400800"/>
              <a:gd name="connsiteY5593" fmla="*/ 251936 h 514350"/>
              <a:gd name="connsiteX5594" fmla="*/ 2600801 w 6400800"/>
              <a:gd name="connsiteY5594" fmla="*/ 271939 h 514350"/>
              <a:gd name="connsiteX5595" fmla="*/ 2597944 w 6400800"/>
              <a:gd name="connsiteY5595" fmla="*/ 268129 h 514350"/>
              <a:gd name="connsiteX5596" fmla="*/ 2595086 w 6400800"/>
              <a:gd name="connsiteY5596" fmla="*/ 237649 h 514350"/>
              <a:gd name="connsiteX5597" fmla="*/ 2594134 w 6400800"/>
              <a:gd name="connsiteY5597" fmla="*/ 228124 h 514350"/>
              <a:gd name="connsiteX5598" fmla="*/ 2605564 w 6400800"/>
              <a:gd name="connsiteY5598" fmla="*/ 179546 h 514350"/>
              <a:gd name="connsiteX5599" fmla="*/ 2606516 w 6400800"/>
              <a:gd name="connsiteY5599" fmla="*/ 208121 h 514350"/>
              <a:gd name="connsiteX5600" fmla="*/ 2586514 w 6400800"/>
              <a:gd name="connsiteY5600" fmla="*/ 186214 h 514350"/>
              <a:gd name="connsiteX5601" fmla="*/ 2598896 w 6400800"/>
              <a:gd name="connsiteY5601" fmla="*/ 159544 h 514350"/>
              <a:gd name="connsiteX5602" fmla="*/ 2601754 w 6400800"/>
              <a:gd name="connsiteY5602" fmla="*/ 153829 h 514350"/>
              <a:gd name="connsiteX5603" fmla="*/ 2603659 w 6400800"/>
              <a:gd name="connsiteY5603" fmla="*/ 173831 h 514350"/>
              <a:gd name="connsiteX5604" fmla="*/ 2590324 w 6400800"/>
              <a:gd name="connsiteY5604" fmla="*/ 210979 h 514350"/>
              <a:gd name="connsiteX5605" fmla="*/ 2586514 w 6400800"/>
              <a:gd name="connsiteY5605" fmla="*/ 187166 h 514350"/>
              <a:gd name="connsiteX5606" fmla="*/ 2586514 w 6400800"/>
              <a:gd name="connsiteY5606" fmla="*/ 186214 h 514350"/>
              <a:gd name="connsiteX5607" fmla="*/ 2584609 w 6400800"/>
              <a:gd name="connsiteY5607" fmla="*/ 408146 h 514350"/>
              <a:gd name="connsiteX5608" fmla="*/ 2584609 w 6400800"/>
              <a:gd name="connsiteY5608" fmla="*/ 408146 h 514350"/>
              <a:gd name="connsiteX5609" fmla="*/ 2581751 w 6400800"/>
              <a:gd name="connsiteY5609" fmla="*/ 393859 h 514350"/>
              <a:gd name="connsiteX5610" fmla="*/ 2584609 w 6400800"/>
              <a:gd name="connsiteY5610" fmla="*/ 408146 h 514350"/>
              <a:gd name="connsiteX5611" fmla="*/ 2580799 w 6400800"/>
              <a:gd name="connsiteY5611" fmla="*/ 199549 h 514350"/>
              <a:gd name="connsiteX5612" fmla="*/ 2581751 w 6400800"/>
              <a:gd name="connsiteY5612" fmla="*/ 228124 h 514350"/>
              <a:gd name="connsiteX5613" fmla="*/ 2578894 w 6400800"/>
              <a:gd name="connsiteY5613" fmla="*/ 231934 h 514350"/>
              <a:gd name="connsiteX5614" fmla="*/ 2575084 w 6400800"/>
              <a:gd name="connsiteY5614" fmla="*/ 236696 h 514350"/>
              <a:gd name="connsiteX5615" fmla="*/ 2573179 w 6400800"/>
              <a:gd name="connsiteY5615" fmla="*/ 233839 h 514350"/>
              <a:gd name="connsiteX5616" fmla="*/ 2572226 w 6400800"/>
              <a:gd name="connsiteY5616" fmla="*/ 229076 h 514350"/>
              <a:gd name="connsiteX5617" fmla="*/ 2571274 w 6400800"/>
              <a:gd name="connsiteY5617" fmla="*/ 219551 h 514350"/>
              <a:gd name="connsiteX5618" fmla="*/ 2580799 w 6400800"/>
              <a:gd name="connsiteY5618" fmla="*/ 199549 h 514350"/>
              <a:gd name="connsiteX5619" fmla="*/ 2569369 w 6400800"/>
              <a:gd name="connsiteY5619" fmla="*/ 320516 h 514350"/>
              <a:gd name="connsiteX5620" fmla="*/ 2570321 w 6400800"/>
              <a:gd name="connsiteY5620" fmla="*/ 327184 h 514350"/>
              <a:gd name="connsiteX5621" fmla="*/ 2571274 w 6400800"/>
              <a:gd name="connsiteY5621" fmla="*/ 330041 h 514350"/>
              <a:gd name="connsiteX5622" fmla="*/ 2563654 w 6400800"/>
              <a:gd name="connsiteY5622" fmla="*/ 345281 h 514350"/>
              <a:gd name="connsiteX5623" fmla="*/ 2562701 w 6400800"/>
              <a:gd name="connsiteY5623" fmla="*/ 342424 h 514350"/>
              <a:gd name="connsiteX5624" fmla="*/ 2569369 w 6400800"/>
              <a:gd name="connsiteY5624" fmla="*/ 320516 h 514350"/>
              <a:gd name="connsiteX5625" fmla="*/ 2556034 w 6400800"/>
              <a:gd name="connsiteY5625" fmla="*/ 262414 h 514350"/>
              <a:gd name="connsiteX5626" fmla="*/ 2559844 w 6400800"/>
              <a:gd name="connsiteY5626" fmla="*/ 251936 h 514350"/>
              <a:gd name="connsiteX5627" fmla="*/ 2560796 w 6400800"/>
              <a:gd name="connsiteY5627" fmla="*/ 257651 h 514350"/>
              <a:gd name="connsiteX5628" fmla="*/ 2559844 w 6400800"/>
              <a:gd name="connsiteY5628" fmla="*/ 259556 h 514350"/>
              <a:gd name="connsiteX5629" fmla="*/ 2554129 w 6400800"/>
              <a:gd name="connsiteY5629" fmla="*/ 269081 h 514350"/>
              <a:gd name="connsiteX5630" fmla="*/ 2556034 w 6400800"/>
              <a:gd name="connsiteY5630" fmla="*/ 262414 h 514350"/>
              <a:gd name="connsiteX5631" fmla="*/ 2561749 w 6400800"/>
              <a:gd name="connsiteY5631" fmla="*/ 276701 h 514350"/>
              <a:gd name="connsiteX5632" fmla="*/ 2562701 w 6400800"/>
              <a:gd name="connsiteY5632" fmla="*/ 274796 h 514350"/>
              <a:gd name="connsiteX5633" fmla="*/ 2564606 w 6400800"/>
              <a:gd name="connsiteY5633" fmla="*/ 287179 h 514350"/>
              <a:gd name="connsiteX5634" fmla="*/ 2557939 w 6400800"/>
              <a:gd name="connsiteY5634" fmla="*/ 309086 h 514350"/>
              <a:gd name="connsiteX5635" fmla="*/ 2556034 w 6400800"/>
              <a:gd name="connsiteY5635" fmla="*/ 313849 h 514350"/>
              <a:gd name="connsiteX5636" fmla="*/ 2553176 w 6400800"/>
              <a:gd name="connsiteY5636" fmla="*/ 296704 h 514350"/>
              <a:gd name="connsiteX5637" fmla="*/ 2561749 w 6400800"/>
              <a:gd name="connsiteY5637" fmla="*/ 276701 h 514350"/>
              <a:gd name="connsiteX5638" fmla="*/ 2538889 w 6400800"/>
              <a:gd name="connsiteY5638" fmla="*/ 252889 h 514350"/>
              <a:gd name="connsiteX5639" fmla="*/ 2540794 w 6400800"/>
              <a:gd name="connsiteY5639" fmla="*/ 242411 h 514350"/>
              <a:gd name="connsiteX5640" fmla="*/ 2542699 w 6400800"/>
              <a:gd name="connsiteY5640" fmla="*/ 238601 h 514350"/>
              <a:gd name="connsiteX5641" fmla="*/ 2544604 w 6400800"/>
              <a:gd name="connsiteY5641" fmla="*/ 233839 h 514350"/>
              <a:gd name="connsiteX5642" fmla="*/ 2543651 w 6400800"/>
              <a:gd name="connsiteY5642" fmla="*/ 248126 h 514350"/>
              <a:gd name="connsiteX5643" fmla="*/ 2542699 w 6400800"/>
              <a:gd name="connsiteY5643" fmla="*/ 257651 h 514350"/>
              <a:gd name="connsiteX5644" fmla="*/ 2537936 w 6400800"/>
              <a:gd name="connsiteY5644" fmla="*/ 268129 h 514350"/>
              <a:gd name="connsiteX5645" fmla="*/ 2538889 w 6400800"/>
              <a:gd name="connsiteY5645" fmla="*/ 252889 h 514350"/>
              <a:gd name="connsiteX5646" fmla="*/ 2521744 w 6400800"/>
              <a:gd name="connsiteY5646" fmla="*/ 475774 h 514350"/>
              <a:gd name="connsiteX5647" fmla="*/ 2522696 w 6400800"/>
              <a:gd name="connsiteY5647" fmla="*/ 484346 h 514350"/>
              <a:gd name="connsiteX5648" fmla="*/ 2520791 w 6400800"/>
              <a:gd name="connsiteY5648" fmla="*/ 479584 h 514350"/>
              <a:gd name="connsiteX5649" fmla="*/ 2521744 w 6400800"/>
              <a:gd name="connsiteY5649" fmla="*/ 475774 h 514350"/>
              <a:gd name="connsiteX5650" fmla="*/ 2514124 w 6400800"/>
              <a:gd name="connsiteY5650" fmla="*/ 323374 h 514350"/>
              <a:gd name="connsiteX5651" fmla="*/ 2514124 w 6400800"/>
              <a:gd name="connsiteY5651" fmla="*/ 323374 h 514350"/>
              <a:gd name="connsiteX5652" fmla="*/ 2513171 w 6400800"/>
              <a:gd name="connsiteY5652" fmla="*/ 328136 h 514350"/>
              <a:gd name="connsiteX5653" fmla="*/ 2513171 w 6400800"/>
              <a:gd name="connsiteY5653" fmla="*/ 329089 h 514350"/>
              <a:gd name="connsiteX5654" fmla="*/ 2514124 w 6400800"/>
              <a:gd name="connsiteY5654" fmla="*/ 323374 h 514350"/>
              <a:gd name="connsiteX5655" fmla="*/ 2509361 w 6400800"/>
              <a:gd name="connsiteY5655" fmla="*/ 300514 h 514350"/>
              <a:gd name="connsiteX5656" fmla="*/ 2508409 w 6400800"/>
              <a:gd name="connsiteY5656" fmla="*/ 302419 h 514350"/>
              <a:gd name="connsiteX5657" fmla="*/ 2508409 w 6400800"/>
              <a:gd name="connsiteY5657" fmla="*/ 302419 h 514350"/>
              <a:gd name="connsiteX5658" fmla="*/ 2507456 w 6400800"/>
              <a:gd name="connsiteY5658" fmla="*/ 294799 h 514350"/>
              <a:gd name="connsiteX5659" fmla="*/ 2509361 w 6400800"/>
              <a:gd name="connsiteY5659" fmla="*/ 300514 h 514350"/>
              <a:gd name="connsiteX5660" fmla="*/ 2496979 w 6400800"/>
              <a:gd name="connsiteY5660" fmla="*/ 292894 h 514350"/>
              <a:gd name="connsiteX5661" fmla="*/ 2497931 w 6400800"/>
              <a:gd name="connsiteY5661" fmla="*/ 290036 h 514350"/>
              <a:gd name="connsiteX5662" fmla="*/ 2496979 w 6400800"/>
              <a:gd name="connsiteY5662" fmla="*/ 290989 h 514350"/>
              <a:gd name="connsiteX5663" fmla="*/ 2497931 w 6400800"/>
              <a:gd name="connsiteY5663" fmla="*/ 284321 h 514350"/>
              <a:gd name="connsiteX5664" fmla="*/ 2498884 w 6400800"/>
              <a:gd name="connsiteY5664" fmla="*/ 269081 h 514350"/>
              <a:gd name="connsiteX5665" fmla="*/ 2498884 w 6400800"/>
              <a:gd name="connsiteY5665" fmla="*/ 266224 h 514350"/>
              <a:gd name="connsiteX5666" fmla="*/ 2502694 w 6400800"/>
              <a:gd name="connsiteY5666" fmla="*/ 277654 h 514350"/>
              <a:gd name="connsiteX5667" fmla="*/ 2502694 w 6400800"/>
              <a:gd name="connsiteY5667" fmla="*/ 283369 h 514350"/>
              <a:gd name="connsiteX5668" fmla="*/ 2501741 w 6400800"/>
              <a:gd name="connsiteY5668" fmla="*/ 302419 h 514350"/>
              <a:gd name="connsiteX5669" fmla="*/ 2501741 w 6400800"/>
              <a:gd name="connsiteY5669" fmla="*/ 313849 h 514350"/>
              <a:gd name="connsiteX5670" fmla="*/ 2500789 w 6400800"/>
              <a:gd name="connsiteY5670" fmla="*/ 325279 h 514350"/>
              <a:gd name="connsiteX5671" fmla="*/ 2500789 w 6400800"/>
              <a:gd name="connsiteY5671" fmla="*/ 326231 h 514350"/>
              <a:gd name="connsiteX5672" fmla="*/ 2499836 w 6400800"/>
              <a:gd name="connsiteY5672" fmla="*/ 315754 h 514350"/>
              <a:gd name="connsiteX5673" fmla="*/ 2499836 w 6400800"/>
              <a:gd name="connsiteY5673" fmla="*/ 310039 h 514350"/>
              <a:gd name="connsiteX5674" fmla="*/ 2500789 w 6400800"/>
              <a:gd name="connsiteY5674" fmla="*/ 297656 h 514350"/>
              <a:gd name="connsiteX5675" fmla="*/ 2500789 w 6400800"/>
              <a:gd name="connsiteY5675" fmla="*/ 286226 h 514350"/>
              <a:gd name="connsiteX5676" fmla="*/ 2496979 w 6400800"/>
              <a:gd name="connsiteY5676" fmla="*/ 292894 h 514350"/>
              <a:gd name="connsiteX5677" fmla="*/ 2496979 w 6400800"/>
              <a:gd name="connsiteY5677" fmla="*/ 292894 h 514350"/>
              <a:gd name="connsiteX5678" fmla="*/ 2449354 w 6400800"/>
              <a:gd name="connsiteY5678" fmla="*/ 334804 h 514350"/>
              <a:gd name="connsiteX5679" fmla="*/ 2447449 w 6400800"/>
              <a:gd name="connsiteY5679" fmla="*/ 328136 h 514350"/>
              <a:gd name="connsiteX5680" fmla="*/ 2450306 w 6400800"/>
              <a:gd name="connsiteY5680" fmla="*/ 321469 h 514350"/>
              <a:gd name="connsiteX5681" fmla="*/ 2450306 w 6400800"/>
              <a:gd name="connsiteY5681" fmla="*/ 322421 h 514350"/>
              <a:gd name="connsiteX5682" fmla="*/ 2451259 w 6400800"/>
              <a:gd name="connsiteY5682" fmla="*/ 324326 h 514350"/>
              <a:gd name="connsiteX5683" fmla="*/ 2449354 w 6400800"/>
              <a:gd name="connsiteY5683" fmla="*/ 334804 h 514350"/>
              <a:gd name="connsiteX5684" fmla="*/ 2450306 w 6400800"/>
              <a:gd name="connsiteY5684" fmla="*/ 254794 h 514350"/>
              <a:gd name="connsiteX5685" fmla="*/ 2451259 w 6400800"/>
              <a:gd name="connsiteY5685" fmla="*/ 251936 h 514350"/>
              <a:gd name="connsiteX5686" fmla="*/ 2451259 w 6400800"/>
              <a:gd name="connsiteY5686" fmla="*/ 250984 h 514350"/>
              <a:gd name="connsiteX5687" fmla="*/ 2451259 w 6400800"/>
              <a:gd name="connsiteY5687" fmla="*/ 251936 h 514350"/>
              <a:gd name="connsiteX5688" fmla="*/ 2450306 w 6400800"/>
              <a:gd name="connsiteY5688" fmla="*/ 254794 h 514350"/>
              <a:gd name="connsiteX5689" fmla="*/ 2452211 w 6400800"/>
              <a:gd name="connsiteY5689" fmla="*/ 251936 h 514350"/>
              <a:gd name="connsiteX5690" fmla="*/ 2451259 w 6400800"/>
              <a:gd name="connsiteY5690" fmla="*/ 250984 h 514350"/>
              <a:gd name="connsiteX5691" fmla="*/ 2456021 w 6400800"/>
              <a:gd name="connsiteY5691" fmla="*/ 238601 h 514350"/>
              <a:gd name="connsiteX5692" fmla="*/ 2460784 w 6400800"/>
              <a:gd name="connsiteY5692" fmla="*/ 231934 h 514350"/>
              <a:gd name="connsiteX5693" fmla="*/ 2459831 w 6400800"/>
              <a:gd name="connsiteY5693" fmla="*/ 235744 h 514350"/>
              <a:gd name="connsiteX5694" fmla="*/ 2456021 w 6400800"/>
              <a:gd name="connsiteY5694" fmla="*/ 248126 h 514350"/>
              <a:gd name="connsiteX5695" fmla="*/ 2452211 w 6400800"/>
              <a:gd name="connsiteY5695" fmla="*/ 251936 h 514350"/>
              <a:gd name="connsiteX5696" fmla="*/ 2457926 w 6400800"/>
              <a:gd name="connsiteY5696" fmla="*/ 266224 h 514350"/>
              <a:gd name="connsiteX5697" fmla="*/ 2456974 w 6400800"/>
              <a:gd name="connsiteY5697" fmla="*/ 268129 h 514350"/>
              <a:gd name="connsiteX5698" fmla="*/ 2457926 w 6400800"/>
              <a:gd name="connsiteY5698" fmla="*/ 266224 h 514350"/>
              <a:gd name="connsiteX5699" fmla="*/ 2457926 w 6400800"/>
              <a:gd name="connsiteY5699" fmla="*/ 266224 h 514350"/>
              <a:gd name="connsiteX5700" fmla="*/ 2457926 w 6400800"/>
              <a:gd name="connsiteY5700" fmla="*/ 374809 h 514350"/>
              <a:gd name="connsiteX5701" fmla="*/ 2456021 w 6400800"/>
              <a:gd name="connsiteY5701" fmla="*/ 367189 h 514350"/>
              <a:gd name="connsiteX5702" fmla="*/ 2456021 w 6400800"/>
              <a:gd name="connsiteY5702" fmla="*/ 362426 h 514350"/>
              <a:gd name="connsiteX5703" fmla="*/ 2456021 w 6400800"/>
              <a:gd name="connsiteY5703" fmla="*/ 344329 h 514350"/>
              <a:gd name="connsiteX5704" fmla="*/ 2458879 w 6400800"/>
              <a:gd name="connsiteY5704" fmla="*/ 354806 h 514350"/>
              <a:gd name="connsiteX5705" fmla="*/ 2457926 w 6400800"/>
              <a:gd name="connsiteY5705" fmla="*/ 374809 h 514350"/>
              <a:gd name="connsiteX5706" fmla="*/ 2456974 w 6400800"/>
              <a:gd name="connsiteY5706" fmla="*/ 308134 h 514350"/>
              <a:gd name="connsiteX5707" fmla="*/ 2456974 w 6400800"/>
              <a:gd name="connsiteY5707" fmla="*/ 305276 h 514350"/>
              <a:gd name="connsiteX5708" fmla="*/ 2457926 w 6400800"/>
              <a:gd name="connsiteY5708" fmla="*/ 302419 h 514350"/>
              <a:gd name="connsiteX5709" fmla="*/ 2459831 w 6400800"/>
              <a:gd name="connsiteY5709" fmla="*/ 313849 h 514350"/>
              <a:gd name="connsiteX5710" fmla="*/ 2460784 w 6400800"/>
              <a:gd name="connsiteY5710" fmla="*/ 317659 h 514350"/>
              <a:gd name="connsiteX5711" fmla="*/ 2456974 w 6400800"/>
              <a:gd name="connsiteY5711" fmla="*/ 308134 h 514350"/>
              <a:gd name="connsiteX5712" fmla="*/ 2458879 w 6400800"/>
              <a:gd name="connsiteY5712" fmla="*/ 290036 h 514350"/>
              <a:gd name="connsiteX5713" fmla="*/ 2459831 w 6400800"/>
              <a:gd name="connsiteY5713" fmla="*/ 287179 h 514350"/>
              <a:gd name="connsiteX5714" fmla="*/ 2463641 w 6400800"/>
              <a:gd name="connsiteY5714" fmla="*/ 277654 h 514350"/>
              <a:gd name="connsiteX5715" fmla="*/ 2465546 w 6400800"/>
              <a:gd name="connsiteY5715" fmla="*/ 281464 h 514350"/>
              <a:gd name="connsiteX5716" fmla="*/ 2458879 w 6400800"/>
              <a:gd name="connsiteY5716" fmla="*/ 290036 h 514350"/>
              <a:gd name="connsiteX5717" fmla="*/ 2464594 w 6400800"/>
              <a:gd name="connsiteY5717" fmla="*/ 305276 h 514350"/>
              <a:gd name="connsiteX5718" fmla="*/ 2460784 w 6400800"/>
              <a:gd name="connsiteY5718" fmla="*/ 295751 h 514350"/>
              <a:gd name="connsiteX5719" fmla="*/ 2462689 w 6400800"/>
              <a:gd name="connsiteY5719" fmla="*/ 292894 h 514350"/>
              <a:gd name="connsiteX5720" fmla="*/ 2466499 w 6400800"/>
              <a:gd name="connsiteY5720" fmla="*/ 285274 h 514350"/>
              <a:gd name="connsiteX5721" fmla="*/ 2464594 w 6400800"/>
              <a:gd name="connsiteY5721" fmla="*/ 305276 h 514350"/>
              <a:gd name="connsiteX5722" fmla="*/ 2467451 w 6400800"/>
              <a:gd name="connsiteY5722" fmla="*/ 274796 h 514350"/>
              <a:gd name="connsiteX5723" fmla="*/ 2466499 w 6400800"/>
              <a:gd name="connsiteY5723" fmla="*/ 272891 h 514350"/>
              <a:gd name="connsiteX5724" fmla="*/ 2468404 w 6400800"/>
              <a:gd name="connsiteY5724" fmla="*/ 268129 h 514350"/>
              <a:gd name="connsiteX5725" fmla="*/ 2467451 w 6400800"/>
              <a:gd name="connsiteY5725" fmla="*/ 274796 h 514350"/>
              <a:gd name="connsiteX5726" fmla="*/ 2471261 w 6400800"/>
              <a:gd name="connsiteY5726" fmla="*/ 233839 h 514350"/>
              <a:gd name="connsiteX5727" fmla="*/ 2470309 w 6400800"/>
              <a:gd name="connsiteY5727" fmla="*/ 245269 h 514350"/>
              <a:gd name="connsiteX5728" fmla="*/ 2469356 w 6400800"/>
              <a:gd name="connsiteY5728" fmla="*/ 246221 h 514350"/>
              <a:gd name="connsiteX5729" fmla="*/ 2459831 w 6400800"/>
              <a:gd name="connsiteY5729" fmla="*/ 263366 h 514350"/>
              <a:gd name="connsiteX5730" fmla="*/ 2458879 w 6400800"/>
              <a:gd name="connsiteY5730" fmla="*/ 261461 h 514350"/>
              <a:gd name="connsiteX5731" fmla="*/ 2461736 w 6400800"/>
              <a:gd name="connsiteY5731" fmla="*/ 247174 h 514350"/>
              <a:gd name="connsiteX5732" fmla="*/ 2462689 w 6400800"/>
              <a:gd name="connsiteY5732" fmla="*/ 245269 h 514350"/>
              <a:gd name="connsiteX5733" fmla="*/ 2472214 w 6400800"/>
              <a:gd name="connsiteY5733" fmla="*/ 231934 h 514350"/>
              <a:gd name="connsiteX5734" fmla="*/ 2472214 w 6400800"/>
              <a:gd name="connsiteY5734" fmla="*/ 231934 h 514350"/>
              <a:gd name="connsiteX5735" fmla="*/ 2473166 w 6400800"/>
              <a:gd name="connsiteY5735" fmla="*/ 240506 h 514350"/>
              <a:gd name="connsiteX5736" fmla="*/ 2472214 w 6400800"/>
              <a:gd name="connsiteY5736" fmla="*/ 242411 h 514350"/>
              <a:gd name="connsiteX5737" fmla="*/ 2471261 w 6400800"/>
              <a:gd name="connsiteY5737" fmla="*/ 233839 h 514350"/>
              <a:gd name="connsiteX5738" fmla="*/ 2467451 w 6400800"/>
              <a:gd name="connsiteY5738" fmla="*/ 211931 h 514350"/>
              <a:gd name="connsiteX5739" fmla="*/ 2465546 w 6400800"/>
              <a:gd name="connsiteY5739" fmla="*/ 213836 h 514350"/>
              <a:gd name="connsiteX5740" fmla="*/ 2466499 w 6400800"/>
              <a:gd name="connsiteY5740" fmla="*/ 211931 h 514350"/>
              <a:gd name="connsiteX5741" fmla="*/ 2468404 w 6400800"/>
              <a:gd name="connsiteY5741" fmla="*/ 208121 h 514350"/>
              <a:gd name="connsiteX5742" fmla="*/ 2468404 w 6400800"/>
              <a:gd name="connsiteY5742" fmla="*/ 210979 h 514350"/>
              <a:gd name="connsiteX5743" fmla="*/ 2467451 w 6400800"/>
              <a:gd name="connsiteY5743" fmla="*/ 211931 h 514350"/>
              <a:gd name="connsiteX5744" fmla="*/ 2467451 w 6400800"/>
              <a:gd name="connsiteY5744" fmla="*/ 211931 h 514350"/>
              <a:gd name="connsiteX5745" fmla="*/ 2467451 w 6400800"/>
              <a:gd name="connsiteY5745" fmla="*/ 211931 h 514350"/>
              <a:gd name="connsiteX5746" fmla="*/ 2470309 w 6400800"/>
              <a:gd name="connsiteY5746" fmla="*/ 218599 h 514350"/>
              <a:gd name="connsiteX5747" fmla="*/ 2472214 w 6400800"/>
              <a:gd name="connsiteY5747" fmla="*/ 230029 h 514350"/>
              <a:gd name="connsiteX5748" fmla="*/ 2472214 w 6400800"/>
              <a:gd name="connsiteY5748" fmla="*/ 230029 h 514350"/>
              <a:gd name="connsiteX5749" fmla="*/ 2463641 w 6400800"/>
              <a:gd name="connsiteY5749" fmla="*/ 237649 h 514350"/>
              <a:gd name="connsiteX5750" fmla="*/ 2464594 w 6400800"/>
              <a:gd name="connsiteY5750" fmla="*/ 234791 h 514350"/>
              <a:gd name="connsiteX5751" fmla="*/ 2466499 w 6400800"/>
              <a:gd name="connsiteY5751" fmla="*/ 224314 h 514350"/>
              <a:gd name="connsiteX5752" fmla="*/ 2466499 w 6400800"/>
              <a:gd name="connsiteY5752" fmla="*/ 224314 h 514350"/>
              <a:gd name="connsiteX5753" fmla="*/ 2470309 w 6400800"/>
              <a:gd name="connsiteY5753" fmla="*/ 218599 h 514350"/>
              <a:gd name="connsiteX5754" fmla="*/ 2477929 w 6400800"/>
              <a:gd name="connsiteY5754" fmla="*/ 223361 h 514350"/>
              <a:gd name="connsiteX5755" fmla="*/ 2475071 w 6400800"/>
              <a:gd name="connsiteY5755" fmla="*/ 212884 h 514350"/>
              <a:gd name="connsiteX5756" fmla="*/ 2477929 w 6400800"/>
              <a:gd name="connsiteY5756" fmla="*/ 209074 h 514350"/>
              <a:gd name="connsiteX5757" fmla="*/ 2477929 w 6400800"/>
              <a:gd name="connsiteY5757" fmla="*/ 217646 h 514350"/>
              <a:gd name="connsiteX5758" fmla="*/ 2477929 w 6400800"/>
              <a:gd name="connsiteY5758" fmla="*/ 223361 h 514350"/>
              <a:gd name="connsiteX5759" fmla="*/ 2473166 w 6400800"/>
              <a:gd name="connsiteY5759" fmla="*/ 206216 h 514350"/>
              <a:gd name="connsiteX5760" fmla="*/ 2472214 w 6400800"/>
              <a:gd name="connsiteY5760" fmla="*/ 203359 h 514350"/>
              <a:gd name="connsiteX5761" fmla="*/ 2471261 w 6400800"/>
              <a:gd name="connsiteY5761" fmla="*/ 201454 h 514350"/>
              <a:gd name="connsiteX5762" fmla="*/ 2474119 w 6400800"/>
              <a:gd name="connsiteY5762" fmla="*/ 195739 h 514350"/>
              <a:gd name="connsiteX5763" fmla="*/ 2477929 w 6400800"/>
              <a:gd name="connsiteY5763" fmla="*/ 189071 h 514350"/>
              <a:gd name="connsiteX5764" fmla="*/ 2477929 w 6400800"/>
              <a:gd name="connsiteY5764" fmla="*/ 201454 h 514350"/>
              <a:gd name="connsiteX5765" fmla="*/ 2473166 w 6400800"/>
              <a:gd name="connsiteY5765" fmla="*/ 206216 h 514350"/>
              <a:gd name="connsiteX5766" fmla="*/ 2473166 w 6400800"/>
              <a:gd name="connsiteY5766" fmla="*/ 255746 h 514350"/>
              <a:gd name="connsiteX5767" fmla="*/ 2475071 w 6400800"/>
              <a:gd name="connsiteY5767" fmla="*/ 251936 h 514350"/>
              <a:gd name="connsiteX5768" fmla="*/ 2476976 w 6400800"/>
              <a:gd name="connsiteY5768" fmla="*/ 266224 h 514350"/>
              <a:gd name="connsiteX5769" fmla="*/ 2479834 w 6400800"/>
              <a:gd name="connsiteY5769" fmla="*/ 292894 h 514350"/>
              <a:gd name="connsiteX5770" fmla="*/ 2479834 w 6400800"/>
              <a:gd name="connsiteY5770" fmla="*/ 296704 h 514350"/>
              <a:gd name="connsiteX5771" fmla="*/ 2479834 w 6400800"/>
              <a:gd name="connsiteY5771" fmla="*/ 295751 h 514350"/>
              <a:gd name="connsiteX5772" fmla="*/ 2475071 w 6400800"/>
              <a:gd name="connsiteY5772" fmla="*/ 288131 h 514350"/>
              <a:gd name="connsiteX5773" fmla="*/ 2473166 w 6400800"/>
              <a:gd name="connsiteY5773" fmla="*/ 255746 h 514350"/>
              <a:gd name="connsiteX5774" fmla="*/ 2481739 w 6400800"/>
              <a:gd name="connsiteY5774" fmla="*/ 324326 h 514350"/>
              <a:gd name="connsiteX5775" fmla="*/ 2480786 w 6400800"/>
              <a:gd name="connsiteY5775" fmla="*/ 326231 h 514350"/>
              <a:gd name="connsiteX5776" fmla="*/ 2476024 w 6400800"/>
              <a:gd name="connsiteY5776" fmla="*/ 340519 h 514350"/>
              <a:gd name="connsiteX5777" fmla="*/ 2476024 w 6400800"/>
              <a:gd name="connsiteY5777" fmla="*/ 308134 h 514350"/>
              <a:gd name="connsiteX5778" fmla="*/ 2476024 w 6400800"/>
              <a:gd name="connsiteY5778" fmla="*/ 308134 h 514350"/>
              <a:gd name="connsiteX5779" fmla="*/ 2479834 w 6400800"/>
              <a:gd name="connsiteY5779" fmla="*/ 318611 h 514350"/>
              <a:gd name="connsiteX5780" fmla="*/ 2480786 w 6400800"/>
              <a:gd name="connsiteY5780" fmla="*/ 322421 h 514350"/>
              <a:gd name="connsiteX5781" fmla="*/ 2481739 w 6400800"/>
              <a:gd name="connsiteY5781" fmla="*/ 324326 h 514350"/>
              <a:gd name="connsiteX5782" fmla="*/ 2481739 w 6400800"/>
              <a:gd name="connsiteY5782" fmla="*/ 324326 h 514350"/>
              <a:gd name="connsiteX5783" fmla="*/ 2436971 w 6400800"/>
              <a:gd name="connsiteY5783" fmla="*/ 215741 h 514350"/>
              <a:gd name="connsiteX5784" fmla="*/ 2447449 w 6400800"/>
              <a:gd name="connsiteY5784" fmla="*/ 195739 h 514350"/>
              <a:gd name="connsiteX5785" fmla="*/ 2457926 w 6400800"/>
              <a:gd name="connsiteY5785" fmla="*/ 178594 h 514350"/>
              <a:gd name="connsiteX5786" fmla="*/ 2475071 w 6400800"/>
              <a:gd name="connsiteY5786" fmla="*/ 150971 h 514350"/>
              <a:gd name="connsiteX5787" fmla="*/ 2482691 w 6400800"/>
              <a:gd name="connsiteY5787" fmla="*/ 138589 h 514350"/>
              <a:gd name="connsiteX5788" fmla="*/ 2480786 w 6400800"/>
              <a:gd name="connsiteY5788" fmla="*/ 154781 h 514350"/>
              <a:gd name="connsiteX5789" fmla="*/ 2478881 w 6400800"/>
              <a:gd name="connsiteY5789" fmla="*/ 181451 h 514350"/>
              <a:gd name="connsiteX5790" fmla="*/ 2470309 w 6400800"/>
              <a:gd name="connsiteY5790" fmla="*/ 193834 h 514350"/>
              <a:gd name="connsiteX5791" fmla="*/ 2469356 w 6400800"/>
              <a:gd name="connsiteY5791" fmla="*/ 194786 h 514350"/>
              <a:gd name="connsiteX5792" fmla="*/ 2465546 w 6400800"/>
              <a:gd name="connsiteY5792" fmla="*/ 181451 h 514350"/>
              <a:gd name="connsiteX5793" fmla="*/ 2467451 w 6400800"/>
              <a:gd name="connsiteY5793" fmla="*/ 197644 h 514350"/>
              <a:gd name="connsiteX5794" fmla="*/ 2460784 w 6400800"/>
              <a:gd name="connsiteY5794" fmla="*/ 209074 h 514350"/>
              <a:gd name="connsiteX5795" fmla="*/ 2447449 w 6400800"/>
              <a:gd name="connsiteY5795" fmla="*/ 234791 h 514350"/>
              <a:gd name="connsiteX5796" fmla="*/ 2436971 w 6400800"/>
              <a:gd name="connsiteY5796" fmla="*/ 247174 h 514350"/>
              <a:gd name="connsiteX5797" fmla="*/ 2436019 w 6400800"/>
              <a:gd name="connsiteY5797" fmla="*/ 249079 h 514350"/>
              <a:gd name="connsiteX5798" fmla="*/ 2436019 w 6400800"/>
              <a:gd name="connsiteY5798" fmla="*/ 249079 h 514350"/>
              <a:gd name="connsiteX5799" fmla="*/ 2433161 w 6400800"/>
              <a:gd name="connsiteY5799" fmla="*/ 225266 h 514350"/>
              <a:gd name="connsiteX5800" fmla="*/ 2436971 w 6400800"/>
              <a:gd name="connsiteY5800" fmla="*/ 215741 h 514350"/>
              <a:gd name="connsiteX5801" fmla="*/ 2416016 w 6400800"/>
              <a:gd name="connsiteY5801" fmla="*/ 313849 h 514350"/>
              <a:gd name="connsiteX5802" fmla="*/ 2416016 w 6400800"/>
              <a:gd name="connsiteY5802" fmla="*/ 313849 h 514350"/>
              <a:gd name="connsiteX5803" fmla="*/ 2413159 w 6400800"/>
              <a:gd name="connsiteY5803" fmla="*/ 304324 h 514350"/>
              <a:gd name="connsiteX5804" fmla="*/ 2415064 w 6400800"/>
              <a:gd name="connsiteY5804" fmla="*/ 301466 h 514350"/>
              <a:gd name="connsiteX5805" fmla="*/ 2415064 w 6400800"/>
              <a:gd name="connsiteY5805" fmla="*/ 303371 h 514350"/>
              <a:gd name="connsiteX5806" fmla="*/ 2416016 w 6400800"/>
              <a:gd name="connsiteY5806" fmla="*/ 313849 h 514350"/>
              <a:gd name="connsiteX5807" fmla="*/ 2416016 w 6400800"/>
              <a:gd name="connsiteY5807" fmla="*/ 313849 h 514350"/>
              <a:gd name="connsiteX5808" fmla="*/ 2422684 w 6400800"/>
              <a:gd name="connsiteY5808" fmla="*/ 288131 h 514350"/>
              <a:gd name="connsiteX5809" fmla="*/ 2422684 w 6400800"/>
              <a:gd name="connsiteY5809" fmla="*/ 293846 h 514350"/>
              <a:gd name="connsiteX5810" fmla="*/ 2420779 w 6400800"/>
              <a:gd name="connsiteY5810" fmla="*/ 299561 h 514350"/>
              <a:gd name="connsiteX5811" fmla="*/ 2418874 w 6400800"/>
              <a:gd name="connsiteY5811" fmla="*/ 293846 h 514350"/>
              <a:gd name="connsiteX5812" fmla="*/ 2420779 w 6400800"/>
              <a:gd name="connsiteY5812" fmla="*/ 290989 h 514350"/>
              <a:gd name="connsiteX5813" fmla="*/ 2422684 w 6400800"/>
              <a:gd name="connsiteY5813" fmla="*/ 288131 h 514350"/>
              <a:gd name="connsiteX5814" fmla="*/ 2414111 w 6400800"/>
              <a:gd name="connsiteY5814" fmla="*/ 259556 h 514350"/>
              <a:gd name="connsiteX5815" fmla="*/ 2419826 w 6400800"/>
              <a:gd name="connsiteY5815" fmla="*/ 248126 h 514350"/>
              <a:gd name="connsiteX5816" fmla="*/ 2420779 w 6400800"/>
              <a:gd name="connsiteY5816" fmla="*/ 266224 h 514350"/>
              <a:gd name="connsiteX5817" fmla="*/ 2412206 w 6400800"/>
              <a:gd name="connsiteY5817" fmla="*/ 277654 h 514350"/>
              <a:gd name="connsiteX5818" fmla="*/ 2410301 w 6400800"/>
              <a:gd name="connsiteY5818" fmla="*/ 273844 h 514350"/>
              <a:gd name="connsiteX5819" fmla="*/ 2408396 w 6400800"/>
              <a:gd name="connsiteY5819" fmla="*/ 270986 h 514350"/>
              <a:gd name="connsiteX5820" fmla="*/ 2414111 w 6400800"/>
              <a:gd name="connsiteY5820" fmla="*/ 259556 h 514350"/>
              <a:gd name="connsiteX5821" fmla="*/ 2406491 w 6400800"/>
              <a:gd name="connsiteY5821" fmla="*/ 275749 h 514350"/>
              <a:gd name="connsiteX5822" fmla="*/ 2406491 w 6400800"/>
              <a:gd name="connsiteY5822" fmla="*/ 275749 h 514350"/>
              <a:gd name="connsiteX5823" fmla="*/ 2409349 w 6400800"/>
              <a:gd name="connsiteY5823" fmla="*/ 282416 h 514350"/>
              <a:gd name="connsiteX5824" fmla="*/ 2406491 w 6400800"/>
              <a:gd name="connsiteY5824" fmla="*/ 286226 h 514350"/>
              <a:gd name="connsiteX5825" fmla="*/ 2404586 w 6400800"/>
              <a:gd name="connsiteY5825" fmla="*/ 280511 h 514350"/>
              <a:gd name="connsiteX5826" fmla="*/ 2406491 w 6400800"/>
              <a:gd name="connsiteY5826" fmla="*/ 275749 h 514350"/>
              <a:gd name="connsiteX5827" fmla="*/ 2405539 w 6400800"/>
              <a:gd name="connsiteY5827" fmla="*/ 317659 h 514350"/>
              <a:gd name="connsiteX5828" fmla="*/ 2408396 w 6400800"/>
              <a:gd name="connsiteY5828" fmla="*/ 328136 h 514350"/>
              <a:gd name="connsiteX5829" fmla="*/ 2408396 w 6400800"/>
              <a:gd name="connsiteY5829" fmla="*/ 334804 h 514350"/>
              <a:gd name="connsiteX5830" fmla="*/ 2407444 w 6400800"/>
              <a:gd name="connsiteY5830" fmla="*/ 332899 h 514350"/>
              <a:gd name="connsiteX5831" fmla="*/ 2407444 w 6400800"/>
              <a:gd name="connsiteY5831" fmla="*/ 340519 h 514350"/>
              <a:gd name="connsiteX5832" fmla="*/ 2404586 w 6400800"/>
              <a:gd name="connsiteY5832" fmla="*/ 350996 h 514350"/>
              <a:gd name="connsiteX5833" fmla="*/ 2400776 w 6400800"/>
              <a:gd name="connsiteY5833" fmla="*/ 364331 h 514350"/>
              <a:gd name="connsiteX5834" fmla="*/ 2398871 w 6400800"/>
              <a:gd name="connsiteY5834" fmla="*/ 343376 h 514350"/>
              <a:gd name="connsiteX5835" fmla="*/ 2397919 w 6400800"/>
              <a:gd name="connsiteY5835" fmla="*/ 333851 h 514350"/>
              <a:gd name="connsiteX5836" fmla="*/ 2398871 w 6400800"/>
              <a:gd name="connsiteY5836" fmla="*/ 330994 h 514350"/>
              <a:gd name="connsiteX5837" fmla="*/ 2405539 w 6400800"/>
              <a:gd name="connsiteY5837" fmla="*/ 317659 h 514350"/>
              <a:gd name="connsiteX5838" fmla="*/ 2398871 w 6400800"/>
              <a:gd name="connsiteY5838" fmla="*/ 291941 h 514350"/>
              <a:gd name="connsiteX5839" fmla="*/ 2399824 w 6400800"/>
              <a:gd name="connsiteY5839" fmla="*/ 295751 h 514350"/>
              <a:gd name="connsiteX5840" fmla="*/ 2394109 w 6400800"/>
              <a:gd name="connsiteY5840" fmla="*/ 303371 h 514350"/>
              <a:gd name="connsiteX5841" fmla="*/ 2394109 w 6400800"/>
              <a:gd name="connsiteY5841" fmla="*/ 302419 h 514350"/>
              <a:gd name="connsiteX5842" fmla="*/ 2398871 w 6400800"/>
              <a:gd name="connsiteY5842" fmla="*/ 291941 h 514350"/>
              <a:gd name="connsiteX5843" fmla="*/ 2393156 w 6400800"/>
              <a:gd name="connsiteY5843" fmla="*/ 267176 h 514350"/>
              <a:gd name="connsiteX5844" fmla="*/ 2391251 w 6400800"/>
              <a:gd name="connsiteY5844" fmla="*/ 270034 h 514350"/>
              <a:gd name="connsiteX5845" fmla="*/ 2389346 w 6400800"/>
              <a:gd name="connsiteY5845" fmla="*/ 254794 h 514350"/>
              <a:gd name="connsiteX5846" fmla="*/ 2393156 w 6400800"/>
              <a:gd name="connsiteY5846" fmla="*/ 267176 h 514350"/>
              <a:gd name="connsiteX5847" fmla="*/ 2351246 w 6400800"/>
              <a:gd name="connsiteY5847" fmla="*/ 278606 h 514350"/>
              <a:gd name="connsiteX5848" fmla="*/ 2351246 w 6400800"/>
              <a:gd name="connsiteY5848" fmla="*/ 278606 h 514350"/>
              <a:gd name="connsiteX5849" fmla="*/ 2351246 w 6400800"/>
              <a:gd name="connsiteY5849" fmla="*/ 275749 h 514350"/>
              <a:gd name="connsiteX5850" fmla="*/ 2351246 w 6400800"/>
              <a:gd name="connsiteY5850" fmla="*/ 278606 h 514350"/>
              <a:gd name="connsiteX5851" fmla="*/ 2378869 w 6400800"/>
              <a:gd name="connsiteY5851" fmla="*/ 295751 h 514350"/>
              <a:gd name="connsiteX5852" fmla="*/ 2375059 w 6400800"/>
              <a:gd name="connsiteY5852" fmla="*/ 303371 h 514350"/>
              <a:gd name="connsiteX5853" fmla="*/ 2374106 w 6400800"/>
              <a:gd name="connsiteY5853" fmla="*/ 305276 h 514350"/>
              <a:gd name="connsiteX5854" fmla="*/ 2374106 w 6400800"/>
              <a:gd name="connsiteY5854" fmla="*/ 304324 h 514350"/>
              <a:gd name="connsiteX5855" fmla="*/ 2376011 w 6400800"/>
              <a:gd name="connsiteY5855" fmla="*/ 231934 h 514350"/>
              <a:gd name="connsiteX5856" fmla="*/ 2366486 w 6400800"/>
              <a:gd name="connsiteY5856" fmla="*/ 277654 h 514350"/>
              <a:gd name="connsiteX5857" fmla="*/ 2364581 w 6400800"/>
              <a:gd name="connsiteY5857" fmla="*/ 272891 h 514350"/>
              <a:gd name="connsiteX5858" fmla="*/ 2361724 w 6400800"/>
              <a:gd name="connsiteY5858" fmla="*/ 264319 h 514350"/>
              <a:gd name="connsiteX5859" fmla="*/ 2361724 w 6400800"/>
              <a:gd name="connsiteY5859" fmla="*/ 245269 h 514350"/>
              <a:gd name="connsiteX5860" fmla="*/ 2365534 w 6400800"/>
              <a:gd name="connsiteY5860" fmla="*/ 234791 h 514350"/>
              <a:gd name="connsiteX5861" fmla="*/ 2376011 w 6400800"/>
              <a:gd name="connsiteY5861" fmla="*/ 211931 h 514350"/>
              <a:gd name="connsiteX5862" fmla="*/ 2376011 w 6400800"/>
              <a:gd name="connsiteY5862" fmla="*/ 244316 h 514350"/>
              <a:gd name="connsiteX5863" fmla="*/ 2376964 w 6400800"/>
              <a:gd name="connsiteY5863" fmla="*/ 290989 h 514350"/>
              <a:gd name="connsiteX5864" fmla="*/ 2378869 w 6400800"/>
              <a:gd name="connsiteY5864" fmla="*/ 295751 h 514350"/>
              <a:gd name="connsiteX5865" fmla="*/ 2362676 w 6400800"/>
              <a:gd name="connsiteY5865" fmla="*/ 180499 h 514350"/>
              <a:gd name="connsiteX5866" fmla="*/ 2368391 w 6400800"/>
              <a:gd name="connsiteY5866" fmla="*/ 166211 h 514350"/>
              <a:gd name="connsiteX5867" fmla="*/ 2377916 w 6400800"/>
              <a:gd name="connsiteY5867" fmla="*/ 140494 h 514350"/>
              <a:gd name="connsiteX5868" fmla="*/ 2378869 w 6400800"/>
              <a:gd name="connsiteY5868" fmla="*/ 143351 h 514350"/>
              <a:gd name="connsiteX5869" fmla="*/ 2378869 w 6400800"/>
              <a:gd name="connsiteY5869" fmla="*/ 152876 h 514350"/>
              <a:gd name="connsiteX5870" fmla="*/ 2377916 w 6400800"/>
              <a:gd name="connsiteY5870" fmla="*/ 147161 h 514350"/>
              <a:gd name="connsiteX5871" fmla="*/ 2377916 w 6400800"/>
              <a:gd name="connsiteY5871" fmla="*/ 173831 h 514350"/>
              <a:gd name="connsiteX5872" fmla="*/ 2377916 w 6400800"/>
              <a:gd name="connsiteY5872" fmla="*/ 203359 h 514350"/>
              <a:gd name="connsiteX5873" fmla="*/ 2362676 w 6400800"/>
              <a:gd name="connsiteY5873" fmla="*/ 227171 h 514350"/>
              <a:gd name="connsiteX5874" fmla="*/ 2360771 w 6400800"/>
              <a:gd name="connsiteY5874" fmla="*/ 185261 h 514350"/>
              <a:gd name="connsiteX5875" fmla="*/ 2362676 w 6400800"/>
              <a:gd name="connsiteY5875" fmla="*/ 180499 h 514350"/>
              <a:gd name="connsiteX5876" fmla="*/ 2340769 w 6400800"/>
              <a:gd name="connsiteY5876" fmla="*/ 241459 h 514350"/>
              <a:gd name="connsiteX5877" fmla="*/ 2342674 w 6400800"/>
              <a:gd name="connsiteY5877" fmla="*/ 235744 h 514350"/>
              <a:gd name="connsiteX5878" fmla="*/ 2347436 w 6400800"/>
              <a:gd name="connsiteY5878" fmla="*/ 221456 h 514350"/>
              <a:gd name="connsiteX5879" fmla="*/ 2359819 w 6400800"/>
              <a:gd name="connsiteY5879" fmla="*/ 187166 h 514350"/>
              <a:gd name="connsiteX5880" fmla="*/ 2355056 w 6400800"/>
              <a:gd name="connsiteY5880" fmla="*/ 236696 h 514350"/>
              <a:gd name="connsiteX5881" fmla="*/ 2353151 w 6400800"/>
              <a:gd name="connsiteY5881" fmla="*/ 230029 h 514350"/>
              <a:gd name="connsiteX5882" fmla="*/ 2354104 w 6400800"/>
              <a:gd name="connsiteY5882" fmla="*/ 241459 h 514350"/>
              <a:gd name="connsiteX5883" fmla="*/ 2344579 w 6400800"/>
              <a:gd name="connsiteY5883" fmla="*/ 259556 h 514350"/>
              <a:gd name="connsiteX5884" fmla="*/ 2344579 w 6400800"/>
              <a:gd name="connsiteY5884" fmla="*/ 259556 h 514350"/>
              <a:gd name="connsiteX5885" fmla="*/ 2339816 w 6400800"/>
              <a:gd name="connsiteY5885" fmla="*/ 245269 h 514350"/>
              <a:gd name="connsiteX5886" fmla="*/ 2340769 w 6400800"/>
              <a:gd name="connsiteY5886" fmla="*/ 241459 h 514350"/>
              <a:gd name="connsiteX5887" fmla="*/ 2344579 w 6400800"/>
              <a:gd name="connsiteY5887" fmla="*/ 320516 h 514350"/>
              <a:gd name="connsiteX5888" fmla="*/ 2339816 w 6400800"/>
              <a:gd name="connsiteY5888" fmla="*/ 310991 h 514350"/>
              <a:gd name="connsiteX5889" fmla="*/ 2339816 w 6400800"/>
              <a:gd name="connsiteY5889" fmla="*/ 310039 h 514350"/>
              <a:gd name="connsiteX5890" fmla="*/ 2344579 w 6400800"/>
              <a:gd name="connsiteY5890" fmla="*/ 320516 h 514350"/>
              <a:gd name="connsiteX5891" fmla="*/ 2337911 w 6400800"/>
              <a:gd name="connsiteY5891" fmla="*/ 317659 h 514350"/>
              <a:gd name="connsiteX5892" fmla="*/ 2341721 w 6400800"/>
              <a:gd name="connsiteY5892" fmla="*/ 327184 h 514350"/>
              <a:gd name="connsiteX5893" fmla="*/ 2336959 w 6400800"/>
              <a:gd name="connsiteY5893" fmla="*/ 321469 h 514350"/>
              <a:gd name="connsiteX5894" fmla="*/ 2337911 w 6400800"/>
              <a:gd name="connsiteY5894" fmla="*/ 317659 h 514350"/>
              <a:gd name="connsiteX5895" fmla="*/ 2332196 w 6400800"/>
              <a:gd name="connsiteY5895" fmla="*/ 280511 h 514350"/>
              <a:gd name="connsiteX5896" fmla="*/ 2333149 w 6400800"/>
              <a:gd name="connsiteY5896" fmla="*/ 283369 h 514350"/>
              <a:gd name="connsiteX5897" fmla="*/ 2332196 w 6400800"/>
              <a:gd name="connsiteY5897" fmla="*/ 281464 h 514350"/>
              <a:gd name="connsiteX5898" fmla="*/ 2332196 w 6400800"/>
              <a:gd name="connsiteY5898" fmla="*/ 280511 h 514350"/>
              <a:gd name="connsiteX5899" fmla="*/ 2330291 w 6400800"/>
              <a:gd name="connsiteY5899" fmla="*/ 289084 h 514350"/>
              <a:gd name="connsiteX5900" fmla="*/ 2331244 w 6400800"/>
              <a:gd name="connsiteY5900" fmla="*/ 290989 h 514350"/>
              <a:gd name="connsiteX5901" fmla="*/ 2330291 w 6400800"/>
              <a:gd name="connsiteY5901" fmla="*/ 292894 h 514350"/>
              <a:gd name="connsiteX5902" fmla="*/ 2329339 w 6400800"/>
              <a:gd name="connsiteY5902" fmla="*/ 290989 h 514350"/>
              <a:gd name="connsiteX5903" fmla="*/ 2330291 w 6400800"/>
              <a:gd name="connsiteY5903" fmla="*/ 289084 h 514350"/>
              <a:gd name="connsiteX5904" fmla="*/ 2329339 w 6400800"/>
              <a:gd name="connsiteY5904" fmla="*/ 293846 h 514350"/>
              <a:gd name="connsiteX5905" fmla="*/ 2329339 w 6400800"/>
              <a:gd name="connsiteY5905" fmla="*/ 292894 h 514350"/>
              <a:gd name="connsiteX5906" fmla="*/ 2330291 w 6400800"/>
              <a:gd name="connsiteY5906" fmla="*/ 294799 h 514350"/>
              <a:gd name="connsiteX5907" fmla="*/ 2328386 w 6400800"/>
              <a:gd name="connsiteY5907" fmla="*/ 299561 h 514350"/>
              <a:gd name="connsiteX5908" fmla="*/ 2328386 w 6400800"/>
              <a:gd name="connsiteY5908" fmla="*/ 298609 h 514350"/>
              <a:gd name="connsiteX5909" fmla="*/ 2329339 w 6400800"/>
              <a:gd name="connsiteY5909" fmla="*/ 293846 h 514350"/>
              <a:gd name="connsiteX5910" fmla="*/ 2313146 w 6400800"/>
              <a:gd name="connsiteY5910" fmla="*/ 194786 h 514350"/>
              <a:gd name="connsiteX5911" fmla="*/ 2315051 w 6400800"/>
              <a:gd name="connsiteY5911" fmla="*/ 201454 h 514350"/>
              <a:gd name="connsiteX5912" fmla="*/ 2316004 w 6400800"/>
              <a:gd name="connsiteY5912" fmla="*/ 205264 h 514350"/>
              <a:gd name="connsiteX5913" fmla="*/ 2314099 w 6400800"/>
              <a:gd name="connsiteY5913" fmla="*/ 214789 h 514350"/>
              <a:gd name="connsiteX5914" fmla="*/ 2314099 w 6400800"/>
              <a:gd name="connsiteY5914" fmla="*/ 214789 h 514350"/>
              <a:gd name="connsiteX5915" fmla="*/ 2310289 w 6400800"/>
              <a:gd name="connsiteY5915" fmla="*/ 207169 h 514350"/>
              <a:gd name="connsiteX5916" fmla="*/ 2313146 w 6400800"/>
              <a:gd name="connsiteY5916" fmla="*/ 194786 h 514350"/>
              <a:gd name="connsiteX5917" fmla="*/ 2304574 w 6400800"/>
              <a:gd name="connsiteY5917" fmla="*/ 197644 h 514350"/>
              <a:gd name="connsiteX5918" fmla="*/ 2305526 w 6400800"/>
              <a:gd name="connsiteY5918" fmla="*/ 200501 h 514350"/>
              <a:gd name="connsiteX5919" fmla="*/ 2303621 w 6400800"/>
              <a:gd name="connsiteY5919" fmla="*/ 205264 h 514350"/>
              <a:gd name="connsiteX5920" fmla="*/ 2304574 w 6400800"/>
              <a:gd name="connsiteY5920" fmla="*/ 197644 h 514350"/>
              <a:gd name="connsiteX5921" fmla="*/ 2297906 w 6400800"/>
              <a:gd name="connsiteY5921" fmla="*/ 272891 h 514350"/>
              <a:gd name="connsiteX5922" fmla="*/ 2298859 w 6400800"/>
              <a:gd name="connsiteY5922" fmla="*/ 256699 h 514350"/>
              <a:gd name="connsiteX5923" fmla="*/ 2299811 w 6400800"/>
              <a:gd name="connsiteY5923" fmla="*/ 250984 h 514350"/>
              <a:gd name="connsiteX5924" fmla="*/ 2308384 w 6400800"/>
              <a:gd name="connsiteY5924" fmla="*/ 211931 h 514350"/>
              <a:gd name="connsiteX5925" fmla="*/ 2309336 w 6400800"/>
              <a:gd name="connsiteY5925" fmla="*/ 215741 h 514350"/>
              <a:gd name="connsiteX5926" fmla="*/ 2311241 w 6400800"/>
              <a:gd name="connsiteY5926" fmla="*/ 221456 h 514350"/>
              <a:gd name="connsiteX5927" fmla="*/ 2311241 w 6400800"/>
              <a:gd name="connsiteY5927" fmla="*/ 221456 h 514350"/>
              <a:gd name="connsiteX5928" fmla="*/ 2304574 w 6400800"/>
              <a:gd name="connsiteY5928" fmla="*/ 253841 h 514350"/>
              <a:gd name="connsiteX5929" fmla="*/ 2302669 w 6400800"/>
              <a:gd name="connsiteY5929" fmla="*/ 251936 h 514350"/>
              <a:gd name="connsiteX5930" fmla="*/ 2304574 w 6400800"/>
              <a:gd name="connsiteY5930" fmla="*/ 253841 h 514350"/>
              <a:gd name="connsiteX5931" fmla="*/ 2299811 w 6400800"/>
              <a:gd name="connsiteY5931" fmla="*/ 274796 h 514350"/>
              <a:gd name="connsiteX5932" fmla="*/ 2294096 w 6400800"/>
              <a:gd name="connsiteY5932" fmla="*/ 300514 h 514350"/>
              <a:gd name="connsiteX5933" fmla="*/ 2297906 w 6400800"/>
              <a:gd name="connsiteY5933" fmla="*/ 272891 h 514350"/>
              <a:gd name="connsiteX5934" fmla="*/ 2271236 w 6400800"/>
              <a:gd name="connsiteY5934" fmla="*/ 369094 h 514350"/>
              <a:gd name="connsiteX5935" fmla="*/ 2270284 w 6400800"/>
              <a:gd name="connsiteY5935" fmla="*/ 376714 h 514350"/>
              <a:gd name="connsiteX5936" fmla="*/ 2270284 w 6400800"/>
              <a:gd name="connsiteY5936" fmla="*/ 376714 h 514350"/>
              <a:gd name="connsiteX5937" fmla="*/ 2270284 w 6400800"/>
              <a:gd name="connsiteY5937" fmla="*/ 372904 h 514350"/>
              <a:gd name="connsiteX5938" fmla="*/ 2271236 w 6400800"/>
              <a:gd name="connsiteY5938" fmla="*/ 369094 h 514350"/>
              <a:gd name="connsiteX5939" fmla="*/ 2252186 w 6400800"/>
              <a:gd name="connsiteY5939" fmla="*/ 297656 h 514350"/>
              <a:gd name="connsiteX5940" fmla="*/ 2251234 w 6400800"/>
              <a:gd name="connsiteY5940" fmla="*/ 311944 h 514350"/>
              <a:gd name="connsiteX5941" fmla="*/ 2250281 w 6400800"/>
              <a:gd name="connsiteY5941" fmla="*/ 308134 h 514350"/>
              <a:gd name="connsiteX5942" fmla="*/ 2252186 w 6400800"/>
              <a:gd name="connsiteY5942" fmla="*/ 297656 h 514350"/>
              <a:gd name="connsiteX5943" fmla="*/ 2215991 w 6400800"/>
              <a:gd name="connsiteY5943" fmla="*/ 252889 h 514350"/>
              <a:gd name="connsiteX5944" fmla="*/ 2215991 w 6400800"/>
              <a:gd name="connsiteY5944" fmla="*/ 256699 h 514350"/>
              <a:gd name="connsiteX5945" fmla="*/ 2215991 w 6400800"/>
              <a:gd name="connsiteY5945" fmla="*/ 256699 h 514350"/>
              <a:gd name="connsiteX5946" fmla="*/ 2215991 w 6400800"/>
              <a:gd name="connsiteY5946" fmla="*/ 252889 h 514350"/>
              <a:gd name="connsiteX5947" fmla="*/ 2211229 w 6400800"/>
              <a:gd name="connsiteY5947" fmla="*/ 281464 h 514350"/>
              <a:gd name="connsiteX5948" fmla="*/ 2214086 w 6400800"/>
              <a:gd name="connsiteY5948" fmla="*/ 260509 h 514350"/>
              <a:gd name="connsiteX5949" fmla="*/ 2215039 w 6400800"/>
              <a:gd name="connsiteY5949" fmla="*/ 261461 h 514350"/>
              <a:gd name="connsiteX5950" fmla="*/ 2215039 w 6400800"/>
              <a:gd name="connsiteY5950" fmla="*/ 267176 h 514350"/>
              <a:gd name="connsiteX5951" fmla="*/ 2212181 w 6400800"/>
              <a:gd name="connsiteY5951" fmla="*/ 299561 h 514350"/>
              <a:gd name="connsiteX5952" fmla="*/ 2206466 w 6400800"/>
              <a:gd name="connsiteY5952" fmla="*/ 309086 h 514350"/>
              <a:gd name="connsiteX5953" fmla="*/ 2211229 w 6400800"/>
              <a:gd name="connsiteY5953" fmla="*/ 281464 h 514350"/>
              <a:gd name="connsiteX5954" fmla="*/ 2205514 w 6400800"/>
              <a:gd name="connsiteY5954" fmla="*/ 337661 h 514350"/>
              <a:gd name="connsiteX5955" fmla="*/ 2204561 w 6400800"/>
              <a:gd name="connsiteY5955" fmla="*/ 339566 h 514350"/>
              <a:gd name="connsiteX5956" fmla="*/ 2204561 w 6400800"/>
              <a:gd name="connsiteY5956" fmla="*/ 340519 h 514350"/>
              <a:gd name="connsiteX5957" fmla="*/ 2205514 w 6400800"/>
              <a:gd name="connsiteY5957" fmla="*/ 337661 h 514350"/>
              <a:gd name="connsiteX5958" fmla="*/ 2183606 w 6400800"/>
              <a:gd name="connsiteY5958" fmla="*/ 336709 h 514350"/>
              <a:gd name="connsiteX5959" fmla="*/ 2185511 w 6400800"/>
              <a:gd name="connsiteY5959" fmla="*/ 345281 h 514350"/>
              <a:gd name="connsiteX5960" fmla="*/ 2184559 w 6400800"/>
              <a:gd name="connsiteY5960" fmla="*/ 350044 h 514350"/>
              <a:gd name="connsiteX5961" fmla="*/ 2183606 w 6400800"/>
              <a:gd name="connsiteY5961" fmla="*/ 340519 h 514350"/>
              <a:gd name="connsiteX5962" fmla="*/ 2183606 w 6400800"/>
              <a:gd name="connsiteY5962" fmla="*/ 337661 h 514350"/>
              <a:gd name="connsiteX5963" fmla="*/ 2183606 w 6400800"/>
              <a:gd name="connsiteY5963" fmla="*/ 336709 h 514350"/>
              <a:gd name="connsiteX5964" fmla="*/ 2178844 w 6400800"/>
              <a:gd name="connsiteY5964" fmla="*/ 345281 h 514350"/>
              <a:gd name="connsiteX5965" fmla="*/ 2178844 w 6400800"/>
              <a:gd name="connsiteY5965" fmla="*/ 357664 h 514350"/>
              <a:gd name="connsiteX5966" fmla="*/ 2175986 w 6400800"/>
              <a:gd name="connsiteY5966" fmla="*/ 350996 h 514350"/>
              <a:gd name="connsiteX5967" fmla="*/ 2178844 w 6400800"/>
              <a:gd name="connsiteY5967" fmla="*/ 345281 h 514350"/>
              <a:gd name="connsiteX5968" fmla="*/ 2150269 w 6400800"/>
              <a:gd name="connsiteY5968" fmla="*/ 278606 h 514350"/>
              <a:gd name="connsiteX5969" fmla="*/ 2162651 w 6400800"/>
              <a:gd name="connsiteY5969" fmla="*/ 232886 h 514350"/>
              <a:gd name="connsiteX5970" fmla="*/ 2161699 w 6400800"/>
              <a:gd name="connsiteY5970" fmla="*/ 235744 h 514350"/>
              <a:gd name="connsiteX5971" fmla="*/ 2157889 w 6400800"/>
              <a:gd name="connsiteY5971" fmla="*/ 253841 h 514350"/>
              <a:gd name="connsiteX5972" fmla="*/ 2154079 w 6400800"/>
              <a:gd name="connsiteY5972" fmla="*/ 274796 h 514350"/>
              <a:gd name="connsiteX5973" fmla="*/ 2151221 w 6400800"/>
              <a:gd name="connsiteY5973" fmla="*/ 293846 h 514350"/>
              <a:gd name="connsiteX5974" fmla="*/ 2148364 w 6400800"/>
              <a:gd name="connsiteY5974" fmla="*/ 288131 h 514350"/>
              <a:gd name="connsiteX5975" fmla="*/ 2150269 w 6400800"/>
              <a:gd name="connsiteY5975" fmla="*/ 296704 h 514350"/>
              <a:gd name="connsiteX5976" fmla="*/ 2147411 w 6400800"/>
              <a:gd name="connsiteY5976" fmla="*/ 314801 h 514350"/>
              <a:gd name="connsiteX5977" fmla="*/ 2140744 w 6400800"/>
              <a:gd name="connsiteY5977" fmla="*/ 305276 h 514350"/>
              <a:gd name="connsiteX5978" fmla="*/ 2150269 w 6400800"/>
              <a:gd name="connsiteY5978" fmla="*/ 278606 h 514350"/>
              <a:gd name="connsiteX5979" fmla="*/ 2142649 w 6400800"/>
              <a:gd name="connsiteY5979" fmla="*/ 305276 h 514350"/>
              <a:gd name="connsiteX5980" fmla="*/ 2148364 w 6400800"/>
              <a:gd name="connsiteY5980" fmla="*/ 319564 h 514350"/>
              <a:gd name="connsiteX5981" fmla="*/ 2148364 w 6400800"/>
              <a:gd name="connsiteY5981" fmla="*/ 320516 h 514350"/>
              <a:gd name="connsiteX5982" fmla="*/ 2148364 w 6400800"/>
              <a:gd name="connsiteY5982" fmla="*/ 321469 h 514350"/>
              <a:gd name="connsiteX5983" fmla="*/ 2145506 w 6400800"/>
              <a:gd name="connsiteY5983" fmla="*/ 343376 h 514350"/>
              <a:gd name="connsiteX5984" fmla="*/ 2139791 w 6400800"/>
              <a:gd name="connsiteY5984" fmla="*/ 324326 h 514350"/>
              <a:gd name="connsiteX5985" fmla="*/ 2138839 w 6400800"/>
              <a:gd name="connsiteY5985" fmla="*/ 320516 h 514350"/>
              <a:gd name="connsiteX5986" fmla="*/ 2142649 w 6400800"/>
              <a:gd name="connsiteY5986" fmla="*/ 305276 h 514350"/>
              <a:gd name="connsiteX5987" fmla="*/ 2058829 w 6400800"/>
              <a:gd name="connsiteY5987" fmla="*/ 353854 h 514350"/>
              <a:gd name="connsiteX5988" fmla="*/ 2056924 w 6400800"/>
              <a:gd name="connsiteY5988" fmla="*/ 366236 h 514350"/>
              <a:gd name="connsiteX5989" fmla="*/ 2055971 w 6400800"/>
              <a:gd name="connsiteY5989" fmla="*/ 361474 h 514350"/>
              <a:gd name="connsiteX5990" fmla="*/ 2054066 w 6400800"/>
              <a:gd name="connsiteY5990" fmla="*/ 352901 h 514350"/>
              <a:gd name="connsiteX5991" fmla="*/ 2054066 w 6400800"/>
              <a:gd name="connsiteY5991" fmla="*/ 351949 h 514350"/>
              <a:gd name="connsiteX5992" fmla="*/ 2059781 w 6400800"/>
              <a:gd name="connsiteY5992" fmla="*/ 338614 h 514350"/>
              <a:gd name="connsiteX5993" fmla="*/ 2060734 w 6400800"/>
              <a:gd name="connsiteY5993" fmla="*/ 343376 h 514350"/>
              <a:gd name="connsiteX5994" fmla="*/ 2058829 w 6400800"/>
              <a:gd name="connsiteY5994" fmla="*/ 353854 h 514350"/>
              <a:gd name="connsiteX5995" fmla="*/ 2081689 w 6400800"/>
              <a:gd name="connsiteY5995" fmla="*/ 350044 h 514350"/>
              <a:gd name="connsiteX5996" fmla="*/ 2079784 w 6400800"/>
              <a:gd name="connsiteY5996" fmla="*/ 354806 h 514350"/>
              <a:gd name="connsiteX5997" fmla="*/ 2077879 w 6400800"/>
              <a:gd name="connsiteY5997" fmla="*/ 347186 h 514350"/>
              <a:gd name="connsiteX5998" fmla="*/ 2077879 w 6400800"/>
              <a:gd name="connsiteY5998" fmla="*/ 344329 h 514350"/>
              <a:gd name="connsiteX5999" fmla="*/ 2080736 w 6400800"/>
              <a:gd name="connsiteY5999" fmla="*/ 348139 h 514350"/>
              <a:gd name="connsiteX6000" fmla="*/ 2081689 w 6400800"/>
              <a:gd name="connsiteY6000" fmla="*/ 350044 h 514350"/>
              <a:gd name="connsiteX6001" fmla="*/ 2081689 w 6400800"/>
              <a:gd name="connsiteY6001" fmla="*/ 350044 h 514350"/>
              <a:gd name="connsiteX6002" fmla="*/ 2081689 w 6400800"/>
              <a:gd name="connsiteY6002" fmla="*/ 339566 h 514350"/>
              <a:gd name="connsiteX6003" fmla="*/ 2081689 w 6400800"/>
              <a:gd name="connsiteY6003" fmla="*/ 341471 h 514350"/>
              <a:gd name="connsiteX6004" fmla="*/ 2078831 w 6400800"/>
              <a:gd name="connsiteY6004" fmla="*/ 337661 h 514350"/>
              <a:gd name="connsiteX6005" fmla="*/ 2079784 w 6400800"/>
              <a:gd name="connsiteY6005" fmla="*/ 330041 h 514350"/>
              <a:gd name="connsiteX6006" fmla="*/ 2081689 w 6400800"/>
              <a:gd name="connsiteY6006" fmla="*/ 339566 h 514350"/>
              <a:gd name="connsiteX6007" fmla="*/ 2081689 w 6400800"/>
              <a:gd name="connsiteY6007" fmla="*/ 339566 h 514350"/>
              <a:gd name="connsiteX6008" fmla="*/ 2085499 w 6400800"/>
              <a:gd name="connsiteY6008" fmla="*/ 290036 h 514350"/>
              <a:gd name="connsiteX6009" fmla="*/ 2084546 w 6400800"/>
              <a:gd name="connsiteY6009" fmla="*/ 307181 h 514350"/>
              <a:gd name="connsiteX6010" fmla="*/ 2083594 w 6400800"/>
              <a:gd name="connsiteY6010" fmla="*/ 303371 h 514350"/>
              <a:gd name="connsiteX6011" fmla="*/ 2086451 w 6400800"/>
              <a:gd name="connsiteY6011" fmla="*/ 273844 h 514350"/>
              <a:gd name="connsiteX6012" fmla="*/ 2087404 w 6400800"/>
              <a:gd name="connsiteY6012" fmla="*/ 267176 h 514350"/>
              <a:gd name="connsiteX6013" fmla="*/ 2085499 w 6400800"/>
              <a:gd name="connsiteY6013" fmla="*/ 290036 h 514350"/>
              <a:gd name="connsiteX6014" fmla="*/ 2089309 w 6400800"/>
              <a:gd name="connsiteY6014" fmla="*/ 180499 h 514350"/>
              <a:gd name="connsiteX6015" fmla="*/ 2089309 w 6400800"/>
              <a:gd name="connsiteY6015" fmla="*/ 200501 h 514350"/>
              <a:gd name="connsiteX6016" fmla="*/ 2086451 w 6400800"/>
              <a:gd name="connsiteY6016" fmla="*/ 192881 h 514350"/>
              <a:gd name="connsiteX6017" fmla="*/ 2089309 w 6400800"/>
              <a:gd name="connsiteY6017" fmla="*/ 180499 h 514350"/>
              <a:gd name="connsiteX6018" fmla="*/ 2072164 w 6400800"/>
              <a:gd name="connsiteY6018" fmla="*/ 241459 h 514350"/>
              <a:gd name="connsiteX6019" fmla="*/ 2086451 w 6400800"/>
              <a:gd name="connsiteY6019" fmla="*/ 193834 h 514350"/>
              <a:gd name="connsiteX6020" fmla="*/ 2090261 w 6400800"/>
              <a:gd name="connsiteY6020" fmla="*/ 207169 h 514350"/>
              <a:gd name="connsiteX6021" fmla="*/ 2090261 w 6400800"/>
              <a:gd name="connsiteY6021" fmla="*/ 208121 h 514350"/>
              <a:gd name="connsiteX6022" fmla="*/ 2075974 w 6400800"/>
              <a:gd name="connsiteY6022" fmla="*/ 271939 h 514350"/>
              <a:gd name="connsiteX6023" fmla="*/ 2074069 w 6400800"/>
              <a:gd name="connsiteY6023" fmla="*/ 282416 h 514350"/>
              <a:gd name="connsiteX6024" fmla="*/ 2068354 w 6400800"/>
              <a:gd name="connsiteY6024" fmla="*/ 271939 h 514350"/>
              <a:gd name="connsiteX6025" fmla="*/ 2065496 w 6400800"/>
              <a:gd name="connsiteY6025" fmla="*/ 266224 h 514350"/>
              <a:gd name="connsiteX6026" fmla="*/ 2072164 w 6400800"/>
              <a:gd name="connsiteY6026" fmla="*/ 241459 h 514350"/>
              <a:gd name="connsiteX6027" fmla="*/ 2062639 w 6400800"/>
              <a:gd name="connsiteY6027" fmla="*/ 270034 h 514350"/>
              <a:gd name="connsiteX6028" fmla="*/ 2063591 w 6400800"/>
              <a:gd name="connsiteY6028" fmla="*/ 272891 h 514350"/>
              <a:gd name="connsiteX6029" fmla="*/ 2069306 w 6400800"/>
              <a:gd name="connsiteY6029" fmla="*/ 292894 h 514350"/>
              <a:gd name="connsiteX6030" fmla="*/ 2070259 w 6400800"/>
              <a:gd name="connsiteY6030" fmla="*/ 294799 h 514350"/>
              <a:gd name="connsiteX6031" fmla="*/ 2067401 w 6400800"/>
              <a:gd name="connsiteY6031" fmla="*/ 310039 h 514350"/>
              <a:gd name="connsiteX6032" fmla="*/ 2065496 w 6400800"/>
              <a:gd name="connsiteY6032" fmla="*/ 303371 h 514350"/>
              <a:gd name="connsiteX6033" fmla="*/ 2058829 w 6400800"/>
              <a:gd name="connsiteY6033" fmla="*/ 284321 h 514350"/>
              <a:gd name="connsiteX6034" fmla="*/ 2062639 w 6400800"/>
              <a:gd name="connsiteY6034" fmla="*/ 270034 h 514350"/>
              <a:gd name="connsiteX6035" fmla="*/ 2053114 w 6400800"/>
              <a:gd name="connsiteY6035" fmla="*/ 301466 h 514350"/>
              <a:gd name="connsiteX6036" fmla="*/ 2054066 w 6400800"/>
              <a:gd name="connsiteY6036" fmla="*/ 306229 h 514350"/>
              <a:gd name="connsiteX6037" fmla="*/ 2056924 w 6400800"/>
              <a:gd name="connsiteY6037" fmla="*/ 320516 h 514350"/>
              <a:gd name="connsiteX6038" fmla="*/ 2055971 w 6400800"/>
              <a:gd name="connsiteY6038" fmla="*/ 320516 h 514350"/>
              <a:gd name="connsiteX6039" fmla="*/ 2049304 w 6400800"/>
              <a:gd name="connsiteY6039" fmla="*/ 317659 h 514350"/>
              <a:gd name="connsiteX6040" fmla="*/ 2055971 w 6400800"/>
              <a:gd name="connsiteY6040" fmla="*/ 321469 h 514350"/>
              <a:gd name="connsiteX6041" fmla="*/ 2057876 w 6400800"/>
              <a:gd name="connsiteY6041" fmla="*/ 322421 h 514350"/>
              <a:gd name="connsiteX6042" fmla="*/ 2059781 w 6400800"/>
              <a:gd name="connsiteY6042" fmla="*/ 332899 h 514350"/>
              <a:gd name="connsiteX6043" fmla="*/ 2053114 w 6400800"/>
              <a:gd name="connsiteY6043" fmla="*/ 342424 h 514350"/>
              <a:gd name="connsiteX6044" fmla="*/ 2049304 w 6400800"/>
              <a:gd name="connsiteY6044" fmla="*/ 321469 h 514350"/>
              <a:gd name="connsiteX6045" fmla="*/ 2049304 w 6400800"/>
              <a:gd name="connsiteY6045" fmla="*/ 315754 h 514350"/>
              <a:gd name="connsiteX6046" fmla="*/ 2053114 w 6400800"/>
              <a:gd name="connsiteY6046" fmla="*/ 301466 h 514350"/>
              <a:gd name="connsiteX6047" fmla="*/ 2044541 w 6400800"/>
              <a:gd name="connsiteY6047" fmla="*/ 260509 h 514350"/>
              <a:gd name="connsiteX6048" fmla="*/ 2044541 w 6400800"/>
              <a:gd name="connsiteY6048" fmla="*/ 260509 h 514350"/>
              <a:gd name="connsiteX6049" fmla="*/ 2044541 w 6400800"/>
              <a:gd name="connsiteY6049" fmla="*/ 259556 h 514350"/>
              <a:gd name="connsiteX6050" fmla="*/ 2044541 w 6400800"/>
              <a:gd name="connsiteY6050" fmla="*/ 260509 h 514350"/>
              <a:gd name="connsiteX6051" fmla="*/ 2019776 w 6400800"/>
              <a:gd name="connsiteY6051" fmla="*/ 188119 h 514350"/>
              <a:gd name="connsiteX6052" fmla="*/ 2019776 w 6400800"/>
              <a:gd name="connsiteY6052" fmla="*/ 185261 h 514350"/>
              <a:gd name="connsiteX6053" fmla="*/ 2020729 w 6400800"/>
              <a:gd name="connsiteY6053" fmla="*/ 177641 h 514350"/>
              <a:gd name="connsiteX6054" fmla="*/ 2020729 w 6400800"/>
              <a:gd name="connsiteY6054" fmla="*/ 189071 h 514350"/>
              <a:gd name="connsiteX6055" fmla="*/ 2021681 w 6400800"/>
              <a:gd name="connsiteY6055" fmla="*/ 220504 h 514350"/>
              <a:gd name="connsiteX6056" fmla="*/ 2023586 w 6400800"/>
              <a:gd name="connsiteY6056" fmla="*/ 244316 h 514350"/>
              <a:gd name="connsiteX6057" fmla="*/ 2022634 w 6400800"/>
              <a:gd name="connsiteY6057" fmla="*/ 247174 h 514350"/>
              <a:gd name="connsiteX6058" fmla="*/ 2016919 w 6400800"/>
              <a:gd name="connsiteY6058" fmla="*/ 222409 h 514350"/>
              <a:gd name="connsiteX6059" fmla="*/ 2019776 w 6400800"/>
              <a:gd name="connsiteY6059" fmla="*/ 188119 h 514350"/>
              <a:gd name="connsiteX6060" fmla="*/ 1999774 w 6400800"/>
              <a:gd name="connsiteY6060" fmla="*/ 298609 h 514350"/>
              <a:gd name="connsiteX6061" fmla="*/ 1999774 w 6400800"/>
              <a:gd name="connsiteY6061" fmla="*/ 304324 h 514350"/>
              <a:gd name="connsiteX6062" fmla="*/ 1997869 w 6400800"/>
              <a:gd name="connsiteY6062" fmla="*/ 310039 h 514350"/>
              <a:gd name="connsiteX6063" fmla="*/ 1999774 w 6400800"/>
              <a:gd name="connsiteY6063" fmla="*/ 298609 h 514350"/>
              <a:gd name="connsiteX6064" fmla="*/ 1992154 w 6400800"/>
              <a:gd name="connsiteY6064" fmla="*/ 349091 h 514350"/>
              <a:gd name="connsiteX6065" fmla="*/ 1992154 w 6400800"/>
              <a:gd name="connsiteY6065" fmla="*/ 359569 h 514350"/>
              <a:gd name="connsiteX6066" fmla="*/ 1992154 w 6400800"/>
              <a:gd name="connsiteY6066" fmla="*/ 369094 h 514350"/>
              <a:gd name="connsiteX6067" fmla="*/ 1988344 w 6400800"/>
              <a:gd name="connsiteY6067" fmla="*/ 373856 h 514350"/>
              <a:gd name="connsiteX6068" fmla="*/ 1992154 w 6400800"/>
              <a:gd name="connsiteY6068" fmla="*/ 349091 h 514350"/>
              <a:gd name="connsiteX6069" fmla="*/ 1987391 w 6400800"/>
              <a:gd name="connsiteY6069" fmla="*/ 381476 h 514350"/>
              <a:gd name="connsiteX6070" fmla="*/ 1987391 w 6400800"/>
              <a:gd name="connsiteY6070" fmla="*/ 381476 h 514350"/>
              <a:gd name="connsiteX6071" fmla="*/ 1992154 w 6400800"/>
              <a:gd name="connsiteY6071" fmla="*/ 372904 h 514350"/>
              <a:gd name="connsiteX6072" fmla="*/ 1992154 w 6400800"/>
              <a:gd name="connsiteY6072" fmla="*/ 379571 h 514350"/>
              <a:gd name="connsiteX6073" fmla="*/ 1991201 w 6400800"/>
              <a:gd name="connsiteY6073" fmla="*/ 386239 h 514350"/>
              <a:gd name="connsiteX6074" fmla="*/ 1988344 w 6400800"/>
              <a:gd name="connsiteY6074" fmla="*/ 400526 h 514350"/>
              <a:gd name="connsiteX6075" fmla="*/ 1988344 w 6400800"/>
              <a:gd name="connsiteY6075" fmla="*/ 399574 h 514350"/>
              <a:gd name="connsiteX6076" fmla="*/ 1985486 w 6400800"/>
              <a:gd name="connsiteY6076" fmla="*/ 392906 h 514350"/>
              <a:gd name="connsiteX6077" fmla="*/ 1987391 w 6400800"/>
              <a:gd name="connsiteY6077" fmla="*/ 381476 h 514350"/>
              <a:gd name="connsiteX6078" fmla="*/ 1968341 w 6400800"/>
              <a:gd name="connsiteY6078" fmla="*/ 290989 h 514350"/>
              <a:gd name="connsiteX6079" fmla="*/ 1967389 w 6400800"/>
              <a:gd name="connsiteY6079" fmla="*/ 297656 h 514350"/>
              <a:gd name="connsiteX6080" fmla="*/ 1966436 w 6400800"/>
              <a:gd name="connsiteY6080" fmla="*/ 305276 h 514350"/>
              <a:gd name="connsiteX6081" fmla="*/ 1965484 w 6400800"/>
              <a:gd name="connsiteY6081" fmla="*/ 318611 h 514350"/>
              <a:gd name="connsiteX6082" fmla="*/ 1964531 w 6400800"/>
              <a:gd name="connsiteY6082" fmla="*/ 304324 h 514350"/>
              <a:gd name="connsiteX6083" fmla="*/ 1964531 w 6400800"/>
              <a:gd name="connsiteY6083" fmla="*/ 300514 h 514350"/>
              <a:gd name="connsiteX6084" fmla="*/ 1968341 w 6400800"/>
              <a:gd name="connsiteY6084" fmla="*/ 290989 h 514350"/>
              <a:gd name="connsiteX6085" fmla="*/ 1937861 w 6400800"/>
              <a:gd name="connsiteY6085" fmla="*/ 310039 h 514350"/>
              <a:gd name="connsiteX6086" fmla="*/ 1937861 w 6400800"/>
              <a:gd name="connsiteY6086" fmla="*/ 302419 h 514350"/>
              <a:gd name="connsiteX6087" fmla="*/ 1937861 w 6400800"/>
              <a:gd name="connsiteY6087" fmla="*/ 295751 h 514350"/>
              <a:gd name="connsiteX6088" fmla="*/ 1938814 w 6400800"/>
              <a:gd name="connsiteY6088" fmla="*/ 306229 h 514350"/>
              <a:gd name="connsiteX6089" fmla="*/ 1937861 w 6400800"/>
              <a:gd name="connsiteY6089" fmla="*/ 310039 h 514350"/>
              <a:gd name="connsiteX6090" fmla="*/ 1938814 w 6400800"/>
              <a:gd name="connsiteY6090" fmla="*/ 272891 h 514350"/>
              <a:gd name="connsiteX6091" fmla="*/ 1936909 w 6400800"/>
              <a:gd name="connsiteY6091" fmla="*/ 266224 h 514350"/>
              <a:gd name="connsiteX6092" fmla="*/ 1936909 w 6400800"/>
              <a:gd name="connsiteY6092" fmla="*/ 261461 h 514350"/>
              <a:gd name="connsiteX6093" fmla="*/ 1936909 w 6400800"/>
              <a:gd name="connsiteY6093" fmla="*/ 246221 h 514350"/>
              <a:gd name="connsiteX6094" fmla="*/ 1938814 w 6400800"/>
              <a:gd name="connsiteY6094" fmla="*/ 272891 h 514350"/>
              <a:gd name="connsiteX6095" fmla="*/ 1900714 w 6400800"/>
              <a:gd name="connsiteY6095" fmla="*/ 338614 h 514350"/>
              <a:gd name="connsiteX6096" fmla="*/ 1900714 w 6400800"/>
              <a:gd name="connsiteY6096" fmla="*/ 333851 h 514350"/>
              <a:gd name="connsiteX6097" fmla="*/ 1902619 w 6400800"/>
              <a:gd name="connsiteY6097" fmla="*/ 329089 h 514350"/>
              <a:gd name="connsiteX6098" fmla="*/ 1904524 w 6400800"/>
              <a:gd name="connsiteY6098" fmla="*/ 325279 h 514350"/>
              <a:gd name="connsiteX6099" fmla="*/ 1900714 w 6400800"/>
              <a:gd name="connsiteY6099" fmla="*/ 338614 h 514350"/>
              <a:gd name="connsiteX6100" fmla="*/ 1915954 w 6400800"/>
              <a:gd name="connsiteY6100" fmla="*/ 436721 h 514350"/>
              <a:gd name="connsiteX6101" fmla="*/ 1915954 w 6400800"/>
              <a:gd name="connsiteY6101" fmla="*/ 433864 h 514350"/>
              <a:gd name="connsiteX6102" fmla="*/ 1916906 w 6400800"/>
              <a:gd name="connsiteY6102" fmla="*/ 434816 h 514350"/>
              <a:gd name="connsiteX6103" fmla="*/ 1915954 w 6400800"/>
              <a:gd name="connsiteY6103" fmla="*/ 436721 h 514350"/>
              <a:gd name="connsiteX6104" fmla="*/ 1920716 w 6400800"/>
              <a:gd name="connsiteY6104" fmla="*/ 401479 h 514350"/>
              <a:gd name="connsiteX6105" fmla="*/ 1919764 w 6400800"/>
              <a:gd name="connsiteY6105" fmla="*/ 407194 h 514350"/>
              <a:gd name="connsiteX6106" fmla="*/ 1917859 w 6400800"/>
              <a:gd name="connsiteY6106" fmla="*/ 404336 h 514350"/>
              <a:gd name="connsiteX6107" fmla="*/ 1919764 w 6400800"/>
              <a:gd name="connsiteY6107" fmla="*/ 398621 h 514350"/>
              <a:gd name="connsiteX6108" fmla="*/ 1920716 w 6400800"/>
              <a:gd name="connsiteY6108" fmla="*/ 401479 h 514350"/>
              <a:gd name="connsiteX6109" fmla="*/ 1917859 w 6400800"/>
              <a:gd name="connsiteY6109" fmla="*/ 331946 h 514350"/>
              <a:gd name="connsiteX6110" fmla="*/ 1919764 w 6400800"/>
              <a:gd name="connsiteY6110" fmla="*/ 337661 h 514350"/>
              <a:gd name="connsiteX6111" fmla="*/ 1919764 w 6400800"/>
              <a:gd name="connsiteY6111" fmla="*/ 337661 h 514350"/>
              <a:gd name="connsiteX6112" fmla="*/ 1918811 w 6400800"/>
              <a:gd name="connsiteY6112" fmla="*/ 338614 h 514350"/>
              <a:gd name="connsiteX6113" fmla="*/ 1916906 w 6400800"/>
              <a:gd name="connsiteY6113" fmla="*/ 342424 h 514350"/>
              <a:gd name="connsiteX6114" fmla="*/ 1916906 w 6400800"/>
              <a:gd name="connsiteY6114" fmla="*/ 341471 h 514350"/>
              <a:gd name="connsiteX6115" fmla="*/ 1915954 w 6400800"/>
              <a:gd name="connsiteY6115" fmla="*/ 344329 h 514350"/>
              <a:gd name="connsiteX6116" fmla="*/ 1915001 w 6400800"/>
              <a:gd name="connsiteY6116" fmla="*/ 345281 h 514350"/>
              <a:gd name="connsiteX6117" fmla="*/ 1917859 w 6400800"/>
              <a:gd name="connsiteY6117" fmla="*/ 331946 h 514350"/>
              <a:gd name="connsiteX6118" fmla="*/ 1919764 w 6400800"/>
              <a:gd name="connsiteY6118" fmla="*/ 360521 h 514350"/>
              <a:gd name="connsiteX6119" fmla="*/ 1919764 w 6400800"/>
              <a:gd name="connsiteY6119" fmla="*/ 364331 h 514350"/>
              <a:gd name="connsiteX6120" fmla="*/ 1915001 w 6400800"/>
              <a:gd name="connsiteY6120" fmla="*/ 373856 h 514350"/>
              <a:gd name="connsiteX6121" fmla="*/ 1908334 w 6400800"/>
              <a:gd name="connsiteY6121" fmla="*/ 388144 h 514350"/>
              <a:gd name="connsiteX6122" fmla="*/ 1907381 w 6400800"/>
              <a:gd name="connsiteY6122" fmla="*/ 387191 h 514350"/>
              <a:gd name="connsiteX6123" fmla="*/ 1907381 w 6400800"/>
              <a:gd name="connsiteY6123" fmla="*/ 385286 h 514350"/>
              <a:gd name="connsiteX6124" fmla="*/ 1910239 w 6400800"/>
              <a:gd name="connsiteY6124" fmla="*/ 380524 h 514350"/>
              <a:gd name="connsiteX6125" fmla="*/ 1919764 w 6400800"/>
              <a:gd name="connsiteY6125" fmla="*/ 360521 h 514350"/>
              <a:gd name="connsiteX6126" fmla="*/ 1910239 w 6400800"/>
              <a:gd name="connsiteY6126" fmla="*/ 299561 h 514350"/>
              <a:gd name="connsiteX6127" fmla="*/ 1908334 w 6400800"/>
              <a:gd name="connsiteY6127" fmla="*/ 305276 h 514350"/>
              <a:gd name="connsiteX6128" fmla="*/ 1908334 w 6400800"/>
              <a:gd name="connsiteY6128" fmla="*/ 305276 h 514350"/>
              <a:gd name="connsiteX6129" fmla="*/ 1910239 w 6400800"/>
              <a:gd name="connsiteY6129" fmla="*/ 299561 h 514350"/>
              <a:gd name="connsiteX6130" fmla="*/ 1906429 w 6400800"/>
              <a:gd name="connsiteY6130" fmla="*/ 313849 h 514350"/>
              <a:gd name="connsiteX6131" fmla="*/ 1908334 w 6400800"/>
              <a:gd name="connsiteY6131" fmla="*/ 309086 h 514350"/>
              <a:gd name="connsiteX6132" fmla="*/ 1908334 w 6400800"/>
              <a:gd name="connsiteY6132" fmla="*/ 310039 h 514350"/>
              <a:gd name="connsiteX6133" fmla="*/ 1906429 w 6400800"/>
              <a:gd name="connsiteY6133" fmla="*/ 315754 h 514350"/>
              <a:gd name="connsiteX6134" fmla="*/ 1905476 w 6400800"/>
              <a:gd name="connsiteY6134" fmla="*/ 316706 h 514350"/>
              <a:gd name="connsiteX6135" fmla="*/ 1906429 w 6400800"/>
              <a:gd name="connsiteY6135" fmla="*/ 313849 h 514350"/>
              <a:gd name="connsiteX6136" fmla="*/ 1893094 w 6400800"/>
              <a:gd name="connsiteY6136" fmla="*/ 259556 h 514350"/>
              <a:gd name="connsiteX6137" fmla="*/ 1894046 w 6400800"/>
              <a:gd name="connsiteY6137" fmla="*/ 256699 h 514350"/>
              <a:gd name="connsiteX6138" fmla="*/ 1894999 w 6400800"/>
              <a:gd name="connsiteY6138" fmla="*/ 256699 h 514350"/>
              <a:gd name="connsiteX6139" fmla="*/ 1899761 w 6400800"/>
              <a:gd name="connsiteY6139" fmla="*/ 260509 h 514350"/>
              <a:gd name="connsiteX6140" fmla="*/ 1904524 w 6400800"/>
              <a:gd name="connsiteY6140" fmla="*/ 275749 h 514350"/>
              <a:gd name="connsiteX6141" fmla="*/ 1895951 w 6400800"/>
              <a:gd name="connsiteY6141" fmla="*/ 297656 h 514350"/>
              <a:gd name="connsiteX6142" fmla="*/ 1894046 w 6400800"/>
              <a:gd name="connsiteY6142" fmla="*/ 281464 h 514350"/>
              <a:gd name="connsiteX6143" fmla="*/ 1892141 w 6400800"/>
              <a:gd name="connsiteY6143" fmla="*/ 270034 h 514350"/>
              <a:gd name="connsiteX6144" fmla="*/ 1893094 w 6400800"/>
              <a:gd name="connsiteY6144" fmla="*/ 272891 h 514350"/>
              <a:gd name="connsiteX6145" fmla="*/ 1893094 w 6400800"/>
              <a:gd name="connsiteY6145" fmla="*/ 259556 h 514350"/>
              <a:gd name="connsiteX6146" fmla="*/ 1841659 w 6400800"/>
              <a:gd name="connsiteY6146" fmla="*/ 297656 h 514350"/>
              <a:gd name="connsiteX6147" fmla="*/ 1840706 w 6400800"/>
              <a:gd name="connsiteY6147" fmla="*/ 313849 h 514350"/>
              <a:gd name="connsiteX6148" fmla="*/ 1838801 w 6400800"/>
              <a:gd name="connsiteY6148" fmla="*/ 294799 h 514350"/>
              <a:gd name="connsiteX6149" fmla="*/ 1838801 w 6400800"/>
              <a:gd name="connsiteY6149" fmla="*/ 290989 h 514350"/>
              <a:gd name="connsiteX6150" fmla="*/ 1841659 w 6400800"/>
              <a:gd name="connsiteY6150" fmla="*/ 297656 h 514350"/>
              <a:gd name="connsiteX6151" fmla="*/ 1822609 w 6400800"/>
              <a:gd name="connsiteY6151" fmla="*/ 363379 h 514350"/>
              <a:gd name="connsiteX6152" fmla="*/ 1826419 w 6400800"/>
              <a:gd name="connsiteY6152" fmla="*/ 353854 h 514350"/>
              <a:gd name="connsiteX6153" fmla="*/ 1827371 w 6400800"/>
              <a:gd name="connsiteY6153" fmla="*/ 364331 h 514350"/>
              <a:gd name="connsiteX6154" fmla="*/ 1823561 w 6400800"/>
              <a:gd name="connsiteY6154" fmla="*/ 368141 h 514350"/>
              <a:gd name="connsiteX6155" fmla="*/ 1822609 w 6400800"/>
              <a:gd name="connsiteY6155" fmla="*/ 363379 h 514350"/>
              <a:gd name="connsiteX6156" fmla="*/ 1828324 w 6400800"/>
              <a:gd name="connsiteY6156" fmla="*/ 403384 h 514350"/>
              <a:gd name="connsiteX6157" fmla="*/ 1827371 w 6400800"/>
              <a:gd name="connsiteY6157" fmla="*/ 400526 h 514350"/>
              <a:gd name="connsiteX6158" fmla="*/ 1825466 w 6400800"/>
              <a:gd name="connsiteY6158" fmla="*/ 381476 h 514350"/>
              <a:gd name="connsiteX6159" fmla="*/ 1828324 w 6400800"/>
              <a:gd name="connsiteY6159" fmla="*/ 377666 h 514350"/>
              <a:gd name="connsiteX6160" fmla="*/ 1829276 w 6400800"/>
              <a:gd name="connsiteY6160" fmla="*/ 399574 h 514350"/>
              <a:gd name="connsiteX6161" fmla="*/ 1828324 w 6400800"/>
              <a:gd name="connsiteY6161" fmla="*/ 403384 h 514350"/>
              <a:gd name="connsiteX6162" fmla="*/ 1833086 w 6400800"/>
              <a:gd name="connsiteY6162" fmla="*/ 339566 h 514350"/>
              <a:gd name="connsiteX6163" fmla="*/ 1833086 w 6400800"/>
              <a:gd name="connsiteY6163" fmla="*/ 339566 h 514350"/>
              <a:gd name="connsiteX6164" fmla="*/ 1833086 w 6400800"/>
              <a:gd name="connsiteY6164" fmla="*/ 340519 h 514350"/>
              <a:gd name="connsiteX6165" fmla="*/ 1833086 w 6400800"/>
              <a:gd name="connsiteY6165" fmla="*/ 339566 h 514350"/>
              <a:gd name="connsiteX6166" fmla="*/ 1824514 w 6400800"/>
              <a:gd name="connsiteY6166" fmla="*/ 272891 h 514350"/>
              <a:gd name="connsiteX6167" fmla="*/ 1824514 w 6400800"/>
              <a:gd name="connsiteY6167" fmla="*/ 263366 h 514350"/>
              <a:gd name="connsiteX6168" fmla="*/ 1835944 w 6400800"/>
              <a:gd name="connsiteY6168" fmla="*/ 285274 h 514350"/>
              <a:gd name="connsiteX6169" fmla="*/ 1834991 w 6400800"/>
              <a:gd name="connsiteY6169" fmla="*/ 294799 h 514350"/>
              <a:gd name="connsiteX6170" fmla="*/ 1834039 w 6400800"/>
              <a:gd name="connsiteY6170" fmla="*/ 320516 h 514350"/>
              <a:gd name="connsiteX6171" fmla="*/ 1834039 w 6400800"/>
              <a:gd name="connsiteY6171" fmla="*/ 330994 h 514350"/>
              <a:gd name="connsiteX6172" fmla="*/ 1833086 w 6400800"/>
              <a:gd name="connsiteY6172" fmla="*/ 331946 h 514350"/>
              <a:gd name="connsiteX6173" fmla="*/ 1832134 w 6400800"/>
              <a:gd name="connsiteY6173" fmla="*/ 332899 h 514350"/>
              <a:gd name="connsiteX6174" fmla="*/ 1827371 w 6400800"/>
              <a:gd name="connsiteY6174" fmla="*/ 316706 h 514350"/>
              <a:gd name="connsiteX6175" fmla="*/ 1822609 w 6400800"/>
              <a:gd name="connsiteY6175" fmla="*/ 303371 h 514350"/>
              <a:gd name="connsiteX6176" fmla="*/ 1824514 w 6400800"/>
              <a:gd name="connsiteY6176" fmla="*/ 272891 h 514350"/>
              <a:gd name="connsiteX6177" fmla="*/ 1822609 w 6400800"/>
              <a:gd name="connsiteY6177" fmla="*/ 309086 h 514350"/>
              <a:gd name="connsiteX6178" fmla="*/ 1823561 w 6400800"/>
              <a:gd name="connsiteY6178" fmla="*/ 317659 h 514350"/>
              <a:gd name="connsiteX6179" fmla="*/ 1825466 w 6400800"/>
              <a:gd name="connsiteY6179" fmla="*/ 338614 h 514350"/>
              <a:gd name="connsiteX6180" fmla="*/ 1825466 w 6400800"/>
              <a:gd name="connsiteY6180" fmla="*/ 340519 h 514350"/>
              <a:gd name="connsiteX6181" fmla="*/ 1820704 w 6400800"/>
              <a:gd name="connsiteY6181" fmla="*/ 348139 h 514350"/>
              <a:gd name="connsiteX6182" fmla="*/ 1820704 w 6400800"/>
              <a:gd name="connsiteY6182" fmla="*/ 332899 h 514350"/>
              <a:gd name="connsiteX6183" fmla="*/ 1820704 w 6400800"/>
              <a:gd name="connsiteY6183" fmla="*/ 331946 h 514350"/>
              <a:gd name="connsiteX6184" fmla="*/ 1822609 w 6400800"/>
              <a:gd name="connsiteY6184" fmla="*/ 309086 h 514350"/>
              <a:gd name="connsiteX6185" fmla="*/ 1763554 w 6400800"/>
              <a:gd name="connsiteY6185" fmla="*/ 411956 h 514350"/>
              <a:gd name="connsiteX6186" fmla="*/ 1762601 w 6400800"/>
              <a:gd name="connsiteY6186" fmla="*/ 406241 h 514350"/>
              <a:gd name="connsiteX6187" fmla="*/ 1761649 w 6400800"/>
              <a:gd name="connsiteY6187" fmla="*/ 397669 h 514350"/>
              <a:gd name="connsiteX6188" fmla="*/ 1761649 w 6400800"/>
              <a:gd name="connsiteY6188" fmla="*/ 397669 h 514350"/>
              <a:gd name="connsiteX6189" fmla="*/ 1764506 w 6400800"/>
              <a:gd name="connsiteY6189" fmla="*/ 400526 h 514350"/>
              <a:gd name="connsiteX6190" fmla="*/ 1763554 w 6400800"/>
              <a:gd name="connsiteY6190" fmla="*/ 411956 h 514350"/>
              <a:gd name="connsiteX6191" fmla="*/ 1766411 w 6400800"/>
              <a:gd name="connsiteY6191" fmla="*/ 379571 h 514350"/>
              <a:gd name="connsiteX6192" fmla="*/ 1766411 w 6400800"/>
              <a:gd name="connsiteY6192" fmla="*/ 379571 h 514350"/>
              <a:gd name="connsiteX6193" fmla="*/ 1766411 w 6400800"/>
              <a:gd name="connsiteY6193" fmla="*/ 377666 h 514350"/>
              <a:gd name="connsiteX6194" fmla="*/ 1766411 w 6400800"/>
              <a:gd name="connsiteY6194" fmla="*/ 379571 h 514350"/>
              <a:gd name="connsiteX6195" fmla="*/ 1792129 w 6400800"/>
              <a:gd name="connsiteY6195" fmla="*/ 251936 h 514350"/>
              <a:gd name="connsiteX6196" fmla="*/ 1802606 w 6400800"/>
              <a:gd name="connsiteY6196" fmla="*/ 219551 h 514350"/>
              <a:gd name="connsiteX6197" fmla="*/ 1802606 w 6400800"/>
              <a:gd name="connsiteY6197" fmla="*/ 219551 h 514350"/>
              <a:gd name="connsiteX6198" fmla="*/ 1801654 w 6400800"/>
              <a:gd name="connsiteY6198" fmla="*/ 274796 h 514350"/>
              <a:gd name="connsiteX6199" fmla="*/ 1800701 w 6400800"/>
              <a:gd name="connsiteY6199" fmla="*/ 327184 h 514350"/>
              <a:gd name="connsiteX6200" fmla="*/ 1794034 w 6400800"/>
              <a:gd name="connsiteY6200" fmla="*/ 310991 h 514350"/>
              <a:gd name="connsiteX6201" fmla="*/ 1788319 w 6400800"/>
              <a:gd name="connsiteY6201" fmla="*/ 294799 h 514350"/>
              <a:gd name="connsiteX6202" fmla="*/ 1787366 w 6400800"/>
              <a:gd name="connsiteY6202" fmla="*/ 292894 h 514350"/>
              <a:gd name="connsiteX6203" fmla="*/ 1786414 w 6400800"/>
              <a:gd name="connsiteY6203" fmla="*/ 287179 h 514350"/>
              <a:gd name="connsiteX6204" fmla="*/ 1788319 w 6400800"/>
              <a:gd name="connsiteY6204" fmla="*/ 279559 h 514350"/>
              <a:gd name="connsiteX6205" fmla="*/ 1787366 w 6400800"/>
              <a:gd name="connsiteY6205" fmla="*/ 275749 h 514350"/>
              <a:gd name="connsiteX6206" fmla="*/ 1785461 w 6400800"/>
              <a:gd name="connsiteY6206" fmla="*/ 274796 h 514350"/>
              <a:gd name="connsiteX6207" fmla="*/ 1785461 w 6400800"/>
              <a:gd name="connsiteY6207" fmla="*/ 274796 h 514350"/>
              <a:gd name="connsiteX6208" fmla="*/ 1792129 w 6400800"/>
              <a:gd name="connsiteY6208" fmla="*/ 251936 h 514350"/>
              <a:gd name="connsiteX6209" fmla="*/ 1785461 w 6400800"/>
              <a:gd name="connsiteY6209" fmla="*/ 276701 h 514350"/>
              <a:gd name="connsiteX6210" fmla="*/ 1786414 w 6400800"/>
              <a:gd name="connsiteY6210" fmla="*/ 278606 h 514350"/>
              <a:gd name="connsiteX6211" fmla="*/ 1786414 w 6400800"/>
              <a:gd name="connsiteY6211" fmla="*/ 282416 h 514350"/>
              <a:gd name="connsiteX6212" fmla="*/ 1785461 w 6400800"/>
              <a:gd name="connsiteY6212" fmla="*/ 276701 h 514350"/>
              <a:gd name="connsiteX6213" fmla="*/ 1785461 w 6400800"/>
              <a:gd name="connsiteY6213" fmla="*/ 276701 h 514350"/>
              <a:gd name="connsiteX6214" fmla="*/ 1776889 w 6400800"/>
              <a:gd name="connsiteY6214" fmla="*/ 330994 h 514350"/>
              <a:gd name="connsiteX6215" fmla="*/ 1785461 w 6400800"/>
              <a:gd name="connsiteY6215" fmla="*/ 376714 h 514350"/>
              <a:gd name="connsiteX6216" fmla="*/ 1786414 w 6400800"/>
              <a:gd name="connsiteY6216" fmla="*/ 385286 h 514350"/>
              <a:gd name="connsiteX6217" fmla="*/ 1784509 w 6400800"/>
              <a:gd name="connsiteY6217" fmla="*/ 382429 h 514350"/>
              <a:gd name="connsiteX6218" fmla="*/ 1785461 w 6400800"/>
              <a:gd name="connsiteY6218" fmla="*/ 374809 h 514350"/>
              <a:gd name="connsiteX6219" fmla="*/ 1783556 w 6400800"/>
              <a:gd name="connsiteY6219" fmla="*/ 380524 h 514350"/>
              <a:gd name="connsiteX6220" fmla="*/ 1776889 w 6400800"/>
              <a:gd name="connsiteY6220" fmla="*/ 370999 h 514350"/>
              <a:gd name="connsiteX6221" fmla="*/ 1776889 w 6400800"/>
              <a:gd name="connsiteY6221" fmla="*/ 337661 h 514350"/>
              <a:gd name="connsiteX6222" fmla="*/ 1776889 w 6400800"/>
              <a:gd name="connsiteY6222" fmla="*/ 330994 h 514350"/>
              <a:gd name="connsiteX6223" fmla="*/ 1755934 w 6400800"/>
              <a:gd name="connsiteY6223" fmla="*/ 211931 h 514350"/>
              <a:gd name="connsiteX6224" fmla="*/ 1761649 w 6400800"/>
              <a:gd name="connsiteY6224" fmla="*/ 233839 h 514350"/>
              <a:gd name="connsiteX6225" fmla="*/ 1762601 w 6400800"/>
              <a:gd name="connsiteY6225" fmla="*/ 238601 h 514350"/>
              <a:gd name="connsiteX6226" fmla="*/ 1760696 w 6400800"/>
              <a:gd name="connsiteY6226" fmla="*/ 234791 h 514350"/>
              <a:gd name="connsiteX6227" fmla="*/ 1759744 w 6400800"/>
              <a:gd name="connsiteY6227" fmla="*/ 230981 h 514350"/>
              <a:gd name="connsiteX6228" fmla="*/ 1759744 w 6400800"/>
              <a:gd name="connsiteY6228" fmla="*/ 232886 h 514350"/>
              <a:gd name="connsiteX6229" fmla="*/ 1756886 w 6400800"/>
              <a:gd name="connsiteY6229" fmla="*/ 227171 h 514350"/>
              <a:gd name="connsiteX6230" fmla="*/ 1754981 w 6400800"/>
              <a:gd name="connsiteY6230" fmla="*/ 223361 h 514350"/>
              <a:gd name="connsiteX6231" fmla="*/ 1755934 w 6400800"/>
              <a:gd name="connsiteY6231" fmla="*/ 211931 h 514350"/>
              <a:gd name="connsiteX6232" fmla="*/ 1754981 w 6400800"/>
              <a:gd name="connsiteY6232" fmla="*/ 232886 h 514350"/>
              <a:gd name="connsiteX6233" fmla="*/ 1755934 w 6400800"/>
              <a:gd name="connsiteY6233" fmla="*/ 235744 h 514350"/>
              <a:gd name="connsiteX6234" fmla="*/ 1754981 w 6400800"/>
              <a:gd name="connsiteY6234" fmla="*/ 240506 h 514350"/>
              <a:gd name="connsiteX6235" fmla="*/ 1754981 w 6400800"/>
              <a:gd name="connsiteY6235" fmla="*/ 232886 h 514350"/>
              <a:gd name="connsiteX6236" fmla="*/ 1754029 w 6400800"/>
              <a:gd name="connsiteY6236" fmla="*/ 281464 h 514350"/>
              <a:gd name="connsiteX6237" fmla="*/ 1754981 w 6400800"/>
              <a:gd name="connsiteY6237" fmla="*/ 252889 h 514350"/>
              <a:gd name="connsiteX6238" fmla="*/ 1756886 w 6400800"/>
              <a:gd name="connsiteY6238" fmla="*/ 236696 h 514350"/>
              <a:gd name="connsiteX6239" fmla="*/ 1763554 w 6400800"/>
              <a:gd name="connsiteY6239" fmla="*/ 256699 h 514350"/>
              <a:gd name="connsiteX6240" fmla="*/ 1768316 w 6400800"/>
              <a:gd name="connsiteY6240" fmla="*/ 286226 h 514350"/>
              <a:gd name="connsiteX6241" fmla="*/ 1754981 w 6400800"/>
              <a:gd name="connsiteY6241" fmla="*/ 322421 h 514350"/>
              <a:gd name="connsiteX6242" fmla="*/ 1754029 w 6400800"/>
              <a:gd name="connsiteY6242" fmla="*/ 317659 h 514350"/>
              <a:gd name="connsiteX6243" fmla="*/ 1754029 w 6400800"/>
              <a:gd name="connsiteY6243" fmla="*/ 316706 h 514350"/>
              <a:gd name="connsiteX6244" fmla="*/ 1754029 w 6400800"/>
              <a:gd name="connsiteY6244" fmla="*/ 281464 h 514350"/>
              <a:gd name="connsiteX6245" fmla="*/ 1687354 w 6400800"/>
              <a:gd name="connsiteY6245" fmla="*/ 295751 h 514350"/>
              <a:gd name="connsiteX6246" fmla="*/ 1685449 w 6400800"/>
              <a:gd name="connsiteY6246" fmla="*/ 314801 h 514350"/>
              <a:gd name="connsiteX6247" fmla="*/ 1684496 w 6400800"/>
              <a:gd name="connsiteY6247" fmla="*/ 325279 h 514350"/>
              <a:gd name="connsiteX6248" fmla="*/ 1681639 w 6400800"/>
              <a:gd name="connsiteY6248" fmla="*/ 311944 h 514350"/>
              <a:gd name="connsiteX6249" fmla="*/ 1681639 w 6400800"/>
              <a:gd name="connsiteY6249" fmla="*/ 309086 h 514350"/>
              <a:gd name="connsiteX6250" fmla="*/ 1681639 w 6400800"/>
              <a:gd name="connsiteY6250" fmla="*/ 310039 h 514350"/>
              <a:gd name="connsiteX6251" fmla="*/ 1680686 w 6400800"/>
              <a:gd name="connsiteY6251" fmla="*/ 306229 h 514350"/>
              <a:gd name="connsiteX6252" fmla="*/ 1681639 w 6400800"/>
              <a:gd name="connsiteY6252" fmla="*/ 303371 h 514350"/>
              <a:gd name="connsiteX6253" fmla="*/ 1684496 w 6400800"/>
              <a:gd name="connsiteY6253" fmla="*/ 295751 h 514350"/>
              <a:gd name="connsiteX6254" fmla="*/ 1689259 w 6400800"/>
              <a:gd name="connsiteY6254" fmla="*/ 282416 h 514350"/>
              <a:gd name="connsiteX6255" fmla="*/ 1687354 w 6400800"/>
              <a:gd name="connsiteY6255" fmla="*/ 295751 h 514350"/>
              <a:gd name="connsiteX6256" fmla="*/ 1678781 w 6400800"/>
              <a:gd name="connsiteY6256" fmla="*/ 276701 h 514350"/>
              <a:gd name="connsiteX6257" fmla="*/ 1684496 w 6400800"/>
              <a:gd name="connsiteY6257" fmla="*/ 245269 h 514350"/>
              <a:gd name="connsiteX6258" fmla="*/ 1686401 w 6400800"/>
              <a:gd name="connsiteY6258" fmla="*/ 259556 h 514350"/>
              <a:gd name="connsiteX6259" fmla="*/ 1686401 w 6400800"/>
              <a:gd name="connsiteY6259" fmla="*/ 268129 h 514350"/>
              <a:gd name="connsiteX6260" fmla="*/ 1686401 w 6400800"/>
              <a:gd name="connsiteY6260" fmla="*/ 270986 h 514350"/>
              <a:gd name="connsiteX6261" fmla="*/ 1675924 w 6400800"/>
              <a:gd name="connsiteY6261" fmla="*/ 292894 h 514350"/>
              <a:gd name="connsiteX6262" fmla="*/ 1675924 w 6400800"/>
              <a:gd name="connsiteY6262" fmla="*/ 291941 h 514350"/>
              <a:gd name="connsiteX6263" fmla="*/ 1678781 w 6400800"/>
              <a:gd name="connsiteY6263" fmla="*/ 278606 h 514350"/>
              <a:gd name="connsiteX6264" fmla="*/ 1679734 w 6400800"/>
              <a:gd name="connsiteY6264" fmla="*/ 275749 h 514350"/>
              <a:gd name="connsiteX6265" fmla="*/ 1678781 w 6400800"/>
              <a:gd name="connsiteY6265" fmla="*/ 276701 h 514350"/>
              <a:gd name="connsiteX6266" fmla="*/ 1677829 w 6400800"/>
              <a:gd name="connsiteY6266" fmla="*/ 199549 h 514350"/>
              <a:gd name="connsiteX6267" fmla="*/ 1678781 w 6400800"/>
              <a:gd name="connsiteY6267" fmla="*/ 204311 h 514350"/>
              <a:gd name="connsiteX6268" fmla="*/ 1676876 w 6400800"/>
              <a:gd name="connsiteY6268" fmla="*/ 213836 h 514350"/>
              <a:gd name="connsiteX6269" fmla="*/ 1677829 w 6400800"/>
              <a:gd name="connsiteY6269" fmla="*/ 199549 h 514350"/>
              <a:gd name="connsiteX6270" fmla="*/ 1640681 w 6400800"/>
              <a:gd name="connsiteY6270" fmla="*/ 226219 h 514350"/>
              <a:gd name="connsiteX6271" fmla="*/ 1649254 w 6400800"/>
              <a:gd name="connsiteY6271" fmla="*/ 254794 h 514350"/>
              <a:gd name="connsiteX6272" fmla="*/ 1654016 w 6400800"/>
              <a:gd name="connsiteY6272" fmla="*/ 274796 h 514350"/>
              <a:gd name="connsiteX6273" fmla="*/ 1653064 w 6400800"/>
              <a:gd name="connsiteY6273" fmla="*/ 281464 h 514350"/>
              <a:gd name="connsiteX6274" fmla="*/ 1652111 w 6400800"/>
              <a:gd name="connsiteY6274" fmla="*/ 279559 h 514350"/>
              <a:gd name="connsiteX6275" fmla="*/ 1652111 w 6400800"/>
              <a:gd name="connsiteY6275" fmla="*/ 282416 h 514350"/>
              <a:gd name="connsiteX6276" fmla="*/ 1649254 w 6400800"/>
              <a:gd name="connsiteY6276" fmla="*/ 300514 h 514350"/>
              <a:gd name="connsiteX6277" fmla="*/ 1641634 w 6400800"/>
              <a:gd name="connsiteY6277" fmla="*/ 281464 h 514350"/>
              <a:gd name="connsiteX6278" fmla="*/ 1643539 w 6400800"/>
              <a:gd name="connsiteY6278" fmla="*/ 279559 h 514350"/>
              <a:gd name="connsiteX6279" fmla="*/ 1647349 w 6400800"/>
              <a:gd name="connsiteY6279" fmla="*/ 277654 h 514350"/>
              <a:gd name="connsiteX6280" fmla="*/ 1654016 w 6400800"/>
              <a:gd name="connsiteY6280" fmla="*/ 273844 h 514350"/>
              <a:gd name="connsiteX6281" fmla="*/ 1647349 w 6400800"/>
              <a:gd name="connsiteY6281" fmla="*/ 276701 h 514350"/>
              <a:gd name="connsiteX6282" fmla="*/ 1643539 w 6400800"/>
              <a:gd name="connsiteY6282" fmla="*/ 278606 h 514350"/>
              <a:gd name="connsiteX6283" fmla="*/ 1642586 w 6400800"/>
              <a:gd name="connsiteY6283" fmla="*/ 279559 h 514350"/>
              <a:gd name="connsiteX6284" fmla="*/ 1642586 w 6400800"/>
              <a:gd name="connsiteY6284" fmla="*/ 255746 h 514350"/>
              <a:gd name="connsiteX6285" fmla="*/ 1640681 w 6400800"/>
              <a:gd name="connsiteY6285" fmla="*/ 226219 h 514350"/>
              <a:gd name="connsiteX6286" fmla="*/ 1640681 w 6400800"/>
              <a:gd name="connsiteY6286" fmla="*/ 226219 h 514350"/>
              <a:gd name="connsiteX6287" fmla="*/ 1620679 w 6400800"/>
              <a:gd name="connsiteY6287" fmla="*/ 348139 h 514350"/>
              <a:gd name="connsiteX6288" fmla="*/ 1620679 w 6400800"/>
              <a:gd name="connsiteY6288" fmla="*/ 351949 h 514350"/>
              <a:gd name="connsiteX6289" fmla="*/ 1620679 w 6400800"/>
              <a:gd name="connsiteY6289" fmla="*/ 353854 h 514350"/>
              <a:gd name="connsiteX6290" fmla="*/ 1618774 w 6400800"/>
              <a:gd name="connsiteY6290" fmla="*/ 356711 h 514350"/>
              <a:gd name="connsiteX6291" fmla="*/ 1620679 w 6400800"/>
              <a:gd name="connsiteY6291" fmla="*/ 348139 h 514350"/>
              <a:gd name="connsiteX6292" fmla="*/ 1618774 w 6400800"/>
              <a:gd name="connsiteY6292" fmla="*/ 311944 h 514350"/>
              <a:gd name="connsiteX6293" fmla="*/ 1616869 w 6400800"/>
              <a:gd name="connsiteY6293" fmla="*/ 315754 h 514350"/>
              <a:gd name="connsiteX6294" fmla="*/ 1605439 w 6400800"/>
              <a:gd name="connsiteY6294" fmla="*/ 343376 h 514350"/>
              <a:gd name="connsiteX6295" fmla="*/ 1602581 w 6400800"/>
              <a:gd name="connsiteY6295" fmla="*/ 350996 h 514350"/>
              <a:gd name="connsiteX6296" fmla="*/ 1602581 w 6400800"/>
              <a:gd name="connsiteY6296" fmla="*/ 342424 h 514350"/>
              <a:gd name="connsiteX6297" fmla="*/ 1613059 w 6400800"/>
              <a:gd name="connsiteY6297" fmla="*/ 321469 h 514350"/>
              <a:gd name="connsiteX6298" fmla="*/ 1619726 w 6400800"/>
              <a:gd name="connsiteY6298" fmla="*/ 310039 h 514350"/>
              <a:gd name="connsiteX6299" fmla="*/ 1618774 w 6400800"/>
              <a:gd name="connsiteY6299" fmla="*/ 311944 h 514350"/>
              <a:gd name="connsiteX6300" fmla="*/ 1610201 w 6400800"/>
              <a:gd name="connsiteY6300" fmla="*/ 269081 h 514350"/>
              <a:gd name="connsiteX6301" fmla="*/ 1614011 w 6400800"/>
              <a:gd name="connsiteY6301" fmla="*/ 258604 h 514350"/>
              <a:gd name="connsiteX6302" fmla="*/ 1616869 w 6400800"/>
              <a:gd name="connsiteY6302" fmla="*/ 252889 h 514350"/>
              <a:gd name="connsiteX6303" fmla="*/ 1617821 w 6400800"/>
              <a:gd name="connsiteY6303" fmla="*/ 292894 h 514350"/>
              <a:gd name="connsiteX6304" fmla="*/ 1617821 w 6400800"/>
              <a:gd name="connsiteY6304" fmla="*/ 293846 h 514350"/>
              <a:gd name="connsiteX6305" fmla="*/ 1614011 w 6400800"/>
              <a:gd name="connsiteY6305" fmla="*/ 289084 h 514350"/>
              <a:gd name="connsiteX6306" fmla="*/ 1606391 w 6400800"/>
              <a:gd name="connsiteY6306" fmla="*/ 277654 h 514350"/>
              <a:gd name="connsiteX6307" fmla="*/ 1610201 w 6400800"/>
              <a:gd name="connsiteY6307" fmla="*/ 269081 h 514350"/>
              <a:gd name="connsiteX6308" fmla="*/ 1600676 w 6400800"/>
              <a:gd name="connsiteY6308" fmla="*/ 297656 h 514350"/>
              <a:gd name="connsiteX6309" fmla="*/ 1606391 w 6400800"/>
              <a:gd name="connsiteY6309" fmla="*/ 279559 h 514350"/>
              <a:gd name="connsiteX6310" fmla="*/ 1611154 w 6400800"/>
              <a:gd name="connsiteY6310" fmla="*/ 290989 h 514350"/>
              <a:gd name="connsiteX6311" fmla="*/ 1616869 w 6400800"/>
              <a:gd name="connsiteY6311" fmla="*/ 303371 h 514350"/>
              <a:gd name="connsiteX6312" fmla="*/ 1606391 w 6400800"/>
              <a:gd name="connsiteY6312" fmla="*/ 317659 h 514350"/>
              <a:gd name="connsiteX6313" fmla="*/ 1601629 w 6400800"/>
              <a:gd name="connsiteY6313" fmla="*/ 325279 h 514350"/>
              <a:gd name="connsiteX6314" fmla="*/ 1600676 w 6400800"/>
              <a:gd name="connsiteY6314" fmla="*/ 319564 h 514350"/>
              <a:gd name="connsiteX6315" fmla="*/ 1599724 w 6400800"/>
              <a:gd name="connsiteY6315" fmla="*/ 305276 h 514350"/>
              <a:gd name="connsiteX6316" fmla="*/ 1600676 w 6400800"/>
              <a:gd name="connsiteY6316" fmla="*/ 297656 h 514350"/>
              <a:gd name="connsiteX6317" fmla="*/ 1567339 w 6400800"/>
              <a:gd name="connsiteY6317" fmla="*/ 315754 h 514350"/>
              <a:gd name="connsiteX6318" fmla="*/ 1568291 w 6400800"/>
              <a:gd name="connsiteY6318" fmla="*/ 330041 h 514350"/>
              <a:gd name="connsiteX6319" fmla="*/ 1566386 w 6400800"/>
              <a:gd name="connsiteY6319" fmla="*/ 320516 h 514350"/>
              <a:gd name="connsiteX6320" fmla="*/ 1567339 w 6400800"/>
              <a:gd name="connsiteY6320" fmla="*/ 315754 h 514350"/>
              <a:gd name="connsiteX6321" fmla="*/ 1547336 w 6400800"/>
              <a:gd name="connsiteY6321" fmla="*/ 265271 h 514350"/>
              <a:gd name="connsiteX6322" fmla="*/ 1546384 w 6400800"/>
              <a:gd name="connsiteY6322" fmla="*/ 275749 h 514350"/>
              <a:gd name="connsiteX6323" fmla="*/ 1545431 w 6400800"/>
              <a:gd name="connsiteY6323" fmla="*/ 272891 h 514350"/>
              <a:gd name="connsiteX6324" fmla="*/ 1547336 w 6400800"/>
              <a:gd name="connsiteY6324" fmla="*/ 265271 h 514350"/>
              <a:gd name="connsiteX6325" fmla="*/ 1541621 w 6400800"/>
              <a:gd name="connsiteY6325" fmla="*/ 286226 h 514350"/>
              <a:gd name="connsiteX6326" fmla="*/ 1543526 w 6400800"/>
              <a:gd name="connsiteY6326" fmla="*/ 293846 h 514350"/>
              <a:gd name="connsiteX6327" fmla="*/ 1542574 w 6400800"/>
              <a:gd name="connsiteY6327" fmla="*/ 301466 h 514350"/>
              <a:gd name="connsiteX6328" fmla="*/ 1539716 w 6400800"/>
              <a:gd name="connsiteY6328" fmla="*/ 291941 h 514350"/>
              <a:gd name="connsiteX6329" fmla="*/ 1541621 w 6400800"/>
              <a:gd name="connsiteY6329" fmla="*/ 286226 h 514350"/>
              <a:gd name="connsiteX6330" fmla="*/ 1537811 w 6400800"/>
              <a:gd name="connsiteY6330" fmla="*/ 271939 h 514350"/>
              <a:gd name="connsiteX6331" fmla="*/ 1538764 w 6400800"/>
              <a:gd name="connsiteY6331" fmla="*/ 276701 h 514350"/>
              <a:gd name="connsiteX6332" fmla="*/ 1536859 w 6400800"/>
              <a:gd name="connsiteY6332" fmla="*/ 280511 h 514350"/>
              <a:gd name="connsiteX6333" fmla="*/ 1537811 w 6400800"/>
              <a:gd name="connsiteY6333" fmla="*/ 271939 h 514350"/>
              <a:gd name="connsiteX6334" fmla="*/ 1533049 w 6400800"/>
              <a:gd name="connsiteY6334" fmla="*/ 338614 h 514350"/>
              <a:gd name="connsiteX6335" fmla="*/ 1533049 w 6400800"/>
              <a:gd name="connsiteY6335" fmla="*/ 335756 h 514350"/>
              <a:gd name="connsiteX6336" fmla="*/ 1535906 w 6400800"/>
              <a:gd name="connsiteY6336" fmla="*/ 350044 h 514350"/>
              <a:gd name="connsiteX6337" fmla="*/ 1536859 w 6400800"/>
              <a:gd name="connsiteY6337" fmla="*/ 357664 h 514350"/>
              <a:gd name="connsiteX6338" fmla="*/ 1536859 w 6400800"/>
              <a:gd name="connsiteY6338" fmla="*/ 362426 h 514350"/>
              <a:gd name="connsiteX6339" fmla="*/ 1536859 w 6400800"/>
              <a:gd name="connsiteY6339" fmla="*/ 362426 h 514350"/>
              <a:gd name="connsiteX6340" fmla="*/ 1532096 w 6400800"/>
              <a:gd name="connsiteY6340" fmla="*/ 346234 h 514350"/>
              <a:gd name="connsiteX6341" fmla="*/ 1533049 w 6400800"/>
              <a:gd name="connsiteY6341" fmla="*/ 338614 h 514350"/>
              <a:gd name="connsiteX6342" fmla="*/ 1519714 w 6400800"/>
              <a:gd name="connsiteY6342" fmla="*/ 270986 h 514350"/>
              <a:gd name="connsiteX6343" fmla="*/ 1525429 w 6400800"/>
              <a:gd name="connsiteY6343" fmla="*/ 297656 h 514350"/>
              <a:gd name="connsiteX6344" fmla="*/ 1524476 w 6400800"/>
              <a:gd name="connsiteY6344" fmla="*/ 301466 h 514350"/>
              <a:gd name="connsiteX6345" fmla="*/ 1521619 w 6400800"/>
              <a:gd name="connsiteY6345" fmla="*/ 315754 h 514350"/>
              <a:gd name="connsiteX6346" fmla="*/ 1519714 w 6400800"/>
              <a:gd name="connsiteY6346" fmla="*/ 310991 h 514350"/>
              <a:gd name="connsiteX6347" fmla="*/ 1517809 w 6400800"/>
              <a:gd name="connsiteY6347" fmla="*/ 268129 h 514350"/>
              <a:gd name="connsiteX6348" fmla="*/ 1519714 w 6400800"/>
              <a:gd name="connsiteY6348" fmla="*/ 270986 h 514350"/>
              <a:gd name="connsiteX6349" fmla="*/ 1503521 w 6400800"/>
              <a:gd name="connsiteY6349" fmla="*/ 302419 h 514350"/>
              <a:gd name="connsiteX6350" fmla="*/ 1502569 w 6400800"/>
              <a:gd name="connsiteY6350" fmla="*/ 313849 h 514350"/>
              <a:gd name="connsiteX6351" fmla="*/ 1502569 w 6400800"/>
              <a:gd name="connsiteY6351" fmla="*/ 330041 h 514350"/>
              <a:gd name="connsiteX6352" fmla="*/ 1501616 w 6400800"/>
              <a:gd name="connsiteY6352" fmla="*/ 329089 h 514350"/>
              <a:gd name="connsiteX6353" fmla="*/ 1497806 w 6400800"/>
              <a:gd name="connsiteY6353" fmla="*/ 311944 h 514350"/>
              <a:gd name="connsiteX6354" fmla="*/ 1503521 w 6400800"/>
              <a:gd name="connsiteY6354" fmla="*/ 302419 h 514350"/>
              <a:gd name="connsiteX6355" fmla="*/ 1477804 w 6400800"/>
              <a:gd name="connsiteY6355" fmla="*/ 272891 h 514350"/>
              <a:gd name="connsiteX6356" fmla="*/ 1477804 w 6400800"/>
              <a:gd name="connsiteY6356" fmla="*/ 272891 h 514350"/>
              <a:gd name="connsiteX6357" fmla="*/ 1477804 w 6400800"/>
              <a:gd name="connsiteY6357" fmla="*/ 282416 h 514350"/>
              <a:gd name="connsiteX6358" fmla="*/ 1476851 w 6400800"/>
              <a:gd name="connsiteY6358" fmla="*/ 294799 h 514350"/>
              <a:gd name="connsiteX6359" fmla="*/ 1475899 w 6400800"/>
              <a:gd name="connsiteY6359" fmla="*/ 295751 h 514350"/>
              <a:gd name="connsiteX6360" fmla="*/ 1474946 w 6400800"/>
              <a:gd name="connsiteY6360" fmla="*/ 282416 h 514350"/>
              <a:gd name="connsiteX6361" fmla="*/ 1477804 w 6400800"/>
              <a:gd name="connsiteY6361" fmla="*/ 272891 h 514350"/>
              <a:gd name="connsiteX6362" fmla="*/ 1461611 w 6400800"/>
              <a:gd name="connsiteY6362" fmla="*/ 326231 h 514350"/>
              <a:gd name="connsiteX6363" fmla="*/ 1461611 w 6400800"/>
              <a:gd name="connsiteY6363" fmla="*/ 328136 h 514350"/>
              <a:gd name="connsiteX6364" fmla="*/ 1460659 w 6400800"/>
              <a:gd name="connsiteY6364" fmla="*/ 330041 h 514350"/>
              <a:gd name="connsiteX6365" fmla="*/ 1460659 w 6400800"/>
              <a:gd name="connsiteY6365" fmla="*/ 329089 h 514350"/>
              <a:gd name="connsiteX6366" fmla="*/ 1461611 w 6400800"/>
              <a:gd name="connsiteY6366" fmla="*/ 326231 h 514350"/>
              <a:gd name="connsiteX6367" fmla="*/ 1457801 w 6400800"/>
              <a:gd name="connsiteY6367" fmla="*/ 309086 h 514350"/>
              <a:gd name="connsiteX6368" fmla="*/ 1457801 w 6400800"/>
              <a:gd name="connsiteY6368" fmla="*/ 309086 h 514350"/>
              <a:gd name="connsiteX6369" fmla="*/ 1455896 w 6400800"/>
              <a:gd name="connsiteY6369" fmla="*/ 302419 h 514350"/>
              <a:gd name="connsiteX6370" fmla="*/ 1457801 w 6400800"/>
              <a:gd name="connsiteY6370" fmla="*/ 309086 h 514350"/>
              <a:gd name="connsiteX6371" fmla="*/ 1442561 w 6400800"/>
              <a:gd name="connsiteY6371" fmla="*/ 328136 h 514350"/>
              <a:gd name="connsiteX6372" fmla="*/ 1442561 w 6400800"/>
              <a:gd name="connsiteY6372" fmla="*/ 318611 h 514350"/>
              <a:gd name="connsiteX6373" fmla="*/ 1444466 w 6400800"/>
              <a:gd name="connsiteY6373" fmla="*/ 333851 h 514350"/>
              <a:gd name="connsiteX6374" fmla="*/ 1442561 w 6400800"/>
              <a:gd name="connsiteY6374" fmla="*/ 330041 h 514350"/>
              <a:gd name="connsiteX6375" fmla="*/ 1442561 w 6400800"/>
              <a:gd name="connsiteY6375" fmla="*/ 328136 h 514350"/>
              <a:gd name="connsiteX6376" fmla="*/ 1415891 w 6400800"/>
              <a:gd name="connsiteY6376" fmla="*/ 281464 h 514350"/>
              <a:gd name="connsiteX6377" fmla="*/ 1415891 w 6400800"/>
              <a:gd name="connsiteY6377" fmla="*/ 289084 h 514350"/>
              <a:gd name="connsiteX6378" fmla="*/ 1415891 w 6400800"/>
              <a:gd name="connsiteY6378" fmla="*/ 289084 h 514350"/>
              <a:gd name="connsiteX6379" fmla="*/ 1413034 w 6400800"/>
              <a:gd name="connsiteY6379" fmla="*/ 286226 h 514350"/>
              <a:gd name="connsiteX6380" fmla="*/ 1415891 w 6400800"/>
              <a:gd name="connsiteY6380" fmla="*/ 281464 h 514350"/>
              <a:gd name="connsiteX6381" fmla="*/ 1412081 w 6400800"/>
              <a:gd name="connsiteY6381" fmla="*/ 290036 h 514350"/>
              <a:gd name="connsiteX6382" fmla="*/ 1413986 w 6400800"/>
              <a:gd name="connsiteY6382" fmla="*/ 292894 h 514350"/>
              <a:gd name="connsiteX6383" fmla="*/ 1415891 w 6400800"/>
              <a:gd name="connsiteY6383" fmla="*/ 295751 h 514350"/>
              <a:gd name="connsiteX6384" fmla="*/ 1415891 w 6400800"/>
              <a:gd name="connsiteY6384" fmla="*/ 300514 h 514350"/>
              <a:gd name="connsiteX6385" fmla="*/ 1412081 w 6400800"/>
              <a:gd name="connsiteY6385" fmla="*/ 290036 h 514350"/>
              <a:gd name="connsiteX6386" fmla="*/ 1412081 w 6400800"/>
              <a:gd name="connsiteY6386" fmla="*/ 290036 h 514350"/>
              <a:gd name="connsiteX6387" fmla="*/ 1383506 w 6400800"/>
              <a:gd name="connsiteY6387" fmla="*/ 364331 h 514350"/>
              <a:gd name="connsiteX6388" fmla="*/ 1382554 w 6400800"/>
              <a:gd name="connsiteY6388" fmla="*/ 358616 h 514350"/>
              <a:gd name="connsiteX6389" fmla="*/ 1382554 w 6400800"/>
              <a:gd name="connsiteY6389" fmla="*/ 357664 h 514350"/>
              <a:gd name="connsiteX6390" fmla="*/ 1383506 w 6400800"/>
              <a:gd name="connsiteY6390" fmla="*/ 362426 h 514350"/>
              <a:gd name="connsiteX6391" fmla="*/ 1383506 w 6400800"/>
              <a:gd name="connsiteY6391" fmla="*/ 364331 h 514350"/>
              <a:gd name="connsiteX6392" fmla="*/ 1386364 w 6400800"/>
              <a:gd name="connsiteY6392" fmla="*/ 298609 h 514350"/>
              <a:gd name="connsiteX6393" fmla="*/ 1386364 w 6400800"/>
              <a:gd name="connsiteY6393" fmla="*/ 298609 h 514350"/>
              <a:gd name="connsiteX6394" fmla="*/ 1384459 w 6400800"/>
              <a:gd name="connsiteY6394" fmla="*/ 293846 h 514350"/>
              <a:gd name="connsiteX6395" fmla="*/ 1386364 w 6400800"/>
              <a:gd name="connsiteY6395" fmla="*/ 290989 h 514350"/>
              <a:gd name="connsiteX6396" fmla="*/ 1391126 w 6400800"/>
              <a:gd name="connsiteY6396" fmla="*/ 286226 h 514350"/>
              <a:gd name="connsiteX6397" fmla="*/ 1386364 w 6400800"/>
              <a:gd name="connsiteY6397" fmla="*/ 298609 h 514350"/>
              <a:gd name="connsiteX6398" fmla="*/ 1383506 w 6400800"/>
              <a:gd name="connsiteY6398" fmla="*/ 287179 h 514350"/>
              <a:gd name="connsiteX6399" fmla="*/ 1382554 w 6400800"/>
              <a:gd name="connsiteY6399" fmla="*/ 288131 h 514350"/>
              <a:gd name="connsiteX6400" fmla="*/ 1376839 w 6400800"/>
              <a:gd name="connsiteY6400" fmla="*/ 274796 h 514350"/>
              <a:gd name="connsiteX6401" fmla="*/ 1384459 w 6400800"/>
              <a:gd name="connsiteY6401" fmla="*/ 242411 h 514350"/>
              <a:gd name="connsiteX6402" fmla="*/ 1390174 w 6400800"/>
              <a:gd name="connsiteY6402" fmla="*/ 281464 h 514350"/>
              <a:gd name="connsiteX6403" fmla="*/ 1383506 w 6400800"/>
              <a:gd name="connsiteY6403" fmla="*/ 287179 h 514350"/>
              <a:gd name="connsiteX6404" fmla="*/ 1391126 w 6400800"/>
              <a:gd name="connsiteY6404" fmla="*/ 310991 h 514350"/>
              <a:gd name="connsiteX6405" fmla="*/ 1393031 w 6400800"/>
              <a:gd name="connsiteY6405" fmla="*/ 299561 h 514350"/>
              <a:gd name="connsiteX6406" fmla="*/ 1393031 w 6400800"/>
              <a:gd name="connsiteY6406" fmla="*/ 298609 h 514350"/>
              <a:gd name="connsiteX6407" fmla="*/ 1393984 w 6400800"/>
              <a:gd name="connsiteY6407" fmla="*/ 305276 h 514350"/>
              <a:gd name="connsiteX6408" fmla="*/ 1391126 w 6400800"/>
              <a:gd name="connsiteY6408" fmla="*/ 310991 h 514350"/>
              <a:gd name="connsiteX6409" fmla="*/ 1397794 w 6400800"/>
              <a:gd name="connsiteY6409" fmla="*/ 278606 h 514350"/>
              <a:gd name="connsiteX6410" fmla="*/ 1397794 w 6400800"/>
              <a:gd name="connsiteY6410" fmla="*/ 278606 h 514350"/>
              <a:gd name="connsiteX6411" fmla="*/ 1397794 w 6400800"/>
              <a:gd name="connsiteY6411" fmla="*/ 279559 h 514350"/>
              <a:gd name="connsiteX6412" fmla="*/ 1397794 w 6400800"/>
              <a:gd name="connsiteY6412" fmla="*/ 278606 h 514350"/>
              <a:gd name="connsiteX6413" fmla="*/ 1397794 w 6400800"/>
              <a:gd name="connsiteY6413" fmla="*/ 278606 h 514350"/>
              <a:gd name="connsiteX6414" fmla="*/ 1397794 w 6400800"/>
              <a:gd name="connsiteY6414" fmla="*/ 322421 h 514350"/>
              <a:gd name="connsiteX6415" fmla="*/ 1399699 w 6400800"/>
              <a:gd name="connsiteY6415" fmla="*/ 331946 h 514350"/>
              <a:gd name="connsiteX6416" fmla="*/ 1399699 w 6400800"/>
              <a:gd name="connsiteY6416" fmla="*/ 333851 h 514350"/>
              <a:gd name="connsiteX6417" fmla="*/ 1396841 w 6400800"/>
              <a:gd name="connsiteY6417" fmla="*/ 326231 h 514350"/>
              <a:gd name="connsiteX6418" fmla="*/ 1397794 w 6400800"/>
              <a:gd name="connsiteY6418" fmla="*/ 322421 h 514350"/>
              <a:gd name="connsiteX6419" fmla="*/ 1387316 w 6400800"/>
              <a:gd name="connsiteY6419" fmla="*/ 231934 h 514350"/>
              <a:gd name="connsiteX6420" fmla="*/ 1395889 w 6400800"/>
              <a:gd name="connsiteY6420" fmla="*/ 270986 h 514350"/>
              <a:gd name="connsiteX6421" fmla="*/ 1394936 w 6400800"/>
              <a:gd name="connsiteY6421" fmla="*/ 272891 h 514350"/>
              <a:gd name="connsiteX6422" fmla="*/ 1384459 w 6400800"/>
              <a:gd name="connsiteY6422" fmla="*/ 240506 h 514350"/>
              <a:gd name="connsiteX6423" fmla="*/ 1387316 w 6400800"/>
              <a:gd name="connsiteY6423" fmla="*/ 231934 h 514350"/>
              <a:gd name="connsiteX6424" fmla="*/ 1380649 w 6400800"/>
              <a:gd name="connsiteY6424" fmla="*/ 232886 h 514350"/>
              <a:gd name="connsiteX6425" fmla="*/ 1386364 w 6400800"/>
              <a:gd name="connsiteY6425" fmla="*/ 225266 h 514350"/>
              <a:gd name="connsiteX6426" fmla="*/ 1386364 w 6400800"/>
              <a:gd name="connsiteY6426" fmla="*/ 225266 h 514350"/>
              <a:gd name="connsiteX6427" fmla="*/ 1372076 w 6400800"/>
              <a:gd name="connsiteY6427" fmla="*/ 262414 h 514350"/>
              <a:gd name="connsiteX6428" fmla="*/ 1370171 w 6400800"/>
              <a:gd name="connsiteY6428" fmla="*/ 257651 h 514350"/>
              <a:gd name="connsiteX6429" fmla="*/ 1369219 w 6400800"/>
              <a:gd name="connsiteY6429" fmla="*/ 253841 h 514350"/>
              <a:gd name="connsiteX6430" fmla="*/ 1380649 w 6400800"/>
              <a:gd name="connsiteY6430" fmla="*/ 232886 h 514350"/>
              <a:gd name="connsiteX6431" fmla="*/ 1356836 w 6400800"/>
              <a:gd name="connsiteY6431" fmla="*/ 300514 h 514350"/>
              <a:gd name="connsiteX6432" fmla="*/ 1356836 w 6400800"/>
              <a:gd name="connsiteY6432" fmla="*/ 302419 h 514350"/>
              <a:gd name="connsiteX6433" fmla="*/ 1355884 w 6400800"/>
              <a:gd name="connsiteY6433" fmla="*/ 304324 h 514350"/>
              <a:gd name="connsiteX6434" fmla="*/ 1355884 w 6400800"/>
              <a:gd name="connsiteY6434" fmla="*/ 299561 h 514350"/>
              <a:gd name="connsiteX6435" fmla="*/ 1356836 w 6400800"/>
              <a:gd name="connsiteY6435" fmla="*/ 300514 h 514350"/>
              <a:gd name="connsiteX6436" fmla="*/ 1339691 w 6400800"/>
              <a:gd name="connsiteY6436" fmla="*/ 325279 h 514350"/>
              <a:gd name="connsiteX6437" fmla="*/ 1339691 w 6400800"/>
              <a:gd name="connsiteY6437" fmla="*/ 324326 h 514350"/>
              <a:gd name="connsiteX6438" fmla="*/ 1341596 w 6400800"/>
              <a:gd name="connsiteY6438" fmla="*/ 317659 h 514350"/>
              <a:gd name="connsiteX6439" fmla="*/ 1341596 w 6400800"/>
              <a:gd name="connsiteY6439" fmla="*/ 317659 h 514350"/>
              <a:gd name="connsiteX6440" fmla="*/ 1341596 w 6400800"/>
              <a:gd name="connsiteY6440" fmla="*/ 330994 h 514350"/>
              <a:gd name="connsiteX6441" fmla="*/ 1339691 w 6400800"/>
              <a:gd name="connsiteY6441" fmla="*/ 325279 h 514350"/>
              <a:gd name="connsiteX6442" fmla="*/ 1340644 w 6400800"/>
              <a:gd name="connsiteY6442" fmla="*/ 226219 h 514350"/>
              <a:gd name="connsiteX6443" fmla="*/ 1340644 w 6400800"/>
              <a:gd name="connsiteY6443" fmla="*/ 226219 h 514350"/>
              <a:gd name="connsiteX6444" fmla="*/ 1344454 w 6400800"/>
              <a:gd name="connsiteY6444" fmla="*/ 237649 h 514350"/>
              <a:gd name="connsiteX6445" fmla="*/ 1344454 w 6400800"/>
              <a:gd name="connsiteY6445" fmla="*/ 242411 h 514350"/>
              <a:gd name="connsiteX6446" fmla="*/ 1343501 w 6400800"/>
              <a:gd name="connsiteY6446" fmla="*/ 264319 h 514350"/>
              <a:gd name="connsiteX6447" fmla="*/ 1343501 w 6400800"/>
              <a:gd name="connsiteY6447" fmla="*/ 272891 h 514350"/>
              <a:gd name="connsiteX6448" fmla="*/ 1339691 w 6400800"/>
              <a:gd name="connsiteY6448" fmla="*/ 269081 h 514350"/>
              <a:gd name="connsiteX6449" fmla="*/ 1340644 w 6400800"/>
              <a:gd name="connsiteY6449" fmla="*/ 226219 h 514350"/>
              <a:gd name="connsiteX6450" fmla="*/ 1337786 w 6400800"/>
              <a:gd name="connsiteY6450" fmla="*/ 295751 h 514350"/>
              <a:gd name="connsiteX6451" fmla="*/ 1338739 w 6400800"/>
              <a:gd name="connsiteY6451" fmla="*/ 271939 h 514350"/>
              <a:gd name="connsiteX6452" fmla="*/ 1342549 w 6400800"/>
              <a:gd name="connsiteY6452" fmla="*/ 276701 h 514350"/>
              <a:gd name="connsiteX6453" fmla="*/ 1342549 w 6400800"/>
              <a:gd name="connsiteY6453" fmla="*/ 276701 h 514350"/>
              <a:gd name="connsiteX6454" fmla="*/ 1342549 w 6400800"/>
              <a:gd name="connsiteY6454" fmla="*/ 286226 h 514350"/>
              <a:gd name="connsiteX6455" fmla="*/ 1337786 w 6400800"/>
              <a:gd name="connsiteY6455" fmla="*/ 295751 h 514350"/>
              <a:gd name="connsiteX6456" fmla="*/ 1337786 w 6400800"/>
              <a:gd name="connsiteY6456" fmla="*/ 296704 h 514350"/>
              <a:gd name="connsiteX6457" fmla="*/ 1337786 w 6400800"/>
              <a:gd name="connsiteY6457" fmla="*/ 295751 h 514350"/>
              <a:gd name="connsiteX6458" fmla="*/ 1314926 w 6400800"/>
              <a:gd name="connsiteY6458" fmla="*/ 320516 h 514350"/>
              <a:gd name="connsiteX6459" fmla="*/ 1314926 w 6400800"/>
              <a:gd name="connsiteY6459" fmla="*/ 320516 h 514350"/>
              <a:gd name="connsiteX6460" fmla="*/ 1314926 w 6400800"/>
              <a:gd name="connsiteY6460" fmla="*/ 320516 h 514350"/>
              <a:gd name="connsiteX6461" fmla="*/ 1314926 w 6400800"/>
              <a:gd name="connsiteY6461" fmla="*/ 320516 h 514350"/>
              <a:gd name="connsiteX6462" fmla="*/ 1311116 w 6400800"/>
              <a:gd name="connsiteY6462" fmla="*/ 312896 h 514350"/>
              <a:gd name="connsiteX6463" fmla="*/ 1311116 w 6400800"/>
              <a:gd name="connsiteY6463" fmla="*/ 312896 h 514350"/>
              <a:gd name="connsiteX6464" fmla="*/ 1311116 w 6400800"/>
              <a:gd name="connsiteY6464" fmla="*/ 314801 h 514350"/>
              <a:gd name="connsiteX6465" fmla="*/ 1311116 w 6400800"/>
              <a:gd name="connsiteY6465" fmla="*/ 314801 h 514350"/>
              <a:gd name="connsiteX6466" fmla="*/ 1311116 w 6400800"/>
              <a:gd name="connsiteY6466" fmla="*/ 312896 h 514350"/>
              <a:gd name="connsiteX6467" fmla="*/ 1242536 w 6400800"/>
              <a:gd name="connsiteY6467" fmla="*/ 344329 h 514350"/>
              <a:gd name="connsiteX6468" fmla="*/ 1238726 w 6400800"/>
              <a:gd name="connsiteY6468" fmla="*/ 336709 h 514350"/>
              <a:gd name="connsiteX6469" fmla="*/ 1238726 w 6400800"/>
              <a:gd name="connsiteY6469" fmla="*/ 310991 h 514350"/>
              <a:gd name="connsiteX6470" fmla="*/ 1238726 w 6400800"/>
              <a:gd name="connsiteY6470" fmla="*/ 307181 h 514350"/>
              <a:gd name="connsiteX6471" fmla="*/ 1244441 w 6400800"/>
              <a:gd name="connsiteY6471" fmla="*/ 339566 h 514350"/>
              <a:gd name="connsiteX6472" fmla="*/ 1244441 w 6400800"/>
              <a:gd name="connsiteY6472" fmla="*/ 340519 h 514350"/>
              <a:gd name="connsiteX6473" fmla="*/ 1242536 w 6400800"/>
              <a:gd name="connsiteY6473" fmla="*/ 344329 h 514350"/>
              <a:gd name="connsiteX6474" fmla="*/ 1279684 w 6400800"/>
              <a:gd name="connsiteY6474" fmla="*/ 290989 h 514350"/>
              <a:gd name="connsiteX6475" fmla="*/ 1279684 w 6400800"/>
              <a:gd name="connsiteY6475" fmla="*/ 284321 h 514350"/>
              <a:gd name="connsiteX6476" fmla="*/ 1281589 w 6400800"/>
              <a:gd name="connsiteY6476" fmla="*/ 287179 h 514350"/>
              <a:gd name="connsiteX6477" fmla="*/ 1279684 w 6400800"/>
              <a:gd name="connsiteY6477" fmla="*/ 290989 h 514350"/>
              <a:gd name="connsiteX6478" fmla="*/ 1298734 w 6400800"/>
              <a:gd name="connsiteY6478" fmla="*/ 332899 h 514350"/>
              <a:gd name="connsiteX6479" fmla="*/ 1298734 w 6400800"/>
              <a:gd name="connsiteY6479" fmla="*/ 332899 h 514350"/>
              <a:gd name="connsiteX6480" fmla="*/ 1298734 w 6400800"/>
              <a:gd name="connsiteY6480" fmla="*/ 330994 h 514350"/>
              <a:gd name="connsiteX6481" fmla="*/ 1298734 w 6400800"/>
              <a:gd name="connsiteY6481" fmla="*/ 332899 h 514350"/>
              <a:gd name="connsiteX6482" fmla="*/ 1295876 w 6400800"/>
              <a:gd name="connsiteY6482" fmla="*/ 278606 h 514350"/>
              <a:gd name="connsiteX6483" fmla="*/ 1305401 w 6400800"/>
              <a:gd name="connsiteY6483" fmla="*/ 299561 h 514350"/>
              <a:gd name="connsiteX6484" fmla="*/ 1305401 w 6400800"/>
              <a:gd name="connsiteY6484" fmla="*/ 300514 h 514350"/>
              <a:gd name="connsiteX6485" fmla="*/ 1304449 w 6400800"/>
              <a:gd name="connsiteY6485" fmla="*/ 303371 h 514350"/>
              <a:gd name="connsiteX6486" fmla="*/ 1300639 w 6400800"/>
              <a:gd name="connsiteY6486" fmla="*/ 295751 h 514350"/>
              <a:gd name="connsiteX6487" fmla="*/ 1293971 w 6400800"/>
              <a:gd name="connsiteY6487" fmla="*/ 284321 h 514350"/>
              <a:gd name="connsiteX6488" fmla="*/ 1295876 w 6400800"/>
              <a:gd name="connsiteY6488" fmla="*/ 278606 h 514350"/>
              <a:gd name="connsiteX6489" fmla="*/ 1299686 w 6400800"/>
              <a:gd name="connsiteY6489" fmla="*/ 328136 h 514350"/>
              <a:gd name="connsiteX6490" fmla="*/ 1299686 w 6400800"/>
              <a:gd name="connsiteY6490" fmla="*/ 330041 h 514350"/>
              <a:gd name="connsiteX6491" fmla="*/ 1298734 w 6400800"/>
              <a:gd name="connsiteY6491" fmla="*/ 331946 h 514350"/>
              <a:gd name="connsiteX6492" fmla="*/ 1293019 w 6400800"/>
              <a:gd name="connsiteY6492" fmla="*/ 324326 h 514350"/>
              <a:gd name="connsiteX6493" fmla="*/ 1289209 w 6400800"/>
              <a:gd name="connsiteY6493" fmla="*/ 318611 h 514350"/>
              <a:gd name="connsiteX6494" fmla="*/ 1289209 w 6400800"/>
              <a:gd name="connsiteY6494" fmla="*/ 318611 h 514350"/>
              <a:gd name="connsiteX6495" fmla="*/ 1289209 w 6400800"/>
              <a:gd name="connsiteY6495" fmla="*/ 309086 h 514350"/>
              <a:gd name="connsiteX6496" fmla="*/ 1290161 w 6400800"/>
              <a:gd name="connsiteY6496" fmla="*/ 305276 h 514350"/>
              <a:gd name="connsiteX6497" fmla="*/ 1299686 w 6400800"/>
              <a:gd name="connsiteY6497" fmla="*/ 328136 h 514350"/>
              <a:gd name="connsiteX6498" fmla="*/ 1289209 w 6400800"/>
              <a:gd name="connsiteY6498" fmla="*/ 263366 h 514350"/>
              <a:gd name="connsiteX6499" fmla="*/ 1287304 w 6400800"/>
              <a:gd name="connsiteY6499" fmla="*/ 268129 h 514350"/>
              <a:gd name="connsiteX6500" fmla="*/ 1287304 w 6400800"/>
              <a:gd name="connsiteY6500" fmla="*/ 259556 h 514350"/>
              <a:gd name="connsiteX6501" fmla="*/ 1289209 w 6400800"/>
              <a:gd name="connsiteY6501" fmla="*/ 263366 h 514350"/>
              <a:gd name="connsiteX6502" fmla="*/ 1276826 w 6400800"/>
              <a:gd name="connsiteY6502" fmla="*/ 238601 h 514350"/>
              <a:gd name="connsiteX6503" fmla="*/ 1278731 w 6400800"/>
              <a:gd name="connsiteY6503" fmla="*/ 242411 h 514350"/>
              <a:gd name="connsiteX6504" fmla="*/ 1286351 w 6400800"/>
              <a:gd name="connsiteY6504" fmla="*/ 257651 h 514350"/>
              <a:gd name="connsiteX6505" fmla="*/ 1285399 w 6400800"/>
              <a:gd name="connsiteY6505" fmla="*/ 267176 h 514350"/>
              <a:gd name="connsiteX6506" fmla="*/ 1277779 w 6400800"/>
              <a:gd name="connsiteY6506" fmla="*/ 255746 h 514350"/>
              <a:gd name="connsiteX6507" fmla="*/ 1276826 w 6400800"/>
              <a:gd name="connsiteY6507" fmla="*/ 242411 h 514350"/>
              <a:gd name="connsiteX6508" fmla="*/ 1276826 w 6400800"/>
              <a:gd name="connsiteY6508" fmla="*/ 238601 h 514350"/>
              <a:gd name="connsiteX6509" fmla="*/ 1273016 w 6400800"/>
              <a:gd name="connsiteY6509" fmla="*/ 271939 h 514350"/>
              <a:gd name="connsiteX6510" fmla="*/ 1273969 w 6400800"/>
              <a:gd name="connsiteY6510" fmla="*/ 272891 h 514350"/>
              <a:gd name="connsiteX6511" fmla="*/ 1273016 w 6400800"/>
              <a:gd name="connsiteY6511" fmla="*/ 291941 h 514350"/>
              <a:gd name="connsiteX6512" fmla="*/ 1271111 w 6400800"/>
              <a:gd name="connsiteY6512" fmla="*/ 288131 h 514350"/>
              <a:gd name="connsiteX6513" fmla="*/ 1273016 w 6400800"/>
              <a:gd name="connsiteY6513" fmla="*/ 271939 h 514350"/>
              <a:gd name="connsiteX6514" fmla="*/ 1240631 w 6400800"/>
              <a:gd name="connsiteY6514" fmla="*/ 229076 h 514350"/>
              <a:gd name="connsiteX6515" fmla="*/ 1244441 w 6400800"/>
              <a:gd name="connsiteY6515" fmla="*/ 220504 h 514350"/>
              <a:gd name="connsiteX6516" fmla="*/ 1253966 w 6400800"/>
              <a:gd name="connsiteY6516" fmla="*/ 237649 h 514350"/>
              <a:gd name="connsiteX6517" fmla="*/ 1264444 w 6400800"/>
              <a:gd name="connsiteY6517" fmla="*/ 257651 h 514350"/>
              <a:gd name="connsiteX6518" fmla="*/ 1268254 w 6400800"/>
              <a:gd name="connsiteY6518" fmla="*/ 264319 h 514350"/>
              <a:gd name="connsiteX6519" fmla="*/ 1262539 w 6400800"/>
              <a:gd name="connsiteY6519" fmla="*/ 286226 h 514350"/>
              <a:gd name="connsiteX6520" fmla="*/ 1254919 w 6400800"/>
              <a:gd name="connsiteY6520" fmla="*/ 277654 h 514350"/>
              <a:gd name="connsiteX6521" fmla="*/ 1241584 w 6400800"/>
              <a:gd name="connsiteY6521" fmla="*/ 251936 h 514350"/>
              <a:gd name="connsiteX6522" fmla="*/ 1235869 w 6400800"/>
              <a:gd name="connsiteY6522" fmla="*/ 243364 h 514350"/>
              <a:gd name="connsiteX6523" fmla="*/ 1235869 w 6400800"/>
              <a:gd name="connsiteY6523" fmla="*/ 242411 h 514350"/>
              <a:gd name="connsiteX6524" fmla="*/ 1240631 w 6400800"/>
              <a:gd name="connsiteY6524" fmla="*/ 229076 h 514350"/>
              <a:gd name="connsiteX6525" fmla="*/ 1228249 w 6400800"/>
              <a:gd name="connsiteY6525" fmla="*/ 304324 h 514350"/>
              <a:gd name="connsiteX6526" fmla="*/ 1227296 w 6400800"/>
              <a:gd name="connsiteY6526" fmla="*/ 288131 h 514350"/>
              <a:gd name="connsiteX6527" fmla="*/ 1227296 w 6400800"/>
              <a:gd name="connsiteY6527" fmla="*/ 281464 h 514350"/>
              <a:gd name="connsiteX6528" fmla="*/ 1228249 w 6400800"/>
              <a:gd name="connsiteY6528" fmla="*/ 279559 h 514350"/>
              <a:gd name="connsiteX6529" fmla="*/ 1228249 w 6400800"/>
              <a:gd name="connsiteY6529" fmla="*/ 278606 h 514350"/>
              <a:gd name="connsiteX6530" fmla="*/ 1229201 w 6400800"/>
              <a:gd name="connsiteY6530" fmla="*/ 279559 h 514350"/>
              <a:gd name="connsiteX6531" fmla="*/ 1231106 w 6400800"/>
              <a:gd name="connsiteY6531" fmla="*/ 284321 h 514350"/>
              <a:gd name="connsiteX6532" fmla="*/ 1228249 w 6400800"/>
              <a:gd name="connsiteY6532" fmla="*/ 304324 h 514350"/>
              <a:gd name="connsiteX6533" fmla="*/ 1232059 w 6400800"/>
              <a:gd name="connsiteY6533" fmla="*/ 280511 h 514350"/>
              <a:gd name="connsiteX6534" fmla="*/ 1232059 w 6400800"/>
              <a:gd name="connsiteY6534" fmla="*/ 278606 h 514350"/>
              <a:gd name="connsiteX6535" fmla="*/ 1230154 w 6400800"/>
              <a:gd name="connsiteY6535" fmla="*/ 275749 h 514350"/>
              <a:gd name="connsiteX6536" fmla="*/ 1227296 w 6400800"/>
              <a:gd name="connsiteY6536" fmla="*/ 275749 h 514350"/>
              <a:gd name="connsiteX6537" fmla="*/ 1226344 w 6400800"/>
              <a:gd name="connsiteY6537" fmla="*/ 275749 h 514350"/>
              <a:gd name="connsiteX6538" fmla="*/ 1226344 w 6400800"/>
              <a:gd name="connsiteY6538" fmla="*/ 269081 h 514350"/>
              <a:gd name="connsiteX6539" fmla="*/ 1230154 w 6400800"/>
              <a:gd name="connsiteY6539" fmla="*/ 272891 h 514350"/>
              <a:gd name="connsiteX6540" fmla="*/ 1233011 w 6400800"/>
              <a:gd name="connsiteY6540" fmla="*/ 276701 h 514350"/>
              <a:gd name="connsiteX6541" fmla="*/ 1232059 w 6400800"/>
              <a:gd name="connsiteY6541" fmla="*/ 280511 h 514350"/>
              <a:gd name="connsiteX6542" fmla="*/ 1230154 w 6400800"/>
              <a:gd name="connsiteY6542" fmla="*/ 221456 h 514350"/>
              <a:gd name="connsiteX6543" fmla="*/ 1233964 w 6400800"/>
              <a:gd name="connsiteY6543" fmla="*/ 233839 h 514350"/>
              <a:gd name="connsiteX6544" fmla="*/ 1233964 w 6400800"/>
              <a:gd name="connsiteY6544" fmla="*/ 233839 h 514350"/>
              <a:gd name="connsiteX6545" fmla="*/ 1233011 w 6400800"/>
              <a:gd name="connsiteY6545" fmla="*/ 230029 h 514350"/>
              <a:gd name="connsiteX6546" fmla="*/ 1230154 w 6400800"/>
              <a:gd name="connsiteY6546" fmla="*/ 221456 h 514350"/>
              <a:gd name="connsiteX6547" fmla="*/ 1230154 w 6400800"/>
              <a:gd name="connsiteY6547" fmla="*/ 221456 h 514350"/>
              <a:gd name="connsiteX6548" fmla="*/ 1229201 w 6400800"/>
              <a:gd name="connsiteY6548" fmla="*/ 257651 h 514350"/>
              <a:gd name="connsiteX6549" fmla="*/ 1229201 w 6400800"/>
              <a:gd name="connsiteY6549" fmla="*/ 257651 h 514350"/>
              <a:gd name="connsiteX6550" fmla="*/ 1230154 w 6400800"/>
              <a:gd name="connsiteY6550" fmla="*/ 259556 h 514350"/>
              <a:gd name="connsiteX6551" fmla="*/ 1230154 w 6400800"/>
              <a:gd name="connsiteY6551" fmla="*/ 262414 h 514350"/>
              <a:gd name="connsiteX6552" fmla="*/ 1232059 w 6400800"/>
              <a:gd name="connsiteY6552" fmla="*/ 274796 h 514350"/>
              <a:gd name="connsiteX6553" fmla="*/ 1232059 w 6400800"/>
              <a:gd name="connsiteY6553" fmla="*/ 274796 h 514350"/>
              <a:gd name="connsiteX6554" fmla="*/ 1229201 w 6400800"/>
              <a:gd name="connsiteY6554" fmla="*/ 272891 h 514350"/>
              <a:gd name="connsiteX6555" fmla="*/ 1225391 w 6400800"/>
              <a:gd name="connsiteY6555" fmla="*/ 269081 h 514350"/>
              <a:gd name="connsiteX6556" fmla="*/ 1225391 w 6400800"/>
              <a:gd name="connsiteY6556" fmla="*/ 265271 h 514350"/>
              <a:gd name="connsiteX6557" fmla="*/ 1229201 w 6400800"/>
              <a:gd name="connsiteY6557" fmla="*/ 257651 h 514350"/>
              <a:gd name="connsiteX6558" fmla="*/ 1226344 w 6400800"/>
              <a:gd name="connsiteY6558" fmla="*/ 235744 h 514350"/>
              <a:gd name="connsiteX6559" fmla="*/ 1228249 w 6400800"/>
              <a:gd name="connsiteY6559" fmla="*/ 244316 h 514350"/>
              <a:gd name="connsiteX6560" fmla="*/ 1227296 w 6400800"/>
              <a:gd name="connsiteY6560" fmla="*/ 246221 h 514350"/>
              <a:gd name="connsiteX6561" fmla="*/ 1225391 w 6400800"/>
              <a:gd name="connsiteY6561" fmla="*/ 244316 h 514350"/>
              <a:gd name="connsiteX6562" fmla="*/ 1225391 w 6400800"/>
              <a:gd name="connsiteY6562" fmla="*/ 231934 h 514350"/>
              <a:gd name="connsiteX6563" fmla="*/ 1226344 w 6400800"/>
              <a:gd name="connsiteY6563" fmla="*/ 235744 h 514350"/>
              <a:gd name="connsiteX6564" fmla="*/ 1197769 w 6400800"/>
              <a:gd name="connsiteY6564" fmla="*/ 293846 h 514350"/>
              <a:gd name="connsiteX6565" fmla="*/ 1198721 w 6400800"/>
              <a:gd name="connsiteY6565" fmla="*/ 290036 h 514350"/>
              <a:gd name="connsiteX6566" fmla="*/ 1198721 w 6400800"/>
              <a:gd name="connsiteY6566" fmla="*/ 291941 h 514350"/>
              <a:gd name="connsiteX6567" fmla="*/ 1199674 w 6400800"/>
              <a:gd name="connsiteY6567" fmla="*/ 299561 h 514350"/>
              <a:gd name="connsiteX6568" fmla="*/ 1196816 w 6400800"/>
              <a:gd name="connsiteY6568" fmla="*/ 307181 h 514350"/>
              <a:gd name="connsiteX6569" fmla="*/ 1194911 w 6400800"/>
              <a:gd name="connsiteY6569" fmla="*/ 299561 h 514350"/>
              <a:gd name="connsiteX6570" fmla="*/ 1197769 w 6400800"/>
              <a:gd name="connsiteY6570" fmla="*/ 293846 h 514350"/>
              <a:gd name="connsiteX6571" fmla="*/ 1196816 w 6400800"/>
              <a:gd name="connsiteY6571" fmla="*/ 459581 h 514350"/>
              <a:gd name="connsiteX6572" fmla="*/ 1196816 w 6400800"/>
              <a:gd name="connsiteY6572" fmla="*/ 459581 h 514350"/>
              <a:gd name="connsiteX6573" fmla="*/ 1195864 w 6400800"/>
              <a:gd name="connsiteY6573" fmla="*/ 455771 h 514350"/>
              <a:gd name="connsiteX6574" fmla="*/ 1196816 w 6400800"/>
              <a:gd name="connsiteY6574" fmla="*/ 459581 h 514350"/>
              <a:gd name="connsiteX6575" fmla="*/ 1190149 w 6400800"/>
              <a:gd name="connsiteY6575" fmla="*/ 324326 h 514350"/>
              <a:gd name="connsiteX6576" fmla="*/ 1190149 w 6400800"/>
              <a:gd name="connsiteY6576" fmla="*/ 324326 h 514350"/>
              <a:gd name="connsiteX6577" fmla="*/ 1189196 w 6400800"/>
              <a:gd name="connsiteY6577" fmla="*/ 320516 h 514350"/>
              <a:gd name="connsiteX6578" fmla="*/ 1190149 w 6400800"/>
              <a:gd name="connsiteY6578" fmla="*/ 324326 h 514350"/>
              <a:gd name="connsiteX6579" fmla="*/ 1170146 w 6400800"/>
              <a:gd name="connsiteY6579" fmla="*/ 270986 h 514350"/>
              <a:gd name="connsiteX6580" fmla="*/ 1170146 w 6400800"/>
              <a:gd name="connsiteY6580" fmla="*/ 268129 h 514350"/>
              <a:gd name="connsiteX6581" fmla="*/ 1170146 w 6400800"/>
              <a:gd name="connsiteY6581" fmla="*/ 264319 h 514350"/>
              <a:gd name="connsiteX6582" fmla="*/ 1172051 w 6400800"/>
              <a:gd name="connsiteY6582" fmla="*/ 235744 h 514350"/>
              <a:gd name="connsiteX6583" fmla="*/ 1174909 w 6400800"/>
              <a:gd name="connsiteY6583" fmla="*/ 245269 h 514350"/>
              <a:gd name="connsiteX6584" fmla="*/ 1176814 w 6400800"/>
              <a:gd name="connsiteY6584" fmla="*/ 260509 h 514350"/>
              <a:gd name="connsiteX6585" fmla="*/ 1177766 w 6400800"/>
              <a:gd name="connsiteY6585" fmla="*/ 285274 h 514350"/>
              <a:gd name="connsiteX6586" fmla="*/ 1177766 w 6400800"/>
              <a:gd name="connsiteY6586" fmla="*/ 308134 h 514350"/>
              <a:gd name="connsiteX6587" fmla="*/ 1176814 w 6400800"/>
              <a:gd name="connsiteY6587" fmla="*/ 305276 h 514350"/>
              <a:gd name="connsiteX6588" fmla="*/ 1168241 w 6400800"/>
              <a:gd name="connsiteY6588" fmla="*/ 287179 h 514350"/>
              <a:gd name="connsiteX6589" fmla="*/ 1170146 w 6400800"/>
              <a:gd name="connsiteY6589" fmla="*/ 270986 h 514350"/>
              <a:gd name="connsiteX6590" fmla="*/ 1170146 w 6400800"/>
              <a:gd name="connsiteY6590" fmla="*/ 309086 h 514350"/>
              <a:gd name="connsiteX6591" fmla="*/ 1173956 w 6400800"/>
              <a:gd name="connsiteY6591" fmla="*/ 321469 h 514350"/>
              <a:gd name="connsiteX6592" fmla="*/ 1172051 w 6400800"/>
              <a:gd name="connsiteY6592" fmla="*/ 327184 h 514350"/>
              <a:gd name="connsiteX6593" fmla="*/ 1170146 w 6400800"/>
              <a:gd name="connsiteY6593" fmla="*/ 322421 h 514350"/>
              <a:gd name="connsiteX6594" fmla="*/ 1170146 w 6400800"/>
              <a:gd name="connsiteY6594" fmla="*/ 318611 h 514350"/>
              <a:gd name="connsiteX6595" fmla="*/ 1168241 w 6400800"/>
              <a:gd name="connsiteY6595" fmla="*/ 303371 h 514350"/>
              <a:gd name="connsiteX6596" fmla="*/ 1170146 w 6400800"/>
              <a:gd name="connsiteY6596" fmla="*/ 309086 h 514350"/>
              <a:gd name="connsiteX6597" fmla="*/ 1164431 w 6400800"/>
              <a:gd name="connsiteY6597" fmla="*/ 236696 h 514350"/>
              <a:gd name="connsiteX6598" fmla="*/ 1161574 w 6400800"/>
              <a:gd name="connsiteY6598" fmla="*/ 253841 h 514350"/>
              <a:gd name="connsiteX6599" fmla="*/ 1161574 w 6400800"/>
              <a:gd name="connsiteY6599" fmla="*/ 251936 h 514350"/>
              <a:gd name="connsiteX6600" fmla="*/ 1161574 w 6400800"/>
              <a:gd name="connsiteY6600" fmla="*/ 250984 h 514350"/>
              <a:gd name="connsiteX6601" fmla="*/ 1164431 w 6400800"/>
              <a:gd name="connsiteY6601" fmla="*/ 236696 h 514350"/>
              <a:gd name="connsiteX6602" fmla="*/ 1140619 w 6400800"/>
              <a:gd name="connsiteY6602" fmla="*/ 290036 h 514350"/>
              <a:gd name="connsiteX6603" fmla="*/ 1139666 w 6400800"/>
              <a:gd name="connsiteY6603" fmla="*/ 291941 h 514350"/>
              <a:gd name="connsiteX6604" fmla="*/ 1137761 w 6400800"/>
              <a:gd name="connsiteY6604" fmla="*/ 283369 h 514350"/>
              <a:gd name="connsiteX6605" fmla="*/ 1140619 w 6400800"/>
              <a:gd name="connsiteY6605" fmla="*/ 290036 h 514350"/>
              <a:gd name="connsiteX6606" fmla="*/ 1114901 w 6400800"/>
              <a:gd name="connsiteY6606" fmla="*/ 339566 h 514350"/>
              <a:gd name="connsiteX6607" fmla="*/ 1117759 w 6400800"/>
              <a:gd name="connsiteY6607" fmla="*/ 315754 h 514350"/>
              <a:gd name="connsiteX6608" fmla="*/ 1119664 w 6400800"/>
              <a:gd name="connsiteY6608" fmla="*/ 325279 h 514350"/>
              <a:gd name="connsiteX6609" fmla="*/ 1121569 w 6400800"/>
              <a:gd name="connsiteY6609" fmla="*/ 334804 h 514350"/>
              <a:gd name="connsiteX6610" fmla="*/ 1120616 w 6400800"/>
              <a:gd name="connsiteY6610" fmla="*/ 341471 h 514350"/>
              <a:gd name="connsiteX6611" fmla="*/ 1120616 w 6400800"/>
              <a:gd name="connsiteY6611" fmla="*/ 342424 h 514350"/>
              <a:gd name="connsiteX6612" fmla="*/ 1118711 w 6400800"/>
              <a:gd name="connsiteY6612" fmla="*/ 348139 h 514350"/>
              <a:gd name="connsiteX6613" fmla="*/ 1114901 w 6400800"/>
              <a:gd name="connsiteY6613" fmla="*/ 341471 h 514350"/>
              <a:gd name="connsiteX6614" fmla="*/ 1114901 w 6400800"/>
              <a:gd name="connsiteY6614" fmla="*/ 339566 h 514350"/>
              <a:gd name="connsiteX6615" fmla="*/ 1111091 w 6400800"/>
              <a:gd name="connsiteY6615" fmla="*/ 219551 h 514350"/>
              <a:gd name="connsiteX6616" fmla="*/ 1112044 w 6400800"/>
              <a:gd name="connsiteY6616" fmla="*/ 222409 h 514350"/>
              <a:gd name="connsiteX6617" fmla="*/ 1112996 w 6400800"/>
              <a:gd name="connsiteY6617" fmla="*/ 230029 h 514350"/>
              <a:gd name="connsiteX6618" fmla="*/ 1112996 w 6400800"/>
              <a:gd name="connsiteY6618" fmla="*/ 230029 h 514350"/>
              <a:gd name="connsiteX6619" fmla="*/ 1111091 w 6400800"/>
              <a:gd name="connsiteY6619" fmla="*/ 219551 h 514350"/>
              <a:gd name="connsiteX6620" fmla="*/ 1111091 w 6400800"/>
              <a:gd name="connsiteY6620" fmla="*/ 219551 h 514350"/>
              <a:gd name="connsiteX6621" fmla="*/ 1110139 w 6400800"/>
              <a:gd name="connsiteY6621" fmla="*/ 217646 h 514350"/>
              <a:gd name="connsiteX6622" fmla="*/ 1110139 w 6400800"/>
              <a:gd name="connsiteY6622" fmla="*/ 217646 h 514350"/>
              <a:gd name="connsiteX6623" fmla="*/ 1109186 w 6400800"/>
              <a:gd name="connsiteY6623" fmla="*/ 215741 h 514350"/>
              <a:gd name="connsiteX6624" fmla="*/ 1110139 w 6400800"/>
              <a:gd name="connsiteY6624" fmla="*/ 217646 h 514350"/>
              <a:gd name="connsiteX6625" fmla="*/ 1101566 w 6400800"/>
              <a:gd name="connsiteY6625" fmla="*/ 236696 h 514350"/>
              <a:gd name="connsiteX6626" fmla="*/ 1111091 w 6400800"/>
              <a:gd name="connsiteY6626" fmla="*/ 278606 h 514350"/>
              <a:gd name="connsiteX6627" fmla="*/ 1109186 w 6400800"/>
              <a:gd name="connsiteY6627" fmla="*/ 293846 h 514350"/>
              <a:gd name="connsiteX6628" fmla="*/ 1106329 w 6400800"/>
              <a:gd name="connsiteY6628" fmla="*/ 309086 h 514350"/>
              <a:gd name="connsiteX6629" fmla="*/ 1106329 w 6400800"/>
              <a:gd name="connsiteY6629" fmla="*/ 308134 h 514350"/>
              <a:gd name="connsiteX6630" fmla="*/ 1105376 w 6400800"/>
              <a:gd name="connsiteY6630" fmla="*/ 295751 h 514350"/>
              <a:gd name="connsiteX6631" fmla="*/ 1105376 w 6400800"/>
              <a:gd name="connsiteY6631" fmla="*/ 300514 h 514350"/>
              <a:gd name="connsiteX6632" fmla="*/ 1099661 w 6400800"/>
              <a:gd name="connsiteY6632" fmla="*/ 272891 h 514350"/>
              <a:gd name="connsiteX6633" fmla="*/ 1094899 w 6400800"/>
              <a:gd name="connsiteY6633" fmla="*/ 249079 h 514350"/>
              <a:gd name="connsiteX6634" fmla="*/ 1101566 w 6400800"/>
              <a:gd name="connsiteY6634" fmla="*/ 236696 h 514350"/>
              <a:gd name="connsiteX6635" fmla="*/ 1027271 w 6400800"/>
              <a:gd name="connsiteY6635" fmla="*/ 325279 h 514350"/>
              <a:gd name="connsiteX6636" fmla="*/ 1030129 w 6400800"/>
              <a:gd name="connsiteY6636" fmla="*/ 310991 h 514350"/>
              <a:gd name="connsiteX6637" fmla="*/ 1034891 w 6400800"/>
              <a:gd name="connsiteY6637" fmla="*/ 297656 h 514350"/>
              <a:gd name="connsiteX6638" fmla="*/ 1039654 w 6400800"/>
              <a:gd name="connsiteY6638" fmla="*/ 288131 h 514350"/>
              <a:gd name="connsiteX6639" fmla="*/ 1042511 w 6400800"/>
              <a:gd name="connsiteY6639" fmla="*/ 299561 h 514350"/>
              <a:gd name="connsiteX6640" fmla="*/ 1039654 w 6400800"/>
              <a:gd name="connsiteY6640" fmla="*/ 305276 h 514350"/>
              <a:gd name="connsiteX6641" fmla="*/ 1028224 w 6400800"/>
              <a:gd name="connsiteY6641" fmla="*/ 330994 h 514350"/>
              <a:gd name="connsiteX6642" fmla="*/ 1027271 w 6400800"/>
              <a:gd name="connsiteY6642" fmla="*/ 325279 h 514350"/>
              <a:gd name="connsiteX6643" fmla="*/ 1040606 w 6400800"/>
              <a:gd name="connsiteY6643" fmla="*/ 374809 h 514350"/>
              <a:gd name="connsiteX6644" fmla="*/ 1039654 w 6400800"/>
              <a:gd name="connsiteY6644" fmla="*/ 370999 h 514350"/>
              <a:gd name="connsiteX6645" fmla="*/ 1045369 w 6400800"/>
              <a:gd name="connsiteY6645" fmla="*/ 355759 h 514350"/>
              <a:gd name="connsiteX6646" fmla="*/ 1047274 w 6400800"/>
              <a:gd name="connsiteY6646" fmla="*/ 364331 h 514350"/>
              <a:gd name="connsiteX6647" fmla="*/ 1048226 w 6400800"/>
              <a:gd name="connsiteY6647" fmla="*/ 386239 h 514350"/>
              <a:gd name="connsiteX6648" fmla="*/ 1044416 w 6400800"/>
              <a:gd name="connsiteY6648" fmla="*/ 384334 h 514350"/>
              <a:gd name="connsiteX6649" fmla="*/ 1040606 w 6400800"/>
              <a:gd name="connsiteY6649" fmla="*/ 374809 h 514350"/>
              <a:gd name="connsiteX6650" fmla="*/ 1046321 w 6400800"/>
              <a:gd name="connsiteY6650" fmla="*/ 389096 h 514350"/>
              <a:gd name="connsiteX6651" fmla="*/ 1048226 w 6400800"/>
              <a:gd name="connsiteY6651" fmla="*/ 391001 h 514350"/>
              <a:gd name="connsiteX6652" fmla="*/ 1048226 w 6400800"/>
              <a:gd name="connsiteY6652" fmla="*/ 392906 h 514350"/>
              <a:gd name="connsiteX6653" fmla="*/ 1046321 w 6400800"/>
              <a:gd name="connsiteY6653" fmla="*/ 389096 h 514350"/>
              <a:gd name="connsiteX6654" fmla="*/ 1056799 w 6400800"/>
              <a:gd name="connsiteY6654" fmla="*/ 292894 h 514350"/>
              <a:gd name="connsiteX6655" fmla="*/ 1061561 w 6400800"/>
              <a:gd name="connsiteY6655" fmla="*/ 282416 h 514350"/>
              <a:gd name="connsiteX6656" fmla="*/ 1066324 w 6400800"/>
              <a:gd name="connsiteY6656" fmla="*/ 271939 h 514350"/>
              <a:gd name="connsiteX6657" fmla="*/ 1066324 w 6400800"/>
              <a:gd name="connsiteY6657" fmla="*/ 273844 h 514350"/>
              <a:gd name="connsiteX6658" fmla="*/ 1067276 w 6400800"/>
              <a:gd name="connsiteY6658" fmla="*/ 278606 h 514350"/>
              <a:gd name="connsiteX6659" fmla="*/ 1063466 w 6400800"/>
              <a:gd name="connsiteY6659" fmla="*/ 285274 h 514350"/>
              <a:gd name="connsiteX6660" fmla="*/ 1057751 w 6400800"/>
              <a:gd name="connsiteY6660" fmla="*/ 295751 h 514350"/>
              <a:gd name="connsiteX6661" fmla="*/ 1056799 w 6400800"/>
              <a:gd name="connsiteY6661" fmla="*/ 292894 h 514350"/>
              <a:gd name="connsiteX6662" fmla="*/ 1059656 w 6400800"/>
              <a:gd name="connsiteY6662" fmla="*/ 360521 h 514350"/>
              <a:gd name="connsiteX6663" fmla="*/ 1059656 w 6400800"/>
              <a:gd name="connsiteY6663" fmla="*/ 360521 h 514350"/>
              <a:gd name="connsiteX6664" fmla="*/ 1059656 w 6400800"/>
              <a:gd name="connsiteY6664" fmla="*/ 360521 h 514350"/>
              <a:gd name="connsiteX6665" fmla="*/ 1059656 w 6400800"/>
              <a:gd name="connsiteY6665" fmla="*/ 360521 h 514350"/>
              <a:gd name="connsiteX6666" fmla="*/ 1064419 w 6400800"/>
              <a:gd name="connsiteY6666" fmla="*/ 383381 h 514350"/>
              <a:gd name="connsiteX6667" fmla="*/ 1062514 w 6400800"/>
              <a:gd name="connsiteY6667" fmla="*/ 379571 h 514350"/>
              <a:gd name="connsiteX6668" fmla="*/ 1063466 w 6400800"/>
              <a:gd name="connsiteY6668" fmla="*/ 374809 h 514350"/>
              <a:gd name="connsiteX6669" fmla="*/ 1064419 w 6400800"/>
              <a:gd name="connsiteY6669" fmla="*/ 378619 h 514350"/>
              <a:gd name="connsiteX6670" fmla="*/ 1064419 w 6400800"/>
              <a:gd name="connsiteY6670" fmla="*/ 380524 h 514350"/>
              <a:gd name="connsiteX6671" fmla="*/ 1065371 w 6400800"/>
              <a:gd name="connsiteY6671" fmla="*/ 386239 h 514350"/>
              <a:gd name="connsiteX6672" fmla="*/ 1064419 w 6400800"/>
              <a:gd name="connsiteY6672" fmla="*/ 383381 h 514350"/>
              <a:gd name="connsiteX6673" fmla="*/ 1069181 w 6400800"/>
              <a:gd name="connsiteY6673" fmla="*/ 330994 h 514350"/>
              <a:gd name="connsiteX6674" fmla="*/ 1063466 w 6400800"/>
              <a:gd name="connsiteY6674" fmla="*/ 312896 h 514350"/>
              <a:gd name="connsiteX6675" fmla="*/ 1069181 w 6400800"/>
              <a:gd name="connsiteY6675" fmla="*/ 300514 h 514350"/>
              <a:gd name="connsiteX6676" fmla="*/ 1070134 w 6400800"/>
              <a:gd name="connsiteY6676" fmla="*/ 326231 h 514350"/>
              <a:gd name="connsiteX6677" fmla="*/ 1069181 w 6400800"/>
              <a:gd name="connsiteY6677" fmla="*/ 330994 h 514350"/>
              <a:gd name="connsiteX6678" fmla="*/ 1077754 w 6400800"/>
              <a:gd name="connsiteY6678" fmla="*/ 262414 h 514350"/>
              <a:gd name="connsiteX6679" fmla="*/ 1075849 w 6400800"/>
              <a:gd name="connsiteY6679" fmla="*/ 264319 h 514350"/>
              <a:gd name="connsiteX6680" fmla="*/ 1073944 w 6400800"/>
              <a:gd name="connsiteY6680" fmla="*/ 256699 h 514350"/>
              <a:gd name="connsiteX6681" fmla="*/ 1074896 w 6400800"/>
              <a:gd name="connsiteY6681" fmla="*/ 256699 h 514350"/>
              <a:gd name="connsiteX6682" fmla="*/ 1075849 w 6400800"/>
              <a:gd name="connsiteY6682" fmla="*/ 256699 h 514350"/>
              <a:gd name="connsiteX6683" fmla="*/ 1077754 w 6400800"/>
              <a:gd name="connsiteY6683" fmla="*/ 262414 h 514350"/>
              <a:gd name="connsiteX6684" fmla="*/ 1045369 w 6400800"/>
              <a:gd name="connsiteY6684" fmla="*/ 175736 h 514350"/>
              <a:gd name="connsiteX6685" fmla="*/ 1054894 w 6400800"/>
              <a:gd name="connsiteY6685" fmla="*/ 153829 h 514350"/>
              <a:gd name="connsiteX6686" fmla="*/ 1055846 w 6400800"/>
              <a:gd name="connsiteY6686" fmla="*/ 155734 h 514350"/>
              <a:gd name="connsiteX6687" fmla="*/ 1059656 w 6400800"/>
              <a:gd name="connsiteY6687" fmla="*/ 171926 h 514350"/>
              <a:gd name="connsiteX6688" fmla="*/ 1064419 w 6400800"/>
              <a:gd name="connsiteY6688" fmla="*/ 193834 h 514350"/>
              <a:gd name="connsiteX6689" fmla="*/ 1069181 w 6400800"/>
              <a:gd name="connsiteY6689" fmla="*/ 215741 h 514350"/>
              <a:gd name="connsiteX6690" fmla="*/ 1076801 w 6400800"/>
              <a:gd name="connsiteY6690" fmla="*/ 253841 h 514350"/>
              <a:gd name="connsiteX6691" fmla="*/ 1074896 w 6400800"/>
              <a:gd name="connsiteY6691" fmla="*/ 252889 h 514350"/>
              <a:gd name="connsiteX6692" fmla="*/ 1067276 w 6400800"/>
              <a:gd name="connsiteY6692" fmla="*/ 216694 h 514350"/>
              <a:gd name="connsiteX6693" fmla="*/ 1068229 w 6400800"/>
              <a:gd name="connsiteY6693" fmla="*/ 257651 h 514350"/>
              <a:gd name="connsiteX6694" fmla="*/ 1067276 w 6400800"/>
              <a:gd name="connsiteY6694" fmla="*/ 259556 h 514350"/>
              <a:gd name="connsiteX6695" fmla="*/ 1065371 w 6400800"/>
              <a:gd name="connsiteY6695" fmla="*/ 252889 h 514350"/>
              <a:gd name="connsiteX6696" fmla="*/ 1066324 w 6400800"/>
              <a:gd name="connsiteY6696" fmla="*/ 261461 h 514350"/>
              <a:gd name="connsiteX6697" fmla="*/ 1055846 w 6400800"/>
              <a:gd name="connsiteY6697" fmla="*/ 278606 h 514350"/>
              <a:gd name="connsiteX6698" fmla="*/ 1054894 w 6400800"/>
              <a:gd name="connsiteY6698" fmla="*/ 280511 h 514350"/>
              <a:gd name="connsiteX6699" fmla="*/ 1053941 w 6400800"/>
              <a:gd name="connsiteY6699" fmla="*/ 277654 h 514350"/>
              <a:gd name="connsiteX6700" fmla="*/ 1043464 w 6400800"/>
              <a:gd name="connsiteY6700" fmla="*/ 245269 h 514350"/>
              <a:gd name="connsiteX6701" fmla="*/ 1035844 w 6400800"/>
              <a:gd name="connsiteY6701" fmla="*/ 220504 h 514350"/>
              <a:gd name="connsiteX6702" fmla="*/ 1032034 w 6400800"/>
              <a:gd name="connsiteY6702" fmla="*/ 209074 h 514350"/>
              <a:gd name="connsiteX6703" fmla="*/ 1045369 w 6400800"/>
              <a:gd name="connsiteY6703" fmla="*/ 175736 h 514350"/>
              <a:gd name="connsiteX6704" fmla="*/ 1019651 w 6400800"/>
              <a:gd name="connsiteY6704" fmla="*/ 267176 h 514350"/>
              <a:gd name="connsiteX6705" fmla="*/ 1023461 w 6400800"/>
              <a:gd name="connsiteY6705" fmla="*/ 221456 h 514350"/>
              <a:gd name="connsiteX6706" fmla="*/ 1024414 w 6400800"/>
              <a:gd name="connsiteY6706" fmla="*/ 218599 h 514350"/>
              <a:gd name="connsiteX6707" fmla="*/ 1032034 w 6400800"/>
              <a:gd name="connsiteY6707" fmla="*/ 253841 h 514350"/>
              <a:gd name="connsiteX6708" fmla="*/ 1038701 w 6400800"/>
              <a:gd name="connsiteY6708" fmla="*/ 283369 h 514350"/>
              <a:gd name="connsiteX6709" fmla="*/ 1037749 w 6400800"/>
              <a:gd name="connsiteY6709" fmla="*/ 284321 h 514350"/>
              <a:gd name="connsiteX6710" fmla="*/ 1031081 w 6400800"/>
              <a:gd name="connsiteY6710" fmla="*/ 294799 h 514350"/>
              <a:gd name="connsiteX6711" fmla="*/ 1025366 w 6400800"/>
              <a:gd name="connsiteY6711" fmla="*/ 306229 h 514350"/>
              <a:gd name="connsiteX6712" fmla="*/ 1023461 w 6400800"/>
              <a:gd name="connsiteY6712" fmla="*/ 284321 h 514350"/>
              <a:gd name="connsiteX6713" fmla="*/ 1022509 w 6400800"/>
              <a:gd name="connsiteY6713" fmla="*/ 269081 h 514350"/>
              <a:gd name="connsiteX6714" fmla="*/ 1019651 w 6400800"/>
              <a:gd name="connsiteY6714" fmla="*/ 284321 h 514350"/>
              <a:gd name="connsiteX6715" fmla="*/ 1015841 w 6400800"/>
              <a:gd name="connsiteY6715" fmla="*/ 314801 h 514350"/>
              <a:gd name="connsiteX6716" fmla="*/ 1015841 w 6400800"/>
              <a:gd name="connsiteY6716" fmla="*/ 315754 h 514350"/>
              <a:gd name="connsiteX6717" fmla="*/ 1015841 w 6400800"/>
              <a:gd name="connsiteY6717" fmla="*/ 315754 h 514350"/>
              <a:gd name="connsiteX6718" fmla="*/ 1022509 w 6400800"/>
              <a:gd name="connsiteY6718" fmla="*/ 251936 h 514350"/>
              <a:gd name="connsiteX6719" fmla="*/ 1019651 w 6400800"/>
              <a:gd name="connsiteY6719" fmla="*/ 267176 h 514350"/>
              <a:gd name="connsiteX6720" fmla="*/ 1011079 w 6400800"/>
              <a:gd name="connsiteY6720" fmla="*/ 364331 h 514350"/>
              <a:gd name="connsiteX6721" fmla="*/ 1012031 w 6400800"/>
              <a:gd name="connsiteY6721" fmla="*/ 355759 h 514350"/>
              <a:gd name="connsiteX6722" fmla="*/ 1013936 w 6400800"/>
              <a:gd name="connsiteY6722" fmla="*/ 342424 h 514350"/>
              <a:gd name="connsiteX6723" fmla="*/ 1013936 w 6400800"/>
              <a:gd name="connsiteY6723" fmla="*/ 342424 h 514350"/>
              <a:gd name="connsiteX6724" fmla="*/ 1012031 w 6400800"/>
              <a:gd name="connsiteY6724" fmla="*/ 364331 h 514350"/>
              <a:gd name="connsiteX6725" fmla="*/ 1011079 w 6400800"/>
              <a:gd name="connsiteY6725" fmla="*/ 366236 h 514350"/>
              <a:gd name="connsiteX6726" fmla="*/ 1011079 w 6400800"/>
              <a:gd name="connsiteY6726" fmla="*/ 366236 h 514350"/>
              <a:gd name="connsiteX6727" fmla="*/ 1011079 w 6400800"/>
              <a:gd name="connsiteY6727" fmla="*/ 364331 h 514350"/>
              <a:gd name="connsiteX6728" fmla="*/ 1004411 w 6400800"/>
              <a:gd name="connsiteY6728" fmla="*/ 257651 h 514350"/>
              <a:gd name="connsiteX6729" fmla="*/ 1001554 w 6400800"/>
              <a:gd name="connsiteY6729" fmla="*/ 281464 h 514350"/>
              <a:gd name="connsiteX6730" fmla="*/ 996791 w 6400800"/>
              <a:gd name="connsiteY6730" fmla="*/ 271939 h 514350"/>
              <a:gd name="connsiteX6731" fmla="*/ 1004411 w 6400800"/>
              <a:gd name="connsiteY6731" fmla="*/ 257651 h 514350"/>
              <a:gd name="connsiteX6732" fmla="*/ 991076 w 6400800"/>
              <a:gd name="connsiteY6732" fmla="*/ 283369 h 514350"/>
              <a:gd name="connsiteX6733" fmla="*/ 995839 w 6400800"/>
              <a:gd name="connsiteY6733" fmla="*/ 273844 h 514350"/>
              <a:gd name="connsiteX6734" fmla="*/ 999649 w 6400800"/>
              <a:gd name="connsiteY6734" fmla="*/ 291941 h 514350"/>
              <a:gd name="connsiteX6735" fmla="*/ 995839 w 6400800"/>
              <a:gd name="connsiteY6735" fmla="*/ 326231 h 514350"/>
              <a:gd name="connsiteX6736" fmla="*/ 993934 w 6400800"/>
              <a:gd name="connsiteY6736" fmla="*/ 330994 h 514350"/>
              <a:gd name="connsiteX6737" fmla="*/ 992981 w 6400800"/>
              <a:gd name="connsiteY6737" fmla="*/ 320516 h 514350"/>
              <a:gd name="connsiteX6738" fmla="*/ 991076 w 6400800"/>
              <a:gd name="connsiteY6738" fmla="*/ 338614 h 514350"/>
              <a:gd name="connsiteX6739" fmla="*/ 990124 w 6400800"/>
              <a:gd name="connsiteY6739" fmla="*/ 341471 h 514350"/>
              <a:gd name="connsiteX6740" fmla="*/ 981551 w 6400800"/>
              <a:gd name="connsiteY6740" fmla="*/ 365284 h 514350"/>
              <a:gd name="connsiteX6741" fmla="*/ 980599 w 6400800"/>
              <a:gd name="connsiteY6741" fmla="*/ 363379 h 514350"/>
              <a:gd name="connsiteX6742" fmla="*/ 977741 w 6400800"/>
              <a:gd name="connsiteY6742" fmla="*/ 331946 h 514350"/>
              <a:gd name="connsiteX6743" fmla="*/ 975836 w 6400800"/>
              <a:gd name="connsiteY6743" fmla="*/ 311944 h 514350"/>
              <a:gd name="connsiteX6744" fmla="*/ 991076 w 6400800"/>
              <a:gd name="connsiteY6744" fmla="*/ 283369 h 514350"/>
              <a:gd name="connsiteX6745" fmla="*/ 960596 w 6400800"/>
              <a:gd name="connsiteY6745" fmla="*/ 298609 h 514350"/>
              <a:gd name="connsiteX6746" fmla="*/ 968216 w 6400800"/>
              <a:gd name="connsiteY6746" fmla="*/ 280511 h 514350"/>
              <a:gd name="connsiteX6747" fmla="*/ 967264 w 6400800"/>
              <a:gd name="connsiteY6747" fmla="*/ 294799 h 514350"/>
              <a:gd name="connsiteX6748" fmla="*/ 961549 w 6400800"/>
              <a:gd name="connsiteY6748" fmla="*/ 304324 h 514350"/>
              <a:gd name="connsiteX6749" fmla="*/ 961549 w 6400800"/>
              <a:gd name="connsiteY6749" fmla="*/ 303371 h 514350"/>
              <a:gd name="connsiteX6750" fmla="*/ 960596 w 6400800"/>
              <a:gd name="connsiteY6750" fmla="*/ 301466 h 514350"/>
              <a:gd name="connsiteX6751" fmla="*/ 960596 w 6400800"/>
              <a:gd name="connsiteY6751" fmla="*/ 298609 h 514350"/>
              <a:gd name="connsiteX6752" fmla="*/ 939641 w 6400800"/>
              <a:gd name="connsiteY6752" fmla="*/ 258604 h 514350"/>
              <a:gd name="connsiteX6753" fmla="*/ 939641 w 6400800"/>
              <a:gd name="connsiteY6753" fmla="*/ 258604 h 514350"/>
              <a:gd name="connsiteX6754" fmla="*/ 943451 w 6400800"/>
              <a:gd name="connsiteY6754" fmla="*/ 246221 h 514350"/>
              <a:gd name="connsiteX6755" fmla="*/ 943451 w 6400800"/>
              <a:gd name="connsiteY6755" fmla="*/ 251936 h 514350"/>
              <a:gd name="connsiteX6756" fmla="*/ 939641 w 6400800"/>
              <a:gd name="connsiteY6756" fmla="*/ 258604 h 514350"/>
              <a:gd name="connsiteX6757" fmla="*/ 939641 w 6400800"/>
              <a:gd name="connsiteY6757" fmla="*/ 258604 h 514350"/>
              <a:gd name="connsiteX6758" fmla="*/ 944404 w 6400800"/>
              <a:gd name="connsiteY6758" fmla="*/ 280511 h 514350"/>
              <a:gd name="connsiteX6759" fmla="*/ 943451 w 6400800"/>
              <a:gd name="connsiteY6759" fmla="*/ 273844 h 514350"/>
              <a:gd name="connsiteX6760" fmla="*/ 944404 w 6400800"/>
              <a:gd name="connsiteY6760" fmla="*/ 270986 h 514350"/>
              <a:gd name="connsiteX6761" fmla="*/ 944404 w 6400800"/>
              <a:gd name="connsiteY6761" fmla="*/ 271939 h 514350"/>
              <a:gd name="connsiteX6762" fmla="*/ 944404 w 6400800"/>
              <a:gd name="connsiteY6762" fmla="*/ 275749 h 514350"/>
              <a:gd name="connsiteX6763" fmla="*/ 944404 w 6400800"/>
              <a:gd name="connsiteY6763" fmla="*/ 280511 h 514350"/>
              <a:gd name="connsiteX6764" fmla="*/ 944404 w 6400800"/>
              <a:gd name="connsiteY6764" fmla="*/ 270986 h 514350"/>
              <a:gd name="connsiteX6765" fmla="*/ 944404 w 6400800"/>
              <a:gd name="connsiteY6765" fmla="*/ 270986 h 514350"/>
              <a:gd name="connsiteX6766" fmla="*/ 944404 w 6400800"/>
              <a:gd name="connsiteY6766" fmla="*/ 270986 h 514350"/>
              <a:gd name="connsiteX6767" fmla="*/ 944404 w 6400800"/>
              <a:gd name="connsiteY6767" fmla="*/ 270986 h 514350"/>
              <a:gd name="connsiteX6768" fmla="*/ 933926 w 6400800"/>
              <a:gd name="connsiteY6768" fmla="*/ 227171 h 514350"/>
              <a:gd name="connsiteX6769" fmla="*/ 958691 w 6400800"/>
              <a:gd name="connsiteY6769" fmla="*/ 138589 h 514350"/>
              <a:gd name="connsiteX6770" fmla="*/ 958691 w 6400800"/>
              <a:gd name="connsiteY6770" fmla="*/ 146209 h 514350"/>
              <a:gd name="connsiteX6771" fmla="*/ 953929 w 6400800"/>
              <a:gd name="connsiteY6771" fmla="*/ 203359 h 514350"/>
              <a:gd name="connsiteX6772" fmla="*/ 950119 w 6400800"/>
              <a:gd name="connsiteY6772" fmla="*/ 242411 h 514350"/>
              <a:gd name="connsiteX6773" fmla="*/ 948214 w 6400800"/>
              <a:gd name="connsiteY6773" fmla="*/ 246221 h 514350"/>
              <a:gd name="connsiteX6774" fmla="*/ 947261 w 6400800"/>
              <a:gd name="connsiteY6774" fmla="*/ 240506 h 514350"/>
              <a:gd name="connsiteX6775" fmla="*/ 949166 w 6400800"/>
              <a:gd name="connsiteY6775" fmla="*/ 233839 h 514350"/>
              <a:gd name="connsiteX6776" fmla="*/ 946309 w 6400800"/>
              <a:gd name="connsiteY6776" fmla="*/ 238601 h 514350"/>
              <a:gd name="connsiteX6777" fmla="*/ 944404 w 6400800"/>
              <a:gd name="connsiteY6777" fmla="*/ 230029 h 514350"/>
              <a:gd name="connsiteX6778" fmla="*/ 944404 w 6400800"/>
              <a:gd name="connsiteY6778" fmla="*/ 241459 h 514350"/>
              <a:gd name="connsiteX6779" fmla="*/ 939641 w 6400800"/>
              <a:gd name="connsiteY6779" fmla="*/ 251936 h 514350"/>
              <a:gd name="connsiteX6780" fmla="*/ 938689 w 6400800"/>
              <a:gd name="connsiteY6780" fmla="*/ 248126 h 514350"/>
              <a:gd name="connsiteX6781" fmla="*/ 936784 w 6400800"/>
              <a:gd name="connsiteY6781" fmla="*/ 241459 h 514350"/>
              <a:gd name="connsiteX6782" fmla="*/ 943451 w 6400800"/>
              <a:gd name="connsiteY6782" fmla="*/ 217646 h 514350"/>
              <a:gd name="connsiteX6783" fmla="*/ 934879 w 6400800"/>
              <a:gd name="connsiteY6783" fmla="*/ 235744 h 514350"/>
              <a:gd name="connsiteX6784" fmla="*/ 932974 w 6400800"/>
              <a:gd name="connsiteY6784" fmla="*/ 230029 h 514350"/>
              <a:gd name="connsiteX6785" fmla="*/ 933926 w 6400800"/>
              <a:gd name="connsiteY6785" fmla="*/ 227171 h 514350"/>
              <a:gd name="connsiteX6786" fmla="*/ 921544 w 6400800"/>
              <a:gd name="connsiteY6786" fmla="*/ 452914 h 514350"/>
              <a:gd name="connsiteX6787" fmla="*/ 920591 w 6400800"/>
              <a:gd name="connsiteY6787" fmla="*/ 451961 h 514350"/>
              <a:gd name="connsiteX6788" fmla="*/ 919639 w 6400800"/>
              <a:gd name="connsiteY6788" fmla="*/ 438626 h 514350"/>
              <a:gd name="connsiteX6789" fmla="*/ 921544 w 6400800"/>
              <a:gd name="connsiteY6789" fmla="*/ 452914 h 514350"/>
              <a:gd name="connsiteX6790" fmla="*/ 912019 w 6400800"/>
              <a:gd name="connsiteY6790" fmla="*/ 210979 h 514350"/>
              <a:gd name="connsiteX6791" fmla="*/ 915829 w 6400800"/>
              <a:gd name="connsiteY6791" fmla="*/ 227171 h 514350"/>
              <a:gd name="connsiteX6792" fmla="*/ 914876 w 6400800"/>
              <a:gd name="connsiteY6792" fmla="*/ 230029 h 514350"/>
              <a:gd name="connsiteX6793" fmla="*/ 912971 w 6400800"/>
              <a:gd name="connsiteY6793" fmla="*/ 236696 h 514350"/>
              <a:gd name="connsiteX6794" fmla="*/ 912019 w 6400800"/>
              <a:gd name="connsiteY6794" fmla="*/ 232886 h 514350"/>
              <a:gd name="connsiteX6795" fmla="*/ 912019 w 6400800"/>
              <a:gd name="connsiteY6795" fmla="*/ 228124 h 514350"/>
              <a:gd name="connsiteX6796" fmla="*/ 911066 w 6400800"/>
              <a:gd name="connsiteY6796" fmla="*/ 210979 h 514350"/>
              <a:gd name="connsiteX6797" fmla="*/ 911066 w 6400800"/>
              <a:gd name="connsiteY6797" fmla="*/ 204311 h 514350"/>
              <a:gd name="connsiteX6798" fmla="*/ 912019 w 6400800"/>
              <a:gd name="connsiteY6798" fmla="*/ 210979 h 514350"/>
              <a:gd name="connsiteX6799" fmla="*/ 833914 w 6400800"/>
              <a:gd name="connsiteY6799" fmla="*/ 333851 h 514350"/>
              <a:gd name="connsiteX6800" fmla="*/ 834866 w 6400800"/>
              <a:gd name="connsiteY6800" fmla="*/ 331946 h 514350"/>
              <a:gd name="connsiteX6801" fmla="*/ 834866 w 6400800"/>
              <a:gd name="connsiteY6801" fmla="*/ 337661 h 514350"/>
              <a:gd name="connsiteX6802" fmla="*/ 833914 w 6400800"/>
              <a:gd name="connsiteY6802" fmla="*/ 333851 h 514350"/>
              <a:gd name="connsiteX6803" fmla="*/ 847249 w 6400800"/>
              <a:gd name="connsiteY6803" fmla="*/ 304324 h 514350"/>
              <a:gd name="connsiteX6804" fmla="*/ 846296 w 6400800"/>
              <a:gd name="connsiteY6804" fmla="*/ 301466 h 514350"/>
              <a:gd name="connsiteX6805" fmla="*/ 846296 w 6400800"/>
              <a:gd name="connsiteY6805" fmla="*/ 299561 h 514350"/>
              <a:gd name="connsiteX6806" fmla="*/ 851059 w 6400800"/>
              <a:gd name="connsiteY6806" fmla="*/ 286226 h 514350"/>
              <a:gd name="connsiteX6807" fmla="*/ 847249 w 6400800"/>
              <a:gd name="connsiteY6807" fmla="*/ 304324 h 514350"/>
              <a:gd name="connsiteX6808" fmla="*/ 880586 w 6400800"/>
              <a:gd name="connsiteY6808" fmla="*/ 300514 h 514350"/>
              <a:gd name="connsiteX6809" fmla="*/ 876776 w 6400800"/>
              <a:gd name="connsiteY6809" fmla="*/ 319564 h 514350"/>
              <a:gd name="connsiteX6810" fmla="*/ 872966 w 6400800"/>
              <a:gd name="connsiteY6810" fmla="*/ 343376 h 514350"/>
              <a:gd name="connsiteX6811" fmla="*/ 869156 w 6400800"/>
              <a:gd name="connsiteY6811" fmla="*/ 350996 h 514350"/>
              <a:gd name="connsiteX6812" fmla="*/ 868204 w 6400800"/>
              <a:gd name="connsiteY6812" fmla="*/ 349091 h 514350"/>
              <a:gd name="connsiteX6813" fmla="*/ 867251 w 6400800"/>
              <a:gd name="connsiteY6813" fmla="*/ 348139 h 514350"/>
              <a:gd name="connsiteX6814" fmla="*/ 867251 w 6400800"/>
              <a:gd name="connsiteY6814" fmla="*/ 335756 h 514350"/>
              <a:gd name="connsiteX6815" fmla="*/ 866299 w 6400800"/>
              <a:gd name="connsiteY6815" fmla="*/ 301466 h 514350"/>
              <a:gd name="connsiteX6816" fmla="*/ 863441 w 6400800"/>
              <a:gd name="connsiteY6816" fmla="*/ 272891 h 514350"/>
              <a:gd name="connsiteX6817" fmla="*/ 861536 w 6400800"/>
              <a:gd name="connsiteY6817" fmla="*/ 257651 h 514350"/>
              <a:gd name="connsiteX6818" fmla="*/ 862489 w 6400800"/>
              <a:gd name="connsiteY6818" fmla="*/ 255746 h 514350"/>
              <a:gd name="connsiteX6819" fmla="*/ 862489 w 6400800"/>
              <a:gd name="connsiteY6819" fmla="*/ 255746 h 514350"/>
              <a:gd name="connsiteX6820" fmla="*/ 876776 w 6400800"/>
              <a:gd name="connsiteY6820" fmla="*/ 286226 h 514350"/>
              <a:gd name="connsiteX6821" fmla="*/ 881539 w 6400800"/>
              <a:gd name="connsiteY6821" fmla="*/ 296704 h 514350"/>
              <a:gd name="connsiteX6822" fmla="*/ 880586 w 6400800"/>
              <a:gd name="connsiteY6822" fmla="*/ 300514 h 514350"/>
              <a:gd name="connsiteX6823" fmla="*/ 885349 w 6400800"/>
              <a:gd name="connsiteY6823" fmla="*/ 318611 h 514350"/>
              <a:gd name="connsiteX6824" fmla="*/ 884396 w 6400800"/>
              <a:gd name="connsiteY6824" fmla="*/ 319564 h 514350"/>
              <a:gd name="connsiteX6825" fmla="*/ 883444 w 6400800"/>
              <a:gd name="connsiteY6825" fmla="*/ 320516 h 514350"/>
              <a:gd name="connsiteX6826" fmla="*/ 884396 w 6400800"/>
              <a:gd name="connsiteY6826" fmla="*/ 303371 h 514350"/>
              <a:gd name="connsiteX6827" fmla="*/ 887254 w 6400800"/>
              <a:gd name="connsiteY6827" fmla="*/ 310039 h 514350"/>
              <a:gd name="connsiteX6828" fmla="*/ 885349 w 6400800"/>
              <a:gd name="connsiteY6828" fmla="*/ 318611 h 514350"/>
              <a:gd name="connsiteX6829" fmla="*/ 900589 w 6400800"/>
              <a:gd name="connsiteY6829" fmla="*/ 246221 h 514350"/>
              <a:gd name="connsiteX6830" fmla="*/ 900589 w 6400800"/>
              <a:gd name="connsiteY6830" fmla="*/ 246221 h 514350"/>
              <a:gd name="connsiteX6831" fmla="*/ 898684 w 6400800"/>
              <a:gd name="connsiteY6831" fmla="*/ 234791 h 514350"/>
              <a:gd name="connsiteX6832" fmla="*/ 897731 w 6400800"/>
              <a:gd name="connsiteY6832" fmla="*/ 252889 h 514350"/>
              <a:gd name="connsiteX6833" fmla="*/ 897731 w 6400800"/>
              <a:gd name="connsiteY6833" fmla="*/ 253841 h 514350"/>
              <a:gd name="connsiteX6834" fmla="*/ 894874 w 6400800"/>
              <a:gd name="connsiteY6834" fmla="*/ 250031 h 514350"/>
              <a:gd name="connsiteX6835" fmla="*/ 897731 w 6400800"/>
              <a:gd name="connsiteY6835" fmla="*/ 254794 h 514350"/>
              <a:gd name="connsiteX6836" fmla="*/ 897731 w 6400800"/>
              <a:gd name="connsiteY6836" fmla="*/ 257651 h 514350"/>
              <a:gd name="connsiteX6837" fmla="*/ 896779 w 6400800"/>
              <a:gd name="connsiteY6837" fmla="*/ 264319 h 514350"/>
              <a:gd name="connsiteX6838" fmla="*/ 896779 w 6400800"/>
              <a:gd name="connsiteY6838" fmla="*/ 264319 h 514350"/>
              <a:gd name="connsiteX6839" fmla="*/ 896779 w 6400800"/>
              <a:gd name="connsiteY6839" fmla="*/ 264319 h 514350"/>
              <a:gd name="connsiteX6840" fmla="*/ 896779 w 6400800"/>
              <a:gd name="connsiteY6840" fmla="*/ 265271 h 514350"/>
              <a:gd name="connsiteX6841" fmla="*/ 896779 w 6400800"/>
              <a:gd name="connsiteY6841" fmla="*/ 270986 h 514350"/>
              <a:gd name="connsiteX6842" fmla="*/ 896779 w 6400800"/>
              <a:gd name="connsiteY6842" fmla="*/ 272891 h 514350"/>
              <a:gd name="connsiteX6843" fmla="*/ 895826 w 6400800"/>
              <a:gd name="connsiteY6843" fmla="*/ 285274 h 514350"/>
              <a:gd name="connsiteX6844" fmla="*/ 895826 w 6400800"/>
              <a:gd name="connsiteY6844" fmla="*/ 287179 h 514350"/>
              <a:gd name="connsiteX6845" fmla="*/ 891064 w 6400800"/>
              <a:gd name="connsiteY6845" fmla="*/ 279559 h 514350"/>
              <a:gd name="connsiteX6846" fmla="*/ 873919 w 6400800"/>
              <a:gd name="connsiteY6846" fmla="*/ 250984 h 514350"/>
              <a:gd name="connsiteX6847" fmla="*/ 869156 w 6400800"/>
              <a:gd name="connsiteY6847" fmla="*/ 243364 h 514350"/>
              <a:gd name="connsiteX6848" fmla="*/ 869156 w 6400800"/>
              <a:gd name="connsiteY6848" fmla="*/ 242411 h 514350"/>
              <a:gd name="connsiteX6849" fmla="*/ 878681 w 6400800"/>
              <a:gd name="connsiteY6849" fmla="*/ 215741 h 514350"/>
              <a:gd name="connsiteX6850" fmla="*/ 887254 w 6400800"/>
              <a:gd name="connsiteY6850" fmla="*/ 200501 h 514350"/>
              <a:gd name="connsiteX6851" fmla="*/ 895826 w 6400800"/>
              <a:gd name="connsiteY6851" fmla="*/ 223361 h 514350"/>
              <a:gd name="connsiteX6852" fmla="*/ 901541 w 6400800"/>
              <a:gd name="connsiteY6852" fmla="*/ 240506 h 514350"/>
              <a:gd name="connsiteX6853" fmla="*/ 900589 w 6400800"/>
              <a:gd name="connsiteY6853" fmla="*/ 246221 h 514350"/>
              <a:gd name="connsiteX6854" fmla="*/ 891064 w 6400800"/>
              <a:gd name="connsiteY6854" fmla="*/ 190976 h 514350"/>
              <a:gd name="connsiteX6855" fmla="*/ 892969 w 6400800"/>
              <a:gd name="connsiteY6855" fmla="*/ 187166 h 514350"/>
              <a:gd name="connsiteX6856" fmla="*/ 896779 w 6400800"/>
              <a:gd name="connsiteY6856" fmla="*/ 202406 h 514350"/>
              <a:gd name="connsiteX6857" fmla="*/ 891064 w 6400800"/>
              <a:gd name="connsiteY6857" fmla="*/ 190976 h 514350"/>
              <a:gd name="connsiteX6858" fmla="*/ 904399 w 6400800"/>
              <a:gd name="connsiteY6858" fmla="*/ 181451 h 514350"/>
              <a:gd name="connsiteX6859" fmla="*/ 904399 w 6400800"/>
              <a:gd name="connsiteY6859" fmla="*/ 183356 h 514350"/>
              <a:gd name="connsiteX6860" fmla="*/ 903446 w 6400800"/>
              <a:gd name="connsiteY6860" fmla="*/ 210979 h 514350"/>
              <a:gd name="connsiteX6861" fmla="*/ 903446 w 6400800"/>
              <a:gd name="connsiteY6861" fmla="*/ 210026 h 514350"/>
              <a:gd name="connsiteX6862" fmla="*/ 894874 w 6400800"/>
              <a:gd name="connsiteY6862" fmla="*/ 188119 h 514350"/>
              <a:gd name="connsiteX6863" fmla="*/ 903446 w 6400800"/>
              <a:gd name="connsiteY6863" fmla="*/ 173831 h 514350"/>
              <a:gd name="connsiteX6864" fmla="*/ 904399 w 6400800"/>
              <a:gd name="connsiteY6864" fmla="*/ 181451 h 514350"/>
              <a:gd name="connsiteX6865" fmla="*/ 888206 w 6400800"/>
              <a:gd name="connsiteY6865" fmla="*/ 137636 h 514350"/>
              <a:gd name="connsiteX6866" fmla="*/ 890111 w 6400800"/>
              <a:gd name="connsiteY6866" fmla="*/ 132874 h 514350"/>
              <a:gd name="connsiteX6867" fmla="*/ 898684 w 6400800"/>
              <a:gd name="connsiteY6867" fmla="*/ 161449 h 514350"/>
              <a:gd name="connsiteX6868" fmla="*/ 893921 w 6400800"/>
              <a:gd name="connsiteY6868" fmla="*/ 168116 h 514350"/>
              <a:gd name="connsiteX6869" fmla="*/ 885349 w 6400800"/>
              <a:gd name="connsiteY6869" fmla="*/ 180499 h 514350"/>
              <a:gd name="connsiteX6870" fmla="*/ 874871 w 6400800"/>
              <a:gd name="connsiteY6870" fmla="*/ 163354 h 514350"/>
              <a:gd name="connsiteX6871" fmla="*/ 888206 w 6400800"/>
              <a:gd name="connsiteY6871" fmla="*/ 137636 h 514350"/>
              <a:gd name="connsiteX6872" fmla="*/ 872966 w 6400800"/>
              <a:gd name="connsiteY6872" fmla="*/ 169069 h 514350"/>
              <a:gd name="connsiteX6873" fmla="*/ 881539 w 6400800"/>
              <a:gd name="connsiteY6873" fmla="*/ 188119 h 514350"/>
              <a:gd name="connsiteX6874" fmla="*/ 878681 w 6400800"/>
              <a:gd name="connsiteY6874" fmla="*/ 191929 h 514350"/>
              <a:gd name="connsiteX6875" fmla="*/ 856774 w 6400800"/>
              <a:gd name="connsiteY6875" fmla="*/ 226219 h 514350"/>
              <a:gd name="connsiteX6876" fmla="*/ 851059 w 6400800"/>
              <a:gd name="connsiteY6876" fmla="*/ 217646 h 514350"/>
              <a:gd name="connsiteX6877" fmla="*/ 872966 w 6400800"/>
              <a:gd name="connsiteY6877" fmla="*/ 169069 h 514350"/>
              <a:gd name="connsiteX6878" fmla="*/ 847249 w 6400800"/>
              <a:gd name="connsiteY6878" fmla="*/ 225266 h 514350"/>
              <a:gd name="connsiteX6879" fmla="*/ 848201 w 6400800"/>
              <a:gd name="connsiteY6879" fmla="*/ 223361 h 514350"/>
              <a:gd name="connsiteX6880" fmla="*/ 852011 w 6400800"/>
              <a:gd name="connsiteY6880" fmla="*/ 232886 h 514350"/>
              <a:gd name="connsiteX6881" fmla="*/ 845344 w 6400800"/>
              <a:gd name="connsiteY6881" fmla="*/ 243364 h 514350"/>
              <a:gd name="connsiteX6882" fmla="*/ 837724 w 6400800"/>
              <a:gd name="connsiteY6882" fmla="*/ 256699 h 514350"/>
              <a:gd name="connsiteX6883" fmla="*/ 836771 w 6400800"/>
              <a:gd name="connsiteY6883" fmla="*/ 250984 h 514350"/>
              <a:gd name="connsiteX6884" fmla="*/ 847249 w 6400800"/>
              <a:gd name="connsiteY6884" fmla="*/ 225266 h 514350"/>
              <a:gd name="connsiteX6885" fmla="*/ 835819 w 6400800"/>
              <a:gd name="connsiteY6885" fmla="*/ 195739 h 514350"/>
              <a:gd name="connsiteX6886" fmla="*/ 835819 w 6400800"/>
              <a:gd name="connsiteY6886" fmla="*/ 195739 h 514350"/>
              <a:gd name="connsiteX6887" fmla="*/ 840581 w 6400800"/>
              <a:gd name="connsiteY6887" fmla="*/ 206216 h 514350"/>
              <a:gd name="connsiteX6888" fmla="*/ 833914 w 6400800"/>
              <a:gd name="connsiteY6888" fmla="*/ 219551 h 514350"/>
              <a:gd name="connsiteX6889" fmla="*/ 832961 w 6400800"/>
              <a:gd name="connsiteY6889" fmla="*/ 221456 h 514350"/>
              <a:gd name="connsiteX6890" fmla="*/ 835819 w 6400800"/>
              <a:gd name="connsiteY6890" fmla="*/ 195739 h 514350"/>
              <a:gd name="connsiteX6891" fmla="*/ 826294 w 6400800"/>
              <a:gd name="connsiteY6891" fmla="*/ 274796 h 514350"/>
              <a:gd name="connsiteX6892" fmla="*/ 828199 w 6400800"/>
              <a:gd name="connsiteY6892" fmla="*/ 270986 h 514350"/>
              <a:gd name="connsiteX6893" fmla="*/ 828199 w 6400800"/>
              <a:gd name="connsiteY6893" fmla="*/ 272891 h 514350"/>
              <a:gd name="connsiteX6894" fmla="*/ 826294 w 6400800"/>
              <a:gd name="connsiteY6894" fmla="*/ 276701 h 514350"/>
              <a:gd name="connsiteX6895" fmla="*/ 826294 w 6400800"/>
              <a:gd name="connsiteY6895" fmla="*/ 274796 h 514350"/>
              <a:gd name="connsiteX6896" fmla="*/ 812006 w 6400800"/>
              <a:gd name="connsiteY6896" fmla="*/ 448151 h 514350"/>
              <a:gd name="connsiteX6897" fmla="*/ 812006 w 6400800"/>
              <a:gd name="connsiteY6897" fmla="*/ 448151 h 514350"/>
              <a:gd name="connsiteX6898" fmla="*/ 812006 w 6400800"/>
              <a:gd name="connsiteY6898" fmla="*/ 448151 h 514350"/>
              <a:gd name="connsiteX6899" fmla="*/ 812006 w 6400800"/>
              <a:gd name="connsiteY6899" fmla="*/ 448151 h 514350"/>
              <a:gd name="connsiteX6900" fmla="*/ 785336 w 6400800"/>
              <a:gd name="connsiteY6900" fmla="*/ 330041 h 514350"/>
              <a:gd name="connsiteX6901" fmla="*/ 782479 w 6400800"/>
              <a:gd name="connsiteY6901" fmla="*/ 325279 h 514350"/>
              <a:gd name="connsiteX6902" fmla="*/ 782479 w 6400800"/>
              <a:gd name="connsiteY6902" fmla="*/ 315754 h 514350"/>
              <a:gd name="connsiteX6903" fmla="*/ 786289 w 6400800"/>
              <a:gd name="connsiteY6903" fmla="*/ 326231 h 514350"/>
              <a:gd name="connsiteX6904" fmla="*/ 785336 w 6400800"/>
              <a:gd name="connsiteY6904" fmla="*/ 330041 h 514350"/>
              <a:gd name="connsiteX6905" fmla="*/ 797719 w 6400800"/>
              <a:gd name="connsiteY6905" fmla="*/ 271939 h 514350"/>
              <a:gd name="connsiteX6906" fmla="*/ 803434 w 6400800"/>
              <a:gd name="connsiteY6906" fmla="*/ 286226 h 514350"/>
              <a:gd name="connsiteX6907" fmla="*/ 802481 w 6400800"/>
              <a:gd name="connsiteY6907" fmla="*/ 288131 h 514350"/>
              <a:gd name="connsiteX6908" fmla="*/ 792956 w 6400800"/>
              <a:gd name="connsiteY6908" fmla="*/ 310039 h 514350"/>
              <a:gd name="connsiteX6909" fmla="*/ 792956 w 6400800"/>
              <a:gd name="connsiteY6909" fmla="*/ 309086 h 514350"/>
              <a:gd name="connsiteX6910" fmla="*/ 787241 w 6400800"/>
              <a:gd name="connsiteY6910" fmla="*/ 296704 h 514350"/>
              <a:gd name="connsiteX6911" fmla="*/ 795814 w 6400800"/>
              <a:gd name="connsiteY6911" fmla="*/ 266224 h 514350"/>
              <a:gd name="connsiteX6912" fmla="*/ 797719 w 6400800"/>
              <a:gd name="connsiteY6912" fmla="*/ 271939 h 514350"/>
              <a:gd name="connsiteX6913" fmla="*/ 790099 w 6400800"/>
              <a:gd name="connsiteY6913" fmla="*/ 253841 h 514350"/>
              <a:gd name="connsiteX6914" fmla="*/ 793909 w 6400800"/>
              <a:gd name="connsiteY6914" fmla="*/ 261461 h 514350"/>
              <a:gd name="connsiteX6915" fmla="*/ 793909 w 6400800"/>
              <a:gd name="connsiteY6915" fmla="*/ 262414 h 514350"/>
              <a:gd name="connsiteX6916" fmla="*/ 784384 w 6400800"/>
              <a:gd name="connsiteY6916" fmla="*/ 286226 h 514350"/>
              <a:gd name="connsiteX6917" fmla="*/ 785336 w 6400800"/>
              <a:gd name="connsiteY6917" fmla="*/ 273844 h 514350"/>
              <a:gd name="connsiteX6918" fmla="*/ 790099 w 6400800"/>
              <a:gd name="connsiteY6918" fmla="*/ 253841 h 514350"/>
              <a:gd name="connsiteX6919" fmla="*/ 773906 w 6400800"/>
              <a:gd name="connsiteY6919" fmla="*/ 236696 h 514350"/>
              <a:gd name="connsiteX6920" fmla="*/ 776764 w 6400800"/>
              <a:gd name="connsiteY6920" fmla="*/ 213836 h 514350"/>
              <a:gd name="connsiteX6921" fmla="*/ 783431 w 6400800"/>
              <a:gd name="connsiteY6921" fmla="*/ 229076 h 514350"/>
              <a:gd name="connsiteX6922" fmla="*/ 780574 w 6400800"/>
              <a:gd name="connsiteY6922" fmla="*/ 235744 h 514350"/>
              <a:gd name="connsiteX6923" fmla="*/ 777716 w 6400800"/>
              <a:gd name="connsiteY6923" fmla="*/ 231934 h 514350"/>
              <a:gd name="connsiteX6924" fmla="*/ 780574 w 6400800"/>
              <a:gd name="connsiteY6924" fmla="*/ 236696 h 514350"/>
              <a:gd name="connsiteX6925" fmla="*/ 773906 w 6400800"/>
              <a:gd name="connsiteY6925" fmla="*/ 255746 h 514350"/>
              <a:gd name="connsiteX6926" fmla="*/ 773906 w 6400800"/>
              <a:gd name="connsiteY6926" fmla="*/ 236696 h 514350"/>
              <a:gd name="connsiteX6927" fmla="*/ 724376 w 6400800"/>
              <a:gd name="connsiteY6927" fmla="*/ 219551 h 514350"/>
              <a:gd name="connsiteX6928" fmla="*/ 726281 w 6400800"/>
              <a:gd name="connsiteY6928" fmla="*/ 203359 h 514350"/>
              <a:gd name="connsiteX6929" fmla="*/ 726281 w 6400800"/>
              <a:gd name="connsiteY6929" fmla="*/ 229076 h 514350"/>
              <a:gd name="connsiteX6930" fmla="*/ 723424 w 6400800"/>
              <a:gd name="connsiteY6930" fmla="*/ 223361 h 514350"/>
              <a:gd name="connsiteX6931" fmla="*/ 724376 w 6400800"/>
              <a:gd name="connsiteY6931" fmla="*/ 219551 h 514350"/>
              <a:gd name="connsiteX6932" fmla="*/ 723424 w 6400800"/>
              <a:gd name="connsiteY6932" fmla="*/ 224314 h 514350"/>
              <a:gd name="connsiteX6933" fmla="*/ 724376 w 6400800"/>
              <a:gd name="connsiteY6933" fmla="*/ 235744 h 514350"/>
              <a:gd name="connsiteX6934" fmla="*/ 726281 w 6400800"/>
              <a:gd name="connsiteY6934" fmla="*/ 250984 h 514350"/>
              <a:gd name="connsiteX6935" fmla="*/ 726281 w 6400800"/>
              <a:gd name="connsiteY6935" fmla="*/ 251936 h 514350"/>
              <a:gd name="connsiteX6936" fmla="*/ 727234 w 6400800"/>
              <a:gd name="connsiteY6936" fmla="*/ 276701 h 514350"/>
              <a:gd name="connsiteX6937" fmla="*/ 727234 w 6400800"/>
              <a:gd name="connsiteY6937" fmla="*/ 288131 h 514350"/>
              <a:gd name="connsiteX6938" fmla="*/ 725329 w 6400800"/>
              <a:gd name="connsiteY6938" fmla="*/ 284321 h 514350"/>
              <a:gd name="connsiteX6939" fmla="*/ 717709 w 6400800"/>
              <a:gd name="connsiteY6939" fmla="*/ 260509 h 514350"/>
              <a:gd name="connsiteX6940" fmla="*/ 723424 w 6400800"/>
              <a:gd name="connsiteY6940" fmla="*/ 224314 h 514350"/>
              <a:gd name="connsiteX6941" fmla="*/ 710089 w 6400800"/>
              <a:gd name="connsiteY6941" fmla="*/ 308134 h 514350"/>
              <a:gd name="connsiteX6942" fmla="*/ 711041 w 6400800"/>
              <a:gd name="connsiteY6942" fmla="*/ 320516 h 514350"/>
              <a:gd name="connsiteX6943" fmla="*/ 717709 w 6400800"/>
              <a:gd name="connsiteY6943" fmla="*/ 373856 h 514350"/>
              <a:gd name="connsiteX6944" fmla="*/ 711041 w 6400800"/>
              <a:gd name="connsiteY6944" fmla="*/ 389096 h 514350"/>
              <a:gd name="connsiteX6945" fmla="*/ 709136 w 6400800"/>
              <a:gd name="connsiteY6945" fmla="*/ 383381 h 514350"/>
              <a:gd name="connsiteX6946" fmla="*/ 711041 w 6400800"/>
              <a:gd name="connsiteY6946" fmla="*/ 372904 h 514350"/>
              <a:gd name="connsiteX6947" fmla="*/ 713899 w 6400800"/>
              <a:gd name="connsiteY6947" fmla="*/ 352901 h 514350"/>
              <a:gd name="connsiteX6948" fmla="*/ 707231 w 6400800"/>
              <a:gd name="connsiteY6948" fmla="*/ 372904 h 514350"/>
              <a:gd name="connsiteX6949" fmla="*/ 706279 w 6400800"/>
              <a:gd name="connsiteY6949" fmla="*/ 374809 h 514350"/>
              <a:gd name="connsiteX6950" fmla="*/ 701516 w 6400800"/>
              <a:gd name="connsiteY6950" fmla="*/ 357664 h 514350"/>
              <a:gd name="connsiteX6951" fmla="*/ 701516 w 6400800"/>
              <a:gd name="connsiteY6951" fmla="*/ 357664 h 514350"/>
              <a:gd name="connsiteX6952" fmla="*/ 710089 w 6400800"/>
              <a:gd name="connsiteY6952" fmla="*/ 308134 h 514350"/>
              <a:gd name="connsiteX6953" fmla="*/ 676751 w 6400800"/>
              <a:gd name="connsiteY6953" fmla="*/ 253841 h 514350"/>
              <a:gd name="connsiteX6954" fmla="*/ 676751 w 6400800"/>
              <a:gd name="connsiteY6954" fmla="*/ 246221 h 514350"/>
              <a:gd name="connsiteX6955" fmla="*/ 679609 w 6400800"/>
              <a:gd name="connsiteY6955" fmla="*/ 220504 h 514350"/>
              <a:gd name="connsiteX6956" fmla="*/ 682466 w 6400800"/>
              <a:gd name="connsiteY6956" fmla="*/ 181451 h 514350"/>
              <a:gd name="connsiteX6957" fmla="*/ 682466 w 6400800"/>
              <a:gd name="connsiteY6957" fmla="*/ 178594 h 514350"/>
              <a:gd name="connsiteX6958" fmla="*/ 696754 w 6400800"/>
              <a:gd name="connsiteY6958" fmla="*/ 231934 h 514350"/>
              <a:gd name="connsiteX6959" fmla="*/ 705326 w 6400800"/>
              <a:gd name="connsiteY6959" fmla="*/ 267176 h 514350"/>
              <a:gd name="connsiteX6960" fmla="*/ 703421 w 6400800"/>
              <a:gd name="connsiteY6960" fmla="*/ 273844 h 514350"/>
              <a:gd name="connsiteX6961" fmla="*/ 694849 w 6400800"/>
              <a:gd name="connsiteY6961" fmla="*/ 307181 h 514350"/>
              <a:gd name="connsiteX6962" fmla="*/ 692944 w 6400800"/>
              <a:gd name="connsiteY6962" fmla="*/ 313849 h 514350"/>
              <a:gd name="connsiteX6963" fmla="*/ 690086 w 6400800"/>
              <a:gd name="connsiteY6963" fmla="*/ 322421 h 514350"/>
              <a:gd name="connsiteX6964" fmla="*/ 673894 w 6400800"/>
              <a:gd name="connsiteY6964" fmla="*/ 274796 h 514350"/>
              <a:gd name="connsiteX6965" fmla="*/ 676751 w 6400800"/>
              <a:gd name="connsiteY6965" fmla="*/ 253841 h 514350"/>
              <a:gd name="connsiteX6966" fmla="*/ 668179 w 6400800"/>
              <a:gd name="connsiteY6966" fmla="*/ 331946 h 514350"/>
              <a:gd name="connsiteX6967" fmla="*/ 668179 w 6400800"/>
              <a:gd name="connsiteY6967" fmla="*/ 330041 h 514350"/>
              <a:gd name="connsiteX6968" fmla="*/ 669131 w 6400800"/>
              <a:gd name="connsiteY6968" fmla="*/ 334804 h 514350"/>
              <a:gd name="connsiteX6969" fmla="*/ 671989 w 6400800"/>
              <a:gd name="connsiteY6969" fmla="*/ 346234 h 514350"/>
              <a:gd name="connsiteX6970" fmla="*/ 674846 w 6400800"/>
              <a:gd name="connsiteY6970" fmla="*/ 359569 h 514350"/>
              <a:gd name="connsiteX6971" fmla="*/ 676751 w 6400800"/>
              <a:gd name="connsiteY6971" fmla="*/ 370999 h 514350"/>
              <a:gd name="connsiteX6972" fmla="*/ 675799 w 6400800"/>
              <a:gd name="connsiteY6972" fmla="*/ 373856 h 514350"/>
              <a:gd name="connsiteX6973" fmla="*/ 674846 w 6400800"/>
              <a:gd name="connsiteY6973" fmla="*/ 377666 h 514350"/>
              <a:gd name="connsiteX6974" fmla="*/ 670084 w 6400800"/>
              <a:gd name="connsiteY6974" fmla="*/ 368141 h 514350"/>
              <a:gd name="connsiteX6975" fmla="*/ 664369 w 6400800"/>
              <a:gd name="connsiteY6975" fmla="*/ 358616 h 514350"/>
              <a:gd name="connsiteX6976" fmla="*/ 668179 w 6400800"/>
              <a:gd name="connsiteY6976" fmla="*/ 331946 h 514350"/>
              <a:gd name="connsiteX6977" fmla="*/ 656749 w 6400800"/>
              <a:gd name="connsiteY6977" fmla="*/ 266224 h 514350"/>
              <a:gd name="connsiteX6978" fmla="*/ 656749 w 6400800"/>
              <a:gd name="connsiteY6978" fmla="*/ 267176 h 514350"/>
              <a:gd name="connsiteX6979" fmla="*/ 656749 w 6400800"/>
              <a:gd name="connsiteY6979" fmla="*/ 269081 h 514350"/>
              <a:gd name="connsiteX6980" fmla="*/ 656749 w 6400800"/>
              <a:gd name="connsiteY6980" fmla="*/ 266224 h 514350"/>
              <a:gd name="connsiteX6981" fmla="*/ 608171 w 6400800"/>
              <a:gd name="connsiteY6981" fmla="*/ 318611 h 514350"/>
              <a:gd name="connsiteX6982" fmla="*/ 611981 w 6400800"/>
              <a:gd name="connsiteY6982" fmla="*/ 279559 h 514350"/>
              <a:gd name="connsiteX6983" fmla="*/ 613886 w 6400800"/>
              <a:gd name="connsiteY6983" fmla="*/ 288131 h 514350"/>
              <a:gd name="connsiteX6984" fmla="*/ 615791 w 6400800"/>
              <a:gd name="connsiteY6984" fmla="*/ 327184 h 514350"/>
              <a:gd name="connsiteX6985" fmla="*/ 615791 w 6400800"/>
              <a:gd name="connsiteY6985" fmla="*/ 331946 h 514350"/>
              <a:gd name="connsiteX6986" fmla="*/ 615791 w 6400800"/>
              <a:gd name="connsiteY6986" fmla="*/ 337661 h 514350"/>
              <a:gd name="connsiteX6987" fmla="*/ 613886 w 6400800"/>
              <a:gd name="connsiteY6987" fmla="*/ 333851 h 514350"/>
              <a:gd name="connsiteX6988" fmla="*/ 607219 w 6400800"/>
              <a:gd name="connsiteY6988" fmla="*/ 321469 h 514350"/>
              <a:gd name="connsiteX6989" fmla="*/ 608171 w 6400800"/>
              <a:gd name="connsiteY6989" fmla="*/ 318611 h 514350"/>
              <a:gd name="connsiteX6990" fmla="*/ 606266 w 6400800"/>
              <a:gd name="connsiteY6990" fmla="*/ 341471 h 514350"/>
              <a:gd name="connsiteX6991" fmla="*/ 615791 w 6400800"/>
              <a:gd name="connsiteY6991" fmla="*/ 364331 h 514350"/>
              <a:gd name="connsiteX6992" fmla="*/ 615791 w 6400800"/>
              <a:gd name="connsiteY6992" fmla="*/ 365284 h 514350"/>
              <a:gd name="connsiteX6993" fmla="*/ 611029 w 6400800"/>
              <a:gd name="connsiteY6993" fmla="*/ 375761 h 514350"/>
              <a:gd name="connsiteX6994" fmla="*/ 608171 w 6400800"/>
              <a:gd name="connsiteY6994" fmla="*/ 363379 h 514350"/>
              <a:gd name="connsiteX6995" fmla="*/ 605314 w 6400800"/>
              <a:gd name="connsiteY6995" fmla="*/ 350996 h 514350"/>
              <a:gd name="connsiteX6996" fmla="*/ 606266 w 6400800"/>
              <a:gd name="connsiteY6996" fmla="*/ 341471 h 514350"/>
              <a:gd name="connsiteX6997" fmla="*/ 606266 w 6400800"/>
              <a:gd name="connsiteY6997" fmla="*/ 424339 h 514350"/>
              <a:gd name="connsiteX6998" fmla="*/ 609124 w 6400800"/>
              <a:gd name="connsiteY6998" fmla="*/ 433864 h 514350"/>
              <a:gd name="connsiteX6999" fmla="*/ 607219 w 6400800"/>
              <a:gd name="connsiteY6999" fmla="*/ 436721 h 514350"/>
              <a:gd name="connsiteX7000" fmla="*/ 601504 w 6400800"/>
              <a:gd name="connsiteY7000" fmla="*/ 435769 h 514350"/>
              <a:gd name="connsiteX7001" fmla="*/ 606266 w 6400800"/>
              <a:gd name="connsiteY7001" fmla="*/ 424339 h 514350"/>
              <a:gd name="connsiteX7002" fmla="*/ 599599 w 6400800"/>
              <a:gd name="connsiteY7002" fmla="*/ 401479 h 514350"/>
              <a:gd name="connsiteX7003" fmla="*/ 599599 w 6400800"/>
              <a:gd name="connsiteY7003" fmla="*/ 401479 h 514350"/>
              <a:gd name="connsiteX7004" fmla="*/ 599599 w 6400800"/>
              <a:gd name="connsiteY7004" fmla="*/ 403384 h 514350"/>
              <a:gd name="connsiteX7005" fmla="*/ 599599 w 6400800"/>
              <a:gd name="connsiteY7005" fmla="*/ 401479 h 514350"/>
              <a:gd name="connsiteX7006" fmla="*/ 587216 w 6400800"/>
              <a:gd name="connsiteY7006" fmla="*/ 300514 h 514350"/>
              <a:gd name="connsiteX7007" fmla="*/ 591979 w 6400800"/>
              <a:gd name="connsiteY7007" fmla="*/ 310039 h 514350"/>
              <a:gd name="connsiteX7008" fmla="*/ 591026 w 6400800"/>
              <a:gd name="connsiteY7008" fmla="*/ 316706 h 514350"/>
              <a:gd name="connsiteX7009" fmla="*/ 591026 w 6400800"/>
              <a:gd name="connsiteY7009" fmla="*/ 316706 h 514350"/>
              <a:gd name="connsiteX7010" fmla="*/ 590074 w 6400800"/>
              <a:gd name="connsiteY7010" fmla="*/ 319564 h 514350"/>
              <a:gd name="connsiteX7011" fmla="*/ 587216 w 6400800"/>
              <a:gd name="connsiteY7011" fmla="*/ 311944 h 514350"/>
              <a:gd name="connsiteX7012" fmla="*/ 586264 w 6400800"/>
              <a:gd name="connsiteY7012" fmla="*/ 299561 h 514350"/>
              <a:gd name="connsiteX7013" fmla="*/ 587216 w 6400800"/>
              <a:gd name="connsiteY7013" fmla="*/ 300514 h 514350"/>
              <a:gd name="connsiteX7014" fmla="*/ 553879 w 6400800"/>
              <a:gd name="connsiteY7014" fmla="*/ 257651 h 514350"/>
              <a:gd name="connsiteX7015" fmla="*/ 555784 w 6400800"/>
              <a:gd name="connsiteY7015" fmla="*/ 233839 h 514350"/>
              <a:gd name="connsiteX7016" fmla="*/ 558641 w 6400800"/>
              <a:gd name="connsiteY7016" fmla="*/ 249079 h 514350"/>
              <a:gd name="connsiteX7017" fmla="*/ 556736 w 6400800"/>
              <a:gd name="connsiteY7017" fmla="*/ 247174 h 514350"/>
              <a:gd name="connsiteX7018" fmla="*/ 558641 w 6400800"/>
              <a:gd name="connsiteY7018" fmla="*/ 250984 h 514350"/>
              <a:gd name="connsiteX7019" fmla="*/ 570071 w 6400800"/>
              <a:gd name="connsiteY7019" fmla="*/ 297656 h 514350"/>
              <a:gd name="connsiteX7020" fmla="*/ 571976 w 6400800"/>
              <a:gd name="connsiteY7020" fmla="*/ 303371 h 514350"/>
              <a:gd name="connsiteX7021" fmla="*/ 569119 w 6400800"/>
              <a:gd name="connsiteY7021" fmla="*/ 312896 h 514350"/>
              <a:gd name="connsiteX7022" fmla="*/ 564356 w 6400800"/>
              <a:gd name="connsiteY7022" fmla="*/ 295751 h 514350"/>
              <a:gd name="connsiteX7023" fmla="*/ 553879 w 6400800"/>
              <a:gd name="connsiteY7023" fmla="*/ 266224 h 514350"/>
              <a:gd name="connsiteX7024" fmla="*/ 553879 w 6400800"/>
              <a:gd name="connsiteY7024" fmla="*/ 257651 h 514350"/>
              <a:gd name="connsiteX7025" fmla="*/ 551974 w 6400800"/>
              <a:gd name="connsiteY7025" fmla="*/ 295751 h 514350"/>
              <a:gd name="connsiteX7026" fmla="*/ 551974 w 6400800"/>
              <a:gd name="connsiteY7026" fmla="*/ 295751 h 514350"/>
              <a:gd name="connsiteX7027" fmla="*/ 552926 w 6400800"/>
              <a:gd name="connsiteY7027" fmla="*/ 298609 h 514350"/>
              <a:gd name="connsiteX7028" fmla="*/ 556736 w 6400800"/>
              <a:gd name="connsiteY7028" fmla="*/ 317659 h 514350"/>
              <a:gd name="connsiteX7029" fmla="*/ 557689 w 6400800"/>
              <a:gd name="connsiteY7029" fmla="*/ 321469 h 514350"/>
              <a:gd name="connsiteX7030" fmla="*/ 557689 w 6400800"/>
              <a:gd name="connsiteY7030" fmla="*/ 322421 h 514350"/>
              <a:gd name="connsiteX7031" fmla="*/ 557689 w 6400800"/>
              <a:gd name="connsiteY7031" fmla="*/ 326231 h 514350"/>
              <a:gd name="connsiteX7032" fmla="*/ 552926 w 6400800"/>
              <a:gd name="connsiteY7032" fmla="*/ 306229 h 514350"/>
              <a:gd name="connsiteX7033" fmla="*/ 551974 w 6400800"/>
              <a:gd name="connsiteY7033" fmla="*/ 295751 h 514350"/>
              <a:gd name="connsiteX7034" fmla="*/ 529114 w 6400800"/>
              <a:gd name="connsiteY7034" fmla="*/ 290036 h 514350"/>
              <a:gd name="connsiteX7035" fmla="*/ 529114 w 6400800"/>
              <a:gd name="connsiteY7035" fmla="*/ 290036 h 514350"/>
              <a:gd name="connsiteX7036" fmla="*/ 529114 w 6400800"/>
              <a:gd name="connsiteY7036" fmla="*/ 290036 h 514350"/>
              <a:gd name="connsiteX7037" fmla="*/ 529114 w 6400800"/>
              <a:gd name="connsiteY7037" fmla="*/ 290036 h 514350"/>
              <a:gd name="connsiteX7038" fmla="*/ 522446 w 6400800"/>
              <a:gd name="connsiteY7038" fmla="*/ 336709 h 514350"/>
              <a:gd name="connsiteX7039" fmla="*/ 523399 w 6400800"/>
              <a:gd name="connsiteY7039" fmla="*/ 329089 h 514350"/>
              <a:gd name="connsiteX7040" fmla="*/ 526256 w 6400800"/>
              <a:gd name="connsiteY7040" fmla="*/ 336709 h 514350"/>
              <a:gd name="connsiteX7041" fmla="*/ 531019 w 6400800"/>
              <a:gd name="connsiteY7041" fmla="*/ 350996 h 514350"/>
              <a:gd name="connsiteX7042" fmla="*/ 531971 w 6400800"/>
              <a:gd name="connsiteY7042" fmla="*/ 374809 h 514350"/>
              <a:gd name="connsiteX7043" fmla="*/ 533876 w 6400800"/>
              <a:gd name="connsiteY7043" fmla="*/ 403384 h 514350"/>
              <a:gd name="connsiteX7044" fmla="*/ 528161 w 6400800"/>
              <a:gd name="connsiteY7044" fmla="*/ 394811 h 514350"/>
              <a:gd name="connsiteX7045" fmla="*/ 532924 w 6400800"/>
              <a:gd name="connsiteY7045" fmla="*/ 410051 h 514350"/>
              <a:gd name="connsiteX7046" fmla="*/ 534829 w 6400800"/>
              <a:gd name="connsiteY7046" fmla="*/ 417671 h 514350"/>
              <a:gd name="connsiteX7047" fmla="*/ 535781 w 6400800"/>
              <a:gd name="connsiteY7047" fmla="*/ 430054 h 514350"/>
              <a:gd name="connsiteX7048" fmla="*/ 523399 w 6400800"/>
              <a:gd name="connsiteY7048" fmla="*/ 428149 h 514350"/>
              <a:gd name="connsiteX7049" fmla="*/ 522446 w 6400800"/>
              <a:gd name="connsiteY7049" fmla="*/ 427196 h 514350"/>
              <a:gd name="connsiteX7050" fmla="*/ 522446 w 6400800"/>
              <a:gd name="connsiteY7050" fmla="*/ 423386 h 514350"/>
              <a:gd name="connsiteX7051" fmla="*/ 527209 w 6400800"/>
              <a:gd name="connsiteY7051" fmla="*/ 410051 h 514350"/>
              <a:gd name="connsiteX7052" fmla="*/ 522446 w 6400800"/>
              <a:gd name="connsiteY7052" fmla="*/ 418624 h 514350"/>
              <a:gd name="connsiteX7053" fmla="*/ 521494 w 6400800"/>
              <a:gd name="connsiteY7053" fmla="*/ 405289 h 514350"/>
              <a:gd name="connsiteX7054" fmla="*/ 517684 w 6400800"/>
              <a:gd name="connsiteY7054" fmla="*/ 369094 h 514350"/>
              <a:gd name="connsiteX7055" fmla="*/ 522446 w 6400800"/>
              <a:gd name="connsiteY7055" fmla="*/ 336709 h 514350"/>
              <a:gd name="connsiteX7056" fmla="*/ 512921 w 6400800"/>
              <a:gd name="connsiteY7056" fmla="*/ 271939 h 514350"/>
              <a:gd name="connsiteX7057" fmla="*/ 509111 w 6400800"/>
              <a:gd name="connsiteY7057" fmla="*/ 287179 h 514350"/>
              <a:gd name="connsiteX7058" fmla="*/ 509111 w 6400800"/>
              <a:gd name="connsiteY7058" fmla="*/ 288131 h 514350"/>
              <a:gd name="connsiteX7059" fmla="*/ 507206 w 6400800"/>
              <a:gd name="connsiteY7059" fmla="*/ 275749 h 514350"/>
              <a:gd name="connsiteX7060" fmla="*/ 508159 w 6400800"/>
              <a:gd name="connsiteY7060" fmla="*/ 262414 h 514350"/>
              <a:gd name="connsiteX7061" fmla="*/ 509111 w 6400800"/>
              <a:gd name="connsiteY7061" fmla="*/ 262414 h 514350"/>
              <a:gd name="connsiteX7062" fmla="*/ 512921 w 6400800"/>
              <a:gd name="connsiteY7062" fmla="*/ 271939 h 514350"/>
              <a:gd name="connsiteX7063" fmla="*/ 497681 w 6400800"/>
              <a:gd name="connsiteY7063" fmla="*/ 207169 h 514350"/>
              <a:gd name="connsiteX7064" fmla="*/ 506254 w 6400800"/>
              <a:gd name="connsiteY7064" fmla="*/ 245269 h 514350"/>
              <a:gd name="connsiteX7065" fmla="*/ 509111 w 6400800"/>
              <a:gd name="connsiteY7065" fmla="*/ 256699 h 514350"/>
              <a:gd name="connsiteX7066" fmla="*/ 506254 w 6400800"/>
              <a:gd name="connsiteY7066" fmla="*/ 256699 h 514350"/>
              <a:gd name="connsiteX7067" fmla="*/ 505301 w 6400800"/>
              <a:gd name="connsiteY7067" fmla="*/ 256699 h 514350"/>
              <a:gd name="connsiteX7068" fmla="*/ 505301 w 6400800"/>
              <a:gd name="connsiteY7068" fmla="*/ 256699 h 514350"/>
              <a:gd name="connsiteX7069" fmla="*/ 497681 w 6400800"/>
              <a:gd name="connsiteY7069" fmla="*/ 207169 h 514350"/>
              <a:gd name="connsiteX7070" fmla="*/ 497681 w 6400800"/>
              <a:gd name="connsiteY7070" fmla="*/ 207169 h 514350"/>
              <a:gd name="connsiteX7071" fmla="*/ 487204 w 6400800"/>
              <a:gd name="connsiteY7071" fmla="*/ 419576 h 514350"/>
              <a:gd name="connsiteX7072" fmla="*/ 486251 w 6400800"/>
              <a:gd name="connsiteY7072" fmla="*/ 422434 h 514350"/>
              <a:gd name="connsiteX7073" fmla="*/ 483394 w 6400800"/>
              <a:gd name="connsiteY7073" fmla="*/ 422434 h 514350"/>
              <a:gd name="connsiteX7074" fmla="*/ 483394 w 6400800"/>
              <a:gd name="connsiteY7074" fmla="*/ 418624 h 514350"/>
              <a:gd name="connsiteX7075" fmla="*/ 481489 w 6400800"/>
              <a:gd name="connsiteY7075" fmla="*/ 401479 h 514350"/>
              <a:gd name="connsiteX7076" fmla="*/ 487204 w 6400800"/>
              <a:gd name="connsiteY7076" fmla="*/ 419576 h 514350"/>
              <a:gd name="connsiteX7077" fmla="*/ 437674 w 6400800"/>
              <a:gd name="connsiteY7077" fmla="*/ 390049 h 514350"/>
              <a:gd name="connsiteX7078" fmla="*/ 437674 w 6400800"/>
              <a:gd name="connsiteY7078" fmla="*/ 390049 h 514350"/>
              <a:gd name="connsiteX7079" fmla="*/ 437674 w 6400800"/>
              <a:gd name="connsiteY7079" fmla="*/ 388144 h 514350"/>
              <a:gd name="connsiteX7080" fmla="*/ 437674 w 6400800"/>
              <a:gd name="connsiteY7080" fmla="*/ 388144 h 514350"/>
              <a:gd name="connsiteX7081" fmla="*/ 437674 w 6400800"/>
              <a:gd name="connsiteY7081" fmla="*/ 390049 h 514350"/>
              <a:gd name="connsiteX7082" fmla="*/ 437674 w 6400800"/>
              <a:gd name="connsiteY7082" fmla="*/ 390049 h 514350"/>
              <a:gd name="connsiteX7083" fmla="*/ 448151 w 6400800"/>
              <a:gd name="connsiteY7083" fmla="*/ 362426 h 514350"/>
              <a:gd name="connsiteX7084" fmla="*/ 446246 w 6400800"/>
              <a:gd name="connsiteY7084" fmla="*/ 356711 h 514350"/>
              <a:gd name="connsiteX7085" fmla="*/ 449104 w 6400800"/>
              <a:gd name="connsiteY7085" fmla="*/ 347186 h 514350"/>
              <a:gd name="connsiteX7086" fmla="*/ 448151 w 6400800"/>
              <a:gd name="connsiteY7086" fmla="*/ 362426 h 514350"/>
              <a:gd name="connsiteX7087" fmla="*/ 436721 w 6400800"/>
              <a:gd name="connsiteY7087" fmla="*/ 227171 h 514350"/>
              <a:gd name="connsiteX7088" fmla="*/ 440531 w 6400800"/>
              <a:gd name="connsiteY7088" fmla="*/ 246221 h 514350"/>
              <a:gd name="connsiteX7089" fmla="*/ 434816 w 6400800"/>
              <a:gd name="connsiteY7089" fmla="*/ 234791 h 514350"/>
              <a:gd name="connsiteX7090" fmla="*/ 436721 w 6400800"/>
              <a:gd name="connsiteY7090" fmla="*/ 227171 h 514350"/>
              <a:gd name="connsiteX7091" fmla="*/ 428149 w 6400800"/>
              <a:gd name="connsiteY7091" fmla="*/ 280511 h 514350"/>
              <a:gd name="connsiteX7092" fmla="*/ 431959 w 6400800"/>
              <a:gd name="connsiteY7092" fmla="*/ 253841 h 514350"/>
              <a:gd name="connsiteX7093" fmla="*/ 432911 w 6400800"/>
              <a:gd name="connsiteY7093" fmla="*/ 258604 h 514350"/>
              <a:gd name="connsiteX7094" fmla="*/ 438626 w 6400800"/>
              <a:gd name="connsiteY7094" fmla="*/ 284321 h 514350"/>
              <a:gd name="connsiteX7095" fmla="*/ 439579 w 6400800"/>
              <a:gd name="connsiteY7095" fmla="*/ 290036 h 514350"/>
              <a:gd name="connsiteX7096" fmla="*/ 432911 w 6400800"/>
              <a:gd name="connsiteY7096" fmla="*/ 281464 h 514350"/>
              <a:gd name="connsiteX7097" fmla="*/ 439579 w 6400800"/>
              <a:gd name="connsiteY7097" fmla="*/ 295751 h 514350"/>
              <a:gd name="connsiteX7098" fmla="*/ 441484 w 6400800"/>
              <a:gd name="connsiteY7098" fmla="*/ 299561 h 514350"/>
              <a:gd name="connsiteX7099" fmla="*/ 443389 w 6400800"/>
              <a:gd name="connsiteY7099" fmla="*/ 312896 h 514350"/>
              <a:gd name="connsiteX7100" fmla="*/ 446246 w 6400800"/>
              <a:gd name="connsiteY7100" fmla="*/ 328136 h 514350"/>
              <a:gd name="connsiteX7101" fmla="*/ 447199 w 6400800"/>
              <a:gd name="connsiteY7101" fmla="*/ 335756 h 514350"/>
              <a:gd name="connsiteX7102" fmla="*/ 445294 w 6400800"/>
              <a:gd name="connsiteY7102" fmla="*/ 341471 h 514350"/>
              <a:gd name="connsiteX7103" fmla="*/ 442436 w 6400800"/>
              <a:gd name="connsiteY7103" fmla="*/ 349091 h 514350"/>
              <a:gd name="connsiteX7104" fmla="*/ 434816 w 6400800"/>
              <a:gd name="connsiteY7104" fmla="*/ 331946 h 514350"/>
              <a:gd name="connsiteX7105" fmla="*/ 434816 w 6400800"/>
              <a:gd name="connsiteY7105" fmla="*/ 317659 h 514350"/>
              <a:gd name="connsiteX7106" fmla="*/ 432911 w 6400800"/>
              <a:gd name="connsiteY7106" fmla="*/ 328136 h 514350"/>
              <a:gd name="connsiteX7107" fmla="*/ 423386 w 6400800"/>
              <a:gd name="connsiteY7107" fmla="*/ 303371 h 514350"/>
              <a:gd name="connsiteX7108" fmla="*/ 428149 w 6400800"/>
              <a:gd name="connsiteY7108" fmla="*/ 280511 h 514350"/>
              <a:gd name="connsiteX7109" fmla="*/ 418624 w 6400800"/>
              <a:gd name="connsiteY7109" fmla="*/ 345281 h 514350"/>
              <a:gd name="connsiteX7110" fmla="*/ 422434 w 6400800"/>
              <a:gd name="connsiteY7110" fmla="*/ 322421 h 514350"/>
              <a:gd name="connsiteX7111" fmla="*/ 427196 w 6400800"/>
              <a:gd name="connsiteY7111" fmla="*/ 339566 h 514350"/>
              <a:gd name="connsiteX7112" fmla="*/ 430054 w 6400800"/>
              <a:gd name="connsiteY7112" fmla="*/ 350996 h 514350"/>
              <a:gd name="connsiteX7113" fmla="*/ 428149 w 6400800"/>
              <a:gd name="connsiteY7113" fmla="*/ 362426 h 514350"/>
              <a:gd name="connsiteX7114" fmla="*/ 426244 w 6400800"/>
              <a:gd name="connsiteY7114" fmla="*/ 356711 h 514350"/>
              <a:gd name="connsiteX7115" fmla="*/ 420529 w 6400800"/>
              <a:gd name="connsiteY7115" fmla="*/ 344329 h 514350"/>
              <a:gd name="connsiteX7116" fmla="*/ 422434 w 6400800"/>
              <a:gd name="connsiteY7116" fmla="*/ 357664 h 514350"/>
              <a:gd name="connsiteX7117" fmla="*/ 424339 w 6400800"/>
              <a:gd name="connsiteY7117" fmla="*/ 372904 h 514350"/>
              <a:gd name="connsiteX7118" fmla="*/ 425291 w 6400800"/>
              <a:gd name="connsiteY7118" fmla="*/ 377666 h 514350"/>
              <a:gd name="connsiteX7119" fmla="*/ 424339 w 6400800"/>
              <a:gd name="connsiteY7119" fmla="*/ 375761 h 514350"/>
              <a:gd name="connsiteX7120" fmla="*/ 424339 w 6400800"/>
              <a:gd name="connsiteY7120" fmla="*/ 374809 h 514350"/>
              <a:gd name="connsiteX7121" fmla="*/ 418624 w 6400800"/>
              <a:gd name="connsiteY7121" fmla="*/ 351949 h 514350"/>
              <a:gd name="connsiteX7122" fmla="*/ 418624 w 6400800"/>
              <a:gd name="connsiteY7122" fmla="*/ 345281 h 514350"/>
              <a:gd name="connsiteX7123" fmla="*/ 406241 w 6400800"/>
              <a:gd name="connsiteY7123" fmla="*/ 261461 h 514350"/>
              <a:gd name="connsiteX7124" fmla="*/ 411956 w 6400800"/>
              <a:gd name="connsiteY7124" fmla="*/ 285274 h 514350"/>
              <a:gd name="connsiteX7125" fmla="*/ 407194 w 6400800"/>
              <a:gd name="connsiteY7125" fmla="*/ 310039 h 514350"/>
              <a:gd name="connsiteX7126" fmla="*/ 405289 w 6400800"/>
              <a:gd name="connsiteY7126" fmla="*/ 302419 h 514350"/>
              <a:gd name="connsiteX7127" fmla="*/ 406241 w 6400800"/>
              <a:gd name="connsiteY7127" fmla="*/ 261461 h 514350"/>
              <a:gd name="connsiteX7128" fmla="*/ 382429 w 6400800"/>
              <a:gd name="connsiteY7128" fmla="*/ 290036 h 514350"/>
              <a:gd name="connsiteX7129" fmla="*/ 381476 w 6400800"/>
              <a:gd name="connsiteY7129" fmla="*/ 293846 h 514350"/>
              <a:gd name="connsiteX7130" fmla="*/ 381476 w 6400800"/>
              <a:gd name="connsiteY7130" fmla="*/ 285274 h 514350"/>
              <a:gd name="connsiteX7131" fmla="*/ 382429 w 6400800"/>
              <a:gd name="connsiteY7131" fmla="*/ 290036 h 514350"/>
              <a:gd name="connsiteX7132" fmla="*/ 361474 w 6400800"/>
              <a:gd name="connsiteY7132" fmla="*/ 394811 h 514350"/>
              <a:gd name="connsiteX7133" fmla="*/ 361474 w 6400800"/>
              <a:gd name="connsiteY7133" fmla="*/ 404336 h 514350"/>
              <a:gd name="connsiteX7134" fmla="*/ 361474 w 6400800"/>
              <a:gd name="connsiteY7134" fmla="*/ 407194 h 514350"/>
              <a:gd name="connsiteX7135" fmla="*/ 354806 w 6400800"/>
              <a:gd name="connsiteY7135" fmla="*/ 383381 h 514350"/>
              <a:gd name="connsiteX7136" fmla="*/ 354806 w 6400800"/>
              <a:gd name="connsiteY7136" fmla="*/ 382429 h 514350"/>
              <a:gd name="connsiteX7137" fmla="*/ 352901 w 6400800"/>
              <a:gd name="connsiteY7137" fmla="*/ 373856 h 514350"/>
              <a:gd name="connsiteX7138" fmla="*/ 361474 w 6400800"/>
              <a:gd name="connsiteY7138" fmla="*/ 394811 h 514350"/>
              <a:gd name="connsiteX7139" fmla="*/ 347186 w 6400800"/>
              <a:gd name="connsiteY7139" fmla="*/ 307181 h 514350"/>
              <a:gd name="connsiteX7140" fmla="*/ 349091 w 6400800"/>
              <a:gd name="connsiteY7140" fmla="*/ 311944 h 514350"/>
              <a:gd name="connsiteX7141" fmla="*/ 347186 w 6400800"/>
              <a:gd name="connsiteY7141" fmla="*/ 309086 h 514350"/>
              <a:gd name="connsiteX7142" fmla="*/ 347186 w 6400800"/>
              <a:gd name="connsiteY7142" fmla="*/ 307181 h 514350"/>
              <a:gd name="connsiteX7143" fmla="*/ 347186 w 6400800"/>
              <a:gd name="connsiteY7143" fmla="*/ 429101 h 514350"/>
              <a:gd name="connsiteX7144" fmla="*/ 348139 w 6400800"/>
              <a:gd name="connsiteY7144" fmla="*/ 432911 h 514350"/>
              <a:gd name="connsiteX7145" fmla="*/ 346234 w 6400800"/>
              <a:gd name="connsiteY7145" fmla="*/ 432911 h 514350"/>
              <a:gd name="connsiteX7146" fmla="*/ 347186 w 6400800"/>
              <a:gd name="connsiteY7146" fmla="*/ 429101 h 514350"/>
              <a:gd name="connsiteX7147" fmla="*/ 310991 w 6400800"/>
              <a:gd name="connsiteY7147" fmla="*/ 439579 h 514350"/>
              <a:gd name="connsiteX7148" fmla="*/ 311944 w 6400800"/>
              <a:gd name="connsiteY7148" fmla="*/ 424339 h 514350"/>
              <a:gd name="connsiteX7149" fmla="*/ 317659 w 6400800"/>
              <a:gd name="connsiteY7149" fmla="*/ 438626 h 514350"/>
              <a:gd name="connsiteX7150" fmla="*/ 310991 w 6400800"/>
              <a:gd name="connsiteY7150" fmla="*/ 439579 h 514350"/>
              <a:gd name="connsiteX7151" fmla="*/ 302419 w 6400800"/>
              <a:gd name="connsiteY7151" fmla="*/ 230981 h 514350"/>
              <a:gd name="connsiteX7152" fmla="*/ 304324 w 6400800"/>
              <a:gd name="connsiteY7152" fmla="*/ 237649 h 514350"/>
              <a:gd name="connsiteX7153" fmla="*/ 307181 w 6400800"/>
              <a:gd name="connsiteY7153" fmla="*/ 252889 h 514350"/>
              <a:gd name="connsiteX7154" fmla="*/ 300514 w 6400800"/>
              <a:gd name="connsiteY7154" fmla="*/ 244316 h 514350"/>
              <a:gd name="connsiteX7155" fmla="*/ 302419 w 6400800"/>
              <a:gd name="connsiteY7155" fmla="*/ 230981 h 514350"/>
              <a:gd name="connsiteX7156" fmla="*/ 295751 w 6400800"/>
              <a:gd name="connsiteY7156" fmla="*/ 269081 h 514350"/>
              <a:gd name="connsiteX7157" fmla="*/ 297656 w 6400800"/>
              <a:gd name="connsiteY7157" fmla="*/ 262414 h 514350"/>
              <a:gd name="connsiteX7158" fmla="*/ 295751 w 6400800"/>
              <a:gd name="connsiteY7158" fmla="*/ 265271 h 514350"/>
              <a:gd name="connsiteX7159" fmla="*/ 297656 w 6400800"/>
              <a:gd name="connsiteY7159" fmla="*/ 251936 h 514350"/>
              <a:gd name="connsiteX7160" fmla="*/ 299561 w 6400800"/>
              <a:gd name="connsiteY7160" fmla="*/ 243364 h 514350"/>
              <a:gd name="connsiteX7161" fmla="*/ 301466 w 6400800"/>
              <a:gd name="connsiteY7161" fmla="*/ 247174 h 514350"/>
              <a:gd name="connsiteX7162" fmla="*/ 310039 w 6400800"/>
              <a:gd name="connsiteY7162" fmla="*/ 270986 h 514350"/>
              <a:gd name="connsiteX7163" fmla="*/ 319564 w 6400800"/>
              <a:gd name="connsiteY7163" fmla="*/ 312896 h 514350"/>
              <a:gd name="connsiteX7164" fmla="*/ 330041 w 6400800"/>
              <a:gd name="connsiteY7164" fmla="*/ 358616 h 514350"/>
              <a:gd name="connsiteX7165" fmla="*/ 330041 w 6400800"/>
              <a:gd name="connsiteY7165" fmla="*/ 362426 h 514350"/>
              <a:gd name="connsiteX7166" fmla="*/ 327184 w 6400800"/>
              <a:gd name="connsiteY7166" fmla="*/ 404336 h 514350"/>
              <a:gd name="connsiteX7167" fmla="*/ 327184 w 6400800"/>
              <a:gd name="connsiteY7167" fmla="*/ 404336 h 514350"/>
              <a:gd name="connsiteX7168" fmla="*/ 321469 w 6400800"/>
              <a:gd name="connsiteY7168" fmla="*/ 392906 h 514350"/>
              <a:gd name="connsiteX7169" fmla="*/ 310991 w 6400800"/>
              <a:gd name="connsiteY7169" fmla="*/ 362426 h 514350"/>
              <a:gd name="connsiteX7170" fmla="*/ 296704 w 6400800"/>
              <a:gd name="connsiteY7170" fmla="*/ 318611 h 514350"/>
              <a:gd name="connsiteX7171" fmla="*/ 291941 w 6400800"/>
              <a:gd name="connsiteY7171" fmla="*/ 302419 h 514350"/>
              <a:gd name="connsiteX7172" fmla="*/ 295751 w 6400800"/>
              <a:gd name="connsiteY7172" fmla="*/ 269081 h 514350"/>
              <a:gd name="connsiteX7173" fmla="*/ 283369 w 6400800"/>
              <a:gd name="connsiteY7173" fmla="*/ 378619 h 514350"/>
              <a:gd name="connsiteX7174" fmla="*/ 284321 w 6400800"/>
              <a:gd name="connsiteY7174" fmla="*/ 365284 h 514350"/>
              <a:gd name="connsiteX7175" fmla="*/ 285274 w 6400800"/>
              <a:gd name="connsiteY7175" fmla="*/ 363379 h 514350"/>
              <a:gd name="connsiteX7176" fmla="*/ 295751 w 6400800"/>
              <a:gd name="connsiteY7176" fmla="*/ 387191 h 514350"/>
              <a:gd name="connsiteX7177" fmla="*/ 302419 w 6400800"/>
              <a:gd name="connsiteY7177" fmla="*/ 400526 h 514350"/>
              <a:gd name="connsiteX7178" fmla="*/ 303371 w 6400800"/>
              <a:gd name="connsiteY7178" fmla="*/ 404336 h 514350"/>
              <a:gd name="connsiteX7179" fmla="*/ 301466 w 6400800"/>
              <a:gd name="connsiteY7179" fmla="*/ 412909 h 514350"/>
              <a:gd name="connsiteX7180" fmla="*/ 295751 w 6400800"/>
              <a:gd name="connsiteY7180" fmla="*/ 442436 h 514350"/>
              <a:gd name="connsiteX7181" fmla="*/ 283369 w 6400800"/>
              <a:gd name="connsiteY7181" fmla="*/ 444341 h 514350"/>
              <a:gd name="connsiteX7182" fmla="*/ 281464 w 6400800"/>
              <a:gd name="connsiteY7182" fmla="*/ 435769 h 514350"/>
              <a:gd name="connsiteX7183" fmla="*/ 281464 w 6400800"/>
              <a:gd name="connsiteY7183" fmla="*/ 407194 h 514350"/>
              <a:gd name="connsiteX7184" fmla="*/ 283369 w 6400800"/>
              <a:gd name="connsiteY7184" fmla="*/ 378619 h 514350"/>
              <a:gd name="connsiteX7185" fmla="*/ 237649 w 6400800"/>
              <a:gd name="connsiteY7185" fmla="*/ 415766 h 514350"/>
              <a:gd name="connsiteX7186" fmla="*/ 228124 w 6400800"/>
              <a:gd name="connsiteY7186" fmla="*/ 395764 h 514350"/>
              <a:gd name="connsiteX7187" fmla="*/ 229076 w 6400800"/>
              <a:gd name="connsiteY7187" fmla="*/ 383381 h 514350"/>
              <a:gd name="connsiteX7188" fmla="*/ 239554 w 6400800"/>
              <a:gd name="connsiteY7188" fmla="*/ 406241 h 514350"/>
              <a:gd name="connsiteX7189" fmla="*/ 237649 w 6400800"/>
              <a:gd name="connsiteY7189" fmla="*/ 415766 h 514350"/>
              <a:gd name="connsiteX7190" fmla="*/ 247174 w 6400800"/>
              <a:gd name="connsiteY7190" fmla="*/ 431006 h 514350"/>
              <a:gd name="connsiteX7191" fmla="*/ 248126 w 6400800"/>
              <a:gd name="connsiteY7191" fmla="*/ 425291 h 514350"/>
              <a:gd name="connsiteX7192" fmla="*/ 248126 w 6400800"/>
              <a:gd name="connsiteY7192" fmla="*/ 425291 h 514350"/>
              <a:gd name="connsiteX7193" fmla="*/ 247174 w 6400800"/>
              <a:gd name="connsiteY7193" fmla="*/ 431006 h 514350"/>
              <a:gd name="connsiteX7194" fmla="*/ 264319 w 6400800"/>
              <a:gd name="connsiteY7194" fmla="*/ 204311 h 514350"/>
              <a:gd name="connsiteX7195" fmla="*/ 270986 w 6400800"/>
              <a:gd name="connsiteY7195" fmla="*/ 185261 h 514350"/>
              <a:gd name="connsiteX7196" fmla="*/ 267176 w 6400800"/>
              <a:gd name="connsiteY7196" fmla="*/ 214789 h 514350"/>
              <a:gd name="connsiteX7197" fmla="*/ 266224 w 6400800"/>
              <a:gd name="connsiteY7197" fmla="*/ 210026 h 514350"/>
              <a:gd name="connsiteX7198" fmla="*/ 264319 w 6400800"/>
              <a:gd name="connsiteY7198" fmla="*/ 204311 h 514350"/>
              <a:gd name="connsiteX7199" fmla="*/ 264319 w 6400800"/>
              <a:gd name="connsiteY7199" fmla="*/ 204311 h 514350"/>
              <a:gd name="connsiteX7200" fmla="*/ 254794 w 6400800"/>
              <a:gd name="connsiteY7200" fmla="*/ 235744 h 514350"/>
              <a:gd name="connsiteX7201" fmla="*/ 258604 w 6400800"/>
              <a:gd name="connsiteY7201" fmla="*/ 220504 h 514350"/>
              <a:gd name="connsiteX7202" fmla="*/ 261461 w 6400800"/>
              <a:gd name="connsiteY7202" fmla="*/ 242411 h 514350"/>
              <a:gd name="connsiteX7203" fmla="*/ 262414 w 6400800"/>
              <a:gd name="connsiteY7203" fmla="*/ 245269 h 514350"/>
              <a:gd name="connsiteX7204" fmla="*/ 260509 w 6400800"/>
              <a:gd name="connsiteY7204" fmla="*/ 270034 h 514350"/>
              <a:gd name="connsiteX7205" fmla="*/ 257651 w 6400800"/>
              <a:gd name="connsiteY7205" fmla="*/ 264319 h 514350"/>
              <a:gd name="connsiteX7206" fmla="*/ 250984 w 6400800"/>
              <a:gd name="connsiteY7206" fmla="*/ 249079 h 514350"/>
              <a:gd name="connsiteX7207" fmla="*/ 254794 w 6400800"/>
              <a:gd name="connsiteY7207" fmla="*/ 235744 h 514350"/>
              <a:gd name="connsiteX7208" fmla="*/ 245269 w 6400800"/>
              <a:gd name="connsiteY7208" fmla="*/ 276701 h 514350"/>
              <a:gd name="connsiteX7209" fmla="*/ 249079 w 6400800"/>
              <a:gd name="connsiteY7209" fmla="*/ 260509 h 514350"/>
              <a:gd name="connsiteX7210" fmla="*/ 250984 w 6400800"/>
              <a:gd name="connsiteY7210" fmla="*/ 268129 h 514350"/>
              <a:gd name="connsiteX7211" fmla="*/ 258604 w 6400800"/>
              <a:gd name="connsiteY7211" fmla="*/ 292894 h 514350"/>
              <a:gd name="connsiteX7212" fmla="*/ 259556 w 6400800"/>
              <a:gd name="connsiteY7212" fmla="*/ 294799 h 514350"/>
              <a:gd name="connsiteX7213" fmla="*/ 259556 w 6400800"/>
              <a:gd name="connsiteY7213" fmla="*/ 297656 h 514350"/>
              <a:gd name="connsiteX7214" fmla="*/ 257651 w 6400800"/>
              <a:gd name="connsiteY7214" fmla="*/ 333851 h 514350"/>
              <a:gd name="connsiteX7215" fmla="*/ 250984 w 6400800"/>
              <a:gd name="connsiteY7215" fmla="*/ 309086 h 514350"/>
              <a:gd name="connsiteX7216" fmla="*/ 253841 w 6400800"/>
              <a:gd name="connsiteY7216" fmla="*/ 301466 h 514350"/>
              <a:gd name="connsiteX7217" fmla="*/ 250984 w 6400800"/>
              <a:gd name="connsiteY7217" fmla="*/ 307181 h 514350"/>
              <a:gd name="connsiteX7218" fmla="*/ 244316 w 6400800"/>
              <a:gd name="connsiteY7218" fmla="*/ 284321 h 514350"/>
              <a:gd name="connsiteX7219" fmla="*/ 245269 w 6400800"/>
              <a:gd name="connsiteY7219" fmla="*/ 276701 h 514350"/>
              <a:gd name="connsiteX7220" fmla="*/ 236696 w 6400800"/>
              <a:gd name="connsiteY7220" fmla="*/ 325279 h 514350"/>
              <a:gd name="connsiteX7221" fmla="*/ 237649 w 6400800"/>
              <a:gd name="connsiteY7221" fmla="*/ 322421 h 514350"/>
              <a:gd name="connsiteX7222" fmla="*/ 238601 w 6400800"/>
              <a:gd name="connsiteY7222" fmla="*/ 329089 h 514350"/>
              <a:gd name="connsiteX7223" fmla="*/ 235744 w 6400800"/>
              <a:gd name="connsiteY7223" fmla="*/ 335756 h 514350"/>
              <a:gd name="connsiteX7224" fmla="*/ 236696 w 6400800"/>
              <a:gd name="connsiteY7224" fmla="*/ 325279 h 514350"/>
              <a:gd name="connsiteX7225" fmla="*/ 234791 w 6400800"/>
              <a:gd name="connsiteY7225" fmla="*/ 353854 h 514350"/>
              <a:gd name="connsiteX7226" fmla="*/ 240506 w 6400800"/>
              <a:gd name="connsiteY7226" fmla="*/ 337661 h 514350"/>
              <a:gd name="connsiteX7227" fmla="*/ 241459 w 6400800"/>
              <a:gd name="connsiteY7227" fmla="*/ 342424 h 514350"/>
              <a:gd name="connsiteX7228" fmla="*/ 248126 w 6400800"/>
              <a:gd name="connsiteY7228" fmla="*/ 372904 h 514350"/>
              <a:gd name="connsiteX7229" fmla="*/ 247174 w 6400800"/>
              <a:gd name="connsiteY7229" fmla="*/ 378619 h 514350"/>
              <a:gd name="connsiteX7230" fmla="*/ 242411 w 6400800"/>
              <a:gd name="connsiteY7230" fmla="*/ 369094 h 514350"/>
              <a:gd name="connsiteX7231" fmla="*/ 234791 w 6400800"/>
              <a:gd name="connsiteY7231" fmla="*/ 353854 h 514350"/>
              <a:gd name="connsiteX7232" fmla="*/ 234791 w 6400800"/>
              <a:gd name="connsiteY7232" fmla="*/ 353854 h 514350"/>
              <a:gd name="connsiteX7233" fmla="*/ 222409 w 6400800"/>
              <a:gd name="connsiteY7233" fmla="*/ 297656 h 514350"/>
              <a:gd name="connsiteX7234" fmla="*/ 227171 w 6400800"/>
              <a:gd name="connsiteY7234" fmla="*/ 278606 h 514350"/>
              <a:gd name="connsiteX7235" fmla="*/ 228124 w 6400800"/>
              <a:gd name="connsiteY7235" fmla="*/ 284321 h 514350"/>
              <a:gd name="connsiteX7236" fmla="*/ 230029 w 6400800"/>
              <a:gd name="connsiteY7236" fmla="*/ 290989 h 514350"/>
              <a:gd name="connsiteX7237" fmla="*/ 222409 w 6400800"/>
              <a:gd name="connsiteY7237" fmla="*/ 324326 h 514350"/>
              <a:gd name="connsiteX7238" fmla="*/ 221456 w 6400800"/>
              <a:gd name="connsiteY7238" fmla="*/ 330041 h 514350"/>
              <a:gd name="connsiteX7239" fmla="*/ 220504 w 6400800"/>
              <a:gd name="connsiteY7239" fmla="*/ 329089 h 514350"/>
              <a:gd name="connsiteX7240" fmla="*/ 218599 w 6400800"/>
              <a:gd name="connsiteY7240" fmla="*/ 312896 h 514350"/>
              <a:gd name="connsiteX7241" fmla="*/ 222409 w 6400800"/>
              <a:gd name="connsiteY7241" fmla="*/ 297656 h 514350"/>
              <a:gd name="connsiteX7242" fmla="*/ 169069 w 6400800"/>
              <a:gd name="connsiteY7242" fmla="*/ 411956 h 514350"/>
              <a:gd name="connsiteX7243" fmla="*/ 169069 w 6400800"/>
              <a:gd name="connsiteY7243" fmla="*/ 412909 h 514350"/>
              <a:gd name="connsiteX7244" fmla="*/ 165259 w 6400800"/>
              <a:gd name="connsiteY7244" fmla="*/ 396716 h 514350"/>
              <a:gd name="connsiteX7245" fmla="*/ 164306 w 6400800"/>
              <a:gd name="connsiteY7245" fmla="*/ 375761 h 514350"/>
              <a:gd name="connsiteX7246" fmla="*/ 161449 w 6400800"/>
              <a:gd name="connsiteY7246" fmla="*/ 345281 h 514350"/>
              <a:gd name="connsiteX7247" fmla="*/ 158591 w 6400800"/>
              <a:gd name="connsiteY7247" fmla="*/ 321469 h 514350"/>
              <a:gd name="connsiteX7248" fmla="*/ 159544 w 6400800"/>
              <a:gd name="connsiteY7248" fmla="*/ 323374 h 514350"/>
              <a:gd name="connsiteX7249" fmla="*/ 162401 w 6400800"/>
              <a:gd name="connsiteY7249" fmla="*/ 328136 h 514350"/>
              <a:gd name="connsiteX7250" fmla="*/ 167164 w 6400800"/>
              <a:gd name="connsiteY7250" fmla="*/ 376714 h 514350"/>
              <a:gd name="connsiteX7251" fmla="*/ 170021 w 6400800"/>
              <a:gd name="connsiteY7251" fmla="*/ 402431 h 514350"/>
              <a:gd name="connsiteX7252" fmla="*/ 169069 w 6400800"/>
              <a:gd name="connsiteY7252" fmla="*/ 411956 h 514350"/>
              <a:gd name="connsiteX7253" fmla="*/ 209074 w 6400800"/>
              <a:gd name="connsiteY7253" fmla="*/ 350044 h 514350"/>
              <a:gd name="connsiteX7254" fmla="*/ 209074 w 6400800"/>
              <a:gd name="connsiteY7254" fmla="*/ 359569 h 514350"/>
              <a:gd name="connsiteX7255" fmla="*/ 207169 w 6400800"/>
              <a:gd name="connsiteY7255" fmla="*/ 356711 h 514350"/>
              <a:gd name="connsiteX7256" fmla="*/ 209074 w 6400800"/>
              <a:gd name="connsiteY7256" fmla="*/ 350044 h 514350"/>
              <a:gd name="connsiteX7257" fmla="*/ 170974 w 6400800"/>
              <a:gd name="connsiteY7257" fmla="*/ 259556 h 514350"/>
              <a:gd name="connsiteX7258" fmla="*/ 178594 w 6400800"/>
              <a:gd name="connsiteY7258" fmla="*/ 274796 h 514350"/>
              <a:gd name="connsiteX7259" fmla="*/ 187166 w 6400800"/>
              <a:gd name="connsiteY7259" fmla="*/ 291941 h 514350"/>
              <a:gd name="connsiteX7260" fmla="*/ 205264 w 6400800"/>
              <a:gd name="connsiteY7260" fmla="*/ 330041 h 514350"/>
              <a:gd name="connsiteX7261" fmla="*/ 200501 w 6400800"/>
              <a:gd name="connsiteY7261" fmla="*/ 343376 h 514350"/>
              <a:gd name="connsiteX7262" fmla="*/ 199549 w 6400800"/>
              <a:gd name="connsiteY7262" fmla="*/ 342424 h 514350"/>
              <a:gd name="connsiteX7263" fmla="*/ 180499 w 6400800"/>
              <a:gd name="connsiteY7263" fmla="*/ 310039 h 514350"/>
              <a:gd name="connsiteX7264" fmla="*/ 176689 w 6400800"/>
              <a:gd name="connsiteY7264" fmla="*/ 296704 h 514350"/>
              <a:gd name="connsiteX7265" fmla="*/ 176689 w 6400800"/>
              <a:gd name="connsiteY7265" fmla="*/ 305276 h 514350"/>
              <a:gd name="connsiteX7266" fmla="*/ 172879 w 6400800"/>
              <a:gd name="connsiteY7266" fmla="*/ 299561 h 514350"/>
              <a:gd name="connsiteX7267" fmla="*/ 171926 w 6400800"/>
              <a:gd name="connsiteY7267" fmla="*/ 298609 h 514350"/>
              <a:gd name="connsiteX7268" fmla="*/ 168116 w 6400800"/>
              <a:gd name="connsiteY7268" fmla="*/ 279559 h 514350"/>
              <a:gd name="connsiteX7269" fmla="*/ 158591 w 6400800"/>
              <a:gd name="connsiteY7269" fmla="*/ 235744 h 514350"/>
              <a:gd name="connsiteX7270" fmla="*/ 170974 w 6400800"/>
              <a:gd name="connsiteY7270" fmla="*/ 259556 h 514350"/>
              <a:gd name="connsiteX7271" fmla="*/ 161449 w 6400800"/>
              <a:gd name="connsiteY7271" fmla="*/ 307181 h 514350"/>
              <a:gd name="connsiteX7272" fmla="*/ 156686 w 6400800"/>
              <a:gd name="connsiteY7272" fmla="*/ 301466 h 514350"/>
              <a:gd name="connsiteX7273" fmla="*/ 155734 w 6400800"/>
              <a:gd name="connsiteY7273" fmla="*/ 297656 h 514350"/>
              <a:gd name="connsiteX7274" fmla="*/ 161449 w 6400800"/>
              <a:gd name="connsiteY7274" fmla="*/ 307181 h 514350"/>
              <a:gd name="connsiteX7275" fmla="*/ 130969 w 6400800"/>
              <a:gd name="connsiteY7275" fmla="*/ 280511 h 514350"/>
              <a:gd name="connsiteX7276" fmla="*/ 133826 w 6400800"/>
              <a:gd name="connsiteY7276" fmla="*/ 284321 h 514350"/>
              <a:gd name="connsiteX7277" fmla="*/ 145256 w 6400800"/>
              <a:gd name="connsiteY7277" fmla="*/ 301466 h 514350"/>
              <a:gd name="connsiteX7278" fmla="*/ 150971 w 6400800"/>
              <a:gd name="connsiteY7278" fmla="*/ 310039 h 514350"/>
              <a:gd name="connsiteX7279" fmla="*/ 150019 w 6400800"/>
              <a:gd name="connsiteY7279" fmla="*/ 341471 h 514350"/>
              <a:gd name="connsiteX7280" fmla="*/ 149066 w 6400800"/>
              <a:gd name="connsiteY7280" fmla="*/ 339566 h 514350"/>
              <a:gd name="connsiteX7281" fmla="*/ 145256 w 6400800"/>
              <a:gd name="connsiteY7281" fmla="*/ 328136 h 514350"/>
              <a:gd name="connsiteX7282" fmla="*/ 140494 w 6400800"/>
              <a:gd name="connsiteY7282" fmla="*/ 317659 h 514350"/>
              <a:gd name="connsiteX7283" fmla="*/ 132874 w 6400800"/>
              <a:gd name="connsiteY7283" fmla="*/ 301466 h 514350"/>
              <a:gd name="connsiteX7284" fmla="*/ 127159 w 6400800"/>
              <a:gd name="connsiteY7284" fmla="*/ 290989 h 514350"/>
              <a:gd name="connsiteX7285" fmla="*/ 130969 w 6400800"/>
              <a:gd name="connsiteY7285" fmla="*/ 280511 h 514350"/>
              <a:gd name="connsiteX7286" fmla="*/ 121444 w 6400800"/>
              <a:gd name="connsiteY7286" fmla="*/ 318611 h 514350"/>
              <a:gd name="connsiteX7287" fmla="*/ 127159 w 6400800"/>
              <a:gd name="connsiteY7287" fmla="*/ 294799 h 514350"/>
              <a:gd name="connsiteX7288" fmla="*/ 127159 w 6400800"/>
              <a:gd name="connsiteY7288" fmla="*/ 293846 h 514350"/>
              <a:gd name="connsiteX7289" fmla="*/ 129064 w 6400800"/>
              <a:gd name="connsiteY7289" fmla="*/ 303371 h 514350"/>
              <a:gd name="connsiteX7290" fmla="*/ 133826 w 6400800"/>
              <a:gd name="connsiteY7290" fmla="*/ 320516 h 514350"/>
              <a:gd name="connsiteX7291" fmla="*/ 138589 w 6400800"/>
              <a:gd name="connsiteY7291" fmla="*/ 342424 h 514350"/>
              <a:gd name="connsiteX7292" fmla="*/ 143351 w 6400800"/>
              <a:gd name="connsiteY7292" fmla="*/ 369094 h 514350"/>
              <a:gd name="connsiteX7293" fmla="*/ 148114 w 6400800"/>
              <a:gd name="connsiteY7293" fmla="*/ 398621 h 514350"/>
              <a:gd name="connsiteX7294" fmla="*/ 149066 w 6400800"/>
              <a:gd name="connsiteY7294" fmla="*/ 403384 h 514350"/>
              <a:gd name="connsiteX7295" fmla="*/ 149066 w 6400800"/>
              <a:gd name="connsiteY7295" fmla="*/ 411004 h 514350"/>
              <a:gd name="connsiteX7296" fmla="*/ 149066 w 6400800"/>
              <a:gd name="connsiteY7296" fmla="*/ 416719 h 514350"/>
              <a:gd name="connsiteX7297" fmla="*/ 138589 w 6400800"/>
              <a:gd name="connsiteY7297" fmla="*/ 388144 h 514350"/>
              <a:gd name="connsiteX7298" fmla="*/ 129064 w 6400800"/>
              <a:gd name="connsiteY7298" fmla="*/ 363379 h 514350"/>
              <a:gd name="connsiteX7299" fmla="*/ 131921 w 6400800"/>
              <a:gd name="connsiteY7299" fmla="*/ 358616 h 514350"/>
              <a:gd name="connsiteX7300" fmla="*/ 129064 w 6400800"/>
              <a:gd name="connsiteY7300" fmla="*/ 361474 h 514350"/>
              <a:gd name="connsiteX7301" fmla="*/ 124301 w 6400800"/>
              <a:gd name="connsiteY7301" fmla="*/ 350044 h 514350"/>
              <a:gd name="connsiteX7302" fmla="*/ 125254 w 6400800"/>
              <a:gd name="connsiteY7302" fmla="*/ 344329 h 514350"/>
              <a:gd name="connsiteX7303" fmla="*/ 129064 w 6400800"/>
              <a:gd name="connsiteY7303" fmla="*/ 328136 h 514350"/>
              <a:gd name="connsiteX7304" fmla="*/ 121444 w 6400800"/>
              <a:gd name="connsiteY7304" fmla="*/ 343376 h 514350"/>
              <a:gd name="connsiteX7305" fmla="*/ 121444 w 6400800"/>
              <a:gd name="connsiteY7305" fmla="*/ 343376 h 514350"/>
              <a:gd name="connsiteX7306" fmla="*/ 120491 w 6400800"/>
              <a:gd name="connsiteY7306" fmla="*/ 341471 h 514350"/>
              <a:gd name="connsiteX7307" fmla="*/ 117634 w 6400800"/>
              <a:gd name="connsiteY7307" fmla="*/ 334804 h 514350"/>
              <a:gd name="connsiteX7308" fmla="*/ 121444 w 6400800"/>
              <a:gd name="connsiteY7308" fmla="*/ 318611 h 514350"/>
              <a:gd name="connsiteX7309" fmla="*/ 116681 w 6400800"/>
              <a:gd name="connsiteY7309" fmla="*/ 393859 h 514350"/>
              <a:gd name="connsiteX7310" fmla="*/ 127159 w 6400800"/>
              <a:gd name="connsiteY7310" fmla="*/ 419576 h 514350"/>
              <a:gd name="connsiteX7311" fmla="*/ 113824 w 6400800"/>
              <a:gd name="connsiteY7311" fmla="*/ 414814 h 514350"/>
              <a:gd name="connsiteX7312" fmla="*/ 116681 w 6400800"/>
              <a:gd name="connsiteY7312" fmla="*/ 393859 h 514350"/>
              <a:gd name="connsiteX7313" fmla="*/ 91916 w 6400800"/>
              <a:gd name="connsiteY7313" fmla="*/ 341471 h 514350"/>
              <a:gd name="connsiteX7314" fmla="*/ 92869 w 6400800"/>
              <a:gd name="connsiteY7314" fmla="*/ 335756 h 514350"/>
              <a:gd name="connsiteX7315" fmla="*/ 94774 w 6400800"/>
              <a:gd name="connsiteY7315" fmla="*/ 340519 h 514350"/>
              <a:gd name="connsiteX7316" fmla="*/ 102394 w 6400800"/>
              <a:gd name="connsiteY7316" fmla="*/ 358616 h 514350"/>
              <a:gd name="connsiteX7317" fmla="*/ 96679 w 6400800"/>
              <a:gd name="connsiteY7317" fmla="*/ 384334 h 514350"/>
              <a:gd name="connsiteX7318" fmla="*/ 94774 w 6400800"/>
              <a:gd name="connsiteY7318" fmla="*/ 399574 h 514350"/>
              <a:gd name="connsiteX7319" fmla="*/ 93821 w 6400800"/>
              <a:gd name="connsiteY7319" fmla="*/ 400526 h 514350"/>
              <a:gd name="connsiteX7320" fmla="*/ 90964 w 6400800"/>
              <a:gd name="connsiteY7320" fmla="*/ 404336 h 514350"/>
              <a:gd name="connsiteX7321" fmla="*/ 88106 w 6400800"/>
              <a:gd name="connsiteY7321" fmla="*/ 382429 h 514350"/>
              <a:gd name="connsiteX7322" fmla="*/ 85249 w 6400800"/>
              <a:gd name="connsiteY7322" fmla="*/ 365284 h 514350"/>
              <a:gd name="connsiteX7323" fmla="*/ 91916 w 6400800"/>
              <a:gd name="connsiteY7323" fmla="*/ 341471 h 514350"/>
              <a:gd name="connsiteX7324" fmla="*/ 72866 w 6400800"/>
              <a:gd name="connsiteY7324" fmla="*/ 407194 h 514350"/>
              <a:gd name="connsiteX7325" fmla="*/ 72866 w 6400800"/>
              <a:gd name="connsiteY7325" fmla="*/ 409099 h 514350"/>
              <a:gd name="connsiteX7326" fmla="*/ 71914 w 6400800"/>
              <a:gd name="connsiteY7326" fmla="*/ 409099 h 514350"/>
              <a:gd name="connsiteX7327" fmla="*/ 72866 w 6400800"/>
              <a:gd name="connsiteY7327" fmla="*/ 407194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</a:cxnLst>
            <a:rect l="l" t="t" r="r" b="b"/>
            <a:pathLst>
              <a:path w="6400800" h="51435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3097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379174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8430188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3791744" cy="68580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8" name="AutoShape 3"/>
          <p:cNvSpPr>
            <a:spLocks noChangeAspect="1" noChangeArrowheads="1" noTextEdit="1"/>
          </p:cNvSpPr>
          <p:nvPr userDrawn="1"/>
        </p:nvSpPr>
        <p:spPr bwMode="auto">
          <a:xfrm>
            <a:off x="4065588" y="1966913"/>
            <a:ext cx="406082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1369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r Team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7"/>
          <p:cNvSpPr>
            <a:spLocks noGrp="1"/>
          </p:cNvSpPr>
          <p:nvPr>
            <p:ph type="pic" sz="quarter" idx="14" hasCustomPrompt="1"/>
          </p:nvPr>
        </p:nvSpPr>
        <p:spPr>
          <a:xfrm>
            <a:off x="7903669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6" name="Picture Placeholder 27"/>
          <p:cNvSpPr>
            <a:spLocks noGrp="1"/>
          </p:cNvSpPr>
          <p:nvPr>
            <p:ph type="pic" sz="quarter" idx="15" hasCustomPrompt="1"/>
          </p:nvPr>
        </p:nvSpPr>
        <p:spPr>
          <a:xfrm>
            <a:off x="7903669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9" name="Picture Placeholder 27"/>
          <p:cNvSpPr>
            <a:spLocks noGrp="1"/>
          </p:cNvSpPr>
          <p:nvPr>
            <p:ph type="pic" sz="quarter" idx="16" hasCustomPrompt="1"/>
          </p:nvPr>
        </p:nvSpPr>
        <p:spPr>
          <a:xfrm>
            <a:off x="2929923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noProof="0" dirty="0"/>
          </a:p>
        </p:txBody>
      </p:sp>
      <p:sp>
        <p:nvSpPr>
          <p:cNvPr id="10" name="Picture Placeholder 27"/>
          <p:cNvSpPr>
            <a:spLocks noGrp="1"/>
          </p:cNvSpPr>
          <p:nvPr>
            <p:ph type="pic" sz="quarter" idx="17" hasCustomPrompt="1"/>
          </p:nvPr>
        </p:nvSpPr>
        <p:spPr>
          <a:xfrm>
            <a:off x="2929923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4" name="Picture Placeholder 27"/>
          <p:cNvSpPr>
            <a:spLocks noGrp="1"/>
          </p:cNvSpPr>
          <p:nvPr>
            <p:ph type="pic" sz="quarter" idx="13" hasCustomPrompt="1"/>
          </p:nvPr>
        </p:nvSpPr>
        <p:spPr>
          <a:xfrm>
            <a:off x="5015183" y="286281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1344D31A-8112-4DF1-A619-C1C826BAF1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015297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47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0EF407B-6750-446C-AC39-259EEAD3D42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1667" y="230340"/>
            <a:ext cx="10828239" cy="3559383"/>
          </a:xfrm>
          <a:custGeom>
            <a:avLst/>
            <a:gdLst>
              <a:gd name="connsiteX0" fmla="*/ 9870595 w 10828239"/>
              <a:gd name="connsiteY0" fmla="*/ 3188488 h 3559383"/>
              <a:gd name="connsiteX1" fmla="*/ 9875185 w 10828239"/>
              <a:gd name="connsiteY1" fmla="*/ 3191539 h 3559383"/>
              <a:gd name="connsiteX2" fmla="*/ 9869779 w 10828239"/>
              <a:gd name="connsiteY2" fmla="*/ 3191539 h 3559383"/>
              <a:gd name="connsiteX3" fmla="*/ 64249 w 10828239"/>
              <a:gd name="connsiteY3" fmla="*/ 2546756 h 3559383"/>
              <a:gd name="connsiteX4" fmla="*/ 63935 w 10828239"/>
              <a:gd name="connsiteY4" fmla="*/ 2555235 h 3559383"/>
              <a:gd name="connsiteX5" fmla="*/ 63592 w 10828239"/>
              <a:gd name="connsiteY5" fmla="*/ 2549209 h 3559383"/>
              <a:gd name="connsiteX6" fmla="*/ 6822884 w 10828239"/>
              <a:gd name="connsiteY6" fmla="*/ 0 h 3559383"/>
              <a:gd name="connsiteX7" fmla="*/ 6871541 w 10828239"/>
              <a:gd name="connsiteY7" fmla="*/ 156601 h 3559383"/>
              <a:gd name="connsiteX8" fmla="*/ 6903978 w 10828239"/>
              <a:gd name="connsiteY8" fmla="*/ 121240 h 3559383"/>
              <a:gd name="connsiteX9" fmla="*/ 6979667 w 10828239"/>
              <a:gd name="connsiteY9" fmla="*/ 116188 h 3559383"/>
              <a:gd name="connsiteX10" fmla="*/ 7055355 w 10828239"/>
              <a:gd name="connsiteY10" fmla="*/ 156601 h 3559383"/>
              <a:gd name="connsiteX11" fmla="*/ 7098606 w 10828239"/>
              <a:gd name="connsiteY11" fmla="*/ 60620 h 3559383"/>
              <a:gd name="connsiteX12" fmla="*/ 7179701 w 10828239"/>
              <a:gd name="connsiteY12" fmla="*/ 60620 h 3559383"/>
              <a:gd name="connsiteX13" fmla="*/ 7206732 w 10828239"/>
              <a:gd name="connsiteY13" fmla="*/ 25258 h 3559383"/>
              <a:gd name="connsiteX14" fmla="*/ 7255389 w 10828239"/>
              <a:gd name="connsiteY14" fmla="*/ 40413 h 3559383"/>
              <a:gd name="connsiteX15" fmla="*/ 7287827 w 10828239"/>
              <a:gd name="connsiteY15" fmla="*/ 146498 h 3559383"/>
              <a:gd name="connsiteX16" fmla="*/ 7347297 w 10828239"/>
              <a:gd name="connsiteY16" fmla="*/ 95981 h 3559383"/>
              <a:gd name="connsiteX17" fmla="*/ 7331078 w 10828239"/>
              <a:gd name="connsiteY17" fmla="*/ 272789 h 3559383"/>
              <a:gd name="connsiteX18" fmla="*/ 7444610 w 10828239"/>
              <a:gd name="connsiteY18" fmla="*/ 197014 h 3559383"/>
              <a:gd name="connsiteX19" fmla="*/ 7460829 w 10828239"/>
              <a:gd name="connsiteY19" fmla="*/ 161653 h 3559383"/>
              <a:gd name="connsiteX20" fmla="*/ 7498673 w 10828239"/>
              <a:gd name="connsiteY20" fmla="*/ 121240 h 3559383"/>
              <a:gd name="connsiteX21" fmla="*/ 7531111 w 10828239"/>
              <a:gd name="connsiteY21" fmla="*/ 136395 h 3559383"/>
              <a:gd name="connsiteX22" fmla="*/ 7531111 w 10828239"/>
              <a:gd name="connsiteY22" fmla="*/ 232376 h 3559383"/>
              <a:gd name="connsiteX23" fmla="*/ 7487861 w 10828239"/>
              <a:gd name="connsiteY23" fmla="*/ 242479 h 3559383"/>
              <a:gd name="connsiteX24" fmla="*/ 7568956 w 10828239"/>
              <a:gd name="connsiteY24" fmla="*/ 338461 h 3559383"/>
              <a:gd name="connsiteX25" fmla="*/ 7574362 w 10828239"/>
              <a:gd name="connsiteY25" fmla="*/ 207118 h 3559383"/>
              <a:gd name="connsiteX26" fmla="*/ 7671675 w 10828239"/>
              <a:gd name="connsiteY26" fmla="*/ 197014 h 3559383"/>
              <a:gd name="connsiteX27" fmla="*/ 7736551 w 10828239"/>
              <a:gd name="connsiteY27" fmla="*/ 181859 h 3559383"/>
              <a:gd name="connsiteX28" fmla="*/ 7785208 w 10828239"/>
              <a:gd name="connsiteY28" fmla="*/ 116188 h 3559383"/>
              <a:gd name="connsiteX29" fmla="*/ 7839271 w 10828239"/>
              <a:gd name="connsiteY29" fmla="*/ 50516 h 3559383"/>
              <a:gd name="connsiteX30" fmla="*/ 7877115 w 10828239"/>
              <a:gd name="connsiteY30" fmla="*/ 40413 h 3559383"/>
              <a:gd name="connsiteX31" fmla="*/ 8012273 w 10828239"/>
              <a:gd name="connsiteY31" fmla="*/ 106085 h 3559383"/>
              <a:gd name="connsiteX32" fmla="*/ 8044711 w 10828239"/>
              <a:gd name="connsiteY32" fmla="*/ 121240 h 3559383"/>
              <a:gd name="connsiteX33" fmla="*/ 8077149 w 10828239"/>
              <a:gd name="connsiteY33" fmla="*/ 126291 h 3559383"/>
              <a:gd name="connsiteX34" fmla="*/ 8201495 w 10828239"/>
              <a:gd name="connsiteY34" fmla="*/ 242479 h 3559383"/>
              <a:gd name="connsiteX35" fmla="*/ 8255558 w 10828239"/>
              <a:gd name="connsiteY35" fmla="*/ 217221 h 3559383"/>
              <a:gd name="connsiteX36" fmla="*/ 8287995 w 10828239"/>
              <a:gd name="connsiteY36" fmla="*/ 272789 h 3559383"/>
              <a:gd name="connsiteX37" fmla="*/ 8331246 w 10828239"/>
              <a:gd name="connsiteY37" fmla="*/ 298048 h 3559383"/>
              <a:gd name="connsiteX38" fmla="*/ 8336653 w 10828239"/>
              <a:gd name="connsiteY38" fmla="*/ 247531 h 3559383"/>
              <a:gd name="connsiteX39" fmla="*/ 8320433 w 10828239"/>
              <a:gd name="connsiteY39" fmla="*/ 222273 h 3559383"/>
              <a:gd name="connsiteX40" fmla="*/ 8374497 w 10828239"/>
              <a:gd name="connsiteY40" fmla="*/ 277841 h 3559383"/>
              <a:gd name="connsiteX41" fmla="*/ 8498842 w 10828239"/>
              <a:gd name="connsiteY41" fmla="*/ 237428 h 3559383"/>
              <a:gd name="connsiteX42" fmla="*/ 8606968 w 10828239"/>
              <a:gd name="connsiteY42" fmla="*/ 186911 h 3559383"/>
              <a:gd name="connsiteX43" fmla="*/ 8725907 w 10828239"/>
              <a:gd name="connsiteY43" fmla="*/ 186911 h 3559383"/>
              <a:gd name="connsiteX44" fmla="*/ 8758345 w 10828239"/>
              <a:gd name="connsiteY44" fmla="*/ 207118 h 3559383"/>
              <a:gd name="connsiteX45" fmla="*/ 8774564 w 10828239"/>
              <a:gd name="connsiteY45" fmla="*/ 232376 h 3559383"/>
              <a:gd name="connsiteX46" fmla="*/ 8779971 w 10828239"/>
              <a:gd name="connsiteY46" fmla="*/ 333409 h 3559383"/>
              <a:gd name="connsiteX47" fmla="*/ 8882691 w 10828239"/>
              <a:gd name="connsiteY47" fmla="*/ 388977 h 3559383"/>
              <a:gd name="connsiteX48" fmla="*/ 8882691 w 10828239"/>
              <a:gd name="connsiteY48" fmla="*/ 399081 h 3559383"/>
              <a:gd name="connsiteX49" fmla="*/ 8888097 w 10828239"/>
              <a:gd name="connsiteY49" fmla="*/ 394029 h 3559383"/>
              <a:gd name="connsiteX50" fmla="*/ 8942160 w 10828239"/>
              <a:gd name="connsiteY50" fmla="*/ 303099 h 3559383"/>
              <a:gd name="connsiteX51" fmla="*/ 8969192 w 10828239"/>
              <a:gd name="connsiteY51" fmla="*/ 171756 h 3559383"/>
              <a:gd name="connsiteX52" fmla="*/ 9050287 w 10828239"/>
              <a:gd name="connsiteY52" fmla="*/ 313203 h 3559383"/>
              <a:gd name="connsiteX53" fmla="*/ 9153007 w 10828239"/>
              <a:gd name="connsiteY53" fmla="*/ 237428 h 3559383"/>
              <a:gd name="connsiteX54" fmla="*/ 9180038 w 10828239"/>
              <a:gd name="connsiteY54" fmla="*/ 257634 h 3559383"/>
              <a:gd name="connsiteX55" fmla="*/ 9169226 w 10828239"/>
              <a:gd name="connsiteY55" fmla="*/ 313203 h 3559383"/>
              <a:gd name="connsiteX56" fmla="*/ 9098943 w 10828239"/>
              <a:gd name="connsiteY56" fmla="*/ 414236 h 3559383"/>
              <a:gd name="connsiteX57" fmla="*/ 9109756 w 10828239"/>
              <a:gd name="connsiteY57" fmla="*/ 459701 h 3559383"/>
              <a:gd name="connsiteX58" fmla="*/ 9153007 w 10828239"/>
              <a:gd name="connsiteY58" fmla="*/ 424339 h 3559383"/>
              <a:gd name="connsiteX59" fmla="*/ 9234101 w 10828239"/>
              <a:gd name="connsiteY59" fmla="*/ 404132 h 3559383"/>
              <a:gd name="connsiteX60" fmla="*/ 9250320 w 10828239"/>
              <a:gd name="connsiteY60" fmla="*/ 424339 h 3559383"/>
              <a:gd name="connsiteX61" fmla="*/ 9293571 w 10828239"/>
              <a:gd name="connsiteY61" fmla="*/ 449597 h 3559383"/>
              <a:gd name="connsiteX62" fmla="*/ 9320602 w 10828239"/>
              <a:gd name="connsiteY62" fmla="*/ 343513 h 3559383"/>
              <a:gd name="connsiteX63" fmla="*/ 9353040 w 10828239"/>
              <a:gd name="connsiteY63" fmla="*/ 348564 h 3559383"/>
              <a:gd name="connsiteX64" fmla="*/ 9417916 w 10828239"/>
              <a:gd name="connsiteY64" fmla="*/ 313203 h 3559383"/>
              <a:gd name="connsiteX65" fmla="*/ 9428729 w 10828239"/>
              <a:gd name="connsiteY65" fmla="*/ 308151 h 3559383"/>
              <a:gd name="connsiteX66" fmla="*/ 9477386 w 10828239"/>
              <a:gd name="connsiteY66" fmla="*/ 247531 h 3559383"/>
              <a:gd name="connsiteX67" fmla="*/ 9515230 w 10828239"/>
              <a:gd name="connsiteY67" fmla="*/ 247531 h 3559383"/>
              <a:gd name="connsiteX68" fmla="*/ 9580106 w 10828239"/>
              <a:gd name="connsiteY68" fmla="*/ 242479 h 3559383"/>
              <a:gd name="connsiteX69" fmla="*/ 9596325 w 10828239"/>
              <a:gd name="connsiteY69" fmla="*/ 227324 h 3559383"/>
              <a:gd name="connsiteX70" fmla="*/ 9623356 w 10828239"/>
              <a:gd name="connsiteY70" fmla="*/ 287944 h 3559383"/>
              <a:gd name="connsiteX71" fmla="*/ 9709857 w 10828239"/>
              <a:gd name="connsiteY71" fmla="*/ 282893 h 3559383"/>
              <a:gd name="connsiteX72" fmla="*/ 9720670 w 10828239"/>
              <a:gd name="connsiteY72" fmla="*/ 247531 h 3559383"/>
              <a:gd name="connsiteX73" fmla="*/ 9726076 w 10828239"/>
              <a:gd name="connsiteY73" fmla="*/ 212169 h 3559383"/>
              <a:gd name="connsiteX74" fmla="*/ 9801765 w 10828239"/>
              <a:gd name="connsiteY74" fmla="*/ 202066 h 3559383"/>
              <a:gd name="connsiteX75" fmla="*/ 9796358 w 10828239"/>
              <a:gd name="connsiteY75" fmla="*/ 242479 h 3559383"/>
              <a:gd name="connsiteX76" fmla="*/ 9812577 w 10828239"/>
              <a:gd name="connsiteY76" fmla="*/ 378874 h 3559383"/>
              <a:gd name="connsiteX77" fmla="*/ 9861234 w 10828239"/>
              <a:gd name="connsiteY77" fmla="*/ 383926 h 3559383"/>
              <a:gd name="connsiteX78" fmla="*/ 9877453 w 10828239"/>
              <a:gd name="connsiteY78" fmla="*/ 242479 h 3559383"/>
              <a:gd name="connsiteX79" fmla="*/ 10088300 w 10828239"/>
              <a:gd name="connsiteY79" fmla="*/ 424339 h 3559383"/>
              <a:gd name="connsiteX80" fmla="*/ 10072081 w 10828239"/>
              <a:gd name="connsiteY80" fmla="*/ 353616 h 3559383"/>
              <a:gd name="connsiteX81" fmla="*/ 10115331 w 10828239"/>
              <a:gd name="connsiteY81" fmla="*/ 399081 h 3559383"/>
              <a:gd name="connsiteX82" fmla="*/ 10120738 w 10828239"/>
              <a:gd name="connsiteY82" fmla="*/ 348564 h 3559383"/>
              <a:gd name="connsiteX83" fmla="*/ 10120738 w 10828239"/>
              <a:gd name="connsiteY83" fmla="*/ 328358 h 3559383"/>
              <a:gd name="connsiteX84" fmla="*/ 10158582 w 10828239"/>
              <a:gd name="connsiteY84" fmla="*/ 308151 h 3559383"/>
              <a:gd name="connsiteX85" fmla="*/ 10142363 w 10828239"/>
              <a:gd name="connsiteY85" fmla="*/ 252583 h 3559383"/>
              <a:gd name="connsiteX86" fmla="*/ 10169394 w 10828239"/>
              <a:gd name="connsiteY86" fmla="*/ 247531 h 3559383"/>
              <a:gd name="connsiteX87" fmla="*/ 10185613 w 10828239"/>
              <a:gd name="connsiteY87" fmla="*/ 292996 h 3559383"/>
              <a:gd name="connsiteX88" fmla="*/ 10239677 w 10828239"/>
              <a:gd name="connsiteY88" fmla="*/ 383926 h 3559383"/>
              <a:gd name="connsiteX89" fmla="*/ 10428898 w 10828239"/>
              <a:gd name="connsiteY89" fmla="*/ 464752 h 3559383"/>
              <a:gd name="connsiteX90" fmla="*/ 10472148 w 10828239"/>
              <a:gd name="connsiteY90" fmla="*/ 484959 h 3559383"/>
              <a:gd name="connsiteX91" fmla="*/ 10531618 w 10828239"/>
              <a:gd name="connsiteY91" fmla="*/ 479907 h 3559383"/>
              <a:gd name="connsiteX92" fmla="*/ 10601900 w 10828239"/>
              <a:gd name="connsiteY92" fmla="*/ 479907 h 3559383"/>
              <a:gd name="connsiteX93" fmla="*/ 10650557 w 10828239"/>
              <a:gd name="connsiteY93" fmla="*/ 560734 h 3559383"/>
              <a:gd name="connsiteX94" fmla="*/ 10737734 w 10828239"/>
              <a:gd name="connsiteY94" fmla="*/ 838575 h 3559383"/>
              <a:gd name="connsiteX95" fmla="*/ 10726467 w 10828239"/>
              <a:gd name="connsiteY95" fmla="*/ 1048496 h 3559383"/>
              <a:gd name="connsiteX96" fmla="*/ 10737452 w 10828239"/>
              <a:gd name="connsiteY96" fmla="*/ 1237210 h 3559383"/>
              <a:gd name="connsiteX97" fmla="*/ 10769214 w 10828239"/>
              <a:gd name="connsiteY97" fmla="*/ 1713214 h 3559383"/>
              <a:gd name="connsiteX98" fmla="*/ 10780026 w 10828239"/>
              <a:gd name="connsiteY98" fmla="*/ 1924771 h 3559383"/>
              <a:gd name="connsiteX99" fmla="*/ 10758401 w 10828239"/>
              <a:gd name="connsiteY99" fmla="*/ 2030551 h 3559383"/>
              <a:gd name="connsiteX100" fmla="*/ 10749636 w 10828239"/>
              <a:gd name="connsiteY100" fmla="*/ 2210309 h 3559383"/>
              <a:gd name="connsiteX101" fmla="*/ 10756374 w 10828239"/>
              <a:gd name="connsiteY101" fmla="*/ 2518454 h 3559383"/>
              <a:gd name="connsiteX102" fmla="*/ 10756499 w 10828239"/>
              <a:gd name="connsiteY102" fmla="*/ 2542678 h 3559383"/>
              <a:gd name="connsiteX103" fmla="*/ 10790674 w 10828239"/>
              <a:gd name="connsiteY103" fmla="*/ 2622645 h 3559383"/>
              <a:gd name="connsiteX104" fmla="*/ 10789763 w 10828239"/>
              <a:gd name="connsiteY104" fmla="*/ 2735305 h 3559383"/>
              <a:gd name="connsiteX105" fmla="*/ 10792836 w 10828239"/>
              <a:gd name="connsiteY105" fmla="*/ 2833170 h 3559383"/>
              <a:gd name="connsiteX106" fmla="*/ 10810478 w 10828239"/>
              <a:gd name="connsiteY106" fmla="*/ 3130919 h 3559383"/>
              <a:gd name="connsiteX107" fmla="*/ 10815884 w 10828239"/>
              <a:gd name="connsiteY107" fmla="*/ 3156178 h 3559383"/>
              <a:gd name="connsiteX108" fmla="*/ 10788853 w 10828239"/>
              <a:gd name="connsiteY108" fmla="*/ 3211746 h 3559383"/>
              <a:gd name="connsiteX109" fmla="*/ 10723977 w 10828239"/>
              <a:gd name="connsiteY109" fmla="*/ 3277418 h 3559383"/>
              <a:gd name="connsiteX110" fmla="*/ 10626663 w 10828239"/>
              <a:gd name="connsiteY110" fmla="*/ 3151126 h 3559383"/>
              <a:gd name="connsiteX111" fmla="*/ 10578006 w 10828239"/>
              <a:gd name="connsiteY111" fmla="*/ 3332986 h 3559383"/>
              <a:gd name="connsiteX112" fmla="*/ 10529350 w 10828239"/>
              <a:gd name="connsiteY112" fmla="*/ 3262263 h 3559383"/>
              <a:gd name="connsiteX113" fmla="*/ 10259034 w 10828239"/>
              <a:gd name="connsiteY113" fmla="*/ 3181436 h 3559383"/>
              <a:gd name="connsiteX114" fmla="*/ 10080625 w 10828239"/>
              <a:gd name="connsiteY114" fmla="*/ 3196591 h 3559383"/>
              <a:gd name="connsiteX115" fmla="*/ 9891404 w 10828239"/>
              <a:gd name="connsiteY115" fmla="*/ 3125868 h 3559383"/>
              <a:gd name="connsiteX116" fmla="*/ 9878564 w 10828239"/>
              <a:gd name="connsiteY116" fmla="*/ 3158704 h 3559383"/>
              <a:gd name="connsiteX117" fmla="*/ 9870595 w 10828239"/>
              <a:gd name="connsiteY117" fmla="*/ 3188488 h 3559383"/>
              <a:gd name="connsiteX118" fmla="*/ 9862599 w 10828239"/>
              <a:gd name="connsiteY118" fmla="*/ 3183173 h 3559383"/>
              <a:gd name="connsiteX119" fmla="*/ 9848153 w 10828239"/>
              <a:gd name="connsiteY119" fmla="*/ 3201643 h 3559383"/>
              <a:gd name="connsiteX120" fmla="*/ 9821122 w 10828239"/>
              <a:gd name="connsiteY120" fmla="*/ 3317831 h 3559383"/>
              <a:gd name="connsiteX121" fmla="*/ 9761652 w 10828239"/>
              <a:gd name="connsiteY121" fmla="*/ 3115765 h 3559383"/>
              <a:gd name="connsiteX122" fmla="*/ 9750840 w 10828239"/>
              <a:gd name="connsiteY122" fmla="*/ 3221849 h 3559383"/>
              <a:gd name="connsiteX123" fmla="*/ 9696777 w 10828239"/>
              <a:gd name="connsiteY123" fmla="*/ 3267314 h 3559383"/>
              <a:gd name="connsiteX124" fmla="*/ 9583244 w 10828239"/>
              <a:gd name="connsiteY124" fmla="*/ 3221849 h 3559383"/>
              <a:gd name="connsiteX125" fmla="*/ 9426461 w 10828239"/>
              <a:gd name="connsiteY125" fmla="*/ 3206694 h 3559383"/>
              <a:gd name="connsiteX126" fmla="*/ 9388616 w 10828239"/>
              <a:gd name="connsiteY126" fmla="*/ 3151126 h 3559383"/>
              <a:gd name="connsiteX127" fmla="*/ 9291303 w 10828239"/>
              <a:gd name="connsiteY127" fmla="*/ 3221849 h 3559383"/>
              <a:gd name="connsiteX128" fmla="*/ 9166957 w 10828239"/>
              <a:gd name="connsiteY128" fmla="*/ 2913698 h 3559383"/>
              <a:gd name="connsiteX129" fmla="*/ 9134519 w 10828239"/>
              <a:gd name="connsiteY129" fmla="*/ 3019783 h 3559383"/>
              <a:gd name="connsiteX130" fmla="*/ 9091269 w 10828239"/>
              <a:gd name="connsiteY130" fmla="*/ 3070300 h 3559383"/>
              <a:gd name="connsiteX131" fmla="*/ 9042612 w 10828239"/>
              <a:gd name="connsiteY131" fmla="*/ 3085455 h 3559383"/>
              <a:gd name="connsiteX132" fmla="*/ 8961517 w 10828239"/>
              <a:gd name="connsiteY132" fmla="*/ 3130919 h 3559383"/>
              <a:gd name="connsiteX133" fmla="*/ 8837172 w 10828239"/>
              <a:gd name="connsiteY133" fmla="*/ 3130919 h 3559383"/>
              <a:gd name="connsiteX134" fmla="*/ 8723639 w 10828239"/>
              <a:gd name="connsiteY134" fmla="*/ 3080403 h 3559383"/>
              <a:gd name="connsiteX135" fmla="*/ 8696608 w 10828239"/>
              <a:gd name="connsiteY135" fmla="*/ 3080403 h 3559383"/>
              <a:gd name="connsiteX136" fmla="*/ 8647951 w 10828239"/>
              <a:gd name="connsiteY136" fmla="*/ 3156178 h 3559383"/>
              <a:gd name="connsiteX137" fmla="*/ 8674982 w 10828239"/>
              <a:gd name="connsiteY137" fmla="*/ 3262263 h 3559383"/>
              <a:gd name="connsiteX138" fmla="*/ 8572262 w 10828239"/>
              <a:gd name="connsiteY138" fmla="*/ 3186488 h 3559383"/>
              <a:gd name="connsiteX139" fmla="*/ 8545231 w 10828239"/>
              <a:gd name="connsiteY139" fmla="*/ 3135971 h 3559383"/>
              <a:gd name="connsiteX140" fmla="*/ 8485761 w 10828239"/>
              <a:gd name="connsiteY140" fmla="*/ 3211746 h 3559383"/>
              <a:gd name="connsiteX141" fmla="*/ 8453323 w 10828239"/>
              <a:gd name="connsiteY141" fmla="*/ 3105661 h 3559383"/>
              <a:gd name="connsiteX142" fmla="*/ 8415479 w 10828239"/>
              <a:gd name="connsiteY142" fmla="*/ 3221849 h 3559383"/>
              <a:gd name="connsiteX143" fmla="*/ 8345197 w 10828239"/>
              <a:gd name="connsiteY143" fmla="*/ 3090506 h 3559383"/>
              <a:gd name="connsiteX144" fmla="*/ 8356010 w 10828239"/>
              <a:gd name="connsiteY144" fmla="*/ 3201643 h 3559383"/>
              <a:gd name="connsiteX145" fmla="*/ 8301946 w 10828239"/>
              <a:gd name="connsiteY145" fmla="*/ 3242056 h 3559383"/>
              <a:gd name="connsiteX146" fmla="*/ 7977568 w 10828239"/>
              <a:gd name="connsiteY146" fmla="*/ 3151126 h 3559383"/>
              <a:gd name="connsiteX147" fmla="*/ 7891066 w 10828239"/>
              <a:gd name="connsiteY147" fmla="*/ 3191539 h 3559383"/>
              <a:gd name="connsiteX148" fmla="*/ 7815378 w 10828239"/>
              <a:gd name="connsiteY148" fmla="*/ 3070300 h 3559383"/>
              <a:gd name="connsiteX149" fmla="*/ 7745096 w 10828239"/>
              <a:gd name="connsiteY149" fmla="*/ 3039990 h 3559383"/>
              <a:gd name="connsiteX150" fmla="*/ 7761314 w 10828239"/>
              <a:gd name="connsiteY150" fmla="*/ 3363296 h 3559383"/>
              <a:gd name="connsiteX151" fmla="*/ 7701845 w 10828239"/>
              <a:gd name="connsiteY151" fmla="*/ 3216798 h 3559383"/>
              <a:gd name="connsiteX152" fmla="*/ 7674814 w 10828239"/>
              <a:gd name="connsiteY152" fmla="*/ 3186488 h 3559383"/>
              <a:gd name="connsiteX153" fmla="*/ 7642376 w 10828239"/>
              <a:gd name="connsiteY153" fmla="*/ 3216798 h 3559383"/>
              <a:gd name="connsiteX154" fmla="*/ 7604532 w 10828239"/>
              <a:gd name="connsiteY154" fmla="*/ 3277418 h 3559383"/>
              <a:gd name="connsiteX155" fmla="*/ 7496405 w 10828239"/>
              <a:gd name="connsiteY155" fmla="*/ 3282469 h 3559383"/>
              <a:gd name="connsiteX156" fmla="*/ 7436936 w 10828239"/>
              <a:gd name="connsiteY156" fmla="*/ 3469381 h 3559383"/>
              <a:gd name="connsiteX157" fmla="*/ 7361247 w 10828239"/>
              <a:gd name="connsiteY157" fmla="*/ 3444122 h 3559383"/>
              <a:gd name="connsiteX158" fmla="*/ 7350435 w 10828239"/>
              <a:gd name="connsiteY158" fmla="*/ 3393606 h 3559383"/>
              <a:gd name="connsiteX159" fmla="*/ 7334216 w 10828239"/>
              <a:gd name="connsiteY159" fmla="*/ 3307728 h 3559383"/>
              <a:gd name="connsiteX160" fmla="*/ 7328809 w 10828239"/>
              <a:gd name="connsiteY160" fmla="*/ 3282469 h 3559383"/>
              <a:gd name="connsiteX161" fmla="*/ 7247715 w 10828239"/>
              <a:gd name="connsiteY161" fmla="*/ 3206694 h 3559383"/>
              <a:gd name="connsiteX162" fmla="*/ 7128776 w 10828239"/>
              <a:gd name="connsiteY162" fmla="*/ 3120816 h 3559383"/>
              <a:gd name="connsiteX163" fmla="*/ 7112557 w 10828239"/>
              <a:gd name="connsiteY163" fmla="*/ 3242056 h 3559383"/>
              <a:gd name="connsiteX164" fmla="*/ 7009837 w 10828239"/>
              <a:gd name="connsiteY164" fmla="*/ 3191539 h 3559383"/>
              <a:gd name="connsiteX165" fmla="*/ 6982805 w 10828239"/>
              <a:gd name="connsiteY165" fmla="*/ 3176384 h 3559383"/>
              <a:gd name="connsiteX166" fmla="*/ 6923336 w 10828239"/>
              <a:gd name="connsiteY166" fmla="*/ 3156178 h 3559383"/>
              <a:gd name="connsiteX167" fmla="*/ 6912523 w 10828239"/>
              <a:gd name="connsiteY167" fmla="*/ 3156178 h 3559383"/>
              <a:gd name="connsiteX168" fmla="*/ 6820616 w 10828239"/>
              <a:gd name="connsiteY168" fmla="*/ 3221849 h 3559383"/>
              <a:gd name="connsiteX169" fmla="*/ 6750333 w 10828239"/>
              <a:gd name="connsiteY169" fmla="*/ 3231953 h 3559383"/>
              <a:gd name="connsiteX170" fmla="*/ 6690864 w 10828239"/>
              <a:gd name="connsiteY170" fmla="*/ 3242056 h 3559383"/>
              <a:gd name="connsiteX171" fmla="*/ 6674645 w 10828239"/>
              <a:gd name="connsiteY171" fmla="*/ 3095558 h 3559383"/>
              <a:gd name="connsiteX172" fmla="*/ 6669239 w 10828239"/>
              <a:gd name="connsiteY172" fmla="*/ 3095558 h 3559383"/>
              <a:gd name="connsiteX173" fmla="*/ 6658426 w 10828239"/>
              <a:gd name="connsiteY173" fmla="*/ 3105661 h 3559383"/>
              <a:gd name="connsiteX174" fmla="*/ 6647613 w 10828239"/>
              <a:gd name="connsiteY174" fmla="*/ 3105661 h 3559383"/>
              <a:gd name="connsiteX175" fmla="*/ 6615175 w 10828239"/>
              <a:gd name="connsiteY175" fmla="*/ 3085455 h 3559383"/>
              <a:gd name="connsiteX176" fmla="*/ 6598956 w 10828239"/>
              <a:gd name="connsiteY176" fmla="*/ 3100610 h 3559383"/>
              <a:gd name="connsiteX177" fmla="*/ 6447580 w 10828239"/>
              <a:gd name="connsiteY177" fmla="*/ 3156178 h 3559383"/>
              <a:gd name="connsiteX178" fmla="*/ 6317828 w 10828239"/>
              <a:gd name="connsiteY178" fmla="*/ 3206694 h 3559383"/>
              <a:gd name="connsiteX179" fmla="*/ 6231327 w 10828239"/>
              <a:gd name="connsiteY179" fmla="*/ 3196591 h 3559383"/>
              <a:gd name="connsiteX180" fmla="*/ 6188076 w 10828239"/>
              <a:gd name="connsiteY180" fmla="*/ 3120816 h 3559383"/>
              <a:gd name="connsiteX181" fmla="*/ 6166452 w 10828239"/>
              <a:gd name="connsiteY181" fmla="*/ 3221849 h 3559383"/>
              <a:gd name="connsiteX182" fmla="*/ 6155638 w 10828239"/>
              <a:gd name="connsiteY182" fmla="*/ 3257211 h 3559383"/>
              <a:gd name="connsiteX183" fmla="*/ 6052918 w 10828239"/>
              <a:gd name="connsiteY183" fmla="*/ 3322883 h 3559383"/>
              <a:gd name="connsiteX184" fmla="*/ 5988043 w 10828239"/>
              <a:gd name="connsiteY184" fmla="*/ 3393606 h 3559383"/>
              <a:gd name="connsiteX185" fmla="*/ 5961011 w 10828239"/>
              <a:gd name="connsiteY185" fmla="*/ 3297624 h 3559383"/>
              <a:gd name="connsiteX186" fmla="*/ 5961011 w 10828239"/>
              <a:gd name="connsiteY186" fmla="*/ 3191539 h 3559383"/>
              <a:gd name="connsiteX187" fmla="*/ 5906948 w 10828239"/>
              <a:gd name="connsiteY187" fmla="*/ 3393606 h 3559383"/>
              <a:gd name="connsiteX188" fmla="*/ 5733946 w 10828239"/>
              <a:gd name="connsiteY188" fmla="*/ 2984421 h 3559383"/>
              <a:gd name="connsiteX189" fmla="*/ 5723133 w 10828239"/>
              <a:gd name="connsiteY189" fmla="*/ 3095558 h 3559383"/>
              <a:gd name="connsiteX190" fmla="*/ 5679882 w 10828239"/>
              <a:gd name="connsiteY190" fmla="*/ 3050093 h 3559383"/>
              <a:gd name="connsiteX191" fmla="*/ 5555537 w 10828239"/>
              <a:gd name="connsiteY191" fmla="*/ 3267314 h 3559383"/>
              <a:gd name="connsiteX192" fmla="*/ 5550131 w 10828239"/>
              <a:gd name="connsiteY192" fmla="*/ 3166281 h 3559383"/>
              <a:gd name="connsiteX193" fmla="*/ 5474442 w 10828239"/>
              <a:gd name="connsiteY193" fmla="*/ 3146074 h 3559383"/>
              <a:gd name="connsiteX194" fmla="*/ 5420379 w 10828239"/>
              <a:gd name="connsiteY194" fmla="*/ 3075351 h 3559383"/>
              <a:gd name="connsiteX195" fmla="*/ 5371723 w 10828239"/>
              <a:gd name="connsiteY195" fmla="*/ 3171333 h 3559383"/>
              <a:gd name="connsiteX196" fmla="*/ 5355503 w 10828239"/>
              <a:gd name="connsiteY196" fmla="*/ 3231953 h 3559383"/>
              <a:gd name="connsiteX197" fmla="*/ 5306846 w 10828239"/>
              <a:gd name="connsiteY197" fmla="*/ 3201643 h 3559383"/>
              <a:gd name="connsiteX198" fmla="*/ 5231158 w 10828239"/>
              <a:gd name="connsiteY198" fmla="*/ 3292573 h 3559383"/>
              <a:gd name="connsiteX199" fmla="*/ 5171689 w 10828239"/>
              <a:gd name="connsiteY199" fmla="*/ 3312779 h 3559383"/>
              <a:gd name="connsiteX200" fmla="*/ 5112220 w 10828239"/>
              <a:gd name="connsiteY200" fmla="*/ 3368347 h 3559383"/>
              <a:gd name="connsiteX201" fmla="*/ 5128438 w 10828239"/>
              <a:gd name="connsiteY201" fmla="*/ 3469381 h 3559383"/>
              <a:gd name="connsiteX202" fmla="*/ 5112220 w 10828239"/>
              <a:gd name="connsiteY202" fmla="*/ 3509794 h 3559383"/>
              <a:gd name="connsiteX203" fmla="*/ 5052750 w 10828239"/>
              <a:gd name="connsiteY203" fmla="*/ 3277418 h 3559383"/>
              <a:gd name="connsiteX204" fmla="*/ 4998686 w 10828239"/>
              <a:gd name="connsiteY204" fmla="*/ 3454226 h 3559383"/>
              <a:gd name="connsiteX205" fmla="*/ 4987874 w 10828239"/>
              <a:gd name="connsiteY205" fmla="*/ 3368347 h 3559383"/>
              <a:gd name="connsiteX206" fmla="*/ 4928404 w 10828239"/>
              <a:gd name="connsiteY206" fmla="*/ 3317831 h 3559383"/>
              <a:gd name="connsiteX207" fmla="*/ 4874341 w 10828239"/>
              <a:gd name="connsiteY207" fmla="*/ 3297624 h 3559383"/>
              <a:gd name="connsiteX208" fmla="*/ 4814872 w 10828239"/>
              <a:gd name="connsiteY208" fmla="*/ 3257211 h 3559383"/>
              <a:gd name="connsiteX209" fmla="*/ 4814872 w 10828239"/>
              <a:gd name="connsiteY209" fmla="*/ 3312779 h 3559383"/>
              <a:gd name="connsiteX210" fmla="*/ 4733777 w 10828239"/>
              <a:gd name="connsiteY210" fmla="*/ 3383502 h 3559383"/>
              <a:gd name="connsiteX211" fmla="*/ 4728370 w 10828239"/>
              <a:gd name="connsiteY211" fmla="*/ 3247108 h 3559383"/>
              <a:gd name="connsiteX212" fmla="*/ 4701339 w 10828239"/>
              <a:gd name="connsiteY212" fmla="*/ 3206694 h 3559383"/>
              <a:gd name="connsiteX213" fmla="*/ 4674307 w 10828239"/>
              <a:gd name="connsiteY213" fmla="*/ 3221849 h 3559383"/>
              <a:gd name="connsiteX214" fmla="*/ 4587807 w 10828239"/>
              <a:gd name="connsiteY214" fmla="*/ 3242056 h 3559383"/>
              <a:gd name="connsiteX215" fmla="*/ 4533743 w 10828239"/>
              <a:gd name="connsiteY215" fmla="*/ 3272366 h 3559383"/>
              <a:gd name="connsiteX216" fmla="*/ 4533743 w 10828239"/>
              <a:gd name="connsiteY216" fmla="*/ 3267314 h 3559383"/>
              <a:gd name="connsiteX217" fmla="*/ 4485086 w 10828239"/>
              <a:gd name="connsiteY217" fmla="*/ 3201643 h 3559383"/>
              <a:gd name="connsiteX218" fmla="*/ 4441836 w 10828239"/>
              <a:gd name="connsiteY218" fmla="*/ 3267314 h 3559383"/>
              <a:gd name="connsiteX219" fmla="*/ 4420211 w 10828239"/>
              <a:gd name="connsiteY219" fmla="*/ 3373399 h 3559383"/>
              <a:gd name="connsiteX220" fmla="*/ 4398585 w 10828239"/>
              <a:gd name="connsiteY220" fmla="*/ 3403709 h 3559383"/>
              <a:gd name="connsiteX221" fmla="*/ 4387772 w 10828239"/>
              <a:gd name="connsiteY221" fmla="*/ 3368347 h 3559383"/>
              <a:gd name="connsiteX222" fmla="*/ 4376960 w 10828239"/>
              <a:gd name="connsiteY222" fmla="*/ 3317831 h 3559383"/>
              <a:gd name="connsiteX223" fmla="*/ 4360741 w 10828239"/>
              <a:gd name="connsiteY223" fmla="*/ 3358244 h 3559383"/>
              <a:gd name="connsiteX224" fmla="*/ 4247208 w 10828239"/>
              <a:gd name="connsiteY224" fmla="*/ 3484536 h 3559383"/>
              <a:gd name="connsiteX225" fmla="*/ 4220176 w 10828239"/>
              <a:gd name="connsiteY225" fmla="*/ 3499691 h 3559383"/>
              <a:gd name="connsiteX226" fmla="*/ 4209364 w 10828239"/>
              <a:gd name="connsiteY226" fmla="*/ 3499691 h 3559383"/>
              <a:gd name="connsiteX227" fmla="*/ 4203957 w 10828239"/>
              <a:gd name="connsiteY227" fmla="*/ 3358244 h 3559383"/>
              <a:gd name="connsiteX228" fmla="*/ 4214770 w 10828239"/>
              <a:gd name="connsiteY228" fmla="*/ 3332986 h 3559383"/>
              <a:gd name="connsiteX229" fmla="*/ 4236395 w 10828239"/>
              <a:gd name="connsiteY229" fmla="*/ 3302676 h 3559383"/>
              <a:gd name="connsiteX230" fmla="*/ 4203957 w 10828239"/>
              <a:gd name="connsiteY230" fmla="*/ 3262263 h 3559383"/>
              <a:gd name="connsiteX231" fmla="*/ 4160707 w 10828239"/>
              <a:gd name="connsiteY231" fmla="*/ 3287521 h 3559383"/>
              <a:gd name="connsiteX232" fmla="*/ 4101238 w 10828239"/>
              <a:gd name="connsiteY232" fmla="*/ 3413812 h 3559383"/>
              <a:gd name="connsiteX233" fmla="*/ 4090426 w 10828239"/>
              <a:gd name="connsiteY233" fmla="*/ 3277418 h 3559383"/>
              <a:gd name="connsiteX234" fmla="*/ 4074206 w 10828239"/>
              <a:gd name="connsiteY234" fmla="*/ 3237004 h 3559383"/>
              <a:gd name="connsiteX235" fmla="*/ 4030956 w 10828239"/>
              <a:gd name="connsiteY235" fmla="*/ 3267314 h 3559383"/>
              <a:gd name="connsiteX236" fmla="*/ 4020143 w 10828239"/>
              <a:gd name="connsiteY236" fmla="*/ 3383502 h 3559383"/>
              <a:gd name="connsiteX237" fmla="*/ 4025550 w 10828239"/>
              <a:gd name="connsiteY237" fmla="*/ 3509794 h 3559383"/>
              <a:gd name="connsiteX238" fmla="*/ 3971486 w 10828239"/>
              <a:gd name="connsiteY238" fmla="*/ 3358244 h 3559383"/>
              <a:gd name="connsiteX239" fmla="*/ 3830921 w 10828239"/>
              <a:gd name="connsiteY239" fmla="*/ 3368347 h 3559383"/>
              <a:gd name="connsiteX240" fmla="*/ 3793078 w 10828239"/>
              <a:gd name="connsiteY240" fmla="*/ 3353192 h 3559383"/>
              <a:gd name="connsiteX241" fmla="*/ 3739014 w 10828239"/>
              <a:gd name="connsiteY241" fmla="*/ 3413812 h 3559383"/>
              <a:gd name="connsiteX242" fmla="*/ 3739014 w 10828239"/>
              <a:gd name="connsiteY242" fmla="*/ 3494639 h 3559383"/>
              <a:gd name="connsiteX243" fmla="*/ 3701170 w 10828239"/>
              <a:gd name="connsiteY243" fmla="*/ 3408761 h 3559383"/>
              <a:gd name="connsiteX244" fmla="*/ 3641700 w 10828239"/>
              <a:gd name="connsiteY244" fmla="*/ 3479484 h 3559383"/>
              <a:gd name="connsiteX245" fmla="*/ 3609262 w 10828239"/>
              <a:gd name="connsiteY245" fmla="*/ 3499691 h 3559383"/>
              <a:gd name="connsiteX246" fmla="*/ 3593043 w 10828239"/>
              <a:gd name="connsiteY246" fmla="*/ 3469381 h 3559383"/>
              <a:gd name="connsiteX247" fmla="*/ 3560606 w 10828239"/>
              <a:gd name="connsiteY247" fmla="*/ 3363296 h 3559383"/>
              <a:gd name="connsiteX248" fmla="*/ 3501136 w 10828239"/>
              <a:gd name="connsiteY248" fmla="*/ 3393606 h 3559383"/>
              <a:gd name="connsiteX249" fmla="*/ 3506542 w 10828239"/>
              <a:gd name="connsiteY249" fmla="*/ 3302676 h 3559383"/>
              <a:gd name="connsiteX250" fmla="*/ 3376791 w 10828239"/>
              <a:gd name="connsiteY250" fmla="*/ 3383502 h 3559383"/>
              <a:gd name="connsiteX251" fmla="*/ 3322729 w 10828239"/>
              <a:gd name="connsiteY251" fmla="*/ 3383502 h 3559383"/>
              <a:gd name="connsiteX252" fmla="*/ 3306509 w 10828239"/>
              <a:gd name="connsiteY252" fmla="*/ 3327934 h 3559383"/>
              <a:gd name="connsiteX253" fmla="*/ 3274072 w 10828239"/>
              <a:gd name="connsiteY253" fmla="*/ 3231953 h 3559383"/>
              <a:gd name="connsiteX254" fmla="*/ 3274072 w 10828239"/>
              <a:gd name="connsiteY254" fmla="*/ 3302676 h 3559383"/>
              <a:gd name="connsiteX255" fmla="*/ 3247040 w 10828239"/>
              <a:gd name="connsiteY255" fmla="*/ 3292573 h 3559383"/>
              <a:gd name="connsiteX256" fmla="*/ 3203789 w 10828239"/>
              <a:gd name="connsiteY256" fmla="*/ 3302676 h 3559383"/>
              <a:gd name="connsiteX257" fmla="*/ 3106475 w 10828239"/>
              <a:gd name="connsiteY257" fmla="*/ 3398657 h 3559383"/>
              <a:gd name="connsiteX258" fmla="*/ 3063226 w 10828239"/>
              <a:gd name="connsiteY258" fmla="*/ 3459277 h 3559383"/>
              <a:gd name="connsiteX259" fmla="*/ 3003756 w 10828239"/>
              <a:gd name="connsiteY259" fmla="*/ 3535052 h 3559383"/>
              <a:gd name="connsiteX260" fmla="*/ 2944286 w 10828239"/>
              <a:gd name="connsiteY260" fmla="*/ 3555259 h 3559383"/>
              <a:gd name="connsiteX261" fmla="*/ 2868597 w 10828239"/>
              <a:gd name="connsiteY261" fmla="*/ 3540104 h 3559383"/>
              <a:gd name="connsiteX262" fmla="*/ 2749658 w 10828239"/>
              <a:gd name="connsiteY262" fmla="*/ 3454226 h 3559383"/>
              <a:gd name="connsiteX263" fmla="*/ 2706409 w 10828239"/>
              <a:gd name="connsiteY263" fmla="*/ 3408761 h 3559383"/>
              <a:gd name="connsiteX264" fmla="*/ 2609094 w 10828239"/>
              <a:gd name="connsiteY264" fmla="*/ 3373399 h 3559383"/>
              <a:gd name="connsiteX265" fmla="*/ 2598282 w 10828239"/>
              <a:gd name="connsiteY265" fmla="*/ 3368347 h 3559383"/>
              <a:gd name="connsiteX266" fmla="*/ 2419874 w 10828239"/>
              <a:gd name="connsiteY266" fmla="*/ 3343089 h 3559383"/>
              <a:gd name="connsiteX267" fmla="*/ 2333372 w 10828239"/>
              <a:gd name="connsiteY267" fmla="*/ 3363296 h 3559383"/>
              <a:gd name="connsiteX268" fmla="*/ 2241464 w 10828239"/>
              <a:gd name="connsiteY268" fmla="*/ 3428967 h 3559383"/>
              <a:gd name="connsiteX269" fmla="*/ 2122525 w 10828239"/>
              <a:gd name="connsiteY269" fmla="*/ 3434019 h 3559383"/>
              <a:gd name="connsiteX270" fmla="*/ 2079274 w 10828239"/>
              <a:gd name="connsiteY270" fmla="*/ 3312779 h 3559383"/>
              <a:gd name="connsiteX271" fmla="*/ 2073868 w 10828239"/>
              <a:gd name="connsiteY271" fmla="*/ 3292573 h 3559383"/>
              <a:gd name="connsiteX272" fmla="*/ 2046837 w 10828239"/>
              <a:gd name="connsiteY272" fmla="*/ 3226901 h 3559383"/>
              <a:gd name="connsiteX273" fmla="*/ 1954929 w 10828239"/>
              <a:gd name="connsiteY273" fmla="*/ 3221849 h 3559383"/>
              <a:gd name="connsiteX274" fmla="*/ 1911680 w 10828239"/>
              <a:gd name="connsiteY274" fmla="*/ 3302676 h 3559383"/>
              <a:gd name="connsiteX275" fmla="*/ 1884647 w 10828239"/>
              <a:gd name="connsiteY275" fmla="*/ 3464329 h 3559383"/>
              <a:gd name="connsiteX276" fmla="*/ 1798147 w 10828239"/>
              <a:gd name="connsiteY276" fmla="*/ 3343089 h 3559383"/>
              <a:gd name="connsiteX277" fmla="*/ 1700833 w 10828239"/>
              <a:gd name="connsiteY277" fmla="*/ 3413812 h 3559383"/>
              <a:gd name="connsiteX278" fmla="*/ 1700833 w 10828239"/>
              <a:gd name="connsiteY278" fmla="*/ 3312779 h 3559383"/>
              <a:gd name="connsiteX279" fmla="*/ 1738678 w 10828239"/>
              <a:gd name="connsiteY279" fmla="*/ 3100610 h 3559383"/>
              <a:gd name="connsiteX280" fmla="*/ 1592706 w 10828239"/>
              <a:gd name="connsiteY280" fmla="*/ 3125868 h 3559383"/>
              <a:gd name="connsiteX281" fmla="*/ 1544049 w 10828239"/>
              <a:gd name="connsiteY281" fmla="*/ 3110713 h 3559383"/>
              <a:gd name="connsiteX282" fmla="*/ 1527831 w 10828239"/>
              <a:gd name="connsiteY282" fmla="*/ 3151126 h 3559383"/>
              <a:gd name="connsiteX283" fmla="*/ 1517017 w 10828239"/>
              <a:gd name="connsiteY283" fmla="*/ 3312779 h 3559383"/>
              <a:gd name="connsiteX284" fmla="*/ 1500800 w 10828239"/>
              <a:gd name="connsiteY284" fmla="*/ 3211746 h 3559383"/>
              <a:gd name="connsiteX285" fmla="*/ 1360234 w 10828239"/>
              <a:gd name="connsiteY285" fmla="*/ 3322883 h 3559383"/>
              <a:gd name="connsiteX286" fmla="*/ 1344015 w 10828239"/>
              <a:gd name="connsiteY286" fmla="*/ 3322883 h 3559383"/>
              <a:gd name="connsiteX287" fmla="*/ 1284546 w 10828239"/>
              <a:gd name="connsiteY287" fmla="*/ 3282469 h 3559383"/>
              <a:gd name="connsiteX288" fmla="*/ 1176419 w 10828239"/>
              <a:gd name="connsiteY288" fmla="*/ 3307728 h 3559383"/>
              <a:gd name="connsiteX289" fmla="*/ 1143981 w 10828239"/>
              <a:gd name="connsiteY289" fmla="*/ 3353192 h 3559383"/>
              <a:gd name="connsiteX290" fmla="*/ 1127762 w 10828239"/>
              <a:gd name="connsiteY290" fmla="*/ 3373399 h 3559383"/>
              <a:gd name="connsiteX291" fmla="*/ 1089918 w 10828239"/>
              <a:gd name="connsiteY291" fmla="*/ 3459277 h 3559383"/>
              <a:gd name="connsiteX292" fmla="*/ 1052074 w 10828239"/>
              <a:gd name="connsiteY292" fmla="*/ 3242056 h 3559383"/>
              <a:gd name="connsiteX293" fmla="*/ 1025043 w 10828239"/>
              <a:gd name="connsiteY293" fmla="*/ 3201643 h 3559383"/>
              <a:gd name="connsiteX294" fmla="*/ 1008824 w 10828239"/>
              <a:gd name="connsiteY294" fmla="*/ 3226901 h 3559383"/>
              <a:gd name="connsiteX295" fmla="*/ 981792 w 10828239"/>
              <a:gd name="connsiteY295" fmla="*/ 3282469 h 3559383"/>
              <a:gd name="connsiteX296" fmla="*/ 965573 w 10828239"/>
              <a:gd name="connsiteY296" fmla="*/ 3338038 h 3559383"/>
              <a:gd name="connsiteX297" fmla="*/ 954760 w 10828239"/>
              <a:gd name="connsiteY297" fmla="*/ 3292573 h 3559383"/>
              <a:gd name="connsiteX298" fmla="*/ 852040 w 10828239"/>
              <a:gd name="connsiteY298" fmla="*/ 3206694 h 3559383"/>
              <a:gd name="connsiteX299" fmla="*/ 727695 w 10828239"/>
              <a:gd name="connsiteY299" fmla="*/ 3110713 h 3559383"/>
              <a:gd name="connsiteX300" fmla="*/ 760133 w 10828239"/>
              <a:gd name="connsiteY300" fmla="*/ 3196591 h 3559383"/>
              <a:gd name="connsiteX301" fmla="*/ 781758 w 10828239"/>
              <a:gd name="connsiteY301" fmla="*/ 3262263 h 3559383"/>
              <a:gd name="connsiteX302" fmla="*/ 738508 w 10828239"/>
              <a:gd name="connsiteY302" fmla="*/ 3221849 h 3559383"/>
              <a:gd name="connsiteX303" fmla="*/ 733101 w 10828239"/>
              <a:gd name="connsiteY303" fmla="*/ 3216798 h 3559383"/>
              <a:gd name="connsiteX304" fmla="*/ 733101 w 10828239"/>
              <a:gd name="connsiteY304" fmla="*/ 3221849 h 3559383"/>
              <a:gd name="connsiteX305" fmla="*/ 738508 w 10828239"/>
              <a:gd name="connsiteY305" fmla="*/ 3221849 h 3559383"/>
              <a:gd name="connsiteX306" fmla="*/ 733101 w 10828239"/>
              <a:gd name="connsiteY306" fmla="*/ 3312779 h 3559383"/>
              <a:gd name="connsiteX307" fmla="*/ 387097 w 10828239"/>
              <a:gd name="connsiteY307" fmla="*/ 3247108 h 3559383"/>
              <a:gd name="connsiteX308" fmla="*/ 376284 w 10828239"/>
              <a:gd name="connsiteY308" fmla="*/ 3176384 h 3559383"/>
              <a:gd name="connsiteX309" fmla="*/ 349253 w 10828239"/>
              <a:gd name="connsiteY309" fmla="*/ 3211746 h 3559383"/>
              <a:gd name="connsiteX310" fmla="*/ 343846 w 10828239"/>
              <a:gd name="connsiteY310" fmla="*/ 3166281 h 3559383"/>
              <a:gd name="connsiteX311" fmla="*/ 327627 w 10828239"/>
              <a:gd name="connsiteY311" fmla="*/ 3186488 h 3559383"/>
              <a:gd name="connsiteX312" fmla="*/ 251939 w 10828239"/>
              <a:gd name="connsiteY312" fmla="*/ 3191539 h 3559383"/>
              <a:gd name="connsiteX313" fmla="*/ 214095 w 10828239"/>
              <a:gd name="connsiteY313" fmla="*/ 3130919 h 3559383"/>
              <a:gd name="connsiteX314" fmla="*/ 160032 w 10828239"/>
              <a:gd name="connsiteY314" fmla="*/ 3095558 h 3559383"/>
              <a:gd name="connsiteX315" fmla="*/ 143813 w 10828239"/>
              <a:gd name="connsiteY315" fmla="*/ 3080403 h 3559383"/>
              <a:gd name="connsiteX316" fmla="*/ 73531 w 10828239"/>
              <a:gd name="connsiteY316" fmla="*/ 2585340 h 3559383"/>
              <a:gd name="connsiteX317" fmla="*/ 64537 w 10828239"/>
              <a:gd name="connsiteY317" fmla="*/ 2545682 h 3559383"/>
              <a:gd name="connsiteX318" fmla="*/ 64249 w 10828239"/>
              <a:gd name="connsiteY318" fmla="*/ 2546756 h 3559383"/>
              <a:gd name="connsiteX319" fmla="*/ 64400 w 10828239"/>
              <a:gd name="connsiteY319" fmla="*/ 2542678 h 3559383"/>
              <a:gd name="connsiteX320" fmla="*/ 80104 w 10828239"/>
              <a:gd name="connsiteY320" fmla="*/ 2284418 h 3559383"/>
              <a:gd name="connsiteX321" fmla="*/ 21453 w 10828239"/>
              <a:gd name="connsiteY321" fmla="*/ 1766103 h 3559383"/>
              <a:gd name="connsiteX322" fmla="*/ 39721 w 10828239"/>
              <a:gd name="connsiteY322" fmla="*/ 1649369 h 3559383"/>
              <a:gd name="connsiteX323" fmla="*/ 37672 w 10828239"/>
              <a:gd name="connsiteY323" fmla="*/ 1554546 h 3559383"/>
              <a:gd name="connsiteX324" fmla="*/ 37558 w 10828239"/>
              <a:gd name="connsiteY324" fmla="*/ 1424653 h 3559383"/>
              <a:gd name="connsiteX325" fmla="*/ 26860 w 10828239"/>
              <a:gd name="connsiteY325" fmla="*/ 1120853 h 3559383"/>
              <a:gd name="connsiteX326" fmla="*/ 12605 w 10828239"/>
              <a:gd name="connsiteY326" fmla="*/ 1048496 h 3559383"/>
              <a:gd name="connsiteX327" fmla="*/ 20102 w 10828239"/>
              <a:gd name="connsiteY327" fmla="*/ 930451 h 3559383"/>
              <a:gd name="connsiteX328" fmla="*/ 20887 w 10828239"/>
              <a:gd name="connsiteY328" fmla="*/ 819896 h 3559383"/>
              <a:gd name="connsiteX329" fmla="*/ 27142 w 10828239"/>
              <a:gd name="connsiteY329" fmla="*/ 783007 h 3559383"/>
              <a:gd name="connsiteX330" fmla="*/ 21736 w 10828239"/>
              <a:gd name="connsiteY330" fmla="*/ 601147 h 3559383"/>
              <a:gd name="connsiteX331" fmla="*/ 5516 w 10828239"/>
              <a:gd name="connsiteY331" fmla="*/ 545579 h 3559383"/>
              <a:gd name="connsiteX332" fmla="*/ 43361 w 10828239"/>
              <a:gd name="connsiteY332" fmla="*/ 490011 h 3559383"/>
              <a:gd name="connsiteX333" fmla="*/ 113643 w 10828239"/>
              <a:gd name="connsiteY333" fmla="*/ 409184 h 3559383"/>
              <a:gd name="connsiteX334" fmla="*/ 210957 w 10828239"/>
              <a:gd name="connsiteY334" fmla="*/ 535476 h 3559383"/>
              <a:gd name="connsiteX335" fmla="*/ 254207 w 10828239"/>
              <a:gd name="connsiteY335" fmla="*/ 338461 h 3559383"/>
              <a:gd name="connsiteX336" fmla="*/ 665087 w 10828239"/>
              <a:gd name="connsiteY336" fmla="*/ 439494 h 3559383"/>
              <a:gd name="connsiteX337" fmla="*/ 951622 w 10828239"/>
              <a:gd name="connsiteY337" fmla="*/ 469804 h 3559383"/>
              <a:gd name="connsiteX338" fmla="*/ 962435 w 10828239"/>
              <a:gd name="connsiteY338" fmla="*/ 419287 h 3559383"/>
              <a:gd name="connsiteX339" fmla="*/ 994873 w 10828239"/>
              <a:gd name="connsiteY339" fmla="*/ 373822 h 3559383"/>
              <a:gd name="connsiteX340" fmla="*/ 1011092 w 10828239"/>
              <a:gd name="connsiteY340" fmla="*/ 287944 h 3559383"/>
              <a:gd name="connsiteX341" fmla="*/ 1054342 w 10828239"/>
              <a:gd name="connsiteY341" fmla="*/ 378874 h 3559383"/>
              <a:gd name="connsiteX342" fmla="*/ 1092186 w 10828239"/>
              <a:gd name="connsiteY342" fmla="*/ 474856 h 3559383"/>
              <a:gd name="connsiteX343" fmla="*/ 1092186 w 10828239"/>
              <a:gd name="connsiteY343" fmla="*/ 353616 h 3559383"/>
              <a:gd name="connsiteX344" fmla="*/ 1135437 w 10828239"/>
              <a:gd name="connsiteY344" fmla="*/ 313203 h 3559383"/>
              <a:gd name="connsiteX345" fmla="*/ 1259782 w 10828239"/>
              <a:gd name="connsiteY345" fmla="*/ 353616 h 3559383"/>
              <a:gd name="connsiteX346" fmla="*/ 1421972 w 10828239"/>
              <a:gd name="connsiteY346" fmla="*/ 348564 h 3559383"/>
              <a:gd name="connsiteX347" fmla="*/ 1557130 w 10828239"/>
              <a:gd name="connsiteY347" fmla="*/ 333409 h 3559383"/>
              <a:gd name="connsiteX348" fmla="*/ 1659850 w 10828239"/>
              <a:gd name="connsiteY348" fmla="*/ 469804 h 3559383"/>
              <a:gd name="connsiteX349" fmla="*/ 1676069 w 10828239"/>
              <a:gd name="connsiteY349" fmla="*/ 636509 h 3559383"/>
              <a:gd name="connsiteX350" fmla="*/ 1708507 w 10828239"/>
              <a:gd name="connsiteY350" fmla="*/ 555682 h 3559383"/>
              <a:gd name="connsiteX351" fmla="*/ 1767976 w 10828239"/>
              <a:gd name="connsiteY351" fmla="*/ 474856 h 3559383"/>
              <a:gd name="connsiteX352" fmla="*/ 1816633 w 10828239"/>
              <a:gd name="connsiteY352" fmla="*/ 449597 h 3559383"/>
              <a:gd name="connsiteX353" fmla="*/ 1865290 w 10828239"/>
              <a:gd name="connsiteY353" fmla="*/ 399081 h 3559383"/>
              <a:gd name="connsiteX354" fmla="*/ 2124793 w 10828239"/>
              <a:gd name="connsiteY354" fmla="*/ 464752 h 3559383"/>
              <a:gd name="connsiteX355" fmla="*/ 2168044 w 10828239"/>
              <a:gd name="connsiteY355" fmla="*/ 257634 h 3559383"/>
              <a:gd name="connsiteX356" fmla="*/ 2276170 w 10828239"/>
              <a:gd name="connsiteY356" fmla="*/ 353616 h 3559383"/>
              <a:gd name="connsiteX357" fmla="*/ 2303202 w 10828239"/>
              <a:gd name="connsiteY357" fmla="*/ 383926 h 3559383"/>
              <a:gd name="connsiteX358" fmla="*/ 2335640 w 10828239"/>
              <a:gd name="connsiteY358" fmla="*/ 363719 h 3559383"/>
              <a:gd name="connsiteX359" fmla="*/ 2351859 w 10828239"/>
              <a:gd name="connsiteY359" fmla="*/ 323306 h 3559383"/>
              <a:gd name="connsiteX360" fmla="*/ 2357265 w 10828239"/>
              <a:gd name="connsiteY360" fmla="*/ 323306 h 3559383"/>
              <a:gd name="connsiteX361" fmla="*/ 2362671 w 10828239"/>
              <a:gd name="connsiteY361" fmla="*/ 323306 h 3559383"/>
              <a:gd name="connsiteX362" fmla="*/ 2378890 w 10828239"/>
              <a:gd name="connsiteY362" fmla="*/ 404132 h 3559383"/>
              <a:gd name="connsiteX363" fmla="*/ 2411328 w 10828239"/>
              <a:gd name="connsiteY363" fmla="*/ 348564 h 3559383"/>
              <a:gd name="connsiteX364" fmla="*/ 2432954 w 10828239"/>
              <a:gd name="connsiteY364" fmla="*/ 348564 h 3559383"/>
              <a:gd name="connsiteX365" fmla="*/ 2438360 w 10828239"/>
              <a:gd name="connsiteY365" fmla="*/ 409184 h 3559383"/>
              <a:gd name="connsiteX366" fmla="*/ 2481610 w 10828239"/>
              <a:gd name="connsiteY366" fmla="*/ 439494 h 3559383"/>
              <a:gd name="connsiteX367" fmla="*/ 2497829 w 10828239"/>
              <a:gd name="connsiteY367" fmla="*/ 404132 h 3559383"/>
              <a:gd name="connsiteX368" fmla="*/ 2492423 w 10828239"/>
              <a:gd name="connsiteY368" fmla="*/ 348564 h 3559383"/>
              <a:gd name="connsiteX369" fmla="*/ 2568111 w 10828239"/>
              <a:gd name="connsiteY369" fmla="*/ 287944 h 3559383"/>
              <a:gd name="connsiteX370" fmla="*/ 2908709 w 10828239"/>
              <a:gd name="connsiteY370" fmla="*/ 373822 h 3559383"/>
              <a:gd name="connsiteX371" fmla="*/ 2962773 w 10828239"/>
              <a:gd name="connsiteY371" fmla="*/ 378874 h 3559383"/>
              <a:gd name="connsiteX372" fmla="*/ 3022242 w 10828239"/>
              <a:gd name="connsiteY372" fmla="*/ 424339 h 3559383"/>
              <a:gd name="connsiteX373" fmla="*/ 3097931 w 10828239"/>
              <a:gd name="connsiteY373" fmla="*/ 474856 h 3559383"/>
              <a:gd name="connsiteX374" fmla="*/ 3087118 w 10828239"/>
              <a:gd name="connsiteY374" fmla="*/ 227324 h 3559383"/>
              <a:gd name="connsiteX375" fmla="*/ 3146587 w 10828239"/>
              <a:gd name="connsiteY375" fmla="*/ 363719 h 3559383"/>
              <a:gd name="connsiteX376" fmla="*/ 3200651 w 10828239"/>
              <a:gd name="connsiteY376" fmla="*/ 358668 h 3559383"/>
              <a:gd name="connsiteX377" fmla="*/ 3233089 w 10828239"/>
              <a:gd name="connsiteY377" fmla="*/ 287944 h 3559383"/>
              <a:gd name="connsiteX378" fmla="*/ 3368247 w 10828239"/>
              <a:gd name="connsiteY378" fmla="*/ 237428 h 3559383"/>
              <a:gd name="connsiteX379" fmla="*/ 3411497 w 10828239"/>
              <a:gd name="connsiteY379" fmla="*/ 95981 h 3559383"/>
              <a:gd name="connsiteX380" fmla="*/ 3514217 w 10828239"/>
              <a:gd name="connsiteY380" fmla="*/ 141446 h 3559383"/>
              <a:gd name="connsiteX381" fmla="*/ 3481779 w 10828239"/>
              <a:gd name="connsiteY381" fmla="*/ 242479 h 3559383"/>
              <a:gd name="connsiteX382" fmla="*/ 3622343 w 10828239"/>
              <a:gd name="connsiteY382" fmla="*/ 298048 h 3559383"/>
              <a:gd name="connsiteX383" fmla="*/ 3654782 w 10828239"/>
              <a:gd name="connsiteY383" fmla="*/ 161653 h 3559383"/>
              <a:gd name="connsiteX384" fmla="*/ 3676406 w 10828239"/>
              <a:gd name="connsiteY384" fmla="*/ 166704 h 3559383"/>
              <a:gd name="connsiteX385" fmla="*/ 3671000 w 10828239"/>
              <a:gd name="connsiteY385" fmla="*/ 298048 h 3559383"/>
              <a:gd name="connsiteX386" fmla="*/ 3730470 w 10828239"/>
              <a:gd name="connsiteY386" fmla="*/ 383926 h 3559383"/>
              <a:gd name="connsiteX387" fmla="*/ 3741283 w 10828239"/>
              <a:gd name="connsiteY387" fmla="*/ 313203 h 3559383"/>
              <a:gd name="connsiteX388" fmla="*/ 3968348 w 10828239"/>
              <a:gd name="connsiteY388" fmla="*/ 373822 h 3559383"/>
              <a:gd name="connsiteX389" fmla="*/ 4065661 w 10828239"/>
              <a:gd name="connsiteY389" fmla="*/ 298048 h 3559383"/>
              <a:gd name="connsiteX390" fmla="*/ 4157569 w 10828239"/>
              <a:gd name="connsiteY390" fmla="*/ 328358 h 3559383"/>
              <a:gd name="connsiteX391" fmla="*/ 4173788 w 10828239"/>
              <a:gd name="connsiteY391" fmla="*/ 424339 h 3559383"/>
              <a:gd name="connsiteX392" fmla="*/ 4206226 w 10828239"/>
              <a:gd name="connsiteY392" fmla="*/ 368771 h 3559383"/>
              <a:gd name="connsiteX393" fmla="*/ 4206226 w 10828239"/>
              <a:gd name="connsiteY393" fmla="*/ 434442 h 3559383"/>
              <a:gd name="connsiteX394" fmla="*/ 4287321 w 10828239"/>
              <a:gd name="connsiteY394" fmla="*/ 363719 h 3559383"/>
              <a:gd name="connsiteX395" fmla="*/ 4352196 w 10828239"/>
              <a:gd name="connsiteY395" fmla="*/ 368771 h 3559383"/>
              <a:gd name="connsiteX396" fmla="*/ 4438697 w 10828239"/>
              <a:gd name="connsiteY396" fmla="*/ 368771 h 3559383"/>
              <a:gd name="connsiteX397" fmla="*/ 4503573 w 10828239"/>
              <a:gd name="connsiteY397" fmla="*/ 318254 h 3559383"/>
              <a:gd name="connsiteX398" fmla="*/ 4611700 w 10828239"/>
              <a:gd name="connsiteY398" fmla="*/ 323306 h 3559383"/>
              <a:gd name="connsiteX399" fmla="*/ 4665763 w 10828239"/>
              <a:gd name="connsiteY399" fmla="*/ 378874 h 3559383"/>
              <a:gd name="connsiteX400" fmla="*/ 4676575 w 10828239"/>
              <a:gd name="connsiteY400" fmla="*/ 333409 h 3559383"/>
              <a:gd name="connsiteX401" fmla="*/ 4736045 w 10828239"/>
              <a:gd name="connsiteY401" fmla="*/ 252583 h 3559383"/>
              <a:gd name="connsiteX402" fmla="*/ 4773890 w 10828239"/>
              <a:gd name="connsiteY402" fmla="*/ 217221 h 3559383"/>
              <a:gd name="connsiteX403" fmla="*/ 4854984 w 10828239"/>
              <a:gd name="connsiteY403" fmla="*/ 106085 h 3559383"/>
              <a:gd name="connsiteX404" fmla="*/ 4887422 w 10828239"/>
              <a:gd name="connsiteY404" fmla="*/ 207118 h 3559383"/>
              <a:gd name="connsiteX405" fmla="*/ 4892828 w 10828239"/>
              <a:gd name="connsiteY405" fmla="*/ 318254 h 3559383"/>
              <a:gd name="connsiteX406" fmla="*/ 4925267 w 10828239"/>
              <a:gd name="connsiteY406" fmla="*/ 126291 h 3559383"/>
              <a:gd name="connsiteX407" fmla="*/ 4957704 w 10828239"/>
              <a:gd name="connsiteY407" fmla="*/ 156601 h 3559383"/>
              <a:gd name="connsiteX408" fmla="*/ 5022580 w 10828239"/>
              <a:gd name="connsiteY408" fmla="*/ 368771 h 3559383"/>
              <a:gd name="connsiteX409" fmla="*/ 5027986 w 10828239"/>
              <a:gd name="connsiteY409" fmla="*/ 383926 h 3559383"/>
              <a:gd name="connsiteX410" fmla="*/ 5114487 w 10828239"/>
              <a:gd name="connsiteY410" fmla="*/ 530424 h 3559383"/>
              <a:gd name="connsiteX411" fmla="*/ 5119894 w 10828239"/>
              <a:gd name="connsiteY411" fmla="*/ 434442 h 3559383"/>
              <a:gd name="connsiteX412" fmla="*/ 5168551 w 10828239"/>
              <a:gd name="connsiteY412" fmla="*/ 484959 h 3559383"/>
              <a:gd name="connsiteX413" fmla="*/ 5292896 w 10828239"/>
              <a:gd name="connsiteY413" fmla="*/ 247531 h 3559383"/>
              <a:gd name="connsiteX414" fmla="*/ 5292896 w 10828239"/>
              <a:gd name="connsiteY414" fmla="*/ 363719 h 3559383"/>
              <a:gd name="connsiteX415" fmla="*/ 5373990 w 10828239"/>
              <a:gd name="connsiteY415" fmla="*/ 373822 h 3559383"/>
              <a:gd name="connsiteX416" fmla="*/ 5395616 w 10828239"/>
              <a:gd name="connsiteY416" fmla="*/ 424339 h 3559383"/>
              <a:gd name="connsiteX417" fmla="*/ 5428054 w 10828239"/>
              <a:gd name="connsiteY417" fmla="*/ 454649 h 3559383"/>
              <a:gd name="connsiteX418" fmla="*/ 5460492 w 10828239"/>
              <a:gd name="connsiteY418" fmla="*/ 419287 h 3559383"/>
              <a:gd name="connsiteX419" fmla="*/ 5476711 w 10828239"/>
              <a:gd name="connsiteY419" fmla="*/ 318254 h 3559383"/>
              <a:gd name="connsiteX420" fmla="*/ 5519961 w 10828239"/>
              <a:gd name="connsiteY420" fmla="*/ 292996 h 3559383"/>
              <a:gd name="connsiteX421" fmla="*/ 5574024 w 10828239"/>
              <a:gd name="connsiteY421" fmla="*/ 272789 h 3559383"/>
              <a:gd name="connsiteX422" fmla="*/ 5622681 w 10828239"/>
              <a:gd name="connsiteY422" fmla="*/ 217221 h 3559383"/>
              <a:gd name="connsiteX423" fmla="*/ 5665932 w 10828239"/>
              <a:gd name="connsiteY423" fmla="*/ 202066 h 3559383"/>
              <a:gd name="connsiteX424" fmla="*/ 5730807 w 10828239"/>
              <a:gd name="connsiteY424" fmla="*/ 146498 h 3559383"/>
              <a:gd name="connsiteX425" fmla="*/ 5714589 w 10828239"/>
              <a:gd name="connsiteY425" fmla="*/ 55568 h 3559383"/>
              <a:gd name="connsiteX426" fmla="*/ 5730807 w 10828239"/>
              <a:gd name="connsiteY426" fmla="*/ 10103 h 3559383"/>
              <a:gd name="connsiteX427" fmla="*/ 5747026 w 10828239"/>
              <a:gd name="connsiteY427" fmla="*/ 121240 h 3559383"/>
              <a:gd name="connsiteX428" fmla="*/ 5790277 w 10828239"/>
              <a:gd name="connsiteY428" fmla="*/ 232376 h 3559383"/>
              <a:gd name="connsiteX429" fmla="*/ 5849746 w 10828239"/>
              <a:gd name="connsiteY429" fmla="*/ 65671 h 3559383"/>
              <a:gd name="connsiteX430" fmla="*/ 5860559 w 10828239"/>
              <a:gd name="connsiteY430" fmla="*/ 166704 h 3559383"/>
              <a:gd name="connsiteX431" fmla="*/ 5930841 w 10828239"/>
              <a:gd name="connsiteY431" fmla="*/ 217221 h 3559383"/>
              <a:gd name="connsiteX432" fmla="*/ 6109250 w 10828239"/>
              <a:gd name="connsiteY432" fmla="*/ 136395 h 3559383"/>
              <a:gd name="connsiteX433" fmla="*/ 6103843 w 10828239"/>
              <a:gd name="connsiteY433" fmla="*/ 282893 h 3559383"/>
              <a:gd name="connsiteX434" fmla="*/ 6098437 w 10828239"/>
              <a:gd name="connsiteY434" fmla="*/ 378874 h 3559383"/>
              <a:gd name="connsiteX435" fmla="*/ 6109250 w 10828239"/>
              <a:gd name="connsiteY435" fmla="*/ 313203 h 3559383"/>
              <a:gd name="connsiteX436" fmla="*/ 6168719 w 10828239"/>
              <a:gd name="connsiteY436" fmla="*/ 298048 h 3559383"/>
              <a:gd name="connsiteX437" fmla="*/ 6249814 w 10828239"/>
              <a:gd name="connsiteY437" fmla="*/ 237428 h 3559383"/>
              <a:gd name="connsiteX438" fmla="*/ 6266033 w 10828239"/>
              <a:gd name="connsiteY438" fmla="*/ 282893 h 3559383"/>
              <a:gd name="connsiteX439" fmla="*/ 6303877 w 10828239"/>
              <a:gd name="connsiteY439" fmla="*/ 227324 h 3559383"/>
              <a:gd name="connsiteX440" fmla="*/ 6314690 w 10828239"/>
              <a:gd name="connsiteY440" fmla="*/ 232376 h 3559383"/>
              <a:gd name="connsiteX441" fmla="*/ 6357940 w 10828239"/>
              <a:gd name="connsiteY441" fmla="*/ 313203 h 3559383"/>
              <a:gd name="connsiteX442" fmla="*/ 6401191 w 10828239"/>
              <a:gd name="connsiteY442" fmla="*/ 232376 h 3559383"/>
              <a:gd name="connsiteX443" fmla="*/ 6439035 w 10828239"/>
              <a:gd name="connsiteY443" fmla="*/ 90930 h 3559383"/>
              <a:gd name="connsiteX444" fmla="*/ 6471473 w 10828239"/>
              <a:gd name="connsiteY444" fmla="*/ 181859 h 3559383"/>
              <a:gd name="connsiteX445" fmla="*/ 6482286 w 10828239"/>
              <a:gd name="connsiteY445" fmla="*/ 166704 h 3559383"/>
              <a:gd name="connsiteX446" fmla="*/ 6601225 w 10828239"/>
              <a:gd name="connsiteY446" fmla="*/ 25258 h 3559383"/>
              <a:gd name="connsiteX447" fmla="*/ 6633663 w 10828239"/>
              <a:gd name="connsiteY447" fmla="*/ 10103 h 3559383"/>
              <a:gd name="connsiteX448" fmla="*/ 6639069 w 10828239"/>
              <a:gd name="connsiteY448" fmla="*/ 15155 h 3559383"/>
              <a:gd name="connsiteX449" fmla="*/ 6639069 w 10828239"/>
              <a:gd name="connsiteY449" fmla="*/ 151549 h 3559383"/>
              <a:gd name="connsiteX450" fmla="*/ 6628256 w 10828239"/>
              <a:gd name="connsiteY450" fmla="*/ 181859 h 3559383"/>
              <a:gd name="connsiteX451" fmla="*/ 6606631 w 10828239"/>
              <a:gd name="connsiteY451" fmla="*/ 207118 h 3559383"/>
              <a:gd name="connsiteX452" fmla="*/ 6639069 w 10828239"/>
              <a:gd name="connsiteY452" fmla="*/ 237428 h 3559383"/>
              <a:gd name="connsiteX453" fmla="*/ 6676913 w 10828239"/>
              <a:gd name="connsiteY453" fmla="*/ 222273 h 3559383"/>
              <a:gd name="connsiteX454" fmla="*/ 6758008 w 10828239"/>
              <a:gd name="connsiteY454" fmla="*/ 95981 h 3559383"/>
              <a:gd name="connsiteX455" fmla="*/ 6758008 w 10828239"/>
              <a:gd name="connsiteY455" fmla="*/ 186911 h 3559383"/>
              <a:gd name="connsiteX456" fmla="*/ 6774227 w 10828239"/>
              <a:gd name="connsiteY456" fmla="*/ 277841 h 3559383"/>
              <a:gd name="connsiteX457" fmla="*/ 6822884 w 10828239"/>
              <a:gd name="connsiteY457" fmla="*/ 0 h 3559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</a:cxnLst>
            <a:rect l="l" t="t" r="r" b="b"/>
            <a:pathLst>
              <a:path w="10828239" h="3559383">
                <a:moveTo>
                  <a:pt x="9870595" y="3188488"/>
                </a:moveTo>
                <a:lnTo>
                  <a:pt x="9875185" y="3191539"/>
                </a:lnTo>
                <a:lnTo>
                  <a:pt x="9869779" y="3191539"/>
                </a:lnTo>
                <a:close/>
                <a:moveTo>
                  <a:pt x="64249" y="2546756"/>
                </a:moveTo>
                <a:lnTo>
                  <a:pt x="63935" y="2555235"/>
                </a:lnTo>
                <a:cubicBezTo>
                  <a:pt x="63451" y="2562194"/>
                  <a:pt x="63018" y="2554314"/>
                  <a:pt x="63592" y="2549209"/>
                </a:cubicBezTo>
                <a:close/>
                <a:moveTo>
                  <a:pt x="6822884" y="0"/>
                </a:moveTo>
                <a:cubicBezTo>
                  <a:pt x="6855322" y="55568"/>
                  <a:pt x="6855322" y="106085"/>
                  <a:pt x="6871541" y="156601"/>
                </a:cubicBezTo>
                <a:cubicBezTo>
                  <a:pt x="6882353" y="141446"/>
                  <a:pt x="6893166" y="131343"/>
                  <a:pt x="6903978" y="121240"/>
                </a:cubicBezTo>
                <a:cubicBezTo>
                  <a:pt x="6925604" y="85878"/>
                  <a:pt x="6952635" y="90930"/>
                  <a:pt x="6979667" y="116188"/>
                </a:cubicBezTo>
                <a:cubicBezTo>
                  <a:pt x="7001292" y="136395"/>
                  <a:pt x="7028324" y="171756"/>
                  <a:pt x="7055355" y="156601"/>
                </a:cubicBezTo>
                <a:cubicBezTo>
                  <a:pt x="7082387" y="141446"/>
                  <a:pt x="7136450" y="121240"/>
                  <a:pt x="7098606" y="60620"/>
                </a:cubicBezTo>
                <a:cubicBezTo>
                  <a:pt x="7136450" y="111136"/>
                  <a:pt x="7158075" y="95981"/>
                  <a:pt x="7179701" y="60620"/>
                </a:cubicBezTo>
                <a:cubicBezTo>
                  <a:pt x="7185107" y="50516"/>
                  <a:pt x="7195920" y="35361"/>
                  <a:pt x="7206732" y="25258"/>
                </a:cubicBezTo>
                <a:cubicBezTo>
                  <a:pt x="7228358" y="5051"/>
                  <a:pt x="7249983" y="-5052"/>
                  <a:pt x="7255389" y="40413"/>
                </a:cubicBezTo>
                <a:cubicBezTo>
                  <a:pt x="7260795" y="75775"/>
                  <a:pt x="7277014" y="111136"/>
                  <a:pt x="7287827" y="146498"/>
                </a:cubicBezTo>
                <a:cubicBezTo>
                  <a:pt x="7320265" y="141446"/>
                  <a:pt x="7314859" y="106085"/>
                  <a:pt x="7347297" y="95981"/>
                </a:cubicBezTo>
                <a:cubicBezTo>
                  <a:pt x="7341890" y="156601"/>
                  <a:pt x="7336484" y="217221"/>
                  <a:pt x="7331078" y="272789"/>
                </a:cubicBezTo>
                <a:cubicBezTo>
                  <a:pt x="7358109" y="237428"/>
                  <a:pt x="7390547" y="207118"/>
                  <a:pt x="7444610" y="197014"/>
                </a:cubicBezTo>
                <a:cubicBezTo>
                  <a:pt x="7455423" y="191963"/>
                  <a:pt x="7471642" y="176808"/>
                  <a:pt x="7460829" y="161653"/>
                </a:cubicBezTo>
                <a:cubicBezTo>
                  <a:pt x="7444610" y="121240"/>
                  <a:pt x="7482455" y="131343"/>
                  <a:pt x="7498673" y="121240"/>
                </a:cubicBezTo>
                <a:cubicBezTo>
                  <a:pt x="7509486" y="106085"/>
                  <a:pt x="7525705" y="126291"/>
                  <a:pt x="7531111" y="136395"/>
                </a:cubicBezTo>
                <a:cubicBezTo>
                  <a:pt x="7563549" y="166704"/>
                  <a:pt x="7536518" y="202066"/>
                  <a:pt x="7531111" y="232376"/>
                </a:cubicBezTo>
                <a:cubicBezTo>
                  <a:pt x="7514892" y="222273"/>
                  <a:pt x="7498673" y="207118"/>
                  <a:pt x="7487861" y="242479"/>
                </a:cubicBezTo>
                <a:cubicBezTo>
                  <a:pt x="7471642" y="303099"/>
                  <a:pt x="7531111" y="303099"/>
                  <a:pt x="7568956" y="338461"/>
                </a:cubicBezTo>
                <a:cubicBezTo>
                  <a:pt x="7568956" y="287944"/>
                  <a:pt x="7568956" y="252583"/>
                  <a:pt x="7574362" y="207118"/>
                </a:cubicBezTo>
                <a:cubicBezTo>
                  <a:pt x="7606800" y="222273"/>
                  <a:pt x="7644644" y="242479"/>
                  <a:pt x="7671675" y="197014"/>
                </a:cubicBezTo>
                <a:cubicBezTo>
                  <a:pt x="7671675" y="197014"/>
                  <a:pt x="7714926" y="181859"/>
                  <a:pt x="7736551" y="181859"/>
                </a:cubicBezTo>
                <a:cubicBezTo>
                  <a:pt x="7779802" y="171756"/>
                  <a:pt x="7790615" y="151549"/>
                  <a:pt x="7785208" y="116188"/>
                </a:cubicBezTo>
                <a:cubicBezTo>
                  <a:pt x="7779802" y="80826"/>
                  <a:pt x="7790615" y="50516"/>
                  <a:pt x="7839271" y="50516"/>
                </a:cubicBezTo>
                <a:cubicBezTo>
                  <a:pt x="7850084" y="50516"/>
                  <a:pt x="7866303" y="45465"/>
                  <a:pt x="7877115" y="40413"/>
                </a:cubicBezTo>
                <a:cubicBezTo>
                  <a:pt x="7958211" y="15155"/>
                  <a:pt x="7990648" y="30310"/>
                  <a:pt x="8012273" y="106085"/>
                </a:cubicBezTo>
                <a:cubicBezTo>
                  <a:pt x="8017680" y="131343"/>
                  <a:pt x="8017680" y="141446"/>
                  <a:pt x="8044711" y="121240"/>
                </a:cubicBezTo>
                <a:cubicBezTo>
                  <a:pt x="8050117" y="121240"/>
                  <a:pt x="8066337" y="126291"/>
                  <a:pt x="8077149" y="126291"/>
                </a:cubicBezTo>
                <a:cubicBezTo>
                  <a:pt x="8120400" y="136395"/>
                  <a:pt x="8196089" y="207118"/>
                  <a:pt x="8201495" y="242479"/>
                </a:cubicBezTo>
                <a:cubicBezTo>
                  <a:pt x="8223120" y="247531"/>
                  <a:pt x="8233933" y="222273"/>
                  <a:pt x="8255558" y="217221"/>
                </a:cubicBezTo>
                <a:cubicBezTo>
                  <a:pt x="8266371" y="237428"/>
                  <a:pt x="8271777" y="257634"/>
                  <a:pt x="8287995" y="272789"/>
                </a:cubicBezTo>
                <a:cubicBezTo>
                  <a:pt x="8298809" y="287944"/>
                  <a:pt x="8309621" y="303099"/>
                  <a:pt x="8331246" y="298048"/>
                </a:cubicBezTo>
                <a:cubicBezTo>
                  <a:pt x="8352871" y="287944"/>
                  <a:pt x="8342059" y="262686"/>
                  <a:pt x="8336653" y="247531"/>
                </a:cubicBezTo>
                <a:cubicBezTo>
                  <a:pt x="8331246" y="237428"/>
                  <a:pt x="8325840" y="232376"/>
                  <a:pt x="8320433" y="222273"/>
                </a:cubicBezTo>
                <a:cubicBezTo>
                  <a:pt x="8369091" y="217221"/>
                  <a:pt x="8363684" y="252583"/>
                  <a:pt x="8374497" y="277841"/>
                </a:cubicBezTo>
                <a:cubicBezTo>
                  <a:pt x="8401528" y="222273"/>
                  <a:pt x="8466404" y="232376"/>
                  <a:pt x="8498842" y="237428"/>
                </a:cubicBezTo>
                <a:cubicBezTo>
                  <a:pt x="8552905" y="242479"/>
                  <a:pt x="8579937" y="212169"/>
                  <a:pt x="8606968" y="186911"/>
                </a:cubicBezTo>
                <a:cubicBezTo>
                  <a:pt x="8661032" y="136395"/>
                  <a:pt x="8671844" y="136395"/>
                  <a:pt x="8725907" y="186911"/>
                </a:cubicBezTo>
                <a:cubicBezTo>
                  <a:pt x="8736720" y="197014"/>
                  <a:pt x="8742126" y="207118"/>
                  <a:pt x="8758345" y="207118"/>
                </a:cubicBezTo>
                <a:cubicBezTo>
                  <a:pt x="8774564" y="207118"/>
                  <a:pt x="8779971" y="212169"/>
                  <a:pt x="8774564" y="232376"/>
                </a:cubicBezTo>
                <a:cubicBezTo>
                  <a:pt x="8758345" y="277841"/>
                  <a:pt x="8763752" y="282893"/>
                  <a:pt x="8779971" y="333409"/>
                </a:cubicBezTo>
                <a:cubicBezTo>
                  <a:pt x="8850253" y="308151"/>
                  <a:pt x="8877284" y="323306"/>
                  <a:pt x="8882691" y="388977"/>
                </a:cubicBezTo>
                <a:cubicBezTo>
                  <a:pt x="8882691" y="394029"/>
                  <a:pt x="8877284" y="399081"/>
                  <a:pt x="8882691" y="399081"/>
                </a:cubicBezTo>
                <a:cubicBezTo>
                  <a:pt x="8888097" y="404132"/>
                  <a:pt x="8888097" y="399081"/>
                  <a:pt x="8888097" y="394029"/>
                </a:cubicBezTo>
                <a:cubicBezTo>
                  <a:pt x="8925941" y="373822"/>
                  <a:pt x="8942160" y="343513"/>
                  <a:pt x="8942160" y="303099"/>
                </a:cubicBezTo>
                <a:cubicBezTo>
                  <a:pt x="8936754" y="257634"/>
                  <a:pt x="8893503" y="202066"/>
                  <a:pt x="8969192" y="171756"/>
                </a:cubicBezTo>
                <a:cubicBezTo>
                  <a:pt x="8985411" y="212169"/>
                  <a:pt x="9039474" y="242479"/>
                  <a:pt x="9050287" y="313203"/>
                </a:cubicBezTo>
                <a:cubicBezTo>
                  <a:pt x="9066506" y="247531"/>
                  <a:pt x="9125975" y="267738"/>
                  <a:pt x="9153007" y="237428"/>
                </a:cubicBezTo>
                <a:cubicBezTo>
                  <a:pt x="9158413" y="227324"/>
                  <a:pt x="9180038" y="247531"/>
                  <a:pt x="9180038" y="257634"/>
                </a:cubicBezTo>
                <a:cubicBezTo>
                  <a:pt x="9174632" y="272789"/>
                  <a:pt x="9207070" y="298048"/>
                  <a:pt x="9169226" y="313203"/>
                </a:cubicBezTo>
                <a:cubicBezTo>
                  <a:pt x="9125975" y="328358"/>
                  <a:pt x="9098943" y="368771"/>
                  <a:pt x="9098943" y="414236"/>
                </a:cubicBezTo>
                <a:cubicBezTo>
                  <a:pt x="9098943" y="429391"/>
                  <a:pt x="9082724" y="454649"/>
                  <a:pt x="9109756" y="459701"/>
                </a:cubicBezTo>
                <a:cubicBezTo>
                  <a:pt x="9131381" y="464752"/>
                  <a:pt x="9147600" y="444546"/>
                  <a:pt x="9153007" y="424339"/>
                </a:cubicBezTo>
                <a:cubicBezTo>
                  <a:pt x="9169226" y="378874"/>
                  <a:pt x="9201663" y="388977"/>
                  <a:pt x="9234101" y="404132"/>
                </a:cubicBezTo>
                <a:cubicBezTo>
                  <a:pt x="9239508" y="409184"/>
                  <a:pt x="9244914" y="419287"/>
                  <a:pt x="9250320" y="424339"/>
                </a:cubicBezTo>
                <a:cubicBezTo>
                  <a:pt x="9255727" y="434442"/>
                  <a:pt x="9266539" y="449597"/>
                  <a:pt x="9293571" y="449597"/>
                </a:cubicBezTo>
                <a:cubicBezTo>
                  <a:pt x="9277352" y="409184"/>
                  <a:pt x="9315196" y="378874"/>
                  <a:pt x="9320602" y="343513"/>
                </a:cubicBezTo>
                <a:cubicBezTo>
                  <a:pt x="9331415" y="318254"/>
                  <a:pt x="9336821" y="363719"/>
                  <a:pt x="9353040" y="348564"/>
                </a:cubicBezTo>
                <a:cubicBezTo>
                  <a:pt x="9374666" y="333409"/>
                  <a:pt x="9390885" y="318254"/>
                  <a:pt x="9417916" y="313203"/>
                </a:cubicBezTo>
                <a:cubicBezTo>
                  <a:pt x="9423323" y="313203"/>
                  <a:pt x="9428729" y="313203"/>
                  <a:pt x="9428729" y="308151"/>
                </a:cubicBezTo>
                <a:cubicBezTo>
                  <a:pt x="9428729" y="277841"/>
                  <a:pt x="9455760" y="262686"/>
                  <a:pt x="9477386" y="247531"/>
                </a:cubicBezTo>
                <a:cubicBezTo>
                  <a:pt x="9493605" y="237428"/>
                  <a:pt x="9509824" y="237428"/>
                  <a:pt x="9515230" y="247531"/>
                </a:cubicBezTo>
                <a:cubicBezTo>
                  <a:pt x="9542262" y="313203"/>
                  <a:pt x="9558480" y="267738"/>
                  <a:pt x="9580106" y="242479"/>
                </a:cubicBezTo>
                <a:lnTo>
                  <a:pt x="9596325" y="227324"/>
                </a:lnTo>
                <a:cubicBezTo>
                  <a:pt x="9628763" y="242479"/>
                  <a:pt x="9590918" y="282893"/>
                  <a:pt x="9623356" y="287944"/>
                </a:cubicBezTo>
                <a:cubicBezTo>
                  <a:pt x="9650388" y="292996"/>
                  <a:pt x="9682826" y="287944"/>
                  <a:pt x="9709857" y="282893"/>
                </a:cubicBezTo>
                <a:cubicBezTo>
                  <a:pt x="9731483" y="272789"/>
                  <a:pt x="9736889" y="262686"/>
                  <a:pt x="9720670" y="247531"/>
                </a:cubicBezTo>
                <a:cubicBezTo>
                  <a:pt x="9709857" y="237428"/>
                  <a:pt x="9693638" y="227324"/>
                  <a:pt x="9726076" y="212169"/>
                </a:cubicBezTo>
                <a:cubicBezTo>
                  <a:pt x="9747702" y="202066"/>
                  <a:pt x="9769327" y="181859"/>
                  <a:pt x="9801765" y="202066"/>
                </a:cubicBezTo>
                <a:cubicBezTo>
                  <a:pt x="9823390" y="217221"/>
                  <a:pt x="9801765" y="227324"/>
                  <a:pt x="9796358" y="242479"/>
                </a:cubicBezTo>
                <a:cubicBezTo>
                  <a:pt x="9774733" y="287944"/>
                  <a:pt x="9796358" y="328358"/>
                  <a:pt x="9812577" y="378874"/>
                </a:cubicBezTo>
                <a:cubicBezTo>
                  <a:pt x="9839609" y="328358"/>
                  <a:pt x="9855828" y="343513"/>
                  <a:pt x="9861234" y="383926"/>
                </a:cubicBezTo>
                <a:cubicBezTo>
                  <a:pt x="9899079" y="338461"/>
                  <a:pt x="9834203" y="282893"/>
                  <a:pt x="9877453" y="242479"/>
                </a:cubicBezTo>
                <a:cubicBezTo>
                  <a:pt x="9920704" y="383926"/>
                  <a:pt x="9980173" y="429391"/>
                  <a:pt x="10088300" y="424339"/>
                </a:cubicBezTo>
                <a:cubicBezTo>
                  <a:pt x="10055862" y="404132"/>
                  <a:pt x="10072081" y="378874"/>
                  <a:pt x="10072081" y="353616"/>
                </a:cubicBezTo>
                <a:cubicBezTo>
                  <a:pt x="10099112" y="358668"/>
                  <a:pt x="10093706" y="388977"/>
                  <a:pt x="10115331" y="399081"/>
                </a:cubicBezTo>
                <a:cubicBezTo>
                  <a:pt x="10126144" y="383926"/>
                  <a:pt x="10115331" y="363719"/>
                  <a:pt x="10120738" y="348564"/>
                </a:cubicBezTo>
                <a:lnTo>
                  <a:pt x="10120738" y="328358"/>
                </a:lnTo>
                <a:cubicBezTo>
                  <a:pt x="10115331" y="292996"/>
                  <a:pt x="10163988" y="343513"/>
                  <a:pt x="10158582" y="308151"/>
                </a:cubicBezTo>
                <a:cubicBezTo>
                  <a:pt x="10153175" y="287944"/>
                  <a:pt x="10142363" y="272789"/>
                  <a:pt x="10142363" y="252583"/>
                </a:cubicBezTo>
                <a:cubicBezTo>
                  <a:pt x="10142363" y="237428"/>
                  <a:pt x="10158582" y="242479"/>
                  <a:pt x="10169394" y="247531"/>
                </a:cubicBezTo>
                <a:cubicBezTo>
                  <a:pt x="10185613" y="257634"/>
                  <a:pt x="10185613" y="277841"/>
                  <a:pt x="10185613" y="292996"/>
                </a:cubicBezTo>
                <a:cubicBezTo>
                  <a:pt x="10169394" y="343513"/>
                  <a:pt x="10207239" y="358668"/>
                  <a:pt x="10239677" y="383926"/>
                </a:cubicBezTo>
                <a:cubicBezTo>
                  <a:pt x="10299146" y="429391"/>
                  <a:pt x="10353209" y="464752"/>
                  <a:pt x="10428898" y="464752"/>
                </a:cubicBezTo>
                <a:cubicBezTo>
                  <a:pt x="10445117" y="464752"/>
                  <a:pt x="10482961" y="429391"/>
                  <a:pt x="10472148" y="484959"/>
                </a:cubicBezTo>
                <a:cubicBezTo>
                  <a:pt x="10493774" y="484959"/>
                  <a:pt x="10515399" y="510217"/>
                  <a:pt x="10531618" y="479907"/>
                </a:cubicBezTo>
                <a:cubicBezTo>
                  <a:pt x="10553243" y="439494"/>
                  <a:pt x="10580275" y="449597"/>
                  <a:pt x="10601900" y="479907"/>
                </a:cubicBezTo>
                <a:cubicBezTo>
                  <a:pt x="10618119" y="505166"/>
                  <a:pt x="10628931" y="535476"/>
                  <a:pt x="10650557" y="560734"/>
                </a:cubicBezTo>
                <a:cubicBezTo>
                  <a:pt x="10673196" y="620512"/>
                  <a:pt x="10733960" y="683300"/>
                  <a:pt x="10737734" y="838575"/>
                </a:cubicBezTo>
                <a:lnTo>
                  <a:pt x="10726467" y="1048496"/>
                </a:lnTo>
                <a:lnTo>
                  <a:pt x="10737452" y="1237210"/>
                </a:lnTo>
                <a:cubicBezTo>
                  <a:pt x="10750292" y="1395878"/>
                  <a:pt x="10763807" y="1554546"/>
                  <a:pt x="10769214" y="1713214"/>
                </a:cubicBezTo>
                <a:cubicBezTo>
                  <a:pt x="10769214" y="1776682"/>
                  <a:pt x="10736776" y="1850726"/>
                  <a:pt x="10780026" y="1924771"/>
                </a:cubicBezTo>
                <a:cubicBezTo>
                  <a:pt x="10790839" y="1935350"/>
                  <a:pt x="10780026" y="2019971"/>
                  <a:pt x="10758401" y="2030551"/>
                </a:cubicBezTo>
                <a:cubicBezTo>
                  <a:pt x="10715151" y="2041128"/>
                  <a:pt x="10744230" y="2157419"/>
                  <a:pt x="10749636" y="2210309"/>
                </a:cubicBezTo>
                <a:cubicBezTo>
                  <a:pt x="10757745" y="2337243"/>
                  <a:pt x="10747588" y="2390198"/>
                  <a:pt x="10756374" y="2518454"/>
                </a:cubicBezTo>
                <a:cubicBezTo>
                  <a:pt x="10756416" y="2526529"/>
                  <a:pt x="10756457" y="2534603"/>
                  <a:pt x="10756499" y="2542678"/>
                </a:cubicBezTo>
                <a:lnTo>
                  <a:pt x="10790674" y="2622645"/>
                </a:lnTo>
                <a:cubicBezTo>
                  <a:pt x="10801487" y="2627697"/>
                  <a:pt x="10808429" y="2671069"/>
                  <a:pt x="10789763" y="2735305"/>
                </a:cubicBezTo>
                <a:cubicBezTo>
                  <a:pt x="10779064" y="2772907"/>
                  <a:pt x="10787430" y="2807912"/>
                  <a:pt x="10792836" y="2833170"/>
                </a:cubicBezTo>
                <a:cubicBezTo>
                  <a:pt x="10809055" y="2954410"/>
                  <a:pt x="10832103" y="3004628"/>
                  <a:pt x="10810478" y="3130919"/>
                </a:cubicBezTo>
                <a:cubicBezTo>
                  <a:pt x="10810478" y="3141023"/>
                  <a:pt x="10810478" y="3146074"/>
                  <a:pt x="10815884" y="3156178"/>
                </a:cubicBezTo>
                <a:cubicBezTo>
                  <a:pt x="10837510" y="3191539"/>
                  <a:pt x="10832103" y="3206694"/>
                  <a:pt x="10788853" y="3211746"/>
                </a:cubicBezTo>
                <a:cubicBezTo>
                  <a:pt x="10745602" y="3211746"/>
                  <a:pt x="10723977" y="3231953"/>
                  <a:pt x="10723977" y="3277418"/>
                </a:cubicBezTo>
                <a:cubicBezTo>
                  <a:pt x="10680726" y="3237004"/>
                  <a:pt x="10664508" y="3191539"/>
                  <a:pt x="10626663" y="3151126"/>
                </a:cubicBezTo>
                <a:cubicBezTo>
                  <a:pt x="10605038" y="3211746"/>
                  <a:pt x="10632070" y="3282469"/>
                  <a:pt x="10578006" y="3332986"/>
                </a:cubicBezTo>
                <a:cubicBezTo>
                  <a:pt x="10550975" y="3317831"/>
                  <a:pt x="10550975" y="3282469"/>
                  <a:pt x="10529350" y="3262263"/>
                </a:cubicBezTo>
                <a:cubicBezTo>
                  <a:pt x="10453661" y="3191539"/>
                  <a:pt x="10361754" y="3171333"/>
                  <a:pt x="10259034" y="3181436"/>
                </a:cubicBezTo>
                <a:cubicBezTo>
                  <a:pt x="10199564" y="3186488"/>
                  <a:pt x="10140095" y="3196591"/>
                  <a:pt x="10080625" y="3196591"/>
                </a:cubicBezTo>
                <a:cubicBezTo>
                  <a:pt x="10004937" y="3196591"/>
                  <a:pt x="9940061" y="3181436"/>
                  <a:pt x="9891404" y="3125868"/>
                </a:cubicBezTo>
                <a:cubicBezTo>
                  <a:pt x="9880592" y="3135971"/>
                  <a:pt x="9879240" y="3147337"/>
                  <a:pt x="9878564" y="3158704"/>
                </a:cubicBezTo>
                <a:lnTo>
                  <a:pt x="9870595" y="3188488"/>
                </a:lnTo>
                <a:lnTo>
                  <a:pt x="9862599" y="3183173"/>
                </a:lnTo>
                <a:cubicBezTo>
                  <a:pt x="9853222" y="3180805"/>
                  <a:pt x="9852208" y="3194065"/>
                  <a:pt x="9848153" y="3201643"/>
                </a:cubicBezTo>
                <a:cubicBezTo>
                  <a:pt x="9842747" y="3237004"/>
                  <a:pt x="9831935" y="3272366"/>
                  <a:pt x="9821122" y="3317831"/>
                </a:cubicBezTo>
                <a:cubicBezTo>
                  <a:pt x="9799497" y="3247108"/>
                  <a:pt x="9783278" y="3186488"/>
                  <a:pt x="9761652" y="3115765"/>
                </a:cubicBezTo>
                <a:cubicBezTo>
                  <a:pt x="9740027" y="3156178"/>
                  <a:pt x="9740027" y="3191539"/>
                  <a:pt x="9750840" y="3221849"/>
                </a:cubicBezTo>
                <a:cubicBezTo>
                  <a:pt x="9756246" y="3267314"/>
                  <a:pt x="9734621" y="3277418"/>
                  <a:pt x="9696777" y="3267314"/>
                </a:cubicBezTo>
                <a:cubicBezTo>
                  <a:pt x="9653526" y="3262263"/>
                  <a:pt x="9621088" y="3237004"/>
                  <a:pt x="9583244" y="3221849"/>
                </a:cubicBezTo>
                <a:cubicBezTo>
                  <a:pt x="9534587" y="3196591"/>
                  <a:pt x="9491336" y="3176384"/>
                  <a:pt x="9426461" y="3206694"/>
                </a:cubicBezTo>
                <a:cubicBezTo>
                  <a:pt x="9399429" y="3221849"/>
                  <a:pt x="9404835" y="3176384"/>
                  <a:pt x="9388616" y="3151126"/>
                </a:cubicBezTo>
                <a:cubicBezTo>
                  <a:pt x="9361585" y="3186488"/>
                  <a:pt x="9307522" y="3186488"/>
                  <a:pt x="9291303" y="3221849"/>
                </a:cubicBezTo>
                <a:cubicBezTo>
                  <a:pt x="9215614" y="3135971"/>
                  <a:pt x="9134519" y="3050093"/>
                  <a:pt x="9166957" y="2913698"/>
                </a:cubicBezTo>
                <a:cubicBezTo>
                  <a:pt x="9118301" y="2944008"/>
                  <a:pt x="9134519" y="2984421"/>
                  <a:pt x="9134519" y="3019783"/>
                </a:cubicBezTo>
                <a:cubicBezTo>
                  <a:pt x="9139926" y="3055145"/>
                  <a:pt x="9139926" y="3080403"/>
                  <a:pt x="9091269" y="3070300"/>
                </a:cubicBezTo>
                <a:cubicBezTo>
                  <a:pt x="9075050" y="3070300"/>
                  <a:pt x="9058831" y="3085455"/>
                  <a:pt x="9042612" y="3085455"/>
                </a:cubicBezTo>
                <a:cubicBezTo>
                  <a:pt x="9004768" y="3085455"/>
                  <a:pt x="9031799" y="3166281"/>
                  <a:pt x="8961517" y="3130919"/>
                </a:cubicBezTo>
                <a:cubicBezTo>
                  <a:pt x="8929079" y="3115765"/>
                  <a:pt x="8880423" y="3130919"/>
                  <a:pt x="8837172" y="3130919"/>
                </a:cubicBezTo>
                <a:cubicBezTo>
                  <a:pt x="8788515" y="3130919"/>
                  <a:pt x="8750671" y="3115765"/>
                  <a:pt x="8723639" y="3080403"/>
                </a:cubicBezTo>
                <a:cubicBezTo>
                  <a:pt x="8712827" y="3075351"/>
                  <a:pt x="8702014" y="3065248"/>
                  <a:pt x="8696608" y="3080403"/>
                </a:cubicBezTo>
                <a:cubicBezTo>
                  <a:pt x="8691201" y="3110713"/>
                  <a:pt x="8637138" y="3115765"/>
                  <a:pt x="8647951" y="3156178"/>
                </a:cubicBezTo>
                <a:cubicBezTo>
                  <a:pt x="8658763" y="3191539"/>
                  <a:pt x="8664170" y="3226901"/>
                  <a:pt x="8674982" y="3262263"/>
                </a:cubicBezTo>
                <a:cubicBezTo>
                  <a:pt x="8610107" y="3262263"/>
                  <a:pt x="8561450" y="3262263"/>
                  <a:pt x="8572262" y="3186488"/>
                </a:cubicBezTo>
                <a:cubicBezTo>
                  <a:pt x="8572262" y="3166281"/>
                  <a:pt x="8556043" y="3151126"/>
                  <a:pt x="8545231" y="3135971"/>
                </a:cubicBezTo>
                <a:cubicBezTo>
                  <a:pt x="8512793" y="3156178"/>
                  <a:pt x="8501980" y="3186488"/>
                  <a:pt x="8485761" y="3211746"/>
                </a:cubicBezTo>
                <a:cubicBezTo>
                  <a:pt x="8480355" y="3176384"/>
                  <a:pt x="8485761" y="3135971"/>
                  <a:pt x="8453323" y="3105661"/>
                </a:cubicBezTo>
                <a:cubicBezTo>
                  <a:pt x="8442511" y="3146074"/>
                  <a:pt x="8442511" y="3181436"/>
                  <a:pt x="8415479" y="3221849"/>
                </a:cubicBezTo>
                <a:cubicBezTo>
                  <a:pt x="8399260" y="3166281"/>
                  <a:pt x="8442511" y="3095558"/>
                  <a:pt x="8345197" y="3090506"/>
                </a:cubicBezTo>
                <a:cubicBezTo>
                  <a:pt x="8345197" y="3125868"/>
                  <a:pt x="8345197" y="3166281"/>
                  <a:pt x="8356010" y="3201643"/>
                </a:cubicBezTo>
                <a:cubicBezTo>
                  <a:pt x="8366822" y="3252159"/>
                  <a:pt x="8345197" y="3257211"/>
                  <a:pt x="8301946" y="3242056"/>
                </a:cubicBezTo>
                <a:cubicBezTo>
                  <a:pt x="8193820" y="3216798"/>
                  <a:pt x="8085694" y="3181436"/>
                  <a:pt x="7977568" y="3151126"/>
                </a:cubicBezTo>
                <a:cubicBezTo>
                  <a:pt x="7918098" y="3135971"/>
                  <a:pt x="7918098" y="3135971"/>
                  <a:pt x="7891066" y="3191539"/>
                </a:cubicBezTo>
                <a:cubicBezTo>
                  <a:pt x="7896472" y="3135971"/>
                  <a:pt x="7820784" y="3125868"/>
                  <a:pt x="7815378" y="3070300"/>
                </a:cubicBezTo>
                <a:cubicBezTo>
                  <a:pt x="7815378" y="3050093"/>
                  <a:pt x="7772128" y="3045041"/>
                  <a:pt x="7745096" y="3039990"/>
                </a:cubicBezTo>
                <a:cubicBezTo>
                  <a:pt x="7739690" y="3141023"/>
                  <a:pt x="7750502" y="3247108"/>
                  <a:pt x="7761314" y="3363296"/>
                </a:cubicBezTo>
                <a:cubicBezTo>
                  <a:pt x="7723470" y="3307728"/>
                  <a:pt x="7728876" y="3257211"/>
                  <a:pt x="7701845" y="3216798"/>
                </a:cubicBezTo>
                <a:cubicBezTo>
                  <a:pt x="7691033" y="3206694"/>
                  <a:pt x="7691033" y="3191539"/>
                  <a:pt x="7674814" y="3186488"/>
                </a:cubicBezTo>
                <a:cubicBezTo>
                  <a:pt x="7653189" y="3186488"/>
                  <a:pt x="7647782" y="3206694"/>
                  <a:pt x="7642376" y="3216798"/>
                </a:cubicBezTo>
                <a:cubicBezTo>
                  <a:pt x="7631563" y="3237004"/>
                  <a:pt x="7620751" y="3257211"/>
                  <a:pt x="7604532" y="3277418"/>
                </a:cubicBezTo>
                <a:cubicBezTo>
                  <a:pt x="7572094" y="3327934"/>
                  <a:pt x="7545062" y="3327934"/>
                  <a:pt x="7496405" y="3282469"/>
                </a:cubicBezTo>
                <a:cubicBezTo>
                  <a:pt x="7463967" y="3343089"/>
                  <a:pt x="7426123" y="3398657"/>
                  <a:pt x="7436936" y="3469381"/>
                </a:cubicBezTo>
                <a:cubicBezTo>
                  <a:pt x="7404498" y="3469381"/>
                  <a:pt x="7382873" y="3459277"/>
                  <a:pt x="7361247" y="3444122"/>
                </a:cubicBezTo>
                <a:cubicBezTo>
                  <a:pt x="7345028" y="3439071"/>
                  <a:pt x="7323403" y="3423916"/>
                  <a:pt x="7350435" y="3393606"/>
                </a:cubicBezTo>
                <a:cubicBezTo>
                  <a:pt x="7366654" y="3373399"/>
                  <a:pt x="7388279" y="3332986"/>
                  <a:pt x="7334216" y="3307728"/>
                </a:cubicBezTo>
                <a:cubicBezTo>
                  <a:pt x="7328809" y="3307728"/>
                  <a:pt x="7328809" y="3292573"/>
                  <a:pt x="7328809" y="3282469"/>
                </a:cubicBezTo>
                <a:cubicBezTo>
                  <a:pt x="7317997" y="3242056"/>
                  <a:pt x="7307184" y="3211746"/>
                  <a:pt x="7247715" y="3206694"/>
                </a:cubicBezTo>
                <a:cubicBezTo>
                  <a:pt x="7199058" y="3206694"/>
                  <a:pt x="7166620" y="3166281"/>
                  <a:pt x="7128776" y="3120816"/>
                </a:cubicBezTo>
                <a:cubicBezTo>
                  <a:pt x="7134182" y="3171333"/>
                  <a:pt x="7053087" y="3186488"/>
                  <a:pt x="7112557" y="3242056"/>
                </a:cubicBezTo>
                <a:cubicBezTo>
                  <a:pt x="7058494" y="3242056"/>
                  <a:pt x="7009837" y="3257211"/>
                  <a:pt x="7009837" y="3191539"/>
                </a:cubicBezTo>
                <a:cubicBezTo>
                  <a:pt x="7009837" y="3176384"/>
                  <a:pt x="6999024" y="3176384"/>
                  <a:pt x="6982805" y="3176384"/>
                </a:cubicBezTo>
                <a:cubicBezTo>
                  <a:pt x="6961180" y="3176384"/>
                  <a:pt x="6934148" y="3186488"/>
                  <a:pt x="6923336" y="3156178"/>
                </a:cubicBezTo>
                <a:cubicBezTo>
                  <a:pt x="6923336" y="3156178"/>
                  <a:pt x="6917929" y="3151126"/>
                  <a:pt x="6912523" y="3156178"/>
                </a:cubicBezTo>
                <a:cubicBezTo>
                  <a:pt x="6885491" y="3176384"/>
                  <a:pt x="6836834" y="3176384"/>
                  <a:pt x="6820616" y="3221849"/>
                </a:cubicBezTo>
                <a:cubicBezTo>
                  <a:pt x="6804397" y="3267314"/>
                  <a:pt x="6788178" y="3272366"/>
                  <a:pt x="6750333" y="3231953"/>
                </a:cubicBezTo>
                <a:cubicBezTo>
                  <a:pt x="6723302" y="3206694"/>
                  <a:pt x="6723302" y="3206694"/>
                  <a:pt x="6690864" y="3242056"/>
                </a:cubicBezTo>
                <a:cubicBezTo>
                  <a:pt x="6685458" y="3196591"/>
                  <a:pt x="6680051" y="3146074"/>
                  <a:pt x="6674645" y="3095558"/>
                </a:cubicBezTo>
                <a:lnTo>
                  <a:pt x="6669239" y="3095558"/>
                </a:lnTo>
                <a:lnTo>
                  <a:pt x="6658426" y="3105661"/>
                </a:lnTo>
                <a:lnTo>
                  <a:pt x="6647613" y="3105661"/>
                </a:lnTo>
                <a:cubicBezTo>
                  <a:pt x="6636801" y="3095558"/>
                  <a:pt x="6658426" y="3055145"/>
                  <a:pt x="6615175" y="3085455"/>
                </a:cubicBezTo>
                <a:lnTo>
                  <a:pt x="6598956" y="3100610"/>
                </a:lnTo>
                <a:cubicBezTo>
                  <a:pt x="6566519" y="3161229"/>
                  <a:pt x="6512455" y="3171333"/>
                  <a:pt x="6447580" y="3156178"/>
                </a:cubicBezTo>
                <a:cubicBezTo>
                  <a:pt x="6388110" y="3135971"/>
                  <a:pt x="6355672" y="3186488"/>
                  <a:pt x="6317828" y="3206694"/>
                </a:cubicBezTo>
                <a:cubicBezTo>
                  <a:pt x="6279984" y="3226901"/>
                  <a:pt x="6252952" y="3231953"/>
                  <a:pt x="6231327" y="3196591"/>
                </a:cubicBezTo>
                <a:cubicBezTo>
                  <a:pt x="6220514" y="3171333"/>
                  <a:pt x="6204295" y="3151126"/>
                  <a:pt x="6188076" y="3120816"/>
                </a:cubicBezTo>
                <a:cubicBezTo>
                  <a:pt x="6166452" y="3156178"/>
                  <a:pt x="6166452" y="3191539"/>
                  <a:pt x="6166452" y="3221849"/>
                </a:cubicBezTo>
                <a:cubicBezTo>
                  <a:pt x="6166452" y="3237004"/>
                  <a:pt x="6171858" y="3262263"/>
                  <a:pt x="6155638" y="3257211"/>
                </a:cubicBezTo>
                <a:cubicBezTo>
                  <a:pt x="6085357" y="3231953"/>
                  <a:pt x="6079950" y="3292573"/>
                  <a:pt x="6052918" y="3322883"/>
                </a:cubicBezTo>
                <a:cubicBezTo>
                  <a:pt x="6031293" y="3348141"/>
                  <a:pt x="6025887" y="3403709"/>
                  <a:pt x="5988043" y="3393606"/>
                </a:cubicBezTo>
                <a:cubicBezTo>
                  <a:pt x="5944792" y="3383502"/>
                  <a:pt x="5961011" y="3332986"/>
                  <a:pt x="5961011" y="3297624"/>
                </a:cubicBezTo>
                <a:cubicBezTo>
                  <a:pt x="5955605" y="3262263"/>
                  <a:pt x="5961011" y="3231953"/>
                  <a:pt x="5961011" y="3191539"/>
                </a:cubicBezTo>
                <a:cubicBezTo>
                  <a:pt x="5906948" y="3257211"/>
                  <a:pt x="5939386" y="3327934"/>
                  <a:pt x="5906948" y="3393606"/>
                </a:cubicBezTo>
                <a:cubicBezTo>
                  <a:pt x="5917760" y="3237004"/>
                  <a:pt x="5804228" y="3125868"/>
                  <a:pt x="5733946" y="2984421"/>
                </a:cubicBezTo>
                <a:cubicBezTo>
                  <a:pt x="5717727" y="3029886"/>
                  <a:pt x="5723133" y="3060196"/>
                  <a:pt x="5723133" y="3095558"/>
                </a:cubicBezTo>
                <a:cubicBezTo>
                  <a:pt x="5701508" y="3085455"/>
                  <a:pt x="5701508" y="3060196"/>
                  <a:pt x="5679882" y="3050093"/>
                </a:cubicBezTo>
                <a:cubicBezTo>
                  <a:pt x="5642038" y="3120816"/>
                  <a:pt x="5620413" y="3201643"/>
                  <a:pt x="5555537" y="3267314"/>
                </a:cubicBezTo>
                <a:cubicBezTo>
                  <a:pt x="5539319" y="3231953"/>
                  <a:pt x="5560943" y="3201643"/>
                  <a:pt x="5550131" y="3166281"/>
                </a:cubicBezTo>
                <a:cubicBezTo>
                  <a:pt x="5512287" y="3211746"/>
                  <a:pt x="5490661" y="3181436"/>
                  <a:pt x="5474442" y="3146074"/>
                </a:cubicBezTo>
                <a:cubicBezTo>
                  <a:pt x="5458224" y="3120816"/>
                  <a:pt x="5452818" y="3070300"/>
                  <a:pt x="5420379" y="3075351"/>
                </a:cubicBezTo>
                <a:cubicBezTo>
                  <a:pt x="5371723" y="3080403"/>
                  <a:pt x="5377129" y="3130919"/>
                  <a:pt x="5371723" y="3171333"/>
                </a:cubicBezTo>
                <a:cubicBezTo>
                  <a:pt x="5366316" y="3191539"/>
                  <a:pt x="5377129" y="3211746"/>
                  <a:pt x="5355503" y="3231953"/>
                </a:cubicBezTo>
                <a:cubicBezTo>
                  <a:pt x="5323065" y="3257211"/>
                  <a:pt x="5317659" y="3226901"/>
                  <a:pt x="5306846" y="3201643"/>
                </a:cubicBezTo>
                <a:cubicBezTo>
                  <a:pt x="5279815" y="3237004"/>
                  <a:pt x="5252783" y="3262263"/>
                  <a:pt x="5231158" y="3292573"/>
                </a:cubicBezTo>
                <a:cubicBezTo>
                  <a:pt x="5214940" y="3312779"/>
                  <a:pt x="5193314" y="3322883"/>
                  <a:pt x="5171689" y="3312779"/>
                </a:cubicBezTo>
                <a:cubicBezTo>
                  <a:pt x="5101406" y="3287521"/>
                  <a:pt x="5112220" y="3338038"/>
                  <a:pt x="5112220" y="3368347"/>
                </a:cubicBezTo>
                <a:cubicBezTo>
                  <a:pt x="5112220" y="3403709"/>
                  <a:pt x="5123032" y="3434019"/>
                  <a:pt x="5128438" y="3469381"/>
                </a:cubicBezTo>
                <a:cubicBezTo>
                  <a:pt x="5133845" y="3484536"/>
                  <a:pt x="5133845" y="3494639"/>
                  <a:pt x="5112220" y="3509794"/>
                </a:cubicBezTo>
                <a:cubicBezTo>
                  <a:pt x="5090594" y="3434019"/>
                  <a:pt x="5106813" y="3348141"/>
                  <a:pt x="5052750" y="3277418"/>
                </a:cubicBezTo>
                <a:cubicBezTo>
                  <a:pt x="5025718" y="3332986"/>
                  <a:pt x="5025718" y="3398657"/>
                  <a:pt x="4998686" y="3454226"/>
                </a:cubicBezTo>
                <a:cubicBezTo>
                  <a:pt x="4982468" y="3423916"/>
                  <a:pt x="4982468" y="3398657"/>
                  <a:pt x="4987874" y="3368347"/>
                </a:cubicBezTo>
                <a:cubicBezTo>
                  <a:pt x="4998686" y="3327934"/>
                  <a:pt x="4950029" y="3322883"/>
                  <a:pt x="4928404" y="3317831"/>
                </a:cubicBezTo>
                <a:cubicBezTo>
                  <a:pt x="4912185" y="3307728"/>
                  <a:pt x="4890560" y="3307728"/>
                  <a:pt x="4874341" y="3297624"/>
                </a:cubicBezTo>
                <a:cubicBezTo>
                  <a:pt x="4874341" y="3262263"/>
                  <a:pt x="4820279" y="3287521"/>
                  <a:pt x="4814872" y="3257211"/>
                </a:cubicBezTo>
                <a:lnTo>
                  <a:pt x="4814872" y="3312779"/>
                </a:lnTo>
                <a:cubicBezTo>
                  <a:pt x="4771622" y="3307728"/>
                  <a:pt x="4766215" y="3348141"/>
                  <a:pt x="4733777" y="3383502"/>
                </a:cubicBezTo>
                <a:cubicBezTo>
                  <a:pt x="4722964" y="3332986"/>
                  <a:pt x="4695933" y="3292573"/>
                  <a:pt x="4728370" y="3247108"/>
                </a:cubicBezTo>
                <a:cubicBezTo>
                  <a:pt x="4744590" y="3221849"/>
                  <a:pt x="4717558" y="3211746"/>
                  <a:pt x="4701339" y="3206694"/>
                </a:cubicBezTo>
                <a:cubicBezTo>
                  <a:pt x="4679714" y="3191539"/>
                  <a:pt x="4679714" y="3211746"/>
                  <a:pt x="4674307" y="3221849"/>
                </a:cubicBezTo>
                <a:cubicBezTo>
                  <a:pt x="4652682" y="3267314"/>
                  <a:pt x="4631057" y="3267314"/>
                  <a:pt x="4587807" y="3242056"/>
                </a:cubicBezTo>
                <a:cubicBezTo>
                  <a:pt x="4555368" y="3221849"/>
                  <a:pt x="4560775" y="3267314"/>
                  <a:pt x="4533743" y="3272366"/>
                </a:cubicBezTo>
                <a:lnTo>
                  <a:pt x="4533743" y="3267314"/>
                </a:lnTo>
                <a:cubicBezTo>
                  <a:pt x="4522930" y="3242056"/>
                  <a:pt x="4522930" y="3196591"/>
                  <a:pt x="4485086" y="3201643"/>
                </a:cubicBezTo>
                <a:cubicBezTo>
                  <a:pt x="4447242" y="3201643"/>
                  <a:pt x="4447242" y="3242056"/>
                  <a:pt x="4441836" y="3267314"/>
                </a:cubicBezTo>
                <a:cubicBezTo>
                  <a:pt x="4436429" y="3302676"/>
                  <a:pt x="4431024" y="3338038"/>
                  <a:pt x="4420211" y="3373399"/>
                </a:cubicBezTo>
                <a:cubicBezTo>
                  <a:pt x="4420211" y="3388554"/>
                  <a:pt x="4420211" y="3408761"/>
                  <a:pt x="4398585" y="3403709"/>
                </a:cubicBezTo>
                <a:cubicBezTo>
                  <a:pt x="4382366" y="3403709"/>
                  <a:pt x="4382366" y="3383502"/>
                  <a:pt x="4387772" y="3368347"/>
                </a:cubicBezTo>
                <a:cubicBezTo>
                  <a:pt x="4398585" y="3353192"/>
                  <a:pt x="4382366" y="3343089"/>
                  <a:pt x="4376960" y="3317831"/>
                </a:cubicBezTo>
                <a:cubicBezTo>
                  <a:pt x="4366147" y="3338038"/>
                  <a:pt x="4366147" y="3348141"/>
                  <a:pt x="4360741" y="3358244"/>
                </a:cubicBezTo>
                <a:cubicBezTo>
                  <a:pt x="4355334" y="3423916"/>
                  <a:pt x="4333709" y="3479484"/>
                  <a:pt x="4247208" y="3484536"/>
                </a:cubicBezTo>
                <a:cubicBezTo>
                  <a:pt x="4236395" y="3484536"/>
                  <a:pt x="4230989" y="3494639"/>
                  <a:pt x="4220176" y="3499691"/>
                </a:cubicBezTo>
                <a:lnTo>
                  <a:pt x="4209364" y="3499691"/>
                </a:lnTo>
                <a:cubicBezTo>
                  <a:pt x="4230989" y="3449174"/>
                  <a:pt x="4247208" y="3403709"/>
                  <a:pt x="4203957" y="3358244"/>
                </a:cubicBezTo>
                <a:cubicBezTo>
                  <a:pt x="4198551" y="3348141"/>
                  <a:pt x="4193146" y="3332986"/>
                  <a:pt x="4214770" y="3332986"/>
                </a:cubicBezTo>
                <a:cubicBezTo>
                  <a:pt x="4236395" y="3332986"/>
                  <a:pt x="4241802" y="3322883"/>
                  <a:pt x="4236395" y="3302676"/>
                </a:cubicBezTo>
                <a:cubicBezTo>
                  <a:pt x="4230989" y="3282469"/>
                  <a:pt x="4225583" y="3267314"/>
                  <a:pt x="4203957" y="3262263"/>
                </a:cubicBezTo>
                <a:cubicBezTo>
                  <a:pt x="4182333" y="3257211"/>
                  <a:pt x="4171520" y="3272366"/>
                  <a:pt x="4160707" y="3287521"/>
                </a:cubicBezTo>
                <a:cubicBezTo>
                  <a:pt x="4144488" y="3327934"/>
                  <a:pt x="4122863" y="3368347"/>
                  <a:pt x="4101238" y="3413812"/>
                </a:cubicBezTo>
                <a:cubicBezTo>
                  <a:pt x="4079612" y="3363296"/>
                  <a:pt x="4095831" y="3322883"/>
                  <a:pt x="4090426" y="3277418"/>
                </a:cubicBezTo>
                <a:cubicBezTo>
                  <a:pt x="4085019" y="3262263"/>
                  <a:pt x="4090426" y="3242056"/>
                  <a:pt x="4074206" y="3237004"/>
                </a:cubicBezTo>
                <a:cubicBezTo>
                  <a:pt x="4052581" y="3231953"/>
                  <a:pt x="4036362" y="3252159"/>
                  <a:pt x="4030956" y="3267314"/>
                </a:cubicBezTo>
                <a:cubicBezTo>
                  <a:pt x="4009330" y="3302676"/>
                  <a:pt x="4009330" y="3343089"/>
                  <a:pt x="4020143" y="3383502"/>
                </a:cubicBezTo>
                <a:cubicBezTo>
                  <a:pt x="4025550" y="3423916"/>
                  <a:pt x="4030956" y="3464329"/>
                  <a:pt x="4025550" y="3509794"/>
                </a:cubicBezTo>
                <a:cubicBezTo>
                  <a:pt x="3987705" y="3464329"/>
                  <a:pt x="3998517" y="3408761"/>
                  <a:pt x="3971486" y="3358244"/>
                </a:cubicBezTo>
                <a:cubicBezTo>
                  <a:pt x="3928235" y="3428967"/>
                  <a:pt x="3879578" y="3408761"/>
                  <a:pt x="3830921" y="3368347"/>
                </a:cubicBezTo>
                <a:cubicBezTo>
                  <a:pt x="3820109" y="3358244"/>
                  <a:pt x="3798485" y="3338038"/>
                  <a:pt x="3793078" y="3353192"/>
                </a:cubicBezTo>
                <a:cubicBezTo>
                  <a:pt x="3782265" y="3378451"/>
                  <a:pt x="3728201" y="3373399"/>
                  <a:pt x="3739014" y="3413812"/>
                </a:cubicBezTo>
                <a:cubicBezTo>
                  <a:pt x="3744421" y="3439071"/>
                  <a:pt x="3739014" y="3464329"/>
                  <a:pt x="3739014" y="3494639"/>
                </a:cubicBezTo>
                <a:cubicBezTo>
                  <a:pt x="3711983" y="3474432"/>
                  <a:pt x="3722796" y="3434019"/>
                  <a:pt x="3701170" y="3408761"/>
                </a:cubicBezTo>
                <a:cubicBezTo>
                  <a:pt x="3668732" y="3423916"/>
                  <a:pt x="3668732" y="3464329"/>
                  <a:pt x="3641700" y="3479484"/>
                </a:cubicBezTo>
                <a:cubicBezTo>
                  <a:pt x="3630888" y="3489587"/>
                  <a:pt x="3625482" y="3504742"/>
                  <a:pt x="3609262" y="3499691"/>
                </a:cubicBezTo>
                <a:cubicBezTo>
                  <a:pt x="3587637" y="3499691"/>
                  <a:pt x="3598450" y="3479484"/>
                  <a:pt x="3593043" y="3469381"/>
                </a:cubicBezTo>
                <a:lnTo>
                  <a:pt x="3560606" y="3363296"/>
                </a:lnTo>
                <a:cubicBezTo>
                  <a:pt x="3533574" y="3368347"/>
                  <a:pt x="3533574" y="3403709"/>
                  <a:pt x="3501136" y="3393606"/>
                </a:cubicBezTo>
                <a:cubicBezTo>
                  <a:pt x="3506542" y="3368347"/>
                  <a:pt x="3511950" y="3338038"/>
                  <a:pt x="3506542" y="3302676"/>
                </a:cubicBezTo>
                <a:cubicBezTo>
                  <a:pt x="3468699" y="3343089"/>
                  <a:pt x="3430854" y="3373399"/>
                  <a:pt x="3376791" y="3383502"/>
                </a:cubicBezTo>
                <a:cubicBezTo>
                  <a:pt x="3360573" y="3388554"/>
                  <a:pt x="3338948" y="3398657"/>
                  <a:pt x="3322729" y="3383502"/>
                </a:cubicBezTo>
                <a:cubicBezTo>
                  <a:pt x="3301103" y="3368347"/>
                  <a:pt x="3301103" y="3353192"/>
                  <a:pt x="3306509" y="3327934"/>
                </a:cubicBezTo>
                <a:cubicBezTo>
                  <a:pt x="3311916" y="3297624"/>
                  <a:pt x="3333540" y="3257211"/>
                  <a:pt x="3274072" y="3231953"/>
                </a:cubicBezTo>
                <a:lnTo>
                  <a:pt x="3274072" y="3302676"/>
                </a:lnTo>
                <a:cubicBezTo>
                  <a:pt x="3257852" y="3307728"/>
                  <a:pt x="3252446" y="3297624"/>
                  <a:pt x="3247040" y="3292573"/>
                </a:cubicBezTo>
                <a:cubicBezTo>
                  <a:pt x="3225415" y="3272366"/>
                  <a:pt x="3203789" y="3267314"/>
                  <a:pt x="3203789" y="3302676"/>
                </a:cubicBezTo>
                <a:cubicBezTo>
                  <a:pt x="3203789" y="3363296"/>
                  <a:pt x="3149726" y="3383502"/>
                  <a:pt x="3106475" y="3398657"/>
                </a:cubicBezTo>
                <a:cubicBezTo>
                  <a:pt x="3068632" y="3413812"/>
                  <a:pt x="3063226" y="3428967"/>
                  <a:pt x="3063226" y="3459277"/>
                </a:cubicBezTo>
                <a:cubicBezTo>
                  <a:pt x="3074038" y="3504742"/>
                  <a:pt x="3057818" y="3530001"/>
                  <a:pt x="3003756" y="3535052"/>
                </a:cubicBezTo>
                <a:cubicBezTo>
                  <a:pt x="2982131" y="3535052"/>
                  <a:pt x="2965911" y="3550207"/>
                  <a:pt x="2944286" y="3555259"/>
                </a:cubicBezTo>
                <a:cubicBezTo>
                  <a:pt x="2917254" y="3560311"/>
                  <a:pt x="2879411" y="3565362"/>
                  <a:pt x="2868597" y="3540104"/>
                </a:cubicBezTo>
                <a:cubicBezTo>
                  <a:pt x="2852378" y="3484536"/>
                  <a:pt x="2803721" y="3469381"/>
                  <a:pt x="2749658" y="3454226"/>
                </a:cubicBezTo>
                <a:cubicBezTo>
                  <a:pt x="2728034" y="3444122"/>
                  <a:pt x="2711815" y="3439071"/>
                  <a:pt x="2706409" y="3408761"/>
                </a:cubicBezTo>
                <a:cubicBezTo>
                  <a:pt x="2695595" y="3332986"/>
                  <a:pt x="2679376" y="3327934"/>
                  <a:pt x="2609094" y="3373399"/>
                </a:cubicBezTo>
                <a:cubicBezTo>
                  <a:pt x="2603688" y="3373399"/>
                  <a:pt x="2598282" y="3373399"/>
                  <a:pt x="2598282" y="3368347"/>
                </a:cubicBezTo>
                <a:cubicBezTo>
                  <a:pt x="2527999" y="3292573"/>
                  <a:pt x="2511780" y="3292573"/>
                  <a:pt x="2419874" y="3343089"/>
                </a:cubicBezTo>
                <a:cubicBezTo>
                  <a:pt x="2392842" y="3358244"/>
                  <a:pt x="2371217" y="3378451"/>
                  <a:pt x="2333372" y="3363296"/>
                </a:cubicBezTo>
                <a:cubicBezTo>
                  <a:pt x="2306341" y="3353192"/>
                  <a:pt x="2263090" y="3393606"/>
                  <a:pt x="2241464" y="3428967"/>
                </a:cubicBezTo>
                <a:cubicBezTo>
                  <a:pt x="2192807" y="3489587"/>
                  <a:pt x="2181995" y="3474432"/>
                  <a:pt x="2122525" y="3434019"/>
                </a:cubicBezTo>
                <a:cubicBezTo>
                  <a:pt x="2068462" y="3393606"/>
                  <a:pt x="2090087" y="3353192"/>
                  <a:pt x="2079274" y="3312779"/>
                </a:cubicBezTo>
                <a:cubicBezTo>
                  <a:pt x="2079274" y="3307728"/>
                  <a:pt x="2079274" y="3297624"/>
                  <a:pt x="2073868" y="3292573"/>
                </a:cubicBezTo>
                <a:cubicBezTo>
                  <a:pt x="2063057" y="3267314"/>
                  <a:pt x="2063057" y="3211746"/>
                  <a:pt x="2046837" y="3226901"/>
                </a:cubicBezTo>
                <a:cubicBezTo>
                  <a:pt x="2003586" y="3252159"/>
                  <a:pt x="1987368" y="3176384"/>
                  <a:pt x="1954929" y="3221849"/>
                </a:cubicBezTo>
                <a:cubicBezTo>
                  <a:pt x="1933304" y="3247108"/>
                  <a:pt x="1911680" y="3272366"/>
                  <a:pt x="1911680" y="3302676"/>
                </a:cubicBezTo>
                <a:cubicBezTo>
                  <a:pt x="1906272" y="3358244"/>
                  <a:pt x="1954929" y="3418864"/>
                  <a:pt x="1884647" y="3464329"/>
                </a:cubicBezTo>
                <a:cubicBezTo>
                  <a:pt x="1873835" y="3418864"/>
                  <a:pt x="1825178" y="3388554"/>
                  <a:pt x="1798147" y="3343089"/>
                </a:cubicBezTo>
                <a:cubicBezTo>
                  <a:pt x="1781927" y="3388554"/>
                  <a:pt x="1700833" y="3343089"/>
                  <a:pt x="1700833" y="3413812"/>
                </a:cubicBezTo>
                <a:cubicBezTo>
                  <a:pt x="1668394" y="3373399"/>
                  <a:pt x="1652176" y="3353192"/>
                  <a:pt x="1700833" y="3312779"/>
                </a:cubicBezTo>
                <a:cubicBezTo>
                  <a:pt x="1765709" y="3262263"/>
                  <a:pt x="1781927" y="3176384"/>
                  <a:pt x="1738678" y="3100610"/>
                </a:cubicBezTo>
                <a:cubicBezTo>
                  <a:pt x="1706239" y="3181436"/>
                  <a:pt x="1662988" y="3191539"/>
                  <a:pt x="1592706" y="3125868"/>
                </a:cubicBezTo>
                <a:cubicBezTo>
                  <a:pt x="1576488" y="3110713"/>
                  <a:pt x="1565674" y="3100610"/>
                  <a:pt x="1544049" y="3110713"/>
                </a:cubicBezTo>
                <a:cubicBezTo>
                  <a:pt x="1522425" y="3120816"/>
                  <a:pt x="1517017" y="3135971"/>
                  <a:pt x="1527831" y="3151126"/>
                </a:cubicBezTo>
                <a:cubicBezTo>
                  <a:pt x="1581894" y="3206694"/>
                  <a:pt x="1538643" y="3257211"/>
                  <a:pt x="1517017" y="3312779"/>
                </a:cubicBezTo>
                <a:cubicBezTo>
                  <a:pt x="1511611" y="3282469"/>
                  <a:pt x="1506206" y="3252159"/>
                  <a:pt x="1500800" y="3211746"/>
                </a:cubicBezTo>
                <a:cubicBezTo>
                  <a:pt x="1462954" y="3267314"/>
                  <a:pt x="1365640" y="3242056"/>
                  <a:pt x="1360234" y="3322883"/>
                </a:cubicBezTo>
                <a:lnTo>
                  <a:pt x="1344015" y="3322883"/>
                </a:lnTo>
                <a:cubicBezTo>
                  <a:pt x="1344015" y="3282469"/>
                  <a:pt x="1322390" y="3277418"/>
                  <a:pt x="1284546" y="3282469"/>
                </a:cubicBezTo>
                <a:cubicBezTo>
                  <a:pt x="1246702" y="3287521"/>
                  <a:pt x="1214264" y="3302676"/>
                  <a:pt x="1176419" y="3307728"/>
                </a:cubicBezTo>
                <a:cubicBezTo>
                  <a:pt x="1165607" y="3307728"/>
                  <a:pt x="1100731" y="3297624"/>
                  <a:pt x="1143981" y="3353192"/>
                </a:cubicBezTo>
                <a:cubicBezTo>
                  <a:pt x="1149388" y="3358244"/>
                  <a:pt x="1138575" y="3368347"/>
                  <a:pt x="1127762" y="3373399"/>
                </a:cubicBezTo>
                <a:cubicBezTo>
                  <a:pt x="1095325" y="3388554"/>
                  <a:pt x="1068293" y="3403709"/>
                  <a:pt x="1089918" y="3459277"/>
                </a:cubicBezTo>
                <a:cubicBezTo>
                  <a:pt x="1030449" y="3383502"/>
                  <a:pt x="1079106" y="3307728"/>
                  <a:pt x="1052074" y="3242056"/>
                </a:cubicBezTo>
                <a:cubicBezTo>
                  <a:pt x="1046668" y="3226901"/>
                  <a:pt x="1041262" y="3206694"/>
                  <a:pt x="1025043" y="3201643"/>
                </a:cubicBezTo>
                <a:cubicBezTo>
                  <a:pt x="1003417" y="3191539"/>
                  <a:pt x="1014230" y="3216798"/>
                  <a:pt x="1008824" y="3226901"/>
                </a:cubicBezTo>
                <a:cubicBezTo>
                  <a:pt x="981792" y="3257211"/>
                  <a:pt x="981792" y="3252159"/>
                  <a:pt x="981792" y="3282469"/>
                </a:cubicBezTo>
                <a:cubicBezTo>
                  <a:pt x="981792" y="3302676"/>
                  <a:pt x="992604" y="3317831"/>
                  <a:pt x="965573" y="3338038"/>
                </a:cubicBezTo>
                <a:cubicBezTo>
                  <a:pt x="965573" y="3322883"/>
                  <a:pt x="960167" y="3307728"/>
                  <a:pt x="954760" y="3292573"/>
                </a:cubicBezTo>
                <a:cubicBezTo>
                  <a:pt x="949354" y="3237004"/>
                  <a:pt x="911510" y="3201643"/>
                  <a:pt x="852040" y="3206694"/>
                </a:cubicBezTo>
                <a:cubicBezTo>
                  <a:pt x="781758" y="3206694"/>
                  <a:pt x="738508" y="3181436"/>
                  <a:pt x="727695" y="3110713"/>
                </a:cubicBezTo>
                <a:cubicBezTo>
                  <a:pt x="722289" y="3151126"/>
                  <a:pt x="711476" y="3181436"/>
                  <a:pt x="760133" y="3196591"/>
                </a:cubicBezTo>
                <a:cubicBezTo>
                  <a:pt x="803384" y="3206694"/>
                  <a:pt x="787165" y="3237004"/>
                  <a:pt x="781758" y="3262263"/>
                </a:cubicBezTo>
                <a:cubicBezTo>
                  <a:pt x="754726" y="3257211"/>
                  <a:pt x="765539" y="3221849"/>
                  <a:pt x="738508" y="3221849"/>
                </a:cubicBezTo>
                <a:lnTo>
                  <a:pt x="733101" y="3216798"/>
                </a:lnTo>
                <a:cubicBezTo>
                  <a:pt x="733101" y="3216798"/>
                  <a:pt x="727695" y="3216798"/>
                  <a:pt x="733101" y="3221849"/>
                </a:cubicBezTo>
                <a:cubicBezTo>
                  <a:pt x="733101" y="3226901"/>
                  <a:pt x="733101" y="3226901"/>
                  <a:pt x="738508" y="3221849"/>
                </a:cubicBezTo>
                <a:cubicBezTo>
                  <a:pt x="722289" y="3252159"/>
                  <a:pt x="749320" y="3282469"/>
                  <a:pt x="733101" y="3312779"/>
                </a:cubicBezTo>
                <a:cubicBezTo>
                  <a:pt x="619569" y="3277418"/>
                  <a:pt x="533068" y="3120816"/>
                  <a:pt x="387097" y="3247108"/>
                </a:cubicBezTo>
                <a:cubicBezTo>
                  <a:pt x="370878" y="3221849"/>
                  <a:pt x="387097" y="3196591"/>
                  <a:pt x="376284" y="3176384"/>
                </a:cubicBezTo>
                <a:cubicBezTo>
                  <a:pt x="360065" y="3176384"/>
                  <a:pt x="360065" y="3196591"/>
                  <a:pt x="349253" y="3211746"/>
                </a:cubicBezTo>
                <a:cubicBezTo>
                  <a:pt x="333034" y="3196591"/>
                  <a:pt x="360065" y="3181436"/>
                  <a:pt x="343846" y="3166281"/>
                </a:cubicBezTo>
                <a:cubicBezTo>
                  <a:pt x="327627" y="3171333"/>
                  <a:pt x="333034" y="3181436"/>
                  <a:pt x="327627" y="3186488"/>
                </a:cubicBezTo>
                <a:cubicBezTo>
                  <a:pt x="300596" y="3231953"/>
                  <a:pt x="284377" y="3237004"/>
                  <a:pt x="251939" y="3191539"/>
                </a:cubicBezTo>
                <a:cubicBezTo>
                  <a:pt x="235720" y="3171333"/>
                  <a:pt x="224907" y="3151126"/>
                  <a:pt x="214095" y="3130919"/>
                </a:cubicBezTo>
                <a:cubicBezTo>
                  <a:pt x="203282" y="3115765"/>
                  <a:pt x="197876" y="3075351"/>
                  <a:pt x="160032" y="3095558"/>
                </a:cubicBezTo>
                <a:cubicBezTo>
                  <a:pt x="138406" y="3100610"/>
                  <a:pt x="143813" y="3085455"/>
                  <a:pt x="143813" y="3080403"/>
                </a:cubicBezTo>
                <a:cubicBezTo>
                  <a:pt x="133000" y="2913698"/>
                  <a:pt x="68124" y="2752045"/>
                  <a:pt x="73531" y="2585340"/>
                </a:cubicBezTo>
                <a:cubicBezTo>
                  <a:pt x="68568" y="2551732"/>
                  <a:pt x="65889" y="2544384"/>
                  <a:pt x="64537" y="2545682"/>
                </a:cubicBezTo>
                <a:lnTo>
                  <a:pt x="64249" y="2546756"/>
                </a:lnTo>
                <a:lnTo>
                  <a:pt x="64400" y="2542678"/>
                </a:lnTo>
                <a:lnTo>
                  <a:pt x="80104" y="2284418"/>
                </a:lnTo>
                <a:cubicBezTo>
                  <a:pt x="63210" y="2112528"/>
                  <a:pt x="18750" y="1940637"/>
                  <a:pt x="21453" y="1766103"/>
                </a:cubicBezTo>
                <a:cubicBezTo>
                  <a:pt x="21453" y="1744948"/>
                  <a:pt x="50534" y="1670526"/>
                  <a:pt x="39721" y="1649369"/>
                </a:cubicBezTo>
                <a:cubicBezTo>
                  <a:pt x="7283" y="1575325"/>
                  <a:pt x="5234" y="1575701"/>
                  <a:pt x="37672" y="1554546"/>
                </a:cubicBezTo>
                <a:cubicBezTo>
                  <a:pt x="80923" y="1533390"/>
                  <a:pt x="42965" y="1488120"/>
                  <a:pt x="37558" y="1424653"/>
                </a:cubicBezTo>
                <a:cubicBezTo>
                  <a:pt x="21339" y="1318875"/>
                  <a:pt x="32266" y="1216054"/>
                  <a:pt x="26860" y="1120853"/>
                </a:cubicBezTo>
                <a:lnTo>
                  <a:pt x="12605" y="1048496"/>
                </a:lnTo>
                <a:lnTo>
                  <a:pt x="20102" y="930451"/>
                </a:lnTo>
                <a:cubicBezTo>
                  <a:pt x="20364" y="893599"/>
                  <a:pt x="20625" y="856748"/>
                  <a:pt x="20887" y="819896"/>
                </a:cubicBezTo>
                <a:lnTo>
                  <a:pt x="27142" y="783007"/>
                </a:lnTo>
                <a:cubicBezTo>
                  <a:pt x="27142" y="722387"/>
                  <a:pt x="10923" y="661767"/>
                  <a:pt x="21736" y="601147"/>
                </a:cubicBezTo>
                <a:cubicBezTo>
                  <a:pt x="21736" y="585992"/>
                  <a:pt x="32548" y="565786"/>
                  <a:pt x="5516" y="545579"/>
                </a:cubicBezTo>
                <a:cubicBezTo>
                  <a:pt x="-10703" y="535476"/>
                  <a:pt x="10923" y="500114"/>
                  <a:pt x="43361" y="490011"/>
                </a:cubicBezTo>
                <a:cubicBezTo>
                  <a:pt x="102830" y="469804"/>
                  <a:pt x="102830" y="469804"/>
                  <a:pt x="113643" y="409184"/>
                </a:cubicBezTo>
                <a:cubicBezTo>
                  <a:pt x="146081" y="449597"/>
                  <a:pt x="178519" y="490011"/>
                  <a:pt x="210957" y="535476"/>
                </a:cubicBezTo>
                <a:cubicBezTo>
                  <a:pt x="227175" y="464752"/>
                  <a:pt x="200144" y="394029"/>
                  <a:pt x="254207" y="338461"/>
                </a:cubicBezTo>
                <a:cubicBezTo>
                  <a:pt x="351521" y="490011"/>
                  <a:pt x="502898" y="474856"/>
                  <a:pt x="665087" y="439494"/>
                </a:cubicBezTo>
                <a:cubicBezTo>
                  <a:pt x="800245" y="409184"/>
                  <a:pt x="843496" y="419287"/>
                  <a:pt x="951622" y="469804"/>
                </a:cubicBezTo>
                <a:cubicBezTo>
                  <a:pt x="967841" y="454649"/>
                  <a:pt x="951622" y="419287"/>
                  <a:pt x="962435" y="419287"/>
                </a:cubicBezTo>
                <a:cubicBezTo>
                  <a:pt x="989467" y="409184"/>
                  <a:pt x="989467" y="394029"/>
                  <a:pt x="994873" y="373822"/>
                </a:cubicBezTo>
                <a:cubicBezTo>
                  <a:pt x="1000279" y="348564"/>
                  <a:pt x="1005685" y="323306"/>
                  <a:pt x="1011092" y="287944"/>
                </a:cubicBezTo>
                <a:cubicBezTo>
                  <a:pt x="1038123" y="318254"/>
                  <a:pt x="1038123" y="353616"/>
                  <a:pt x="1054342" y="378874"/>
                </a:cubicBezTo>
                <a:cubicBezTo>
                  <a:pt x="1065155" y="404132"/>
                  <a:pt x="1059749" y="439494"/>
                  <a:pt x="1092186" y="474856"/>
                </a:cubicBezTo>
                <a:cubicBezTo>
                  <a:pt x="1092186" y="424339"/>
                  <a:pt x="1097593" y="388977"/>
                  <a:pt x="1092186" y="353616"/>
                </a:cubicBezTo>
                <a:cubicBezTo>
                  <a:pt x="1086780" y="318254"/>
                  <a:pt x="1102999" y="308151"/>
                  <a:pt x="1135437" y="313203"/>
                </a:cubicBezTo>
                <a:cubicBezTo>
                  <a:pt x="1184094" y="313203"/>
                  <a:pt x="1221938" y="338461"/>
                  <a:pt x="1259782" y="353616"/>
                </a:cubicBezTo>
                <a:cubicBezTo>
                  <a:pt x="1319252" y="378874"/>
                  <a:pt x="1373315" y="399081"/>
                  <a:pt x="1421972" y="348564"/>
                </a:cubicBezTo>
                <a:cubicBezTo>
                  <a:pt x="1449004" y="419287"/>
                  <a:pt x="1481441" y="414236"/>
                  <a:pt x="1557130" y="333409"/>
                </a:cubicBezTo>
                <a:cubicBezTo>
                  <a:pt x="1573349" y="388977"/>
                  <a:pt x="1632818" y="419287"/>
                  <a:pt x="1659850" y="469804"/>
                </a:cubicBezTo>
                <a:cubicBezTo>
                  <a:pt x="1686882" y="520321"/>
                  <a:pt x="1670663" y="575889"/>
                  <a:pt x="1676069" y="636509"/>
                </a:cubicBezTo>
                <a:cubicBezTo>
                  <a:pt x="1724726" y="621354"/>
                  <a:pt x="1708507" y="580941"/>
                  <a:pt x="1708507" y="555682"/>
                </a:cubicBezTo>
                <a:cubicBezTo>
                  <a:pt x="1708507" y="510217"/>
                  <a:pt x="1697694" y="469804"/>
                  <a:pt x="1767976" y="474856"/>
                </a:cubicBezTo>
                <a:cubicBezTo>
                  <a:pt x="1789601" y="479907"/>
                  <a:pt x="1800414" y="459701"/>
                  <a:pt x="1816633" y="449597"/>
                </a:cubicBezTo>
                <a:cubicBezTo>
                  <a:pt x="1838258" y="439494"/>
                  <a:pt x="1822039" y="388977"/>
                  <a:pt x="1865290" y="399081"/>
                </a:cubicBezTo>
                <a:cubicBezTo>
                  <a:pt x="1951791" y="419287"/>
                  <a:pt x="2070730" y="353616"/>
                  <a:pt x="2124793" y="464752"/>
                </a:cubicBezTo>
                <a:cubicBezTo>
                  <a:pt x="2238326" y="414236"/>
                  <a:pt x="2173450" y="333409"/>
                  <a:pt x="2168044" y="257634"/>
                </a:cubicBezTo>
                <a:cubicBezTo>
                  <a:pt x="2227513" y="272789"/>
                  <a:pt x="2286983" y="277841"/>
                  <a:pt x="2276170" y="353616"/>
                </a:cubicBezTo>
                <a:cubicBezTo>
                  <a:pt x="2270764" y="363719"/>
                  <a:pt x="2281577" y="383926"/>
                  <a:pt x="2303202" y="383926"/>
                </a:cubicBezTo>
                <a:cubicBezTo>
                  <a:pt x="2319421" y="383926"/>
                  <a:pt x="2330233" y="373822"/>
                  <a:pt x="2335640" y="363719"/>
                </a:cubicBezTo>
                <a:cubicBezTo>
                  <a:pt x="2341046" y="348564"/>
                  <a:pt x="2346452" y="338461"/>
                  <a:pt x="2351859" y="323306"/>
                </a:cubicBezTo>
                <a:lnTo>
                  <a:pt x="2357265" y="323306"/>
                </a:lnTo>
                <a:lnTo>
                  <a:pt x="2362671" y="323306"/>
                </a:lnTo>
                <a:cubicBezTo>
                  <a:pt x="2362671" y="348564"/>
                  <a:pt x="2357265" y="378874"/>
                  <a:pt x="2378890" y="404132"/>
                </a:cubicBezTo>
                <a:cubicBezTo>
                  <a:pt x="2405922" y="394029"/>
                  <a:pt x="2400516" y="363719"/>
                  <a:pt x="2411328" y="348564"/>
                </a:cubicBezTo>
                <a:lnTo>
                  <a:pt x="2432954" y="348564"/>
                </a:lnTo>
                <a:cubicBezTo>
                  <a:pt x="2432954" y="368771"/>
                  <a:pt x="2438360" y="388977"/>
                  <a:pt x="2438360" y="409184"/>
                </a:cubicBezTo>
                <a:cubicBezTo>
                  <a:pt x="2438360" y="439494"/>
                  <a:pt x="2459985" y="439494"/>
                  <a:pt x="2481610" y="439494"/>
                </a:cubicBezTo>
                <a:cubicBezTo>
                  <a:pt x="2508642" y="439494"/>
                  <a:pt x="2497829" y="419287"/>
                  <a:pt x="2497829" y="404132"/>
                </a:cubicBezTo>
                <a:cubicBezTo>
                  <a:pt x="2497829" y="388977"/>
                  <a:pt x="2497829" y="368771"/>
                  <a:pt x="2492423" y="348564"/>
                </a:cubicBezTo>
                <a:cubicBezTo>
                  <a:pt x="2481610" y="272789"/>
                  <a:pt x="2481610" y="272789"/>
                  <a:pt x="2568111" y="287944"/>
                </a:cubicBezTo>
                <a:cubicBezTo>
                  <a:pt x="2681644" y="308151"/>
                  <a:pt x="2789770" y="358668"/>
                  <a:pt x="2908709" y="373822"/>
                </a:cubicBezTo>
                <a:cubicBezTo>
                  <a:pt x="2924928" y="378874"/>
                  <a:pt x="2946554" y="383926"/>
                  <a:pt x="2962773" y="378874"/>
                </a:cubicBezTo>
                <a:cubicBezTo>
                  <a:pt x="3000617" y="378874"/>
                  <a:pt x="3016836" y="383926"/>
                  <a:pt x="3022242" y="424339"/>
                </a:cubicBezTo>
                <a:cubicBezTo>
                  <a:pt x="3022242" y="464752"/>
                  <a:pt x="3060086" y="474856"/>
                  <a:pt x="3097931" y="474856"/>
                </a:cubicBezTo>
                <a:cubicBezTo>
                  <a:pt x="3103337" y="394029"/>
                  <a:pt x="3081712" y="313203"/>
                  <a:pt x="3087118" y="227324"/>
                </a:cubicBezTo>
                <a:cubicBezTo>
                  <a:pt x="3114150" y="272789"/>
                  <a:pt x="3119556" y="318254"/>
                  <a:pt x="3146587" y="363719"/>
                </a:cubicBezTo>
                <a:cubicBezTo>
                  <a:pt x="3168213" y="399081"/>
                  <a:pt x="3184432" y="394029"/>
                  <a:pt x="3200651" y="358668"/>
                </a:cubicBezTo>
                <a:cubicBezTo>
                  <a:pt x="3211463" y="338461"/>
                  <a:pt x="3227682" y="313203"/>
                  <a:pt x="3233089" y="287944"/>
                </a:cubicBezTo>
                <a:cubicBezTo>
                  <a:pt x="3260120" y="181859"/>
                  <a:pt x="3270933" y="176808"/>
                  <a:pt x="3368247" y="237428"/>
                </a:cubicBezTo>
                <a:cubicBezTo>
                  <a:pt x="3400684" y="191963"/>
                  <a:pt x="3406091" y="186911"/>
                  <a:pt x="3411497" y="95981"/>
                </a:cubicBezTo>
                <a:cubicBezTo>
                  <a:pt x="3454747" y="95981"/>
                  <a:pt x="3476373" y="136395"/>
                  <a:pt x="3514217" y="141446"/>
                </a:cubicBezTo>
                <a:cubicBezTo>
                  <a:pt x="3487185" y="171756"/>
                  <a:pt x="3465560" y="207118"/>
                  <a:pt x="3481779" y="242479"/>
                </a:cubicBezTo>
                <a:cubicBezTo>
                  <a:pt x="3514217" y="287944"/>
                  <a:pt x="3562874" y="313203"/>
                  <a:pt x="3622343" y="298048"/>
                </a:cubicBezTo>
                <a:cubicBezTo>
                  <a:pt x="3600718" y="247531"/>
                  <a:pt x="3654782" y="207118"/>
                  <a:pt x="3654782" y="161653"/>
                </a:cubicBezTo>
                <a:cubicBezTo>
                  <a:pt x="3654782" y="146498"/>
                  <a:pt x="3676406" y="151549"/>
                  <a:pt x="3676406" y="166704"/>
                </a:cubicBezTo>
                <a:cubicBezTo>
                  <a:pt x="3681813" y="212169"/>
                  <a:pt x="3692625" y="252583"/>
                  <a:pt x="3671000" y="298048"/>
                </a:cubicBezTo>
                <a:cubicBezTo>
                  <a:pt x="3660188" y="328358"/>
                  <a:pt x="3692625" y="383926"/>
                  <a:pt x="3730470" y="383926"/>
                </a:cubicBezTo>
                <a:cubicBezTo>
                  <a:pt x="3789940" y="373822"/>
                  <a:pt x="3741283" y="343513"/>
                  <a:pt x="3741283" y="313203"/>
                </a:cubicBezTo>
                <a:cubicBezTo>
                  <a:pt x="3822379" y="313203"/>
                  <a:pt x="3898066" y="343513"/>
                  <a:pt x="3968348" y="373822"/>
                </a:cubicBezTo>
                <a:cubicBezTo>
                  <a:pt x="3984567" y="333409"/>
                  <a:pt x="4011598" y="292996"/>
                  <a:pt x="4065661" y="298048"/>
                </a:cubicBezTo>
                <a:cubicBezTo>
                  <a:pt x="4092693" y="298048"/>
                  <a:pt x="4119725" y="338461"/>
                  <a:pt x="4157569" y="328358"/>
                </a:cubicBezTo>
                <a:cubicBezTo>
                  <a:pt x="4162975" y="358668"/>
                  <a:pt x="4168381" y="388977"/>
                  <a:pt x="4173788" y="424339"/>
                </a:cubicBezTo>
                <a:cubicBezTo>
                  <a:pt x="4200819" y="414236"/>
                  <a:pt x="4190007" y="388977"/>
                  <a:pt x="4206226" y="368771"/>
                </a:cubicBezTo>
                <a:lnTo>
                  <a:pt x="4206226" y="434442"/>
                </a:lnTo>
                <a:cubicBezTo>
                  <a:pt x="4233257" y="409184"/>
                  <a:pt x="4260289" y="383926"/>
                  <a:pt x="4287321" y="363719"/>
                </a:cubicBezTo>
                <a:cubicBezTo>
                  <a:pt x="4308946" y="348564"/>
                  <a:pt x="4330571" y="338461"/>
                  <a:pt x="4352196" y="368771"/>
                </a:cubicBezTo>
                <a:cubicBezTo>
                  <a:pt x="4379228" y="399081"/>
                  <a:pt x="4411666" y="388977"/>
                  <a:pt x="4438697" y="368771"/>
                </a:cubicBezTo>
                <a:cubicBezTo>
                  <a:pt x="4460323" y="353616"/>
                  <a:pt x="4481948" y="338461"/>
                  <a:pt x="4503573" y="318254"/>
                </a:cubicBezTo>
                <a:cubicBezTo>
                  <a:pt x="4563043" y="272789"/>
                  <a:pt x="4563043" y="272789"/>
                  <a:pt x="4611700" y="323306"/>
                </a:cubicBezTo>
                <a:cubicBezTo>
                  <a:pt x="4627919" y="343513"/>
                  <a:pt x="4638731" y="368771"/>
                  <a:pt x="4665763" y="378874"/>
                </a:cubicBezTo>
                <a:cubicBezTo>
                  <a:pt x="4681982" y="368771"/>
                  <a:pt x="4671169" y="348564"/>
                  <a:pt x="4676575" y="333409"/>
                </a:cubicBezTo>
                <a:cubicBezTo>
                  <a:pt x="4681982" y="298048"/>
                  <a:pt x="4665763" y="247531"/>
                  <a:pt x="4736045" y="252583"/>
                </a:cubicBezTo>
                <a:cubicBezTo>
                  <a:pt x="4746858" y="252583"/>
                  <a:pt x="4763077" y="232376"/>
                  <a:pt x="4773890" y="217221"/>
                </a:cubicBezTo>
                <a:cubicBezTo>
                  <a:pt x="4800921" y="181859"/>
                  <a:pt x="4827952" y="146498"/>
                  <a:pt x="4854984" y="106085"/>
                </a:cubicBezTo>
                <a:cubicBezTo>
                  <a:pt x="4887422" y="136395"/>
                  <a:pt x="4887422" y="171756"/>
                  <a:pt x="4887422" y="207118"/>
                </a:cubicBezTo>
                <a:cubicBezTo>
                  <a:pt x="4887422" y="247531"/>
                  <a:pt x="4887422" y="282893"/>
                  <a:pt x="4892828" y="318254"/>
                </a:cubicBezTo>
                <a:cubicBezTo>
                  <a:pt x="4936079" y="257634"/>
                  <a:pt x="4909047" y="186911"/>
                  <a:pt x="4925267" y="126291"/>
                </a:cubicBezTo>
                <a:cubicBezTo>
                  <a:pt x="4946891" y="126291"/>
                  <a:pt x="4963110" y="141446"/>
                  <a:pt x="4957704" y="156601"/>
                </a:cubicBezTo>
                <a:cubicBezTo>
                  <a:pt x="4946891" y="237428"/>
                  <a:pt x="4963110" y="308151"/>
                  <a:pt x="5022580" y="368771"/>
                </a:cubicBezTo>
                <a:cubicBezTo>
                  <a:pt x="5027986" y="373822"/>
                  <a:pt x="5027986" y="378874"/>
                  <a:pt x="5027986" y="383926"/>
                </a:cubicBezTo>
                <a:cubicBezTo>
                  <a:pt x="5027986" y="444546"/>
                  <a:pt x="5076643" y="479907"/>
                  <a:pt x="5114487" y="530424"/>
                </a:cubicBezTo>
                <a:cubicBezTo>
                  <a:pt x="5125300" y="495062"/>
                  <a:pt x="5119894" y="464752"/>
                  <a:pt x="5119894" y="434442"/>
                </a:cubicBezTo>
                <a:cubicBezTo>
                  <a:pt x="5146925" y="444546"/>
                  <a:pt x="5146925" y="469804"/>
                  <a:pt x="5168551" y="484959"/>
                </a:cubicBezTo>
                <a:cubicBezTo>
                  <a:pt x="5195582" y="399081"/>
                  <a:pt x="5233426" y="323306"/>
                  <a:pt x="5292896" y="247531"/>
                </a:cubicBezTo>
                <a:lnTo>
                  <a:pt x="5292896" y="363719"/>
                </a:lnTo>
                <a:cubicBezTo>
                  <a:pt x="5336146" y="308151"/>
                  <a:pt x="5352365" y="343513"/>
                  <a:pt x="5373990" y="373822"/>
                </a:cubicBezTo>
                <a:cubicBezTo>
                  <a:pt x="5384803" y="388977"/>
                  <a:pt x="5384803" y="409184"/>
                  <a:pt x="5395616" y="424339"/>
                </a:cubicBezTo>
                <a:cubicBezTo>
                  <a:pt x="5401023" y="434442"/>
                  <a:pt x="5406429" y="454649"/>
                  <a:pt x="5428054" y="454649"/>
                </a:cubicBezTo>
                <a:cubicBezTo>
                  <a:pt x="5444273" y="449597"/>
                  <a:pt x="5455085" y="434442"/>
                  <a:pt x="5460492" y="419287"/>
                </a:cubicBezTo>
                <a:cubicBezTo>
                  <a:pt x="5471304" y="388977"/>
                  <a:pt x="5482117" y="353616"/>
                  <a:pt x="5476711" y="318254"/>
                </a:cubicBezTo>
                <a:cubicBezTo>
                  <a:pt x="5476711" y="287944"/>
                  <a:pt x="5509148" y="282893"/>
                  <a:pt x="5519961" y="292996"/>
                </a:cubicBezTo>
                <a:cubicBezTo>
                  <a:pt x="5557806" y="338461"/>
                  <a:pt x="5568618" y="287944"/>
                  <a:pt x="5574024" y="272789"/>
                </a:cubicBezTo>
                <a:cubicBezTo>
                  <a:pt x="5584837" y="252583"/>
                  <a:pt x="5601056" y="232376"/>
                  <a:pt x="5622681" y="217221"/>
                </a:cubicBezTo>
                <a:cubicBezTo>
                  <a:pt x="5633494" y="207118"/>
                  <a:pt x="5649713" y="202066"/>
                  <a:pt x="5665932" y="202066"/>
                </a:cubicBezTo>
                <a:cubicBezTo>
                  <a:pt x="5725402" y="212169"/>
                  <a:pt x="5736214" y="202066"/>
                  <a:pt x="5730807" y="146498"/>
                </a:cubicBezTo>
                <a:lnTo>
                  <a:pt x="5714589" y="55568"/>
                </a:lnTo>
                <a:cubicBezTo>
                  <a:pt x="5714589" y="40413"/>
                  <a:pt x="5703776" y="25258"/>
                  <a:pt x="5730807" y="10103"/>
                </a:cubicBezTo>
                <a:cubicBezTo>
                  <a:pt x="5736214" y="50516"/>
                  <a:pt x="5741620" y="85878"/>
                  <a:pt x="5747026" y="121240"/>
                </a:cubicBezTo>
                <a:cubicBezTo>
                  <a:pt x="5752433" y="161653"/>
                  <a:pt x="5757839" y="202066"/>
                  <a:pt x="5790277" y="232376"/>
                </a:cubicBezTo>
                <a:cubicBezTo>
                  <a:pt x="5828121" y="181859"/>
                  <a:pt x="5806496" y="116188"/>
                  <a:pt x="5849746" y="65671"/>
                </a:cubicBezTo>
                <a:cubicBezTo>
                  <a:pt x="5860559" y="101033"/>
                  <a:pt x="5871372" y="131343"/>
                  <a:pt x="5860559" y="166704"/>
                </a:cubicBezTo>
                <a:cubicBezTo>
                  <a:pt x="5849746" y="207118"/>
                  <a:pt x="5909216" y="207118"/>
                  <a:pt x="5930841" y="217221"/>
                </a:cubicBezTo>
                <a:cubicBezTo>
                  <a:pt x="6022749" y="247531"/>
                  <a:pt x="6033562" y="242479"/>
                  <a:pt x="6109250" y="136395"/>
                </a:cubicBezTo>
                <a:cubicBezTo>
                  <a:pt x="6130875" y="191963"/>
                  <a:pt x="6147094" y="232376"/>
                  <a:pt x="6103843" y="282893"/>
                </a:cubicBezTo>
                <a:cubicBezTo>
                  <a:pt x="6082218" y="308151"/>
                  <a:pt x="6065999" y="343513"/>
                  <a:pt x="6098437" y="378874"/>
                </a:cubicBezTo>
                <a:cubicBezTo>
                  <a:pt x="6120063" y="358668"/>
                  <a:pt x="6109250" y="338461"/>
                  <a:pt x="6109250" y="313203"/>
                </a:cubicBezTo>
                <a:cubicBezTo>
                  <a:pt x="6130875" y="323306"/>
                  <a:pt x="6163313" y="348564"/>
                  <a:pt x="6168719" y="298048"/>
                </a:cubicBezTo>
                <a:cubicBezTo>
                  <a:pt x="6168719" y="252583"/>
                  <a:pt x="6201157" y="237428"/>
                  <a:pt x="6249814" y="237428"/>
                </a:cubicBezTo>
                <a:cubicBezTo>
                  <a:pt x="6266033" y="247531"/>
                  <a:pt x="6244408" y="267738"/>
                  <a:pt x="6266033" y="282893"/>
                </a:cubicBezTo>
                <a:cubicBezTo>
                  <a:pt x="6276846" y="262686"/>
                  <a:pt x="6293065" y="247531"/>
                  <a:pt x="6303877" y="227324"/>
                </a:cubicBezTo>
                <a:cubicBezTo>
                  <a:pt x="6309283" y="232376"/>
                  <a:pt x="6314690" y="232376"/>
                  <a:pt x="6314690" y="232376"/>
                </a:cubicBezTo>
                <a:cubicBezTo>
                  <a:pt x="6325502" y="262686"/>
                  <a:pt x="6320096" y="313203"/>
                  <a:pt x="6357940" y="313203"/>
                </a:cubicBezTo>
                <a:cubicBezTo>
                  <a:pt x="6406597" y="313203"/>
                  <a:pt x="6395785" y="262686"/>
                  <a:pt x="6401191" y="232376"/>
                </a:cubicBezTo>
                <a:cubicBezTo>
                  <a:pt x="6417410" y="186911"/>
                  <a:pt x="6417410" y="136395"/>
                  <a:pt x="6439035" y="90930"/>
                </a:cubicBezTo>
                <a:cubicBezTo>
                  <a:pt x="6487692" y="111136"/>
                  <a:pt x="6428222" y="161653"/>
                  <a:pt x="6471473" y="181859"/>
                </a:cubicBezTo>
                <a:cubicBezTo>
                  <a:pt x="6482286" y="181859"/>
                  <a:pt x="6482286" y="171756"/>
                  <a:pt x="6482286" y="166704"/>
                </a:cubicBezTo>
                <a:cubicBezTo>
                  <a:pt x="6482286" y="90930"/>
                  <a:pt x="6509317" y="35361"/>
                  <a:pt x="6601225" y="25258"/>
                </a:cubicBezTo>
                <a:cubicBezTo>
                  <a:pt x="6612037" y="25258"/>
                  <a:pt x="6622850" y="15155"/>
                  <a:pt x="6633663" y="10103"/>
                </a:cubicBezTo>
                <a:cubicBezTo>
                  <a:pt x="6633663" y="15155"/>
                  <a:pt x="6633663" y="15155"/>
                  <a:pt x="6639069" y="15155"/>
                </a:cubicBezTo>
                <a:cubicBezTo>
                  <a:pt x="6606631" y="60620"/>
                  <a:pt x="6612037" y="106085"/>
                  <a:pt x="6639069" y="151549"/>
                </a:cubicBezTo>
                <a:cubicBezTo>
                  <a:pt x="6649882" y="166704"/>
                  <a:pt x="6655288" y="181859"/>
                  <a:pt x="6628256" y="181859"/>
                </a:cubicBezTo>
                <a:cubicBezTo>
                  <a:pt x="6612037" y="181859"/>
                  <a:pt x="6601225" y="186911"/>
                  <a:pt x="6606631" y="207118"/>
                </a:cubicBezTo>
                <a:cubicBezTo>
                  <a:pt x="6612037" y="222273"/>
                  <a:pt x="6622850" y="232376"/>
                  <a:pt x="6639069" y="237428"/>
                </a:cubicBezTo>
                <a:cubicBezTo>
                  <a:pt x="6655288" y="242479"/>
                  <a:pt x="6666100" y="232376"/>
                  <a:pt x="6676913" y="222273"/>
                </a:cubicBezTo>
                <a:cubicBezTo>
                  <a:pt x="6709351" y="186911"/>
                  <a:pt x="6725570" y="136395"/>
                  <a:pt x="6758008" y="95981"/>
                </a:cubicBezTo>
                <a:lnTo>
                  <a:pt x="6758008" y="186911"/>
                </a:lnTo>
                <a:cubicBezTo>
                  <a:pt x="6758008" y="217221"/>
                  <a:pt x="6752602" y="247531"/>
                  <a:pt x="6774227" y="277841"/>
                </a:cubicBezTo>
                <a:cubicBezTo>
                  <a:pt x="6882353" y="202066"/>
                  <a:pt x="6795852" y="95981"/>
                  <a:pt x="68228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C8133D6-9114-4E6F-A7F1-8A064674CF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85515" y="512994"/>
            <a:ext cx="6184980" cy="5832012"/>
          </a:xfrm>
          <a:custGeom>
            <a:avLst/>
            <a:gdLst>
              <a:gd name="connsiteX0" fmla="*/ 1363754 w 6184980"/>
              <a:gd name="connsiteY0" fmla="*/ 4120518 h 5832012"/>
              <a:gd name="connsiteX1" fmla="*/ 1376279 w 6184980"/>
              <a:gd name="connsiteY1" fmla="*/ 4121206 h 5832012"/>
              <a:gd name="connsiteX2" fmla="*/ 1411107 w 6184980"/>
              <a:gd name="connsiteY2" fmla="*/ 4127316 h 5832012"/>
              <a:gd name="connsiteX3" fmla="*/ 1419050 w 6184980"/>
              <a:gd name="connsiteY3" fmla="*/ 4134037 h 5832012"/>
              <a:gd name="connsiteX4" fmla="*/ 1426993 w 6184980"/>
              <a:gd name="connsiteY4" fmla="*/ 4156644 h 5832012"/>
              <a:gd name="connsiteX5" fmla="*/ 1380556 w 6184980"/>
              <a:gd name="connsiteY5" fmla="*/ 4220800 h 5832012"/>
              <a:gd name="connsiteX6" fmla="*/ 1321900 w 6184980"/>
              <a:gd name="connsiteY6" fmla="*/ 4214079 h 5832012"/>
              <a:gd name="connsiteX7" fmla="*/ 1301737 w 6184980"/>
              <a:gd name="connsiteY7" fmla="*/ 4211024 h 5832012"/>
              <a:gd name="connsiteX8" fmla="*/ 1308458 w 6184980"/>
              <a:gd name="connsiteY8" fmla="*/ 4195748 h 5832012"/>
              <a:gd name="connsiteX9" fmla="*/ 1296238 w 6184980"/>
              <a:gd name="connsiteY9" fmla="*/ 4192082 h 5832012"/>
              <a:gd name="connsiteX10" fmla="*/ 1312124 w 6184980"/>
              <a:gd name="connsiteY10" fmla="*/ 4152367 h 5832012"/>
              <a:gd name="connsiteX11" fmla="*/ 1328621 w 6184980"/>
              <a:gd name="connsiteY11" fmla="*/ 4130371 h 5832012"/>
              <a:gd name="connsiteX12" fmla="*/ 1334731 w 6184980"/>
              <a:gd name="connsiteY12" fmla="*/ 4133426 h 5832012"/>
              <a:gd name="connsiteX13" fmla="*/ 1353061 w 6184980"/>
              <a:gd name="connsiteY13" fmla="*/ 4126705 h 5832012"/>
              <a:gd name="connsiteX14" fmla="*/ 1363754 w 6184980"/>
              <a:gd name="connsiteY14" fmla="*/ 4120518 h 5832012"/>
              <a:gd name="connsiteX15" fmla="*/ 1759260 w 6184980"/>
              <a:gd name="connsiteY15" fmla="*/ 4036940 h 5832012"/>
              <a:gd name="connsiteX16" fmla="*/ 1771074 w 6184980"/>
              <a:gd name="connsiteY16" fmla="*/ 4050032 h 5832012"/>
              <a:gd name="connsiteX17" fmla="*/ 1772003 w 6184980"/>
              <a:gd name="connsiteY17" fmla="*/ 4076990 h 5832012"/>
              <a:gd name="connsiteX18" fmla="*/ 1769524 w 6184980"/>
              <a:gd name="connsiteY18" fmla="*/ 4089074 h 5832012"/>
              <a:gd name="connsiteX19" fmla="*/ 1768595 w 6184980"/>
              <a:gd name="connsiteY19" fmla="*/ 4095272 h 5832012"/>
              <a:gd name="connsiteX20" fmla="*/ 1773243 w 6184980"/>
              <a:gd name="connsiteY20" fmla="*/ 4090934 h 5832012"/>
              <a:gd name="connsiteX21" fmla="*/ 1776651 w 6184980"/>
              <a:gd name="connsiteY21" fmla="*/ 4087215 h 5832012"/>
              <a:gd name="connsiteX22" fmla="*/ 1780370 w 6184980"/>
              <a:gd name="connsiteY22" fmla="*/ 4081948 h 5832012"/>
              <a:gd name="connsiteX23" fmla="*/ 1787187 w 6184980"/>
              <a:gd name="connsiteY23" fmla="*/ 4074511 h 5832012"/>
              <a:gd name="connsiteX24" fmla="*/ 1830258 w 6184980"/>
              <a:gd name="connsiteY24" fmla="*/ 4059018 h 5832012"/>
              <a:gd name="connsiteX25" fmla="*/ 1842962 w 6184980"/>
              <a:gd name="connsiteY25" fmla="*/ 4078539 h 5832012"/>
              <a:gd name="connsiteX26" fmla="*/ 1829018 w 6184980"/>
              <a:gd name="connsiteY26" fmla="*/ 4103948 h 5832012"/>
              <a:gd name="connsiteX27" fmla="*/ 1792144 w 6184980"/>
              <a:gd name="connsiteY27" fmla="*/ 4121610 h 5832012"/>
              <a:gd name="connsiteX28" fmla="*/ 1786877 w 6184980"/>
              <a:gd name="connsiteY28" fmla="*/ 4121920 h 5832012"/>
              <a:gd name="connsiteX29" fmla="*/ 1811046 w 6184980"/>
              <a:gd name="connsiteY29" fmla="*/ 4124708 h 5832012"/>
              <a:gd name="connsiteX30" fmla="*/ 1841103 w 6184980"/>
              <a:gd name="connsiteY30" fmla="*/ 4145779 h 5832012"/>
              <a:gd name="connsiteX31" fmla="*/ 1841103 w 6184980"/>
              <a:gd name="connsiteY31" fmla="*/ 4154765 h 5832012"/>
              <a:gd name="connsiteX32" fmla="*/ 1840483 w 6184980"/>
              <a:gd name="connsiteY32" fmla="*/ 4159103 h 5832012"/>
              <a:gd name="connsiteX33" fmla="*/ 1798342 w 6184980"/>
              <a:gd name="connsiteY33" fmla="*/ 4173357 h 5832012"/>
              <a:gd name="connsiteX34" fmla="*/ 1780680 w 6184980"/>
              <a:gd name="connsiteY34" fmla="*/ 4162202 h 5832012"/>
              <a:gd name="connsiteX35" fmla="*/ 1780370 w 6184980"/>
              <a:gd name="connsiteY35" fmla="*/ 4160962 h 5832012"/>
              <a:gd name="connsiteX36" fmla="*/ 1768285 w 6184980"/>
              <a:gd name="connsiteY36" fmla="*/ 4149498 h 5832012"/>
              <a:gd name="connsiteX37" fmla="*/ 1766116 w 6184980"/>
              <a:gd name="connsiteY37" fmla="*/ 4145779 h 5832012"/>
              <a:gd name="connsiteX38" fmla="*/ 1770144 w 6184980"/>
              <a:gd name="connsiteY38" fmla="*/ 4152906 h 5832012"/>
              <a:gd name="connsiteX39" fmla="*/ 1773243 w 6184980"/>
              <a:gd name="connsiteY39" fmla="*/ 4175216 h 5832012"/>
              <a:gd name="connsiteX40" fmla="*/ 1773243 w 6184980"/>
              <a:gd name="connsiteY40" fmla="*/ 4176455 h 5832012"/>
              <a:gd name="connsiteX41" fmla="*/ 1772003 w 6184980"/>
              <a:gd name="connsiteY41" fmla="*/ 4178624 h 5832012"/>
              <a:gd name="connsiteX42" fmla="*/ 1753412 w 6184980"/>
              <a:gd name="connsiteY42" fmla="*/ 4197216 h 5832012"/>
              <a:gd name="connsiteX43" fmla="*/ 1727383 w 6184980"/>
              <a:gd name="connsiteY43" fmla="*/ 4172737 h 5832012"/>
              <a:gd name="connsiteX44" fmla="*/ 1738228 w 6184980"/>
              <a:gd name="connsiteY44" fmla="*/ 4142990 h 5832012"/>
              <a:gd name="connsiteX45" fmla="*/ 1741327 w 6184980"/>
              <a:gd name="connsiteY45" fmla="*/ 4137413 h 5832012"/>
              <a:gd name="connsiteX46" fmla="*/ 1736369 w 6184980"/>
              <a:gd name="connsiteY46" fmla="*/ 4139272 h 5832012"/>
              <a:gd name="connsiteX47" fmla="*/ 1700735 w 6184980"/>
              <a:gd name="connsiteY47" fmla="*/ 4139272 h 5832012"/>
              <a:gd name="connsiteX48" fmla="*/ 1692369 w 6184980"/>
              <a:gd name="connsiteY48" fmla="*/ 4110145 h 5832012"/>
              <a:gd name="connsiteX49" fmla="*/ 1712820 w 6184980"/>
              <a:gd name="connsiteY49" fmla="*/ 4095272 h 5832012"/>
              <a:gd name="connsiteX50" fmla="*/ 1721806 w 6184980"/>
              <a:gd name="connsiteY50" fmla="*/ 4098370 h 5832012"/>
              <a:gd name="connsiteX51" fmla="*/ 1723665 w 6184980"/>
              <a:gd name="connsiteY51" fmla="*/ 4098680 h 5832012"/>
              <a:gd name="connsiteX52" fmla="*/ 1739778 w 6184980"/>
              <a:gd name="connsiteY52" fmla="*/ 4108286 h 5832012"/>
              <a:gd name="connsiteX53" fmla="*/ 1741637 w 6184980"/>
              <a:gd name="connsiteY53" fmla="*/ 4109835 h 5832012"/>
              <a:gd name="connsiteX54" fmla="*/ 1740397 w 6184980"/>
              <a:gd name="connsiteY54" fmla="*/ 4108596 h 5832012"/>
              <a:gd name="connsiteX55" fmla="*/ 1731102 w 6184980"/>
              <a:gd name="connsiteY55" fmla="*/ 4090624 h 5832012"/>
              <a:gd name="connsiteX56" fmla="*/ 1728932 w 6184980"/>
              <a:gd name="connsiteY56" fmla="*/ 4058708 h 5832012"/>
              <a:gd name="connsiteX57" fmla="*/ 1741637 w 6184980"/>
              <a:gd name="connsiteY57" fmla="*/ 4040116 h 5832012"/>
              <a:gd name="connsiteX58" fmla="*/ 1759260 w 6184980"/>
              <a:gd name="connsiteY58" fmla="*/ 4036940 h 5832012"/>
              <a:gd name="connsiteX59" fmla="*/ 1587630 w 6184980"/>
              <a:gd name="connsiteY59" fmla="*/ 3591293 h 5832012"/>
              <a:gd name="connsiteX60" fmla="*/ 1610438 w 6184980"/>
              <a:gd name="connsiteY60" fmla="*/ 3591948 h 5832012"/>
              <a:gd name="connsiteX61" fmla="*/ 1651336 w 6184980"/>
              <a:gd name="connsiteY61" fmla="*/ 3619213 h 5832012"/>
              <a:gd name="connsiteX62" fmla="*/ 1674932 w 6184980"/>
              <a:gd name="connsiteY62" fmla="*/ 3656441 h 5832012"/>
              <a:gd name="connsiteX63" fmla="*/ 1694856 w 6184980"/>
              <a:gd name="connsiteY63" fmla="*/ 3605057 h 5832012"/>
              <a:gd name="connsiteX64" fmla="*/ 1729987 w 6184980"/>
              <a:gd name="connsiteY64" fmla="*/ 3601386 h 5832012"/>
              <a:gd name="connsiteX65" fmla="*/ 1761447 w 6184980"/>
              <a:gd name="connsiteY65" fmla="*/ 3646479 h 5832012"/>
              <a:gd name="connsiteX66" fmla="*/ 1729462 w 6184980"/>
              <a:gd name="connsiteY66" fmla="*/ 3693145 h 5832012"/>
              <a:gd name="connsiteX67" fmla="*/ 1716354 w 6184980"/>
              <a:gd name="connsiteY67" fmla="*/ 3697864 h 5832012"/>
              <a:gd name="connsiteX68" fmla="*/ 1786091 w 6184980"/>
              <a:gd name="connsiteY68" fmla="*/ 3767076 h 5832012"/>
              <a:gd name="connsiteX69" fmla="*/ 1728938 w 6184980"/>
              <a:gd name="connsiteY69" fmla="*/ 3784903 h 5832012"/>
              <a:gd name="connsiteX70" fmla="*/ 1698002 w 6184980"/>
              <a:gd name="connsiteY70" fmla="*/ 3747675 h 5832012"/>
              <a:gd name="connsiteX71" fmla="*/ 1696429 w 6184980"/>
              <a:gd name="connsiteY71" fmla="*/ 3814790 h 5832012"/>
              <a:gd name="connsiteX72" fmla="*/ 1645569 w 6184980"/>
              <a:gd name="connsiteY72" fmla="*/ 3856213 h 5832012"/>
              <a:gd name="connsiteX73" fmla="*/ 1627217 w 6184980"/>
              <a:gd name="connsiteY73" fmla="*/ 3844677 h 5832012"/>
              <a:gd name="connsiteX74" fmla="*/ 1613584 w 6184980"/>
              <a:gd name="connsiteY74" fmla="*/ 3798536 h 5832012"/>
              <a:gd name="connsiteX75" fmla="*/ 1618828 w 6184980"/>
              <a:gd name="connsiteY75" fmla="*/ 3778612 h 5832012"/>
              <a:gd name="connsiteX76" fmla="*/ 1646617 w 6184980"/>
              <a:gd name="connsiteY76" fmla="*/ 3739286 h 5832012"/>
              <a:gd name="connsiteX77" fmla="*/ 1651336 w 6184980"/>
              <a:gd name="connsiteY77" fmla="*/ 3732994 h 5832012"/>
              <a:gd name="connsiteX78" fmla="*/ 1646617 w 6184980"/>
              <a:gd name="connsiteY78" fmla="*/ 3734567 h 5832012"/>
              <a:gd name="connsiteX79" fmla="*/ 1637704 w 6184980"/>
              <a:gd name="connsiteY79" fmla="*/ 3739811 h 5832012"/>
              <a:gd name="connsiteX80" fmla="*/ 1554334 w 6184980"/>
              <a:gd name="connsiteY80" fmla="*/ 3770746 h 5832012"/>
              <a:gd name="connsiteX81" fmla="*/ 1514485 w 6184980"/>
              <a:gd name="connsiteY81" fmla="*/ 3739286 h 5832012"/>
              <a:gd name="connsiteX82" fmla="*/ 1544372 w 6184980"/>
              <a:gd name="connsiteY82" fmla="*/ 3696291 h 5832012"/>
              <a:gd name="connsiteX83" fmla="*/ 1616206 w 6184980"/>
              <a:gd name="connsiteY83" fmla="*/ 3688950 h 5832012"/>
              <a:gd name="connsiteX84" fmla="*/ 1637704 w 6184980"/>
              <a:gd name="connsiteY84" fmla="*/ 3691572 h 5832012"/>
              <a:gd name="connsiteX85" fmla="*/ 1584746 w 6184980"/>
              <a:gd name="connsiteY85" fmla="*/ 3661685 h 5832012"/>
              <a:gd name="connsiteX86" fmla="*/ 1576881 w 6184980"/>
              <a:gd name="connsiteY86" fmla="*/ 3654868 h 5832012"/>
              <a:gd name="connsiteX87" fmla="*/ 1571113 w 6184980"/>
              <a:gd name="connsiteY87" fmla="*/ 3649101 h 5832012"/>
              <a:gd name="connsiteX88" fmla="*/ 1564821 w 6184980"/>
              <a:gd name="connsiteY88" fmla="*/ 3639663 h 5832012"/>
              <a:gd name="connsiteX89" fmla="*/ 1567967 w 6184980"/>
              <a:gd name="connsiteY89" fmla="*/ 3602435 h 5832012"/>
              <a:gd name="connsiteX90" fmla="*/ 1587630 w 6184980"/>
              <a:gd name="connsiteY90" fmla="*/ 3591293 h 5832012"/>
              <a:gd name="connsiteX91" fmla="*/ 344787 w 6184980"/>
              <a:gd name="connsiteY91" fmla="*/ 3486156 h 5832012"/>
              <a:gd name="connsiteX92" fmla="*/ 354683 w 6184980"/>
              <a:gd name="connsiteY92" fmla="*/ 3490682 h 5832012"/>
              <a:gd name="connsiteX93" fmla="*/ 360476 w 6184980"/>
              <a:gd name="connsiteY93" fmla="*/ 3498406 h 5832012"/>
              <a:gd name="connsiteX94" fmla="*/ 370614 w 6184980"/>
              <a:gd name="connsiteY94" fmla="*/ 3508544 h 5832012"/>
              <a:gd name="connsiteX95" fmla="*/ 383166 w 6184980"/>
              <a:gd name="connsiteY95" fmla="*/ 3517716 h 5832012"/>
              <a:gd name="connsiteX96" fmla="*/ 385580 w 6184980"/>
              <a:gd name="connsiteY96" fmla="*/ 3521095 h 5832012"/>
              <a:gd name="connsiteX97" fmla="*/ 409235 w 6184980"/>
              <a:gd name="connsiteY97" fmla="*/ 3577579 h 5832012"/>
              <a:gd name="connsiteX98" fmla="*/ 410201 w 6184980"/>
              <a:gd name="connsiteY98" fmla="*/ 3586268 h 5832012"/>
              <a:gd name="connsiteX99" fmla="*/ 404890 w 6184980"/>
              <a:gd name="connsiteY99" fmla="*/ 3646130 h 5832012"/>
              <a:gd name="connsiteX100" fmla="*/ 386063 w 6184980"/>
              <a:gd name="connsiteY100" fmla="*/ 3692958 h 5832012"/>
              <a:gd name="connsiteX101" fmla="*/ 386545 w 6184980"/>
              <a:gd name="connsiteY101" fmla="*/ 3695372 h 5832012"/>
              <a:gd name="connsiteX102" fmla="*/ 387994 w 6184980"/>
              <a:gd name="connsiteY102" fmla="*/ 3695372 h 5832012"/>
              <a:gd name="connsiteX103" fmla="*/ 405373 w 6184980"/>
              <a:gd name="connsiteY103" fmla="*/ 3697303 h 5832012"/>
              <a:gd name="connsiteX104" fmla="*/ 399580 w 6184980"/>
              <a:gd name="connsiteY104" fmla="*/ 3704544 h 5832012"/>
              <a:gd name="connsiteX105" fmla="*/ 397166 w 6184980"/>
              <a:gd name="connsiteY105" fmla="*/ 3708889 h 5832012"/>
              <a:gd name="connsiteX106" fmla="*/ 401511 w 6184980"/>
              <a:gd name="connsiteY106" fmla="*/ 3709371 h 5832012"/>
              <a:gd name="connsiteX107" fmla="*/ 412614 w 6184980"/>
              <a:gd name="connsiteY107" fmla="*/ 3699233 h 5832012"/>
              <a:gd name="connsiteX108" fmla="*/ 464270 w 6184980"/>
              <a:gd name="connsiteY108" fmla="*/ 3684751 h 5832012"/>
              <a:gd name="connsiteX109" fmla="*/ 488890 w 6184980"/>
              <a:gd name="connsiteY109" fmla="*/ 3682337 h 5832012"/>
              <a:gd name="connsiteX110" fmla="*/ 512545 w 6184980"/>
              <a:gd name="connsiteY110" fmla="*/ 3686199 h 5832012"/>
              <a:gd name="connsiteX111" fmla="*/ 596063 w 6184980"/>
              <a:gd name="connsiteY111" fmla="*/ 3738820 h 5832012"/>
              <a:gd name="connsiteX112" fmla="*/ 603787 w 6184980"/>
              <a:gd name="connsiteY112" fmla="*/ 3750406 h 5832012"/>
              <a:gd name="connsiteX113" fmla="*/ 592200 w 6184980"/>
              <a:gd name="connsiteY113" fmla="*/ 3764889 h 5832012"/>
              <a:gd name="connsiteX114" fmla="*/ 570477 w 6184980"/>
              <a:gd name="connsiteY114" fmla="*/ 3785647 h 5832012"/>
              <a:gd name="connsiteX115" fmla="*/ 556959 w 6184980"/>
              <a:gd name="connsiteY115" fmla="*/ 3822337 h 5832012"/>
              <a:gd name="connsiteX116" fmla="*/ 548270 w 6184980"/>
              <a:gd name="connsiteY116" fmla="*/ 3857096 h 5832012"/>
              <a:gd name="connsiteX117" fmla="*/ 543925 w 6184980"/>
              <a:gd name="connsiteY117" fmla="*/ 3864820 h 5832012"/>
              <a:gd name="connsiteX118" fmla="*/ 493235 w 6184980"/>
              <a:gd name="connsiteY118" fmla="*/ 3886061 h 5832012"/>
              <a:gd name="connsiteX119" fmla="*/ 477304 w 6184980"/>
              <a:gd name="connsiteY119" fmla="*/ 3887992 h 5832012"/>
              <a:gd name="connsiteX120" fmla="*/ 475373 w 6184980"/>
              <a:gd name="connsiteY120" fmla="*/ 3905372 h 5832012"/>
              <a:gd name="connsiteX121" fmla="*/ 471994 w 6184980"/>
              <a:gd name="connsiteY121" fmla="*/ 3942061 h 5832012"/>
              <a:gd name="connsiteX122" fmla="*/ 463304 w 6184980"/>
              <a:gd name="connsiteY122" fmla="*/ 3958475 h 5832012"/>
              <a:gd name="connsiteX123" fmla="*/ 456063 w 6184980"/>
              <a:gd name="connsiteY123" fmla="*/ 3966682 h 5832012"/>
              <a:gd name="connsiteX124" fmla="*/ 452200 w 6184980"/>
              <a:gd name="connsiteY124" fmla="*/ 3970544 h 5832012"/>
              <a:gd name="connsiteX125" fmla="*/ 445924 w 6184980"/>
              <a:gd name="connsiteY125" fmla="*/ 3980682 h 5832012"/>
              <a:gd name="connsiteX126" fmla="*/ 431442 w 6184980"/>
              <a:gd name="connsiteY126" fmla="*/ 3998544 h 5832012"/>
              <a:gd name="connsiteX127" fmla="*/ 368200 w 6184980"/>
              <a:gd name="connsiteY127" fmla="*/ 4068544 h 5832012"/>
              <a:gd name="connsiteX128" fmla="*/ 355166 w 6184980"/>
              <a:gd name="connsiteY128" fmla="*/ 4085924 h 5832012"/>
              <a:gd name="connsiteX129" fmla="*/ 319442 w 6184980"/>
              <a:gd name="connsiteY129" fmla="*/ 4080613 h 5832012"/>
              <a:gd name="connsiteX130" fmla="*/ 307373 w 6184980"/>
              <a:gd name="connsiteY130" fmla="*/ 4052130 h 5832012"/>
              <a:gd name="connsiteX131" fmla="*/ 293373 w 6184980"/>
              <a:gd name="connsiteY131" fmla="*/ 3994682 h 5832012"/>
              <a:gd name="connsiteX132" fmla="*/ 291442 w 6184980"/>
              <a:gd name="connsiteY132" fmla="*/ 3979716 h 5832012"/>
              <a:gd name="connsiteX133" fmla="*/ 290476 w 6184980"/>
              <a:gd name="connsiteY133" fmla="*/ 3971027 h 5832012"/>
              <a:gd name="connsiteX134" fmla="*/ 301580 w 6184980"/>
              <a:gd name="connsiteY134" fmla="*/ 3815579 h 5832012"/>
              <a:gd name="connsiteX135" fmla="*/ 279855 w 6184980"/>
              <a:gd name="connsiteY135" fmla="*/ 3833923 h 5832012"/>
              <a:gd name="connsiteX136" fmla="*/ 274545 w 6184980"/>
              <a:gd name="connsiteY136" fmla="*/ 3834889 h 5832012"/>
              <a:gd name="connsiteX137" fmla="*/ 272131 w 6184980"/>
              <a:gd name="connsiteY137" fmla="*/ 3840199 h 5832012"/>
              <a:gd name="connsiteX138" fmla="*/ 266821 w 6184980"/>
              <a:gd name="connsiteY138" fmla="*/ 3891855 h 5832012"/>
              <a:gd name="connsiteX139" fmla="*/ 254269 w 6184980"/>
              <a:gd name="connsiteY139" fmla="*/ 3927096 h 5832012"/>
              <a:gd name="connsiteX140" fmla="*/ 268752 w 6184980"/>
              <a:gd name="connsiteY140" fmla="*/ 3834406 h 5832012"/>
              <a:gd name="connsiteX141" fmla="*/ 257648 w 6184980"/>
              <a:gd name="connsiteY141" fmla="*/ 3826199 h 5832012"/>
              <a:gd name="connsiteX142" fmla="*/ 226269 w 6184980"/>
              <a:gd name="connsiteY142" fmla="*/ 3827648 h 5832012"/>
              <a:gd name="connsiteX143" fmla="*/ 161580 w 6184980"/>
              <a:gd name="connsiteY143" fmla="*/ 3836820 h 5832012"/>
              <a:gd name="connsiteX144" fmla="*/ 169304 w 6184980"/>
              <a:gd name="connsiteY144" fmla="*/ 3828613 h 5832012"/>
              <a:gd name="connsiteX145" fmla="*/ 254269 w 6184980"/>
              <a:gd name="connsiteY145" fmla="*/ 3820406 h 5832012"/>
              <a:gd name="connsiteX146" fmla="*/ 255235 w 6184980"/>
              <a:gd name="connsiteY146" fmla="*/ 3817509 h 5832012"/>
              <a:gd name="connsiteX147" fmla="*/ 259096 w 6184980"/>
              <a:gd name="connsiteY147" fmla="*/ 3803510 h 5832012"/>
              <a:gd name="connsiteX148" fmla="*/ 269235 w 6184980"/>
              <a:gd name="connsiteY148" fmla="*/ 3794820 h 5832012"/>
              <a:gd name="connsiteX149" fmla="*/ 279855 w 6184980"/>
              <a:gd name="connsiteY149" fmla="*/ 3793854 h 5832012"/>
              <a:gd name="connsiteX150" fmla="*/ 284200 w 6184980"/>
              <a:gd name="connsiteY150" fmla="*/ 3785647 h 5832012"/>
              <a:gd name="connsiteX151" fmla="*/ 278407 w 6184980"/>
              <a:gd name="connsiteY151" fmla="*/ 3779854 h 5832012"/>
              <a:gd name="connsiteX152" fmla="*/ 234476 w 6184980"/>
              <a:gd name="connsiteY152" fmla="*/ 3789027 h 5832012"/>
              <a:gd name="connsiteX153" fmla="*/ 214683 w 6184980"/>
              <a:gd name="connsiteY153" fmla="*/ 3792889 h 5832012"/>
              <a:gd name="connsiteX154" fmla="*/ 143717 w 6184980"/>
              <a:gd name="connsiteY154" fmla="*/ 3793854 h 5832012"/>
              <a:gd name="connsiteX155" fmla="*/ 100752 w 6184980"/>
              <a:gd name="connsiteY155" fmla="*/ 3787096 h 5832012"/>
              <a:gd name="connsiteX156" fmla="*/ 42337 w 6184980"/>
              <a:gd name="connsiteY156" fmla="*/ 3774062 h 5832012"/>
              <a:gd name="connsiteX157" fmla="*/ 17717 w 6184980"/>
              <a:gd name="connsiteY157" fmla="*/ 3764406 h 5832012"/>
              <a:gd name="connsiteX158" fmla="*/ 12407 w 6184980"/>
              <a:gd name="connsiteY158" fmla="*/ 3759096 h 5832012"/>
              <a:gd name="connsiteX159" fmla="*/ 1303 w 6184980"/>
              <a:gd name="connsiteY159" fmla="*/ 3747509 h 5832012"/>
              <a:gd name="connsiteX160" fmla="*/ 16752 w 6184980"/>
              <a:gd name="connsiteY160" fmla="*/ 3721923 h 5832012"/>
              <a:gd name="connsiteX161" fmla="*/ 62614 w 6184980"/>
              <a:gd name="connsiteY161" fmla="*/ 3685233 h 5832012"/>
              <a:gd name="connsiteX162" fmla="*/ 73234 w 6184980"/>
              <a:gd name="connsiteY162" fmla="*/ 3675096 h 5832012"/>
              <a:gd name="connsiteX163" fmla="*/ 79510 w 6184980"/>
              <a:gd name="connsiteY163" fmla="*/ 3670268 h 5832012"/>
              <a:gd name="connsiteX164" fmla="*/ 123442 w 6184980"/>
              <a:gd name="connsiteY164" fmla="*/ 3631647 h 5832012"/>
              <a:gd name="connsiteX165" fmla="*/ 141303 w 6184980"/>
              <a:gd name="connsiteY165" fmla="*/ 3618613 h 5832012"/>
              <a:gd name="connsiteX166" fmla="*/ 168821 w 6184980"/>
              <a:gd name="connsiteY166" fmla="*/ 3610889 h 5832012"/>
              <a:gd name="connsiteX167" fmla="*/ 194890 w 6184980"/>
              <a:gd name="connsiteY167" fmla="*/ 3610889 h 5832012"/>
              <a:gd name="connsiteX168" fmla="*/ 210338 w 6184980"/>
              <a:gd name="connsiteY168" fmla="*/ 3595441 h 5832012"/>
              <a:gd name="connsiteX169" fmla="*/ 213234 w 6184980"/>
              <a:gd name="connsiteY169" fmla="*/ 3568406 h 5832012"/>
              <a:gd name="connsiteX170" fmla="*/ 220476 w 6184980"/>
              <a:gd name="connsiteY170" fmla="*/ 3550061 h 5832012"/>
              <a:gd name="connsiteX171" fmla="*/ 231097 w 6184980"/>
              <a:gd name="connsiteY171" fmla="*/ 3544751 h 5832012"/>
              <a:gd name="connsiteX172" fmla="*/ 243165 w 6184980"/>
              <a:gd name="connsiteY172" fmla="*/ 3541854 h 5832012"/>
              <a:gd name="connsiteX173" fmla="*/ 246545 w 6184980"/>
              <a:gd name="connsiteY173" fmla="*/ 3540406 h 5832012"/>
              <a:gd name="connsiteX174" fmla="*/ 264407 w 6184980"/>
              <a:gd name="connsiteY174" fmla="*/ 3534613 h 5832012"/>
              <a:gd name="connsiteX175" fmla="*/ 267303 w 6184980"/>
              <a:gd name="connsiteY175" fmla="*/ 3532199 h 5832012"/>
              <a:gd name="connsiteX176" fmla="*/ 294821 w 6184980"/>
              <a:gd name="connsiteY176" fmla="*/ 3526889 h 5832012"/>
              <a:gd name="connsiteX177" fmla="*/ 319924 w 6184980"/>
              <a:gd name="connsiteY177" fmla="*/ 3513371 h 5832012"/>
              <a:gd name="connsiteX178" fmla="*/ 336338 w 6184980"/>
              <a:gd name="connsiteY178" fmla="*/ 3493579 h 5832012"/>
              <a:gd name="connsiteX179" fmla="*/ 344787 w 6184980"/>
              <a:gd name="connsiteY179" fmla="*/ 3486156 h 5832012"/>
              <a:gd name="connsiteX180" fmla="*/ 868876 w 6184980"/>
              <a:gd name="connsiteY180" fmla="*/ 3142884 h 5832012"/>
              <a:gd name="connsiteX181" fmla="*/ 895455 w 6184980"/>
              <a:gd name="connsiteY181" fmla="*/ 3143647 h 5832012"/>
              <a:gd name="connsiteX182" fmla="*/ 943113 w 6184980"/>
              <a:gd name="connsiteY182" fmla="*/ 3175419 h 5832012"/>
              <a:gd name="connsiteX183" fmla="*/ 970609 w 6184980"/>
              <a:gd name="connsiteY183" fmla="*/ 3218801 h 5832012"/>
              <a:gd name="connsiteX184" fmla="*/ 993826 w 6184980"/>
              <a:gd name="connsiteY184" fmla="*/ 3158923 h 5832012"/>
              <a:gd name="connsiteX185" fmla="*/ 1034764 w 6184980"/>
              <a:gd name="connsiteY185" fmla="*/ 3154646 h 5832012"/>
              <a:gd name="connsiteX186" fmla="*/ 1071424 w 6184980"/>
              <a:gd name="connsiteY186" fmla="*/ 3207192 h 5832012"/>
              <a:gd name="connsiteX187" fmla="*/ 1034153 w 6184980"/>
              <a:gd name="connsiteY187" fmla="*/ 3261572 h 5832012"/>
              <a:gd name="connsiteX188" fmla="*/ 1018878 w 6184980"/>
              <a:gd name="connsiteY188" fmla="*/ 3267070 h 5832012"/>
              <a:gd name="connsiteX189" fmla="*/ 1100142 w 6184980"/>
              <a:gd name="connsiteY189" fmla="*/ 3347723 h 5832012"/>
              <a:gd name="connsiteX190" fmla="*/ 1033541 w 6184980"/>
              <a:gd name="connsiteY190" fmla="*/ 3368497 h 5832012"/>
              <a:gd name="connsiteX191" fmla="*/ 997492 w 6184980"/>
              <a:gd name="connsiteY191" fmla="*/ 3325116 h 5832012"/>
              <a:gd name="connsiteX192" fmla="*/ 995659 w 6184980"/>
              <a:gd name="connsiteY192" fmla="*/ 3403324 h 5832012"/>
              <a:gd name="connsiteX193" fmla="*/ 936392 w 6184980"/>
              <a:gd name="connsiteY193" fmla="*/ 3451594 h 5832012"/>
              <a:gd name="connsiteX194" fmla="*/ 915007 w 6184980"/>
              <a:gd name="connsiteY194" fmla="*/ 3438152 h 5832012"/>
              <a:gd name="connsiteX195" fmla="*/ 899121 w 6184980"/>
              <a:gd name="connsiteY195" fmla="*/ 3384383 h 5832012"/>
              <a:gd name="connsiteX196" fmla="*/ 905231 w 6184980"/>
              <a:gd name="connsiteY196" fmla="*/ 3361166 h 5832012"/>
              <a:gd name="connsiteX197" fmla="*/ 937614 w 6184980"/>
              <a:gd name="connsiteY197" fmla="*/ 3315340 h 5832012"/>
              <a:gd name="connsiteX198" fmla="*/ 943113 w 6184980"/>
              <a:gd name="connsiteY198" fmla="*/ 3308008 h 5832012"/>
              <a:gd name="connsiteX199" fmla="*/ 937614 w 6184980"/>
              <a:gd name="connsiteY199" fmla="*/ 3309841 h 5832012"/>
              <a:gd name="connsiteX200" fmla="*/ 927227 w 6184980"/>
              <a:gd name="connsiteY200" fmla="*/ 3315951 h 5832012"/>
              <a:gd name="connsiteX201" fmla="*/ 830077 w 6184980"/>
              <a:gd name="connsiteY201" fmla="*/ 3352000 h 5832012"/>
              <a:gd name="connsiteX202" fmla="*/ 783641 w 6184980"/>
              <a:gd name="connsiteY202" fmla="*/ 3315340 h 5832012"/>
              <a:gd name="connsiteX203" fmla="*/ 818468 w 6184980"/>
              <a:gd name="connsiteY203" fmla="*/ 3265237 h 5832012"/>
              <a:gd name="connsiteX204" fmla="*/ 902175 w 6184980"/>
              <a:gd name="connsiteY204" fmla="*/ 3256683 h 5832012"/>
              <a:gd name="connsiteX205" fmla="*/ 927227 w 6184980"/>
              <a:gd name="connsiteY205" fmla="*/ 3259739 h 5832012"/>
              <a:gd name="connsiteX206" fmla="*/ 865516 w 6184980"/>
              <a:gd name="connsiteY206" fmla="*/ 3224911 h 5832012"/>
              <a:gd name="connsiteX207" fmla="*/ 856350 w 6184980"/>
              <a:gd name="connsiteY207" fmla="*/ 3216968 h 5832012"/>
              <a:gd name="connsiteX208" fmla="*/ 849630 w 6184980"/>
              <a:gd name="connsiteY208" fmla="*/ 3210247 h 5832012"/>
              <a:gd name="connsiteX209" fmla="*/ 842297 w 6184980"/>
              <a:gd name="connsiteY209" fmla="*/ 3199249 h 5832012"/>
              <a:gd name="connsiteX210" fmla="*/ 845963 w 6184980"/>
              <a:gd name="connsiteY210" fmla="*/ 3155867 h 5832012"/>
              <a:gd name="connsiteX211" fmla="*/ 868876 w 6184980"/>
              <a:gd name="connsiteY211" fmla="*/ 3142884 h 5832012"/>
              <a:gd name="connsiteX212" fmla="*/ 589305 w 6184980"/>
              <a:gd name="connsiteY212" fmla="*/ 3109380 h 5832012"/>
              <a:gd name="connsiteX213" fmla="*/ 600303 w 6184980"/>
              <a:gd name="connsiteY213" fmla="*/ 3128322 h 5832012"/>
              <a:gd name="connsiteX214" fmla="*/ 602747 w 6184980"/>
              <a:gd name="connsiteY214" fmla="*/ 3131988 h 5832012"/>
              <a:gd name="connsiteX215" fmla="*/ 607024 w 6184980"/>
              <a:gd name="connsiteY215" fmla="*/ 3158261 h 5832012"/>
              <a:gd name="connsiteX216" fmla="*/ 605802 w 6184980"/>
              <a:gd name="connsiteY216" fmla="*/ 3174758 h 5832012"/>
              <a:gd name="connsiteX217" fmla="*/ 603358 w 6184980"/>
              <a:gd name="connsiteY217" fmla="*/ 3192477 h 5832012"/>
              <a:gd name="connsiteX218" fmla="*/ 593582 w 6184980"/>
              <a:gd name="connsiteY218" fmla="*/ 3217528 h 5832012"/>
              <a:gd name="connsiteX219" fmla="*/ 570364 w 6184980"/>
              <a:gd name="connsiteY219" fmla="*/ 3230359 h 5832012"/>
              <a:gd name="connsiteX220" fmla="*/ 523927 w 6184980"/>
              <a:gd name="connsiteY220" fmla="*/ 3244412 h 5832012"/>
              <a:gd name="connsiteX221" fmla="*/ 495821 w 6184980"/>
              <a:gd name="connsiteY221" fmla="*/ 3237081 h 5832012"/>
              <a:gd name="connsiteX222" fmla="*/ 492155 w 6184980"/>
              <a:gd name="connsiteY222" fmla="*/ 3231581 h 5832012"/>
              <a:gd name="connsiteX223" fmla="*/ 482990 w 6184980"/>
              <a:gd name="connsiteY223" fmla="*/ 3225471 h 5832012"/>
              <a:gd name="connsiteX224" fmla="*/ 468937 w 6184980"/>
              <a:gd name="connsiteY224" fmla="*/ 3196143 h 5832012"/>
              <a:gd name="connsiteX225" fmla="*/ 472603 w 6184980"/>
              <a:gd name="connsiteY225" fmla="*/ 3169870 h 5832012"/>
              <a:gd name="connsiteX226" fmla="*/ 477491 w 6184980"/>
              <a:gd name="connsiteY226" fmla="*/ 3153372 h 5832012"/>
              <a:gd name="connsiteX227" fmla="*/ 503764 w 6184980"/>
              <a:gd name="connsiteY227" fmla="*/ 3119767 h 5832012"/>
              <a:gd name="connsiteX228" fmla="*/ 534925 w 6184980"/>
              <a:gd name="connsiteY228" fmla="*/ 3111824 h 5832012"/>
              <a:gd name="connsiteX229" fmla="*/ 574030 w 6184980"/>
              <a:gd name="connsiteY229" fmla="*/ 3114268 h 5832012"/>
              <a:gd name="connsiteX230" fmla="*/ 589305 w 6184980"/>
              <a:gd name="connsiteY230" fmla="*/ 3109380 h 5832012"/>
              <a:gd name="connsiteX231" fmla="*/ 316129 w 6184980"/>
              <a:gd name="connsiteY231" fmla="*/ 2433796 h 5832012"/>
              <a:gd name="connsiteX232" fmla="*/ 331184 w 6184980"/>
              <a:gd name="connsiteY232" fmla="*/ 2438878 h 5832012"/>
              <a:gd name="connsiteX233" fmla="*/ 398299 w 6184980"/>
              <a:gd name="connsiteY233" fmla="*/ 2454899 h 5832012"/>
              <a:gd name="connsiteX234" fmla="*/ 414428 w 6184980"/>
              <a:gd name="connsiteY234" fmla="*/ 2459673 h 5832012"/>
              <a:gd name="connsiteX235" fmla="*/ 422410 w 6184980"/>
              <a:gd name="connsiteY235" fmla="*/ 2463187 h 5832012"/>
              <a:gd name="connsiteX236" fmla="*/ 426337 w 6184980"/>
              <a:gd name="connsiteY236" fmla="*/ 2463917 h 5832012"/>
              <a:gd name="connsiteX237" fmla="*/ 434101 w 6184980"/>
              <a:gd name="connsiteY237" fmla="*/ 2465867 h 5832012"/>
              <a:gd name="connsiteX238" fmla="*/ 446137 w 6184980"/>
              <a:gd name="connsiteY238" fmla="*/ 2472165 h 5832012"/>
              <a:gd name="connsiteX239" fmla="*/ 463366 w 6184980"/>
              <a:gd name="connsiteY239" fmla="*/ 2492888 h 5832012"/>
              <a:gd name="connsiteX240" fmla="*/ 471726 w 6184980"/>
              <a:gd name="connsiteY240" fmla="*/ 2502568 h 5832012"/>
              <a:gd name="connsiteX241" fmla="*/ 482132 w 6184980"/>
              <a:gd name="connsiteY241" fmla="*/ 2497136 h 5832012"/>
              <a:gd name="connsiteX242" fmla="*/ 521490 w 6184980"/>
              <a:gd name="connsiteY242" fmla="*/ 2488955 h 5832012"/>
              <a:gd name="connsiteX243" fmla="*/ 527308 w 6184980"/>
              <a:gd name="connsiteY243" fmla="*/ 2491814 h 5832012"/>
              <a:gd name="connsiteX244" fmla="*/ 546939 w 6184980"/>
              <a:gd name="connsiteY244" fmla="*/ 2509173 h 5832012"/>
              <a:gd name="connsiteX245" fmla="*/ 570281 w 6184980"/>
              <a:gd name="connsiteY245" fmla="*/ 2525698 h 5832012"/>
              <a:gd name="connsiteX246" fmla="*/ 591975 w 6184980"/>
              <a:gd name="connsiteY246" fmla="*/ 2529220 h 5832012"/>
              <a:gd name="connsiteX247" fmla="*/ 604958 w 6184980"/>
              <a:gd name="connsiteY247" fmla="*/ 2533155 h 5832012"/>
              <a:gd name="connsiteX248" fmla="*/ 605098 w 6184980"/>
              <a:gd name="connsiteY248" fmla="*/ 2543339 h 5832012"/>
              <a:gd name="connsiteX249" fmla="*/ 576528 w 6184980"/>
              <a:gd name="connsiteY249" fmla="*/ 2609647 h 5832012"/>
              <a:gd name="connsiteX250" fmla="*/ 563865 w 6184980"/>
              <a:gd name="connsiteY250" fmla="*/ 2621771 h 5832012"/>
              <a:gd name="connsiteX251" fmla="*/ 548020 w 6184980"/>
              <a:gd name="connsiteY251" fmla="*/ 2630509 h 5832012"/>
              <a:gd name="connsiteX252" fmla="*/ 510878 w 6184980"/>
              <a:gd name="connsiteY252" fmla="*/ 2643165 h 5832012"/>
              <a:gd name="connsiteX253" fmla="*/ 499985 w 6184980"/>
              <a:gd name="connsiteY253" fmla="*/ 2641650 h 5832012"/>
              <a:gd name="connsiteX254" fmla="*/ 497566 w 6184980"/>
              <a:gd name="connsiteY254" fmla="*/ 2643740 h 5832012"/>
              <a:gd name="connsiteX255" fmla="*/ 500820 w 6184980"/>
              <a:gd name="connsiteY255" fmla="*/ 2645361 h 5832012"/>
              <a:gd name="connsiteX256" fmla="*/ 507311 w 6184980"/>
              <a:gd name="connsiteY256" fmla="*/ 2647328 h 5832012"/>
              <a:gd name="connsiteX257" fmla="*/ 497632 w 6184980"/>
              <a:gd name="connsiteY257" fmla="*/ 2655688 h 5832012"/>
              <a:gd name="connsiteX258" fmla="*/ 496758 w 6184980"/>
              <a:gd name="connsiteY258" fmla="*/ 2656288 h 5832012"/>
              <a:gd name="connsiteX259" fmla="*/ 497467 w 6184980"/>
              <a:gd name="connsiteY259" fmla="*/ 2657943 h 5832012"/>
              <a:gd name="connsiteX260" fmla="*/ 528208 w 6184980"/>
              <a:gd name="connsiteY260" fmla="*/ 2678382 h 5832012"/>
              <a:gd name="connsiteX261" fmla="*/ 556197 w 6184980"/>
              <a:gd name="connsiteY261" fmla="*/ 2712277 h 5832012"/>
              <a:gd name="connsiteX262" fmla="*/ 559212 w 6184980"/>
              <a:gd name="connsiteY262" fmla="*/ 2717917 h 5832012"/>
              <a:gd name="connsiteX263" fmla="*/ 568336 w 6184980"/>
              <a:gd name="connsiteY263" fmla="*/ 2761768 h 5832012"/>
              <a:gd name="connsiteX264" fmla="*/ 568280 w 6184980"/>
              <a:gd name="connsiteY264" fmla="*/ 2764805 h 5832012"/>
              <a:gd name="connsiteX265" fmla="*/ 564509 w 6184980"/>
              <a:gd name="connsiteY265" fmla="*/ 2775532 h 5832012"/>
              <a:gd name="connsiteX266" fmla="*/ 562595 w 6184980"/>
              <a:gd name="connsiteY266" fmla="*/ 2785843 h 5832012"/>
              <a:gd name="connsiteX267" fmla="*/ 562299 w 6184980"/>
              <a:gd name="connsiteY267" fmla="*/ 2792898 h 5832012"/>
              <a:gd name="connsiteX268" fmla="*/ 550039 w 6184980"/>
              <a:gd name="connsiteY268" fmla="*/ 2798748 h 5832012"/>
              <a:gd name="connsiteX269" fmla="*/ 531947 w 6184980"/>
              <a:gd name="connsiteY269" fmla="*/ 2793610 h 5832012"/>
              <a:gd name="connsiteX270" fmla="*/ 511214 w 6184980"/>
              <a:gd name="connsiteY270" fmla="*/ 2795853 h 5832012"/>
              <a:gd name="connsiteX271" fmla="*/ 492424 w 6184980"/>
              <a:gd name="connsiteY271" fmla="*/ 2804046 h 5832012"/>
              <a:gd name="connsiteX272" fmla="*/ 489678 w 6184980"/>
              <a:gd name="connsiteY272" fmla="*/ 2803789 h 5832012"/>
              <a:gd name="connsiteX273" fmla="*/ 476509 w 6184980"/>
              <a:gd name="connsiteY273" fmla="*/ 2807692 h 5832012"/>
              <a:gd name="connsiteX274" fmla="*/ 473872 w 6184980"/>
              <a:gd name="connsiteY274" fmla="*/ 2808218 h 5832012"/>
              <a:gd name="connsiteX275" fmla="*/ 465396 w 6184980"/>
              <a:gd name="connsiteY275" fmla="*/ 2811469 h 5832012"/>
              <a:gd name="connsiteX276" fmla="*/ 456793 w 6184980"/>
              <a:gd name="connsiteY276" fmla="*/ 2812664 h 5832012"/>
              <a:gd name="connsiteX277" fmla="*/ 444831 w 6184980"/>
              <a:gd name="connsiteY277" fmla="*/ 2804602 h 5832012"/>
              <a:gd name="connsiteX278" fmla="*/ 431891 w 6184980"/>
              <a:gd name="connsiteY278" fmla="*/ 2789500 h 5832012"/>
              <a:gd name="connsiteX279" fmla="*/ 416180 w 6184980"/>
              <a:gd name="connsiteY279" fmla="*/ 2786582 h 5832012"/>
              <a:gd name="connsiteX280" fmla="*/ 400462 w 6184980"/>
              <a:gd name="connsiteY280" fmla="*/ 2797376 h 5832012"/>
              <a:gd name="connsiteX281" fmla="*/ 380672 w 6184980"/>
              <a:gd name="connsiteY281" fmla="*/ 2804113 h 5832012"/>
              <a:gd name="connsiteX282" fmla="*/ 364505 w 6184980"/>
              <a:gd name="connsiteY282" fmla="*/ 2803649 h 5832012"/>
              <a:gd name="connsiteX283" fmla="*/ 322025 w 6184980"/>
              <a:gd name="connsiteY283" fmla="*/ 2798552 h 5832012"/>
              <a:gd name="connsiteX284" fmla="*/ 316243 w 6184980"/>
              <a:gd name="connsiteY284" fmla="*/ 2798240 h 5832012"/>
              <a:gd name="connsiteX285" fmla="*/ 305641 w 6184980"/>
              <a:gd name="connsiteY285" fmla="*/ 2796525 h 5832012"/>
              <a:gd name="connsiteX286" fmla="*/ 262797 w 6184980"/>
              <a:gd name="connsiteY286" fmla="*/ 2793392 h 5832012"/>
              <a:gd name="connsiteX287" fmla="*/ 242888 w 6184980"/>
              <a:gd name="connsiteY287" fmla="*/ 2784362 h 5832012"/>
              <a:gd name="connsiteX288" fmla="*/ 244786 w 6184980"/>
              <a:gd name="connsiteY288" fmla="*/ 2772778 h 5832012"/>
              <a:gd name="connsiteX289" fmla="*/ 245789 w 6184980"/>
              <a:gd name="connsiteY289" fmla="*/ 2767378 h 5832012"/>
              <a:gd name="connsiteX290" fmla="*/ 256636 w 6184980"/>
              <a:gd name="connsiteY290" fmla="*/ 2751362 h 5832012"/>
              <a:gd name="connsiteX291" fmla="*/ 286460 w 6184980"/>
              <a:gd name="connsiteY291" fmla="*/ 2719316 h 5832012"/>
              <a:gd name="connsiteX292" fmla="*/ 309568 w 6184980"/>
              <a:gd name="connsiteY292" fmla="*/ 2697451 h 5832012"/>
              <a:gd name="connsiteX293" fmla="*/ 352756 w 6184980"/>
              <a:gd name="connsiteY293" fmla="*/ 2668649 h 5832012"/>
              <a:gd name="connsiteX294" fmla="*/ 366290 w 6184980"/>
              <a:gd name="connsiteY294" fmla="*/ 2662783 h 5832012"/>
              <a:gd name="connsiteX295" fmla="*/ 396576 w 6184980"/>
              <a:gd name="connsiteY295" fmla="*/ 2650124 h 5832012"/>
              <a:gd name="connsiteX296" fmla="*/ 397671 w 6184980"/>
              <a:gd name="connsiteY296" fmla="*/ 2644232 h 5832012"/>
              <a:gd name="connsiteX297" fmla="*/ 391653 w 6184980"/>
              <a:gd name="connsiteY297" fmla="*/ 2641083 h 5832012"/>
              <a:gd name="connsiteX298" fmla="*/ 384849 w 6184980"/>
              <a:gd name="connsiteY298" fmla="*/ 2644898 h 5832012"/>
              <a:gd name="connsiteX299" fmla="*/ 375138 w 6184980"/>
              <a:gd name="connsiteY299" fmla="*/ 2643856 h 5832012"/>
              <a:gd name="connsiteX300" fmla="*/ 367013 w 6184980"/>
              <a:gd name="connsiteY300" fmla="*/ 2637014 h 5832012"/>
              <a:gd name="connsiteX301" fmla="*/ 365232 w 6184980"/>
              <a:gd name="connsiteY301" fmla="*/ 2635667 h 5832012"/>
              <a:gd name="connsiteX302" fmla="*/ 310604 w 6184980"/>
              <a:gd name="connsiteY302" fmla="*/ 2665899 h 5832012"/>
              <a:gd name="connsiteX303" fmla="*/ 302548 w 6184980"/>
              <a:gd name="connsiteY303" fmla="*/ 2664149 h 5832012"/>
              <a:gd name="connsiteX304" fmla="*/ 345351 w 6184980"/>
              <a:gd name="connsiteY304" fmla="*/ 2642894 h 5832012"/>
              <a:gd name="connsiteX305" fmla="*/ 364870 w 6184980"/>
              <a:gd name="connsiteY305" fmla="*/ 2630775 h 5832012"/>
              <a:gd name="connsiteX306" fmla="*/ 368167 w 6184980"/>
              <a:gd name="connsiteY306" fmla="*/ 2621229 h 5832012"/>
              <a:gd name="connsiteX307" fmla="*/ 321056 w 6184980"/>
              <a:gd name="connsiteY307" fmla="*/ 2571338 h 5832012"/>
              <a:gd name="connsiteX308" fmla="*/ 343216 w 6184980"/>
              <a:gd name="connsiteY308" fmla="*/ 2587390 h 5832012"/>
              <a:gd name="connsiteX309" fmla="*/ 367806 w 6184980"/>
              <a:gd name="connsiteY309" fmla="*/ 2616337 h 5832012"/>
              <a:gd name="connsiteX310" fmla="*/ 371461 w 6184980"/>
              <a:gd name="connsiteY310" fmla="*/ 2618539 h 5832012"/>
              <a:gd name="connsiteX311" fmla="*/ 375062 w 6184980"/>
              <a:gd name="connsiteY311" fmla="*/ 2616923 h 5832012"/>
              <a:gd name="connsiteX312" fmla="*/ 395756 w 6184980"/>
              <a:gd name="connsiteY312" fmla="*/ 2618989 h 5832012"/>
              <a:gd name="connsiteX313" fmla="*/ 324698 w 6184980"/>
              <a:gd name="connsiteY313" fmla="*/ 2529859 h 5832012"/>
              <a:gd name="connsiteX314" fmla="*/ 321682 w 6184980"/>
              <a:gd name="connsiteY314" fmla="*/ 2524219 h 5832012"/>
              <a:gd name="connsiteX315" fmla="*/ 316650 w 6184980"/>
              <a:gd name="connsiteY315" fmla="*/ 2514396 h 5832012"/>
              <a:gd name="connsiteX316" fmla="*/ 301304 w 6184980"/>
              <a:gd name="connsiteY316" fmla="*/ 2473961 h 5832012"/>
              <a:gd name="connsiteX317" fmla="*/ 296788 w 6184980"/>
              <a:gd name="connsiteY317" fmla="*/ 2451790 h 5832012"/>
              <a:gd name="connsiteX318" fmla="*/ 316129 w 6184980"/>
              <a:gd name="connsiteY318" fmla="*/ 2433796 h 5832012"/>
              <a:gd name="connsiteX319" fmla="*/ 826118 w 6184980"/>
              <a:gd name="connsiteY319" fmla="*/ 2184513 h 5832012"/>
              <a:gd name="connsiteX320" fmla="*/ 843727 w 6184980"/>
              <a:gd name="connsiteY320" fmla="*/ 2185019 h 5832012"/>
              <a:gd name="connsiteX321" fmla="*/ 875302 w 6184980"/>
              <a:gd name="connsiteY321" fmla="*/ 2206068 h 5832012"/>
              <a:gd name="connsiteX322" fmla="*/ 893518 w 6184980"/>
              <a:gd name="connsiteY322" fmla="*/ 2234809 h 5832012"/>
              <a:gd name="connsiteX323" fmla="*/ 908900 w 6184980"/>
              <a:gd name="connsiteY323" fmla="*/ 2195139 h 5832012"/>
              <a:gd name="connsiteX324" fmla="*/ 936022 w 6184980"/>
              <a:gd name="connsiteY324" fmla="*/ 2192306 h 5832012"/>
              <a:gd name="connsiteX325" fmla="*/ 960311 w 6184980"/>
              <a:gd name="connsiteY325" fmla="*/ 2227118 h 5832012"/>
              <a:gd name="connsiteX326" fmla="*/ 935617 w 6184980"/>
              <a:gd name="connsiteY326" fmla="*/ 2263146 h 5832012"/>
              <a:gd name="connsiteX327" fmla="*/ 925498 w 6184980"/>
              <a:gd name="connsiteY327" fmla="*/ 2266789 h 5832012"/>
              <a:gd name="connsiteX328" fmla="*/ 979336 w 6184980"/>
              <a:gd name="connsiteY328" fmla="*/ 2320223 h 5832012"/>
              <a:gd name="connsiteX329" fmla="*/ 935212 w 6184980"/>
              <a:gd name="connsiteY329" fmla="*/ 2333986 h 5832012"/>
              <a:gd name="connsiteX330" fmla="*/ 911329 w 6184980"/>
              <a:gd name="connsiteY330" fmla="*/ 2305245 h 5832012"/>
              <a:gd name="connsiteX331" fmla="*/ 910115 w 6184980"/>
              <a:gd name="connsiteY331" fmla="*/ 2357060 h 5832012"/>
              <a:gd name="connsiteX332" fmla="*/ 870849 w 6184980"/>
              <a:gd name="connsiteY332" fmla="*/ 2389039 h 5832012"/>
              <a:gd name="connsiteX333" fmla="*/ 856681 w 6184980"/>
              <a:gd name="connsiteY333" fmla="*/ 2380133 h 5832012"/>
              <a:gd name="connsiteX334" fmla="*/ 846156 w 6184980"/>
              <a:gd name="connsiteY334" fmla="*/ 2344511 h 5832012"/>
              <a:gd name="connsiteX335" fmla="*/ 850204 w 6184980"/>
              <a:gd name="connsiteY335" fmla="*/ 2329129 h 5832012"/>
              <a:gd name="connsiteX336" fmla="*/ 871659 w 6184980"/>
              <a:gd name="connsiteY336" fmla="*/ 2298768 h 5832012"/>
              <a:gd name="connsiteX337" fmla="*/ 875302 w 6184980"/>
              <a:gd name="connsiteY337" fmla="*/ 2293911 h 5832012"/>
              <a:gd name="connsiteX338" fmla="*/ 871659 w 6184980"/>
              <a:gd name="connsiteY338" fmla="*/ 2295125 h 5832012"/>
              <a:gd name="connsiteX339" fmla="*/ 864777 w 6184980"/>
              <a:gd name="connsiteY339" fmla="*/ 2299173 h 5832012"/>
              <a:gd name="connsiteX340" fmla="*/ 800413 w 6184980"/>
              <a:gd name="connsiteY340" fmla="*/ 2323057 h 5832012"/>
              <a:gd name="connsiteX341" fmla="*/ 769648 w 6184980"/>
              <a:gd name="connsiteY341" fmla="*/ 2298768 h 5832012"/>
              <a:gd name="connsiteX342" fmla="*/ 792722 w 6184980"/>
              <a:gd name="connsiteY342" fmla="*/ 2265575 h 5832012"/>
              <a:gd name="connsiteX343" fmla="*/ 848180 w 6184980"/>
              <a:gd name="connsiteY343" fmla="*/ 2259908 h 5832012"/>
              <a:gd name="connsiteX344" fmla="*/ 864777 w 6184980"/>
              <a:gd name="connsiteY344" fmla="*/ 2261932 h 5832012"/>
              <a:gd name="connsiteX345" fmla="*/ 823892 w 6184980"/>
              <a:gd name="connsiteY345" fmla="*/ 2238858 h 5832012"/>
              <a:gd name="connsiteX346" fmla="*/ 817820 w 6184980"/>
              <a:gd name="connsiteY346" fmla="*/ 2233595 h 5832012"/>
              <a:gd name="connsiteX347" fmla="*/ 813367 w 6184980"/>
              <a:gd name="connsiteY347" fmla="*/ 2229142 h 5832012"/>
              <a:gd name="connsiteX348" fmla="*/ 808509 w 6184980"/>
              <a:gd name="connsiteY348" fmla="*/ 2221856 h 5832012"/>
              <a:gd name="connsiteX349" fmla="*/ 810938 w 6184980"/>
              <a:gd name="connsiteY349" fmla="*/ 2193115 h 5832012"/>
              <a:gd name="connsiteX350" fmla="*/ 826118 w 6184980"/>
              <a:gd name="connsiteY350" fmla="*/ 2184513 h 5832012"/>
              <a:gd name="connsiteX351" fmla="*/ 1898757 w 6184980"/>
              <a:gd name="connsiteY351" fmla="*/ 2097951 h 5832012"/>
              <a:gd name="connsiteX352" fmla="*/ 1881438 w 6184980"/>
              <a:gd name="connsiteY352" fmla="*/ 2100695 h 5832012"/>
              <a:gd name="connsiteX353" fmla="*/ 1823557 w 6184980"/>
              <a:gd name="connsiteY353" fmla="*/ 2112066 h 5832012"/>
              <a:gd name="connsiteX354" fmla="*/ 1853877 w 6184980"/>
              <a:gd name="connsiteY354" fmla="*/ 2117142 h 5832012"/>
              <a:gd name="connsiteX355" fmla="*/ 1895697 w 6184980"/>
              <a:gd name="connsiteY355" fmla="*/ 2103053 h 5832012"/>
              <a:gd name="connsiteX356" fmla="*/ 605954 w 6184980"/>
              <a:gd name="connsiteY356" fmla="*/ 1643007 h 5832012"/>
              <a:gd name="connsiteX357" fmla="*/ 618479 w 6184980"/>
              <a:gd name="connsiteY357" fmla="*/ 1643695 h 5832012"/>
              <a:gd name="connsiteX358" fmla="*/ 653307 w 6184980"/>
              <a:gd name="connsiteY358" fmla="*/ 1649805 h 5832012"/>
              <a:gd name="connsiteX359" fmla="*/ 661250 w 6184980"/>
              <a:gd name="connsiteY359" fmla="*/ 1656526 h 5832012"/>
              <a:gd name="connsiteX360" fmla="*/ 669193 w 6184980"/>
              <a:gd name="connsiteY360" fmla="*/ 1679133 h 5832012"/>
              <a:gd name="connsiteX361" fmla="*/ 622756 w 6184980"/>
              <a:gd name="connsiteY361" fmla="*/ 1743289 h 5832012"/>
              <a:gd name="connsiteX362" fmla="*/ 564100 w 6184980"/>
              <a:gd name="connsiteY362" fmla="*/ 1736568 h 5832012"/>
              <a:gd name="connsiteX363" fmla="*/ 543937 w 6184980"/>
              <a:gd name="connsiteY363" fmla="*/ 1733513 h 5832012"/>
              <a:gd name="connsiteX364" fmla="*/ 550658 w 6184980"/>
              <a:gd name="connsiteY364" fmla="*/ 1718237 h 5832012"/>
              <a:gd name="connsiteX365" fmla="*/ 538438 w 6184980"/>
              <a:gd name="connsiteY365" fmla="*/ 1714571 h 5832012"/>
              <a:gd name="connsiteX366" fmla="*/ 554324 w 6184980"/>
              <a:gd name="connsiteY366" fmla="*/ 1674856 h 5832012"/>
              <a:gd name="connsiteX367" fmla="*/ 570821 w 6184980"/>
              <a:gd name="connsiteY367" fmla="*/ 1652860 h 5832012"/>
              <a:gd name="connsiteX368" fmla="*/ 576931 w 6184980"/>
              <a:gd name="connsiteY368" fmla="*/ 1655915 h 5832012"/>
              <a:gd name="connsiteX369" fmla="*/ 595261 w 6184980"/>
              <a:gd name="connsiteY369" fmla="*/ 1649194 h 5832012"/>
              <a:gd name="connsiteX370" fmla="*/ 605954 w 6184980"/>
              <a:gd name="connsiteY370" fmla="*/ 1643007 h 5832012"/>
              <a:gd name="connsiteX371" fmla="*/ 1001460 w 6184980"/>
              <a:gd name="connsiteY371" fmla="*/ 1559429 h 5832012"/>
              <a:gd name="connsiteX372" fmla="*/ 1013274 w 6184980"/>
              <a:gd name="connsiteY372" fmla="*/ 1572521 h 5832012"/>
              <a:gd name="connsiteX373" fmla="*/ 1014203 w 6184980"/>
              <a:gd name="connsiteY373" fmla="*/ 1599479 h 5832012"/>
              <a:gd name="connsiteX374" fmla="*/ 1011724 w 6184980"/>
              <a:gd name="connsiteY374" fmla="*/ 1611564 h 5832012"/>
              <a:gd name="connsiteX375" fmla="*/ 1010795 w 6184980"/>
              <a:gd name="connsiteY375" fmla="*/ 1617761 h 5832012"/>
              <a:gd name="connsiteX376" fmla="*/ 1015443 w 6184980"/>
              <a:gd name="connsiteY376" fmla="*/ 1613422 h 5832012"/>
              <a:gd name="connsiteX377" fmla="*/ 1018851 w 6184980"/>
              <a:gd name="connsiteY377" fmla="*/ 1609704 h 5832012"/>
              <a:gd name="connsiteX378" fmla="*/ 1022570 w 6184980"/>
              <a:gd name="connsiteY378" fmla="*/ 1604437 h 5832012"/>
              <a:gd name="connsiteX379" fmla="*/ 1029387 w 6184980"/>
              <a:gd name="connsiteY379" fmla="*/ 1597000 h 5832012"/>
              <a:gd name="connsiteX380" fmla="*/ 1072458 w 6184980"/>
              <a:gd name="connsiteY380" fmla="*/ 1581507 h 5832012"/>
              <a:gd name="connsiteX381" fmla="*/ 1085162 w 6184980"/>
              <a:gd name="connsiteY381" fmla="*/ 1601028 h 5832012"/>
              <a:gd name="connsiteX382" fmla="*/ 1071218 w 6184980"/>
              <a:gd name="connsiteY382" fmla="*/ 1626437 h 5832012"/>
              <a:gd name="connsiteX383" fmla="*/ 1034344 w 6184980"/>
              <a:gd name="connsiteY383" fmla="*/ 1644099 h 5832012"/>
              <a:gd name="connsiteX384" fmla="*/ 1029077 w 6184980"/>
              <a:gd name="connsiteY384" fmla="*/ 1644409 h 5832012"/>
              <a:gd name="connsiteX385" fmla="*/ 1053246 w 6184980"/>
              <a:gd name="connsiteY385" fmla="*/ 1647198 h 5832012"/>
              <a:gd name="connsiteX386" fmla="*/ 1083303 w 6184980"/>
              <a:gd name="connsiteY386" fmla="*/ 1668268 h 5832012"/>
              <a:gd name="connsiteX387" fmla="*/ 1083303 w 6184980"/>
              <a:gd name="connsiteY387" fmla="*/ 1677254 h 5832012"/>
              <a:gd name="connsiteX388" fmla="*/ 1082683 w 6184980"/>
              <a:gd name="connsiteY388" fmla="*/ 1681592 h 5832012"/>
              <a:gd name="connsiteX389" fmla="*/ 1040542 w 6184980"/>
              <a:gd name="connsiteY389" fmla="*/ 1695846 h 5832012"/>
              <a:gd name="connsiteX390" fmla="*/ 1022880 w 6184980"/>
              <a:gd name="connsiteY390" fmla="*/ 1684691 h 5832012"/>
              <a:gd name="connsiteX391" fmla="*/ 1022570 w 6184980"/>
              <a:gd name="connsiteY391" fmla="*/ 1683451 h 5832012"/>
              <a:gd name="connsiteX392" fmla="*/ 1010485 w 6184980"/>
              <a:gd name="connsiteY392" fmla="*/ 1671987 h 5832012"/>
              <a:gd name="connsiteX393" fmla="*/ 1008316 w 6184980"/>
              <a:gd name="connsiteY393" fmla="*/ 1668268 h 5832012"/>
              <a:gd name="connsiteX394" fmla="*/ 1012344 w 6184980"/>
              <a:gd name="connsiteY394" fmla="*/ 1675395 h 5832012"/>
              <a:gd name="connsiteX395" fmla="*/ 1015443 w 6184980"/>
              <a:gd name="connsiteY395" fmla="*/ 1697705 h 5832012"/>
              <a:gd name="connsiteX396" fmla="*/ 1015443 w 6184980"/>
              <a:gd name="connsiteY396" fmla="*/ 1698944 h 5832012"/>
              <a:gd name="connsiteX397" fmla="*/ 1014203 w 6184980"/>
              <a:gd name="connsiteY397" fmla="*/ 1701113 h 5832012"/>
              <a:gd name="connsiteX398" fmla="*/ 995612 w 6184980"/>
              <a:gd name="connsiteY398" fmla="*/ 1719705 h 5832012"/>
              <a:gd name="connsiteX399" fmla="*/ 969583 w 6184980"/>
              <a:gd name="connsiteY399" fmla="*/ 1695226 h 5832012"/>
              <a:gd name="connsiteX400" fmla="*/ 980428 w 6184980"/>
              <a:gd name="connsiteY400" fmla="*/ 1665479 h 5832012"/>
              <a:gd name="connsiteX401" fmla="*/ 983527 w 6184980"/>
              <a:gd name="connsiteY401" fmla="*/ 1659902 h 5832012"/>
              <a:gd name="connsiteX402" fmla="*/ 978569 w 6184980"/>
              <a:gd name="connsiteY402" fmla="*/ 1661761 h 5832012"/>
              <a:gd name="connsiteX403" fmla="*/ 942935 w 6184980"/>
              <a:gd name="connsiteY403" fmla="*/ 1661761 h 5832012"/>
              <a:gd name="connsiteX404" fmla="*/ 934569 w 6184980"/>
              <a:gd name="connsiteY404" fmla="*/ 1632634 h 5832012"/>
              <a:gd name="connsiteX405" fmla="*/ 955020 w 6184980"/>
              <a:gd name="connsiteY405" fmla="*/ 1617761 h 5832012"/>
              <a:gd name="connsiteX406" fmla="*/ 964006 w 6184980"/>
              <a:gd name="connsiteY406" fmla="*/ 1620859 h 5832012"/>
              <a:gd name="connsiteX407" fmla="*/ 965865 w 6184980"/>
              <a:gd name="connsiteY407" fmla="*/ 1621169 h 5832012"/>
              <a:gd name="connsiteX408" fmla="*/ 981978 w 6184980"/>
              <a:gd name="connsiteY408" fmla="*/ 1630775 h 5832012"/>
              <a:gd name="connsiteX409" fmla="*/ 983837 w 6184980"/>
              <a:gd name="connsiteY409" fmla="*/ 1632324 h 5832012"/>
              <a:gd name="connsiteX410" fmla="*/ 982597 w 6184980"/>
              <a:gd name="connsiteY410" fmla="*/ 1631085 h 5832012"/>
              <a:gd name="connsiteX411" fmla="*/ 973302 w 6184980"/>
              <a:gd name="connsiteY411" fmla="*/ 1613112 h 5832012"/>
              <a:gd name="connsiteX412" fmla="*/ 971132 w 6184980"/>
              <a:gd name="connsiteY412" fmla="*/ 1581197 h 5832012"/>
              <a:gd name="connsiteX413" fmla="*/ 983837 w 6184980"/>
              <a:gd name="connsiteY413" fmla="*/ 1562605 h 5832012"/>
              <a:gd name="connsiteX414" fmla="*/ 1001460 w 6184980"/>
              <a:gd name="connsiteY414" fmla="*/ 1559429 h 5832012"/>
              <a:gd name="connsiteX415" fmla="*/ 473596 w 6184980"/>
              <a:gd name="connsiteY415" fmla="*/ 1387187 h 5832012"/>
              <a:gd name="connsiteX416" fmla="*/ 498266 w 6184980"/>
              <a:gd name="connsiteY416" fmla="*/ 1390013 h 5832012"/>
              <a:gd name="connsiteX417" fmla="*/ 517818 w 6184980"/>
              <a:gd name="connsiteY417" fmla="*/ 1408954 h 5832012"/>
              <a:gd name="connsiteX418" fmla="*/ 526983 w 6184980"/>
              <a:gd name="connsiteY418" fmla="*/ 1416286 h 5832012"/>
              <a:gd name="connsiteX419" fmla="*/ 528663 w 6184980"/>
              <a:gd name="connsiteY419" fmla="*/ 1432249 h 5832012"/>
              <a:gd name="connsiteX420" fmla="*/ 533703 w 6184980"/>
              <a:gd name="connsiteY420" fmla="*/ 1443989 h 5832012"/>
              <a:gd name="connsiteX421" fmla="*/ 533703 w 6184980"/>
              <a:gd name="connsiteY421" fmla="*/ 1441337 h 5832012"/>
              <a:gd name="connsiteX422" fmla="*/ 551422 w 6184980"/>
              <a:gd name="connsiteY422" fmla="*/ 1434005 h 5832012"/>
              <a:gd name="connsiteX423" fmla="*/ 564865 w 6184980"/>
              <a:gd name="connsiteY423" fmla="*/ 1427284 h 5832012"/>
              <a:gd name="connsiteX424" fmla="*/ 592971 w 6184980"/>
              <a:gd name="connsiteY424" fmla="*/ 1432783 h 5832012"/>
              <a:gd name="connsiteX425" fmla="*/ 624132 w 6184980"/>
              <a:gd name="connsiteY425" fmla="*/ 1507937 h 5832012"/>
              <a:gd name="connsiteX426" fmla="*/ 572197 w 6184980"/>
              <a:gd name="connsiteY426" fmla="*/ 1531766 h 5832012"/>
              <a:gd name="connsiteX427" fmla="*/ 515373 w 6184980"/>
              <a:gd name="connsiteY427" fmla="*/ 1490828 h 5832012"/>
              <a:gd name="connsiteX428" fmla="*/ 512929 w 6184980"/>
              <a:gd name="connsiteY428" fmla="*/ 1484718 h 5832012"/>
              <a:gd name="connsiteX429" fmla="*/ 511960 w 6184980"/>
              <a:gd name="connsiteY429" fmla="*/ 1480844 h 5832012"/>
              <a:gd name="connsiteX430" fmla="*/ 511708 w 6184980"/>
              <a:gd name="connsiteY430" fmla="*/ 1481664 h 5832012"/>
              <a:gd name="connsiteX431" fmla="*/ 509875 w 6184980"/>
              <a:gd name="connsiteY431" fmla="*/ 1482886 h 5832012"/>
              <a:gd name="connsiteX432" fmla="*/ 474436 w 6184980"/>
              <a:gd name="connsiteY432" fmla="*/ 1493884 h 5832012"/>
              <a:gd name="connsiteX433" fmla="*/ 427389 w 6184980"/>
              <a:gd name="connsiteY433" fmla="*/ 1480442 h 5832012"/>
              <a:gd name="connsiteX434" fmla="*/ 415169 w 6184980"/>
              <a:gd name="connsiteY434" fmla="*/ 1432173 h 5832012"/>
              <a:gd name="connsiteX435" fmla="*/ 449385 w 6184980"/>
              <a:gd name="connsiteY435" fmla="*/ 1387569 h 5832012"/>
              <a:gd name="connsiteX436" fmla="*/ 473596 w 6184980"/>
              <a:gd name="connsiteY436" fmla="*/ 1387187 h 5832012"/>
              <a:gd name="connsiteX437" fmla="*/ 829830 w 6184980"/>
              <a:gd name="connsiteY437" fmla="*/ 1113782 h 5832012"/>
              <a:gd name="connsiteX438" fmla="*/ 852638 w 6184980"/>
              <a:gd name="connsiteY438" fmla="*/ 1114437 h 5832012"/>
              <a:gd name="connsiteX439" fmla="*/ 893536 w 6184980"/>
              <a:gd name="connsiteY439" fmla="*/ 1141703 h 5832012"/>
              <a:gd name="connsiteX440" fmla="*/ 917132 w 6184980"/>
              <a:gd name="connsiteY440" fmla="*/ 1178931 h 5832012"/>
              <a:gd name="connsiteX441" fmla="*/ 937056 w 6184980"/>
              <a:gd name="connsiteY441" fmla="*/ 1127546 h 5832012"/>
              <a:gd name="connsiteX442" fmla="*/ 972187 w 6184980"/>
              <a:gd name="connsiteY442" fmla="*/ 1123876 h 5832012"/>
              <a:gd name="connsiteX443" fmla="*/ 1003647 w 6184980"/>
              <a:gd name="connsiteY443" fmla="*/ 1168968 h 5832012"/>
              <a:gd name="connsiteX444" fmla="*/ 971662 w 6184980"/>
              <a:gd name="connsiteY444" fmla="*/ 1215634 h 5832012"/>
              <a:gd name="connsiteX445" fmla="*/ 958554 w 6184980"/>
              <a:gd name="connsiteY445" fmla="*/ 1220353 h 5832012"/>
              <a:gd name="connsiteX446" fmla="*/ 1028291 w 6184980"/>
              <a:gd name="connsiteY446" fmla="*/ 1289565 h 5832012"/>
              <a:gd name="connsiteX447" fmla="*/ 971138 w 6184980"/>
              <a:gd name="connsiteY447" fmla="*/ 1307392 h 5832012"/>
              <a:gd name="connsiteX448" fmla="*/ 940202 w 6184980"/>
              <a:gd name="connsiteY448" fmla="*/ 1270165 h 5832012"/>
              <a:gd name="connsiteX449" fmla="*/ 938629 w 6184980"/>
              <a:gd name="connsiteY449" fmla="*/ 1337279 h 5832012"/>
              <a:gd name="connsiteX450" fmla="*/ 887769 w 6184980"/>
              <a:gd name="connsiteY450" fmla="*/ 1378702 h 5832012"/>
              <a:gd name="connsiteX451" fmla="*/ 869417 w 6184980"/>
              <a:gd name="connsiteY451" fmla="*/ 1367167 h 5832012"/>
              <a:gd name="connsiteX452" fmla="*/ 855784 w 6184980"/>
              <a:gd name="connsiteY452" fmla="*/ 1321025 h 5832012"/>
              <a:gd name="connsiteX453" fmla="*/ 861028 w 6184980"/>
              <a:gd name="connsiteY453" fmla="*/ 1301101 h 5832012"/>
              <a:gd name="connsiteX454" fmla="*/ 888817 w 6184980"/>
              <a:gd name="connsiteY454" fmla="*/ 1261775 h 5832012"/>
              <a:gd name="connsiteX455" fmla="*/ 893536 w 6184980"/>
              <a:gd name="connsiteY455" fmla="*/ 1255484 h 5832012"/>
              <a:gd name="connsiteX456" fmla="*/ 888817 w 6184980"/>
              <a:gd name="connsiteY456" fmla="*/ 1257057 h 5832012"/>
              <a:gd name="connsiteX457" fmla="*/ 879904 w 6184980"/>
              <a:gd name="connsiteY457" fmla="*/ 1262300 h 5832012"/>
              <a:gd name="connsiteX458" fmla="*/ 796534 w 6184980"/>
              <a:gd name="connsiteY458" fmla="*/ 1293236 h 5832012"/>
              <a:gd name="connsiteX459" fmla="*/ 756685 w 6184980"/>
              <a:gd name="connsiteY459" fmla="*/ 1261775 h 5832012"/>
              <a:gd name="connsiteX460" fmla="*/ 786572 w 6184980"/>
              <a:gd name="connsiteY460" fmla="*/ 1218780 h 5832012"/>
              <a:gd name="connsiteX461" fmla="*/ 858406 w 6184980"/>
              <a:gd name="connsiteY461" fmla="*/ 1211439 h 5832012"/>
              <a:gd name="connsiteX462" fmla="*/ 879904 w 6184980"/>
              <a:gd name="connsiteY462" fmla="*/ 1214061 h 5832012"/>
              <a:gd name="connsiteX463" fmla="*/ 826946 w 6184980"/>
              <a:gd name="connsiteY463" fmla="*/ 1184174 h 5832012"/>
              <a:gd name="connsiteX464" fmla="*/ 819081 w 6184980"/>
              <a:gd name="connsiteY464" fmla="*/ 1177358 h 5832012"/>
              <a:gd name="connsiteX465" fmla="*/ 813313 w 6184980"/>
              <a:gd name="connsiteY465" fmla="*/ 1171590 h 5832012"/>
              <a:gd name="connsiteX466" fmla="*/ 807021 w 6184980"/>
              <a:gd name="connsiteY466" fmla="*/ 1162152 h 5832012"/>
              <a:gd name="connsiteX467" fmla="*/ 810167 w 6184980"/>
              <a:gd name="connsiteY467" fmla="*/ 1124924 h 5832012"/>
              <a:gd name="connsiteX468" fmla="*/ 829830 w 6184980"/>
              <a:gd name="connsiteY468" fmla="*/ 1113782 h 5832012"/>
              <a:gd name="connsiteX469" fmla="*/ 111076 w 6184980"/>
              <a:gd name="connsiteY469" fmla="*/ 665373 h 5832012"/>
              <a:gd name="connsiteX470" fmla="*/ 137655 w 6184980"/>
              <a:gd name="connsiteY470" fmla="*/ 666137 h 5832012"/>
              <a:gd name="connsiteX471" fmla="*/ 185313 w 6184980"/>
              <a:gd name="connsiteY471" fmla="*/ 697909 h 5832012"/>
              <a:gd name="connsiteX472" fmla="*/ 212809 w 6184980"/>
              <a:gd name="connsiteY472" fmla="*/ 741290 h 5832012"/>
              <a:gd name="connsiteX473" fmla="*/ 236026 w 6184980"/>
              <a:gd name="connsiteY473" fmla="*/ 681412 h 5832012"/>
              <a:gd name="connsiteX474" fmla="*/ 276964 w 6184980"/>
              <a:gd name="connsiteY474" fmla="*/ 677135 h 5832012"/>
              <a:gd name="connsiteX475" fmla="*/ 313624 w 6184980"/>
              <a:gd name="connsiteY475" fmla="*/ 729681 h 5832012"/>
              <a:gd name="connsiteX476" fmla="*/ 276353 w 6184980"/>
              <a:gd name="connsiteY476" fmla="*/ 784061 h 5832012"/>
              <a:gd name="connsiteX477" fmla="*/ 261078 w 6184980"/>
              <a:gd name="connsiteY477" fmla="*/ 789560 h 5832012"/>
              <a:gd name="connsiteX478" fmla="*/ 342342 w 6184980"/>
              <a:gd name="connsiteY478" fmla="*/ 870212 h 5832012"/>
              <a:gd name="connsiteX479" fmla="*/ 275741 w 6184980"/>
              <a:gd name="connsiteY479" fmla="*/ 890986 h 5832012"/>
              <a:gd name="connsiteX480" fmla="*/ 239692 w 6184980"/>
              <a:gd name="connsiteY480" fmla="*/ 847605 h 5832012"/>
              <a:gd name="connsiteX481" fmla="*/ 237859 w 6184980"/>
              <a:gd name="connsiteY481" fmla="*/ 925813 h 5832012"/>
              <a:gd name="connsiteX482" fmla="*/ 178592 w 6184980"/>
              <a:gd name="connsiteY482" fmla="*/ 974084 h 5832012"/>
              <a:gd name="connsiteX483" fmla="*/ 157207 w 6184980"/>
              <a:gd name="connsiteY483" fmla="*/ 960641 h 5832012"/>
              <a:gd name="connsiteX484" fmla="*/ 141321 w 6184980"/>
              <a:gd name="connsiteY484" fmla="*/ 906873 h 5832012"/>
              <a:gd name="connsiteX485" fmla="*/ 147431 w 6184980"/>
              <a:gd name="connsiteY485" fmla="*/ 883655 h 5832012"/>
              <a:gd name="connsiteX486" fmla="*/ 179814 w 6184980"/>
              <a:gd name="connsiteY486" fmla="*/ 837829 h 5832012"/>
              <a:gd name="connsiteX487" fmla="*/ 185313 w 6184980"/>
              <a:gd name="connsiteY487" fmla="*/ 830497 h 5832012"/>
              <a:gd name="connsiteX488" fmla="*/ 179814 w 6184980"/>
              <a:gd name="connsiteY488" fmla="*/ 832330 h 5832012"/>
              <a:gd name="connsiteX489" fmla="*/ 169427 w 6184980"/>
              <a:gd name="connsiteY489" fmla="*/ 838440 h 5832012"/>
              <a:gd name="connsiteX490" fmla="*/ 72277 w 6184980"/>
              <a:gd name="connsiteY490" fmla="*/ 874489 h 5832012"/>
              <a:gd name="connsiteX491" fmla="*/ 25841 w 6184980"/>
              <a:gd name="connsiteY491" fmla="*/ 837829 h 5832012"/>
              <a:gd name="connsiteX492" fmla="*/ 60668 w 6184980"/>
              <a:gd name="connsiteY492" fmla="*/ 787727 h 5832012"/>
              <a:gd name="connsiteX493" fmla="*/ 144375 w 6184980"/>
              <a:gd name="connsiteY493" fmla="*/ 779172 h 5832012"/>
              <a:gd name="connsiteX494" fmla="*/ 169427 w 6184980"/>
              <a:gd name="connsiteY494" fmla="*/ 782228 h 5832012"/>
              <a:gd name="connsiteX495" fmla="*/ 107716 w 6184980"/>
              <a:gd name="connsiteY495" fmla="*/ 747400 h 5832012"/>
              <a:gd name="connsiteX496" fmla="*/ 98550 w 6184980"/>
              <a:gd name="connsiteY496" fmla="*/ 739457 h 5832012"/>
              <a:gd name="connsiteX497" fmla="*/ 91830 w 6184980"/>
              <a:gd name="connsiteY497" fmla="*/ 732736 h 5832012"/>
              <a:gd name="connsiteX498" fmla="*/ 84497 w 6184980"/>
              <a:gd name="connsiteY498" fmla="*/ 721738 h 5832012"/>
              <a:gd name="connsiteX499" fmla="*/ 88163 w 6184980"/>
              <a:gd name="connsiteY499" fmla="*/ 678357 h 5832012"/>
              <a:gd name="connsiteX500" fmla="*/ 111076 w 6184980"/>
              <a:gd name="connsiteY500" fmla="*/ 665373 h 5832012"/>
              <a:gd name="connsiteX501" fmla="*/ 1029226 w 6184980"/>
              <a:gd name="connsiteY501" fmla="*/ 524410 h 5832012"/>
              <a:gd name="connsiteX502" fmla="*/ 1048129 w 6184980"/>
              <a:gd name="connsiteY502" fmla="*/ 538760 h 5832012"/>
              <a:gd name="connsiteX503" fmla="*/ 1059738 w 6184980"/>
              <a:gd name="connsiteY503" fmla="*/ 544258 h 5832012"/>
              <a:gd name="connsiteX504" fmla="*/ 1133060 w 6184980"/>
              <a:gd name="connsiteY504" fmla="*/ 607192 h 5832012"/>
              <a:gd name="connsiteX505" fmla="*/ 1162388 w 6184980"/>
              <a:gd name="connsiteY505" fmla="*/ 634687 h 5832012"/>
              <a:gd name="connsiteX506" fmla="*/ 1257705 w 6184980"/>
              <a:gd name="connsiteY506" fmla="*/ 714729 h 5832012"/>
              <a:gd name="connsiteX507" fmla="*/ 1264425 w 6184980"/>
              <a:gd name="connsiteY507" fmla="*/ 727560 h 5832012"/>
              <a:gd name="connsiteX508" fmla="*/ 1270535 w 6184980"/>
              <a:gd name="connsiteY508" fmla="*/ 731837 h 5832012"/>
              <a:gd name="connsiteX509" fmla="*/ 1278479 w 6184980"/>
              <a:gd name="connsiteY509" fmla="*/ 736114 h 5832012"/>
              <a:gd name="connsiteX510" fmla="*/ 1320639 w 6184980"/>
              <a:gd name="connsiteY510" fmla="*/ 762999 h 5832012"/>
              <a:gd name="connsiteX511" fmla="*/ 1328582 w 6184980"/>
              <a:gd name="connsiteY511" fmla="*/ 764220 h 5832012"/>
              <a:gd name="connsiteX512" fmla="*/ 1382961 w 6184980"/>
              <a:gd name="connsiteY512" fmla="*/ 825932 h 5832012"/>
              <a:gd name="connsiteX513" fmla="*/ 1392126 w 6184980"/>
              <a:gd name="connsiteY513" fmla="*/ 838153 h 5832012"/>
              <a:gd name="connsiteX514" fmla="*/ 1312695 w 6184980"/>
              <a:gd name="connsiteY514" fmla="*/ 808213 h 5832012"/>
              <a:gd name="connsiteX515" fmla="*/ 1267481 w 6184980"/>
              <a:gd name="connsiteY515" fmla="*/ 763610 h 5832012"/>
              <a:gd name="connsiteX516" fmla="*/ 1161777 w 6184980"/>
              <a:gd name="connsiteY516" fmla="*/ 704953 h 5832012"/>
              <a:gd name="connsiteX517" fmla="*/ 1101287 w 6184980"/>
              <a:gd name="connsiteY517" fmla="*/ 677457 h 5832012"/>
              <a:gd name="connsiteX518" fmla="*/ 1047518 w 6184980"/>
              <a:gd name="connsiteY518" fmla="*/ 655462 h 5832012"/>
              <a:gd name="connsiteX519" fmla="*/ 977864 w 6184980"/>
              <a:gd name="connsiteY519" fmla="*/ 595583 h 5832012"/>
              <a:gd name="connsiteX520" fmla="*/ 991916 w 6184980"/>
              <a:gd name="connsiteY520" fmla="*/ 588251 h 5832012"/>
              <a:gd name="connsiteX521" fmla="*/ 1033465 w 6184980"/>
              <a:gd name="connsiteY521" fmla="*/ 598638 h 5832012"/>
              <a:gd name="connsiteX522" fmla="*/ 1052406 w 6184980"/>
              <a:gd name="connsiteY522" fmla="*/ 592528 h 5832012"/>
              <a:gd name="connsiteX523" fmla="*/ 1048129 w 6184980"/>
              <a:gd name="connsiteY523" fmla="*/ 576642 h 5832012"/>
              <a:gd name="connsiteX524" fmla="*/ 1033465 w 6184980"/>
              <a:gd name="connsiteY524" fmla="*/ 553424 h 5832012"/>
              <a:gd name="connsiteX525" fmla="*/ 1024911 w 6184980"/>
              <a:gd name="connsiteY525" fmla="*/ 543037 h 5832012"/>
              <a:gd name="connsiteX526" fmla="*/ 1020023 w 6184980"/>
              <a:gd name="connsiteY526" fmla="*/ 525928 h 5832012"/>
              <a:gd name="connsiteX527" fmla="*/ 1029226 w 6184980"/>
              <a:gd name="connsiteY527" fmla="*/ 524410 h 5832012"/>
              <a:gd name="connsiteX528" fmla="*/ 772336 w 6184980"/>
              <a:gd name="connsiteY528" fmla="*/ 460628 h 5832012"/>
              <a:gd name="connsiteX529" fmla="*/ 781730 w 6184980"/>
              <a:gd name="connsiteY529" fmla="*/ 461774 h 5832012"/>
              <a:gd name="connsiteX530" fmla="*/ 870937 w 6184980"/>
              <a:gd name="connsiteY530" fmla="*/ 493546 h 5832012"/>
              <a:gd name="connsiteX531" fmla="*/ 921651 w 6184980"/>
              <a:gd name="connsiteY531" fmla="*/ 530818 h 5832012"/>
              <a:gd name="connsiteX532" fmla="*/ 913096 w 6184980"/>
              <a:gd name="connsiteY532" fmla="*/ 539372 h 5832012"/>
              <a:gd name="connsiteX533" fmla="*/ 872770 w 6184980"/>
              <a:gd name="connsiteY533" fmla="*/ 524097 h 5832012"/>
              <a:gd name="connsiteX534" fmla="*/ 844053 w 6184980"/>
              <a:gd name="connsiteY534" fmla="*/ 511265 h 5832012"/>
              <a:gd name="connsiteX535" fmla="*/ 776231 w 6184980"/>
              <a:gd name="connsiteY535" fmla="*/ 477048 h 5832012"/>
              <a:gd name="connsiteX536" fmla="*/ 765233 w 6184980"/>
              <a:gd name="connsiteY536" fmla="*/ 465439 h 5832012"/>
              <a:gd name="connsiteX537" fmla="*/ 772336 w 6184980"/>
              <a:gd name="connsiteY537" fmla="*/ 460628 h 5832012"/>
              <a:gd name="connsiteX538" fmla="*/ 1440605 w 6184980"/>
              <a:gd name="connsiteY538" fmla="*/ 352967 h 5832012"/>
              <a:gd name="connsiteX539" fmla="*/ 1490097 w 6184980"/>
              <a:gd name="connsiteY539" fmla="*/ 384739 h 5832012"/>
              <a:gd name="connsiteX540" fmla="*/ 1496819 w 6184980"/>
              <a:gd name="connsiteY540" fmla="*/ 398792 h 5832012"/>
              <a:gd name="connsiteX541" fmla="*/ 1501706 w 6184980"/>
              <a:gd name="connsiteY541" fmla="*/ 436063 h 5832012"/>
              <a:gd name="connsiteX542" fmla="*/ 1495596 w 6184980"/>
              <a:gd name="connsiteY542" fmla="*/ 451949 h 5832012"/>
              <a:gd name="connsiteX543" fmla="*/ 1499873 w 6184980"/>
              <a:gd name="connsiteY543" fmla="*/ 466002 h 5832012"/>
              <a:gd name="connsiteX544" fmla="*/ 1471767 w 6184980"/>
              <a:gd name="connsiteY544" fmla="*/ 496552 h 5832012"/>
              <a:gd name="connsiteX545" fmla="*/ 1520037 w 6184980"/>
              <a:gd name="connsiteY545" fmla="*/ 472723 h 5832012"/>
              <a:gd name="connsiteX546" fmla="*/ 1568917 w 6184980"/>
              <a:gd name="connsiteY546" fmla="*/ 513660 h 5832012"/>
              <a:gd name="connsiteX547" fmla="*/ 1487042 w 6184980"/>
              <a:gd name="connsiteY547" fmla="*/ 560097 h 5832012"/>
              <a:gd name="connsiteX548" fmla="*/ 1468101 w 6184980"/>
              <a:gd name="connsiteY548" fmla="*/ 552154 h 5832012"/>
              <a:gd name="connsiteX549" fmla="*/ 1498652 w 6184980"/>
              <a:gd name="connsiteY549" fmla="*/ 608977 h 5832012"/>
              <a:gd name="connsiteX550" fmla="*/ 1518204 w 6184980"/>
              <a:gd name="connsiteY550" fmla="*/ 620586 h 5832012"/>
              <a:gd name="connsiteX551" fmla="*/ 1497429 w 6184980"/>
              <a:gd name="connsiteY551" fmla="*/ 640749 h 5832012"/>
              <a:gd name="connsiteX552" fmla="*/ 1468712 w 6184980"/>
              <a:gd name="connsiteY552" fmla="*/ 668856 h 5832012"/>
              <a:gd name="connsiteX553" fmla="*/ 1427775 w 6184980"/>
              <a:gd name="connsiteY553" fmla="*/ 665801 h 5832012"/>
              <a:gd name="connsiteX554" fmla="*/ 1410666 w 6184980"/>
              <a:gd name="connsiteY554" fmla="*/ 614476 h 5832012"/>
              <a:gd name="connsiteX555" fmla="*/ 1413722 w 6184980"/>
              <a:gd name="connsiteY555" fmla="*/ 595535 h 5832012"/>
              <a:gd name="connsiteX556" fmla="*/ 1416089 w 6184980"/>
              <a:gd name="connsiteY556" fmla="*/ 582169 h 5832012"/>
              <a:gd name="connsiteX557" fmla="*/ 1419813 w 6184980"/>
              <a:gd name="connsiteY557" fmla="*/ 571150 h 5832012"/>
              <a:gd name="connsiteX558" fmla="*/ 1420442 w 6184980"/>
              <a:gd name="connsiteY558" fmla="*/ 570484 h 5832012"/>
              <a:gd name="connsiteX559" fmla="*/ 1420442 w 6184980"/>
              <a:gd name="connsiteY559" fmla="*/ 568651 h 5832012"/>
              <a:gd name="connsiteX560" fmla="*/ 1419832 w 6184980"/>
              <a:gd name="connsiteY560" fmla="*/ 571094 h 5832012"/>
              <a:gd name="connsiteX561" fmla="*/ 1419813 w 6184980"/>
              <a:gd name="connsiteY561" fmla="*/ 571150 h 5832012"/>
              <a:gd name="connsiteX562" fmla="*/ 1410056 w 6184980"/>
              <a:gd name="connsiteY562" fmla="*/ 581482 h 5832012"/>
              <a:gd name="connsiteX563" fmla="*/ 1343456 w 6184980"/>
              <a:gd name="connsiteY563" fmla="*/ 626085 h 5832012"/>
              <a:gd name="connsiteX564" fmla="*/ 1309240 w 6184980"/>
              <a:gd name="connsiteY564" fmla="*/ 624252 h 5832012"/>
              <a:gd name="connsiteX565" fmla="*/ 1275022 w 6184980"/>
              <a:gd name="connsiteY565" fmla="*/ 585759 h 5832012"/>
              <a:gd name="connsiteX566" fmla="*/ 1300074 w 6184980"/>
              <a:gd name="connsiteY566" fmla="*/ 544821 h 5832012"/>
              <a:gd name="connsiteX567" fmla="*/ 1371562 w 6184980"/>
              <a:gd name="connsiteY567" fmla="*/ 525269 h 5832012"/>
              <a:gd name="connsiteX568" fmla="*/ 1389893 w 6184980"/>
              <a:gd name="connsiteY568" fmla="*/ 522825 h 5832012"/>
              <a:gd name="connsiteX569" fmla="*/ 1370951 w 6184980"/>
              <a:gd name="connsiteY569" fmla="*/ 518548 h 5832012"/>
              <a:gd name="connsiteX570" fmla="*/ 1294575 w 6184980"/>
              <a:gd name="connsiteY570" fmla="*/ 479444 h 5832012"/>
              <a:gd name="connsiteX571" fmla="*/ 1279911 w 6184980"/>
              <a:gd name="connsiteY571" fmla="*/ 412845 h 5832012"/>
              <a:gd name="connsiteX572" fmla="*/ 1344066 w 6184980"/>
              <a:gd name="connsiteY572" fmla="*/ 402458 h 5832012"/>
              <a:gd name="connsiteX573" fmla="*/ 1353843 w 6184980"/>
              <a:gd name="connsiteY573" fmla="*/ 406123 h 5832012"/>
              <a:gd name="connsiteX574" fmla="*/ 1364230 w 6184980"/>
              <a:gd name="connsiteY574" fmla="*/ 413456 h 5832012"/>
              <a:gd name="connsiteX575" fmla="*/ 1407000 w 6184980"/>
              <a:gd name="connsiteY575" fmla="*/ 461725 h 5832012"/>
              <a:gd name="connsiteX576" fmla="*/ 1419832 w 6184980"/>
              <a:gd name="connsiteY576" fmla="*/ 478222 h 5832012"/>
              <a:gd name="connsiteX577" fmla="*/ 1422886 w 6184980"/>
              <a:gd name="connsiteY577" fmla="*/ 484333 h 5832012"/>
              <a:gd name="connsiteX578" fmla="*/ 1418609 w 6184980"/>
              <a:gd name="connsiteY578" fmla="*/ 475167 h 5832012"/>
              <a:gd name="connsiteX579" fmla="*/ 1413722 w 6184980"/>
              <a:gd name="connsiteY579" fmla="*/ 454393 h 5832012"/>
              <a:gd name="connsiteX580" fmla="*/ 1408833 w 6184980"/>
              <a:gd name="connsiteY580" fmla="*/ 393903 h 5832012"/>
              <a:gd name="connsiteX581" fmla="*/ 1440605 w 6184980"/>
              <a:gd name="connsiteY581" fmla="*/ 352967 h 5832012"/>
              <a:gd name="connsiteX582" fmla="*/ 2472275 w 6184980"/>
              <a:gd name="connsiteY582" fmla="*/ 212706 h 5832012"/>
              <a:gd name="connsiteX583" fmla="*/ 2512296 w 6184980"/>
              <a:gd name="connsiteY583" fmla="*/ 221566 h 5832012"/>
              <a:gd name="connsiteX584" fmla="*/ 2549568 w 6184980"/>
              <a:gd name="connsiteY584" fmla="*/ 260060 h 5832012"/>
              <a:gd name="connsiteX585" fmla="*/ 2549568 w 6184980"/>
              <a:gd name="connsiteY585" fmla="*/ 298553 h 5832012"/>
              <a:gd name="connsiteX586" fmla="*/ 2546512 w 6184980"/>
              <a:gd name="connsiteY586" fmla="*/ 313217 h 5832012"/>
              <a:gd name="connsiteX587" fmla="*/ 2532459 w 6184980"/>
              <a:gd name="connsiteY587" fmla="*/ 322382 h 5832012"/>
              <a:gd name="connsiteX588" fmla="*/ 2540402 w 6184980"/>
              <a:gd name="connsiteY588" fmla="*/ 340712 h 5832012"/>
              <a:gd name="connsiteX589" fmla="*/ 2489078 w 6184980"/>
              <a:gd name="connsiteY589" fmla="*/ 341323 h 5832012"/>
              <a:gd name="connsiteX590" fmla="*/ 2453639 w 6184980"/>
              <a:gd name="connsiteY590" fmla="*/ 336435 h 5832012"/>
              <a:gd name="connsiteX591" fmla="*/ 2446308 w 6184980"/>
              <a:gd name="connsiteY591" fmla="*/ 323604 h 5832012"/>
              <a:gd name="connsiteX592" fmla="*/ 2425533 w 6184980"/>
              <a:gd name="connsiteY592" fmla="*/ 305274 h 5832012"/>
              <a:gd name="connsiteX593" fmla="*/ 2419423 w 6184980"/>
              <a:gd name="connsiteY593" fmla="*/ 277779 h 5832012"/>
              <a:gd name="connsiteX594" fmla="*/ 2413924 w 6184980"/>
              <a:gd name="connsiteY594" fmla="*/ 260670 h 5832012"/>
              <a:gd name="connsiteX595" fmla="*/ 2435920 w 6184980"/>
              <a:gd name="connsiteY595" fmla="*/ 229509 h 5832012"/>
              <a:gd name="connsiteX596" fmla="*/ 2472275 w 6184980"/>
              <a:gd name="connsiteY596" fmla="*/ 212706 h 5832012"/>
              <a:gd name="connsiteX597" fmla="*/ 3611161 w 6184980"/>
              <a:gd name="connsiteY597" fmla="*/ 124959 h 5832012"/>
              <a:gd name="connsiteX598" fmla="*/ 3632393 w 6184980"/>
              <a:gd name="connsiteY598" fmla="*/ 125324 h 5832012"/>
              <a:gd name="connsiteX599" fmla="*/ 3709471 w 6184980"/>
              <a:gd name="connsiteY599" fmla="*/ 154924 h 5832012"/>
              <a:gd name="connsiteX600" fmla="*/ 3765367 w 6184980"/>
              <a:gd name="connsiteY600" fmla="*/ 216324 h 5832012"/>
              <a:gd name="connsiteX601" fmla="*/ 3763851 w 6184980"/>
              <a:gd name="connsiteY601" fmla="*/ 276691 h 5832012"/>
              <a:gd name="connsiteX602" fmla="*/ 3741748 w 6184980"/>
              <a:gd name="connsiteY602" fmla="*/ 382199 h 5832012"/>
              <a:gd name="connsiteX603" fmla="*/ 3754573 w 6184980"/>
              <a:gd name="connsiteY603" fmla="*/ 403124 h 5832012"/>
              <a:gd name="connsiteX604" fmla="*/ 3836051 w 6184980"/>
              <a:gd name="connsiteY604" fmla="*/ 454690 h 5832012"/>
              <a:gd name="connsiteX605" fmla="*/ 3865340 w 6184980"/>
              <a:gd name="connsiteY605" fmla="*/ 495510 h 5832012"/>
              <a:gd name="connsiteX606" fmla="*/ 3882795 w 6184980"/>
              <a:gd name="connsiteY606" fmla="*/ 546566 h 5832012"/>
              <a:gd name="connsiteX607" fmla="*/ 3931977 w 6184980"/>
              <a:gd name="connsiteY607" fmla="*/ 570938 h 5832012"/>
              <a:gd name="connsiteX608" fmla="*/ 3964396 w 6184980"/>
              <a:gd name="connsiteY608" fmla="*/ 580411 h 5832012"/>
              <a:gd name="connsiteX609" fmla="*/ 3968587 w 6184980"/>
              <a:gd name="connsiteY609" fmla="*/ 589848 h 5832012"/>
              <a:gd name="connsiteX610" fmla="*/ 6184980 w 6184980"/>
              <a:gd name="connsiteY610" fmla="*/ 589848 h 5832012"/>
              <a:gd name="connsiteX611" fmla="*/ 6184980 w 6184980"/>
              <a:gd name="connsiteY611" fmla="*/ 5832012 h 5832012"/>
              <a:gd name="connsiteX612" fmla="*/ 2409827 w 6184980"/>
              <a:gd name="connsiteY612" fmla="*/ 5832012 h 5832012"/>
              <a:gd name="connsiteX613" fmla="*/ 2409827 w 6184980"/>
              <a:gd name="connsiteY613" fmla="*/ 3475039 h 5832012"/>
              <a:gd name="connsiteX614" fmla="*/ 2369604 w 6184980"/>
              <a:gd name="connsiteY614" fmla="*/ 3503875 h 5832012"/>
              <a:gd name="connsiteX615" fmla="*/ 2339873 w 6184980"/>
              <a:gd name="connsiteY615" fmla="*/ 3499535 h 5832012"/>
              <a:gd name="connsiteX616" fmla="*/ 2346403 w 6184980"/>
              <a:gd name="connsiteY616" fmla="*/ 3474100 h 5832012"/>
              <a:gd name="connsiteX617" fmla="*/ 2324812 w 6184980"/>
              <a:gd name="connsiteY617" fmla="*/ 3408497 h 5832012"/>
              <a:gd name="connsiteX618" fmla="*/ 2272779 w 6184980"/>
              <a:gd name="connsiteY618" fmla="*/ 3381005 h 5832012"/>
              <a:gd name="connsiteX619" fmla="*/ 2251167 w 6184980"/>
              <a:gd name="connsiteY619" fmla="*/ 3329164 h 5832012"/>
              <a:gd name="connsiteX620" fmla="*/ 2170765 w 6184980"/>
              <a:gd name="connsiteY620" fmla="*/ 3253712 h 5832012"/>
              <a:gd name="connsiteX621" fmla="*/ 2148040 w 6184980"/>
              <a:gd name="connsiteY621" fmla="*/ 3253280 h 5832012"/>
              <a:gd name="connsiteX622" fmla="*/ 2144658 w 6184980"/>
              <a:gd name="connsiteY622" fmla="*/ 3168756 h 5832012"/>
              <a:gd name="connsiteX623" fmla="*/ 2111630 w 6184980"/>
              <a:gd name="connsiteY623" fmla="*/ 3142874 h 5832012"/>
              <a:gd name="connsiteX624" fmla="*/ 2082257 w 6184980"/>
              <a:gd name="connsiteY624" fmla="*/ 3132056 h 5832012"/>
              <a:gd name="connsiteX625" fmla="*/ 2079612 w 6184980"/>
              <a:gd name="connsiteY625" fmla="*/ 3133123 h 5832012"/>
              <a:gd name="connsiteX626" fmla="*/ 2051867 w 6184980"/>
              <a:gd name="connsiteY626" fmla="*/ 3212407 h 5832012"/>
              <a:gd name="connsiteX627" fmla="*/ 2052057 w 6184980"/>
              <a:gd name="connsiteY627" fmla="*/ 3238163 h 5832012"/>
              <a:gd name="connsiteX628" fmla="*/ 2157154 w 6184980"/>
              <a:gd name="connsiteY628" fmla="*/ 3308175 h 5832012"/>
              <a:gd name="connsiteX629" fmla="*/ 2203400 w 6184980"/>
              <a:gd name="connsiteY629" fmla="*/ 3367438 h 5832012"/>
              <a:gd name="connsiteX630" fmla="*/ 2193030 w 6184980"/>
              <a:gd name="connsiteY630" fmla="*/ 3388871 h 5832012"/>
              <a:gd name="connsiteX631" fmla="*/ 2120055 w 6184980"/>
              <a:gd name="connsiteY631" fmla="*/ 3487387 h 5832012"/>
              <a:gd name="connsiteX632" fmla="*/ 2114179 w 6184980"/>
              <a:gd name="connsiteY632" fmla="*/ 3489334 h 5832012"/>
              <a:gd name="connsiteX633" fmla="*/ 2088781 w 6184980"/>
              <a:gd name="connsiteY633" fmla="*/ 3417424 h 5832012"/>
              <a:gd name="connsiteX634" fmla="*/ 2091071 w 6184980"/>
              <a:gd name="connsiteY634" fmla="*/ 3405451 h 5832012"/>
              <a:gd name="connsiteX635" fmla="*/ 2076202 w 6184980"/>
              <a:gd name="connsiteY635" fmla="*/ 3357435 h 5832012"/>
              <a:gd name="connsiteX636" fmla="*/ 2035541 w 6184980"/>
              <a:gd name="connsiteY636" fmla="*/ 3329182 h 5832012"/>
              <a:gd name="connsiteX637" fmla="*/ 2004873 w 6184980"/>
              <a:gd name="connsiteY637" fmla="*/ 3316917 h 5832012"/>
              <a:gd name="connsiteX638" fmla="*/ 1971055 w 6184980"/>
              <a:gd name="connsiteY638" fmla="*/ 3361248 h 5832012"/>
              <a:gd name="connsiteX639" fmla="*/ 1934585 w 6184980"/>
              <a:gd name="connsiteY639" fmla="*/ 3400721 h 5832012"/>
              <a:gd name="connsiteX640" fmla="*/ 1895599 w 6184980"/>
              <a:gd name="connsiteY640" fmla="*/ 3445981 h 5832012"/>
              <a:gd name="connsiteX641" fmla="*/ 1844764 w 6184980"/>
              <a:gd name="connsiteY641" fmla="*/ 3553854 h 5832012"/>
              <a:gd name="connsiteX642" fmla="*/ 1781639 w 6184980"/>
              <a:gd name="connsiteY642" fmla="*/ 3568775 h 5832012"/>
              <a:gd name="connsiteX643" fmla="*/ 1755315 w 6184980"/>
              <a:gd name="connsiteY643" fmla="*/ 3580630 h 5832012"/>
              <a:gd name="connsiteX644" fmla="*/ 1734469 w 6184980"/>
              <a:gd name="connsiteY644" fmla="*/ 3593277 h 5832012"/>
              <a:gd name="connsiteX645" fmla="*/ 1600235 w 6184980"/>
              <a:gd name="connsiteY645" fmla="*/ 3484934 h 5832012"/>
              <a:gd name="connsiteX646" fmla="*/ 1607213 w 6184980"/>
              <a:gd name="connsiteY646" fmla="*/ 3479232 h 5832012"/>
              <a:gd name="connsiteX647" fmla="*/ 1701558 w 6184980"/>
              <a:gd name="connsiteY647" fmla="*/ 3519161 h 5832012"/>
              <a:gd name="connsiteX648" fmla="*/ 1784202 w 6184980"/>
              <a:gd name="connsiteY648" fmla="*/ 3489163 h 5832012"/>
              <a:gd name="connsiteX649" fmla="*/ 1805168 w 6184980"/>
              <a:gd name="connsiteY649" fmla="*/ 3452482 h 5832012"/>
              <a:gd name="connsiteX650" fmla="*/ 1809300 w 6184980"/>
              <a:gd name="connsiteY650" fmla="*/ 3416164 h 5832012"/>
              <a:gd name="connsiteX651" fmla="*/ 1814945 w 6184980"/>
              <a:gd name="connsiteY651" fmla="*/ 3319099 h 5832012"/>
              <a:gd name="connsiteX652" fmla="*/ 1805210 w 6184980"/>
              <a:gd name="connsiteY652" fmla="*/ 3289725 h 5832012"/>
              <a:gd name="connsiteX653" fmla="*/ 1768252 w 6184980"/>
              <a:gd name="connsiteY653" fmla="*/ 3247466 h 5832012"/>
              <a:gd name="connsiteX654" fmla="*/ 1729486 w 6184980"/>
              <a:gd name="connsiteY654" fmla="*/ 3209979 h 5832012"/>
              <a:gd name="connsiteX655" fmla="*/ 1736410 w 6184980"/>
              <a:gd name="connsiteY655" fmla="*/ 3189166 h 5832012"/>
              <a:gd name="connsiteX656" fmla="*/ 1737633 w 6184980"/>
              <a:gd name="connsiteY656" fmla="*/ 3161375 h 5832012"/>
              <a:gd name="connsiteX657" fmla="*/ 1730239 w 6184980"/>
              <a:gd name="connsiteY657" fmla="*/ 3135138 h 5832012"/>
              <a:gd name="connsiteX658" fmla="*/ 1731911 w 6184980"/>
              <a:gd name="connsiteY658" fmla="*/ 3119718 h 5832012"/>
              <a:gd name="connsiteX659" fmla="*/ 1709166 w 6184980"/>
              <a:gd name="connsiteY659" fmla="*/ 3052665 h 5832012"/>
              <a:gd name="connsiteX660" fmla="*/ 1709991 w 6184980"/>
              <a:gd name="connsiteY660" fmla="*/ 3027614 h 5832012"/>
              <a:gd name="connsiteX661" fmla="*/ 1682372 w 6184980"/>
              <a:gd name="connsiteY661" fmla="*/ 3017467 h 5832012"/>
              <a:gd name="connsiteX662" fmla="*/ 1660027 w 6184980"/>
              <a:gd name="connsiteY662" fmla="*/ 3036611 h 5832012"/>
              <a:gd name="connsiteX663" fmla="*/ 1630741 w 6184980"/>
              <a:gd name="connsiteY663" fmla="*/ 3041884 h 5832012"/>
              <a:gd name="connsiteX664" fmla="*/ 1608996 w 6184980"/>
              <a:gd name="connsiteY664" fmla="*/ 3029790 h 5832012"/>
              <a:gd name="connsiteX665" fmla="*/ 1597504 w 6184980"/>
              <a:gd name="connsiteY665" fmla="*/ 3020298 h 5832012"/>
              <a:gd name="connsiteX666" fmla="*/ 1613802 w 6184980"/>
              <a:gd name="connsiteY666" fmla="*/ 3012028 h 5832012"/>
              <a:gd name="connsiteX667" fmla="*/ 1649671 w 6184980"/>
              <a:gd name="connsiteY667" fmla="*/ 3003791 h 5832012"/>
              <a:gd name="connsiteX668" fmla="*/ 1690967 w 6184980"/>
              <a:gd name="connsiteY668" fmla="*/ 2981236 h 5832012"/>
              <a:gd name="connsiteX669" fmla="*/ 1691794 w 6184980"/>
              <a:gd name="connsiteY669" fmla="*/ 2956186 h 5832012"/>
              <a:gd name="connsiteX670" fmla="*/ 1672530 w 6184980"/>
              <a:gd name="connsiteY670" fmla="*/ 2957874 h 5832012"/>
              <a:gd name="connsiteX671" fmla="*/ 1603756 w 6184980"/>
              <a:gd name="connsiteY671" fmla="*/ 2980931 h 5832012"/>
              <a:gd name="connsiteX672" fmla="*/ 1559893 w 6184980"/>
              <a:gd name="connsiteY672" fmla="*/ 2994164 h 5832012"/>
              <a:gd name="connsiteX673" fmla="*/ 1548711 w 6184980"/>
              <a:gd name="connsiteY673" fmla="*/ 2986395 h 5832012"/>
              <a:gd name="connsiteX674" fmla="*/ 1585439 w 6184980"/>
              <a:gd name="connsiteY674" fmla="*/ 2933536 h 5832012"/>
              <a:gd name="connsiteX675" fmla="*/ 1583406 w 6184980"/>
              <a:gd name="connsiteY675" fmla="*/ 2932123 h 5832012"/>
              <a:gd name="connsiteX676" fmla="*/ 1528361 w 6184980"/>
              <a:gd name="connsiteY676" fmla="*/ 2937587 h 5832012"/>
              <a:gd name="connsiteX677" fmla="*/ 1529894 w 6184980"/>
              <a:gd name="connsiteY677" fmla="*/ 2911521 h 5832012"/>
              <a:gd name="connsiteX678" fmla="*/ 1565400 w 6184980"/>
              <a:gd name="connsiteY678" fmla="*/ 2886453 h 5832012"/>
              <a:gd name="connsiteX679" fmla="*/ 1651780 w 6184980"/>
              <a:gd name="connsiteY679" fmla="*/ 2822873 h 5832012"/>
              <a:gd name="connsiteX680" fmla="*/ 1667196 w 6184980"/>
              <a:gd name="connsiteY680" fmla="*/ 2735611 h 5832012"/>
              <a:gd name="connsiteX681" fmla="*/ 1650911 w 6184980"/>
              <a:gd name="connsiteY681" fmla="*/ 2689628 h 5832012"/>
              <a:gd name="connsiteX682" fmla="*/ 1603703 w 6184980"/>
              <a:gd name="connsiteY682" fmla="*/ 2644769 h 5832012"/>
              <a:gd name="connsiteX683" fmla="*/ 1573704 w 6184980"/>
              <a:gd name="connsiteY683" fmla="*/ 2562125 h 5832012"/>
              <a:gd name="connsiteX684" fmla="*/ 1601421 w 6184980"/>
              <a:gd name="connsiteY684" fmla="*/ 2513557 h 5832012"/>
              <a:gd name="connsiteX685" fmla="*/ 1602763 w 6184980"/>
              <a:gd name="connsiteY685" fmla="*/ 2461732 h 5832012"/>
              <a:gd name="connsiteX686" fmla="*/ 1601985 w 6184980"/>
              <a:gd name="connsiteY686" fmla="*/ 2412959 h 5832012"/>
              <a:gd name="connsiteX687" fmla="*/ 1555481 w 6184980"/>
              <a:gd name="connsiteY687" fmla="*/ 2367082 h 5832012"/>
              <a:gd name="connsiteX688" fmla="*/ 1430159 w 6184980"/>
              <a:gd name="connsiteY688" fmla="*/ 2313163 h 5832012"/>
              <a:gd name="connsiteX689" fmla="*/ 1406741 w 6184980"/>
              <a:gd name="connsiteY689" fmla="*/ 2227556 h 5832012"/>
              <a:gd name="connsiteX690" fmla="*/ 1437284 w 6184980"/>
              <a:gd name="connsiteY690" fmla="*/ 2174921 h 5832012"/>
              <a:gd name="connsiteX691" fmla="*/ 1490310 w 6184980"/>
              <a:gd name="connsiteY691" fmla="*/ 2113792 h 5832012"/>
              <a:gd name="connsiteX692" fmla="*/ 1516429 w 6184980"/>
              <a:gd name="connsiteY692" fmla="*/ 2130433 h 5832012"/>
              <a:gd name="connsiteX693" fmla="*/ 1511811 w 6184980"/>
              <a:gd name="connsiteY693" fmla="*/ 2085019 h 5832012"/>
              <a:gd name="connsiteX694" fmla="*/ 1760012 w 6184980"/>
              <a:gd name="connsiteY694" fmla="*/ 1927382 h 5832012"/>
              <a:gd name="connsiteX695" fmla="*/ 1768650 w 6184980"/>
              <a:gd name="connsiteY695" fmla="*/ 2049446 h 5832012"/>
              <a:gd name="connsiteX696" fmla="*/ 1784095 w 6184980"/>
              <a:gd name="connsiteY696" fmla="*/ 2069068 h 5832012"/>
              <a:gd name="connsiteX697" fmla="*/ 1800061 w 6184980"/>
              <a:gd name="connsiteY697" fmla="*/ 2058558 h 5832012"/>
              <a:gd name="connsiteX698" fmla="*/ 1826096 w 6184980"/>
              <a:gd name="connsiteY698" fmla="*/ 2026979 h 5832012"/>
              <a:gd name="connsiteX699" fmla="*/ 1853243 w 6184980"/>
              <a:gd name="connsiteY699" fmla="*/ 2022228 h 5832012"/>
              <a:gd name="connsiteX700" fmla="*/ 1895036 w 6184980"/>
              <a:gd name="connsiteY700" fmla="*/ 2037886 h 5832012"/>
              <a:gd name="connsiteX701" fmla="*/ 1920767 w 6184980"/>
              <a:gd name="connsiteY701" fmla="*/ 2024691 h 5832012"/>
              <a:gd name="connsiteX702" fmla="*/ 1910412 w 6184980"/>
              <a:gd name="connsiteY702" fmla="*/ 2002082 h 5832012"/>
              <a:gd name="connsiteX703" fmla="*/ 1796452 w 6184980"/>
              <a:gd name="connsiteY703" fmla="*/ 1874248 h 5832012"/>
              <a:gd name="connsiteX704" fmla="*/ 1738659 w 6184980"/>
              <a:gd name="connsiteY704" fmla="*/ 1788453 h 5832012"/>
              <a:gd name="connsiteX705" fmla="*/ 1764479 w 6184980"/>
              <a:gd name="connsiteY705" fmla="*/ 1626868 h 5832012"/>
              <a:gd name="connsiteX706" fmla="*/ 1799044 w 6184980"/>
              <a:gd name="connsiteY706" fmla="*/ 1523721 h 5832012"/>
              <a:gd name="connsiteX707" fmla="*/ 1868561 w 6184980"/>
              <a:gd name="connsiteY707" fmla="*/ 1495160 h 5832012"/>
              <a:gd name="connsiteX708" fmla="*/ 1935590 w 6184980"/>
              <a:gd name="connsiteY708" fmla="*/ 1482045 h 5832012"/>
              <a:gd name="connsiteX709" fmla="*/ 1986763 w 6184980"/>
              <a:gd name="connsiteY709" fmla="*/ 1475391 h 5832012"/>
              <a:gd name="connsiteX710" fmla="*/ 2003750 w 6184980"/>
              <a:gd name="connsiteY710" fmla="*/ 1403760 h 5832012"/>
              <a:gd name="connsiteX711" fmla="*/ 1970844 w 6184980"/>
              <a:gd name="connsiteY711" fmla="*/ 1350209 h 5832012"/>
              <a:gd name="connsiteX712" fmla="*/ 1911368 w 6184980"/>
              <a:gd name="connsiteY712" fmla="*/ 1261945 h 5832012"/>
              <a:gd name="connsiteX713" fmla="*/ 1878516 w 6184980"/>
              <a:gd name="connsiteY713" fmla="*/ 1260454 h 5832012"/>
              <a:gd name="connsiteX714" fmla="*/ 1804058 w 6184980"/>
              <a:gd name="connsiteY714" fmla="*/ 1292380 h 5832012"/>
              <a:gd name="connsiteX715" fmla="*/ 1735715 w 6184980"/>
              <a:gd name="connsiteY715" fmla="*/ 1228246 h 5832012"/>
              <a:gd name="connsiteX716" fmla="*/ 1755534 w 6184980"/>
              <a:gd name="connsiteY716" fmla="*/ 1173498 h 5832012"/>
              <a:gd name="connsiteX717" fmla="*/ 1757167 w 6184980"/>
              <a:gd name="connsiteY717" fmla="*/ 1123907 h 5832012"/>
              <a:gd name="connsiteX718" fmla="*/ 1754353 w 6184980"/>
              <a:gd name="connsiteY718" fmla="*/ 1093262 h 5832012"/>
              <a:gd name="connsiteX719" fmla="*/ 1778113 w 6184980"/>
              <a:gd name="connsiteY719" fmla="*/ 1097332 h 5832012"/>
              <a:gd name="connsiteX720" fmla="*/ 1939418 w 6184980"/>
              <a:gd name="connsiteY720" fmla="*/ 1228810 h 5832012"/>
              <a:gd name="connsiteX721" fmla="*/ 2034766 w 6184980"/>
              <a:gd name="connsiteY721" fmla="*/ 1363536 h 5832012"/>
              <a:gd name="connsiteX722" fmla="*/ 2032865 w 6184980"/>
              <a:gd name="connsiteY722" fmla="*/ 1356543 h 5832012"/>
              <a:gd name="connsiteX723" fmla="*/ 2039082 w 6184980"/>
              <a:gd name="connsiteY723" fmla="*/ 1343527 h 5832012"/>
              <a:gd name="connsiteX724" fmla="*/ 2063255 w 6184980"/>
              <a:gd name="connsiteY724" fmla="*/ 1354294 h 5832012"/>
              <a:gd name="connsiteX725" fmla="*/ 2111394 w 6184980"/>
              <a:gd name="connsiteY725" fmla="*/ 1404323 h 5832012"/>
              <a:gd name="connsiteX726" fmla="*/ 2111818 w 6184980"/>
              <a:gd name="connsiteY726" fmla="*/ 1405863 h 5832012"/>
              <a:gd name="connsiteX727" fmla="*/ 2144007 w 6184980"/>
              <a:gd name="connsiteY727" fmla="*/ 1399352 h 5832012"/>
              <a:gd name="connsiteX728" fmla="*/ 2231672 w 6184980"/>
              <a:gd name="connsiteY728" fmla="*/ 1393156 h 5832012"/>
              <a:gd name="connsiteX729" fmla="*/ 2250396 w 6184980"/>
              <a:gd name="connsiteY729" fmla="*/ 1376054 h 5832012"/>
              <a:gd name="connsiteX730" fmla="*/ 2232672 w 6184980"/>
              <a:gd name="connsiteY730" fmla="*/ 1330971 h 5832012"/>
              <a:gd name="connsiteX731" fmla="*/ 2164659 w 6184980"/>
              <a:gd name="connsiteY731" fmla="*/ 1219581 h 5832012"/>
              <a:gd name="connsiteX732" fmla="*/ 2118431 w 6184980"/>
              <a:gd name="connsiteY732" fmla="*/ 1129524 h 5832012"/>
              <a:gd name="connsiteX733" fmla="*/ 2076236 w 6184980"/>
              <a:gd name="connsiteY733" fmla="*/ 1122824 h 5832012"/>
              <a:gd name="connsiteX734" fmla="*/ 2045449 w 6184980"/>
              <a:gd name="connsiteY734" fmla="*/ 1128607 h 5832012"/>
              <a:gd name="connsiteX735" fmla="*/ 2039537 w 6184980"/>
              <a:gd name="connsiteY735" fmla="*/ 1087051 h 5832012"/>
              <a:gd name="connsiteX736" fmla="*/ 2057592 w 6184980"/>
              <a:gd name="connsiteY736" fmla="*/ 1084879 h 5832012"/>
              <a:gd name="connsiteX737" fmla="*/ 2117572 w 6184980"/>
              <a:gd name="connsiteY737" fmla="*/ 1095378 h 5832012"/>
              <a:gd name="connsiteX738" fmla="*/ 2136257 w 6184980"/>
              <a:gd name="connsiteY738" fmla="*/ 1105799 h 5832012"/>
              <a:gd name="connsiteX739" fmla="*/ 2258249 w 6184980"/>
              <a:gd name="connsiteY739" fmla="*/ 1334525 h 5832012"/>
              <a:gd name="connsiteX740" fmla="*/ 2326786 w 6184980"/>
              <a:gd name="connsiteY740" fmla="*/ 1354388 h 5832012"/>
              <a:gd name="connsiteX741" fmla="*/ 2370418 w 6184980"/>
              <a:gd name="connsiteY741" fmla="*/ 1355770 h 5832012"/>
              <a:gd name="connsiteX742" fmla="*/ 2397411 w 6184980"/>
              <a:gd name="connsiteY742" fmla="*/ 1367763 h 5832012"/>
              <a:gd name="connsiteX743" fmla="*/ 2409827 w 6184980"/>
              <a:gd name="connsiteY743" fmla="*/ 1366208 h 5832012"/>
              <a:gd name="connsiteX744" fmla="*/ 2409827 w 6184980"/>
              <a:gd name="connsiteY744" fmla="*/ 1292136 h 5832012"/>
              <a:gd name="connsiteX745" fmla="*/ 2401304 w 6184980"/>
              <a:gd name="connsiteY745" fmla="*/ 1281176 h 5832012"/>
              <a:gd name="connsiteX746" fmla="*/ 2377091 w 6184980"/>
              <a:gd name="connsiteY746" fmla="*/ 1234004 h 5832012"/>
              <a:gd name="connsiteX747" fmla="*/ 2382268 w 6184980"/>
              <a:gd name="connsiteY747" fmla="*/ 1207036 h 5832012"/>
              <a:gd name="connsiteX748" fmla="*/ 2378510 w 6184980"/>
              <a:gd name="connsiteY748" fmla="*/ 1196146 h 5832012"/>
              <a:gd name="connsiteX749" fmla="*/ 2396530 w 6184980"/>
              <a:gd name="connsiteY749" fmla="*/ 1165331 h 5832012"/>
              <a:gd name="connsiteX750" fmla="*/ 2409827 w 6184980"/>
              <a:gd name="connsiteY750" fmla="*/ 1152916 h 5832012"/>
              <a:gd name="connsiteX751" fmla="*/ 2409827 w 6184980"/>
              <a:gd name="connsiteY751" fmla="*/ 1036535 h 5832012"/>
              <a:gd name="connsiteX752" fmla="*/ 2384850 w 6184980"/>
              <a:gd name="connsiteY752" fmla="*/ 1014021 h 5832012"/>
              <a:gd name="connsiteX753" fmla="*/ 2357774 w 6184980"/>
              <a:gd name="connsiteY753" fmla="*/ 984657 h 5832012"/>
              <a:gd name="connsiteX754" fmla="*/ 2340077 w 6184980"/>
              <a:gd name="connsiteY754" fmla="*/ 940709 h 5832012"/>
              <a:gd name="connsiteX755" fmla="*/ 2373828 w 6184980"/>
              <a:gd name="connsiteY755" fmla="*/ 935522 h 5832012"/>
              <a:gd name="connsiteX756" fmla="*/ 2409827 w 6184980"/>
              <a:gd name="connsiteY756" fmla="*/ 950693 h 5832012"/>
              <a:gd name="connsiteX757" fmla="*/ 2409827 w 6184980"/>
              <a:gd name="connsiteY757" fmla="*/ 589848 h 5832012"/>
              <a:gd name="connsiteX758" fmla="*/ 2756722 w 6184980"/>
              <a:gd name="connsiteY758" fmla="*/ 589848 h 5832012"/>
              <a:gd name="connsiteX759" fmla="*/ 2767893 w 6184980"/>
              <a:gd name="connsiteY759" fmla="*/ 583690 h 5832012"/>
              <a:gd name="connsiteX760" fmla="*/ 2798673 w 6184980"/>
              <a:gd name="connsiteY760" fmla="*/ 576971 h 5832012"/>
              <a:gd name="connsiteX761" fmla="*/ 2821037 w 6184980"/>
              <a:gd name="connsiteY761" fmla="*/ 558837 h 5832012"/>
              <a:gd name="connsiteX762" fmla="*/ 2844339 w 6184980"/>
              <a:gd name="connsiteY762" fmla="*/ 519803 h 5832012"/>
              <a:gd name="connsiteX763" fmla="*/ 2841030 w 6184980"/>
              <a:gd name="connsiteY763" fmla="*/ 473580 h 5832012"/>
              <a:gd name="connsiteX764" fmla="*/ 2855816 w 6184980"/>
              <a:gd name="connsiteY764" fmla="*/ 397659 h 5832012"/>
              <a:gd name="connsiteX765" fmla="*/ 2879615 w 6184980"/>
              <a:gd name="connsiteY765" fmla="*/ 374205 h 5832012"/>
              <a:gd name="connsiteX766" fmla="*/ 2897823 w 6184980"/>
              <a:gd name="connsiteY766" fmla="*/ 355285 h 5832012"/>
              <a:gd name="connsiteX767" fmla="*/ 2922977 w 6184980"/>
              <a:gd name="connsiteY767" fmla="*/ 381557 h 5832012"/>
              <a:gd name="connsiteX768" fmla="*/ 2922918 w 6184980"/>
              <a:gd name="connsiteY768" fmla="*/ 422842 h 5832012"/>
              <a:gd name="connsiteX769" fmla="*/ 3007501 w 6184980"/>
              <a:gd name="connsiteY769" fmla="*/ 391974 h 5832012"/>
              <a:gd name="connsiteX770" fmla="*/ 3012750 w 6184980"/>
              <a:gd name="connsiteY770" fmla="*/ 355112 h 5832012"/>
              <a:gd name="connsiteX771" fmla="*/ 2998662 w 6184980"/>
              <a:gd name="connsiteY771" fmla="*/ 308997 h 5832012"/>
              <a:gd name="connsiteX772" fmla="*/ 3000811 w 6184980"/>
              <a:gd name="connsiteY772" fmla="*/ 261226 h 5832012"/>
              <a:gd name="connsiteX773" fmla="*/ 3036401 w 6184980"/>
              <a:gd name="connsiteY773" fmla="*/ 255061 h 5832012"/>
              <a:gd name="connsiteX774" fmla="*/ 3076931 w 6184980"/>
              <a:gd name="connsiteY774" fmla="*/ 245531 h 5832012"/>
              <a:gd name="connsiteX775" fmla="*/ 3103221 w 6184980"/>
              <a:gd name="connsiteY775" fmla="*/ 206632 h 5832012"/>
              <a:gd name="connsiteX776" fmla="*/ 3134979 w 6184980"/>
              <a:gd name="connsiteY776" fmla="*/ 245771 h 5832012"/>
              <a:gd name="connsiteX777" fmla="*/ 3143651 w 6184980"/>
              <a:gd name="connsiteY777" fmla="*/ 265910 h 5832012"/>
              <a:gd name="connsiteX778" fmla="*/ 3167657 w 6184980"/>
              <a:gd name="connsiteY778" fmla="*/ 277769 h 5832012"/>
              <a:gd name="connsiteX779" fmla="*/ 3179376 w 6184980"/>
              <a:gd name="connsiteY779" fmla="*/ 256761 h 5832012"/>
              <a:gd name="connsiteX780" fmla="*/ 3198121 w 6184980"/>
              <a:gd name="connsiteY780" fmla="*/ 225896 h 5832012"/>
              <a:gd name="connsiteX781" fmla="*/ 3230034 w 6184980"/>
              <a:gd name="connsiteY781" fmla="*/ 248288 h 5832012"/>
              <a:gd name="connsiteX782" fmla="*/ 3233269 w 6184980"/>
              <a:gd name="connsiteY782" fmla="*/ 256213 h 5832012"/>
              <a:gd name="connsiteX783" fmla="*/ 3291947 w 6184980"/>
              <a:gd name="connsiteY783" fmla="*/ 269047 h 5832012"/>
              <a:gd name="connsiteX784" fmla="*/ 3338450 w 6184980"/>
              <a:gd name="connsiteY784" fmla="*/ 259788 h 5832012"/>
              <a:gd name="connsiteX785" fmla="*/ 3349477 w 6184980"/>
              <a:gd name="connsiteY785" fmla="*/ 267468 h 5832012"/>
              <a:gd name="connsiteX786" fmla="*/ 3396881 w 6184980"/>
              <a:gd name="connsiteY786" fmla="*/ 264831 h 5832012"/>
              <a:gd name="connsiteX787" fmla="*/ 3434693 w 6184980"/>
              <a:gd name="connsiteY787" fmla="*/ 249193 h 5832012"/>
              <a:gd name="connsiteX788" fmla="*/ 3529808 w 6184980"/>
              <a:gd name="connsiteY788" fmla="*/ 210425 h 5832012"/>
              <a:gd name="connsiteX789" fmla="*/ 3593030 w 6184980"/>
              <a:gd name="connsiteY789" fmla="*/ 135506 h 5832012"/>
              <a:gd name="connsiteX790" fmla="*/ 3611161 w 6184980"/>
              <a:gd name="connsiteY790" fmla="*/ 124959 h 5832012"/>
              <a:gd name="connsiteX791" fmla="*/ 2126187 w 6184980"/>
              <a:gd name="connsiteY791" fmla="*/ 81 h 5832012"/>
              <a:gd name="connsiteX792" fmla="*/ 2134761 w 6184980"/>
              <a:gd name="connsiteY792" fmla="*/ 27061 h 5832012"/>
              <a:gd name="connsiteX793" fmla="*/ 2132249 w 6184980"/>
              <a:gd name="connsiteY793" fmla="*/ 82633 h 5832012"/>
              <a:gd name="connsiteX794" fmla="*/ 2132836 w 6184980"/>
              <a:gd name="connsiteY794" fmla="*/ 96527 h 5832012"/>
              <a:gd name="connsiteX795" fmla="*/ 2132355 w 6184980"/>
              <a:gd name="connsiteY795" fmla="*/ 104011 h 5832012"/>
              <a:gd name="connsiteX796" fmla="*/ 2132424 w 6184980"/>
              <a:gd name="connsiteY796" fmla="*/ 159415 h 5832012"/>
              <a:gd name="connsiteX797" fmla="*/ 2130552 w 6184980"/>
              <a:gd name="connsiteY797" fmla="*/ 180275 h 5832012"/>
              <a:gd name="connsiteX798" fmla="*/ 2118868 w 6184980"/>
              <a:gd name="connsiteY798" fmla="*/ 204695 h 5832012"/>
              <a:gd name="connsiteX799" fmla="*/ 2102589 w 6184980"/>
              <a:gd name="connsiteY799" fmla="*/ 223260 h 5832012"/>
              <a:gd name="connsiteX800" fmla="*/ 2103943 w 6184980"/>
              <a:gd name="connsiteY800" fmla="*/ 243909 h 5832012"/>
              <a:gd name="connsiteX801" fmla="*/ 2121386 w 6184980"/>
              <a:gd name="connsiteY801" fmla="*/ 262854 h 5832012"/>
              <a:gd name="connsiteX802" fmla="*/ 2129929 w 6184980"/>
              <a:gd name="connsiteY802" fmla="*/ 279467 h 5832012"/>
              <a:gd name="connsiteX803" fmla="*/ 2127078 w 6184980"/>
              <a:gd name="connsiteY803" fmla="*/ 290347 h 5832012"/>
              <a:gd name="connsiteX804" fmla="*/ 2121604 w 6184980"/>
              <a:gd name="connsiteY804" fmla="*/ 300751 h 5832012"/>
              <a:gd name="connsiteX805" fmla="*/ 2120525 w 6184980"/>
              <a:gd name="connsiteY805" fmla="*/ 304062 h 5832012"/>
              <a:gd name="connsiteX806" fmla="*/ 2113496 w 6184980"/>
              <a:gd name="connsiteY806" fmla="*/ 320400 h 5832012"/>
              <a:gd name="connsiteX807" fmla="*/ 2113406 w 6184980"/>
              <a:gd name="connsiteY807" fmla="*/ 323970 h 5832012"/>
              <a:gd name="connsiteX808" fmla="*/ 2100003 w 6184980"/>
              <a:gd name="connsiteY808" fmla="*/ 346882 h 5832012"/>
              <a:gd name="connsiteX809" fmla="*/ 2093953 w 6184980"/>
              <a:gd name="connsiteY809" fmla="*/ 373201 h 5832012"/>
              <a:gd name="connsiteX810" fmla="*/ 2097798 w 6184980"/>
              <a:gd name="connsiteY810" fmla="*/ 397251 h 5832012"/>
              <a:gd name="connsiteX811" fmla="*/ 2088405 w 6184980"/>
              <a:gd name="connsiteY811" fmla="*/ 412123 h 5832012"/>
              <a:gd name="connsiteX812" fmla="*/ 2079287 w 6184980"/>
              <a:gd name="connsiteY812" fmla="*/ 411426 h 5832012"/>
              <a:gd name="connsiteX813" fmla="*/ 2065736 w 6184980"/>
              <a:gd name="connsiteY813" fmla="*/ 412314 h 5832012"/>
              <a:gd name="connsiteX814" fmla="*/ 2051365 w 6184980"/>
              <a:gd name="connsiteY814" fmla="*/ 415526 h 5832012"/>
              <a:gd name="connsiteX815" fmla="*/ 2047452 w 6184980"/>
              <a:gd name="connsiteY815" fmla="*/ 415134 h 5832012"/>
              <a:gd name="connsiteX816" fmla="*/ 1992455 w 6184980"/>
              <a:gd name="connsiteY816" fmla="*/ 396707 h 5832012"/>
              <a:gd name="connsiteX817" fmla="*/ 1985664 w 6184980"/>
              <a:gd name="connsiteY817" fmla="*/ 391968 h 5832012"/>
              <a:gd name="connsiteX818" fmla="*/ 1946349 w 6184980"/>
              <a:gd name="connsiteY818" fmla="*/ 350803 h 5832012"/>
              <a:gd name="connsiteX819" fmla="*/ 1924759 w 6184980"/>
              <a:gd name="connsiteY819" fmla="*/ 308152 h 5832012"/>
              <a:gd name="connsiteX820" fmla="*/ 1922739 w 6184980"/>
              <a:gd name="connsiteY820" fmla="*/ 306988 h 5832012"/>
              <a:gd name="connsiteX821" fmla="*/ 1921834 w 6184980"/>
              <a:gd name="connsiteY821" fmla="*/ 308020 h 5832012"/>
              <a:gd name="connsiteX822" fmla="*/ 1909605 w 6184980"/>
              <a:gd name="connsiteY822" fmla="*/ 319191 h 5832012"/>
              <a:gd name="connsiteX823" fmla="*/ 1908067 w 6184980"/>
              <a:gd name="connsiteY823" fmla="*/ 310543 h 5832012"/>
              <a:gd name="connsiteX824" fmla="*/ 1906480 w 6184980"/>
              <a:gd name="connsiteY824" fmla="*/ 306111 h 5832012"/>
              <a:gd name="connsiteX825" fmla="*/ 1903423 w 6184980"/>
              <a:gd name="connsiteY825" fmla="*/ 308903 h 5832012"/>
              <a:gd name="connsiteX826" fmla="*/ 1903709 w 6184980"/>
              <a:gd name="connsiteY826" fmla="*/ 323142 h 5832012"/>
              <a:gd name="connsiteX827" fmla="*/ 1881764 w 6184980"/>
              <a:gd name="connsiteY827" fmla="*/ 368972 h 5832012"/>
              <a:gd name="connsiteX828" fmla="*/ 1868108 w 6184980"/>
              <a:gd name="connsiteY828" fmla="*/ 388013 h 5832012"/>
              <a:gd name="connsiteX829" fmla="*/ 1850585 w 6184980"/>
              <a:gd name="connsiteY829" fmla="*/ 402447 h 5832012"/>
              <a:gd name="connsiteX830" fmla="*/ 1760956 w 6184980"/>
              <a:gd name="connsiteY830" fmla="*/ 429063 h 5832012"/>
              <a:gd name="connsiteX831" fmla="*/ 1747882 w 6184980"/>
              <a:gd name="connsiteY831" fmla="*/ 427328 h 5832012"/>
              <a:gd name="connsiteX832" fmla="*/ 1744803 w 6184980"/>
              <a:gd name="connsiteY832" fmla="*/ 410033 h 5832012"/>
              <a:gd name="connsiteX833" fmla="*/ 1743586 w 6184980"/>
              <a:gd name="connsiteY833" fmla="*/ 381599 h 5832012"/>
              <a:gd name="connsiteX834" fmla="*/ 1725900 w 6184980"/>
              <a:gd name="connsiteY834" fmla="*/ 349060 h 5832012"/>
              <a:gd name="connsiteX835" fmla="*/ 1706573 w 6184980"/>
              <a:gd name="connsiteY835" fmla="*/ 321166 h 5832012"/>
              <a:gd name="connsiteX836" fmla="*/ 1703785 w 6184980"/>
              <a:gd name="connsiteY836" fmla="*/ 313248 h 5832012"/>
              <a:gd name="connsiteX837" fmla="*/ 1720313 w 6184980"/>
              <a:gd name="connsiteY837" fmla="*/ 263885 h 5832012"/>
              <a:gd name="connsiteX838" fmla="*/ 1728887 w 6184980"/>
              <a:gd name="connsiteY838" fmla="*/ 251333 h 5832012"/>
              <a:gd name="connsiteX839" fmla="*/ 1717716 w 6184980"/>
              <a:gd name="connsiteY839" fmla="*/ 239105 h 5832012"/>
              <a:gd name="connsiteX840" fmla="*/ 1693698 w 6184980"/>
              <a:gd name="connsiteY840" fmla="*/ 213786 h 5832012"/>
              <a:gd name="connsiteX841" fmla="*/ 1687436 w 6184980"/>
              <a:gd name="connsiteY841" fmla="*/ 197347 h 5832012"/>
              <a:gd name="connsiteX842" fmla="*/ 1686113 w 6184980"/>
              <a:gd name="connsiteY842" fmla="*/ 187065 h 5832012"/>
              <a:gd name="connsiteX843" fmla="*/ 1685775 w 6184980"/>
              <a:gd name="connsiteY843" fmla="*/ 181903 h 5832012"/>
              <a:gd name="connsiteX844" fmla="*/ 1682474 w 6184980"/>
              <a:gd name="connsiteY844" fmla="*/ 171103 h 5832012"/>
              <a:gd name="connsiteX845" fmla="*/ 1678798 w 6184980"/>
              <a:gd name="connsiteY845" fmla="*/ 149634 h 5832012"/>
              <a:gd name="connsiteX846" fmla="*/ 1668441 w 6184980"/>
              <a:gd name="connsiteY846" fmla="*/ 60883 h 5832012"/>
              <a:gd name="connsiteX847" fmla="*/ 1664204 w 6184980"/>
              <a:gd name="connsiteY847" fmla="*/ 40748 h 5832012"/>
              <a:gd name="connsiteX848" fmla="*/ 1690295 w 6184980"/>
              <a:gd name="connsiteY848" fmla="*/ 18623 h 5832012"/>
              <a:gd name="connsiteX849" fmla="*/ 1718116 w 6184980"/>
              <a:gd name="connsiteY849" fmla="*/ 27815 h 5832012"/>
              <a:gd name="connsiteX850" fmla="*/ 1767771 w 6184980"/>
              <a:gd name="connsiteY850" fmla="*/ 53721 h 5832012"/>
              <a:gd name="connsiteX851" fmla="*/ 1779634 w 6184980"/>
              <a:gd name="connsiteY851" fmla="*/ 61692 h 5832012"/>
              <a:gd name="connsiteX852" fmla="*/ 1786425 w 6184980"/>
              <a:gd name="connsiteY852" fmla="*/ 66431 h 5832012"/>
              <a:gd name="connsiteX853" fmla="*/ 1890193 w 6184980"/>
              <a:gd name="connsiteY853" fmla="*/ 171413 h 5832012"/>
              <a:gd name="connsiteX854" fmla="*/ 1890696 w 6184980"/>
              <a:gd name="connsiteY854" fmla="*/ 144486 h 5832012"/>
              <a:gd name="connsiteX855" fmla="*/ 1893324 w 6184980"/>
              <a:gd name="connsiteY855" fmla="*/ 140102 h 5832012"/>
              <a:gd name="connsiteX856" fmla="*/ 1891050 w 6184980"/>
              <a:gd name="connsiteY856" fmla="*/ 135066 h 5832012"/>
              <a:gd name="connsiteX857" fmla="*/ 1857580 w 6184980"/>
              <a:gd name="connsiteY857" fmla="*/ 99027 h 5832012"/>
              <a:gd name="connsiteX858" fmla="*/ 1840321 w 6184980"/>
              <a:gd name="connsiteY858" fmla="*/ 68080 h 5832012"/>
              <a:gd name="connsiteX859" fmla="*/ 1897286 w 6184980"/>
              <a:gd name="connsiteY859" fmla="*/ 136277 h 5832012"/>
              <a:gd name="connsiteX860" fmla="*/ 1910064 w 6184980"/>
              <a:gd name="connsiteY860" fmla="*/ 133495 h 5832012"/>
              <a:gd name="connsiteX861" fmla="*/ 1928629 w 6184980"/>
              <a:gd name="connsiteY861" fmla="*/ 110244 h 5832012"/>
              <a:gd name="connsiteX862" fmla="*/ 1962495 w 6184980"/>
              <a:gd name="connsiteY862" fmla="*/ 58448 h 5832012"/>
              <a:gd name="connsiteX863" fmla="*/ 1963516 w 6184980"/>
              <a:gd name="connsiteY863" fmla="*/ 69074 h 5832012"/>
              <a:gd name="connsiteX864" fmla="*/ 1916301 w 6184980"/>
              <a:gd name="connsiteY864" fmla="*/ 134706 h 5832012"/>
              <a:gd name="connsiteX865" fmla="*/ 1917760 w 6184980"/>
              <a:gd name="connsiteY865" fmla="*/ 137203 h 5832012"/>
              <a:gd name="connsiteX866" fmla="*/ 1925318 w 6184980"/>
              <a:gd name="connsiteY866" fmla="*/ 148696 h 5832012"/>
              <a:gd name="connsiteX867" fmla="*/ 1925175 w 6184980"/>
              <a:gd name="connsiteY867" fmla="*/ 161342 h 5832012"/>
              <a:gd name="connsiteX868" fmla="*/ 1919231 w 6184980"/>
              <a:gd name="connsiteY868" fmla="*/ 169509 h 5832012"/>
              <a:gd name="connsiteX869" fmla="*/ 1922362 w 6184980"/>
              <a:gd name="connsiteY869" fmla="*/ 177728 h 5832012"/>
              <a:gd name="connsiteX870" fmla="*/ 1930105 w 6184980"/>
              <a:gd name="connsiteY870" fmla="*/ 177220 h 5832012"/>
              <a:gd name="connsiteX871" fmla="*/ 1951007 w 6184980"/>
              <a:gd name="connsiteY871" fmla="*/ 140207 h 5832012"/>
              <a:gd name="connsiteX872" fmla="*/ 1960618 w 6184980"/>
              <a:gd name="connsiteY872" fmla="*/ 123699 h 5832012"/>
              <a:gd name="connsiteX873" fmla="*/ 2004247 w 6184980"/>
              <a:gd name="connsiteY873" fmla="*/ 72559 h 5832012"/>
              <a:gd name="connsiteX874" fmla="*/ 2035892 w 6184980"/>
              <a:gd name="connsiteY874" fmla="*/ 46182 h 5832012"/>
              <a:gd name="connsiteX875" fmla="*/ 2081653 w 6184980"/>
              <a:gd name="connsiteY875" fmla="*/ 12722 h 5832012"/>
              <a:gd name="connsiteX876" fmla="*/ 2103904 w 6184980"/>
              <a:gd name="connsiteY876" fmla="*/ 1218 h 5832012"/>
              <a:gd name="connsiteX877" fmla="*/ 2111002 w 6184980"/>
              <a:gd name="connsiteY877" fmla="*/ 752 h 5832012"/>
              <a:gd name="connsiteX878" fmla="*/ 2126187 w 6184980"/>
              <a:gd name="connsiteY878" fmla="*/ 81 h 5832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</a:cxnLst>
            <a:rect l="l" t="t" r="r" b="b"/>
            <a:pathLst>
              <a:path w="6184980" h="5832012">
                <a:moveTo>
                  <a:pt x="1363754" y="4120518"/>
                </a:moveTo>
                <a:cubicBezTo>
                  <a:pt x="1368031" y="4121053"/>
                  <a:pt x="1372614" y="4122734"/>
                  <a:pt x="1376279" y="4121206"/>
                </a:cubicBezTo>
                <a:cubicBezTo>
                  <a:pt x="1386056" y="4133426"/>
                  <a:pt x="1398887" y="4129149"/>
                  <a:pt x="1411107" y="4127316"/>
                </a:cubicBezTo>
                <a:cubicBezTo>
                  <a:pt x="1413551" y="4129760"/>
                  <a:pt x="1415995" y="4132204"/>
                  <a:pt x="1419050" y="4134037"/>
                </a:cubicBezTo>
                <a:cubicBezTo>
                  <a:pt x="1427604" y="4139536"/>
                  <a:pt x="1431270" y="4150534"/>
                  <a:pt x="1426993" y="4156644"/>
                </a:cubicBezTo>
                <a:cubicBezTo>
                  <a:pt x="1411718" y="4178029"/>
                  <a:pt x="1411107" y="4209191"/>
                  <a:pt x="1380556" y="4220800"/>
                </a:cubicBezTo>
                <a:cubicBezTo>
                  <a:pt x="1363449" y="4227521"/>
                  <a:pt x="1333510" y="4228743"/>
                  <a:pt x="1321900" y="4214079"/>
                </a:cubicBezTo>
                <a:cubicBezTo>
                  <a:pt x="1315179" y="4206136"/>
                  <a:pt x="1310291" y="4206747"/>
                  <a:pt x="1301737" y="4211024"/>
                </a:cubicBezTo>
                <a:cubicBezTo>
                  <a:pt x="1302348" y="4203692"/>
                  <a:pt x="1311513" y="4201858"/>
                  <a:pt x="1308458" y="4195748"/>
                </a:cubicBezTo>
                <a:cubicBezTo>
                  <a:pt x="1306014" y="4190861"/>
                  <a:pt x="1299904" y="4193915"/>
                  <a:pt x="1296238" y="4192082"/>
                </a:cubicBezTo>
                <a:cubicBezTo>
                  <a:pt x="1301737" y="4178640"/>
                  <a:pt x="1307236" y="4165809"/>
                  <a:pt x="1312124" y="4152367"/>
                </a:cubicBezTo>
                <a:cubicBezTo>
                  <a:pt x="1315179" y="4143202"/>
                  <a:pt x="1327399" y="4140758"/>
                  <a:pt x="1328621" y="4130371"/>
                </a:cubicBezTo>
                <a:cubicBezTo>
                  <a:pt x="1330454" y="4131593"/>
                  <a:pt x="1332898" y="4132204"/>
                  <a:pt x="1334731" y="4133426"/>
                </a:cubicBezTo>
                <a:cubicBezTo>
                  <a:pt x="1340230" y="4130371"/>
                  <a:pt x="1346951" y="4129760"/>
                  <a:pt x="1353061" y="4126705"/>
                </a:cubicBezTo>
                <a:cubicBezTo>
                  <a:pt x="1355505" y="4120595"/>
                  <a:pt x="1359477" y="4119984"/>
                  <a:pt x="1363754" y="4120518"/>
                </a:cubicBezTo>
                <a:close/>
                <a:moveTo>
                  <a:pt x="1759260" y="4036940"/>
                </a:moveTo>
                <a:cubicBezTo>
                  <a:pt x="1764567" y="4038722"/>
                  <a:pt x="1768905" y="4043215"/>
                  <a:pt x="1771074" y="4050032"/>
                </a:cubicBezTo>
                <a:cubicBezTo>
                  <a:pt x="1773863" y="4059018"/>
                  <a:pt x="1774173" y="4068004"/>
                  <a:pt x="1772003" y="4076990"/>
                </a:cubicBezTo>
                <a:cubicBezTo>
                  <a:pt x="1771074" y="4081018"/>
                  <a:pt x="1770454" y="4085046"/>
                  <a:pt x="1769524" y="4089074"/>
                </a:cubicBezTo>
                <a:cubicBezTo>
                  <a:pt x="1768595" y="4090934"/>
                  <a:pt x="1770144" y="4093103"/>
                  <a:pt x="1768595" y="4095272"/>
                </a:cubicBezTo>
                <a:cubicBezTo>
                  <a:pt x="1770454" y="4094032"/>
                  <a:pt x="1771693" y="4092173"/>
                  <a:pt x="1773243" y="4090934"/>
                </a:cubicBezTo>
                <a:cubicBezTo>
                  <a:pt x="1774482" y="4089694"/>
                  <a:pt x="1775412" y="4088454"/>
                  <a:pt x="1776651" y="4087215"/>
                </a:cubicBezTo>
                <a:cubicBezTo>
                  <a:pt x="1778511" y="4085976"/>
                  <a:pt x="1778820" y="4083497"/>
                  <a:pt x="1780370" y="4081948"/>
                </a:cubicBezTo>
                <a:cubicBezTo>
                  <a:pt x="1783778" y="4080398"/>
                  <a:pt x="1786257" y="4077919"/>
                  <a:pt x="1787187" y="4074511"/>
                </a:cubicBezTo>
                <a:cubicBezTo>
                  <a:pt x="1798962" y="4062116"/>
                  <a:pt x="1811976" y="4053440"/>
                  <a:pt x="1830258" y="4059018"/>
                </a:cubicBezTo>
                <a:cubicBezTo>
                  <a:pt x="1839864" y="4062736"/>
                  <a:pt x="1843582" y="4068314"/>
                  <a:pt x="1842962" y="4078539"/>
                </a:cubicBezTo>
                <a:cubicBezTo>
                  <a:pt x="1842343" y="4089074"/>
                  <a:pt x="1837074" y="4097441"/>
                  <a:pt x="1829018" y="4103948"/>
                </a:cubicBezTo>
                <a:cubicBezTo>
                  <a:pt x="1818173" y="4112934"/>
                  <a:pt x="1805469" y="4117892"/>
                  <a:pt x="1792144" y="4121610"/>
                </a:cubicBezTo>
                <a:cubicBezTo>
                  <a:pt x="1790285" y="4121610"/>
                  <a:pt x="1788736" y="4120990"/>
                  <a:pt x="1786877" y="4121920"/>
                </a:cubicBezTo>
                <a:cubicBezTo>
                  <a:pt x="1795243" y="4120680"/>
                  <a:pt x="1802990" y="4124708"/>
                  <a:pt x="1811046" y="4124708"/>
                </a:cubicBezTo>
                <a:cubicBezTo>
                  <a:pt x="1824370" y="4126878"/>
                  <a:pt x="1835215" y="4132765"/>
                  <a:pt x="1841103" y="4145779"/>
                </a:cubicBezTo>
                <a:cubicBezTo>
                  <a:pt x="1842343" y="4148878"/>
                  <a:pt x="1843272" y="4151666"/>
                  <a:pt x="1841103" y="4154765"/>
                </a:cubicBezTo>
                <a:cubicBezTo>
                  <a:pt x="1840793" y="4156624"/>
                  <a:pt x="1840793" y="4157863"/>
                  <a:pt x="1840483" y="4159103"/>
                </a:cubicBezTo>
                <a:cubicBezTo>
                  <a:pt x="1830568" y="4176146"/>
                  <a:pt x="1815694" y="4178005"/>
                  <a:pt x="1798342" y="4173357"/>
                </a:cubicBezTo>
                <a:cubicBezTo>
                  <a:pt x="1791215" y="4171498"/>
                  <a:pt x="1785328" y="4167779"/>
                  <a:pt x="1780680" y="4162202"/>
                </a:cubicBezTo>
                <a:cubicBezTo>
                  <a:pt x="1780680" y="4161892"/>
                  <a:pt x="1780370" y="4161272"/>
                  <a:pt x="1780370" y="4160962"/>
                </a:cubicBezTo>
                <a:cubicBezTo>
                  <a:pt x="1774792" y="4158483"/>
                  <a:pt x="1771384" y="4154145"/>
                  <a:pt x="1768285" y="4149498"/>
                </a:cubicBezTo>
                <a:cubicBezTo>
                  <a:pt x="1767665" y="4148258"/>
                  <a:pt x="1767355" y="4146709"/>
                  <a:pt x="1766116" y="4145779"/>
                </a:cubicBezTo>
                <a:cubicBezTo>
                  <a:pt x="1767975" y="4147948"/>
                  <a:pt x="1768285" y="4150737"/>
                  <a:pt x="1770144" y="4152906"/>
                </a:cubicBezTo>
                <a:cubicBezTo>
                  <a:pt x="1773243" y="4160033"/>
                  <a:pt x="1771384" y="4168089"/>
                  <a:pt x="1773243" y="4175216"/>
                </a:cubicBezTo>
                <a:cubicBezTo>
                  <a:pt x="1772933" y="4175526"/>
                  <a:pt x="1772933" y="4176146"/>
                  <a:pt x="1773243" y="4176455"/>
                </a:cubicBezTo>
                <a:cubicBezTo>
                  <a:pt x="1772933" y="4177075"/>
                  <a:pt x="1772313" y="4178005"/>
                  <a:pt x="1772003" y="4178624"/>
                </a:cubicBezTo>
                <a:cubicBezTo>
                  <a:pt x="1768595" y="4191329"/>
                  <a:pt x="1762088" y="4197836"/>
                  <a:pt x="1753412" y="4197216"/>
                </a:cubicBezTo>
                <a:cubicBezTo>
                  <a:pt x="1740087" y="4196287"/>
                  <a:pt x="1728313" y="4185132"/>
                  <a:pt x="1727383" y="4172737"/>
                </a:cubicBezTo>
                <a:cubicBezTo>
                  <a:pt x="1726144" y="4160962"/>
                  <a:pt x="1731411" y="4151666"/>
                  <a:pt x="1738228" y="4142990"/>
                </a:cubicBezTo>
                <a:cubicBezTo>
                  <a:pt x="1739468" y="4141441"/>
                  <a:pt x="1739778" y="4139272"/>
                  <a:pt x="1741327" y="4137413"/>
                </a:cubicBezTo>
                <a:cubicBezTo>
                  <a:pt x="1739778" y="4138962"/>
                  <a:pt x="1737918" y="4138343"/>
                  <a:pt x="1736369" y="4139272"/>
                </a:cubicBezTo>
                <a:cubicBezTo>
                  <a:pt x="1724594" y="4145469"/>
                  <a:pt x="1712820" y="4148878"/>
                  <a:pt x="1700735" y="4139272"/>
                </a:cubicBezTo>
                <a:cubicBezTo>
                  <a:pt x="1693298" y="4133384"/>
                  <a:pt x="1689580" y="4119751"/>
                  <a:pt x="1692369" y="4110145"/>
                </a:cubicBezTo>
                <a:cubicBezTo>
                  <a:pt x="1695157" y="4100539"/>
                  <a:pt x="1701045" y="4096201"/>
                  <a:pt x="1712820" y="4095272"/>
                </a:cubicBezTo>
                <a:cubicBezTo>
                  <a:pt x="1715918" y="4096201"/>
                  <a:pt x="1719327" y="4096201"/>
                  <a:pt x="1721806" y="4098370"/>
                </a:cubicBezTo>
                <a:cubicBezTo>
                  <a:pt x="1722425" y="4098370"/>
                  <a:pt x="1723045" y="4098680"/>
                  <a:pt x="1723665" y="4098680"/>
                </a:cubicBezTo>
                <a:cubicBezTo>
                  <a:pt x="1730172" y="4099919"/>
                  <a:pt x="1735750" y="4103328"/>
                  <a:pt x="1739778" y="4108286"/>
                </a:cubicBezTo>
                <a:cubicBezTo>
                  <a:pt x="1740397" y="4108596"/>
                  <a:pt x="1740397" y="4109835"/>
                  <a:pt x="1741637" y="4109835"/>
                </a:cubicBezTo>
                <a:cubicBezTo>
                  <a:pt x="1741327" y="4109525"/>
                  <a:pt x="1740707" y="4109215"/>
                  <a:pt x="1740397" y="4108596"/>
                </a:cubicBezTo>
                <a:cubicBezTo>
                  <a:pt x="1735440" y="4103638"/>
                  <a:pt x="1732651" y="4097441"/>
                  <a:pt x="1731102" y="4090624"/>
                </a:cubicBezTo>
                <a:cubicBezTo>
                  <a:pt x="1728932" y="4080089"/>
                  <a:pt x="1725214" y="4069553"/>
                  <a:pt x="1728932" y="4058708"/>
                </a:cubicBezTo>
                <a:cubicBezTo>
                  <a:pt x="1731411" y="4051271"/>
                  <a:pt x="1734820" y="4044764"/>
                  <a:pt x="1741637" y="4040116"/>
                </a:cubicBezTo>
                <a:cubicBezTo>
                  <a:pt x="1747679" y="4036088"/>
                  <a:pt x="1753954" y="4035158"/>
                  <a:pt x="1759260" y="4036940"/>
                </a:cubicBezTo>
                <a:close/>
                <a:moveTo>
                  <a:pt x="1587630" y="3591293"/>
                </a:moveTo>
                <a:cubicBezTo>
                  <a:pt x="1594708" y="3589589"/>
                  <a:pt x="1602311" y="3589851"/>
                  <a:pt x="1610438" y="3591948"/>
                </a:cubicBezTo>
                <a:cubicBezTo>
                  <a:pt x="1627217" y="3596143"/>
                  <a:pt x="1640850" y="3605057"/>
                  <a:pt x="1651336" y="3619213"/>
                </a:cubicBezTo>
                <a:cubicBezTo>
                  <a:pt x="1668639" y="3626554"/>
                  <a:pt x="1668116" y="3644906"/>
                  <a:pt x="1674932" y="3656441"/>
                </a:cubicBezTo>
                <a:cubicBezTo>
                  <a:pt x="1671261" y="3636516"/>
                  <a:pt x="1680699" y="3619213"/>
                  <a:pt x="1694856" y="3605057"/>
                </a:cubicBezTo>
                <a:cubicBezTo>
                  <a:pt x="1704818" y="3595095"/>
                  <a:pt x="1717927" y="3596143"/>
                  <a:pt x="1729987" y="3601386"/>
                </a:cubicBezTo>
                <a:cubicBezTo>
                  <a:pt x="1748338" y="3608727"/>
                  <a:pt x="1761447" y="3627603"/>
                  <a:pt x="1761447" y="3646479"/>
                </a:cubicBezTo>
                <a:cubicBezTo>
                  <a:pt x="1761447" y="3665880"/>
                  <a:pt x="1748338" y="3684756"/>
                  <a:pt x="1729462" y="3693145"/>
                </a:cubicBezTo>
                <a:cubicBezTo>
                  <a:pt x="1725268" y="3694718"/>
                  <a:pt x="1721073" y="3695242"/>
                  <a:pt x="1716354" y="3697864"/>
                </a:cubicBezTo>
                <a:cubicBezTo>
                  <a:pt x="1765641" y="3690523"/>
                  <a:pt x="1797626" y="3726702"/>
                  <a:pt x="1786091" y="3767076"/>
                </a:cubicBezTo>
                <a:cubicBezTo>
                  <a:pt x="1775080" y="3794341"/>
                  <a:pt x="1752533" y="3801682"/>
                  <a:pt x="1728938" y="3784903"/>
                </a:cubicBezTo>
                <a:cubicBezTo>
                  <a:pt x="1714781" y="3775465"/>
                  <a:pt x="1703770" y="3763930"/>
                  <a:pt x="1698002" y="3747675"/>
                </a:cubicBezTo>
                <a:cubicBezTo>
                  <a:pt x="1705868" y="3770222"/>
                  <a:pt x="1704295" y="3792768"/>
                  <a:pt x="1696429" y="3814790"/>
                </a:cubicBezTo>
                <a:cubicBezTo>
                  <a:pt x="1688040" y="3838386"/>
                  <a:pt x="1670212" y="3851494"/>
                  <a:pt x="1645569" y="3856213"/>
                </a:cubicBezTo>
                <a:cubicBezTo>
                  <a:pt x="1639277" y="3853067"/>
                  <a:pt x="1630887" y="3853067"/>
                  <a:pt x="1627217" y="3844677"/>
                </a:cubicBezTo>
                <a:cubicBezTo>
                  <a:pt x="1608341" y="3833667"/>
                  <a:pt x="1612011" y="3815839"/>
                  <a:pt x="1613584" y="3798536"/>
                </a:cubicBezTo>
                <a:cubicBezTo>
                  <a:pt x="1614109" y="3791720"/>
                  <a:pt x="1616730" y="3785427"/>
                  <a:pt x="1618828" y="3778612"/>
                </a:cubicBezTo>
                <a:cubicBezTo>
                  <a:pt x="1628266" y="3765503"/>
                  <a:pt x="1637179" y="3752395"/>
                  <a:pt x="1646617" y="3739286"/>
                </a:cubicBezTo>
                <a:cubicBezTo>
                  <a:pt x="1647666" y="3736665"/>
                  <a:pt x="1648715" y="3734567"/>
                  <a:pt x="1651336" y="3732994"/>
                </a:cubicBezTo>
                <a:cubicBezTo>
                  <a:pt x="1649240" y="3732470"/>
                  <a:pt x="1648190" y="3734567"/>
                  <a:pt x="1646617" y="3734567"/>
                </a:cubicBezTo>
                <a:cubicBezTo>
                  <a:pt x="1642947" y="3735091"/>
                  <a:pt x="1639277" y="3736140"/>
                  <a:pt x="1637704" y="3739811"/>
                </a:cubicBezTo>
                <a:cubicBezTo>
                  <a:pt x="1613060" y="3758687"/>
                  <a:pt x="1586319" y="3772844"/>
                  <a:pt x="1554334" y="3770746"/>
                </a:cubicBezTo>
                <a:cubicBezTo>
                  <a:pt x="1531264" y="3769173"/>
                  <a:pt x="1517107" y="3757114"/>
                  <a:pt x="1514485" y="3739286"/>
                </a:cubicBezTo>
                <a:cubicBezTo>
                  <a:pt x="1511863" y="3722508"/>
                  <a:pt x="1524448" y="3704680"/>
                  <a:pt x="1544372" y="3696291"/>
                </a:cubicBezTo>
                <a:cubicBezTo>
                  <a:pt x="1567443" y="3686329"/>
                  <a:pt x="1592087" y="3686329"/>
                  <a:pt x="1616206" y="3688950"/>
                </a:cubicBezTo>
                <a:cubicBezTo>
                  <a:pt x="1621974" y="3689475"/>
                  <a:pt x="1627741" y="3689999"/>
                  <a:pt x="1637704" y="3691572"/>
                </a:cubicBezTo>
                <a:cubicBezTo>
                  <a:pt x="1618303" y="3678988"/>
                  <a:pt x="1599952" y="3673220"/>
                  <a:pt x="1584746" y="3661685"/>
                </a:cubicBezTo>
                <a:cubicBezTo>
                  <a:pt x="1583173" y="3658539"/>
                  <a:pt x="1577930" y="3658539"/>
                  <a:pt x="1576881" y="3654868"/>
                </a:cubicBezTo>
                <a:cubicBezTo>
                  <a:pt x="1574783" y="3652771"/>
                  <a:pt x="1573210" y="3651198"/>
                  <a:pt x="1571113" y="3649101"/>
                </a:cubicBezTo>
                <a:cubicBezTo>
                  <a:pt x="1566918" y="3647528"/>
                  <a:pt x="1566394" y="3643333"/>
                  <a:pt x="1564821" y="3639663"/>
                </a:cubicBezTo>
                <a:cubicBezTo>
                  <a:pt x="1560627" y="3626554"/>
                  <a:pt x="1556432" y="3613446"/>
                  <a:pt x="1567967" y="3602435"/>
                </a:cubicBezTo>
                <a:cubicBezTo>
                  <a:pt x="1573997" y="3596667"/>
                  <a:pt x="1580551" y="3592997"/>
                  <a:pt x="1587630" y="3591293"/>
                </a:cubicBezTo>
                <a:close/>
                <a:moveTo>
                  <a:pt x="344787" y="3486156"/>
                </a:moveTo>
                <a:cubicBezTo>
                  <a:pt x="347804" y="3485492"/>
                  <a:pt x="351062" y="3486820"/>
                  <a:pt x="354683" y="3490682"/>
                </a:cubicBezTo>
                <a:cubicBezTo>
                  <a:pt x="357097" y="3493096"/>
                  <a:pt x="359028" y="3495509"/>
                  <a:pt x="360476" y="3498406"/>
                </a:cubicBezTo>
                <a:cubicBezTo>
                  <a:pt x="361442" y="3504682"/>
                  <a:pt x="364338" y="3508061"/>
                  <a:pt x="370614" y="3508544"/>
                </a:cubicBezTo>
                <a:cubicBezTo>
                  <a:pt x="374959" y="3510958"/>
                  <a:pt x="379304" y="3513854"/>
                  <a:pt x="383166" y="3517716"/>
                </a:cubicBezTo>
                <a:cubicBezTo>
                  <a:pt x="384131" y="3518682"/>
                  <a:pt x="384614" y="3519647"/>
                  <a:pt x="385580" y="3521095"/>
                </a:cubicBezTo>
                <a:cubicBezTo>
                  <a:pt x="398131" y="3537992"/>
                  <a:pt x="406338" y="3556820"/>
                  <a:pt x="409235" y="3577579"/>
                </a:cubicBezTo>
                <a:cubicBezTo>
                  <a:pt x="409718" y="3580475"/>
                  <a:pt x="410201" y="3583371"/>
                  <a:pt x="410201" y="3586268"/>
                </a:cubicBezTo>
                <a:cubicBezTo>
                  <a:pt x="409718" y="3606544"/>
                  <a:pt x="412614" y="3626820"/>
                  <a:pt x="404890" y="3646130"/>
                </a:cubicBezTo>
                <a:cubicBezTo>
                  <a:pt x="401028" y="3662544"/>
                  <a:pt x="394270" y="3677992"/>
                  <a:pt x="386063" y="3692958"/>
                </a:cubicBezTo>
                <a:cubicBezTo>
                  <a:pt x="385580" y="3693923"/>
                  <a:pt x="386063" y="3695372"/>
                  <a:pt x="386545" y="3695372"/>
                </a:cubicBezTo>
                <a:cubicBezTo>
                  <a:pt x="388476" y="3694889"/>
                  <a:pt x="386063" y="3696337"/>
                  <a:pt x="387994" y="3695372"/>
                </a:cubicBezTo>
                <a:cubicBezTo>
                  <a:pt x="403442" y="3686199"/>
                  <a:pt x="403442" y="3686199"/>
                  <a:pt x="405373" y="3697303"/>
                </a:cubicBezTo>
                <a:cubicBezTo>
                  <a:pt x="403925" y="3700199"/>
                  <a:pt x="401994" y="3702613"/>
                  <a:pt x="399580" y="3704544"/>
                </a:cubicBezTo>
                <a:cubicBezTo>
                  <a:pt x="398614" y="3705992"/>
                  <a:pt x="396200" y="3706958"/>
                  <a:pt x="397166" y="3708889"/>
                </a:cubicBezTo>
                <a:cubicBezTo>
                  <a:pt x="398131" y="3710820"/>
                  <a:pt x="400062" y="3710337"/>
                  <a:pt x="401511" y="3709371"/>
                </a:cubicBezTo>
                <a:cubicBezTo>
                  <a:pt x="405373" y="3706475"/>
                  <a:pt x="408269" y="3702130"/>
                  <a:pt x="412614" y="3699233"/>
                </a:cubicBezTo>
                <a:cubicBezTo>
                  <a:pt x="428545" y="3690544"/>
                  <a:pt x="446890" y="3687648"/>
                  <a:pt x="464270" y="3684751"/>
                </a:cubicBezTo>
                <a:cubicBezTo>
                  <a:pt x="472477" y="3682820"/>
                  <a:pt x="480683" y="3681854"/>
                  <a:pt x="488890" y="3682337"/>
                </a:cubicBezTo>
                <a:cubicBezTo>
                  <a:pt x="497097" y="3681854"/>
                  <a:pt x="504821" y="3684268"/>
                  <a:pt x="512545" y="3686199"/>
                </a:cubicBezTo>
                <a:cubicBezTo>
                  <a:pt x="547787" y="3691509"/>
                  <a:pt x="574339" y="3711786"/>
                  <a:pt x="596063" y="3738820"/>
                </a:cubicBezTo>
                <a:cubicBezTo>
                  <a:pt x="598476" y="3742682"/>
                  <a:pt x="601856" y="3746061"/>
                  <a:pt x="603787" y="3750406"/>
                </a:cubicBezTo>
                <a:cubicBezTo>
                  <a:pt x="606201" y="3759096"/>
                  <a:pt x="596546" y="3759579"/>
                  <a:pt x="592200" y="3764889"/>
                </a:cubicBezTo>
                <a:cubicBezTo>
                  <a:pt x="583511" y="3770199"/>
                  <a:pt x="576269" y="3776958"/>
                  <a:pt x="570477" y="3785647"/>
                </a:cubicBezTo>
                <a:cubicBezTo>
                  <a:pt x="563235" y="3796751"/>
                  <a:pt x="558890" y="3809303"/>
                  <a:pt x="556959" y="3822337"/>
                </a:cubicBezTo>
                <a:cubicBezTo>
                  <a:pt x="554545" y="3833923"/>
                  <a:pt x="552132" y="3845510"/>
                  <a:pt x="548270" y="3857096"/>
                </a:cubicBezTo>
                <a:cubicBezTo>
                  <a:pt x="547304" y="3859993"/>
                  <a:pt x="545856" y="3862406"/>
                  <a:pt x="543925" y="3864820"/>
                </a:cubicBezTo>
                <a:cubicBezTo>
                  <a:pt x="531373" y="3882199"/>
                  <a:pt x="513028" y="3886544"/>
                  <a:pt x="493235" y="3886061"/>
                </a:cubicBezTo>
                <a:cubicBezTo>
                  <a:pt x="487925" y="3886544"/>
                  <a:pt x="482131" y="3884613"/>
                  <a:pt x="477304" y="3887992"/>
                </a:cubicBezTo>
                <a:cubicBezTo>
                  <a:pt x="473442" y="3893303"/>
                  <a:pt x="475373" y="3899579"/>
                  <a:pt x="475373" y="3905372"/>
                </a:cubicBezTo>
                <a:cubicBezTo>
                  <a:pt x="474890" y="3917441"/>
                  <a:pt x="476821" y="3929993"/>
                  <a:pt x="471994" y="3942061"/>
                </a:cubicBezTo>
                <a:cubicBezTo>
                  <a:pt x="469580" y="3947854"/>
                  <a:pt x="468131" y="3953648"/>
                  <a:pt x="463304" y="3958475"/>
                </a:cubicBezTo>
                <a:cubicBezTo>
                  <a:pt x="460407" y="3960406"/>
                  <a:pt x="457511" y="3963303"/>
                  <a:pt x="456063" y="3966682"/>
                </a:cubicBezTo>
                <a:cubicBezTo>
                  <a:pt x="455097" y="3968130"/>
                  <a:pt x="453649" y="3969579"/>
                  <a:pt x="452200" y="3970544"/>
                </a:cubicBezTo>
                <a:cubicBezTo>
                  <a:pt x="447856" y="3972475"/>
                  <a:pt x="446890" y="3976338"/>
                  <a:pt x="445924" y="3980682"/>
                </a:cubicBezTo>
                <a:cubicBezTo>
                  <a:pt x="443028" y="3988406"/>
                  <a:pt x="436269" y="3992751"/>
                  <a:pt x="431442" y="3998544"/>
                </a:cubicBezTo>
                <a:cubicBezTo>
                  <a:pt x="409718" y="4021234"/>
                  <a:pt x="387511" y="4043441"/>
                  <a:pt x="368200" y="4068544"/>
                </a:cubicBezTo>
                <a:cubicBezTo>
                  <a:pt x="363856" y="4074337"/>
                  <a:pt x="360476" y="4080613"/>
                  <a:pt x="355166" y="4085924"/>
                </a:cubicBezTo>
                <a:cubicBezTo>
                  <a:pt x="341649" y="4099924"/>
                  <a:pt x="329097" y="4098475"/>
                  <a:pt x="319442" y="4080613"/>
                </a:cubicBezTo>
                <a:cubicBezTo>
                  <a:pt x="318959" y="4069510"/>
                  <a:pt x="317511" y="4058889"/>
                  <a:pt x="307373" y="4052130"/>
                </a:cubicBezTo>
                <a:cubicBezTo>
                  <a:pt x="298683" y="4033786"/>
                  <a:pt x="297235" y="4013993"/>
                  <a:pt x="293373" y="3994682"/>
                </a:cubicBezTo>
                <a:cubicBezTo>
                  <a:pt x="293373" y="3989372"/>
                  <a:pt x="293373" y="3984544"/>
                  <a:pt x="291442" y="3979716"/>
                </a:cubicBezTo>
                <a:cubicBezTo>
                  <a:pt x="290959" y="3976820"/>
                  <a:pt x="290476" y="3973923"/>
                  <a:pt x="290476" y="3971027"/>
                </a:cubicBezTo>
                <a:cubicBezTo>
                  <a:pt x="290959" y="3919371"/>
                  <a:pt x="297235" y="3867717"/>
                  <a:pt x="301580" y="3815579"/>
                </a:cubicBezTo>
                <a:cubicBezTo>
                  <a:pt x="293373" y="3821372"/>
                  <a:pt x="291442" y="3832958"/>
                  <a:pt x="279855" y="3833923"/>
                </a:cubicBezTo>
                <a:cubicBezTo>
                  <a:pt x="277925" y="3833923"/>
                  <a:pt x="276476" y="3834406"/>
                  <a:pt x="274545" y="3834889"/>
                </a:cubicBezTo>
                <a:cubicBezTo>
                  <a:pt x="273097" y="3836337"/>
                  <a:pt x="272131" y="3837786"/>
                  <a:pt x="272131" y="3840199"/>
                </a:cubicBezTo>
                <a:cubicBezTo>
                  <a:pt x="272131" y="3857578"/>
                  <a:pt x="265855" y="3874475"/>
                  <a:pt x="266821" y="3891855"/>
                </a:cubicBezTo>
                <a:cubicBezTo>
                  <a:pt x="263924" y="3903923"/>
                  <a:pt x="264407" y="3917441"/>
                  <a:pt x="254269" y="3927096"/>
                </a:cubicBezTo>
                <a:cubicBezTo>
                  <a:pt x="259579" y="3896199"/>
                  <a:pt x="264890" y="3865303"/>
                  <a:pt x="268752" y="3834406"/>
                </a:cubicBezTo>
                <a:cubicBezTo>
                  <a:pt x="266338" y="3830061"/>
                  <a:pt x="257648" y="3833923"/>
                  <a:pt x="257648" y="3826199"/>
                </a:cubicBezTo>
                <a:cubicBezTo>
                  <a:pt x="247028" y="3824268"/>
                  <a:pt x="236890" y="3825716"/>
                  <a:pt x="226269" y="3827648"/>
                </a:cubicBezTo>
                <a:cubicBezTo>
                  <a:pt x="204545" y="3831027"/>
                  <a:pt x="182821" y="3833923"/>
                  <a:pt x="161580" y="3836820"/>
                </a:cubicBezTo>
                <a:cubicBezTo>
                  <a:pt x="161097" y="3831509"/>
                  <a:pt x="167372" y="3831992"/>
                  <a:pt x="169304" y="3828613"/>
                </a:cubicBezTo>
                <a:cubicBezTo>
                  <a:pt x="197786" y="3825716"/>
                  <a:pt x="225786" y="3822820"/>
                  <a:pt x="254269" y="3820406"/>
                </a:cubicBezTo>
                <a:cubicBezTo>
                  <a:pt x="254269" y="3819441"/>
                  <a:pt x="254752" y="3818475"/>
                  <a:pt x="255235" y="3817509"/>
                </a:cubicBezTo>
                <a:cubicBezTo>
                  <a:pt x="257648" y="3813165"/>
                  <a:pt x="257648" y="3808337"/>
                  <a:pt x="259096" y="3803510"/>
                </a:cubicBezTo>
                <a:cubicBezTo>
                  <a:pt x="261028" y="3798682"/>
                  <a:pt x="263924" y="3795785"/>
                  <a:pt x="269235" y="3794820"/>
                </a:cubicBezTo>
                <a:cubicBezTo>
                  <a:pt x="272614" y="3794337"/>
                  <a:pt x="276476" y="3794820"/>
                  <a:pt x="279855" y="3793854"/>
                </a:cubicBezTo>
                <a:cubicBezTo>
                  <a:pt x="285166" y="3792889"/>
                  <a:pt x="284200" y="3789027"/>
                  <a:pt x="284200" y="3785647"/>
                </a:cubicBezTo>
                <a:cubicBezTo>
                  <a:pt x="284200" y="3781786"/>
                  <a:pt x="282269" y="3778889"/>
                  <a:pt x="278407" y="3779854"/>
                </a:cubicBezTo>
                <a:cubicBezTo>
                  <a:pt x="263924" y="3783716"/>
                  <a:pt x="247993" y="3781786"/>
                  <a:pt x="234476" y="3789027"/>
                </a:cubicBezTo>
                <a:cubicBezTo>
                  <a:pt x="227717" y="3790475"/>
                  <a:pt x="220959" y="3791441"/>
                  <a:pt x="214683" y="3792889"/>
                </a:cubicBezTo>
                <a:cubicBezTo>
                  <a:pt x="191028" y="3791923"/>
                  <a:pt x="167372" y="3799165"/>
                  <a:pt x="143717" y="3793854"/>
                </a:cubicBezTo>
                <a:cubicBezTo>
                  <a:pt x="129717" y="3790475"/>
                  <a:pt x="115235" y="3789510"/>
                  <a:pt x="100752" y="3787096"/>
                </a:cubicBezTo>
                <a:cubicBezTo>
                  <a:pt x="80958" y="3785165"/>
                  <a:pt x="61648" y="3778406"/>
                  <a:pt x="42337" y="3774062"/>
                </a:cubicBezTo>
                <a:cubicBezTo>
                  <a:pt x="33165" y="3773096"/>
                  <a:pt x="23993" y="3772613"/>
                  <a:pt x="17717" y="3764406"/>
                </a:cubicBezTo>
                <a:cubicBezTo>
                  <a:pt x="15786" y="3762475"/>
                  <a:pt x="13855" y="3761027"/>
                  <a:pt x="12407" y="3759096"/>
                </a:cubicBezTo>
                <a:cubicBezTo>
                  <a:pt x="8545" y="3755233"/>
                  <a:pt x="4682" y="3751854"/>
                  <a:pt x="1303" y="3747509"/>
                </a:cubicBezTo>
                <a:cubicBezTo>
                  <a:pt x="-4007" y="3733027"/>
                  <a:pt x="8062" y="3727717"/>
                  <a:pt x="16752" y="3721923"/>
                </a:cubicBezTo>
                <a:cubicBezTo>
                  <a:pt x="33165" y="3710820"/>
                  <a:pt x="49096" y="3699233"/>
                  <a:pt x="62614" y="3685233"/>
                </a:cubicBezTo>
                <a:cubicBezTo>
                  <a:pt x="65993" y="3681854"/>
                  <a:pt x="69855" y="3678475"/>
                  <a:pt x="73234" y="3675096"/>
                </a:cubicBezTo>
                <a:cubicBezTo>
                  <a:pt x="74683" y="3672682"/>
                  <a:pt x="77097" y="3671234"/>
                  <a:pt x="79510" y="3670268"/>
                </a:cubicBezTo>
                <a:cubicBezTo>
                  <a:pt x="93993" y="3657234"/>
                  <a:pt x="108959" y="3644682"/>
                  <a:pt x="123442" y="3631647"/>
                </a:cubicBezTo>
                <a:cubicBezTo>
                  <a:pt x="126820" y="3623923"/>
                  <a:pt x="134545" y="3621509"/>
                  <a:pt x="141303" y="3618613"/>
                </a:cubicBezTo>
                <a:cubicBezTo>
                  <a:pt x="149510" y="3612820"/>
                  <a:pt x="158682" y="3611372"/>
                  <a:pt x="168821" y="3610889"/>
                </a:cubicBezTo>
                <a:cubicBezTo>
                  <a:pt x="177511" y="3610889"/>
                  <a:pt x="186200" y="3610889"/>
                  <a:pt x="194890" y="3610889"/>
                </a:cubicBezTo>
                <a:cubicBezTo>
                  <a:pt x="210338" y="3610889"/>
                  <a:pt x="210338" y="3610406"/>
                  <a:pt x="210338" y="3595441"/>
                </a:cubicBezTo>
                <a:cubicBezTo>
                  <a:pt x="210338" y="3586268"/>
                  <a:pt x="209855" y="3577096"/>
                  <a:pt x="213234" y="3568406"/>
                </a:cubicBezTo>
                <a:cubicBezTo>
                  <a:pt x="215166" y="3562130"/>
                  <a:pt x="218545" y="3556337"/>
                  <a:pt x="220476" y="3550061"/>
                </a:cubicBezTo>
                <a:cubicBezTo>
                  <a:pt x="222890" y="3545716"/>
                  <a:pt x="226752" y="3545233"/>
                  <a:pt x="231097" y="3544751"/>
                </a:cubicBezTo>
                <a:cubicBezTo>
                  <a:pt x="235441" y="3544751"/>
                  <a:pt x="239787" y="3544751"/>
                  <a:pt x="243165" y="3541854"/>
                </a:cubicBezTo>
                <a:cubicBezTo>
                  <a:pt x="244131" y="3541372"/>
                  <a:pt x="245580" y="3540889"/>
                  <a:pt x="246545" y="3540406"/>
                </a:cubicBezTo>
                <a:cubicBezTo>
                  <a:pt x="252338" y="3538475"/>
                  <a:pt x="260062" y="3541854"/>
                  <a:pt x="264407" y="3534613"/>
                </a:cubicBezTo>
                <a:cubicBezTo>
                  <a:pt x="265373" y="3533648"/>
                  <a:pt x="266338" y="3532682"/>
                  <a:pt x="267303" y="3532199"/>
                </a:cubicBezTo>
                <a:cubicBezTo>
                  <a:pt x="276476" y="3529785"/>
                  <a:pt x="286131" y="3530751"/>
                  <a:pt x="294821" y="3526889"/>
                </a:cubicBezTo>
                <a:cubicBezTo>
                  <a:pt x="304476" y="3524475"/>
                  <a:pt x="312683" y="3520130"/>
                  <a:pt x="319924" y="3513371"/>
                </a:cubicBezTo>
                <a:cubicBezTo>
                  <a:pt x="327166" y="3508061"/>
                  <a:pt x="331994" y="3500820"/>
                  <a:pt x="336338" y="3493579"/>
                </a:cubicBezTo>
                <a:cubicBezTo>
                  <a:pt x="338994" y="3489475"/>
                  <a:pt x="341769" y="3486820"/>
                  <a:pt x="344787" y="3486156"/>
                </a:cubicBezTo>
                <a:close/>
                <a:moveTo>
                  <a:pt x="868876" y="3142884"/>
                </a:moveTo>
                <a:cubicBezTo>
                  <a:pt x="877124" y="3140898"/>
                  <a:pt x="885984" y="3141203"/>
                  <a:pt x="895455" y="3143647"/>
                </a:cubicBezTo>
                <a:cubicBezTo>
                  <a:pt x="915007" y="3148536"/>
                  <a:pt x="930893" y="3158923"/>
                  <a:pt x="943113" y="3175419"/>
                </a:cubicBezTo>
                <a:cubicBezTo>
                  <a:pt x="963276" y="3183974"/>
                  <a:pt x="962666" y="3205359"/>
                  <a:pt x="970609" y="3218801"/>
                </a:cubicBezTo>
                <a:cubicBezTo>
                  <a:pt x="966331" y="3195582"/>
                  <a:pt x="977329" y="3175419"/>
                  <a:pt x="993826" y="3158923"/>
                </a:cubicBezTo>
                <a:cubicBezTo>
                  <a:pt x="1005435" y="3147314"/>
                  <a:pt x="1020711" y="3148536"/>
                  <a:pt x="1034764" y="3154646"/>
                </a:cubicBezTo>
                <a:cubicBezTo>
                  <a:pt x="1056149" y="3163199"/>
                  <a:pt x="1071424" y="3185195"/>
                  <a:pt x="1071424" y="3207192"/>
                </a:cubicBezTo>
                <a:cubicBezTo>
                  <a:pt x="1071424" y="3229799"/>
                  <a:pt x="1056149" y="3251796"/>
                  <a:pt x="1034153" y="3261572"/>
                </a:cubicBezTo>
                <a:cubicBezTo>
                  <a:pt x="1029265" y="3263404"/>
                  <a:pt x="1024377" y="3264015"/>
                  <a:pt x="1018878" y="3267070"/>
                </a:cubicBezTo>
                <a:cubicBezTo>
                  <a:pt x="1076312" y="3258516"/>
                  <a:pt x="1113584" y="3300675"/>
                  <a:pt x="1100142" y="3347723"/>
                </a:cubicBezTo>
                <a:cubicBezTo>
                  <a:pt x="1087310" y="3379495"/>
                  <a:pt x="1061037" y="3388049"/>
                  <a:pt x="1033541" y="3368497"/>
                </a:cubicBezTo>
                <a:cubicBezTo>
                  <a:pt x="1017045" y="3357499"/>
                  <a:pt x="1004214" y="3344057"/>
                  <a:pt x="997492" y="3325116"/>
                </a:cubicBezTo>
                <a:cubicBezTo>
                  <a:pt x="1006658" y="3351389"/>
                  <a:pt x="1004825" y="3377662"/>
                  <a:pt x="995659" y="3403324"/>
                </a:cubicBezTo>
                <a:cubicBezTo>
                  <a:pt x="985883" y="3430820"/>
                  <a:pt x="965109" y="3446095"/>
                  <a:pt x="936392" y="3451594"/>
                </a:cubicBezTo>
                <a:cubicBezTo>
                  <a:pt x="929060" y="3447928"/>
                  <a:pt x="919284" y="3447928"/>
                  <a:pt x="915007" y="3438152"/>
                </a:cubicBezTo>
                <a:cubicBezTo>
                  <a:pt x="893011" y="3425321"/>
                  <a:pt x="897288" y="3404547"/>
                  <a:pt x="899121" y="3384383"/>
                </a:cubicBezTo>
                <a:cubicBezTo>
                  <a:pt x="899732" y="3376440"/>
                  <a:pt x="902787" y="3369108"/>
                  <a:pt x="905231" y="3361166"/>
                </a:cubicBezTo>
                <a:cubicBezTo>
                  <a:pt x="916229" y="3345890"/>
                  <a:pt x="926616" y="3330615"/>
                  <a:pt x="937614" y="3315340"/>
                </a:cubicBezTo>
                <a:cubicBezTo>
                  <a:pt x="938836" y="3312285"/>
                  <a:pt x="940058" y="3309841"/>
                  <a:pt x="943113" y="3308008"/>
                </a:cubicBezTo>
                <a:cubicBezTo>
                  <a:pt x="940669" y="3307397"/>
                  <a:pt x="939447" y="3309841"/>
                  <a:pt x="937614" y="3309841"/>
                </a:cubicBezTo>
                <a:cubicBezTo>
                  <a:pt x="933337" y="3310451"/>
                  <a:pt x="929060" y="3311674"/>
                  <a:pt x="927227" y="3315951"/>
                </a:cubicBezTo>
                <a:cubicBezTo>
                  <a:pt x="898509" y="3337947"/>
                  <a:pt x="867349" y="3354444"/>
                  <a:pt x="830077" y="3352000"/>
                </a:cubicBezTo>
                <a:cubicBezTo>
                  <a:pt x="803193" y="3350167"/>
                  <a:pt x="786696" y="3336114"/>
                  <a:pt x="783641" y="3315340"/>
                </a:cubicBezTo>
                <a:cubicBezTo>
                  <a:pt x="780586" y="3295788"/>
                  <a:pt x="795250" y="3275013"/>
                  <a:pt x="818468" y="3265237"/>
                </a:cubicBezTo>
                <a:cubicBezTo>
                  <a:pt x="845353" y="3253629"/>
                  <a:pt x="874070" y="3253629"/>
                  <a:pt x="902175" y="3256683"/>
                </a:cubicBezTo>
                <a:cubicBezTo>
                  <a:pt x="908897" y="3257294"/>
                  <a:pt x="915618" y="3257906"/>
                  <a:pt x="927227" y="3259739"/>
                </a:cubicBezTo>
                <a:cubicBezTo>
                  <a:pt x="904620" y="3245074"/>
                  <a:pt x="883235" y="3238353"/>
                  <a:pt x="865516" y="3224911"/>
                </a:cubicBezTo>
                <a:cubicBezTo>
                  <a:pt x="863683" y="3221245"/>
                  <a:pt x="857573" y="3221245"/>
                  <a:pt x="856350" y="3216968"/>
                </a:cubicBezTo>
                <a:cubicBezTo>
                  <a:pt x="853906" y="3214524"/>
                  <a:pt x="852073" y="3212691"/>
                  <a:pt x="849630" y="3210247"/>
                </a:cubicBezTo>
                <a:cubicBezTo>
                  <a:pt x="844741" y="3208414"/>
                  <a:pt x="844130" y="3203525"/>
                  <a:pt x="842297" y="3199249"/>
                </a:cubicBezTo>
                <a:cubicBezTo>
                  <a:pt x="837410" y="3183974"/>
                  <a:pt x="832521" y="3168699"/>
                  <a:pt x="845963" y="3155867"/>
                </a:cubicBezTo>
                <a:cubicBezTo>
                  <a:pt x="852990" y="3149146"/>
                  <a:pt x="860627" y="3144870"/>
                  <a:pt x="868876" y="3142884"/>
                </a:cubicBezTo>
                <a:close/>
                <a:moveTo>
                  <a:pt x="589305" y="3109380"/>
                </a:moveTo>
                <a:cubicBezTo>
                  <a:pt x="595415" y="3114268"/>
                  <a:pt x="585028" y="3128932"/>
                  <a:pt x="600303" y="3128322"/>
                </a:cubicBezTo>
                <a:cubicBezTo>
                  <a:pt x="601525" y="3129543"/>
                  <a:pt x="602136" y="3130765"/>
                  <a:pt x="602747" y="3131988"/>
                </a:cubicBezTo>
                <a:cubicBezTo>
                  <a:pt x="602747" y="3141152"/>
                  <a:pt x="602136" y="3149707"/>
                  <a:pt x="607024" y="3158261"/>
                </a:cubicBezTo>
                <a:cubicBezTo>
                  <a:pt x="602136" y="3163148"/>
                  <a:pt x="602136" y="3169258"/>
                  <a:pt x="605802" y="3174758"/>
                </a:cubicBezTo>
                <a:cubicBezTo>
                  <a:pt x="603358" y="3180257"/>
                  <a:pt x="601525" y="3186367"/>
                  <a:pt x="603358" y="3192477"/>
                </a:cubicBezTo>
                <a:cubicBezTo>
                  <a:pt x="601525" y="3201643"/>
                  <a:pt x="595415" y="3208363"/>
                  <a:pt x="593582" y="3217528"/>
                </a:cubicBezTo>
                <a:cubicBezTo>
                  <a:pt x="583195" y="3216917"/>
                  <a:pt x="576474" y="3224860"/>
                  <a:pt x="570364" y="3230359"/>
                </a:cubicBezTo>
                <a:cubicBezTo>
                  <a:pt x="556921" y="3242579"/>
                  <a:pt x="540425" y="3245024"/>
                  <a:pt x="523927" y="3244412"/>
                </a:cubicBezTo>
                <a:cubicBezTo>
                  <a:pt x="514762" y="3244412"/>
                  <a:pt x="506819" y="3234025"/>
                  <a:pt x="495821" y="3237081"/>
                </a:cubicBezTo>
                <a:cubicBezTo>
                  <a:pt x="493988" y="3235858"/>
                  <a:pt x="492766" y="3234025"/>
                  <a:pt x="492155" y="3231581"/>
                </a:cubicBezTo>
                <a:cubicBezTo>
                  <a:pt x="490933" y="3227304"/>
                  <a:pt x="486045" y="3227304"/>
                  <a:pt x="482990" y="3225471"/>
                </a:cubicBezTo>
                <a:cubicBezTo>
                  <a:pt x="474436" y="3217528"/>
                  <a:pt x="471991" y="3206530"/>
                  <a:pt x="468937" y="3196143"/>
                </a:cubicBezTo>
                <a:cubicBezTo>
                  <a:pt x="475047" y="3188200"/>
                  <a:pt x="477491" y="3179646"/>
                  <a:pt x="472603" y="3169870"/>
                </a:cubicBezTo>
                <a:cubicBezTo>
                  <a:pt x="468937" y="3163148"/>
                  <a:pt x="474436" y="3157038"/>
                  <a:pt x="477491" y="3153372"/>
                </a:cubicBezTo>
                <a:cubicBezTo>
                  <a:pt x="486656" y="3142375"/>
                  <a:pt x="500709" y="3135653"/>
                  <a:pt x="503764" y="3119767"/>
                </a:cubicBezTo>
                <a:cubicBezTo>
                  <a:pt x="515984" y="3124044"/>
                  <a:pt x="523927" y="3111824"/>
                  <a:pt x="534925" y="3111824"/>
                </a:cubicBezTo>
                <a:cubicBezTo>
                  <a:pt x="547757" y="3112435"/>
                  <a:pt x="561198" y="3111824"/>
                  <a:pt x="574030" y="3114268"/>
                </a:cubicBezTo>
                <a:cubicBezTo>
                  <a:pt x="581362" y="3115490"/>
                  <a:pt x="584417" y="3111213"/>
                  <a:pt x="589305" y="3109380"/>
                </a:cubicBezTo>
                <a:close/>
                <a:moveTo>
                  <a:pt x="316129" y="2433796"/>
                </a:moveTo>
                <a:cubicBezTo>
                  <a:pt x="321530" y="2434799"/>
                  <a:pt x="326166" y="2437184"/>
                  <a:pt x="331184" y="2438878"/>
                </a:cubicBezTo>
                <a:cubicBezTo>
                  <a:pt x="353222" y="2446019"/>
                  <a:pt x="375806" y="2450214"/>
                  <a:pt x="398299" y="2454899"/>
                </a:cubicBezTo>
                <a:cubicBezTo>
                  <a:pt x="403609" y="2456394"/>
                  <a:pt x="409483" y="2456215"/>
                  <a:pt x="414428" y="2459673"/>
                </a:cubicBezTo>
                <a:cubicBezTo>
                  <a:pt x="416809" y="2461893"/>
                  <a:pt x="418990" y="2463822"/>
                  <a:pt x="422410" y="2463187"/>
                </a:cubicBezTo>
                <a:cubicBezTo>
                  <a:pt x="423682" y="2463170"/>
                  <a:pt x="425155" y="2463443"/>
                  <a:pt x="426337" y="2463917"/>
                </a:cubicBezTo>
                <a:cubicBezTo>
                  <a:pt x="428610" y="2465354"/>
                  <a:pt x="431555" y="2465901"/>
                  <a:pt x="434101" y="2465867"/>
                </a:cubicBezTo>
                <a:cubicBezTo>
                  <a:pt x="439011" y="2466779"/>
                  <a:pt x="442283" y="2469672"/>
                  <a:pt x="446137" y="2472165"/>
                </a:cubicBezTo>
                <a:cubicBezTo>
                  <a:pt x="454045" y="2477444"/>
                  <a:pt x="458078" y="2485811"/>
                  <a:pt x="463366" y="2492888"/>
                </a:cubicBezTo>
                <a:cubicBezTo>
                  <a:pt x="465765" y="2496381"/>
                  <a:pt x="467199" y="2500965"/>
                  <a:pt x="471726" y="2502568"/>
                </a:cubicBezTo>
                <a:cubicBezTo>
                  <a:pt x="476036" y="2502606"/>
                  <a:pt x="478730" y="2499043"/>
                  <a:pt x="482132" y="2497136"/>
                </a:cubicBezTo>
                <a:cubicBezTo>
                  <a:pt x="493866" y="2488649"/>
                  <a:pt x="506726" y="2483673"/>
                  <a:pt x="521490" y="2488955"/>
                </a:cubicBezTo>
                <a:cubicBezTo>
                  <a:pt x="523654" y="2489611"/>
                  <a:pt x="525527" y="2490466"/>
                  <a:pt x="527308" y="2491814"/>
                </a:cubicBezTo>
                <a:cubicBezTo>
                  <a:pt x="534434" y="2497200"/>
                  <a:pt x="540687" y="2503187"/>
                  <a:pt x="546939" y="2509173"/>
                </a:cubicBezTo>
                <a:cubicBezTo>
                  <a:pt x="553501" y="2516233"/>
                  <a:pt x="561318" y="2522002"/>
                  <a:pt x="570281" y="2525698"/>
                </a:cubicBezTo>
                <a:cubicBezTo>
                  <a:pt x="577372" y="2528539"/>
                  <a:pt x="584537" y="2529616"/>
                  <a:pt x="591975" y="2529220"/>
                </a:cubicBezTo>
                <a:cubicBezTo>
                  <a:pt x="596794" y="2530622"/>
                  <a:pt x="602815" y="2526916"/>
                  <a:pt x="604958" y="2533155"/>
                </a:cubicBezTo>
                <a:cubicBezTo>
                  <a:pt x="605592" y="2536575"/>
                  <a:pt x="604954" y="2540011"/>
                  <a:pt x="605098" y="2543339"/>
                </a:cubicBezTo>
                <a:cubicBezTo>
                  <a:pt x="603193" y="2568634"/>
                  <a:pt x="595579" y="2591854"/>
                  <a:pt x="576528" y="2609647"/>
                </a:cubicBezTo>
                <a:cubicBezTo>
                  <a:pt x="572671" y="2614010"/>
                  <a:pt x="569013" y="2618664"/>
                  <a:pt x="563865" y="2621771"/>
                </a:cubicBezTo>
                <a:cubicBezTo>
                  <a:pt x="559116" y="2625460"/>
                  <a:pt x="553768" y="2628276"/>
                  <a:pt x="548020" y="2630509"/>
                </a:cubicBezTo>
                <a:cubicBezTo>
                  <a:pt x="536342" y="2635959"/>
                  <a:pt x="524082" y="2641808"/>
                  <a:pt x="510878" y="2643165"/>
                </a:cubicBezTo>
                <a:cubicBezTo>
                  <a:pt x="507059" y="2643218"/>
                  <a:pt x="503514" y="2641797"/>
                  <a:pt x="499985" y="2641650"/>
                </a:cubicBezTo>
                <a:cubicBezTo>
                  <a:pt x="498712" y="2641667"/>
                  <a:pt x="497348" y="2642176"/>
                  <a:pt x="497566" y="2643740"/>
                </a:cubicBezTo>
                <a:cubicBezTo>
                  <a:pt x="497783" y="2645304"/>
                  <a:pt x="499638" y="2644887"/>
                  <a:pt x="500820" y="2645361"/>
                </a:cubicBezTo>
                <a:cubicBezTo>
                  <a:pt x="503075" y="2645525"/>
                  <a:pt x="505239" y="2646181"/>
                  <a:pt x="507311" y="2647328"/>
                </a:cubicBezTo>
                <a:cubicBezTo>
                  <a:pt x="510744" y="2654822"/>
                  <a:pt x="510744" y="2654822"/>
                  <a:pt x="497632" y="2655688"/>
                </a:cubicBezTo>
                <a:cubicBezTo>
                  <a:pt x="496068" y="2655905"/>
                  <a:pt x="498123" y="2655779"/>
                  <a:pt x="496758" y="2656288"/>
                </a:cubicBezTo>
                <a:cubicBezTo>
                  <a:pt x="496468" y="2656487"/>
                  <a:pt x="496776" y="2657561"/>
                  <a:pt x="497467" y="2657943"/>
                </a:cubicBezTo>
                <a:cubicBezTo>
                  <a:pt x="508612" y="2663568"/>
                  <a:pt x="519083" y="2670085"/>
                  <a:pt x="528208" y="2678382"/>
                </a:cubicBezTo>
                <a:cubicBezTo>
                  <a:pt x="540861" y="2686827"/>
                  <a:pt x="547510" y="2700252"/>
                  <a:pt x="556197" y="2712277"/>
                </a:cubicBezTo>
                <a:cubicBezTo>
                  <a:pt x="557396" y="2714024"/>
                  <a:pt x="558304" y="2715970"/>
                  <a:pt x="559212" y="2717917"/>
                </a:cubicBezTo>
                <a:cubicBezTo>
                  <a:pt x="566061" y="2731632"/>
                  <a:pt x="568908" y="2746383"/>
                  <a:pt x="568336" y="2761768"/>
                </a:cubicBezTo>
                <a:cubicBezTo>
                  <a:pt x="568354" y="2763041"/>
                  <a:pt x="568462" y="2763823"/>
                  <a:pt x="568280" y="2764805"/>
                </a:cubicBezTo>
                <a:cubicBezTo>
                  <a:pt x="567550" y="2768732"/>
                  <a:pt x="566130" y="2772278"/>
                  <a:pt x="564509" y="2775532"/>
                </a:cubicBezTo>
                <a:cubicBezTo>
                  <a:pt x="560925" y="2778422"/>
                  <a:pt x="560578" y="2781659"/>
                  <a:pt x="562595" y="2785843"/>
                </a:cubicBezTo>
                <a:cubicBezTo>
                  <a:pt x="562921" y="2788189"/>
                  <a:pt x="562756" y="2790444"/>
                  <a:pt x="562299" y="2792898"/>
                </a:cubicBezTo>
                <a:cubicBezTo>
                  <a:pt x="561132" y="2800554"/>
                  <a:pt x="556639" y="2801497"/>
                  <a:pt x="550039" y="2798748"/>
                </a:cubicBezTo>
                <a:cubicBezTo>
                  <a:pt x="544422" y="2796180"/>
                  <a:pt x="538512" y="2793813"/>
                  <a:pt x="531947" y="2793610"/>
                </a:cubicBezTo>
                <a:cubicBezTo>
                  <a:pt x="524783" y="2792533"/>
                  <a:pt x="518035" y="2793311"/>
                  <a:pt x="511214" y="2795853"/>
                </a:cubicBezTo>
                <a:cubicBezTo>
                  <a:pt x="504376" y="2797123"/>
                  <a:pt x="498954" y="2801703"/>
                  <a:pt x="492424" y="2804046"/>
                </a:cubicBezTo>
                <a:cubicBezTo>
                  <a:pt x="491642" y="2804154"/>
                  <a:pt x="490660" y="2803971"/>
                  <a:pt x="489678" y="2803789"/>
                </a:cubicBezTo>
                <a:cubicBezTo>
                  <a:pt x="484060" y="2801222"/>
                  <a:pt x="480802" y="2806458"/>
                  <a:pt x="476509" y="2807692"/>
                </a:cubicBezTo>
                <a:cubicBezTo>
                  <a:pt x="475727" y="2807801"/>
                  <a:pt x="474654" y="2808109"/>
                  <a:pt x="473872" y="2808218"/>
                </a:cubicBezTo>
                <a:cubicBezTo>
                  <a:pt x="470635" y="2807871"/>
                  <a:pt x="468015" y="2809670"/>
                  <a:pt x="465396" y="2811469"/>
                </a:cubicBezTo>
                <a:cubicBezTo>
                  <a:pt x="462576" y="2812977"/>
                  <a:pt x="460048" y="2814285"/>
                  <a:pt x="456793" y="2812664"/>
                </a:cubicBezTo>
                <a:cubicBezTo>
                  <a:pt x="453030" y="2809680"/>
                  <a:pt x="448594" y="2807586"/>
                  <a:pt x="444831" y="2804602"/>
                </a:cubicBezTo>
                <a:cubicBezTo>
                  <a:pt x="439196" y="2800762"/>
                  <a:pt x="435689" y="2795031"/>
                  <a:pt x="431891" y="2789500"/>
                </a:cubicBezTo>
                <a:cubicBezTo>
                  <a:pt x="425695" y="2780477"/>
                  <a:pt x="425495" y="2780186"/>
                  <a:pt x="416180" y="2786582"/>
                </a:cubicBezTo>
                <a:cubicBezTo>
                  <a:pt x="410941" y="2790180"/>
                  <a:pt x="405701" y="2793778"/>
                  <a:pt x="400462" y="2797376"/>
                </a:cubicBezTo>
                <a:cubicBezTo>
                  <a:pt x="394149" y="2801283"/>
                  <a:pt x="388019" y="2804207"/>
                  <a:pt x="380672" y="2804113"/>
                </a:cubicBezTo>
                <a:cubicBezTo>
                  <a:pt x="375398" y="2805164"/>
                  <a:pt x="369740" y="2806908"/>
                  <a:pt x="364505" y="2803649"/>
                </a:cubicBezTo>
                <a:cubicBezTo>
                  <a:pt x="350376" y="2801786"/>
                  <a:pt x="336155" y="2800415"/>
                  <a:pt x="322025" y="2798552"/>
                </a:cubicBezTo>
                <a:cubicBezTo>
                  <a:pt x="320171" y="2798970"/>
                  <a:pt x="318115" y="2799096"/>
                  <a:pt x="316243" y="2798240"/>
                </a:cubicBezTo>
                <a:cubicBezTo>
                  <a:pt x="312806" y="2797602"/>
                  <a:pt x="309078" y="2797164"/>
                  <a:pt x="305641" y="2796525"/>
                </a:cubicBezTo>
                <a:cubicBezTo>
                  <a:pt x="291694" y="2793681"/>
                  <a:pt x="277291" y="2793291"/>
                  <a:pt x="262797" y="2793392"/>
                </a:cubicBezTo>
                <a:cubicBezTo>
                  <a:pt x="255159" y="2793497"/>
                  <a:pt x="245683" y="2795293"/>
                  <a:pt x="242888" y="2784362"/>
                </a:cubicBezTo>
                <a:cubicBezTo>
                  <a:pt x="243127" y="2780343"/>
                  <a:pt x="244057" y="2776706"/>
                  <a:pt x="244786" y="2772778"/>
                </a:cubicBezTo>
                <a:cubicBezTo>
                  <a:pt x="244860" y="2771014"/>
                  <a:pt x="245424" y="2769341"/>
                  <a:pt x="245789" y="2767378"/>
                </a:cubicBezTo>
                <a:cubicBezTo>
                  <a:pt x="246175" y="2759830"/>
                  <a:pt x="251506" y="2755742"/>
                  <a:pt x="256636" y="2751362"/>
                </a:cubicBezTo>
                <a:cubicBezTo>
                  <a:pt x="266481" y="2740747"/>
                  <a:pt x="275325" y="2728676"/>
                  <a:pt x="286460" y="2719316"/>
                </a:cubicBezTo>
                <a:cubicBezTo>
                  <a:pt x="294193" y="2711864"/>
                  <a:pt x="302526" y="2705285"/>
                  <a:pt x="309568" y="2697451"/>
                </a:cubicBezTo>
                <a:cubicBezTo>
                  <a:pt x="321632" y="2684455"/>
                  <a:pt x="338894" y="2679026"/>
                  <a:pt x="352756" y="2668649"/>
                </a:cubicBezTo>
                <a:cubicBezTo>
                  <a:pt x="357140" y="2666924"/>
                  <a:pt x="361615" y="2664708"/>
                  <a:pt x="366290" y="2662783"/>
                </a:cubicBezTo>
                <a:cubicBezTo>
                  <a:pt x="377438" y="2661552"/>
                  <a:pt x="386245" y="2653792"/>
                  <a:pt x="396576" y="2650124"/>
                </a:cubicBezTo>
                <a:cubicBezTo>
                  <a:pt x="399305" y="2649107"/>
                  <a:pt x="399270" y="2646560"/>
                  <a:pt x="397671" y="2644232"/>
                </a:cubicBezTo>
                <a:cubicBezTo>
                  <a:pt x="396272" y="2642194"/>
                  <a:pt x="395254" y="2639466"/>
                  <a:pt x="391653" y="2641083"/>
                </a:cubicBezTo>
                <a:cubicBezTo>
                  <a:pt x="389215" y="2641899"/>
                  <a:pt x="387087" y="2643790"/>
                  <a:pt x="384849" y="2644898"/>
                </a:cubicBezTo>
                <a:cubicBezTo>
                  <a:pt x="381247" y="2646515"/>
                  <a:pt x="378302" y="2645967"/>
                  <a:pt x="375138" y="2643856"/>
                </a:cubicBezTo>
                <a:cubicBezTo>
                  <a:pt x="372266" y="2641545"/>
                  <a:pt x="370267" y="2638634"/>
                  <a:pt x="367013" y="2637014"/>
                </a:cubicBezTo>
                <a:cubicBezTo>
                  <a:pt x="366322" y="2636631"/>
                  <a:pt x="365631" y="2636249"/>
                  <a:pt x="365232" y="2635667"/>
                </a:cubicBezTo>
                <a:cubicBezTo>
                  <a:pt x="347058" y="2646005"/>
                  <a:pt x="328977" y="2655852"/>
                  <a:pt x="310604" y="2665899"/>
                </a:cubicBezTo>
                <a:cubicBezTo>
                  <a:pt x="308040" y="2664661"/>
                  <a:pt x="304456" y="2667551"/>
                  <a:pt x="302548" y="2664149"/>
                </a:cubicBezTo>
                <a:cubicBezTo>
                  <a:pt x="316555" y="2657101"/>
                  <a:pt x="330853" y="2649852"/>
                  <a:pt x="345351" y="2642894"/>
                </a:cubicBezTo>
                <a:cubicBezTo>
                  <a:pt x="352554" y="2639661"/>
                  <a:pt x="359266" y="2636337"/>
                  <a:pt x="364870" y="2630775"/>
                </a:cubicBezTo>
                <a:cubicBezTo>
                  <a:pt x="361672" y="2626118"/>
                  <a:pt x="368511" y="2624848"/>
                  <a:pt x="368167" y="2621229"/>
                </a:cubicBezTo>
                <a:cubicBezTo>
                  <a:pt x="353046" y="2604199"/>
                  <a:pt x="337051" y="2587769"/>
                  <a:pt x="321056" y="2571338"/>
                </a:cubicBezTo>
                <a:cubicBezTo>
                  <a:pt x="331167" y="2572962"/>
                  <a:pt x="336473" y="2581313"/>
                  <a:pt x="343216" y="2587390"/>
                </a:cubicBezTo>
                <a:cubicBezTo>
                  <a:pt x="349830" y="2598269"/>
                  <a:pt x="360610" y="2605858"/>
                  <a:pt x="367806" y="2616337"/>
                </a:cubicBezTo>
                <a:cubicBezTo>
                  <a:pt x="368805" y="2617792"/>
                  <a:pt x="369988" y="2618266"/>
                  <a:pt x="371461" y="2618539"/>
                </a:cubicBezTo>
                <a:cubicBezTo>
                  <a:pt x="372825" y="2618031"/>
                  <a:pt x="373898" y="2617722"/>
                  <a:pt x="375062" y="2616923"/>
                </a:cubicBezTo>
                <a:cubicBezTo>
                  <a:pt x="382448" y="2612708"/>
                  <a:pt x="388409" y="2618894"/>
                  <a:pt x="395756" y="2618989"/>
                </a:cubicBezTo>
                <a:cubicBezTo>
                  <a:pt x="371549" y="2589351"/>
                  <a:pt x="346377" y="2560804"/>
                  <a:pt x="324698" y="2529859"/>
                </a:cubicBezTo>
                <a:cubicBezTo>
                  <a:pt x="323498" y="2528112"/>
                  <a:pt x="322590" y="2526166"/>
                  <a:pt x="321682" y="2524219"/>
                </a:cubicBezTo>
                <a:cubicBezTo>
                  <a:pt x="320847" y="2520509"/>
                  <a:pt x="318849" y="2517598"/>
                  <a:pt x="316650" y="2514396"/>
                </a:cubicBezTo>
                <a:cubicBezTo>
                  <a:pt x="310983" y="2501154"/>
                  <a:pt x="303661" y="2488620"/>
                  <a:pt x="301304" y="2473961"/>
                </a:cubicBezTo>
                <a:cubicBezTo>
                  <a:pt x="304619" y="2465688"/>
                  <a:pt x="301094" y="2458685"/>
                  <a:pt x="296788" y="2451790"/>
                </a:cubicBezTo>
                <a:cubicBezTo>
                  <a:pt x="295214" y="2437022"/>
                  <a:pt x="302182" y="2430952"/>
                  <a:pt x="316129" y="2433796"/>
                </a:cubicBezTo>
                <a:close/>
                <a:moveTo>
                  <a:pt x="826118" y="2184513"/>
                </a:moveTo>
                <a:cubicBezTo>
                  <a:pt x="831583" y="2183198"/>
                  <a:pt x="837453" y="2183400"/>
                  <a:pt x="843727" y="2185019"/>
                </a:cubicBezTo>
                <a:cubicBezTo>
                  <a:pt x="856681" y="2188257"/>
                  <a:pt x="867206" y="2195139"/>
                  <a:pt x="875302" y="2206068"/>
                </a:cubicBezTo>
                <a:cubicBezTo>
                  <a:pt x="888660" y="2211736"/>
                  <a:pt x="888256" y="2225905"/>
                  <a:pt x="893518" y="2234809"/>
                </a:cubicBezTo>
                <a:cubicBezTo>
                  <a:pt x="890685" y="2219427"/>
                  <a:pt x="897971" y="2206068"/>
                  <a:pt x="908900" y="2195139"/>
                </a:cubicBezTo>
                <a:cubicBezTo>
                  <a:pt x="916592" y="2187448"/>
                  <a:pt x="926712" y="2188257"/>
                  <a:pt x="936022" y="2192306"/>
                </a:cubicBezTo>
                <a:cubicBezTo>
                  <a:pt x="950190" y="2197972"/>
                  <a:pt x="960311" y="2212545"/>
                  <a:pt x="960311" y="2227118"/>
                </a:cubicBezTo>
                <a:cubicBezTo>
                  <a:pt x="960311" y="2242096"/>
                  <a:pt x="950190" y="2256670"/>
                  <a:pt x="935617" y="2263146"/>
                </a:cubicBezTo>
                <a:cubicBezTo>
                  <a:pt x="932379" y="2264360"/>
                  <a:pt x="929141" y="2264765"/>
                  <a:pt x="925498" y="2266789"/>
                </a:cubicBezTo>
                <a:cubicBezTo>
                  <a:pt x="963549" y="2261121"/>
                  <a:pt x="988242" y="2289053"/>
                  <a:pt x="979336" y="2320223"/>
                </a:cubicBezTo>
                <a:cubicBezTo>
                  <a:pt x="970835" y="2341272"/>
                  <a:pt x="953429" y="2346940"/>
                  <a:pt x="935212" y="2333986"/>
                </a:cubicBezTo>
                <a:cubicBezTo>
                  <a:pt x="924283" y="2326700"/>
                  <a:pt x="915782" y="2317794"/>
                  <a:pt x="911329" y="2305245"/>
                </a:cubicBezTo>
                <a:cubicBezTo>
                  <a:pt x="917402" y="2322652"/>
                  <a:pt x="916187" y="2340058"/>
                  <a:pt x="910115" y="2357060"/>
                </a:cubicBezTo>
                <a:cubicBezTo>
                  <a:pt x="903638" y="2375276"/>
                  <a:pt x="889875" y="2385396"/>
                  <a:pt x="870849" y="2389039"/>
                </a:cubicBezTo>
                <a:cubicBezTo>
                  <a:pt x="865991" y="2386610"/>
                  <a:pt x="859515" y="2386610"/>
                  <a:pt x="856681" y="2380133"/>
                </a:cubicBezTo>
                <a:cubicBezTo>
                  <a:pt x="842108" y="2371633"/>
                  <a:pt x="844942" y="2357870"/>
                  <a:pt x="846156" y="2344511"/>
                </a:cubicBezTo>
                <a:cubicBezTo>
                  <a:pt x="846561" y="2339249"/>
                  <a:pt x="848585" y="2334391"/>
                  <a:pt x="850204" y="2329129"/>
                </a:cubicBezTo>
                <a:cubicBezTo>
                  <a:pt x="857491" y="2319008"/>
                  <a:pt x="864372" y="2308889"/>
                  <a:pt x="871659" y="2298768"/>
                </a:cubicBezTo>
                <a:cubicBezTo>
                  <a:pt x="872468" y="2296745"/>
                  <a:pt x="873278" y="2295125"/>
                  <a:pt x="875302" y="2293911"/>
                </a:cubicBezTo>
                <a:cubicBezTo>
                  <a:pt x="873683" y="2293506"/>
                  <a:pt x="872873" y="2295125"/>
                  <a:pt x="871659" y="2295125"/>
                </a:cubicBezTo>
                <a:cubicBezTo>
                  <a:pt x="868825" y="2295530"/>
                  <a:pt x="865991" y="2296340"/>
                  <a:pt x="864777" y="2299173"/>
                </a:cubicBezTo>
                <a:cubicBezTo>
                  <a:pt x="845751" y="2313746"/>
                  <a:pt x="825107" y="2324676"/>
                  <a:pt x="800413" y="2323057"/>
                </a:cubicBezTo>
                <a:cubicBezTo>
                  <a:pt x="782602" y="2321843"/>
                  <a:pt x="771673" y="2312532"/>
                  <a:pt x="769648" y="2298768"/>
                </a:cubicBezTo>
                <a:cubicBezTo>
                  <a:pt x="767625" y="2285815"/>
                  <a:pt x="777340" y="2272051"/>
                  <a:pt x="792722" y="2265575"/>
                </a:cubicBezTo>
                <a:cubicBezTo>
                  <a:pt x="810534" y="2257884"/>
                  <a:pt x="829560" y="2257884"/>
                  <a:pt x="848180" y="2259908"/>
                </a:cubicBezTo>
                <a:cubicBezTo>
                  <a:pt x="852633" y="2260312"/>
                  <a:pt x="857086" y="2260718"/>
                  <a:pt x="864777" y="2261932"/>
                </a:cubicBezTo>
                <a:cubicBezTo>
                  <a:pt x="849799" y="2252216"/>
                  <a:pt x="835631" y="2247763"/>
                  <a:pt x="823892" y="2238858"/>
                </a:cubicBezTo>
                <a:cubicBezTo>
                  <a:pt x="822678" y="2236429"/>
                  <a:pt x="818630" y="2236429"/>
                  <a:pt x="817820" y="2233595"/>
                </a:cubicBezTo>
                <a:cubicBezTo>
                  <a:pt x="816201" y="2231976"/>
                  <a:pt x="814986" y="2230762"/>
                  <a:pt x="813367" y="2229142"/>
                </a:cubicBezTo>
                <a:cubicBezTo>
                  <a:pt x="810129" y="2227928"/>
                  <a:pt x="809724" y="2224689"/>
                  <a:pt x="808509" y="2221856"/>
                </a:cubicBezTo>
                <a:cubicBezTo>
                  <a:pt x="805271" y="2211736"/>
                  <a:pt x="802033" y="2201616"/>
                  <a:pt x="810938" y="2193115"/>
                </a:cubicBezTo>
                <a:cubicBezTo>
                  <a:pt x="815594" y="2188662"/>
                  <a:pt x="820654" y="2185828"/>
                  <a:pt x="826118" y="2184513"/>
                </a:cubicBezTo>
                <a:close/>
                <a:moveTo>
                  <a:pt x="1898757" y="2097951"/>
                </a:moveTo>
                <a:lnTo>
                  <a:pt x="1881438" y="2100695"/>
                </a:lnTo>
                <a:lnTo>
                  <a:pt x="1823557" y="2112066"/>
                </a:lnTo>
                <a:lnTo>
                  <a:pt x="1853877" y="2117142"/>
                </a:lnTo>
                <a:cubicBezTo>
                  <a:pt x="1867120" y="2115980"/>
                  <a:pt x="1881199" y="2111444"/>
                  <a:pt x="1895697" y="2103053"/>
                </a:cubicBezTo>
                <a:close/>
                <a:moveTo>
                  <a:pt x="605954" y="1643007"/>
                </a:moveTo>
                <a:cubicBezTo>
                  <a:pt x="610231" y="1643542"/>
                  <a:pt x="614814" y="1645222"/>
                  <a:pt x="618479" y="1643695"/>
                </a:cubicBezTo>
                <a:cubicBezTo>
                  <a:pt x="628256" y="1655915"/>
                  <a:pt x="641087" y="1651638"/>
                  <a:pt x="653307" y="1649805"/>
                </a:cubicBezTo>
                <a:cubicBezTo>
                  <a:pt x="655751" y="1652248"/>
                  <a:pt x="658195" y="1654693"/>
                  <a:pt x="661250" y="1656526"/>
                </a:cubicBezTo>
                <a:cubicBezTo>
                  <a:pt x="669804" y="1662025"/>
                  <a:pt x="673470" y="1673023"/>
                  <a:pt x="669193" y="1679133"/>
                </a:cubicBezTo>
                <a:cubicBezTo>
                  <a:pt x="653918" y="1700518"/>
                  <a:pt x="653307" y="1731680"/>
                  <a:pt x="622756" y="1743289"/>
                </a:cubicBezTo>
                <a:cubicBezTo>
                  <a:pt x="605649" y="1750010"/>
                  <a:pt x="575710" y="1751232"/>
                  <a:pt x="564100" y="1736568"/>
                </a:cubicBezTo>
                <a:cubicBezTo>
                  <a:pt x="557379" y="1728624"/>
                  <a:pt x="552491" y="1729236"/>
                  <a:pt x="543937" y="1733513"/>
                </a:cubicBezTo>
                <a:cubicBezTo>
                  <a:pt x="544548" y="1726181"/>
                  <a:pt x="553713" y="1724347"/>
                  <a:pt x="550658" y="1718237"/>
                </a:cubicBezTo>
                <a:cubicBezTo>
                  <a:pt x="548214" y="1713350"/>
                  <a:pt x="542104" y="1716404"/>
                  <a:pt x="538438" y="1714571"/>
                </a:cubicBezTo>
                <a:cubicBezTo>
                  <a:pt x="543937" y="1701129"/>
                  <a:pt x="549436" y="1688298"/>
                  <a:pt x="554324" y="1674856"/>
                </a:cubicBezTo>
                <a:cubicBezTo>
                  <a:pt x="557379" y="1665691"/>
                  <a:pt x="569599" y="1663247"/>
                  <a:pt x="570821" y="1652860"/>
                </a:cubicBezTo>
                <a:cubicBezTo>
                  <a:pt x="572654" y="1654082"/>
                  <a:pt x="575098" y="1654693"/>
                  <a:pt x="576931" y="1655915"/>
                </a:cubicBezTo>
                <a:cubicBezTo>
                  <a:pt x="582430" y="1652860"/>
                  <a:pt x="589151" y="1652248"/>
                  <a:pt x="595261" y="1649194"/>
                </a:cubicBezTo>
                <a:cubicBezTo>
                  <a:pt x="597705" y="1643084"/>
                  <a:pt x="601677" y="1642473"/>
                  <a:pt x="605954" y="1643007"/>
                </a:cubicBezTo>
                <a:close/>
                <a:moveTo>
                  <a:pt x="1001460" y="1559429"/>
                </a:moveTo>
                <a:cubicBezTo>
                  <a:pt x="1006767" y="1561211"/>
                  <a:pt x="1011105" y="1565704"/>
                  <a:pt x="1013274" y="1572521"/>
                </a:cubicBezTo>
                <a:cubicBezTo>
                  <a:pt x="1016063" y="1581507"/>
                  <a:pt x="1016373" y="1590493"/>
                  <a:pt x="1014203" y="1599479"/>
                </a:cubicBezTo>
                <a:cubicBezTo>
                  <a:pt x="1013274" y="1603507"/>
                  <a:pt x="1012654" y="1607535"/>
                  <a:pt x="1011724" y="1611564"/>
                </a:cubicBezTo>
                <a:cubicBezTo>
                  <a:pt x="1010795" y="1613422"/>
                  <a:pt x="1012344" y="1615592"/>
                  <a:pt x="1010795" y="1617761"/>
                </a:cubicBezTo>
                <a:cubicBezTo>
                  <a:pt x="1012654" y="1616521"/>
                  <a:pt x="1013893" y="1614662"/>
                  <a:pt x="1015443" y="1613422"/>
                </a:cubicBezTo>
                <a:cubicBezTo>
                  <a:pt x="1016682" y="1612183"/>
                  <a:pt x="1017612" y="1610944"/>
                  <a:pt x="1018851" y="1609704"/>
                </a:cubicBezTo>
                <a:cubicBezTo>
                  <a:pt x="1020711" y="1608465"/>
                  <a:pt x="1021020" y="1605986"/>
                  <a:pt x="1022570" y="1604437"/>
                </a:cubicBezTo>
                <a:cubicBezTo>
                  <a:pt x="1025978" y="1602887"/>
                  <a:pt x="1028457" y="1600408"/>
                  <a:pt x="1029387" y="1597000"/>
                </a:cubicBezTo>
                <a:cubicBezTo>
                  <a:pt x="1041162" y="1584605"/>
                  <a:pt x="1054176" y="1575929"/>
                  <a:pt x="1072458" y="1581507"/>
                </a:cubicBezTo>
                <a:cubicBezTo>
                  <a:pt x="1082064" y="1585225"/>
                  <a:pt x="1085782" y="1590803"/>
                  <a:pt x="1085162" y="1601028"/>
                </a:cubicBezTo>
                <a:cubicBezTo>
                  <a:pt x="1084543" y="1611564"/>
                  <a:pt x="1079274" y="1619930"/>
                  <a:pt x="1071218" y="1626437"/>
                </a:cubicBezTo>
                <a:cubicBezTo>
                  <a:pt x="1060373" y="1635423"/>
                  <a:pt x="1047669" y="1640381"/>
                  <a:pt x="1034344" y="1644099"/>
                </a:cubicBezTo>
                <a:cubicBezTo>
                  <a:pt x="1032485" y="1644099"/>
                  <a:pt x="1030936" y="1643479"/>
                  <a:pt x="1029077" y="1644409"/>
                </a:cubicBezTo>
                <a:cubicBezTo>
                  <a:pt x="1037443" y="1643169"/>
                  <a:pt x="1045190" y="1647198"/>
                  <a:pt x="1053246" y="1647198"/>
                </a:cubicBezTo>
                <a:cubicBezTo>
                  <a:pt x="1066570" y="1649367"/>
                  <a:pt x="1077415" y="1655254"/>
                  <a:pt x="1083303" y="1668268"/>
                </a:cubicBezTo>
                <a:cubicBezTo>
                  <a:pt x="1084543" y="1671367"/>
                  <a:pt x="1085472" y="1674155"/>
                  <a:pt x="1083303" y="1677254"/>
                </a:cubicBezTo>
                <a:cubicBezTo>
                  <a:pt x="1082993" y="1679113"/>
                  <a:pt x="1082993" y="1680353"/>
                  <a:pt x="1082683" y="1681592"/>
                </a:cubicBezTo>
                <a:cubicBezTo>
                  <a:pt x="1072768" y="1698635"/>
                  <a:pt x="1057894" y="1700494"/>
                  <a:pt x="1040542" y="1695846"/>
                </a:cubicBezTo>
                <a:cubicBezTo>
                  <a:pt x="1033415" y="1693987"/>
                  <a:pt x="1027528" y="1690268"/>
                  <a:pt x="1022880" y="1684691"/>
                </a:cubicBezTo>
                <a:cubicBezTo>
                  <a:pt x="1022880" y="1684381"/>
                  <a:pt x="1022570" y="1683761"/>
                  <a:pt x="1022570" y="1683451"/>
                </a:cubicBezTo>
                <a:cubicBezTo>
                  <a:pt x="1016992" y="1680973"/>
                  <a:pt x="1013584" y="1676634"/>
                  <a:pt x="1010485" y="1671987"/>
                </a:cubicBezTo>
                <a:cubicBezTo>
                  <a:pt x="1009865" y="1670747"/>
                  <a:pt x="1009555" y="1669198"/>
                  <a:pt x="1008316" y="1668268"/>
                </a:cubicBezTo>
                <a:cubicBezTo>
                  <a:pt x="1010175" y="1670437"/>
                  <a:pt x="1010485" y="1673226"/>
                  <a:pt x="1012344" y="1675395"/>
                </a:cubicBezTo>
                <a:cubicBezTo>
                  <a:pt x="1015443" y="1682521"/>
                  <a:pt x="1013584" y="1690578"/>
                  <a:pt x="1015443" y="1697705"/>
                </a:cubicBezTo>
                <a:cubicBezTo>
                  <a:pt x="1015133" y="1698015"/>
                  <a:pt x="1015133" y="1698635"/>
                  <a:pt x="1015443" y="1698944"/>
                </a:cubicBezTo>
                <a:cubicBezTo>
                  <a:pt x="1015133" y="1699564"/>
                  <a:pt x="1014513" y="1700494"/>
                  <a:pt x="1014203" y="1701113"/>
                </a:cubicBezTo>
                <a:cubicBezTo>
                  <a:pt x="1010795" y="1713818"/>
                  <a:pt x="1004288" y="1720325"/>
                  <a:pt x="995612" y="1719705"/>
                </a:cubicBezTo>
                <a:cubicBezTo>
                  <a:pt x="982287" y="1718776"/>
                  <a:pt x="970513" y="1707621"/>
                  <a:pt x="969583" y="1695226"/>
                </a:cubicBezTo>
                <a:cubicBezTo>
                  <a:pt x="968344" y="1683451"/>
                  <a:pt x="973611" y="1674155"/>
                  <a:pt x="980428" y="1665479"/>
                </a:cubicBezTo>
                <a:cubicBezTo>
                  <a:pt x="981668" y="1663930"/>
                  <a:pt x="981978" y="1661761"/>
                  <a:pt x="983527" y="1659902"/>
                </a:cubicBezTo>
                <a:cubicBezTo>
                  <a:pt x="981978" y="1661451"/>
                  <a:pt x="980118" y="1660832"/>
                  <a:pt x="978569" y="1661761"/>
                </a:cubicBezTo>
                <a:cubicBezTo>
                  <a:pt x="966794" y="1667958"/>
                  <a:pt x="955020" y="1671367"/>
                  <a:pt x="942935" y="1661761"/>
                </a:cubicBezTo>
                <a:cubicBezTo>
                  <a:pt x="935498" y="1655873"/>
                  <a:pt x="931780" y="1642240"/>
                  <a:pt x="934569" y="1632634"/>
                </a:cubicBezTo>
                <a:cubicBezTo>
                  <a:pt x="937357" y="1623028"/>
                  <a:pt x="943245" y="1618690"/>
                  <a:pt x="955020" y="1617761"/>
                </a:cubicBezTo>
                <a:cubicBezTo>
                  <a:pt x="958118" y="1618690"/>
                  <a:pt x="961527" y="1618690"/>
                  <a:pt x="964006" y="1620859"/>
                </a:cubicBezTo>
                <a:cubicBezTo>
                  <a:pt x="964625" y="1620859"/>
                  <a:pt x="965245" y="1621169"/>
                  <a:pt x="965865" y="1621169"/>
                </a:cubicBezTo>
                <a:cubicBezTo>
                  <a:pt x="972372" y="1622408"/>
                  <a:pt x="977950" y="1625817"/>
                  <a:pt x="981978" y="1630775"/>
                </a:cubicBezTo>
                <a:cubicBezTo>
                  <a:pt x="982597" y="1631085"/>
                  <a:pt x="982597" y="1632324"/>
                  <a:pt x="983837" y="1632324"/>
                </a:cubicBezTo>
                <a:cubicBezTo>
                  <a:pt x="983527" y="1632014"/>
                  <a:pt x="982907" y="1631704"/>
                  <a:pt x="982597" y="1631085"/>
                </a:cubicBezTo>
                <a:cubicBezTo>
                  <a:pt x="977640" y="1626127"/>
                  <a:pt x="974851" y="1619930"/>
                  <a:pt x="973302" y="1613112"/>
                </a:cubicBezTo>
                <a:cubicBezTo>
                  <a:pt x="971132" y="1602577"/>
                  <a:pt x="967414" y="1592042"/>
                  <a:pt x="971132" y="1581197"/>
                </a:cubicBezTo>
                <a:cubicBezTo>
                  <a:pt x="973611" y="1573760"/>
                  <a:pt x="977020" y="1567253"/>
                  <a:pt x="983837" y="1562605"/>
                </a:cubicBezTo>
                <a:cubicBezTo>
                  <a:pt x="989879" y="1558577"/>
                  <a:pt x="996154" y="1557647"/>
                  <a:pt x="1001460" y="1559429"/>
                </a:cubicBezTo>
                <a:close/>
                <a:moveTo>
                  <a:pt x="473596" y="1387187"/>
                </a:moveTo>
                <a:cubicBezTo>
                  <a:pt x="481768" y="1386499"/>
                  <a:pt x="490017" y="1386347"/>
                  <a:pt x="498266" y="1390013"/>
                </a:cubicBezTo>
                <a:cubicBezTo>
                  <a:pt x="507431" y="1394290"/>
                  <a:pt x="520872" y="1393068"/>
                  <a:pt x="517818" y="1408954"/>
                </a:cubicBezTo>
                <a:cubicBezTo>
                  <a:pt x="520262" y="1412009"/>
                  <a:pt x="525761" y="1410787"/>
                  <a:pt x="526983" y="1416286"/>
                </a:cubicBezTo>
                <a:cubicBezTo>
                  <a:pt x="529121" y="1421175"/>
                  <a:pt x="528510" y="1426826"/>
                  <a:pt x="528663" y="1432249"/>
                </a:cubicBezTo>
                <a:lnTo>
                  <a:pt x="533703" y="1443989"/>
                </a:lnTo>
                <a:lnTo>
                  <a:pt x="533703" y="1441337"/>
                </a:lnTo>
                <a:cubicBezTo>
                  <a:pt x="539202" y="1437671"/>
                  <a:pt x="544090" y="1434005"/>
                  <a:pt x="551422" y="1434005"/>
                </a:cubicBezTo>
                <a:cubicBezTo>
                  <a:pt x="553866" y="1427895"/>
                  <a:pt x="561198" y="1430950"/>
                  <a:pt x="564865" y="1427284"/>
                </a:cubicBezTo>
                <a:cubicBezTo>
                  <a:pt x="574029" y="1429117"/>
                  <a:pt x="583805" y="1430950"/>
                  <a:pt x="592971" y="1432783"/>
                </a:cubicBezTo>
                <a:cubicBezTo>
                  <a:pt x="622299" y="1438893"/>
                  <a:pt x="643685" y="1487162"/>
                  <a:pt x="624132" y="1507937"/>
                </a:cubicBezTo>
                <a:cubicBezTo>
                  <a:pt x="611300" y="1521379"/>
                  <a:pt x="594804" y="1532988"/>
                  <a:pt x="572197" y="1531766"/>
                </a:cubicBezTo>
                <a:cubicBezTo>
                  <a:pt x="543479" y="1529933"/>
                  <a:pt x="528204" y="1512825"/>
                  <a:pt x="515373" y="1490828"/>
                </a:cubicBezTo>
                <a:cubicBezTo>
                  <a:pt x="514151" y="1488995"/>
                  <a:pt x="512929" y="1487162"/>
                  <a:pt x="512929" y="1484718"/>
                </a:cubicBezTo>
                <a:lnTo>
                  <a:pt x="511960" y="1480844"/>
                </a:lnTo>
                <a:lnTo>
                  <a:pt x="511708" y="1481664"/>
                </a:lnTo>
                <a:cubicBezTo>
                  <a:pt x="511096" y="1481664"/>
                  <a:pt x="510485" y="1482275"/>
                  <a:pt x="509875" y="1482886"/>
                </a:cubicBezTo>
                <a:cubicBezTo>
                  <a:pt x="496433" y="1479831"/>
                  <a:pt x="486046" y="1490218"/>
                  <a:pt x="474436" y="1493884"/>
                </a:cubicBezTo>
                <a:cubicBezTo>
                  <a:pt x="454273" y="1500605"/>
                  <a:pt x="437776" y="1491440"/>
                  <a:pt x="427389" y="1480442"/>
                </a:cubicBezTo>
                <a:cubicBezTo>
                  <a:pt x="416390" y="1469444"/>
                  <a:pt x="410892" y="1452947"/>
                  <a:pt x="415169" y="1432173"/>
                </a:cubicBezTo>
                <a:cubicBezTo>
                  <a:pt x="419446" y="1408343"/>
                  <a:pt x="442664" y="1405288"/>
                  <a:pt x="449385" y="1387569"/>
                </a:cubicBezTo>
                <a:cubicBezTo>
                  <a:pt x="457328" y="1389096"/>
                  <a:pt x="465424" y="1387874"/>
                  <a:pt x="473596" y="1387187"/>
                </a:cubicBezTo>
                <a:close/>
                <a:moveTo>
                  <a:pt x="829830" y="1113782"/>
                </a:moveTo>
                <a:cubicBezTo>
                  <a:pt x="836908" y="1112078"/>
                  <a:pt x="844511" y="1112340"/>
                  <a:pt x="852638" y="1114437"/>
                </a:cubicBezTo>
                <a:cubicBezTo>
                  <a:pt x="869417" y="1118632"/>
                  <a:pt x="883050" y="1127546"/>
                  <a:pt x="893536" y="1141703"/>
                </a:cubicBezTo>
                <a:cubicBezTo>
                  <a:pt x="910839" y="1149043"/>
                  <a:pt x="910316" y="1167395"/>
                  <a:pt x="917132" y="1178931"/>
                </a:cubicBezTo>
                <a:cubicBezTo>
                  <a:pt x="913461" y="1159006"/>
                  <a:pt x="922899" y="1141703"/>
                  <a:pt x="937056" y="1127546"/>
                </a:cubicBezTo>
                <a:cubicBezTo>
                  <a:pt x="947018" y="1117584"/>
                  <a:pt x="960127" y="1118632"/>
                  <a:pt x="972187" y="1123876"/>
                </a:cubicBezTo>
                <a:cubicBezTo>
                  <a:pt x="990538" y="1131216"/>
                  <a:pt x="1003647" y="1150092"/>
                  <a:pt x="1003647" y="1168968"/>
                </a:cubicBezTo>
                <a:cubicBezTo>
                  <a:pt x="1003647" y="1188369"/>
                  <a:pt x="990538" y="1207245"/>
                  <a:pt x="971662" y="1215634"/>
                </a:cubicBezTo>
                <a:cubicBezTo>
                  <a:pt x="967468" y="1217207"/>
                  <a:pt x="963273" y="1217731"/>
                  <a:pt x="958554" y="1220353"/>
                </a:cubicBezTo>
                <a:cubicBezTo>
                  <a:pt x="1007841" y="1213012"/>
                  <a:pt x="1039826" y="1249191"/>
                  <a:pt x="1028291" y="1289565"/>
                </a:cubicBezTo>
                <a:cubicBezTo>
                  <a:pt x="1017280" y="1316830"/>
                  <a:pt x="994733" y="1324171"/>
                  <a:pt x="971138" y="1307392"/>
                </a:cubicBezTo>
                <a:cubicBezTo>
                  <a:pt x="956981" y="1297955"/>
                  <a:pt x="945970" y="1286419"/>
                  <a:pt x="940202" y="1270165"/>
                </a:cubicBezTo>
                <a:cubicBezTo>
                  <a:pt x="948068" y="1292711"/>
                  <a:pt x="946495" y="1315257"/>
                  <a:pt x="938629" y="1337279"/>
                </a:cubicBezTo>
                <a:cubicBezTo>
                  <a:pt x="930240" y="1360875"/>
                  <a:pt x="912412" y="1373983"/>
                  <a:pt x="887769" y="1378702"/>
                </a:cubicBezTo>
                <a:cubicBezTo>
                  <a:pt x="881477" y="1375556"/>
                  <a:pt x="873087" y="1375556"/>
                  <a:pt x="869417" y="1367167"/>
                </a:cubicBezTo>
                <a:cubicBezTo>
                  <a:pt x="850541" y="1356156"/>
                  <a:pt x="854211" y="1338328"/>
                  <a:pt x="855784" y="1321025"/>
                </a:cubicBezTo>
                <a:cubicBezTo>
                  <a:pt x="856309" y="1314209"/>
                  <a:pt x="858930" y="1307917"/>
                  <a:pt x="861028" y="1301101"/>
                </a:cubicBezTo>
                <a:cubicBezTo>
                  <a:pt x="870466" y="1287992"/>
                  <a:pt x="879379" y="1274884"/>
                  <a:pt x="888817" y="1261775"/>
                </a:cubicBezTo>
                <a:cubicBezTo>
                  <a:pt x="889866" y="1259154"/>
                  <a:pt x="890915" y="1257057"/>
                  <a:pt x="893536" y="1255484"/>
                </a:cubicBezTo>
                <a:cubicBezTo>
                  <a:pt x="891440" y="1254959"/>
                  <a:pt x="890390" y="1257057"/>
                  <a:pt x="888817" y="1257057"/>
                </a:cubicBezTo>
                <a:cubicBezTo>
                  <a:pt x="885147" y="1257580"/>
                  <a:pt x="881477" y="1258629"/>
                  <a:pt x="879904" y="1262300"/>
                </a:cubicBezTo>
                <a:cubicBezTo>
                  <a:pt x="855260" y="1281176"/>
                  <a:pt x="828519" y="1295333"/>
                  <a:pt x="796534" y="1293236"/>
                </a:cubicBezTo>
                <a:cubicBezTo>
                  <a:pt x="773464" y="1291663"/>
                  <a:pt x="759307" y="1279603"/>
                  <a:pt x="756685" y="1261775"/>
                </a:cubicBezTo>
                <a:cubicBezTo>
                  <a:pt x="754063" y="1244997"/>
                  <a:pt x="766648" y="1227169"/>
                  <a:pt x="786572" y="1218780"/>
                </a:cubicBezTo>
                <a:cubicBezTo>
                  <a:pt x="809643" y="1208818"/>
                  <a:pt x="834287" y="1208818"/>
                  <a:pt x="858406" y="1211439"/>
                </a:cubicBezTo>
                <a:cubicBezTo>
                  <a:pt x="864174" y="1211964"/>
                  <a:pt x="869941" y="1212488"/>
                  <a:pt x="879904" y="1214061"/>
                </a:cubicBezTo>
                <a:cubicBezTo>
                  <a:pt x="860503" y="1201477"/>
                  <a:pt x="842152" y="1195709"/>
                  <a:pt x="826946" y="1184174"/>
                </a:cubicBezTo>
                <a:cubicBezTo>
                  <a:pt x="825373" y="1181028"/>
                  <a:pt x="820130" y="1181028"/>
                  <a:pt x="819081" y="1177358"/>
                </a:cubicBezTo>
                <a:cubicBezTo>
                  <a:pt x="816983" y="1175260"/>
                  <a:pt x="815410" y="1173687"/>
                  <a:pt x="813313" y="1171590"/>
                </a:cubicBezTo>
                <a:cubicBezTo>
                  <a:pt x="809118" y="1170017"/>
                  <a:pt x="808594" y="1165822"/>
                  <a:pt x="807021" y="1162152"/>
                </a:cubicBezTo>
                <a:cubicBezTo>
                  <a:pt x="802827" y="1149043"/>
                  <a:pt x="798632" y="1135935"/>
                  <a:pt x="810167" y="1124924"/>
                </a:cubicBezTo>
                <a:cubicBezTo>
                  <a:pt x="816197" y="1119156"/>
                  <a:pt x="822751" y="1115486"/>
                  <a:pt x="829830" y="1113782"/>
                </a:cubicBezTo>
                <a:close/>
                <a:moveTo>
                  <a:pt x="111076" y="665373"/>
                </a:moveTo>
                <a:cubicBezTo>
                  <a:pt x="119324" y="663387"/>
                  <a:pt x="128184" y="663693"/>
                  <a:pt x="137655" y="666137"/>
                </a:cubicBezTo>
                <a:cubicBezTo>
                  <a:pt x="157207" y="671025"/>
                  <a:pt x="173093" y="681412"/>
                  <a:pt x="185313" y="697909"/>
                </a:cubicBezTo>
                <a:cubicBezTo>
                  <a:pt x="205476" y="706463"/>
                  <a:pt x="204866" y="727848"/>
                  <a:pt x="212809" y="741290"/>
                </a:cubicBezTo>
                <a:cubicBezTo>
                  <a:pt x="208531" y="718072"/>
                  <a:pt x="219529" y="697909"/>
                  <a:pt x="236026" y="681412"/>
                </a:cubicBezTo>
                <a:cubicBezTo>
                  <a:pt x="247635" y="669803"/>
                  <a:pt x="262911" y="671025"/>
                  <a:pt x="276964" y="677135"/>
                </a:cubicBezTo>
                <a:cubicBezTo>
                  <a:pt x="298349" y="685688"/>
                  <a:pt x="313624" y="707684"/>
                  <a:pt x="313624" y="729681"/>
                </a:cubicBezTo>
                <a:cubicBezTo>
                  <a:pt x="313624" y="752289"/>
                  <a:pt x="298349" y="774285"/>
                  <a:pt x="276353" y="784061"/>
                </a:cubicBezTo>
                <a:cubicBezTo>
                  <a:pt x="271465" y="785894"/>
                  <a:pt x="266577" y="786504"/>
                  <a:pt x="261078" y="789560"/>
                </a:cubicBezTo>
                <a:cubicBezTo>
                  <a:pt x="318512" y="781005"/>
                  <a:pt x="355784" y="823165"/>
                  <a:pt x="342342" y="870212"/>
                </a:cubicBezTo>
                <a:cubicBezTo>
                  <a:pt x="329510" y="901984"/>
                  <a:pt x="303237" y="910539"/>
                  <a:pt x="275741" y="890986"/>
                </a:cubicBezTo>
                <a:cubicBezTo>
                  <a:pt x="259245" y="879988"/>
                  <a:pt x="246414" y="866546"/>
                  <a:pt x="239692" y="847605"/>
                </a:cubicBezTo>
                <a:cubicBezTo>
                  <a:pt x="248858" y="873878"/>
                  <a:pt x="247025" y="900151"/>
                  <a:pt x="237859" y="925813"/>
                </a:cubicBezTo>
                <a:cubicBezTo>
                  <a:pt x="228083" y="953309"/>
                  <a:pt x="207309" y="968584"/>
                  <a:pt x="178592" y="974084"/>
                </a:cubicBezTo>
                <a:cubicBezTo>
                  <a:pt x="171260" y="970417"/>
                  <a:pt x="161484" y="970417"/>
                  <a:pt x="157207" y="960641"/>
                </a:cubicBezTo>
                <a:cubicBezTo>
                  <a:pt x="135211" y="947810"/>
                  <a:pt x="139488" y="927036"/>
                  <a:pt x="141321" y="906873"/>
                </a:cubicBezTo>
                <a:cubicBezTo>
                  <a:pt x="141932" y="898930"/>
                  <a:pt x="144987" y="891597"/>
                  <a:pt x="147431" y="883655"/>
                </a:cubicBezTo>
                <a:cubicBezTo>
                  <a:pt x="158429" y="868379"/>
                  <a:pt x="168816" y="853105"/>
                  <a:pt x="179814" y="837829"/>
                </a:cubicBezTo>
                <a:cubicBezTo>
                  <a:pt x="181036" y="834774"/>
                  <a:pt x="182258" y="832330"/>
                  <a:pt x="185313" y="830497"/>
                </a:cubicBezTo>
                <a:cubicBezTo>
                  <a:pt x="182869" y="829886"/>
                  <a:pt x="181647" y="832330"/>
                  <a:pt x="179814" y="832330"/>
                </a:cubicBezTo>
                <a:cubicBezTo>
                  <a:pt x="175537" y="832941"/>
                  <a:pt x="171260" y="834163"/>
                  <a:pt x="169427" y="838440"/>
                </a:cubicBezTo>
                <a:cubicBezTo>
                  <a:pt x="140709" y="860436"/>
                  <a:pt x="109549" y="876934"/>
                  <a:pt x="72277" y="874489"/>
                </a:cubicBezTo>
                <a:cubicBezTo>
                  <a:pt x="45393" y="872657"/>
                  <a:pt x="28896" y="858603"/>
                  <a:pt x="25841" y="837829"/>
                </a:cubicBezTo>
                <a:cubicBezTo>
                  <a:pt x="22786" y="818277"/>
                  <a:pt x="37450" y="797503"/>
                  <a:pt x="60668" y="787727"/>
                </a:cubicBezTo>
                <a:cubicBezTo>
                  <a:pt x="87553" y="776118"/>
                  <a:pt x="116270" y="776118"/>
                  <a:pt x="144375" y="779172"/>
                </a:cubicBezTo>
                <a:cubicBezTo>
                  <a:pt x="151097" y="779784"/>
                  <a:pt x="157818" y="780395"/>
                  <a:pt x="169427" y="782228"/>
                </a:cubicBezTo>
                <a:cubicBezTo>
                  <a:pt x="146820" y="767563"/>
                  <a:pt x="125435" y="760842"/>
                  <a:pt x="107716" y="747400"/>
                </a:cubicBezTo>
                <a:cubicBezTo>
                  <a:pt x="105883" y="743734"/>
                  <a:pt x="99773" y="743734"/>
                  <a:pt x="98550" y="739457"/>
                </a:cubicBezTo>
                <a:cubicBezTo>
                  <a:pt x="96106" y="737013"/>
                  <a:pt x="94273" y="735180"/>
                  <a:pt x="91830" y="732736"/>
                </a:cubicBezTo>
                <a:cubicBezTo>
                  <a:pt x="86941" y="730903"/>
                  <a:pt x="86330" y="726015"/>
                  <a:pt x="84497" y="721738"/>
                </a:cubicBezTo>
                <a:cubicBezTo>
                  <a:pt x="79610" y="706463"/>
                  <a:pt x="74721" y="691188"/>
                  <a:pt x="88163" y="678357"/>
                </a:cubicBezTo>
                <a:cubicBezTo>
                  <a:pt x="95190" y="671636"/>
                  <a:pt x="102827" y="667359"/>
                  <a:pt x="111076" y="665373"/>
                </a:cubicBezTo>
                <a:close/>
                <a:moveTo>
                  <a:pt x="1029226" y="524410"/>
                </a:moveTo>
                <a:cubicBezTo>
                  <a:pt x="1037245" y="525584"/>
                  <a:pt x="1042172" y="533719"/>
                  <a:pt x="1048129" y="538760"/>
                </a:cubicBezTo>
                <a:cubicBezTo>
                  <a:pt x="1049962" y="544258"/>
                  <a:pt x="1055461" y="543037"/>
                  <a:pt x="1059738" y="544258"/>
                </a:cubicBezTo>
                <a:cubicBezTo>
                  <a:pt x="1085401" y="563811"/>
                  <a:pt x="1108620" y="586418"/>
                  <a:pt x="1133060" y="607192"/>
                </a:cubicBezTo>
                <a:cubicBezTo>
                  <a:pt x="1142836" y="616357"/>
                  <a:pt x="1151389" y="627355"/>
                  <a:pt x="1162388" y="634687"/>
                </a:cubicBezTo>
                <a:cubicBezTo>
                  <a:pt x="1193549" y="662183"/>
                  <a:pt x="1224099" y="690289"/>
                  <a:pt x="1257705" y="714729"/>
                </a:cubicBezTo>
                <a:cubicBezTo>
                  <a:pt x="1261982" y="717784"/>
                  <a:pt x="1266258" y="721450"/>
                  <a:pt x="1264425" y="727560"/>
                </a:cubicBezTo>
                <a:cubicBezTo>
                  <a:pt x="1265037" y="731227"/>
                  <a:pt x="1268092" y="731227"/>
                  <a:pt x="1270535" y="731837"/>
                </a:cubicBezTo>
                <a:cubicBezTo>
                  <a:pt x="1273591" y="732448"/>
                  <a:pt x="1276646" y="733059"/>
                  <a:pt x="1278479" y="736114"/>
                </a:cubicBezTo>
                <a:cubicBezTo>
                  <a:pt x="1290699" y="748334"/>
                  <a:pt x="1307196" y="753223"/>
                  <a:pt x="1320639" y="762999"/>
                </a:cubicBezTo>
                <a:cubicBezTo>
                  <a:pt x="1323693" y="761776"/>
                  <a:pt x="1326749" y="762387"/>
                  <a:pt x="1328582" y="764220"/>
                </a:cubicBezTo>
                <a:cubicBezTo>
                  <a:pt x="1348134" y="782551"/>
                  <a:pt x="1368297" y="802102"/>
                  <a:pt x="1382961" y="825932"/>
                </a:cubicBezTo>
                <a:cubicBezTo>
                  <a:pt x="1385404" y="829598"/>
                  <a:pt x="1388460" y="833265"/>
                  <a:pt x="1392126" y="838153"/>
                </a:cubicBezTo>
                <a:cubicBezTo>
                  <a:pt x="1362187" y="835097"/>
                  <a:pt x="1337135" y="822877"/>
                  <a:pt x="1312695" y="808213"/>
                </a:cubicBezTo>
                <a:cubicBezTo>
                  <a:pt x="1304752" y="786216"/>
                  <a:pt x="1288866" y="770942"/>
                  <a:pt x="1267481" y="763610"/>
                </a:cubicBezTo>
                <a:cubicBezTo>
                  <a:pt x="1228987" y="750167"/>
                  <a:pt x="1195382" y="726949"/>
                  <a:pt x="1161777" y="704953"/>
                </a:cubicBezTo>
                <a:cubicBezTo>
                  <a:pt x="1142836" y="692122"/>
                  <a:pt x="1124506" y="681123"/>
                  <a:pt x="1101287" y="677457"/>
                </a:cubicBezTo>
                <a:cubicBezTo>
                  <a:pt x="1082346" y="674403"/>
                  <a:pt x="1064626" y="665237"/>
                  <a:pt x="1047518" y="655462"/>
                </a:cubicBezTo>
                <a:cubicBezTo>
                  <a:pt x="1024300" y="635298"/>
                  <a:pt x="1001082" y="615135"/>
                  <a:pt x="977864" y="595583"/>
                </a:cubicBezTo>
                <a:cubicBezTo>
                  <a:pt x="976641" y="581530"/>
                  <a:pt x="985806" y="587640"/>
                  <a:pt x="991916" y="588251"/>
                </a:cubicBezTo>
                <a:cubicBezTo>
                  <a:pt x="1005970" y="591917"/>
                  <a:pt x="1019412" y="595583"/>
                  <a:pt x="1033465" y="598638"/>
                </a:cubicBezTo>
                <a:cubicBezTo>
                  <a:pt x="1040186" y="599860"/>
                  <a:pt x="1048129" y="599249"/>
                  <a:pt x="1052406" y="592528"/>
                </a:cubicBezTo>
                <a:cubicBezTo>
                  <a:pt x="1056072" y="587029"/>
                  <a:pt x="1050573" y="581530"/>
                  <a:pt x="1048129" y="576642"/>
                </a:cubicBezTo>
                <a:cubicBezTo>
                  <a:pt x="1043241" y="568699"/>
                  <a:pt x="1038353" y="561367"/>
                  <a:pt x="1033465" y="553424"/>
                </a:cubicBezTo>
                <a:cubicBezTo>
                  <a:pt x="1030410" y="550368"/>
                  <a:pt x="1028577" y="545481"/>
                  <a:pt x="1024911" y="543037"/>
                </a:cubicBezTo>
                <a:cubicBezTo>
                  <a:pt x="1022467" y="537538"/>
                  <a:pt x="1016356" y="532649"/>
                  <a:pt x="1020023" y="525928"/>
                </a:cubicBezTo>
                <a:cubicBezTo>
                  <a:pt x="1023537" y="524401"/>
                  <a:pt x="1026553" y="524019"/>
                  <a:pt x="1029226" y="524410"/>
                </a:cubicBezTo>
                <a:close/>
                <a:moveTo>
                  <a:pt x="772336" y="460628"/>
                </a:moveTo>
                <a:cubicBezTo>
                  <a:pt x="775468" y="460551"/>
                  <a:pt x="778981" y="461468"/>
                  <a:pt x="781730" y="461774"/>
                </a:cubicBezTo>
                <a:cubicBezTo>
                  <a:pt x="814113" y="464828"/>
                  <a:pt x="842220" y="479493"/>
                  <a:pt x="870937" y="493546"/>
                </a:cubicBezTo>
                <a:cubicBezTo>
                  <a:pt x="889879" y="502712"/>
                  <a:pt x="910042" y="511265"/>
                  <a:pt x="921651" y="530818"/>
                </a:cubicBezTo>
                <a:cubicBezTo>
                  <a:pt x="924095" y="538761"/>
                  <a:pt x="921039" y="541816"/>
                  <a:pt x="913096" y="539372"/>
                </a:cubicBezTo>
                <a:cubicBezTo>
                  <a:pt x="899655" y="534484"/>
                  <a:pt x="886213" y="529596"/>
                  <a:pt x="872770" y="524097"/>
                </a:cubicBezTo>
                <a:cubicBezTo>
                  <a:pt x="864216" y="519208"/>
                  <a:pt x="851996" y="519820"/>
                  <a:pt x="844053" y="511265"/>
                </a:cubicBezTo>
                <a:cubicBezTo>
                  <a:pt x="821446" y="499656"/>
                  <a:pt x="797006" y="491713"/>
                  <a:pt x="776231" y="477048"/>
                </a:cubicBezTo>
                <a:cubicBezTo>
                  <a:pt x="771343" y="473994"/>
                  <a:pt x="763400" y="470938"/>
                  <a:pt x="765233" y="465439"/>
                </a:cubicBezTo>
                <a:cubicBezTo>
                  <a:pt x="766455" y="461774"/>
                  <a:pt x="769204" y="460704"/>
                  <a:pt x="772336" y="460628"/>
                </a:cubicBezTo>
                <a:close/>
                <a:moveTo>
                  <a:pt x="1440605" y="352967"/>
                </a:moveTo>
                <a:cubicBezTo>
                  <a:pt x="1458936" y="350522"/>
                  <a:pt x="1480932" y="364575"/>
                  <a:pt x="1490097" y="384739"/>
                </a:cubicBezTo>
                <a:cubicBezTo>
                  <a:pt x="1492542" y="389626"/>
                  <a:pt x="1494375" y="393903"/>
                  <a:pt x="1496819" y="398792"/>
                </a:cubicBezTo>
                <a:cubicBezTo>
                  <a:pt x="1504762" y="410401"/>
                  <a:pt x="1499873" y="423842"/>
                  <a:pt x="1501706" y="436063"/>
                </a:cubicBezTo>
                <a:cubicBezTo>
                  <a:pt x="1500485" y="441562"/>
                  <a:pt x="1498041" y="447061"/>
                  <a:pt x="1495596" y="451949"/>
                </a:cubicBezTo>
                <a:cubicBezTo>
                  <a:pt x="1490709" y="460503"/>
                  <a:pt x="1494985" y="462947"/>
                  <a:pt x="1499873" y="466002"/>
                </a:cubicBezTo>
                <a:cubicBezTo>
                  <a:pt x="1484599" y="469668"/>
                  <a:pt x="1477877" y="480666"/>
                  <a:pt x="1471767" y="496552"/>
                </a:cubicBezTo>
                <a:cubicBezTo>
                  <a:pt x="1489486" y="487387"/>
                  <a:pt x="1502318" y="476389"/>
                  <a:pt x="1520037" y="472723"/>
                </a:cubicBezTo>
                <a:cubicBezTo>
                  <a:pt x="1546310" y="467224"/>
                  <a:pt x="1570139" y="486776"/>
                  <a:pt x="1568917" y="513660"/>
                </a:cubicBezTo>
                <a:cubicBezTo>
                  <a:pt x="1565862" y="561318"/>
                  <a:pt x="1530424" y="581482"/>
                  <a:pt x="1487042" y="560097"/>
                </a:cubicBezTo>
                <a:cubicBezTo>
                  <a:pt x="1480932" y="557041"/>
                  <a:pt x="1474822" y="554598"/>
                  <a:pt x="1468101" y="552154"/>
                </a:cubicBezTo>
                <a:cubicBezTo>
                  <a:pt x="1483376" y="568651"/>
                  <a:pt x="1493763" y="587592"/>
                  <a:pt x="1498652" y="608977"/>
                </a:cubicBezTo>
                <a:cubicBezTo>
                  <a:pt x="1501095" y="619975"/>
                  <a:pt x="1513927" y="613254"/>
                  <a:pt x="1518204" y="620586"/>
                </a:cubicBezTo>
                <a:cubicBezTo>
                  <a:pt x="1508428" y="624252"/>
                  <a:pt x="1501706" y="630973"/>
                  <a:pt x="1497429" y="640749"/>
                </a:cubicBezTo>
                <a:cubicBezTo>
                  <a:pt x="1491930" y="653581"/>
                  <a:pt x="1481543" y="663357"/>
                  <a:pt x="1468712" y="668856"/>
                </a:cubicBezTo>
                <a:cubicBezTo>
                  <a:pt x="1454659" y="671300"/>
                  <a:pt x="1440605" y="673744"/>
                  <a:pt x="1427775" y="665801"/>
                </a:cubicBezTo>
                <a:cubicBezTo>
                  <a:pt x="1410056" y="652358"/>
                  <a:pt x="1408833" y="634028"/>
                  <a:pt x="1410666" y="614476"/>
                </a:cubicBezTo>
                <a:cubicBezTo>
                  <a:pt x="1411277" y="608366"/>
                  <a:pt x="1413110" y="602256"/>
                  <a:pt x="1413722" y="595535"/>
                </a:cubicBezTo>
                <a:cubicBezTo>
                  <a:pt x="1415555" y="591258"/>
                  <a:pt x="1415707" y="586523"/>
                  <a:pt x="1416089" y="582169"/>
                </a:cubicBezTo>
                <a:lnTo>
                  <a:pt x="1419813" y="571150"/>
                </a:lnTo>
                <a:lnTo>
                  <a:pt x="1420442" y="570484"/>
                </a:lnTo>
                <a:cubicBezTo>
                  <a:pt x="1421053" y="569261"/>
                  <a:pt x="1421053" y="568651"/>
                  <a:pt x="1420442" y="568651"/>
                </a:cubicBezTo>
                <a:cubicBezTo>
                  <a:pt x="1417999" y="568040"/>
                  <a:pt x="1422275" y="567429"/>
                  <a:pt x="1419832" y="571094"/>
                </a:cubicBezTo>
                <a:lnTo>
                  <a:pt x="1419813" y="571150"/>
                </a:lnTo>
                <a:lnTo>
                  <a:pt x="1410056" y="581482"/>
                </a:lnTo>
                <a:cubicBezTo>
                  <a:pt x="1391725" y="602256"/>
                  <a:pt x="1372173" y="620586"/>
                  <a:pt x="1343456" y="626085"/>
                </a:cubicBezTo>
                <a:cubicBezTo>
                  <a:pt x="1331846" y="628529"/>
                  <a:pt x="1320237" y="628529"/>
                  <a:pt x="1309240" y="624252"/>
                </a:cubicBezTo>
                <a:cubicBezTo>
                  <a:pt x="1290909" y="617531"/>
                  <a:pt x="1277467" y="605311"/>
                  <a:pt x="1275022" y="585759"/>
                </a:cubicBezTo>
                <a:cubicBezTo>
                  <a:pt x="1273189" y="567429"/>
                  <a:pt x="1285410" y="555208"/>
                  <a:pt x="1300074" y="544821"/>
                </a:cubicBezTo>
                <a:cubicBezTo>
                  <a:pt x="1322070" y="530158"/>
                  <a:pt x="1347733" y="530768"/>
                  <a:pt x="1371562" y="525269"/>
                </a:cubicBezTo>
                <a:cubicBezTo>
                  <a:pt x="1375839" y="520382"/>
                  <a:pt x="1381338" y="524658"/>
                  <a:pt x="1389893" y="522825"/>
                </a:cubicBezTo>
                <a:cubicBezTo>
                  <a:pt x="1380727" y="523436"/>
                  <a:pt x="1375228" y="522215"/>
                  <a:pt x="1370951" y="518548"/>
                </a:cubicBezTo>
                <a:cubicBezTo>
                  <a:pt x="1343456" y="509383"/>
                  <a:pt x="1317183" y="498996"/>
                  <a:pt x="1294575" y="479444"/>
                </a:cubicBezTo>
                <a:cubicBezTo>
                  <a:pt x="1273189" y="461114"/>
                  <a:pt x="1268912" y="427509"/>
                  <a:pt x="1279911" y="412845"/>
                </a:cubicBezTo>
                <a:cubicBezTo>
                  <a:pt x="1292742" y="394514"/>
                  <a:pt x="1317793" y="390237"/>
                  <a:pt x="1344066" y="402458"/>
                </a:cubicBezTo>
                <a:cubicBezTo>
                  <a:pt x="1347122" y="403679"/>
                  <a:pt x="1350177" y="404902"/>
                  <a:pt x="1353843" y="406123"/>
                </a:cubicBezTo>
                <a:cubicBezTo>
                  <a:pt x="1356898" y="409179"/>
                  <a:pt x="1361786" y="409179"/>
                  <a:pt x="1364230" y="413456"/>
                </a:cubicBezTo>
                <a:cubicBezTo>
                  <a:pt x="1380727" y="427509"/>
                  <a:pt x="1394780" y="444005"/>
                  <a:pt x="1407000" y="461725"/>
                </a:cubicBezTo>
                <a:cubicBezTo>
                  <a:pt x="1413722" y="465391"/>
                  <a:pt x="1416776" y="471501"/>
                  <a:pt x="1419832" y="478222"/>
                </a:cubicBezTo>
                <a:cubicBezTo>
                  <a:pt x="1421053" y="480055"/>
                  <a:pt x="1421053" y="483110"/>
                  <a:pt x="1422886" y="484333"/>
                </a:cubicBezTo>
                <a:cubicBezTo>
                  <a:pt x="1421665" y="481277"/>
                  <a:pt x="1420442" y="478222"/>
                  <a:pt x="1418609" y="475167"/>
                </a:cubicBezTo>
                <a:cubicBezTo>
                  <a:pt x="1415555" y="468446"/>
                  <a:pt x="1416776" y="461114"/>
                  <a:pt x="1413722" y="454393"/>
                </a:cubicBezTo>
                <a:cubicBezTo>
                  <a:pt x="1412499" y="434230"/>
                  <a:pt x="1403946" y="414678"/>
                  <a:pt x="1408833" y="393903"/>
                </a:cubicBezTo>
                <a:cubicBezTo>
                  <a:pt x="1414332" y="368853"/>
                  <a:pt x="1423498" y="355410"/>
                  <a:pt x="1440605" y="352967"/>
                </a:cubicBezTo>
                <a:close/>
                <a:moveTo>
                  <a:pt x="2472275" y="212706"/>
                </a:moveTo>
                <a:cubicBezTo>
                  <a:pt x="2485259" y="211179"/>
                  <a:pt x="2498854" y="213928"/>
                  <a:pt x="2512296" y="221566"/>
                </a:cubicBezTo>
                <a:cubicBezTo>
                  <a:pt x="2529405" y="231342"/>
                  <a:pt x="2542846" y="244174"/>
                  <a:pt x="2549568" y="260060"/>
                </a:cubicBezTo>
                <a:cubicBezTo>
                  <a:pt x="2553845" y="269836"/>
                  <a:pt x="2556289" y="286333"/>
                  <a:pt x="2549568" y="298553"/>
                </a:cubicBezTo>
                <a:cubicBezTo>
                  <a:pt x="2547124" y="303441"/>
                  <a:pt x="2545291" y="307718"/>
                  <a:pt x="2546512" y="313217"/>
                </a:cubicBezTo>
                <a:cubicBezTo>
                  <a:pt x="2547124" y="324215"/>
                  <a:pt x="2534292" y="314439"/>
                  <a:pt x="2532459" y="322382"/>
                </a:cubicBezTo>
                <a:cubicBezTo>
                  <a:pt x="2534903" y="327881"/>
                  <a:pt x="2536736" y="332769"/>
                  <a:pt x="2540402" y="340712"/>
                </a:cubicBezTo>
                <a:cubicBezTo>
                  <a:pt x="2522072" y="331547"/>
                  <a:pt x="2506186" y="341934"/>
                  <a:pt x="2489078" y="341323"/>
                </a:cubicBezTo>
                <a:cubicBezTo>
                  <a:pt x="2476858" y="341323"/>
                  <a:pt x="2467082" y="328492"/>
                  <a:pt x="2453639" y="336435"/>
                </a:cubicBezTo>
                <a:cubicBezTo>
                  <a:pt x="2450585" y="338268"/>
                  <a:pt x="2453639" y="326659"/>
                  <a:pt x="2446308" y="323604"/>
                </a:cubicBezTo>
                <a:cubicBezTo>
                  <a:pt x="2438365" y="319938"/>
                  <a:pt x="2434087" y="310773"/>
                  <a:pt x="2425533" y="305274"/>
                </a:cubicBezTo>
                <a:cubicBezTo>
                  <a:pt x="2416368" y="299164"/>
                  <a:pt x="2420646" y="287555"/>
                  <a:pt x="2419423" y="277779"/>
                </a:cubicBezTo>
                <a:cubicBezTo>
                  <a:pt x="2416979" y="273501"/>
                  <a:pt x="2418201" y="266170"/>
                  <a:pt x="2413924" y="260670"/>
                </a:cubicBezTo>
                <a:cubicBezTo>
                  <a:pt x="2426144" y="253950"/>
                  <a:pt x="2424923" y="238674"/>
                  <a:pt x="2435920" y="229509"/>
                </a:cubicBezTo>
                <a:cubicBezTo>
                  <a:pt x="2446919" y="220038"/>
                  <a:pt x="2459292" y="214234"/>
                  <a:pt x="2472275" y="212706"/>
                </a:cubicBezTo>
                <a:close/>
                <a:moveTo>
                  <a:pt x="3611161" y="124959"/>
                </a:moveTo>
                <a:cubicBezTo>
                  <a:pt x="3617527" y="123154"/>
                  <a:pt x="3624410" y="123167"/>
                  <a:pt x="3632393" y="125324"/>
                </a:cubicBezTo>
                <a:cubicBezTo>
                  <a:pt x="3660238" y="131674"/>
                  <a:pt x="3686619" y="140650"/>
                  <a:pt x="3709471" y="154924"/>
                </a:cubicBezTo>
                <a:cubicBezTo>
                  <a:pt x="3732322" y="169200"/>
                  <a:pt x="3751642" y="188776"/>
                  <a:pt x="3765367" y="216324"/>
                </a:cubicBezTo>
                <a:cubicBezTo>
                  <a:pt x="3775205" y="237115"/>
                  <a:pt x="3778554" y="255817"/>
                  <a:pt x="3763851" y="276691"/>
                </a:cubicBezTo>
                <a:cubicBezTo>
                  <a:pt x="3740950" y="306767"/>
                  <a:pt x="3741024" y="345066"/>
                  <a:pt x="3741748" y="382199"/>
                </a:cubicBezTo>
                <a:cubicBezTo>
                  <a:pt x="3740696" y="392322"/>
                  <a:pt x="3747051" y="397398"/>
                  <a:pt x="3754573" y="403124"/>
                </a:cubicBezTo>
                <a:cubicBezTo>
                  <a:pt x="3780648" y="422258"/>
                  <a:pt x="3807373" y="440225"/>
                  <a:pt x="3836051" y="454690"/>
                </a:cubicBezTo>
                <a:cubicBezTo>
                  <a:pt x="3853567" y="464459"/>
                  <a:pt x="3861990" y="476809"/>
                  <a:pt x="3865340" y="495510"/>
                </a:cubicBezTo>
                <a:cubicBezTo>
                  <a:pt x="3869339" y="513045"/>
                  <a:pt x="3871520" y="531094"/>
                  <a:pt x="3882795" y="546566"/>
                </a:cubicBezTo>
                <a:cubicBezTo>
                  <a:pt x="3895239" y="562689"/>
                  <a:pt x="3907950" y="572839"/>
                  <a:pt x="3931977" y="570938"/>
                </a:cubicBezTo>
                <a:cubicBezTo>
                  <a:pt x="3946718" y="569212"/>
                  <a:pt x="3957784" y="572706"/>
                  <a:pt x="3964396" y="580411"/>
                </a:cubicBezTo>
                <a:lnTo>
                  <a:pt x="3968587" y="589848"/>
                </a:lnTo>
                <a:lnTo>
                  <a:pt x="6184980" y="589848"/>
                </a:lnTo>
                <a:lnTo>
                  <a:pt x="6184980" y="5832012"/>
                </a:lnTo>
                <a:lnTo>
                  <a:pt x="2409827" y="5832012"/>
                </a:lnTo>
                <a:lnTo>
                  <a:pt x="2409827" y="3475039"/>
                </a:lnTo>
                <a:lnTo>
                  <a:pt x="2369604" y="3503875"/>
                </a:lnTo>
                <a:cubicBezTo>
                  <a:pt x="2359209" y="3508789"/>
                  <a:pt x="2347262" y="3508246"/>
                  <a:pt x="2339873" y="3499535"/>
                </a:cubicBezTo>
                <a:cubicBezTo>
                  <a:pt x="2330147" y="3489520"/>
                  <a:pt x="2340678" y="3481619"/>
                  <a:pt x="2346403" y="3474100"/>
                </a:cubicBezTo>
                <a:cubicBezTo>
                  <a:pt x="2379719" y="3425349"/>
                  <a:pt x="2379719" y="3425349"/>
                  <a:pt x="2324812" y="3408497"/>
                </a:cubicBezTo>
                <a:cubicBezTo>
                  <a:pt x="2305342" y="3402229"/>
                  <a:pt x="2288343" y="3394277"/>
                  <a:pt x="2272779" y="3381005"/>
                </a:cubicBezTo>
                <a:cubicBezTo>
                  <a:pt x="2257867" y="3366566"/>
                  <a:pt x="2245805" y="3355248"/>
                  <a:pt x="2251167" y="3329164"/>
                </a:cubicBezTo>
                <a:cubicBezTo>
                  <a:pt x="2257067" y="3291137"/>
                  <a:pt x="2217899" y="3257049"/>
                  <a:pt x="2170765" y="3253712"/>
                </a:cubicBezTo>
                <a:cubicBezTo>
                  <a:pt x="2163624" y="3252789"/>
                  <a:pt x="2157000" y="3253686"/>
                  <a:pt x="2148040" y="3253280"/>
                </a:cubicBezTo>
                <a:cubicBezTo>
                  <a:pt x="2158342" y="3223828"/>
                  <a:pt x="2165007" y="3195409"/>
                  <a:pt x="2144658" y="3168756"/>
                </a:cubicBezTo>
                <a:cubicBezTo>
                  <a:pt x="2135325" y="3156665"/>
                  <a:pt x="2124006" y="3148822"/>
                  <a:pt x="2111630" y="3142874"/>
                </a:cubicBezTo>
                <a:lnTo>
                  <a:pt x="2082257" y="3132056"/>
                </a:lnTo>
                <a:lnTo>
                  <a:pt x="2079612" y="3133123"/>
                </a:lnTo>
                <a:cubicBezTo>
                  <a:pt x="2052900" y="3148688"/>
                  <a:pt x="2046476" y="3171356"/>
                  <a:pt x="2051867" y="3212407"/>
                </a:cubicBezTo>
                <a:cubicBezTo>
                  <a:pt x="2053417" y="3221021"/>
                  <a:pt x="2057707" y="3230032"/>
                  <a:pt x="2052057" y="3238163"/>
                </a:cubicBezTo>
                <a:cubicBezTo>
                  <a:pt x="2091563" y="3255063"/>
                  <a:pt x="2123299" y="3283143"/>
                  <a:pt x="2157154" y="3308175"/>
                </a:cubicBezTo>
                <a:cubicBezTo>
                  <a:pt x="2171523" y="3328710"/>
                  <a:pt x="2198435" y="3339872"/>
                  <a:pt x="2203400" y="3367438"/>
                </a:cubicBezTo>
                <a:cubicBezTo>
                  <a:pt x="2203227" y="3376362"/>
                  <a:pt x="2199300" y="3384184"/>
                  <a:pt x="2193030" y="3388871"/>
                </a:cubicBezTo>
                <a:cubicBezTo>
                  <a:pt x="2156507" y="3413234"/>
                  <a:pt x="2137263" y="3449604"/>
                  <a:pt x="2120055" y="3487387"/>
                </a:cubicBezTo>
                <a:cubicBezTo>
                  <a:pt x="2117625" y="3488715"/>
                  <a:pt x="2115902" y="3489025"/>
                  <a:pt x="2114179" y="3489334"/>
                </a:cubicBezTo>
                <a:cubicBezTo>
                  <a:pt x="2100515" y="3467783"/>
                  <a:pt x="2104166" y="3438666"/>
                  <a:pt x="2088781" y="3417424"/>
                </a:cubicBezTo>
                <a:cubicBezTo>
                  <a:pt x="2085110" y="3411860"/>
                  <a:pt x="2087229" y="3408810"/>
                  <a:pt x="2091071" y="3405451"/>
                </a:cubicBezTo>
                <a:cubicBezTo>
                  <a:pt x="2120083" y="3378882"/>
                  <a:pt x="2110710" y="3366340"/>
                  <a:pt x="2076202" y="3357435"/>
                </a:cubicBezTo>
                <a:cubicBezTo>
                  <a:pt x="2061177" y="3353025"/>
                  <a:pt x="2047342" y="3340398"/>
                  <a:pt x="2035541" y="3329182"/>
                </a:cubicBezTo>
                <a:cubicBezTo>
                  <a:pt x="2025064" y="3320397"/>
                  <a:pt x="2014056" y="3303703"/>
                  <a:pt x="2004873" y="3316917"/>
                </a:cubicBezTo>
                <a:cubicBezTo>
                  <a:pt x="1995294" y="3332872"/>
                  <a:pt x="1960389" y="3326705"/>
                  <a:pt x="1971055" y="3361248"/>
                </a:cubicBezTo>
                <a:cubicBezTo>
                  <a:pt x="1976500" y="3381613"/>
                  <a:pt x="1955258" y="3396999"/>
                  <a:pt x="1934585" y="3400721"/>
                </a:cubicBezTo>
                <a:cubicBezTo>
                  <a:pt x="1907020" y="3405684"/>
                  <a:pt x="1903936" y="3423137"/>
                  <a:pt x="1895599" y="3445981"/>
                </a:cubicBezTo>
                <a:cubicBezTo>
                  <a:pt x="1881835" y="3483145"/>
                  <a:pt x="1871121" y="3522427"/>
                  <a:pt x="1844764" y="3553854"/>
                </a:cubicBezTo>
                <a:cubicBezTo>
                  <a:pt x="1828603" y="3572771"/>
                  <a:pt x="1803864" y="3573668"/>
                  <a:pt x="1781639" y="3568775"/>
                </a:cubicBezTo>
                <a:cubicBezTo>
                  <a:pt x="1767632" y="3565072"/>
                  <a:pt x="1758707" y="3564900"/>
                  <a:pt x="1755315" y="3580630"/>
                </a:cubicBezTo>
                <a:cubicBezTo>
                  <a:pt x="1753731" y="3591588"/>
                  <a:pt x="1743308" y="3597911"/>
                  <a:pt x="1734469" y="3593277"/>
                </a:cubicBezTo>
                <a:cubicBezTo>
                  <a:pt x="1682455" y="3566180"/>
                  <a:pt x="1619535" y="3552607"/>
                  <a:pt x="1600235" y="3484934"/>
                </a:cubicBezTo>
                <a:cubicBezTo>
                  <a:pt x="1601338" y="3481179"/>
                  <a:pt x="1605180" y="3477818"/>
                  <a:pt x="1607213" y="3479232"/>
                </a:cubicBezTo>
                <a:cubicBezTo>
                  <a:pt x="1634573" y="3502764"/>
                  <a:pt x="1673097" y="3499385"/>
                  <a:pt x="1701558" y="3519161"/>
                </a:cubicBezTo>
                <a:cubicBezTo>
                  <a:pt x="1735104" y="3542470"/>
                  <a:pt x="1773487" y="3528445"/>
                  <a:pt x="1784202" y="3489163"/>
                </a:cubicBezTo>
                <a:cubicBezTo>
                  <a:pt x="1787594" y="3473433"/>
                  <a:pt x="1809285" y="3470416"/>
                  <a:pt x="1805168" y="3452482"/>
                </a:cubicBezTo>
                <a:cubicBezTo>
                  <a:pt x="1795484" y="3438218"/>
                  <a:pt x="1804269" y="3427742"/>
                  <a:pt x="1809300" y="3416164"/>
                </a:cubicBezTo>
                <a:cubicBezTo>
                  <a:pt x="1823994" y="3384171"/>
                  <a:pt x="1830781" y="3352711"/>
                  <a:pt x="1814945" y="3319099"/>
                </a:cubicBezTo>
                <a:cubicBezTo>
                  <a:pt x="1810654" y="3310088"/>
                  <a:pt x="1809500" y="3298735"/>
                  <a:pt x="1805210" y="3289725"/>
                </a:cubicBezTo>
                <a:cubicBezTo>
                  <a:pt x="1797645" y="3272411"/>
                  <a:pt x="1801917" y="3246739"/>
                  <a:pt x="1768252" y="3247466"/>
                </a:cubicBezTo>
                <a:cubicBezTo>
                  <a:pt x="1754865" y="3247207"/>
                  <a:pt x="1738772" y="3226982"/>
                  <a:pt x="1729486" y="3209979"/>
                </a:cubicBezTo>
                <a:cubicBezTo>
                  <a:pt x="1724179" y="3200262"/>
                  <a:pt x="1729433" y="3194869"/>
                  <a:pt x="1736410" y="3189166"/>
                </a:cubicBezTo>
                <a:cubicBezTo>
                  <a:pt x="1747231" y="3180103"/>
                  <a:pt x="1742940" y="3171093"/>
                  <a:pt x="1737633" y="3161375"/>
                </a:cubicBezTo>
                <a:cubicBezTo>
                  <a:pt x="1734359" y="3153072"/>
                  <a:pt x="1731792" y="3143752"/>
                  <a:pt x="1730239" y="3135138"/>
                </a:cubicBezTo>
                <a:cubicBezTo>
                  <a:pt x="1726571" y="3129573"/>
                  <a:pt x="1728379" y="3124800"/>
                  <a:pt x="1731911" y="3119718"/>
                </a:cubicBezTo>
                <a:cubicBezTo>
                  <a:pt x="1718557" y="3099888"/>
                  <a:pt x="1694868" y="3081920"/>
                  <a:pt x="1709166" y="3052665"/>
                </a:cubicBezTo>
                <a:cubicBezTo>
                  <a:pt x="1716539" y="3044223"/>
                  <a:pt x="1708802" y="3035832"/>
                  <a:pt x="1709991" y="3027614"/>
                </a:cubicBezTo>
                <a:cubicBezTo>
                  <a:pt x="1702565" y="3020949"/>
                  <a:pt x="1692314" y="3018347"/>
                  <a:pt x="1682372" y="3017467"/>
                </a:cubicBezTo>
                <a:cubicBezTo>
                  <a:pt x="1675704" y="3024893"/>
                  <a:pt x="1672398" y="3036161"/>
                  <a:pt x="1660027" y="3036611"/>
                </a:cubicBezTo>
                <a:cubicBezTo>
                  <a:pt x="1650312" y="3041918"/>
                  <a:pt x="1641698" y="3043470"/>
                  <a:pt x="1630741" y="3041884"/>
                </a:cubicBezTo>
                <a:cubicBezTo>
                  <a:pt x="1617577" y="3047811"/>
                  <a:pt x="1617525" y="3032701"/>
                  <a:pt x="1608996" y="3029790"/>
                </a:cubicBezTo>
                <a:cubicBezTo>
                  <a:pt x="1603517" y="3028998"/>
                  <a:pt x="1596316" y="3028516"/>
                  <a:pt x="1597504" y="3020298"/>
                </a:cubicBezTo>
                <a:cubicBezTo>
                  <a:pt x="1598693" y="3012080"/>
                  <a:pt x="1606291" y="3009823"/>
                  <a:pt x="1613802" y="3012028"/>
                </a:cubicBezTo>
                <a:cubicBezTo>
                  <a:pt x="1627102" y="3016747"/>
                  <a:pt x="1637611" y="3005963"/>
                  <a:pt x="1649671" y="3003791"/>
                </a:cubicBezTo>
                <a:cubicBezTo>
                  <a:pt x="1663541" y="2996848"/>
                  <a:pt x="1677099" y="2988181"/>
                  <a:pt x="1690967" y="2981236"/>
                </a:cubicBezTo>
                <a:cubicBezTo>
                  <a:pt x="1695600" y="2972398"/>
                  <a:pt x="1702975" y="2963955"/>
                  <a:pt x="1691794" y="2956186"/>
                </a:cubicBezTo>
                <a:cubicBezTo>
                  <a:pt x="1684677" y="2951242"/>
                  <a:pt x="1677474" y="2950760"/>
                  <a:pt x="1672530" y="2957874"/>
                </a:cubicBezTo>
                <a:cubicBezTo>
                  <a:pt x="1656200" y="2985717"/>
                  <a:pt x="1629513" y="2980739"/>
                  <a:pt x="1603756" y="2980931"/>
                </a:cubicBezTo>
                <a:cubicBezTo>
                  <a:pt x="1589887" y="2987875"/>
                  <a:pt x="1587926" y="3036253"/>
                  <a:pt x="1559893" y="2994164"/>
                </a:cubicBezTo>
                <a:cubicBezTo>
                  <a:pt x="1556843" y="2992045"/>
                  <a:pt x="1552777" y="2989220"/>
                  <a:pt x="1548711" y="2986395"/>
                </a:cubicBezTo>
                <a:cubicBezTo>
                  <a:pt x="1539372" y="2954281"/>
                  <a:pt x="1540784" y="2952249"/>
                  <a:pt x="1585439" y="2933536"/>
                </a:cubicBezTo>
                <a:cubicBezTo>
                  <a:pt x="1584423" y="2932830"/>
                  <a:pt x="1584423" y="2932830"/>
                  <a:pt x="1583406" y="2932123"/>
                </a:cubicBezTo>
                <a:cubicBezTo>
                  <a:pt x="1564145" y="2933813"/>
                  <a:pt x="1546607" y="2935192"/>
                  <a:pt x="1528361" y="2937587"/>
                </a:cubicBezTo>
                <a:cubicBezTo>
                  <a:pt x="1515147" y="2928406"/>
                  <a:pt x="1517041" y="2919171"/>
                  <a:pt x="1529894" y="2911521"/>
                </a:cubicBezTo>
                <a:cubicBezTo>
                  <a:pt x="1541728" y="2903165"/>
                  <a:pt x="1553563" y="2894809"/>
                  <a:pt x="1565400" y="2886453"/>
                </a:cubicBezTo>
                <a:cubicBezTo>
                  <a:pt x="1600339" y="2873046"/>
                  <a:pt x="1626214" y="2848822"/>
                  <a:pt x="1651780" y="2822873"/>
                </a:cubicBezTo>
                <a:cubicBezTo>
                  <a:pt x="1676640" y="2797943"/>
                  <a:pt x="1682014" y="2768516"/>
                  <a:pt x="1667196" y="2735611"/>
                </a:cubicBezTo>
                <a:cubicBezTo>
                  <a:pt x="1660957" y="2720726"/>
                  <a:pt x="1654719" y="2705841"/>
                  <a:pt x="1650911" y="2689628"/>
                </a:cubicBezTo>
                <a:cubicBezTo>
                  <a:pt x="1644535" y="2664097"/>
                  <a:pt x="1629684" y="2650762"/>
                  <a:pt x="1603703" y="2644769"/>
                </a:cubicBezTo>
                <a:cubicBezTo>
                  <a:pt x="1549708" y="2631368"/>
                  <a:pt x="1541919" y="2607870"/>
                  <a:pt x="1573704" y="2562125"/>
                </a:cubicBezTo>
                <a:cubicBezTo>
                  <a:pt x="1584298" y="2546878"/>
                  <a:pt x="1599665" y="2533437"/>
                  <a:pt x="1601421" y="2513557"/>
                </a:cubicBezTo>
                <a:cubicBezTo>
                  <a:pt x="1600042" y="2496017"/>
                  <a:pt x="1601404" y="2478875"/>
                  <a:pt x="1602763" y="2461732"/>
                </a:cubicBezTo>
                <a:cubicBezTo>
                  <a:pt x="1603416" y="2445607"/>
                  <a:pt x="1602347" y="2429791"/>
                  <a:pt x="1601985" y="2412959"/>
                </a:cubicBezTo>
                <a:cubicBezTo>
                  <a:pt x="1600501" y="2365201"/>
                  <a:pt x="1599794" y="2366218"/>
                  <a:pt x="1555481" y="2367082"/>
                </a:cubicBezTo>
                <a:cubicBezTo>
                  <a:pt x="1506708" y="2367860"/>
                  <a:pt x="1463757" y="2351581"/>
                  <a:pt x="1430159" y="2313163"/>
                </a:cubicBezTo>
                <a:cubicBezTo>
                  <a:pt x="1408674" y="2287683"/>
                  <a:pt x="1430655" y="2251710"/>
                  <a:pt x="1406741" y="2227556"/>
                </a:cubicBezTo>
                <a:cubicBezTo>
                  <a:pt x="1425864" y="2215220"/>
                  <a:pt x="1425276" y="2192202"/>
                  <a:pt x="1437284" y="2174921"/>
                </a:cubicBezTo>
                <a:cubicBezTo>
                  <a:pt x="1453840" y="2153264"/>
                  <a:pt x="1481887" y="2141100"/>
                  <a:pt x="1490310" y="2113792"/>
                </a:cubicBezTo>
                <a:cubicBezTo>
                  <a:pt x="1503386" y="2112327"/>
                  <a:pt x="1501063" y="2143872"/>
                  <a:pt x="1516429" y="2130433"/>
                </a:cubicBezTo>
                <a:cubicBezTo>
                  <a:pt x="1531796" y="2116995"/>
                  <a:pt x="1518047" y="2099903"/>
                  <a:pt x="1511811" y="2085019"/>
                </a:cubicBezTo>
                <a:cubicBezTo>
                  <a:pt x="1619628" y="2120745"/>
                  <a:pt x="1696741" y="2074844"/>
                  <a:pt x="1760012" y="1927382"/>
                </a:cubicBezTo>
                <a:cubicBezTo>
                  <a:pt x="1765028" y="1970057"/>
                  <a:pt x="1757054" y="2009734"/>
                  <a:pt x="1768650" y="2049446"/>
                </a:cubicBezTo>
                <a:lnTo>
                  <a:pt x="1784095" y="2069068"/>
                </a:lnTo>
                <a:lnTo>
                  <a:pt x="1800061" y="2058558"/>
                </a:lnTo>
                <a:cubicBezTo>
                  <a:pt x="1810414" y="2049604"/>
                  <a:pt x="1819261" y="2039235"/>
                  <a:pt x="1826096" y="2026979"/>
                </a:cubicBezTo>
                <a:cubicBezTo>
                  <a:pt x="1835076" y="2013623"/>
                  <a:pt x="1841048" y="2013895"/>
                  <a:pt x="1853243" y="2022228"/>
                </a:cubicBezTo>
                <a:cubicBezTo>
                  <a:pt x="1865438" y="2030558"/>
                  <a:pt x="1879453" y="2038375"/>
                  <a:pt x="1895036" y="2037886"/>
                </a:cubicBezTo>
                <a:cubicBezTo>
                  <a:pt x="1905298" y="2035957"/>
                  <a:pt x="1915043" y="2032210"/>
                  <a:pt x="1920767" y="2024691"/>
                </a:cubicBezTo>
                <a:cubicBezTo>
                  <a:pt x="1926627" y="2014187"/>
                  <a:pt x="1916116" y="2008324"/>
                  <a:pt x="1910412" y="2002082"/>
                </a:cubicBezTo>
                <a:cubicBezTo>
                  <a:pt x="1872816" y="1959687"/>
                  <a:pt x="1834566" y="1918460"/>
                  <a:pt x="1796452" y="1874248"/>
                </a:cubicBezTo>
                <a:cubicBezTo>
                  <a:pt x="1773633" y="1849278"/>
                  <a:pt x="1752768" y="1820806"/>
                  <a:pt x="1738659" y="1788453"/>
                </a:cubicBezTo>
                <a:cubicBezTo>
                  <a:pt x="1709660" y="1727898"/>
                  <a:pt x="1718566" y="1676244"/>
                  <a:pt x="1764479" y="1626868"/>
                </a:cubicBezTo>
                <a:cubicBezTo>
                  <a:pt x="1807138" y="1583328"/>
                  <a:pt x="1807138" y="1583328"/>
                  <a:pt x="1799044" y="1523721"/>
                </a:cubicBezTo>
                <a:cubicBezTo>
                  <a:pt x="1824889" y="1521303"/>
                  <a:pt x="1847635" y="1507974"/>
                  <a:pt x="1868561" y="1495160"/>
                </a:cubicBezTo>
                <a:cubicBezTo>
                  <a:pt x="1889489" y="1482348"/>
                  <a:pt x="1910796" y="1474339"/>
                  <a:pt x="1935590" y="1482045"/>
                </a:cubicBezTo>
                <a:cubicBezTo>
                  <a:pt x="1953891" y="1487663"/>
                  <a:pt x="1972193" y="1493281"/>
                  <a:pt x="1986763" y="1475391"/>
                </a:cubicBezTo>
                <a:cubicBezTo>
                  <a:pt x="2004455" y="1454654"/>
                  <a:pt x="2015656" y="1431825"/>
                  <a:pt x="2003750" y="1403760"/>
                </a:cubicBezTo>
                <a:cubicBezTo>
                  <a:pt x="1996248" y="1384271"/>
                  <a:pt x="1983287" y="1366330"/>
                  <a:pt x="1970844" y="1350209"/>
                </a:cubicBezTo>
                <a:cubicBezTo>
                  <a:pt x="1949979" y="1321737"/>
                  <a:pt x="1927294" y="1293782"/>
                  <a:pt x="1911368" y="1261945"/>
                </a:cubicBezTo>
                <a:cubicBezTo>
                  <a:pt x="1902046" y="1242972"/>
                  <a:pt x="1891268" y="1243083"/>
                  <a:pt x="1878516" y="1260454"/>
                </a:cubicBezTo>
                <a:cubicBezTo>
                  <a:pt x="1861723" y="1287816"/>
                  <a:pt x="1835474" y="1299191"/>
                  <a:pt x="1804058" y="1292380"/>
                </a:cubicBezTo>
                <a:cubicBezTo>
                  <a:pt x="1769655" y="1285434"/>
                  <a:pt x="1741514" y="1259027"/>
                  <a:pt x="1735715" y="1228246"/>
                </a:cubicBezTo>
                <a:cubicBezTo>
                  <a:pt x="1731334" y="1205909"/>
                  <a:pt x="1738763" y="1187097"/>
                  <a:pt x="1755534" y="1173498"/>
                </a:cubicBezTo>
                <a:cubicBezTo>
                  <a:pt x="1776079" y="1155881"/>
                  <a:pt x="1772596" y="1140163"/>
                  <a:pt x="1757167" y="1123907"/>
                </a:cubicBezTo>
                <a:cubicBezTo>
                  <a:pt x="1747441" y="1113892"/>
                  <a:pt x="1744857" y="1104798"/>
                  <a:pt x="1754353" y="1093262"/>
                </a:cubicBezTo>
                <a:cubicBezTo>
                  <a:pt x="1764502" y="1080559"/>
                  <a:pt x="1771106" y="1093423"/>
                  <a:pt x="1778113" y="1097332"/>
                </a:cubicBezTo>
                <a:cubicBezTo>
                  <a:pt x="1837727" y="1135938"/>
                  <a:pt x="1892043" y="1179241"/>
                  <a:pt x="1939418" y="1228810"/>
                </a:cubicBezTo>
                <a:lnTo>
                  <a:pt x="2034766" y="1363536"/>
                </a:lnTo>
                <a:lnTo>
                  <a:pt x="2032865" y="1356543"/>
                </a:lnTo>
                <a:cubicBezTo>
                  <a:pt x="2032063" y="1351463"/>
                  <a:pt x="2033009" y="1346845"/>
                  <a:pt x="2039082" y="1343527"/>
                </a:cubicBezTo>
                <a:cubicBezTo>
                  <a:pt x="2048800" y="1338220"/>
                  <a:pt x="2056846" y="1348332"/>
                  <a:pt x="2063255" y="1354294"/>
                </a:cubicBezTo>
                <a:cubicBezTo>
                  <a:pt x="2079433" y="1370056"/>
                  <a:pt x="2095922" y="1387544"/>
                  <a:pt x="2111394" y="1404323"/>
                </a:cubicBezTo>
                <a:lnTo>
                  <a:pt x="2111818" y="1405863"/>
                </a:lnTo>
                <a:lnTo>
                  <a:pt x="2144007" y="1399352"/>
                </a:lnTo>
                <a:cubicBezTo>
                  <a:pt x="2172457" y="1392264"/>
                  <a:pt x="2200907" y="1385178"/>
                  <a:pt x="2231672" y="1393156"/>
                </a:cubicBezTo>
                <a:cubicBezTo>
                  <a:pt x="2245819" y="1397986"/>
                  <a:pt x="2251028" y="1388648"/>
                  <a:pt x="2250396" y="1376054"/>
                </a:cubicBezTo>
                <a:cubicBezTo>
                  <a:pt x="2248732" y="1359823"/>
                  <a:pt x="2247067" y="1343591"/>
                  <a:pt x="2232672" y="1330971"/>
                </a:cubicBezTo>
                <a:cubicBezTo>
                  <a:pt x="2201163" y="1299622"/>
                  <a:pt x="2182001" y="1259859"/>
                  <a:pt x="2164659" y="1219581"/>
                </a:cubicBezTo>
                <a:cubicBezTo>
                  <a:pt x="2151719" y="1187879"/>
                  <a:pt x="2138129" y="1157344"/>
                  <a:pt x="2118431" y="1129524"/>
                </a:cubicBezTo>
                <a:cubicBezTo>
                  <a:pt x="2105605" y="1108598"/>
                  <a:pt x="2093140" y="1106237"/>
                  <a:pt x="2076236" y="1122824"/>
                </a:cubicBezTo>
                <a:cubicBezTo>
                  <a:pt x="2068041" y="1132024"/>
                  <a:pt x="2059195" y="1142394"/>
                  <a:pt x="2045449" y="1128607"/>
                </a:cubicBezTo>
                <a:cubicBezTo>
                  <a:pt x="2032872" y="1115470"/>
                  <a:pt x="2032893" y="1101708"/>
                  <a:pt x="2039537" y="1087051"/>
                </a:cubicBezTo>
                <a:cubicBezTo>
                  <a:pt x="2044746" y="1077714"/>
                  <a:pt x="2051752" y="1081620"/>
                  <a:pt x="2057592" y="1084879"/>
                </a:cubicBezTo>
                <a:cubicBezTo>
                  <a:pt x="2076928" y="1094132"/>
                  <a:pt x="2095880" y="1098582"/>
                  <a:pt x="2117572" y="1095378"/>
                </a:cubicBezTo>
                <a:cubicBezTo>
                  <a:pt x="2127833" y="1093451"/>
                  <a:pt x="2131202" y="1098390"/>
                  <a:pt x="2136257" y="1105799"/>
                </a:cubicBezTo>
                <a:cubicBezTo>
                  <a:pt x="2185109" y="1177426"/>
                  <a:pt x="2241888" y="1245822"/>
                  <a:pt x="2258249" y="1334525"/>
                </a:cubicBezTo>
                <a:cubicBezTo>
                  <a:pt x="2263665" y="1360500"/>
                  <a:pt x="2304424" y="1372521"/>
                  <a:pt x="2326786" y="1354388"/>
                </a:cubicBezTo>
                <a:cubicBezTo>
                  <a:pt x="2344727" y="1341439"/>
                  <a:pt x="2355371" y="1344316"/>
                  <a:pt x="2370418" y="1355770"/>
                </a:cubicBezTo>
                <a:cubicBezTo>
                  <a:pt x="2377941" y="1361496"/>
                  <a:pt x="2387934" y="1365539"/>
                  <a:pt x="2397411" y="1367763"/>
                </a:cubicBezTo>
                <a:lnTo>
                  <a:pt x="2409827" y="1366208"/>
                </a:lnTo>
                <a:lnTo>
                  <a:pt x="2409827" y="1292136"/>
                </a:lnTo>
                <a:lnTo>
                  <a:pt x="2401304" y="1281176"/>
                </a:lnTo>
                <a:cubicBezTo>
                  <a:pt x="2390547" y="1267525"/>
                  <a:pt x="2380439" y="1252705"/>
                  <a:pt x="2377091" y="1234004"/>
                </a:cubicBezTo>
                <a:lnTo>
                  <a:pt x="2382268" y="1207036"/>
                </a:lnTo>
                <a:lnTo>
                  <a:pt x="2378510" y="1196146"/>
                </a:lnTo>
                <a:cubicBezTo>
                  <a:pt x="2378173" y="1186868"/>
                  <a:pt x="2384255" y="1178659"/>
                  <a:pt x="2396530" y="1165331"/>
                </a:cubicBezTo>
                <a:lnTo>
                  <a:pt x="2409827" y="1152916"/>
                </a:lnTo>
                <a:lnTo>
                  <a:pt x="2409827" y="1036535"/>
                </a:lnTo>
                <a:lnTo>
                  <a:pt x="2384850" y="1014021"/>
                </a:lnTo>
                <a:cubicBezTo>
                  <a:pt x="2376726" y="1003478"/>
                  <a:pt x="2368956" y="992426"/>
                  <a:pt x="2357774" y="984657"/>
                </a:cubicBezTo>
                <a:cubicBezTo>
                  <a:pt x="2339079" y="974683"/>
                  <a:pt x="2334255" y="957766"/>
                  <a:pt x="2340077" y="940709"/>
                </a:cubicBezTo>
                <a:cubicBezTo>
                  <a:pt x="2346210" y="925375"/>
                  <a:pt x="2361457" y="935969"/>
                  <a:pt x="2373828" y="935522"/>
                </a:cubicBezTo>
                <a:lnTo>
                  <a:pt x="2409827" y="950693"/>
                </a:lnTo>
                <a:lnTo>
                  <a:pt x="2409827" y="589848"/>
                </a:lnTo>
                <a:lnTo>
                  <a:pt x="2756722" y="589848"/>
                </a:lnTo>
                <a:lnTo>
                  <a:pt x="2767893" y="583690"/>
                </a:lnTo>
                <a:cubicBezTo>
                  <a:pt x="2775430" y="581414"/>
                  <a:pt x="2785391" y="579510"/>
                  <a:pt x="2798673" y="576971"/>
                </a:cubicBezTo>
                <a:cubicBezTo>
                  <a:pt x="2808935" y="575042"/>
                  <a:pt x="2816861" y="571812"/>
                  <a:pt x="2821037" y="558837"/>
                </a:cubicBezTo>
                <a:cubicBezTo>
                  <a:pt x="2825862" y="544695"/>
                  <a:pt x="2834842" y="531340"/>
                  <a:pt x="2844339" y="519803"/>
                </a:cubicBezTo>
                <a:cubicBezTo>
                  <a:pt x="2860076" y="502568"/>
                  <a:pt x="2854123" y="488534"/>
                  <a:pt x="2841030" y="473580"/>
                </a:cubicBezTo>
                <a:cubicBezTo>
                  <a:pt x="2798895" y="425593"/>
                  <a:pt x="2798895" y="425593"/>
                  <a:pt x="2855816" y="397659"/>
                </a:cubicBezTo>
                <a:cubicBezTo>
                  <a:pt x="2866211" y="392744"/>
                  <a:pt x="2873754" y="384710"/>
                  <a:pt x="2879615" y="374205"/>
                </a:cubicBezTo>
                <a:cubicBezTo>
                  <a:pt x="2884171" y="366034"/>
                  <a:pt x="2881856" y="350970"/>
                  <a:pt x="2897823" y="355285"/>
                </a:cubicBezTo>
                <a:cubicBezTo>
                  <a:pt x="2911453" y="358297"/>
                  <a:pt x="2922480" y="365977"/>
                  <a:pt x="2922977" y="381557"/>
                </a:cubicBezTo>
                <a:cubicBezTo>
                  <a:pt x="2924776" y="394802"/>
                  <a:pt x="2923587" y="407913"/>
                  <a:pt x="2922918" y="422842"/>
                </a:cubicBezTo>
                <a:cubicBezTo>
                  <a:pt x="2956802" y="427971"/>
                  <a:pt x="2983320" y="410624"/>
                  <a:pt x="3007501" y="391974"/>
                </a:cubicBezTo>
                <a:cubicBezTo>
                  <a:pt x="3019850" y="383559"/>
                  <a:pt x="3015200" y="367192"/>
                  <a:pt x="3012750" y="355112"/>
                </a:cubicBezTo>
                <a:cubicBezTo>
                  <a:pt x="3008098" y="338746"/>
                  <a:pt x="3002798" y="323546"/>
                  <a:pt x="2998662" y="308997"/>
                </a:cubicBezTo>
                <a:cubicBezTo>
                  <a:pt x="2994012" y="292630"/>
                  <a:pt x="2993514" y="277051"/>
                  <a:pt x="3000811" y="261226"/>
                </a:cubicBezTo>
                <a:cubicBezTo>
                  <a:pt x="3010709" y="240732"/>
                  <a:pt x="3019153" y="239320"/>
                  <a:pt x="3036401" y="255061"/>
                </a:cubicBezTo>
                <a:cubicBezTo>
                  <a:pt x="3057018" y="275743"/>
                  <a:pt x="3066763" y="271996"/>
                  <a:pt x="3076931" y="245531"/>
                </a:cubicBezTo>
                <a:cubicBezTo>
                  <a:pt x="3083577" y="230874"/>
                  <a:pt x="3081664" y="206852"/>
                  <a:pt x="3103221" y="206632"/>
                </a:cubicBezTo>
                <a:cubicBezTo>
                  <a:pt x="3122959" y="206930"/>
                  <a:pt x="3128509" y="229919"/>
                  <a:pt x="3134979" y="245771"/>
                </a:cubicBezTo>
                <a:cubicBezTo>
                  <a:pt x="3137046" y="253045"/>
                  <a:pt x="3139765" y="259152"/>
                  <a:pt x="3143651" y="265910"/>
                </a:cubicBezTo>
                <a:cubicBezTo>
                  <a:pt x="3148053" y="274488"/>
                  <a:pt x="3156743" y="280864"/>
                  <a:pt x="3167657" y="277769"/>
                </a:cubicBezTo>
                <a:cubicBezTo>
                  <a:pt x="3177918" y="275842"/>
                  <a:pt x="3180140" y="266368"/>
                  <a:pt x="3179376" y="256761"/>
                </a:cubicBezTo>
                <a:cubicBezTo>
                  <a:pt x="3179396" y="242998"/>
                  <a:pt x="3180584" y="229888"/>
                  <a:pt x="3198121" y="225896"/>
                </a:cubicBezTo>
                <a:cubicBezTo>
                  <a:pt x="3215006" y="223072"/>
                  <a:pt x="3223428" y="235422"/>
                  <a:pt x="3230034" y="248288"/>
                </a:cubicBezTo>
                <a:cubicBezTo>
                  <a:pt x="3230551" y="250106"/>
                  <a:pt x="3231584" y="253743"/>
                  <a:pt x="3233269" y="256213"/>
                </a:cubicBezTo>
                <a:cubicBezTo>
                  <a:pt x="3250745" y="293506"/>
                  <a:pt x="3259053" y="295080"/>
                  <a:pt x="3291947" y="269047"/>
                </a:cubicBezTo>
                <a:cubicBezTo>
                  <a:pt x="3306900" y="255963"/>
                  <a:pt x="3319900" y="246380"/>
                  <a:pt x="3338450" y="259788"/>
                </a:cubicBezTo>
                <a:cubicBezTo>
                  <a:pt x="3343122" y="262392"/>
                  <a:pt x="3346625" y="264347"/>
                  <a:pt x="3349477" y="267468"/>
                </a:cubicBezTo>
                <a:cubicBezTo>
                  <a:pt x="3365423" y="285545"/>
                  <a:pt x="3388149" y="285977"/>
                  <a:pt x="3396881" y="264831"/>
                </a:cubicBezTo>
                <a:cubicBezTo>
                  <a:pt x="3405612" y="243686"/>
                  <a:pt x="3420028" y="242546"/>
                  <a:pt x="3434693" y="249193"/>
                </a:cubicBezTo>
                <a:cubicBezTo>
                  <a:pt x="3481538" y="272263"/>
                  <a:pt x="3506506" y="249460"/>
                  <a:pt x="3529808" y="210425"/>
                </a:cubicBezTo>
                <a:cubicBezTo>
                  <a:pt x="3546600" y="183065"/>
                  <a:pt x="3569232" y="158960"/>
                  <a:pt x="3593030" y="135506"/>
                </a:cubicBezTo>
                <a:cubicBezTo>
                  <a:pt x="3598947" y="130389"/>
                  <a:pt x="3604796" y="126765"/>
                  <a:pt x="3611161" y="124959"/>
                </a:cubicBezTo>
                <a:close/>
                <a:moveTo>
                  <a:pt x="2126187" y="81"/>
                </a:moveTo>
                <a:cubicBezTo>
                  <a:pt x="2139817" y="5343"/>
                  <a:pt x="2136062" y="17254"/>
                  <a:pt x="2134761" y="27061"/>
                </a:cubicBezTo>
                <a:cubicBezTo>
                  <a:pt x="2132418" y="45683"/>
                  <a:pt x="2130720" y="64264"/>
                  <a:pt x="2132249" y="82633"/>
                </a:cubicBezTo>
                <a:cubicBezTo>
                  <a:pt x="2132545" y="87150"/>
                  <a:pt x="2132540" y="92010"/>
                  <a:pt x="2132836" y="96527"/>
                </a:cubicBezTo>
                <a:cubicBezTo>
                  <a:pt x="2133651" y="99066"/>
                  <a:pt x="2133175" y="101690"/>
                  <a:pt x="2132355" y="104011"/>
                </a:cubicBezTo>
                <a:cubicBezTo>
                  <a:pt x="2132593" y="122465"/>
                  <a:pt x="2132186" y="140961"/>
                  <a:pt x="2132424" y="159415"/>
                </a:cubicBezTo>
                <a:cubicBezTo>
                  <a:pt x="2135815" y="166645"/>
                  <a:pt x="2132710" y="173654"/>
                  <a:pt x="2130552" y="180275"/>
                </a:cubicBezTo>
                <a:cubicBezTo>
                  <a:pt x="2129552" y="189737"/>
                  <a:pt x="2124856" y="197174"/>
                  <a:pt x="2118868" y="204695"/>
                </a:cubicBezTo>
                <a:cubicBezTo>
                  <a:pt x="2113442" y="210884"/>
                  <a:pt x="2108015" y="217072"/>
                  <a:pt x="2102589" y="223260"/>
                </a:cubicBezTo>
                <a:cubicBezTo>
                  <a:pt x="2092941" y="234262"/>
                  <a:pt x="2093285" y="234563"/>
                  <a:pt x="2103943" y="243909"/>
                </a:cubicBezTo>
                <a:cubicBezTo>
                  <a:pt x="2110475" y="249637"/>
                  <a:pt x="2117309" y="255021"/>
                  <a:pt x="2121386" y="262854"/>
                </a:cubicBezTo>
                <a:cubicBezTo>
                  <a:pt x="2124650" y="268148"/>
                  <a:pt x="2126665" y="274173"/>
                  <a:pt x="2129929" y="279467"/>
                </a:cubicBezTo>
                <a:cubicBezTo>
                  <a:pt x="2131515" y="283899"/>
                  <a:pt x="2129447" y="286952"/>
                  <a:pt x="2127078" y="290347"/>
                </a:cubicBezTo>
                <a:cubicBezTo>
                  <a:pt x="2124365" y="293441"/>
                  <a:pt x="2121651" y="296536"/>
                  <a:pt x="2121604" y="300751"/>
                </a:cubicBezTo>
                <a:cubicBezTo>
                  <a:pt x="2121344" y="301740"/>
                  <a:pt x="2120784" y="303073"/>
                  <a:pt x="2120525" y="304062"/>
                </a:cubicBezTo>
                <a:cubicBezTo>
                  <a:pt x="2118282" y="309393"/>
                  <a:pt x="2111052" y="312784"/>
                  <a:pt x="2113496" y="320400"/>
                </a:cubicBezTo>
                <a:cubicBezTo>
                  <a:pt x="2113580" y="321690"/>
                  <a:pt x="2113665" y="322981"/>
                  <a:pt x="2113406" y="323970"/>
                </a:cubicBezTo>
                <a:cubicBezTo>
                  <a:pt x="2109396" y="332010"/>
                  <a:pt x="2102680" y="338282"/>
                  <a:pt x="2100003" y="346882"/>
                </a:cubicBezTo>
                <a:cubicBezTo>
                  <a:pt x="2095693" y="355266"/>
                  <a:pt x="2093662" y="363824"/>
                  <a:pt x="2093953" y="373201"/>
                </a:cubicBezTo>
                <a:cubicBezTo>
                  <a:pt x="2093213" y="381675"/>
                  <a:pt x="2095355" y="389635"/>
                  <a:pt x="2097798" y="397251"/>
                </a:cubicBezTo>
                <a:cubicBezTo>
                  <a:pt x="2100326" y="406158"/>
                  <a:pt x="2098428" y="411791"/>
                  <a:pt x="2088405" y="412123"/>
                </a:cubicBezTo>
                <a:cubicBezTo>
                  <a:pt x="2085178" y="412336"/>
                  <a:pt x="2082254" y="412204"/>
                  <a:pt x="2079287" y="411426"/>
                </a:cubicBezTo>
                <a:cubicBezTo>
                  <a:pt x="2074214" y="408194"/>
                  <a:pt x="2069999" y="408147"/>
                  <a:pt x="2065736" y="412314"/>
                </a:cubicBezTo>
                <a:cubicBezTo>
                  <a:pt x="2061303" y="413901"/>
                  <a:pt x="2056527" y="415187"/>
                  <a:pt x="2051365" y="415526"/>
                </a:cubicBezTo>
                <a:cubicBezTo>
                  <a:pt x="2050075" y="415610"/>
                  <a:pt x="2049086" y="415351"/>
                  <a:pt x="2047452" y="415134"/>
                </a:cubicBezTo>
                <a:cubicBezTo>
                  <a:pt x="2027580" y="413521"/>
                  <a:pt x="2009047" y="407608"/>
                  <a:pt x="1992455" y="396707"/>
                </a:cubicBezTo>
                <a:cubicBezTo>
                  <a:pt x="1990091" y="395242"/>
                  <a:pt x="1987726" y="393777"/>
                  <a:pt x="1985664" y="391968"/>
                </a:cubicBezTo>
                <a:cubicBezTo>
                  <a:pt x="1971526" y="378962"/>
                  <a:pt x="1955278" y="368363"/>
                  <a:pt x="1946349" y="350803"/>
                </a:cubicBezTo>
                <a:cubicBezTo>
                  <a:pt x="1937073" y="337803"/>
                  <a:pt x="1930291" y="323342"/>
                  <a:pt x="1924759" y="308152"/>
                </a:cubicBezTo>
                <a:cubicBezTo>
                  <a:pt x="1924373" y="307205"/>
                  <a:pt x="1923040" y="306645"/>
                  <a:pt x="1922739" y="306988"/>
                </a:cubicBezTo>
                <a:cubicBezTo>
                  <a:pt x="1921877" y="308665"/>
                  <a:pt x="1922352" y="306042"/>
                  <a:pt x="1921834" y="308020"/>
                </a:cubicBezTo>
                <a:cubicBezTo>
                  <a:pt x="1918719" y="324749"/>
                  <a:pt x="1918719" y="324749"/>
                  <a:pt x="1909605" y="319191"/>
                </a:cubicBezTo>
                <a:cubicBezTo>
                  <a:pt x="1908447" y="316351"/>
                  <a:pt x="1907934" y="313468"/>
                  <a:pt x="1908067" y="310543"/>
                </a:cubicBezTo>
                <a:cubicBezTo>
                  <a:pt x="1907638" y="308951"/>
                  <a:pt x="1908458" y="306629"/>
                  <a:pt x="1906480" y="306111"/>
                </a:cubicBezTo>
                <a:cubicBezTo>
                  <a:pt x="1904502" y="305592"/>
                  <a:pt x="1903639" y="307269"/>
                  <a:pt x="1903423" y="308903"/>
                </a:cubicBezTo>
                <a:cubicBezTo>
                  <a:pt x="1903073" y="313463"/>
                  <a:pt x="1904359" y="318239"/>
                  <a:pt x="1903709" y="323142"/>
                </a:cubicBezTo>
                <a:cubicBezTo>
                  <a:pt x="1899948" y="339913"/>
                  <a:pt x="1890554" y="354787"/>
                  <a:pt x="1881764" y="368972"/>
                </a:cubicBezTo>
                <a:cubicBezTo>
                  <a:pt x="1878014" y="376023"/>
                  <a:pt x="1873577" y="382470"/>
                  <a:pt x="1868108" y="388013"/>
                </a:cubicBezTo>
                <a:cubicBezTo>
                  <a:pt x="1863327" y="394159"/>
                  <a:pt x="1856784" y="398152"/>
                  <a:pt x="1850585" y="402447"/>
                </a:cubicBezTo>
                <a:cubicBezTo>
                  <a:pt x="1824796" y="424228"/>
                  <a:pt x="1793775" y="430475"/>
                  <a:pt x="1760956" y="429063"/>
                </a:cubicBezTo>
                <a:cubicBezTo>
                  <a:pt x="1756699" y="428370"/>
                  <a:pt x="1752182" y="428666"/>
                  <a:pt x="1747882" y="427328"/>
                </a:cubicBezTo>
                <a:cubicBezTo>
                  <a:pt x="1740186" y="423621"/>
                  <a:pt x="1745871" y="416443"/>
                  <a:pt x="1744803" y="410033"/>
                </a:cubicBezTo>
                <a:cubicBezTo>
                  <a:pt x="1746448" y="400528"/>
                  <a:pt x="1746157" y="391150"/>
                  <a:pt x="1743586" y="381599"/>
                </a:cubicBezTo>
                <a:cubicBezTo>
                  <a:pt x="1740201" y="369508"/>
                  <a:pt x="1733976" y="358575"/>
                  <a:pt x="1725900" y="349060"/>
                </a:cubicBezTo>
                <a:cubicBezTo>
                  <a:pt x="1719156" y="340106"/>
                  <a:pt x="1712412" y="331151"/>
                  <a:pt x="1706573" y="321166"/>
                </a:cubicBezTo>
                <a:cubicBezTo>
                  <a:pt x="1705112" y="318669"/>
                  <a:pt x="1704298" y="316131"/>
                  <a:pt x="1703785" y="313248"/>
                </a:cubicBezTo>
                <a:cubicBezTo>
                  <a:pt x="1699247" y="293456"/>
                  <a:pt x="1707609" y="277678"/>
                  <a:pt x="1720313" y="263885"/>
                </a:cubicBezTo>
                <a:cubicBezTo>
                  <a:pt x="1723286" y="259801"/>
                  <a:pt x="1728279" y="256881"/>
                  <a:pt x="1728887" y="251333"/>
                </a:cubicBezTo>
                <a:cubicBezTo>
                  <a:pt x="1727517" y="245266"/>
                  <a:pt x="1721841" y="242723"/>
                  <a:pt x="1717716" y="239105"/>
                </a:cubicBezTo>
                <a:cubicBezTo>
                  <a:pt x="1709422" y="231224"/>
                  <a:pt x="1699278" y="224761"/>
                  <a:pt x="1693698" y="213786"/>
                </a:cubicBezTo>
                <a:cubicBezTo>
                  <a:pt x="1691080" y="208449"/>
                  <a:pt x="1687859" y="203800"/>
                  <a:pt x="1687436" y="197347"/>
                </a:cubicBezTo>
                <a:cubicBezTo>
                  <a:pt x="1687869" y="194079"/>
                  <a:pt x="1687615" y="190207"/>
                  <a:pt x="1686113" y="187065"/>
                </a:cubicBezTo>
                <a:cubicBezTo>
                  <a:pt x="1685685" y="185473"/>
                  <a:pt x="1685558" y="183537"/>
                  <a:pt x="1685775" y="181903"/>
                </a:cubicBezTo>
                <a:cubicBezTo>
                  <a:pt x="1687113" y="177603"/>
                  <a:pt x="1684965" y="174504"/>
                  <a:pt x="1682474" y="171103"/>
                </a:cubicBezTo>
                <a:cubicBezTo>
                  <a:pt x="1678782" y="164217"/>
                  <a:pt x="1679909" y="156690"/>
                  <a:pt x="1678798" y="149634"/>
                </a:cubicBezTo>
                <a:cubicBezTo>
                  <a:pt x="1676206" y="119995"/>
                  <a:pt x="1674259" y="90312"/>
                  <a:pt x="1668441" y="60883"/>
                </a:cubicBezTo>
                <a:cubicBezTo>
                  <a:pt x="1667029" y="54172"/>
                  <a:pt x="1664670" y="47846"/>
                  <a:pt x="1664204" y="40748"/>
                </a:cubicBezTo>
                <a:cubicBezTo>
                  <a:pt x="1662676" y="22379"/>
                  <a:pt x="1671545" y="14345"/>
                  <a:pt x="1690295" y="18623"/>
                </a:cubicBezTo>
                <a:cubicBezTo>
                  <a:pt x="1698504" y="25213"/>
                  <a:pt x="1706972" y="30814"/>
                  <a:pt x="1718116" y="27815"/>
                </a:cubicBezTo>
                <a:cubicBezTo>
                  <a:pt x="1736607" y="33083"/>
                  <a:pt x="1751607" y="44412"/>
                  <a:pt x="1767771" y="53721"/>
                </a:cubicBezTo>
                <a:cubicBezTo>
                  <a:pt x="1771553" y="57037"/>
                  <a:pt x="1774990" y="60052"/>
                  <a:pt x="1779634" y="61692"/>
                </a:cubicBezTo>
                <a:cubicBezTo>
                  <a:pt x="1781999" y="63156"/>
                  <a:pt x="1784363" y="64622"/>
                  <a:pt x="1786425" y="66431"/>
                </a:cubicBezTo>
                <a:cubicBezTo>
                  <a:pt x="1822910" y="99032"/>
                  <a:pt x="1855777" y="135760"/>
                  <a:pt x="1890193" y="171413"/>
                </a:cubicBezTo>
                <a:cubicBezTo>
                  <a:pt x="1891193" y="161951"/>
                  <a:pt x="1884148" y="153340"/>
                  <a:pt x="1890696" y="144486"/>
                </a:cubicBezTo>
                <a:cubicBezTo>
                  <a:pt x="1891901" y="143111"/>
                  <a:pt x="1892462" y="141778"/>
                  <a:pt x="1893324" y="140102"/>
                </a:cubicBezTo>
                <a:cubicBezTo>
                  <a:pt x="1893197" y="138166"/>
                  <a:pt x="1892769" y="136573"/>
                  <a:pt x="1891050" y="135066"/>
                </a:cubicBezTo>
                <a:cubicBezTo>
                  <a:pt x="1878673" y="124213"/>
                  <a:pt x="1870560" y="109192"/>
                  <a:pt x="1857580" y="99027"/>
                </a:cubicBezTo>
                <a:cubicBezTo>
                  <a:pt x="1850794" y="89427"/>
                  <a:pt x="1840866" y="81329"/>
                  <a:pt x="1840321" y="68080"/>
                </a:cubicBezTo>
                <a:cubicBezTo>
                  <a:pt x="1859008" y="91156"/>
                  <a:pt x="1877695" y="114233"/>
                  <a:pt x="1897286" y="136277"/>
                </a:cubicBezTo>
                <a:cubicBezTo>
                  <a:pt x="1901887" y="137272"/>
                  <a:pt x="1904564" y="128671"/>
                  <a:pt x="1910064" y="133495"/>
                </a:cubicBezTo>
                <a:cubicBezTo>
                  <a:pt x="1918072" y="127138"/>
                  <a:pt x="1923372" y="119013"/>
                  <a:pt x="1928629" y="110244"/>
                </a:cubicBezTo>
                <a:cubicBezTo>
                  <a:pt x="1939789" y="92663"/>
                  <a:pt x="1951293" y="75383"/>
                  <a:pt x="1962495" y="58448"/>
                </a:cubicBezTo>
                <a:cubicBezTo>
                  <a:pt x="1966578" y="61420"/>
                  <a:pt x="1962315" y="65588"/>
                  <a:pt x="1963516" y="69074"/>
                </a:cubicBezTo>
                <a:cubicBezTo>
                  <a:pt x="1947791" y="91166"/>
                  <a:pt x="1932368" y="112915"/>
                  <a:pt x="1916301" y="134706"/>
                </a:cubicBezTo>
                <a:cubicBezTo>
                  <a:pt x="1916988" y="135309"/>
                  <a:pt x="1917374" y="136256"/>
                  <a:pt x="1917760" y="137203"/>
                </a:cubicBezTo>
                <a:cubicBezTo>
                  <a:pt x="1919347" y="141635"/>
                  <a:pt x="1922785" y="144650"/>
                  <a:pt x="1925318" y="148696"/>
                </a:cubicBezTo>
                <a:cubicBezTo>
                  <a:pt x="1927550" y="153086"/>
                  <a:pt x="1927804" y="156957"/>
                  <a:pt x="1925175" y="161342"/>
                </a:cubicBezTo>
                <a:cubicBezTo>
                  <a:pt x="1923409" y="164050"/>
                  <a:pt x="1920653" y="166499"/>
                  <a:pt x="1919231" y="169509"/>
                </a:cubicBezTo>
                <a:cubicBezTo>
                  <a:pt x="1916602" y="173893"/>
                  <a:pt x="1919955" y="175618"/>
                  <a:pt x="1922362" y="177728"/>
                </a:cubicBezTo>
                <a:cubicBezTo>
                  <a:pt x="1925112" y="180140"/>
                  <a:pt x="1928381" y="180574"/>
                  <a:pt x="1930105" y="177220"/>
                </a:cubicBezTo>
                <a:cubicBezTo>
                  <a:pt x="1936399" y="164494"/>
                  <a:pt x="1947723" y="154355"/>
                  <a:pt x="1951007" y="140207"/>
                </a:cubicBezTo>
                <a:cubicBezTo>
                  <a:pt x="1954197" y="134489"/>
                  <a:pt x="1957730" y="129073"/>
                  <a:pt x="1960618" y="123699"/>
                </a:cubicBezTo>
                <a:cubicBezTo>
                  <a:pt x="1976078" y="107456"/>
                  <a:pt x="1985693" y="86088"/>
                  <a:pt x="2004247" y="72559"/>
                </a:cubicBezTo>
                <a:cubicBezTo>
                  <a:pt x="2015396" y="64699"/>
                  <a:pt x="2025128" y="54988"/>
                  <a:pt x="2035892" y="46182"/>
                </a:cubicBezTo>
                <a:cubicBezTo>
                  <a:pt x="2049627" y="33291"/>
                  <a:pt x="2066499" y="23760"/>
                  <a:pt x="2081653" y="12722"/>
                </a:cubicBezTo>
                <a:cubicBezTo>
                  <a:pt x="2088068" y="6793"/>
                  <a:pt x="2094140" y="562"/>
                  <a:pt x="2103904" y="1218"/>
                </a:cubicBezTo>
                <a:cubicBezTo>
                  <a:pt x="2106485" y="1049"/>
                  <a:pt x="2108722" y="578"/>
                  <a:pt x="2111002" y="752"/>
                </a:cubicBezTo>
                <a:cubicBezTo>
                  <a:pt x="2116164" y="414"/>
                  <a:pt x="2120983" y="-226"/>
                  <a:pt x="2126187" y="8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8178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E242EA3C-38B8-4CAF-8B39-B68F99FF88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273" y="516579"/>
            <a:ext cx="6750120" cy="400278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5909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0240CF1-5892-4CA4-80C4-DE24A040D8CF}"/>
              </a:ext>
            </a:extLst>
          </p:cNvPr>
          <p:cNvSpPr/>
          <p:nvPr userDrawn="1"/>
        </p:nvSpPr>
        <p:spPr>
          <a:xfrm>
            <a:off x="6643991" y="0"/>
            <a:ext cx="3698132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4187725E-FF95-4F43-99C3-7F46DC47DD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3477" y="1777429"/>
            <a:ext cx="10805047" cy="276375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49136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E6B23181-4F9D-4E97-821D-0BE7CB3122EB}"/>
              </a:ext>
            </a:extLst>
          </p:cNvPr>
          <p:cNvSpPr/>
          <p:nvPr userDrawn="1"/>
        </p:nvSpPr>
        <p:spPr>
          <a:xfrm>
            <a:off x="0" y="2276872"/>
            <a:ext cx="12192000" cy="2736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CCB45B5-7695-4B33-AFC0-5AFBA7FD42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68356" y="1"/>
            <a:ext cx="7223645" cy="6558019"/>
          </a:xfrm>
          <a:custGeom>
            <a:avLst/>
            <a:gdLst>
              <a:gd name="connsiteX0" fmla="*/ 7223645 w 7223645"/>
              <a:gd name="connsiteY0" fmla="*/ 5090856 h 6558019"/>
              <a:gd name="connsiteX1" fmla="*/ 7223645 w 7223645"/>
              <a:gd name="connsiteY1" fmla="*/ 5608384 h 6558019"/>
              <a:gd name="connsiteX2" fmla="*/ 5948062 w 7223645"/>
              <a:gd name="connsiteY2" fmla="*/ 6518816 h 6558019"/>
              <a:gd name="connsiteX3" fmla="*/ 5654271 w 7223645"/>
              <a:gd name="connsiteY3" fmla="*/ 6469741 h 6558019"/>
              <a:gd name="connsiteX4" fmla="*/ 5703346 w 7223645"/>
              <a:gd name="connsiteY4" fmla="*/ 6175951 h 6558019"/>
              <a:gd name="connsiteX5" fmla="*/ 7223645 w 7223645"/>
              <a:gd name="connsiteY5" fmla="*/ 4384514 h 6558019"/>
              <a:gd name="connsiteX6" fmla="*/ 7223645 w 7223645"/>
              <a:gd name="connsiteY6" fmla="*/ 4902042 h 6558019"/>
              <a:gd name="connsiteX7" fmla="*/ 5273061 w 7223645"/>
              <a:gd name="connsiteY7" fmla="*/ 6294248 h 6558019"/>
              <a:gd name="connsiteX8" fmla="*/ 4979271 w 7223645"/>
              <a:gd name="connsiteY8" fmla="*/ 6245174 h 6558019"/>
              <a:gd name="connsiteX9" fmla="*/ 5028345 w 7223645"/>
              <a:gd name="connsiteY9" fmla="*/ 5951383 h 6558019"/>
              <a:gd name="connsiteX10" fmla="*/ 7223645 w 7223645"/>
              <a:gd name="connsiteY10" fmla="*/ 3708825 h 6558019"/>
              <a:gd name="connsiteX11" fmla="*/ 7223645 w 7223645"/>
              <a:gd name="connsiteY11" fmla="*/ 4226354 h 6558019"/>
              <a:gd name="connsiteX12" fmla="*/ 4207199 w 7223645"/>
              <a:gd name="connsiteY12" fmla="*/ 6379305 h 6558019"/>
              <a:gd name="connsiteX13" fmla="*/ 3913408 w 7223645"/>
              <a:gd name="connsiteY13" fmla="*/ 6330230 h 6558019"/>
              <a:gd name="connsiteX14" fmla="*/ 3962483 w 7223645"/>
              <a:gd name="connsiteY14" fmla="*/ 6036439 h 6558019"/>
              <a:gd name="connsiteX15" fmla="*/ 7223645 w 7223645"/>
              <a:gd name="connsiteY15" fmla="*/ 3033131 h 6558019"/>
              <a:gd name="connsiteX16" fmla="*/ 7223645 w 7223645"/>
              <a:gd name="connsiteY16" fmla="*/ 3550660 h 6558019"/>
              <a:gd name="connsiteX17" fmla="*/ 3141336 w 7223645"/>
              <a:gd name="connsiteY17" fmla="*/ 6464358 h 6558019"/>
              <a:gd name="connsiteX18" fmla="*/ 2847545 w 7223645"/>
              <a:gd name="connsiteY18" fmla="*/ 6415283 h 6558019"/>
              <a:gd name="connsiteX19" fmla="*/ 2896620 w 7223645"/>
              <a:gd name="connsiteY19" fmla="*/ 6121492 h 6558019"/>
              <a:gd name="connsiteX20" fmla="*/ 7223645 w 7223645"/>
              <a:gd name="connsiteY20" fmla="*/ 2357436 h 6558019"/>
              <a:gd name="connsiteX21" fmla="*/ 7223645 w 7223645"/>
              <a:gd name="connsiteY21" fmla="*/ 2874964 h 6558019"/>
              <a:gd name="connsiteX22" fmla="*/ 2525289 w 7223645"/>
              <a:gd name="connsiteY22" fmla="*/ 6228358 h 6558019"/>
              <a:gd name="connsiteX23" fmla="*/ 2231498 w 7223645"/>
              <a:gd name="connsiteY23" fmla="*/ 6179284 h 6558019"/>
              <a:gd name="connsiteX24" fmla="*/ 2280573 w 7223645"/>
              <a:gd name="connsiteY24" fmla="*/ 5885492 h 6558019"/>
              <a:gd name="connsiteX25" fmla="*/ 7223645 w 7223645"/>
              <a:gd name="connsiteY25" fmla="*/ 1681741 h 6558019"/>
              <a:gd name="connsiteX26" fmla="*/ 7223645 w 7223645"/>
              <a:gd name="connsiteY26" fmla="*/ 2199270 h 6558019"/>
              <a:gd name="connsiteX27" fmla="*/ 1849260 w 7223645"/>
              <a:gd name="connsiteY27" fmla="*/ 6035171 h 6558019"/>
              <a:gd name="connsiteX28" fmla="*/ 1555469 w 7223645"/>
              <a:gd name="connsiteY28" fmla="*/ 5986096 h 6558019"/>
              <a:gd name="connsiteX29" fmla="*/ 1604544 w 7223645"/>
              <a:gd name="connsiteY29" fmla="*/ 5692305 h 6558019"/>
              <a:gd name="connsiteX30" fmla="*/ 7223645 w 7223645"/>
              <a:gd name="connsiteY30" fmla="*/ 1006048 h 6558019"/>
              <a:gd name="connsiteX31" fmla="*/ 7223645 w 7223645"/>
              <a:gd name="connsiteY31" fmla="*/ 1523576 h 6558019"/>
              <a:gd name="connsiteX32" fmla="*/ 2182819 w 7223645"/>
              <a:gd name="connsiteY32" fmla="*/ 5121402 h 6558019"/>
              <a:gd name="connsiteX33" fmla="*/ 1889027 w 7223645"/>
              <a:gd name="connsiteY33" fmla="*/ 5072328 h 6558019"/>
              <a:gd name="connsiteX34" fmla="*/ 1938103 w 7223645"/>
              <a:gd name="connsiteY34" fmla="*/ 4778538 h 6558019"/>
              <a:gd name="connsiteX35" fmla="*/ 7223645 w 7223645"/>
              <a:gd name="connsiteY35" fmla="*/ 330352 h 6558019"/>
              <a:gd name="connsiteX36" fmla="*/ 7223645 w 7223645"/>
              <a:gd name="connsiteY36" fmla="*/ 847881 h 6558019"/>
              <a:gd name="connsiteX37" fmla="*/ 2048238 w 7223645"/>
              <a:gd name="connsiteY37" fmla="*/ 4541763 h 6558019"/>
              <a:gd name="connsiteX38" fmla="*/ 1754448 w 7223645"/>
              <a:gd name="connsiteY38" fmla="*/ 4492688 h 6558019"/>
              <a:gd name="connsiteX39" fmla="*/ 1803522 w 7223645"/>
              <a:gd name="connsiteY39" fmla="*/ 4198897 h 6558019"/>
              <a:gd name="connsiteX40" fmla="*/ 6739791 w 7223645"/>
              <a:gd name="connsiteY40" fmla="*/ 0 h 6558019"/>
              <a:gd name="connsiteX41" fmla="*/ 7223645 w 7223645"/>
              <a:gd name="connsiteY41" fmla="*/ 0 h 6558019"/>
              <a:gd name="connsiteX42" fmla="*/ 7223645 w 7223645"/>
              <a:gd name="connsiteY42" fmla="*/ 172186 h 6558019"/>
              <a:gd name="connsiteX43" fmla="*/ 910732 w 7223645"/>
              <a:gd name="connsiteY43" fmla="*/ 4677950 h 6558019"/>
              <a:gd name="connsiteX44" fmla="*/ 616940 w 7223645"/>
              <a:gd name="connsiteY44" fmla="*/ 4628875 h 6558019"/>
              <a:gd name="connsiteX45" fmla="*/ 666015 w 7223645"/>
              <a:gd name="connsiteY45" fmla="*/ 4335083 h 6558019"/>
              <a:gd name="connsiteX46" fmla="*/ 5793093 w 7223645"/>
              <a:gd name="connsiteY46" fmla="*/ 0 h 6558019"/>
              <a:gd name="connsiteX47" fmla="*/ 6518192 w 7223645"/>
              <a:gd name="connsiteY47" fmla="*/ 0 h 6558019"/>
              <a:gd name="connsiteX48" fmla="*/ 332995 w 7223645"/>
              <a:gd name="connsiteY48" fmla="*/ 4414607 h 6558019"/>
              <a:gd name="connsiteX49" fmla="*/ 39204 w 7223645"/>
              <a:gd name="connsiteY49" fmla="*/ 4365532 h 6558019"/>
              <a:gd name="connsiteX50" fmla="*/ 88280 w 7223645"/>
              <a:gd name="connsiteY50" fmla="*/ 4071741 h 6558019"/>
              <a:gd name="connsiteX51" fmla="*/ 4846394 w 7223645"/>
              <a:gd name="connsiteY51" fmla="*/ 0 h 6558019"/>
              <a:gd name="connsiteX52" fmla="*/ 5571492 w 7223645"/>
              <a:gd name="connsiteY52" fmla="*/ 0 h 6558019"/>
              <a:gd name="connsiteX53" fmla="*/ 744860 w 7223645"/>
              <a:gd name="connsiteY53" fmla="*/ 3444949 h 6558019"/>
              <a:gd name="connsiteX54" fmla="*/ 451068 w 7223645"/>
              <a:gd name="connsiteY54" fmla="*/ 3395874 h 6558019"/>
              <a:gd name="connsiteX55" fmla="*/ 500143 w 7223645"/>
              <a:gd name="connsiteY55" fmla="*/ 3102083 h 6558019"/>
              <a:gd name="connsiteX56" fmla="*/ 3899695 w 7223645"/>
              <a:gd name="connsiteY56" fmla="*/ 0 h 6558019"/>
              <a:gd name="connsiteX57" fmla="*/ 4624794 w 7223645"/>
              <a:gd name="connsiteY57" fmla="*/ 0 h 6558019"/>
              <a:gd name="connsiteX58" fmla="*/ 686912 w 7223645"/>
              <a:gd name="connsiteY58" fmla="*/ 2810614 h 6558019"/>
              <a:gd name="connsiteX59" fmla="*/ 393120 w 7223645"/>
              <a:gd name="connsiteY59" fmla="*/ 2761539 h 6558019"/>
              <a:gd name="connsiteX60" fmla="*/ 442195 w 7223645"/>
              <a:gd name="connsiteY60" fmla="*/ 2467748 h 6558019"/>
              <a:gd name="connsiteX61" fmla="*/ 2952994 w 7223645"/>
              <a:gd name="connsiteY61" fmla="*/ 0 h 6558019"/>
              <a:gd name="connsiteX62" fmla="*/ 3678092 w 7223645"/>
              <a:gd name="connsiteY62" fmla="*/ 0 h 6558019"/>
              <a:gd name="connsiteX63" fmla="*/ 973827 w 7223645"/>
              <a:gd name="connsiteY63" fmla="*/ 1930136 h 6558019"/>
              <a:gd name="connsiteX64" fmla="*/ 680036 w 7223645"/>
              <a:gd name="connsiteY64" fmla="*/ 1881061 h 6558019"/>
              <a:gd name="connsiteX65" fmla="*/ 729111 w 7223645"/>
              <a:gd name="connsiteY65" fmla="*/ 1587270 h 6558019"/>
              <a:gd name="connsiteX66" fmla="*/ 1962915 w 7223645"/>
              <a:gd name="connsiteY66" fmla="*/ 0 h 6558019"/>
              <a:gd name="connsiteX67" fmla="*/ 2688012 w 7223645"/>
              <a:gd name="connsiteY67" fmla="*/ 0 h 6558019"/>
              <a:gd name="connsiteX68" fmla="*/ 1051983 w 7223645"/>
              <a:gd name="connsiteY68" fmla="*/ 1167696 h 6558019"/>
              <a:gd name="connsiteX69" fmla="*/ 758192 w 7223645"/>
              <a:gd name="connsiteY69" fmla="*/ 1118621 h 6558019"/>
              <a:gd name="connsiteX70" fmla="*/ 807267 w 7223645"/>
              <a:gd name="connsiteY70" fmla="*/ 824830 h 655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7223645" h="6558019">
                <a:moveTo>
                  <a:pt x="7223645" y="5090856"/>
                </a:moveTo>
                <a:lnTo>
                  <a:pt x="7223645" y="5608384"/>
                </a:lnTo>
                <a:lnTo>
                  <a:pt x="5948062" y="6518816"/>
                </a:lnTo>
                <a:cubicBezTo>
                  <a:pt x="5853384" y="6586393"/>
                  <a:pt x="5721847" y="6564421"/>
                  <a:pt x="5654271" y="6469741"/>
                </a:cubicBezTo>
                <a:cubicBezTo>
                  <a:pt x="5586696" y="6375062"/>
                  <a:pt x="5608666" y="6243526"/>
                  <a:pt x="5703346" y="6175951"/>
                </a:cubicBezTo>
                <a:close/>
                <a:moveTo>
                  <a:pt x="7223645" y="4384514"/>
                </a:moveTo>
                <a:lnTo>
                  <a:pt x="7223645" y="4902042"/>
                </a:lnTo>
                <a:lnTo>
                  <a:pt x="5273061" y="6294248"/>
                </a:lnTo>
                <a:cubicBezTo>
                  <a:pt x="5178383" y="6361824"/>
                  <a:pt x="5046846" y="6339853"/>
                  <a:pt x="4979271" y="6245174"/>
                </a:cubicBezTo>
                <a:cubicBezTo>
                  <a:pt x="4911695" y="6150494"/>
                  <a:pt x="4933665" y="6018958"/>
                  <a:pt x="5028345" y="5951383"/>
                </a:cubicBezTo>
                <a:close/>
                <a:moveTo>
                  <a:pt x="7223645" y="3708825"/>
                </a:moveTo>
                <a:lnTo>
                  <a:pt x="7223645" y="4226354"/>
                </a:lnTo>
                <a:lnTo>
                  <a:pt x="4207199" y="6379305"/>
                </a:lnTo>
                <a:cubicBezTo>
                  <a:pt x="4112518" y="6446882"/>
                  <a:pt x="3980984" y="6424909"/>
                  <a:pt x="3913408" y="6330230"/>
                </a:cubicBezTo>
                <a:cubicBezTo>
                  <a:pt x="3845831" y="6235551"/>
                  <a:pt x="3867803" y="6104016"/>
                  <a:pt x="3962483" y="6036439"/>
                </a:cubicBezTo>
                <a:close/>
                <a:moveTo>
                  <a:pt x="7223645" y="3033131"/>
                </a:moveTo>
                <a:lnTo>
                  <a:pt x="7223645" y="3550660"/>
                </a:lnTo>
                <a:lnTo>
                  <a:pt x="3141336" y="6464358"/>
                </a:lnTo>
                <a:cubicBezTo>
                  <a:pt x="3046657" y="6531935"/>
                  <a:pt x="2915122" y="6509963"/>
                  <a:pt x="2847545" y="6415283"/>
                </a:cubicBezTo>
                <a:cubicBezTo>
                  <a:pt x="2779969" y="6320604"/>
                  <a:pt x="2801940" y="6189069"/>
                  <a:pt x="2896620" y="6121492"/>
                </a:cubicBezTo>
                <a:close/>
                <a:moveTo>
                  <a:pt x="7223645" y="2357436"/>
                </a:moveTo>
                <a:lnTo>
                  <a:pt x="7223645" y="2874964"/>
                </a:lnTo>
                <a:lnTo>
                  <a:pt x="2525289" y="6228358"/>
                </a:lnTo>
                <a:cubicBezTo>
                  <a:pt x="2430610" y="6295935"/>
                  <a:pt x="2299074" y="6273963"/>
                  <a:pt x="2231498" y="6179284"/>
                </a:cubicBezTo>
                <a:cubicBezTo>
                  <a:pt x="2163922" y="6084604"/>
                  <a:pt x="2185893" y="5953069"/>
                  <a:pt x="2280573" y="5885492"/>
                </a:cubicBezTo>
                <a:close/>
                <a:moveTo>
                  <a:pt x="7223645" y="1681741"/>
                </a:moveTo>
                <a:lnTo>
                  <a:pt x="7223645" y="2199270"/>
                </a:lnTo>
                <a:lnTo>
                  <a:pt x="1849260" y="6035171"/>
                </a:lnTo>
                <a:cubicBezTo>
                  <a:pt x="1754580" y="6102747"/>
                  <a:pt x="1623045" y="6080776"/>
                  <a:pt x="1555469" y="5986096"/>
                </a:cubicBezTo>
                <a:cubicBezTo>
                  <a:pt x="1487892" y="5891416"/>
                  <a:pt x="1509864" y="5759881"/>
                  <a:pt x="1604544" y="5692305"/>
                </a:cubicBezTo>
                <a:close/>
                <a:moveTo>
                  <a:pt x="7223645" y="1006048"/>
                </a:moveTo>
                <a:lnTo>
                  <a:pt x="7223645" y="1523576"/>
                </a:lnTo>
                <a:lnTo>
                  <a:pt x="2182819" y="5121402"/>
                </a:lnTo>
                <a:cubicBezTo>
                  <a:pt x="2088139" y="5188979"/>
                  <a:pt x="1956604" y="5167008"/>
                  <a:pt x="1889027" y="5072328"/>
                </a:cubicBezTo>
                <a:cubicBezTo>
                  <a:pt x="1821451" y="4977649"/>
                  <a:pt x="1843423" y="4846113"/>
                  <a:pt x="1938103" y="4778538"/>
                </a:cubicBezTo>
                <a:close/>
                <a:moveTo>
                  <a:pt x="7223645" y="330352"/>
                </a:moveTo>
                <a:lnTo>
                  <a:pt x="7223645" y="847881"/>
                </a:lnTo>
                <a:lnTo>
                  <a:pt x="2048238" y="4541763"/>
                </a:lnTo>
                <a:cubicBezTo>
                  <a:pt x="1953558" y="4609340"/>
                  <a:pt x="1822023" y="4587368"/>
                  <a:pt x="1754448" y="4492688"/>
                </a:cubicBezTo>
                <a:cubicBezTo>
                  <a:pt x="1686870" y="4398009"/>
                  <a:pt x="1708842" y="4266474"/>
                  <a:pt x="1803522" y="4198897"/>
                </a:cubicBezTo>
                <a:close/>
                <a:moveTo>
                  <a:pt x="6739791" y="0"/>
                </a:moveTo>
                <a:lnTo>
                  <a:pt x="7223645" y="0"/>
                </a:lnTo>
                <a:lnTo>
                  <a:pt x="7223645" y="172186"/>
                </a:lnTo>
                <a:lnTo>
                  <a:pt x="910732" y="4677950"/>
                </a:lnTo>
                <a:cubicBezTo>
                  <a:pt x="816052" y="4745526"/>
                  <a:pt x="684517" y="4723554"/>
                  <a:pt x="616940" y="4628875"/>
                </a:cubicBezTo>
                <a:cubicBezTo>
                  <a:pt x="549364" y="4534195"/>
                  <a:pt x="571336" y="4402660"/>
                  <a:pt x="666015" y="4335083"/>
                </a:cubicBezTo>
                <a:close/>
                <a:moveTo>
                  <a:pt x="5793093" y="0"/>
                </a:moveTo>
                <a:lnTo>
                  <a:pt x="6518192" y="0"/>
                </a:lnTo>
                <a:lnTo>
                  <a:pt x="332995" y="4414607"/>
                </a:lnTo>
                <a:cubicBezTo>
                  <a:pt x="238316" y="4482183"/>
                  <a:pt x="106781" y="4460212"/>
                  <a:pt x="39204" y="4365532"/>
                </a:cubicBezTo>
                <a:cubicBezTo>
                  <a:pt x="-28372" y="4270852"/>
                  <a:pt x="-6401" y="4139317"/>
                  <a:pt x="88280" y="4071741"/>
                </a:cubicBezTo>
                <a:close/>
                <a:moveTo>
                  <a:pt x="4846394" y="0"/>
                </a:moveTo>
                <a:lnTo>
                  <a:pt x="5571492" y="0"/>
                </a:lnTo>
                <a:lnTo>
                  <a:pt x="744860" y="3444949"/>
                </a:lnTo>
                <a:cubicBezTo>
                  <a:pt x="650180" y="3512525"/>
                  <a:pt x="518645" y="3490554"/>
                  <a:pt x="451068" y="3395874"/>
                </a:cubicBezTo>
                <a:cubicBezTo>
                  <a:pt x="383492" y="3301195"/>
                  <a:pt x="405463" y="3169660"/>
                  <a:pt x="500143" y="3102083"/>
                </a:cubicBezTo>
                <a:close/>
                <a:moveTo>
                  <a:pt x="3899695" y="0"/>
                </a:moveTo>
                <a:lnTo>
                  <a:pt x="4624794" y="0"/>
                </a:lnTo>
                <a:lnTo>
                  <a:pt x="686912" y="2810614"/>
                </a:lnTo>
                <a:cubicBezTo>
                  <a:pt x="592232" y="2878190"/>
                  <a:pt x="460697" y="2856219"/>
                  <a:pt x="393120" y="2761539"/>
                </a:cubicBezTo>
                <a:cubicBezTo>
                  <a:pt x="325544" y="2666859"/>
                  <a:pt x="347516" y="2535324"/>
                  <a:pt x="442195" y="2467748"/>
                </a:cubicBezTo>
                <a:close/>
                <a:moveTo>
                  <a:pt x="2952994" y="0"/>
                </a:moveTo>
                <a:lnTo>
                  <a:pt x="3678092" y="0"/>
                </a:lnTo>
                <a:lnTo>
                  <a:pt x="973827" y="1930136"/>
                </a:lnTo>
                <a:cubicBezTo>
                  <a:pt x="879147" y="1997712"/>
                  <a:pt x="747612" y="1975740"/>
                  <a:pt x="680036" y="1881061"/>
                </a:cubicBezTo>
                <a:cubicBezTo>
                  <a:pt x="612460" y="1786382"/>
                  <a:pt x="634431" y="1654846"/>
                  <a:pt x="729111" y="1587270"/>
                </a:cubicBezTo>
                <a:close/>
                <a:moveTo>
                  <a:pt x="1962915" y="0"/>
                </a:moveTo>
                <a:lnTo>
                  <a:pt x="2688012" y="0"/>
                </a:lnTo>
                <a:lnTo>
                  <a:pt x="1051983" y="1167696"/>
                </a:lnTo>
                <a:cubicBezTo>
                  <a:pt x="957304" y="1235272"/>
                  <a:pt x="825769" y="1213301"/>
                  <a:pt x="758192" y="1118621"/>
                </a:cubicBezTo>
                <a:cubicBezTo>
                  <a:pt x="690616" y="1023941"/>
                  <a:pt x="712587" y="892406"/>
                  <a:pt x="807267" y="82483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17953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2AA8423-F0F6-433D-B4FA-F1D6C0FC0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53072" y="2"/>
            <a:ext cx="5472876" cy="6857999"/>
          </a:xfrm>
          <a:custGeom>
            <a:avLst/>
            <a:gdLst>
              <a:gd name="connsiteX0" fmla="*/ 1236560 w 5472876"/>
              <a:gd name="connsiteY0" fmla="*/ 0 h 6857999"/>
              <a:gd name="connsiteX1" fmla="*/ 5472876 w 5472876"/>
              <a:gd name="connsiteY1" fmla="*/ 0 h 6857999"/>
              <a:gd name="connsiteX2" fmla="*/ 4236316 w 5472876"/>
              <a:gd name="connsiteY2" fmla="*/ 6857999 h 6857999"/>
              <a:gd name="connsiteX3" fmla="*/ 0 w 5472876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2876" h="6857999">
                <a:moveTo>
                  <a:pt x="1236560" y="0"/>
                </a:moveTo>
                <a:lnTo>
                  <a:pt x="5472876" y="0"/>
                </a:lnTo>
                <a:lnTo>
                  <a:pt x="4236316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04567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8F5BEF8-2B51-4ACF-B07D-8E7C24C407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34308" y="1617572"/>
            <a:ext cx="3622856" cy="3622856"/>
          </a:xfrm>
          <a:custGeom>
            <a:avLst/>
            <a:gdLst>
              <a:gd name="connsiteX0" fmla="*/ 1711572 w 3423144"/>
              <a:gd name="connsiteY0" fmla="*/ 0 h 3423144"/>
              <a:gd name="connsiteX1" fmla="*/ 3423144 w 3423144"/>
              <a:gd name="connsiteY1" fmla="*/ 1711572 h 3423144"/>
              <a:gd name="connsiteX2" fmla="*/ 1711572 w 3423144"/>
              <a:gd name="connsiteY2" fmla="*/ 3423144 h 3423144"/>
              <a:gd name="connsiteX3" fmla="*/ 0 w 3423144"/>
              <a:gd name="connsiteY3" fmla="*/ 1711572 h 3423144"/>
              <a:gd name="connsiteX4" fmla="*/ 1711572 w 3423144"/>
              <a:gd name="connsiteY4" fmla="*/ 0 h 3423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3144" h="3423144">
                <a:moveTo>
                  <a:pt x="1711572" y="0"/>
                </a:moveTo>
                <a:cubicBezTo>
                  <a:pt x="2656847" y="0"/>
                  <a:pt x="3423144" y="766297"/>
                  <a:pt x="3423144" y="1711572"/>
                </a:cubicBezTo>
                <a:cubicBezTo>
                  <a:pt x="3423144" y="2656847"/>
                  <a:pt x="2656847" y="3423144"/>
                  <a:pt x="1711572" y="3423144"/>
                </a:cubicBezTo>
                <a:cubicBezTo>
                  <a:pt x="766297" y="3423144"/>
                  <a:pt x="0" y="2656847"/>
                  <a:pt x="0" y="1711572"/>
                </a:cubicBezTo>
                <a:cubicBezTo>
                  <a:pt x="0" y="766297"/>
                  <a:pt x="766297" y="0"/>
                  <a:pt x="17115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5822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D079DFE-31BE-4F2D-A3F9-C3DC56D775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58418" y="2"/>
            <a:ext cx="6533583" cy="6857999"/>
          </a:xfrm>
          <a:custGeom>
            <a:avLst/>
            <a:gdLst>
              <a:gd name="connsiteX0" fmla="*/ 2592666 w 6533583"/>
              <a:gd name="connsiteY0" fmla="*/ 0 h 6857999"/>
              <a:gd name="connsiteX1" fmla="*/ 6533583 w 6533583"/>
              <a:gd name="connsiteY1" fmla="*/ 0 h 6857999"/>
              <a:gd name="connsiteX2" fmla="*/ 6533583 w 6533583"/>
              <a:gd name="connsiteY2" fmla="*/ 1085634 h 6857999"/>
              <a:gd name="connsiteX3" fmla="*/ 4351340 w 6533583"/>
              <a:gd name="connsiteY3" fmla="*/ 6857999 h 6857999"/>
              <a:gd name="connsiteX4" fmla="*/ 0 w 6533583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3583" h="6857999">
                <a:moveTo>
                  <a:pt x="2592666" y="0"/>
                </a:moveTo>
                <a:lnTo>
                  <a:pt x="6533583" y="0"/>
                </a:lnTo>
                <a:lnTo>
                  <a:pt x="6533583" y="1085634"/>
                </a:lnTo>
                <a:lnTo>
                  <a:pt x="435134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75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420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09BE71-597D-4A6A-8D7A-83715514DE16}"/>
              </a:ext>
            </a:extLst>
          </p:cNvPr>
          <p:cNvSpPr/>
          <p:nvPr userDrawn="1"/>
        </p:nvSpPr>
        <p:spPr>
          <a:xfrm>
            <a:off x="7731666" y="2553080"/>
            <a:ext cx="3657600" cy="3657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31414031-C26E-4379-84D6-EB0DADCE361E}"/>
              </a:ext>
            </a:extLst>
          </p:cNvPr>
          <p:cNvSpPr/>
          <p:nvPr userDrawn="1"/>
        </p:nvSpPr>
        <p:spPr>
          <a:xfrm>
            <a:off x="7604918" y="2426332"/>
            <a:ext cx="3911097" cy="3911097"/>
          </a:xfrm>
          <a:prstGeom prst="frame">
            <a:avLst>
              <a:gd name="adj1" fmla="val 11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759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417877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0" y="0"/>
            <a:ext cx="2038350" cy="6858000"/>
          </a:xfrm>
          <a:prstGeom prst="rect">
            <a:avLst/>
          </a:prstGeom>
          <a:solidFill>
            <a:srgbClr val="256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12990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E5EA7C7-8ABC-4BB8-83D4-FDCD6EF002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77663" y="980038"/>
            <a:ext cx="4897924" cy="4897924"/>
          </a:xfrm>
          <a:custGeom>
            <a:avLst/>
            <a:gdLst>
              <a:gd name="connsiteX0" fmla="*/ 2448962 w 4897924"/>
              <a:gd name="connsiteY0" fmla="*/ 0 h 4897924"/>
              <a:gd name="connsiteX1" fmla="*/ 4897924 w 4897924"/>
              <a:gd name="connsiteY1" fmla="*/ 2448962 h 4897924"/>
              <a:gd name="connsiteX2" fmla="*/ 2448962 w 4897924"/>
              <a:gd name="connsiteY2" fmla="*/ 4897924 h 4897924"/>
              <a:gd name="connsiteX3" fmla="*/ 0 w 4897924"/>
              <a:gd name="connsiteY3" fmla="*/ 2448962 h 489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924" h="4897924">
                <a:moveTo>
                  <a:pt x="2448962" y="0"/>
                </a:moveTo>
                <a:lnTo>
                  <a:pt x="4897924" y="2448962"/>
                </a:lnTo>
                <a:lnTo>
                  <a:pt x="2448962" y="4897924"/>
                </a:lnTo>
                <a:lnTo>
                  <a:pt x="0" y="2448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3494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4" y="0"/>
            <a:ext cx="7964489" cy="68580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34666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14646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393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913302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9D9D9C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0764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9137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52155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9" Type="http://schemas.openxmlformats.org/officeDocument/2006/relationships/slideLayout" Target="../slideLayouts/slideLayout41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36.xml"/><Relationship Id="rId42" Type="http://schemas.openxmlformats.org/officeDocument/2006/relationships/slideLayout" Target="../slideLayouts/slideLayout44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openxmlformats.org/officeDocument/2006/relationships/slideLayout" Target="../slideLayouts/slideLayout35.xml"/><Relationship Id="rId38" Type="http://schemas.openxmlformats.org/officeDocument/2006/relationships/slideLayout" Target="../slideLayouts/slideLayout40.xml"/><Relationship Id="rId46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2.xml"/><Relationship Id="rId45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36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33.xml"/><Relationship Id="rId44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7.xml"/><Relationship Id="rId43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5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88" r:id="rId2"/>
    <p:sldLayoutId id="2147483686" r:id="rId3"/>
    <p:sldLayoutId id="2147483699" r:id="rId4"/>
    <p:sldLayoutId id="2147483689" r:id="rId5"/>
    <p:sldLayoutId id="2147483664" r:id="rId6"/>
    <p:sldLayoutId id="2147483663" r:id="rId7"/>
    <p:sldLayoutId id="2147483684" r:id="rId8"/>
    <p:sldLayoutId id="2147483682" r:id="rId9"/>
    <p:sldLayoutId id="2147483681" r:id="rId10"/>
    <p:sldLayoutId id="2147483683" r:id="rId11"/>
    <p:sldLayoutId id="2147483691" r:id="rId12"/>
    <p:sldLayoutId id="2147483695" r:id="rId13"/>
    <p:sldLayoutId id="2147483694" r:id="rId14"/>
    <p:sldLayoutId id="2147483692" r:id="rId15"/>
    <p:sldLayoutId id="2147483696" r:id="rId16"/>
    <p:sldLayoutId id="2147483685" r:id="rId17"/>
    <p:sldLayoutId id="2147483701" r:id="rId18"/>
    <p:sldLayoutId id="2147483690" r:id="rId19"/>
    <p:sldLayoutId id="2147483693" r:id="rId20"/>
    <p:sldLayoutId id="2147483697" r:id="rId21"/>
    <p:sldLayoutId id="2147483698" r:id="rId22"/>
    <p:sldLayoutId id="2147483700" r:id="rId23"/>
    <p:sldLayoutId id="2147483680" r:id="rId24"/>
    <p:sldLayoutId id="2147483678" r:id="rId25"/>
    <p:sldLayoutId id="2147483665" r:id="rId26"/>
    <p:sldLayoutId id="2147483687" r:id="rId27"/>
    <p:sldLayoutId id="2147483666" r:id="rId28"/>
    <p:sldLayoutId id="2147483658" r:id="rId29"/>
    <p:sldLayoutId id="2147483667" r:id="rId30"/>
    <p:sldLayoutId id="2147483668" r:id="rId31"/>
    <p:sldLayoutId id="2147483669" r:id="rId32"/>
    <p:sldLayoutId id="2147483670" r:id="rId33"/>
    <p:sldLayoutId id="2147483671" r:id="rId34"/>
    <p:sldLayoutId id="2147483672" r:id="rId35"/>
    <p:sldLayoutId id="2147483673" r:id="rId36"/>
    <p:sldLayoutId id="2147483675" r:id="rId37"/>
    <p:sldLayoutId id="2147483674" r:id="rId38"/>
    <p:sldLayoutId id="2147483676" r:id="rId39"/>
    <p:sldLayoutId id="2147483677" r:id="rId40"/>
    <p:sldLayoutId id="2147483679" r:id="rId41"/>
    <p:sldLayoutId id="2147483660" r:id="rId42"/>
    <p:sldLayoutId id="2147483659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8.emf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7" Type="http://schemas.openxmlformats.org/officeDocument/2006/relationships/image" Target="../media/image50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image" Target="../media/image62.emf"/><Relationship Id="rId7" Type="http://schemas.openxmlformats.org/officeDocument/2006/relationships/image" Target="../media/image66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7" Type="http://schemas.openxmlformats.org/officeDocument/2006/relationships/image" Target="../media/image73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emf"/><Relationship Id="rId5" Type="http://schemas.openxmlformats.org/officeDocument/2006/relationships/image" Target="../media/image71.emf"/><Relationship Id="rId4" Type="http://schemas.openxmlformats.org/officeDocument/2006/relationships/image" Target="../media/image70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7" Type="http://schemas.openxmlformats.org/officeDocument/2006/relationships/image" Target="../media/image79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emf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>
            <a:extLst>
              <a:ext uri="{FF2B5EF4-FFF2-40B4-BE49-F238E27FC236}">
                <a16:creationId xmlns:a16="http://schemas.microsoft.com/office/drawing/2014/main" id="{1947C4B2-DF8A-42CD-8CE4-0DDE46D7DAEB}"/>
              </a:ext>
            </a:extLst>
          </p:cNvPr>
          <p:cNvSpPr txBox="1"/>
          <p:nvPr/>
        </p:nvSpPr>
        <p:spPr>
          <a:xfrm>
            <a:off x="508269" y="3194419"/>
            <a:ext cx="402008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altLang="ko-KR" sz="4400" dirty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Free </a:t>
            </a:r>
            <a:r>
              <a:rPr lang="en-US" altLang="ko-KR" sz="4400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Templates</a:t>
            </a:r>
            <a:endParaRPr lang="ko-KR" altLang="en-US" sz="4400" dirty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49BB693-44E3-492D-956F-F9268A3AA70C}"/>
              </a:ext>
            </a:extLst>
          </p:cNvPr>
          <p:cNvSpPr txBox="1"/>
          <p:nvPr/>
        </p:nvSpPr>
        <p:spPr>
          <a:xfrm>
            <a:off x="520754" y="4687467"/>
            <a:ext cx="400759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Tittle of </a:t>
            </a:r>
            <a:endParaRPr lang="en-US" altLang="ko-KR" sz="2800" dirty="0" smtClean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</a:t>
            </a:r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41EF0FA-4614-487C-8F00-A328E00D0C2B}"/>
              </a:ext>
            </a:extLst>
          </p:cNvPr>
          <p:cNvSpPr txBox="1"/>
          <p:nvPr/>
        </p:nvSpPr>
        <p:spPr>
          <a:xfrm>
            <a:off x="-1098906" y="576661"/>
            <a:ext cx="10165408" cy="1862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PE" altLang="ko-KR" sz="11500" b="1" dirty="0">
                <a:solidFill>
                  <a:srgbClr val="ED7D31"/>
                </a:solidFill>
                <a:latin typeface="+mj-lt"/>
                <a:cs typeface="Arial" pitchFamily="34" charset="0"/>
              </a:rPr>
              <a:t>POULTRY</a:t>
            </a:r>
            <a:endParaRPr lang="ko-KR" altLang="en-US" sz="11500" b="1" dirty="0">
              <a:solidFill>
                <a:srgbClr val="ED7D3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349" y="1682999"/>
            <a:ext cx="7402501" cy="5175001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92473"/>
            <a:ext cx="12192000" cy="63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0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C79347"/>
                </a:solidFill>
              </a:rPr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B24D9CF-20DC-4910-BAE8-56F881F454AD}"/>
              </a:ext>
            </a:extLst>
          </p:cNvPr>
          <p:cNvSpPr/>
          <p:nvPr/>
        </p:nvSpPr>
        <p:spPr>
          <a:xfrm>
            <a:off x="2136619" y="5117325"/>
            <a:ext cx="2226743" cy="540000"/>
          </a:xfrm>
          <a:prstGeom prst="roundRect">
            <a:avLst>
              <a:gd name="adj" fmla="val 50000"/>
            </a:avLst>
          </a:prstGeom>
          <a:solidFill>
            <a:srgbClr val="CF925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2BEF0FC-D313-4521-95FC-3B40A46CD7DE}"/>
              </a:ext>
            </a:extLst>
          </p:cNvPr>
          <p:cNvSpPr/>
          <p:nvPr/>
        </p:nvSpPr>
        <p:spPr>
          <a:xfrm>
            <a:off x="3820452" y="407106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3150D0B-6056-4492-9626-34E356CF83DC}"/>
              </a:ext>
            </a:extLst>
          </p:cNvPr>
          <p:cNvSpPr/>
          <p:nvPr/>
        </p:nvSpPr>
        <p:spPr>
          <a:xfrm>
            <a:off x="3820453" y="4071067"/>
            <a:ext cx="1879525" cy="540000"/>
          </a:xfrm>
          <a:prstGeom prst="roundRect">
            <a:avLst>
              <a:gd name="adj" fmla="val 50000"/>
            </a:avLst>
          </a:prstGeom>
          <a:solidFill>
            <a:srgbClr val="C7934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A812E49-F01E-4540-9F1A-420FEDBCB6C8}"/>
              </a:ext>
            </a:extLst>
          </p:cNvPr>
          <p:cNvSpPr/>
          <p:nvPr/>
        </p:nvSpPr>
        <p:spPr>
          <a:xfrm>
            <a:off x="5158523" y="302480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ABE910B-D56D-4364-9DD4-CEC029572577}"/>
              </a:ext>
            </a:extLst>
          </p:cNvPr>
          <p:cNvSpPr/>
          <p:nvPr/>
        </p:nvSpPr>
        <p:spPr>
          <a:xfrm>
            <a:off x="5157070" y="3024808"/>
            <a:ext cx="1879523" cy="540000"/>
          </a:xfrm>
          <a:prstGeom prst="roundRect">
            <a:avLst>
              <a:gd name="adj" fmla="val 50000"/>
            </a:avLst>
          </a:prstGeom>
          <a:solidFill>
            <a:srgbClr val="C7934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F8074DA-FC94-46B9-9256-B7A90E6E38FE}"/>
              </a:ext>
            </a:extLst>
          </p:cNvPr>
          <p:cNvSpPr/>
          <p:nvPr/>
        </p:nvSpPr>
        <p:spPr>
          <a:xfrm>
            <a:off x="6496593" y="1978550"/>
            <a:ext cx="540000" cy="1586259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C351103-4901-4147-8FE0-01ECF73596FE}"/>
              </a:ext>
            </a:extLst>
          </p:cNvPr>
          <p:cNvSpPr/>
          <p:nvPr/>
        </p:nvSpPr>
        <p:spPr>
          <a:xfrm>
            <a:off x="6496594" y="1978549"/>
            <a:ext cx="1876617" cy="540000"/>
          </a:xfrm>
          <a:prstGeom prst="roundRect">
            <a:avLst>
              <a:gd name="adj" fmla="val 50000"/>
            </a:avLst>
          </a:prstGeom>
          <a:solidFill>
            <a:srgbClr val="C7934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F4EDAC7-824E-4F6A-A312-2CA70639E73A}"/>
              </a:ext>
            </a:extLst>
          </p:cNvPr>
          <p:cNvGrpSpPr/>
          <p:nvPr/>
        </p:nvGrpSpPr>
        <p:grpSpPr>
          <a:xfrm>
            <a:off x="4457349" y="4702007"/>
            <a:ext cx="2847409" cy="928499"/>
            <a:chOff x="-475010" y="1057558"/>
            <a:chExt cx="3859356" cy="92849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7948E3-6EF9-4B1C-BA8B-7D400ACC79F1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8D86A26-E1D5-4862-A345-E760039396DB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8EF4F79-CBC1-4584-9BAF-D0746EED85DA}"/>
              </a:ext>
            </a:extLst>
          </p:cNvPr>
          <p:cNvGrpSpPr/>
          <p:nvPr/>
        </p:nvGrpSpPr>
        <p:grpSpPr>
          <a:xfrm>
            <a:off x="8478474" y="1791995"/>
            <a:ext cx="2847409" cy="928499"/>
            <a:chOff x="-475010" y="1057558"/>
            <a:chExt cx="3859356" cy="92849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ADCC9B-AC22-4B72-85FD-5CFB77B735F2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344D935-4772-43A6-99E7-DBD710A10071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A505968-F3C3-415A-AB1F-BF1BDB3E8DFF}"/>
              </a:ext>
            </a:extLst>
          </p:cNvPr>
          <p:cNvGrpSpPr/>
          <p:nvPr/>
        </p:nvGrpSpPr>
        <p:grpSpPr>
          <a:xfrm>
            <a:off x="7118140" y="2616581"/>
            <a:ext cx="2847409" cy="928499"/>
            <a:chOff x="-475010" y="1057558"/>
            <a:chExt cx="3859356" cy="92849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22ABC3-85D4-40F6-99C5-D700D547D2EA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63303C9-0F88-4B24-935C-52C2CF33564E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93D9B79-E9BF-41DD-863A-880646A6DB9B}"/>
              </a:ext>
            </a:extLst>
          </p:cNvPr>
          <p:cNvGrpSpPr/>
          <p:nvPr/>
        </p:nvGrpSpPr>
        <p:grpSpPr>
          <a:xfrm>
            <a:off x="5787745" y="3659295"/>
            <a:ext cx="2847409" cy="928499"/>
            <a:chOff x="-475010" y="1057558"/>
            <a:chExt cx="3859356" cy="92849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0DC0FE1-9D12-4C01-BF46-44B4623364B9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49162A4-D827-46AD-AC15-A23BD15B3EA7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FA3599D-477A-4E42-9268-341453038B30}"/>
              </a:ext>
            </a:extLst>
          </p:cNvPr>
          <p:cNvSpPr txBox="1"/>
          <p:nvPr/>
        </p:nvSpPr>
        <p:spPr>
          <a:xfrm>
            <a:off x="909993" y="1768422"/>
            <a:ext cx="36715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B2AAE38-6394-4F0F-8B93-2E8148D8D14D}"/>
              </a:ext>
            </a:extLst>
          </p:cNvPr>
          <p:cNvSpPr/>
          <p:nvPr/>
        </p:nvSpPr>
        <p:spPr>
          <a:xfrm>
            <a:off x="7838578" y="1978549"/>
            <a:ext cx="540000" cy="54000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8">
            <a:extLst>
              <a:ext uri="{FF2B5EF4-FFF2-40B4-BE49-F238E27FC236}">
                <a16:creationId xmlns:a16="http://schemas.microsoft.com/office/drawing/2014/main" id="{05F389CB-FE3B-42AA-96FB-EF59E2873C6F}"/>
              </a:ext>
            </a:extLst>
          </p:cNvPr>
          <p:cNvSpPr/>
          <p:nvPr/>
        </p:nvSpPr>
        <p:spPr>
          <a:xfrm rot="16200000">
            <a:off x="5307795" y="4174728"/>
            <a:ext cx="243575" cy="29040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67BAFA61-C7D1-413F-A356-EFB9FFBB7A53}"/>
              </a:ext>
            </a:extLst>
          </p:cNvPr>
          <p:cNvSpPr/>
          <p:nvPr/>
        </p:nvSpPr>
        <p:spPr>
          <a:xfrm>
            <a:off x="6637352" y="3176188"/>
            <a:ext cx="258326" cy="25832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5E1E1DF1-E0C6-4485-9CB5-135139A4DC2B}"/>
              </a:ext>
            </a:extLst>
          </p:cNvPr>
          <p:cNvSpPr/>
          <p:nvPr/>
        </p:nvSpPr>
        <p:spPr>
          <a:xfrm>
            <a:off x="3949548" y="5307341"/>
            <a:ext cx="281809" cy="18520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Donut 24">
            <a:extLst>
              <a:ext uri="{FF2B5EF4-FFF2-40B4-BE49-F238E27FC236}">
                <a16:creationId xmlns:a16="http://schemas.microsoft.com/office/drawing/2014/main" id="{BB1DC746-8BD3-4D36-8180-B4836CCD20A3}"/>
              </a:ext>
            </a:extLst>
          </p:cNvPr>
          <p:cNvSpPr/>
          <p:nvPr/>
        </p:nvSpPr>
        <p:spPr>
          <a:xfrm>
            <a:off x="7973802" y="2108730"/>
            <a:ext cx="282595" cy="28489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Freeform 9"/>
          <p:cNvSpPr>
            <a:spLocks noEditPoints="1"/>
          </p:cNvSpPr>
          <p:nvPr/>
        </p:nvSpPr>
        <p:spPr bwMode="auto">
          <a:xfrm>
            <a:off x="8541844" y="3564808"/>
            <a:ext cx="3297745" cy="3146258"/>
          </a:xfrm>
          <a:custGeom>
            <a:avLst/>
            <a:gdLst>
              <a:gd name="T0" fmla="*/ 10 w 239"/>
              <a:gd name="T1" fmla="*/ 193 h 226"/>
              <a:gd name="T2" fmla="*/ 25 w 239"/>
              <a:gd name="T3" fmla="*/ 184 h 226"/>
              <a:gd name="T4" fmla="*/ 43 w 239"/>
              <a:gd name="T5" fmla="*/ 183 h 226"/>
              <a:gd name="T6" fmla="*/ 113 w 239"/>
              <a:gd name="T7" fmla="*/ 187 h 226"/>
              <a:gd name="T8" fmla="*/ 96 w 239"/>
              <a:gd name="T9" fmla="*/ 204 h 226"/>
              <a:gd name="T10" fmla="*/ 90 w 239"/>
              <a:gd name="T11" fmla="*/ 207 h 226"/>
              <a:gd name="T12" fmla="*/ 86 w 239"/>
              <a:gd name="T13" fmla="*/ 212 h 226"/>
              <a:gd name="T14" fmla="*/ 102 w 239"/>
              <a:gd name="T15" fmla="*/ 210 h 226"/>
              <a:gd name="T16" fmla="*/ 102 w 239"/>
              <a:gd name="T17" fmla="*/ 217 h 226"/>
              <a:gd name="T18" fmla="*/ 108 w 239"/>
              <a:gd name="T19" fmla="*/ 219 h 226"/>
              <a:gd name="T20" fmla="*/ 98 w 239"/>
              <a:gd name="T21" fmla="*/ 225 h 226"/>
              <a:gd name="T22" fmla="*/ 120 w 239"/>
              <a:gd name="T23" fmla="*/ 226 h 226"/>
              <a:gd name="T24" fmla="*/ 124 w 239"/>
              <a:gd name="T25" fmla="*/ 218 h 226"/>
              <a:gd name="T26" fmla="*/ 126 w 239"/>
              <a:gd name="T27" fmla="*/ 212 h 226"/>
              <a:gd name="T28" fmla="*/ 148 w 239"/>
              <a:gd name="T29" fmla="*/ 182 h 226"/>
              <a:gd name="T30" fmla="*/ 193 w 239"/>
              <a:gd name="T31" fmla="*/ 138 h 226"/>
              <a:gd name="T32" fmla="*/ 197 w 239"/>
              <a:gd name="T33" fmla="*/ 124 h 226"/>
              <a:gd name="T34" fmla="*/ 207 w 239"/>
              <a:gd name="T35" fmla="*/ 103 h 226"/>
              <a:gd name="T36" fmla="*/ 221 w 239"/>
              <a:gd name="T37" fmla="*/ 67 h 226"/>
              <a:gd name="T38" fmla="*/ 232 w 239"/>
              <a:gd name="T39" fmla="*/ 18 h 226"/>
              <a:gd name="T40" fmla="*/ 215 w 239"/>
              <a:gd name="T41" fmla="*/ 5 h 226"/>
              <a:gd name="T42" fmla="*/ 192 w 239"/>
              <a:gd name="T43" fmla="*/ 21 h 226"/>
              <a:gd name="T44" fmla="*/ 164 w 239"/>
              <a:gd name="T45" fmla="*/ 49 h 226"/>
              <a:gd name="T46" fmla="*/ 147 w 239"/>
              <a:gd name="T47" fmla="*/ 79 h 226"/>
              <a:gd name="T48" fmla="*/ 106 w 239"/>
              <a:gd name="T49" fmla="*/ 99 h 226"/>
              <a:gd name="T50" fmla="*/ 41 w 239"/>
              <a:gd name="T51" fmla="*/ 139 h 226"/>
              <a:gd name="T52" fmla="*/ 11 w 239"/>
              <a:gd name="T53" fmla="*/ 156 h 226"/>
              <a:gd name="T54" fmla="*/ 3 w 239"/>
              <a:gd name="T55" fmla="*/ 173 h 226"/>
              <a:gd name="T56" fmla="*/ 113 w 239"/>
              <a:gd name="T57" fmla="*/ 216 h 226"/>
              <a:gd name="T58" fmla="*/ 113 w 239"/>
              <a:gd name="T59" fmla="*/ 206 h 226"/>
              <a:gd name="T60" fmla="*/ 113 w 239"/>
              <a:gd name="T61" fmla="*/ 216 h 226"/>
              <a:gd name="T62" fmla="*/ 134 w 239"/>
              <a:gd name="T63" fmla="*/ 189 h 226"/>
              <a:gd name="T64" fmla="*/ 116 w 239"/>
              <a:gd name="T65" fmla="*/ 207 h 226"/>
              <a:gd name="T66" fmla="*/ 130 w 239"/>
              <a:gd name="T67" fmla="*/ 188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39" h="226">
                <a:moveTo>
                  <a:pt x="9" y="192"/>
                </a:moveTo>
                <a:cubicBezTo>
                  <a:pt x="9" y="192"/>
                  <a:pt x="10" y="192"/>
                  <a:pt x="10" y="193"/>
                </a:cubicBezTo>
                <a:cubicBezTo>
                  <a:pt x="11" y="192"/>
                  <a:pt x="11" y="192"/>
                  <a:pt x="11" y="192"/>
                </a:cubicBezTo>
                <a:cubicBezTo>
                  <a:pt x="14" y="186"/>
                  <a:pt x="18" y="182"/>
                  <a:pt x="25" y="184"/>
                </a:cubicBezTo>
                <a:cubicBezTo>
                  <a:pt x="26" y="184"/>
                  <a:pt x="27" y="183"/>
                  <a:pt x="27" y="183"/>
                </a:cubicBezTo>
                <a:cubicBezTo>
                  <a:pt x="33" y="178"/>
                  <a:pt x="38" y="180"/>
                  <a:pt x="43" y="183"/>
                </a:cubicBezTo>
                <a:cubicBezTo>
                  <a:pt x="53" y="189"/>
                  <a:pt x="63" y="190"/>
                  <a:pt x="74" y="189"/>
                </a:cubicBezTo>
                <a:cubicBezTo>
                  <a:pt x="87" y="188"/>
                  <a:pt x="100" y="188"/>
                  <a:pt x="113" y="187"/>
                </a:cubicBezTo>
                <a:cubicBezTo>
                  <a:pt x="114" y="187"/>
                  <a:pt x="116" y="190"/>
                  <a:pt x="116" y="191"/>
                </a:cubicBezTo>
                <a:cubicBezTo>
                  <a:pt x="114" y="198"/>
                  <a:pt x="103" y="204"/>
                  <a:pt x="96" y="204"/>
                </a:cubicBezTo>
                <a:cubicBezTo>
                  <a:pt x="94" y="204"/>
                  <a:pt x="92" y="205"/>
                  <a:pt x="90" y="205"/>
                </a:cubicBezTo>
                <a:cubicBezTo>
                  <a:pt x="90" y="207"/>
                  <a:pt x="90" y="207"/>
                  <a:pt x="90" y="207"/>
                </a:cubicBezTo>
                <a:cubicBezTo>
                  <a:pt x="92" y="207"/>
                  <a:pt x="95" y="207"/>
                  <a:pt x="97" y="207"/>
                </a:cubicBezTo>
                <a:cubicBezTo>
                  <a:pt x="93" y="209"/>
                  <a:pt x="90" y="211"/>
                  <a:pt x="86" y="212"/>
                </a:cubicBezTo>
                <a:cubicBezTo>
                  <a:pt x="87" y="213"/>
                  <a:pt x="87" y="213"/>
                  <a:pt x="87" y="214"/>
                </a:cubicBezTo>
                <a:cubicBezTo>
                  <a:pt x="92" y="213"/>
                  <a:pt x="97" y="212"/>
                  <a:pt x="102" y="210"/>
                </a:cubicBezTo>
                <a:cubicBezTo>
                  <a:pt x="106" y="209"/>
                  <a:pt x="109" y="210"/>
                  <a:pt x="108" y="215"/>
                </a:cubicBezTo>
                <a:cubicBezTo>
                  <a:pt x="106" y="215"/>
                  <a:pt x="104" y="216"/>
                  <a:pt x="102" y="217"/>
                </a:cubicBezTo>
                <a:cubicBezTo>
                  <a:pt x="102" y="217"/>
                  <a:pt x="102" y="218"/>
                  <a:pt x="102" y="218"/>
                </a:cubicBezTo>
                <a:cubicBezTo>
                  <a:pt x="104" y="218"/>
                  <a:pt x="106" y="219"/>
                  <a:pt x="108" y="219"/>
                </a:cubicBezTo>
                <a:cubicBezTo>
                  <a:pt x="105" y="221"/>
                  <a:pt x="101" y="222"/>
                  <a:pt x="98" y="224"/>
                </a:cubicBezTo>
                <a:cubicBezTo>
                  <a:pt x="98" y="225"/>
                  <a:pt x="98" y="225"/>
                  <a:pt x="98" y="225"/>
                </a:cubicBezTo>
                <a:cubicBezTo>
                  <a:pt x="103" y="224"/>
                  <a:pt x="107" y="223"/>
                  <a:pt x="111" y="222"/>
                </a:cubicBezTo>
                <a:cubicBezTo>
                  <a:pt x="118" y="220"/>
                  <a:pt x="118" y="220"/>
                  <a:pt x="120" y="226"/>
                </a:cubicBezTo>
                <a:cubicBezTo>
                  <a:pt x="121" y="226"/>
                  <a:pt x="122" y="226"/>
                  <a:pt x="123" y="226"/>
                </a:cubicBezTo>
                <a:cubicBezTo>
                  <a:pt x="123" y="223"/>
                  <a:pt x="124" y="221"/>
                  <a:pt x="124" y="218"/>
                </a:cubicBezTo>
                <a:cubicBezTo>
                  <a:pt x="126" y="219"/>
                  <a:pt x="128" y="220"/>
                  <a:pt x="129" y="221"/>
                </a:cubicBezTo>
                <a:cubicBezTo>
                  <a:pt x="128" y="218"/>
                  <a:pt x="125" y="214"/>
                  <a:pt x="126" y="212"/>
                </a:cubicBezTo>
                <a:cubicBezTo>
                  <a:pt x="130" y="205"/>
                  <a:pt x="135" y="199"/>
                  <a:pt x="139" y="193"/>
                </a:cubicBezTo>
                <a:cubicBezTo>
                  <a:pt x="142" y="189"/>
                  <a:pt x="145" y="185"/>
                  <a:pt x="148" y="182"/>
                </a:cubicBezTo>
                <a:cubicBezTo>
                  <a:pt x="150" y="180"/>
                  <a:pt x="151" y="178"/>
                  <a:pt x="153" y="178"/>
                </a:cubicBezTo>
                <a:cubicBezTo>
                  <a:pt x="171" y="170"/>
                  <a:pt x="187" y="159"/>
                  <a:pt x="193" y="138"/>
                </a:cubicBezTo>
                <a:cubicBezTo>
                  <a:pt x="194" y="134"/>
                  <a:pt x="199" y="131"/>
                  <a:pt x="196" y="126"/>
                </a:cubicBezTo>
                <a:cubicBezTo>
                  <a:pt x="196" y="125"/>
                  <a:pt x="197" y="124"/>
                  <a:pt x="197" y="124"/>
                </a:cubicBezTo>
                <a:cubicBezTo>
                  <a:pt x="200" y="117"/>
                  <a:pt x="204" y="111"/>
                  <a:pt x="207" y="105"/>
                </a:cubicBezTo>
                <a:cubicBezTo>
                  <a:pt x="207" y="104"/>
                  <a:pt x="207" y="104"/>
                  <a:pt x="207" y="103"/>
                </a:cubicBezTo>
                <a:cubicBezTo>
                  <a:pt x="209" y="97"/>
                  <a:pt x="211" y="91"/>
                  <a:pt x="213" y="85"/>
                </a:cubicBezTo>
                <a:cubicBezTo>
                  <a:pt x="215" y="79"/>
                  <a:pt x="218" y="73"/>
                  <a:pt x="221" y="67"/>
                </a:cubicBezTo>
                <a:cubicBezTo>
                  <a:pt x="224" y="61"/>
                  <a:pt x="229" y="56"/>
                  <a:pt x="231" y="50"/>
                </a:cubicBezTo>
                <a:cubicBezTo>
                  <a:pt x="235" y="40"/>
                  <a:pt x="239" y="29"/>
                  <a:pt x="232" y="18"/>
                </a:cubicBezTo>
                <a:cubicBezTo>
                  <a:pt x="235" y="10"/>
                  <a:pt x="235" y="10"/>
                  <a:pt x="227" y="3"/>
                </a:cubicBezTo>
                <a:cubicBezTo>
                  <a:pt x="222" y="0"/>
                  <a:pt x="218" y="3"/>
                  <a:pt x="215" y="5"/>
                </a:cubicBezTo>
                <a:cubicBezTo>
                  <a:pt x="213" y="6"/>
                  <a:pt x="212" y="8"/>
                  <a:pt x="210" y="8"/>
                </a:cubicBezTo>
                <a:cubicBezTo>
                  <a:pt x="202" y="9"/>
                  <a:pt x="196" y="15"/>
                  <a:pt x="192" y="21"/>
                </a:cubicBezTo>
                <a:cubicBezTo>
                  <a:pt x="185" y="30"/>
                  <a:pt x="178" y="39"/>
                  <a:pt x="172" y="49"/>
                </a:cubicBezTo>
                <a:cubicBezTo>
                  <a:pt x="169" y="44"/>
                  <a:pt x="167" y="44"/>
                  <a:pt x="164" y="49"/>
                </a:cubicBezTo>
                <a:cubicBezTo>
                  <a:pt x="162" y="55"/>
                  <a:pt x="159" y="61"/>
                  <a:pt x="158" y="67"/>
                </a:cubicBezTo>
                <a:cubicBezTo>
                  <a:pt x="157" y="74"/>
                  <a:pt x="154" y="76"/>
                  <a:pt x="147" y="79"/>
                </a:cubicBezTo>
                <a:cubicBezTo>
                  <a:pt x="134" y="83"/>
                  <a:pt x="123" y="91"/>
                  <a:pt x="111" y="97"/>
                </a:cubicBezTo>
                <a:cubicBezTo>
                  <a:pt x="109" y="97"/>
                  <a:pt x="108" y="99"/>
                  <a:pt x="106" y="99"/>
                </a:cubicBezTo>
                <a:cubicBezTo>
                  <a:pt x="91" y="100"/>
                  <a:pt x="77" y="106"/>
                  <a:pt x="66" y="115"/>
                </a:cubicBezTo>
                <a:cubicBezTo>
                  <a:pt x="57" y="122"/>
                  <a:pt x="49" y="131"/>
                  <a:pt x="41" y="139"/>
                </a:cubicBezTo>
                <a:cubicBezTo>
                  <a:pt x="32" y="147"/>
                  <a:pt x="22" y="154"/>
                  <a:pt x="13" y="162"/>
                </a:cubicBezTo>
                <a:cubicBezTo>
                  <a:pt x="12" y="159"/>
                  <a:pt x="12" y="157"/>
                  <a:pt x="11" y="156"/>
                </a:cubicBezTo>
                <a:cubicBezTo>
                  <a:pt x="9" y="154"/>
                  <a:pt x="7" y="152"/>
                  <a:pt x="5" y="155"/>
                </a:cubicBezTo>
                <a:cubicBezTo>
                  <a:pt x="1" y="161"/>
                  <a:pt x="0" y="168"/>
                  <a:pt x="3" y="173"/>
                </a:cubicBezTo>
                <a:cubicBezTo>
                  <a:pt x="6" y="179"/>
                  <a:pt x="9" y="185"/>
                  <a:pt x="9" y="192"/>
                </a:cubicBezTo>
                <a:close/>
                <a:moveTo>
                  <a:pt x="113" y="216"/>
                </a:moveTo>
                <a:cubicBezTo>
                  <a:pt x="112" y="216"/>
                  <a:pt x="112" y="215"/>
                  <a:pt x="111" y="215"/>
                </a:cubicBezTo>
                <a:cubicBezTo>
                  <a:pt x="112" y="213"/>
                  <a:pt x="112" y="211"/>
                  <a:pt x="113" y="206"/>
                </a:cubicBezTo>
                <a:cubicBezTo>
                  <a:pt x="115" y="209"/>
                  <a:pt x="117" y="211"/>
                  <a:pt x="116" y="212"/>
                </a:cubicBezTo>
                <a:cubicBezTo>
                  <a:pt x="116" y="213"/>
                  <a:pt x="114" y="215"/>
                  <a:pt x="113" y="216"/>
                </a:cubicBezTo>
                <a:close/>
                <a:moveTo>
                  <a:pt x="130" y="188"/>
                </a:moveTo>
                <a:cubicBezTo>
                  <a:pt x="130" y="187"/>
                  <a:pt x="132" y="188"/>
                  <a:pt x="134" y="189"/>
                </a:cubicBezTo>
                <a:cubicBezTo>
                  <a:pt x="129" y="195"/>
                  <a:pt x="123" y="201"/>
                  <a:pt x="118" y="208"/>
                </a:cubicBezTo>
                <a:cubicBezTo>
                  <a:pt x="117" y="207"/>
                  <a:pt x="116" y="207"/>
                  <a:pt x="116" y="207"/>
                </a:cubicBezTo>
                <a:cubicBezTo>
                  <a:pt x="116" y="205"/>
                  <a:pt x="115" y="203"/>
                  <a:pt x="116" y="202"/>
                </a:cubicBezTo>
                <a:cubicBezTo>
                  <a:pt x="120" y="197"/>
                  <a:pt x="125" y="192"/>
                  <a:pt x="130" y="188"/>
                </a:cubicBezTo>
                <a:close/>
              </a:path>
            </a:pathLst>
          </a:custGeom>
          <a:solidFill>
            <a:srgbClr val="9360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5822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CF9254"/>
                </a:solidFill>
              </a:rPr>
              <a:t>Infographic Style</a:t>
            </a:r>
          </a:p>
        </p:txBody>
      </p:sp>
      <p:sp>
        <p:nvSpPr>
          <p:cNvPr id="8" name="AutoShape 3"/>
          <p:cNvSpPr>
            <a:spLocks noChangeAspect="1" noChangeArrowheads="1" noTextEdit="1"/>
          </p:cNvSpPr>
          <p:nvPr/>
        </p:nvSpPr>
        <p:spPr bwMode="auto">
          <a:xfrm>
            <a:off x="5672138" y="5140325"/>
            <a:ext cx="1484312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528F325-4FE9-4784-9616-8432CA45AB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854991"/>
              </p:ext>
            </p:extLst>
          </p:nvPr>
        </p:nvGraphicFramePr>
        <p:xfrm>
          <a:off x="923110" y="1798943"/>
          <a:ext cx="489499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497BAF-0FC5-4AEB-BB52-FE9C0BF717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647501"/>
              </p:ext>
            </p:extLst>
          </p:nvPr>
        </p:nvGraphicFramePr>
        <p:xfrm>
          <a:off x="6373904" y="1807724"/>
          <a:ext cx="489499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52000BA-FCE3-4285-9169-C82D815590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54641"/>
              </p:ext>
            </p:extLst>
          </p:nvPr>
        </p:nvGraphicFramePr>
        <p:xfrm>
          <a:off x="923110" y="3819247"/>
          <a:ext cx="1034578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Freeform 5"/>
          <p:cNvSpPr>
            <a:spLocks/>
          </p:cNvSpPr>
          <p:nvPr/>
        </p:nvSpPr>
        <p:spPr bwMode="auto">
          <a:xfrm>
            <a:off x="0" y="6469356"/>
            <a:ext cx="12192000" cy="388644"/>
          </a:xfrm>
          <a:custGeom>
            <a:avLst/>
            <a:gdLst>
              <a:gd name="T0" fmla="*/ 1644 w 3840"/>
              <a:gd name="T1" fmla="*/ 74 h 171"/>
              <a:gd name="T2" fmla="*/ 1496 w 3840"/>
              <a:gd name="T3" fmla="*/ 64 h 171"/>
              <a:gd name="T4" fmla="*/ 1064 w 3840"/>
              <a:gd name="T5" fmla="*/ 26 h 171"/>
              <a:gd name="T6" fmla="*/ 627 w 3840"/>
              <a:gd name="T7" fmla="*/ 0 h 171"/>
              <a:gd name="T8" fmla="*/ 409 w 3840"/>
              <a:gd name="T9" fmla="*/ 12 h 171"/>
              <a:gd name="T10" fmla="*/ 244 w 3840"/>
              <a:gd name="T11" fmla="*/ 43 h 171"/>
              <a:gd name="T12" fmla="*/ 0 w 3840"/>
              <a:gd name="T13" fmla="*/ 97 h 171"/>
              <a:gd name="T14" fmla="*/ 0 w 3840"/>
              <a:gd name="T15" fmla="*/ 171 h 171"/>
              <a:gd name="T16" fmla="*/ 3840 w 3840"/>
              <a:gd name="T17" fmla="*/ 171 h 171"/>
              <a:gd name="T18" fmla="*/ 3840 w 3840"/>
              <a:gd name="T19" fmla="*/ 116 h 171"/>
              <a:gd name="T20" fmla="*/ 3376 w 3840"/>
              <a:gd name="T21" fmla="*/ 82 h 171"/>
              <a:gd name="T22" fmla="*/ 3130 w 3840"/>
              <a:gd name="T23" fmla="*/ 98 h 171"/>
              <a:gd name="T24" fmla="*/ 3017 w 3840"/>
              <a:gd name="T25" fmla="*/ 105 h 171"/>
              <a:gd name="T26" fmla="*/ 2927 w 3840"/>
              <a:gd name="T27" fmla="*/ 93 h 171"/>
              <a:gd name="T28" fmla="*/ 2588 w 3840"/>
              <a:gd name="T29" fmla="*/ 47 h 171"/>
              <a:gd name="T30" fmla="*/ 2411 w 3840"/>
              <a:gd name="T31" fmla="*/ 35 h 171"/>
              <a:gd name="T32" fmla="*/ 2213 w 3840"/>
              <a:gd name="T33" fmla="*/ 42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0" h="171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5" name="Grupo 14"/>
          <p:cNvGrpSpPr/>
          <p:nvPr/>
        </p:nvGrpSpPr>
        <p:grpSpPr>
          <a:xfrm>
            <a:off x="9672638" y="6132513"/>
            <a:ext cx="1670050" cy="620713"/>
            <a:chOff x="9672638" y="6132513"/>
            <a:chExt cx="1670050" cy="620713"/>
          </a:xfrm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9672638" y="6132513"/>
              <a:ext cx="528638" cy="612775"/>
            </a:xfrm>
            <a:custGeom>
              <a:avLst/>
              <a:gdLst>
                <a:gd name="T0" fmla="*/ 69 w 140"/>
                <a:gd name="T1" fmla="*/ 154 h 160"/>
                <a:gd name="T2" fmla="*/ 49 w 140"/>
                <a:gd name="T3" fmla="*/ 121 h 160"/>
                <a:gd name="T4" fmla="*/ 22 w 140"/>
                <a:gd name="T5" fmla="*/ 100 h 160"/>
                <a:gd name="T6" fmla="*/ 20 w 140"/>
                <a:gd name="T7" fmla="*/ 97 h 160"/>
                <a:gd name="T8" fmla="*/ 2 w 140"/>
                <a:gd name="T9" fmla="*/ 55 h 160"/>
                <a:gd name="T10" fmla="*/ 17 w 140"/>
                <a:gd name="T11" fmla="*/ 19 h 160"/>
                <a:gd name="T12" fmla="*/ 40 w 140"/>
                <a:gd name="T13" fmla="*/ 5 h 160"/>
                <a:gd name="T14" fmla="*/ 42 w 140"/>
                <a:gd name="T15" fmla="*/ 34 h 160"/>
                <a:gd name="T16" fmla="*/ 73 w 140"/>
                <a:gd name="T17" fmla="*/ 53 h 160"/>
                <a:gd name="T18" fmla="*/ 98 w 140"/>
                <a:gd name="T19" fmla="*/ 35 h 160"/>
                <a:gd name="T20" fmla="*/ 115 w 140"/>
                <a:gd name="T21" fmla="*/ 12 h 160"/>
                <a:gd name="T22" fmla="*/ 122 w 140"/>
                <a:gd name="T23" fmla="*/ 0 h 160"/>
                <a:gd name="T24" fmla="*/ 140 w 140"/>
                <a:gd name="T25" fmla="*/ 18 h 160"/>
                <a:gd name="T26" fmla="*/ 128 w 140"/>
                <a:gd name="T27" fmla="*/ 48 h 160"/>
                <a:gd name="T28" fmla="*/ 90 w 140"/>
                <a:gd name="T29" fmla="*/ 123 h 160"/>
                <a:gd name="T30" fmla="*/ 79 w 140"/>
                <a:gd name="T31" fmla="*/ 134 h 160"/>
                <a:gd name="T32" fmla="*/ 91 w 140"/>
                <a:gd name="T33" fmla="*/ 141 h 160"/>
                <a:gd name="T34" fmla="*/ 100 w 140"/>
                <a:gd name="T35" fmla="*/ 145 h 160"/>
                <a:gd name="T36" fmla="*/ 93 w 140"/>
                <a:gd name="T37" fmla="*/ 146 h 160"/>
                <a:gd name="T38" fmla="*/ 86 w 140"/>
                <a:gd name="T39" fmla="*/ 149 h 160"/>
                <a:gd name="T40" fmla="*/ 99 w 140"/>
                <a:gd name="T41" fmla="*/ 149 h 160"/>
                <a:gd name="T42" fmla="*/ 99 w 140"/>
                <a:gd name="T43" fmla="*/ 150 h 160"/>
                <a:gd name="T44" fmla="*/ 88 w 140"/>
                <a:gd name="T45" fmla="*/ 154 h 160"/>
                <a:gd name="T46" fmla="*/ 94 w 140"/>
                <a:gd name="T47" fmla="*/ 160 h 160"/>
                <a:gd name="T48" fmla="*/ 69 w 140"/>
                <a:gd name="T49" fmla="*/ 154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0" h="160">
                  <a:moveTo>
                    <a:pt x="69" y="154"/>
                  </a:moveTo>
                  <a:cubicBezTo>
                    <a:pt x="73" y="139"/>
                    <a:pt x="67" y="131"/>
                    <a:pt x="49" y="121"/>
                  </a:cubicBezTo>
                  <a:cubicBezTo>
                    <a:pt x="39" y="116"/>
                    <a:pt x="31" y="107"/>
                    <a:pt x="22" y="100"/>
                  </a:cubicBezTo>
                  <a:cubicBezTo>
                    <a:pt x="21" y="99"/>
                    <a:pt x="21" y="97"/>
                    <a:pt x="20" y="97"/>
                  </a:cubicBezTo>
                  <a:cubicBezTo>
                    <a:pt x="0" y="89"/>
                    <a:pt x="3" y="70"/>
                    <a:pt x="2" y="55"/>
                  </a:cubicBezTo>
                  <a:cubicBezTo>
                    <a:pt x="1" y="42"/>
                    <a:pt x="4" y="28"/>
                    <a:pt x="17" y="19"/>
                  </a:cubicBezTo>
                  <a:cubicBezTo>
                    <a:pt x="24" y="14"/>
                    <a:pt x="31" y="10"/>
                    <a:pt x="40" y="5"/>
                  </a:cubicBezTo>
                  <a:cubicBezTo>
                    <a:pt x="41" y="17"/>
                    <a:pt x="41" y="25"/>
                    <a:pt x="42" y="34"/>
                  </a:cubicBezTo>
                  <a:cubicBezTo>
                    <a:pt x="44" y="46"/>
                    <a:pt x="61" y="57"/>
                    <a:pt x="73" y="53"/>
                  </a:cubicBezTo>
                  <a:cubicBezTo>
                    <a:pt x="83" y="50"/>
                    <a:pt x="93" y="46"/>
                    <a:pt x="98" y="35"/>
                  </a:cubicBezTo>
                  <a:cubicBezTo>
                    <a:pt x="101" y="27"/>
                    <a:pt x="109" y="20"/>
                    <a:pt x="115" y="12"/>
                  </a:cubicBezTo>
                  <a:cubicBezTo>
                    <a:pt x="117" y="9"/>
                    <a:pt x="118" y="6"/>
                    <a:pt x="122" y="0"/>
                  </a:cubicBezTo>
                  <a:cubicBezTo>
                    <a:pt x="128" y="6"/>
                    <a:pt x="134" y="12"/>
                    <a:pt x="140" y="18"/>
                  </a:cubicBezTo>
                  <a:cubicBezTo>
                    <a:pt x="129" y="27"/>
                    <a:pt x="126" y="37"/>
                    <a:pt x="128" y="48"/>
                  </a:cubicBezTo>
                  <a:cubicBezTo>
                    <a:pt x="136" y="86"/>
                    <a:pt x="125" y="106"/>
                    <a:pt x="90" y="123"/>
                  </a:cubicBezTo>
                  <a:cubicBezTo>
                    <a:pt x="85" y="125"/>
                    <a:pt x="83" y="130"/>
                    <a:pt x="79" y="134"/>
                  </a:cubicBezTo>
                  <a:cubicBezTo>
                    <a:pt x="83" y="136"/>
                    <a:pt x="87" y="139"/>
                    <a:pt x="91" y="141"/>
                  </a:cubicBezTo>
                  <a:cubicBezTo>
                    <a:pt x="94" y="142"/>
                    <a:pt x="97" y="142"/>
                    <a:pt x="100" y="145"/>
                  </a:cubicBezTo>
                  <a:cubicBezTo>
                    <a:pt x="98" y="145"/>
                    <a:pt x="96" y="146"/>
                    <a:pt x="93" y="146"/>
                  </a:cubicBezTo>
                  <a:cubicBezTo>
                    <a:pt x="91" y="146"/>
                    <a:pt x="88" y="146"/>
                    <a:pt x="86" y="149"/>
                  </a:cubicBezTo>
                  <a:cubicBezTo>
                    <a:pt x="90" y="149"/>
                    <a:pt x="94" y="149"/>
                    <a:pt x="99" y="149"/>
                  </a:cubicBezTo>
                  <a:cubicBezTo>
                    <a:pt x="99" y="149"/>
                    <a:pt x="99" y="150"/>
                    <a:pt x="99" y="150"/>
                  </a:cubicBezTo>
                  <a:cubicBezTo>
                    <a:pt x="96" y="151"/>
                    <a:pt x="92" y="153"/>
                    <a:pt x="88" y="154"/>
                  </a:cubicBezTo>
                  <a:cubicBezTo>
                    <a:pt x="90" y="156"/>
                    <a:pt x="91" y="157"/>
                    <a:pt x="94" y="160"/>
                  </a:cubicBezTo>
                  <a:cubicBezTo>
                    <a:pt x="85" y="157"/>
                    <a:pt x="77" y="156"/>
                    <a:pt x="69" y="154"/>
                  </a:cubicBezTo>
                  <a:close/>
                </a:path>
              </a:pathLst>
            </a:custGeom>
            <a:solidFill>
              <a:srgbClr val="C04D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750550" y="6251576"/>
              <a:ext cx="592138" cy="488950"/>
            </a:xfrm>
            <a:custGeom>
              <a:avLst/>
              <a:gdLst>
                <a:gd name="T0" fmla="*/ 157 w 157"/>
                <a:gd name="T1" fmla="*/ 23 h 128"/>
                <a:gd name="T2" fmla="*/ 143 w 157"/>
                <a:gd name="T3" fmla="*/ 22 h 128"/>
                <a:gd name="T4" fmla="*/ 127 w 157"/>
                <a:gd name="T5" fmla="*/ 27 h 128"/>
                <a:gd name="T6" fmla="*/ 130 w 157"/>
                <a:gd name="T7" fmla="*/ 40 h 128"/>
                <a:gd name="T8" fmla="*/ 132 w 157"/>
                <a:gd name="T9" fmla="*/ 42 h 128"/>
                <a:gd name="T10" fmla="*/ 119 w 157"/>
                <a:gd name="T11" fmla="*/ 95 h 128"/>
                <a:gd name="T12" fmla="*/ 94 w 157"/>
                <a:gd name="T13" fmla="*/ 105 h 128"/>
                <a:gd name="T14" fmla="*/ 86 w 157"/>
                <a:gd name="T15" fmla="*/ 110 h 128"/>
                <a:gd name="T16" fmla="*/ 94 w 157"/>
                <a:gd name="T17" fmla="*/ 116 h 128"/>
                <a:gd name="T18" fmla="*/ 106 w 157"/>
                <a:gd name="T19" fmla="*/ 128 h 128"/>
                <a:gd name="T20" fmla="*/ 74 w 157"/>
                <a:gd name="T21" fmla="*/ 108 h 128"/>
                <a:gd name="T22" fmla="*/ 0 w 157"/>
                <a:gd name="T23" fmla="*/ 78 h 128"/>
                <a:gd name="T24" fmla="*/ 73 w 157"/>
                <a:gd name="T25" fmla="*/ 53 h 128"/>
                <a:gd name="T26" fmla="*/ 112 w 157"/>
                <a:gd name="T27" fmla="*/ 44 h 128"/>
                <a:gd name="T28" fmla="*/ 108 w 157"/>
                <a:gd name="T29" fmla="*/ 30 h 128"/>
                <a:gd name="T30" fmla="*/ 125 w 157"/>
                <a:gd name="T31" fmla="*/ 1 h 128"/>
                <a:gd name="T32" fmla="*/ 139 w 157"/>
                <a:gd name="T33" fmla="*/ 3 h 128"/>
                <a:gd name="T34" fmla="*/ 141 w 157"/>
                <a:gd name="T35" fmla="*/ 4 h 128"/>
                <a:gd name="T36" fmla="*/ 157 w 157"/>
                <a:gd name="T37" fmla="*/ 2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7" h="128">
                  <a:moveTo>
                    <a:pt x="157" y="23"/>
                  </a:moveTo>
                  <a:cubicBezTo>
                    <a:pt x="151" y="23"/>
                    <a:pt x="147" y="22"/>
                    <a:pt x="143" y="22"/>
                  </a:cubicBezTo>
                  <a:cubicBezTo>
                    <a:pt x="137" y="23"/>
                    <a:pt x="131" y="24"/>
                    <a:pt x="127" y="27"/>
                  </a:cubicBezTo>
                  <a:cubicBezTo>
                    <a:pt x="126" y="28"/>
                    <a:pt x="129" y="36"/>
                    <a:pt x="130" y="40"/>
                  </a:cubicBezTo>
                  <a:cubicBezTo>
                    <a:pt x="130" y="41"/>
                    <a:pt x="131" y="42"/>
                    <a:pt x="132" y="42"/>
                  </a:cubicBezTo>
                  <a:cubicBezTo>
                    <a:pt x="147" y="64"/>
                    <a:pt x="143" y="82"/>
                    <a:pt x="119" y="95"/>
                  </a:cubicBezTo>
                  <a:cubicBezTo>
                    <a:pt x="111" y="99"/>
                    <a:pt x="102" y="102"/>
                    <a:pt x="94" y="105"/>
                  </a:cubicBezTo>
                  <a:cubicBezTo>
                    <a:pt x="92" y="107"/>
                    <a:pt x="89" y="109"/>
                    <a:pt x="86" y="110"/>
                  </a:cubicBezTo>
                  <a:cubicBezTo>
                    <a:pt x="89" y="112"/>
                    <a:pt x="92" y="114"/>
                    <a:pt x="94" y="116"/>
                  </a:cubicBezTo>
                  <a:cubicBezTo>
                    <a:pt x="98" y="119"/>
                    <a:pt x="101" y="123"/>
                    <a:pt x="106" y="128"/>
                  </a:cubicBezTo>
                  <a:cubicBezTo>
                    <a:pt x="83" y="128"/>
                    <a:pt x="75" y="123"/>
                    <a:pt x="74" y="108"/>
                  </a:cubicBezTo>
                  <a:cubicBezTo>
                    <a:pt x="48" y="104"/>
                    <a:pt x="23" y="97"/>
                    <a:pt x="0" y="78"/>
                  </a:cubicBezTo>
                  <a:cubicBezTo>
                    <a:pt x="28" y="77"/>
                    <a:pt x="50" y="64"/>
                    <a:pt x="73" y="53"/>
                  </a:cubicBezTo>
                  <a:cubicBezTo>
                    <a:pt x="85" y="48"/>
                    <a:pt x="98" y="47"/>
                    <a:pt x="112" y="44"/>
                  </a:cubicBezTo>
                  <a:cubicBezTo>
                    <a:pt x="111" y="40"/>
                    <a:pt x="109" y="35"/>
                    <a:pt x="108" y="30"/>
                  </a:cubicBezTo>
                  <a:cubicBezTo>
                    <a:pt x="106" y="18"/>
                    <a:pt x="113" y="4"/>
                    <a:pt x="125" y="1"/>
                  </a:cubicBezTo>
                  <a:cubicBezTo>
                    <a:pt x="129" y="0"/>
                    <a:pt x="134" y="2"/>
                    <a:pt x="139" y="3"/>
                  </a:cubicBezTo>
                  <a:cubicBezTo>
                    <a:pt x="139" y="3"/>
                    <a:pt x="140" y="4"/>
                    <a:pt x="141" y="4"/>
                  </a:cubicBezTo>
                  <a:cubicBezTo>
                    <a:pt x="146" y="10"/>
                    <a:pt x="151" y="16"/>
                    <a:pt x="157" y="23"/>
                  </a:cubicBezTo>
                  <a:close/>
                </a:path>
              </a:pathLst>
            </a:custGeom>
            <a:solidFill>
              <a:srgbClr val="C04D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10302875" y="6477001"/>
              <a:ext cx="225425" cy="276225"/>
            </a:xfrm>
            <a:custGeom>
              <a:avLst/>
              <a:gdLst>
                <a:gd name="T0" fmla="*/ 60 w 60"/>
                <a:gd name="T1" fmla="*/ 8 h 72"/>
                <a:gd name="T2" fmla="*/ 28 w 60"/>
                <a:gd name="T3" fmla="*/ 56 h 72"/>
                <a:gd name="T4" fmla="*/ 30 w 60"/>
                <a:gd name="T5" fmla="*/ 59 h 72"/>
                <a:gd name="T6" fmla="*/ 39 w 60"/>
                <a:gd name="T7" fmla="*/ 65 h 72"/>
                <a:gd name="T8" fmla="*/ 23 w 60"/>
                <a:gd name="T9" fmla="*/ 61 h 72"/>
                <a:gd name="T10" fmla="*/ 14 w 60"/>
                <a:gd name="T11" fmla="*/ 52 h 72"/>
                <a:gd name="T12" fmla="*/ 0 w 60"/>
                <a:gd name="T13" fmla="*/ 41 h 72"/>
                <a:gd name="T14" fmla="*/ 22 w 60"/>
                <a:gd name="T15" fmla="*/ 24 h 72"/>
                <a:gd name="T16" fmla="*/ 38 w 60"/>
                <a:gd name="T17" fmla="*/ 7 h 72"/>
                <a:gd name="T18" fmla="*/ 47 w 60"/>
                <a:gd name="T19" fmla="*/ 1 h 72"/>
                <a:gd name="T20" fmla="*/ 60 w 60"/>
                <a:gd name="T21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" h="72">
                  <a:moveTo>
                    <a:pt x="60" y="8"/>
                  </a:moveTo>
                  <a:cubicBezTo>
                    <a:pt x="54" y="29"/>
                    <a:pt x="56" y="53"/>
                    <a:pt x="28" y="56"/>
                  </a:cubicBezTo>
                  <a:cubicBezTo>
                    <a:pt x="28" y="57"/>
                    <a:pt x="29" y="58"/>
                    <a:pt x="30" y="59"/>
                  </a:cubicBezTo>
                  <a:cubicBezTo>
                    <a:pt x="33" y="61"/>
                    <a:pt x="36" y="63"/>
                    <a:pt x="39" y="65"/>
                  </a:cubicBezTo>
                  <a:cubicBezTo>
                    <a:pt x="30" y="72"/>
                    <a:pt x="28" y="71"/>
                    <a:pt x="23" y="61"/>
                  </a:cubicBezTo>
                  <a:cubicBezTo>
                    <a:pt x="21" y="57"/>
                    <a:pt x="18" y="55"/>
                    <a:pt x="14" y="52"/>
                  </a:cubicBezTo>
                  <a:cubicBezTo>
                    <a:pt x="10" y="48"/>
                    <a:pt x="6" y="45"/>
                    <a:pt x="0" y="41"/>
                  </a:cubicBezTo>
                  <a:cubicBezTo>
                    <a:pt x="8" y="34"/>
                    <a:pt x="15" y="29"/>
                    <a:pt x="22" y="24"/>
                  </a:cubicBezTo>
                  <a:cubicBezTo>
                    <a:pt x="29" y="20"/>
                    <a:pt x="37" y="17"/>
                    <a:pt x="38" y="7"/>
                  </a:cubicBezTo>
                  <a:cubicBezTo>
                    <a:pt x="39" y="4"/>
                    <a:pt x="45" y="0"/>
                    <a:pt x="47" y="1"/>
                  </a:cubicBezTo>
                  <a:cubicBezTo>
                    <a:pt x="52" y="3"/>
                    <a:pt x="57" y="6"/>
                    <a:pt x="60" y="8"/>
                  </a:cubicBezTo>
                  <a:close/>
                </a:path>
              </a:pathLst>
            </a:custGeom>
            <a:solidFill>
              <a:srgbClr val="C04D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3769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5"/>
          <p:cNvSpPr>
            <a:spLocks noEditPoints="1"/>
          </p:cNvSpPr>
          <p:nvPr/>
        </p:nvSpPr>
        <p:spPr bwMode="auto">
          <a:xfrm>
            <a:off x="38054" y="1241902"/>
            <a:ext cx="4269172" cy="5586436"/>
          </a:xfrm>
          <a:custGeom>
            <a:avLst/>
            <a:gdLst>
              <a:gd name="T0" fmla="*/ 0 w 156"/>
              <a:gd name="T1" fmla="*/ 112 h 205"/>
              <a:gd name="T2" fmla="*/ 58 w 156"/>
              <a:gd name="T3" fmla="*/ 10 h 205"/>
              <a:gd name="T4" fmla="*/ 92 w 156"/>
              <a:gd name="T5" fmla="*/ 8 h 205"/>
              <a:gd name="T6" fmla="*/ 153 w 156"/>
              <a:gd name="T7" fmla="*/ 129 h 205"/>
              <a:gd name="T8" fmla="*/ 72 w 156"/>
              <a:gd name="T9" fmla="*/ 202 h 205"/>
              <a:gd name="T10" fmla="*/ 0 w 156"/>
              <a:gd name="T11" fmla="*/ 112 h 205"/>
              <a:gd name="T12" fmla="*/ 8 w 156"/>
              <a:gd name="T13" fmla="*/ 114 h 205"/>
              <a:gd name="T14" fmla="*/ 16 w 156"/>
              <a:gd name="T15" fmla="*/ 124 h 205"/>
              <a:gd name="T16" fmla="*/ 22 w 156"/>
              <a:gd name="T17" fmla="*/ 114 h 205"/>
              <a:gd name="T18" fmla="*/ 34 w 156"/>
              <a:gd name="T19" fmla="*/ 72 h 205"/>
              <a:gd name="T20" fmla="*/ 33 w 156"/>
              <a:gd name="T21" fmla="*/ 61 h 205"/>
              <a:gd name="T22" fmla="*/ 24 w 156"/>
              <a:gd name="T23" fmla="*/ 67 h 205"/>
              <a:gd name="T24" fmla="*/ 8 w 156"/>
              <a:gd name="T25" fmla="*/ 114 h 205"/>
              <a:gd name="T26" fmla="*/ 57 w 156"/>
              <a:gd name="T27" fmla="*/ 26 h 205"/>
              <a:gd name="T28" fmla="*/ 34 w 156"/>
              <a:gd name="T29" fmla="*/ 53 h 205"/>
              <a:gd name="T30" fmla="*/ 38 w 156"/>
              <a:gd name="T31" fmla="*/ 56 h 205"/>
              <a:gd name="T32" fmla="*/ 44 w 156"/>
              <a:gd name="T33" fmla="*/ 55 h 205"/>
              <a:gd name="T34" fmla="*/ 60 w 156"/>
              <a:gd name="T35" fmla="*/ 35 h 205"/>
              <a:gd name="T36" fmla="*/ 61 w 156"/>
              <a:gd name="T37" fmla="*/ 29 h 205"/>
              <a:gd name="T38" fmla="*/ 57 w 156"/>
              <a:gd name="T39" fmla="*/ 2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56" h="205">
                <a:moveTo>
                  <a:pt x="0" y="112"/>
                </a:moveTo>
                <a:cubicBezTo>
                  <a:pt x="3" y="75"/>
                  <a:pt x="23" y="38"/>
                  <a:pt x="58" y="10"/>
                </a:cubicBezTo>
                <a:cubicBezTo>
                  <a:pt x="69" y="2"/>
                  <a:pt x="81" y="0"/>
                  <a:pt x="92" y="8"/>
                </a:cubicBezTo>
                <a:cubicBezTo>
                  <a:pt x="133" y="38"/>
                  <a:pt x="156" y="78"/>
                  <a:pt x="153" y="129"/>
                </a:cubicBezTo>
                <a:cubicBezTo>
                  <a:pt x="150" y="174"/>
                  <a:pt x="114" y="205"/>
                  <a:pt x="72" y="202"/>
                </a:cubicBezTo>
                <a:cubicBezTo>
                  <a:pt x="31" y="200"/>
                  <a:pt x="0" y="164"/>
                  <a:pt x="0" y="112"/>
                </a:cubicBezTo>
                <a:close/>
                <a:moveTo>
                  <a:pt x="8" y="114"/>
                </a:moveTo>
                <a:cubicBezTo>
                  <a:pt x="11" y="118"/>
                  <a:pt x="13" y="121"/>
                  <a:pt x="16" y="124"/>
                </a:cubicBezTo>
                <a:cubicBezTo>
                  <a:pt x="18" y="121"/>
                  <a:pt x="21" y="118"/>
                  <a:pt x="22" y="114"/>
                </a:cubicBezTo>
                <a:cubicBezTo>
                  <a:pt x="26" y="100"/>
                  <a:pt x="30" y="86"/>
                  <a:pt x="34" y="72"/>
                </a:cubicBezTo>
                <a:cubicBezTo>
                  <a:pt x="35" y="68"/>
                  <a:pt x="34" y="65"/>
                  <a:pt x="33" y="61"/>
                </a:cubicBezTo>
                <a:cubicBezTo>
                  <a:pt x="30" y="63"/>
                  <a:pt x="25" y="64"/>
                  <a:pt x="24" y="67"/>
                </a:cubicBezTo>
                <a:cubicBezTo>
                  <a:pt x="18" y="82"/>
                  <a:pt x="13" y="97"/>
                  <a:pt x="8" y="114"/>
                </a:cubicBezTo>
                <a:close/>
                <a:moveTo>
                  <a:pt x="57" y="26"/>
                </a:moveTo>
                <a:cubicBezTo>
                  <a:pt x="50" y="26"/>
                  <a:pt x="32" y="47"/>
                  <a:pt x="34" y="53"/>
                </a:cubicBezTo>
                <a:cubicBezTo>
                  <a:pt x="34" y="54"/>
                  <a:pt x="36" y="56"/>
                  <a:pt x="38" y="56"/>
                </a:cubicBezTo>
                <a:cubicBezTo>
                  <a:pt x="40" y="57"/>
                  <a:pt x="42" y="56"/>
                  <a:pt x="44" y="55"/>
                </a:cubicBezTo>
                <a:cubicBezTo>
                  <a:pt x="49" y="48"/>
                  <a:pt x="55" y="42"/>
                  <a:pt x="60" y="35"/>
                </a:cubicBezTo>
                <a:cubicBezTo>
                  <a:pt x="61" y="34"/>
                  <a:pt x="62" y="31"/>
                  <a:pt x="61" y="29"/>
                </a:cubicBezTo>
                <a:cubicBezTo>
                  <a:pt x="61" y="28"/>
                  <a:pt x="58" y="27"/>
                  <a:pt x="57" y="26"/>
                </a:cubicBezTo>
                <a:close/>
              </a:path>
            </a:pathLst>
          </a:custGeom>
          <a:solidFill>
            <a:srgbClr val="CBBBA0">
              <a:alpha val="64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8D845ED-3EC1-4D98-9731-0789C5112DFA}"/>
              </a:ext>
            </a:extLst>
          </p:cNvPr>
          <p:cNvGrpSpPr/>
          <p:nvPr/>
        </p:nvGrpSpPr>
        <p:grpSpPr>
          <a:xfrm>
            <a:off x="1226" y="2350067"/>
            <a:ext cx="10779026" cy="1016320"/>
            <a:chOff x="-3475307" y="2023474"/>
            <a:chExt cx="14906937" cy="140552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C58F753-2709-4751-AA5D-1E6F72A6747E}"/>
                </a:ext>
              </a:extLst>
            </p:cNvPr>
            <p:cNvSpPr/>
            <p:nvPr userDrawn="1"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CC75697-77F3-4600-B7A1-FDAADAA54938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4FCCB8B-7F22-448A-B445-CE2968C99E2D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5390521-3F18-4FE3-B179-5B165CD98E94}"/>
              </a:ext>
            </a:extLst>
          </p:cNvPr>
          <p:cNvGrpSpPr/>
          <p:nvPr/>
        </p:nvGrpSpPr>
        <p:grpSpPr>
          <a:xfrm rot="10800000">
            <a:off x="6479065" y="3493288"/>
            <a:ext cx="5712935" cy="1019976"/>
            <a:chOff x="3530890" y="2023474"/>
            <a:chExt cx="7900740" cy="141058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9DB61D-A943-41AA-9E77-F9B46CC528F5}"/>
                </a:ext>
              </a:extLst>
            </p:cNvPr>
            <p:cNvSpPr/>
            <p:nvPr userDrawn="1"/>
          </p:nvSpPr>
          <p:spPr>
            <a:xfrm rot="10800000">
              <a:off x="3530890" y="3205456"/>
              <a:ext cx="2592356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F0EB26D-FB44-4E35-ACFF-D8D8099A62C5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5A62848-97A5-4FF6-AB4A-B92FC68CEB40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F746ABA-0452-421D-991F-4801B85045EA}"/>
              </a:ext>
            </a:extLst>
          </p:cNvPr>
          <p:cNvSpPr txBox="1"/>
          <p:nvPr/>
        </p:nvSpPr>
        <p:spPr>
          <a:xfrm>
            <a:off x="668191" y="4537141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CF34D6-BEB0-440D-AD63-7FE76390C181}"/>
              </a:ext>
            </a:extLst>
          </p:cNvPr>
          <p:cNvSpPr txBox="1"/>
          <p:nvPr/>
        </p:nvSpPr>
        <p:spPr>
          <a:xfrm>
            <a:off x="668191" y="3604233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rgbClr val="ED7D3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rgbClr val="ED7D31"/>
                </a:solidFill>
              </a:rPr>
              <a:t>Professional PPT Presentation</a:t>
            </a:r>
            <a:endParaRPr lang="ko-KR" altLang="en-US" sz="2800" dirty="0">
              <a:solidFill>
                <a:srgbClr val="ED7D3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5ED0E8-AD84-4FD9-B7DF-928A21546F6E}"/>
              </a:ext>
            </a:extLst>
          </p:cNvPr>
          <p:cNvSpPr txBox="1"/>
          <p:nvPr/>
        </p:nvSpPr>
        <p:spPr>
          <a:xfrm>
            <a:off x="668192" y="711718"/>
            <a:ext cx="64850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rgbClr val="ED7D31"/>
                </a:solidFill>
                <a:latin typeface="+mj-lt"/>
                <a:cs typeface="Arial" pitchFamily="34" charset="0"/>
              </a:rPr>
              <a:t>Awesome</a:t>
            </a:r>
            <a:r>
              <a:rPr lang="en-US" altLang="ko-KR" sz="44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4400" b="1" dirty="0">
                <a:solidFill>
                  <a:srgbClr val="538A2E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rgbClr val="538A2E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4E57C4-C36F-486D-B717-4B3D00FEAF5A}"/>
              </a:ext>
            </a:extLst>
          </p:cNvPr>
          <p:cNvSpPr txBox="1"/>
          <p:nvPr/>
        </p:nvSpPr>
        <p:spPr>
          <a:xfrm>
            <a:off x="668192" y="1749479"/>
            <a:ext cx="55345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657A1C-09B6-4B9A-A24E-C3C636DB03E6}"/>
              </a:ext>
            </a:extLst>
          </p:cNvPr>
          <p:cNvSpPr txBox="1"/>
          <p:nvPr/>
        </p:nvSpPr>
        <p:spPr>
          <a:xfrm>
            <a:off x="2706541" y="5389748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rgbClr val="ED7D31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rgbClr val="ED7D31"/>
                </a:solidFill>
              </a:rPr>
              <a:t>Professional PPT Presentation</a:t>
            </a:r>
            <a:endParaRPr lang="ko-KR" altLang="en-US" sz="2800" dirty="0">
              <a:solidFill>
                <a:srgbClr val="ED7D31"/>
              </a:solidFill>
            </a:endParaRPr>
          </a:p>
        </p:txBody>
      </p:sp>
      <p:sp>
        <p:nvSpPr>
          <p:cNvPr id="2" name="Marcador de posición de imagen 1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" y="6281887"/>
            <a:ext cx="12209930" cy="63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7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1BF7911A-7961-4171-BC54-DD856E552D7B}"/>
              </a:ext>
            </a:extLst>
          </p:cNvPr>
          <p:cNvSpPr/>
          <p:nvPr/>
        </p:nvSpPr>
        <p:spPr>
          <a:xfrm>
            <a:off x="323528" y="0"/>
            <a:ext cx="4518439" cy="6597352"/>
          </a:xfrm>
          <a:custGeom>
            <a:avLst/>
            <a:gdLst/>
            <a:ahLst/>
            <a:cxnLst/>
            <a:rect l="l" t="t" r="r" b="b"/>
            <a:pathLst>
              <a:path w="4248472" h="6597352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2">
            <a:extLst>
              <a:ext uri="{FF2B5EF4-FFF2-40B4-BE49-F238E27FC236}">
                <a16:creationId xmlns:a16="http://schemas.microsoft.com/office/drawing/2014/main" id="{97D51FF7-23C8-46EB-8594-B42D7475F1C6}"/>
              </a:ext>
            </a:extLst>
          </p:cNvPr>
          <p:cNvSpPr/>
          <p:nvPr/>
        </p:nvSpPr>
        <p:spPr>
          <a:xfrm>
            <a:off x="587791" y="0"/>
            <a:ext cx="3989913" cy="6237312"/>
          </a:xfrm>
          <a:custGeom>
            <a:avLst/>
            <a:gdLst/>
            <a:ahLst/>
            <a:cxnLst/>
            <a:rect l="l" t="t" r="r" b="b"/>
            <a:pathLst>
              <a:path w="4248472" h="6597352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rgbClr val="DF4A3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6">
            <a:extLst>
              <a:ext uri="{FF2B5EF4-FFF2-40B4-BE49-F238E27FC236}">
                <a16:creationId xmlns:a16="http://schemas.microsoft.com/office/drawing/2014/main" id="{A8679454-2208-4BC3-A216-FB71DF688FDD}"/>
              </a:ext>
            </a:extLst>
          </p:cNvPr>
          <p:cNvSpPr/>
          <p:nvPr/>
        </p:nvSpPr>
        <p:spPr>
          <a:xfrm>
            <a:off x="809898" y="404664"/>
            <a:ext cx="4248094" cy="1512168"/>
          </a:xfrm>
          <a:prstGeom prst="rect">
            <a:avLst/>
          </a:prstGeom>
          <a:solidFill>
            <a:srgbClr val="D0D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" name="Right Triangle 7">
            <a:extLst>
              <a:ext uri="{FF2B5EF4-FFF2-40B4-BE49-F238E27FC236}">
                <a16:creationId xmlns:a16="http://schemas.microsoft.com/office/drawing/2014/main" id="{47FAF118-26B2-456E-9715-8A822768B62A}"/>
              </a:ext>
            </a:extLst>
          </p:cNvPr>
          <p:cNvSpPr/>
          <p:nvPr/>
        </p:nvSpPr>
        <p:spPr>
          <a:xfrm rot="5400000">
            <a:off x="4835679" y="1919874"/>
            <a:ext cx="228600" cy="216024"/>
          </a:xfrm>
          <a:prstGeom prst="rt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BAA1E18-0016-4773-B404-1FEA8166EDE1}"/>
              </a:ext>
            </a:extLst>
          </p:cNvPr>
          <p:cNvSpPr txBox="1">
            <a:spLocks/>
          </p:cNvSpPr>
          <p:nvPr/>
        </p:nvSpPr>
        <p:spPr>
          <a:xfrm>
            <a:off x="923850" y="381541"/>
            <a:ext cx="3724350" cy="158417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Chart Infographic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9ABD6BD-DD26-4276-9DAE-09DF22C0DC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6070607"/>
              </p:ext>
            </p:extLst>
          </p:nvPr>
        </p:nvGraphicFramePr>
        <p:xfrm>
          <a:off x="5835252" y="700341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ECF4C54B-195A-41AA-91C1-D425B6442608}"/>
              </a:ext>
            </a:extLst>
          </p:cNvPr>
          <p:cNvSpPr/>
          <p:nvPr/>
        </p:nvSpPr>
        <p:spPr>
          <a:xfrm>
            <a:off x="6293726" y="1133639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E04E9A-F853-49ED-9012-22117CEA8275}"/>
              </a:ext>
            </a:extLst>
          </p:cNvPr>
          <p:cNvSpPr txBox="1"/>
          <p:nvPr/>
        </p:nvSpPr>
        <p:spPr>
          <a:xfrm>
            <a:off x="6309606" y="1340428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6E7CC1E-0924-4290-BD4F-9A42846374D5}"/>
              </a:ext>
            </a:extLst>
          </p:cNvPr>
          <p:cNvSpPr/>
          <p:nvPr/>
        </p:nvSpPr>
        <p:spPr>
          <a:xfrm>
            <a:off x="5758252" y="491534"/>
            <a:ext cx="648072" cy="648072"/>
          </a:xfrm>
          <a:prstGeom prst="ellipse">
            <a:avLst/>
          </a:prstGeom>
          <a:solidFill>
            <a:srgbClr val="7767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75D5A8-405A-472D-95DD-09C3F6C07930}"/>
              </a:ext>
            </a:extLst>
          </p:cNvPr>
          <p:cNvSpPr txBox="1"/>
          <p:nvPr/>
        </p:nvSpPr>
        <p:spPr>
          <a:xfrm>
            <a:off x="5772118" y="615515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그룹 12">
            <a:extLst>
              <a:ext uri="{FF2B5EF4-FFF2-40B4-BE49-F238E27FC236}">
                <a16:creationId xmlns:a16="http://schemas.microsoft.com/office/drawing/2014/main" id="{6AA91CF2-0C3A-4970-AA11-BAF68EF46CD5}"/>
              </a:ext>
            </a:extLst>
          </p:cNvPr>
          <p:cNvGrpSpPr/>
          <p:nvPr/>
        </p:nvGrpSpPr>
        <p:grpSpPr>
          <a:xfrm>
            <a:off x="7699237" y="990097"/>
            <a:ext cx="3634049" cy="1100776"/>
            <a:chOff x="7664069" y="910417"/>
            <a:chExt cx="1800200" cy="110077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0F3F34-7057-46D9-B237-C28B1715356A}"/>
                </a:ext>
              </a:extLst>
            </p:cNvPr>
            <p:cNvSpPr txBox="1"/>
            <p:nvPr/>
          </p:nvSpPr>
          <p:spPr>
            <a:xfrm>
              <a:off x="7664069" y="1180196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C3FC60D-21DC-4BDE-B1D4-C49322D9CA37}"/>
                </a:ext>
              </a:extLst>
            </p:cNvPr>
            <p:cNvSpPr txBox="1"/>
            <p:nvPr/>
          </p:nvSpPr>
          <p:spPr>
            <a:xfrm>
              <a:off x="7664069" y="910417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3C576CD5-C38B-4E97-B387-8D3392C909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5633243"/>
              </p:ext>
            </p:extLst>
          </p:nvPr>
        </p:nvGraphicFramePr>
        <p:xfrm>
          <a:off x="5835252" y="2688714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Oval 13">
            <a:extLst>
              <a:ext uri="{FF2B5EF4-FFF2-40B4-BE49-F238E27FC236}">
                <a16:creationId xmlns:a16="http://schemas.microsoft.com/office/drawing/2014/main" id="{48638206-04DC-46AC-A87A-92F1603B14CB}"/>
              </a:ext>
            </a:extLst>
          </p:cNvPr>
          <p:cNvSpPr/>
          <p:nvPr/>
        </p:nvSpPr>
        <p:spPr>
          <a:xfrm>
            <a:off x="6280650" y="3144663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9ADCB7-D894-4AE3-A52A-4B0445BCF0B7}"/>
              </a:ext>
            </a:extLst>
          </p:cNvPr>
          <p:cNvSpPr txBox="1"/>
          <p:nvPr/>
        </p:nvSpPr>
        <p:spPr>
          <a:xfrm>
            <a:off x="6311626" y="3337730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FCA9DEF-9F82-4CDA-AD04-46B38CA633D8}"/>
              </a:ext>
            </a:extLst>
          </p:cNvPr>
          <p:cNvSpPr/>
          <p:nvPr/>
        </p:nvSpPr>
        <p:spPr>
          <a:xfrm>
            <a:off x="5987590" y="2570655"/>
            <a:ext cx="648072" cy="648072"/>
          </a:xfrm>
          <a:prstGeom prst="ellipse">
            <a:avLst/>
          </a:prstGeom>
          <a:solidFill>
            <a:srgbClr val="CF9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1FDDB3-A82B-4E40-8988-2E2BDE11C509}"/>
              </a:ext>
            </a:extLst>
          </p:cNvPr>
          <p:cNvSpPr txBox="1"/>
          <p:nvPr/>
        </p:nvSpPr>
        <p:spPr>
          <a:xfrm>
            <a:off x="6001456" y="2694636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E45A3A35-CC2F-4199-8E6A-A4948C3C5FE8}"/>
              </a:ext>
            </a:extLst>
          </p:cNvPr>
          <p:cNvGrpSpPr/>
          <p:nvPr/>
        </p:nvGrpSpPr>
        <p:grpSpPr>
          <a:xfrm>
            <a:off x="7699237" y="2978469"/>
            <a:ext cx="3634049" cy="1100776"/>
            <a:chOff x="7664069" y="2928301"/>
            <a:chExt cx="1800200" cy="11007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814F09-2C61-470F-BCC3-D3CBD4B81888}"/>
                </a:ext>
              </a:extLst>
            </p:cNvPr>
            <p:cNvSpPr txBox="1"/>
            <p:nvPr/>
          </p:nvSpPr>
          <p:spPr>
            <a:xfrm>
              <a:off x="7664069" y="3198080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9B45653-18BE-42C8-8B91-0E2771990492}"/>
                </a:ext>
              </a:extLst>
            </p:cNvPr>
            <p:cNvSpPr txBox="1"/>
            <p:nvPr/>
          </p:nvSpPr>
          <p:spPr>
            <a:xfrm>
              <a:off x="7664069" y="2928301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AC2D6F27-7043-4710-AEFC-36BE52E1EC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4750992"/>
              </p:ext>
            </p:extLst>
          </p:nvPr>
        </p:nvGraphicFramePr>
        <p:xfrm>
          <a:off x="5835252" y="4699738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6CD6AF8C-2558-463F-96B7-AE8F5789D12A}"/>
              </a:ext>
            </a:extLst>
          </p:cNvPr>
          <p:cNvSpPr/>
          <p:nvPr/>
        </p:nvSpPr>
        <p:spPr>
          <a:xfrm>
            <a:off x="6280650" y="5133036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E0A824-7BD5-44C5-936E-3AAC41B27027}"/>
              </a:ext>
            </a:extLst>
          </p:cNvPr>
          <p:cNvSpPr txBox="1"/>
          <p:nvPr/>
        </p:nvSpPr>
        <p:spPr>
          <a:xfrm>
            <a:off x="6311626" y="5326103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3CCFDD7-0EB0-4E64-BDB1-540DAB0B9BEC}"/>
              </a:ext>
            </a:extLst>
          </p:cNvPr>
          <p:cNvSpPr/>
          <p:nvPr/>
        </p:nvSpPr>
        <p:spPr>
          <a:xfrm>
            <a:off x="5987590" y="4559028"/>
            <a:ext cx="648072" cy="64807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278BC37-1332-44C3-8D79-E84F62CFBCD4}"/>
              </a:ext>
            </a:extLst>
          </p:cNvPr>
          <p:cNvSpPr txBox="1"/>
          <p:nvPr/>
        </p:nvSpPr>
        <p:spPr>
          <a:xfrm>
            <a:off x="6001456" y="4683009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그룹 24">
            <a:extLst>
              <a:ext uri="{FF2B5EF4-FFF2-40B4-BE49-F238E27FC236}">
                <a16:creationId xmlns:a16="http://schemas.microsoft.com/office/drawing/2014/main" id="{2D4A384A-392E-452B-8860-583C570F09D4}"/>
              </a:ext>
            </a:extLst>
          </p:cNvPr>
          <p:cNvGrpSpPr/>
          <p:nvPr/>
        </p:nvGrpSpPr>
        <p:grpSpPr>
          <a:xfrm>
            <a:off x="7572470" y="5369153"/>
            <a:ext cx="3634049" cy="1100776"/>
            <a:chOff x="7664069" y="4923535"/>
            <a:chExt cx="1800200" cy="110077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2749E5C-E55C-4241-8729-7CA69549A3FD}"/>
                </a:ext>
              </a:extLst>
            </p:cNvPr>
            <p:cNvSpPr txBox="1"/>
            <p:nvPr/>
          </p:nvSpPr>
          <p:spPr>
            <a:xfrm>
              <a:off x="7664069" y="5193314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907B578-AF0C-4CB6-B5BF-617BC0CCDF6A}"/>
                </a:ext>
              </a:extLst>
            </p:cNvPr>
            <p:cNvSpPr txBox="1"/>
            <p:nvPr/>
          </p:nvSpPr>
          <p:spPr>
            <a:xfrm>
              <a:off x="7664069" y="4923535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4B8470F-69BB-447A-88D3-00D287AF53FA}"/>
              </a:ext>
            </a:extLst>
          </p:cNvPr>
          <p:cNvSpPr txBox="1"/>
          <p:nvPr/>
        </p:nvSpPr>
        <p:spPr>
          <a:xfrm>
            <a:off x="2664927" y="2626154"/>
            <a:ext cx="1336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92785B-25A0-4C67-82F2-759AAFA16917}"/>
              </a:ext>
            </a:extLst>
          </p:cNvPr>
          <p:cNvSpPr txBox="1"/>
          <p:nvPr/>
        </p:nvSpPr>
        <p:spPr>
          <a:xfrm>
            <a:off x="905114" y="2132857"/>
            <a:ext cx="176838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24A83C0-24BA-4EE3-B52E-143890B879D1}"/>
              </a:ext>
            </a:extLst>
          </p:cNvPr>
          <p:cNvGrpSpPr/>
          <p:nvPr/>
        </p:nvGrpSpPr>
        <p:grpSpPr>
          <a:xfrm>
            <a:off x="926536" y="3463842"/>
            <a:ext cx="3312368" cy="1477328"/>
            <a:chOff x="5375474" y="2822446"/>
            <a:chExt cx="3312368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F88B7AE-DD05-47BF-A0E0-DB102CEDFC13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DB7EA3-7AE6-47DF-86E5-AA38DB5D7C9D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048131">
            <a:off x="8701349" y="4484783"/>
            <a:ext cx="2513617" cy="230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4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5583912" y="5205611"/>
            <a:ext cx="52936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385521-B375-4DB9-941A-4E49D95E96A0}"/>
              </a:ext>
            </a:extLst>
          </p:cNvPr>
          <p:cNvSpPr txBox="1"/>
          <p:nvPr/>
        </p:nvSpPr>
        <p:spPr>
          <a:xfrm>
            <a:off x="5258638" y="3884024"/>
            <a:ext cx="6104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Marcador de posición de imagen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BF6604-FAB0-4259-8E3A-A8B3F7568A24}"/>
              </a:ext>
            </a:extLst>
          </p:cNvPr>
          <p:cNvSpPr txBox="1"/>
          <p:nvPr/>
        </p:nvSpPr>
        <p:spPr>
          <a:xfrm>
            <a:off x="132454" y="218421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rgbClr val="ED7D3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solidFill>
                <a:srgbClr val="ED7D3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Freeform 5"/>
          <p:cNvSpPr>
            <a:spLocks/>
          </p:cNvSpPr>
          <p:nvPr/>
        </p:nvSpPr>
        <p:spPr bwMode="auto">
          <a:xfrm flipH="1">
            <a:off x="0" y="6441631"/>
            <a:ext cx="12192000" cy="478290"/>
          </a:xfrm>
          <a:custGeom>
            <a:avLst/>
            <a:gdLst>
              <a:gd name="T0" fmla="*/ 1644 w 3840"/>
              <a:gd name="T1" fmla="*/ 74 h 171"/>
              <a:gd name="T2" fmla="*/ 1496 w 3840"/>
              <a:gd name="T3" fmla="*/ 64 h 171"/>
              <a:gd name="T4" fmla="*/ 1064 w 3840"/>
              <a:gd name="T5" fmla="*/ 26 h 171"/>
              <a:gd name="T6" fmla="*/ 627 w 3840"/>
              <a:gd name="T7" fmla="*/ 0 h 171"/>
              <a:gd name="T8" fmla="*/ 409 w 3840"/>
              <a:gd name="T9" fmla="*/ 12 h 171"/>
              <a:gd name="T10" fmla="*/ 244 w 3840"/>
              <a:gd name="T11" fmla="*/ 43 h 171"/>
              <a:gd name="T12" fmla="*/ 0 w 3840"/>
              <a:gd name="T13" fmla="*/ 97 h 171"/>
              <a:gd name="T14" fmla="*/ 0 w 3840"/>
              <a:gd name="T15" fmla="*/ 171 h 171"/>
              <a:gd name="T16" fmla="*/ 3840 w 3840"/>
              <a:gd name="T17" fmla="*/ 171 h 171"/>
              <a:gd name="T18" fmla="*/ 3840 w 3840"/>
              <a:gd name="T19" fmla="*/ 116 h 171"/>
              <a:gd name="T20" fmla="*/ 3376 w 3840"/>
              <a:gd name="T21" fmla="*/ 82 h 171"/>
              <a:gd name="T22" fmla="*/ 3130 w 3840"/>
              <a:gd name="T23" fmla="*/ 98 h 171"/>
              <a:gd name="T24" fmla="*/ 3017 w 3840"/>
              <a:gd name="T25" fmla="*/ 105 h 171"/>
              <a:gd name="T26" fmla="*/ 2927 w 3840"/>
              <a:gd name="T27" fmla="*/ 93 h 171"/>
              <a:gd name="T28" fmla="*/ 2588 w 3840"/>
              <a:gd name="T29" fmla="*/ 47 h 171"/>
              <a:gd name="T30" fmla="*/ 2411 w 3840"/>
              <a:gd name="T31" fmla="*/ 35 h 171"/>
              <a:gd name="T32" fmla="*/ 2213 w 3840"/>
              <a:gd name="T33" fmla="*/ 42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0" h="171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758" y="3032699"/>
            <a:ext cx="3395122" cy="380253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433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ágrima 5"/>
          <p:cNvSpPr/>
          <p:nvPr/>
        </p:nvSpPr>
        <p:spPr>
          <a:xfrm rot="10800000">
            <a:off x="-19878" y="2793076"/>
            <a:ext cx="4064924" cy="4064924"/>
          </a:xfrm>
          <a:prstGeom prst="teardrop">
            <a:avLst/>
          </a:prstGeom>
          <a:solidFill>
            <a:srgbClr val="ED7D3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7" name="Grupo 6"/>
          <p:cNvGrpSpPr/>
          <p:nvPr/>
        </p:nvGrpSpPr>
        <p:grpSpPr>
          <a:xfrm>
            <a:off x="-1932404" y="4393016"/>
            <a:ext cx="6848708" cy="1497974"/>
            <a:chOff x="-471876" y="3104543"/>
            <a:chExt cx="6848708" cy="1497974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DEAB6518-19CD-4637-B0D8-F1C81470B1F1}"/>
                </a:ext>
              </a:extLst>
            </p:cNvPr>
            <p:cNvSpPr txBox="1"/>
            <p:nvPr/>
          </p:nvSpPr>
          <p:spPr>
            <a:xfrm>
              <a:off x="-471876" y="3104543"/>
              <a:ext cx="5750045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dirty="0">
                  <a:solidFill>
                    <a:schemeClr val="bg1"/>
                  </a:solidFill>
                  <a:cs typeface="Arial" pitchFamily="34" charset="0"/>
                </a:rPr>
                <a:t>Section Break</a:t>
              </a:r>
              <a:endParaRPr lang="ko-KR" altLang="en-US" sz="4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D0FC04DB-01D0-4603-813F-7729159809E0}"/>
                </a:ext>
              </a:extLst>
            </p:cNvPr>
            <p:cNvSpPr txBox="1"/>
            <p:nvPr/>
          </p:nvSpPr>
          <p:spPr>
            <a:xfrm>
              <a:off x="626856" y="3935540"/>
              <a:ext cx="5749976" cy="6669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 Tittle of </a:t>
              </a:r>
              <a:endParaRPr lang="en-US" altLang="ko-KR" sz="1867" dirty="0" smtClean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867" dirty="0" smtClean="0">
                  <a:solidFill>
                    <a:schemeClr val="bg1"/>
                  </a:solidFill>
                  <a:cs typeface="Arial" pitchFamily="34" charset="0"/>
                </a:rPr>
                <a:t>Your </a:t>
              </a:r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3">
            <a:extLst>
              <a:ext uri="{FF2B5EF4-FFF2-40B4-BE49-F238E27FC236}">
                <a16:creationId xmlns:a16="http://schemas.microsoft.com/office/drawing/2014/main" id="{2630F1A1-9931-4772-8A80-B7EE1F0CBC41}"/>
              </a:ext>
            </a:extLst>
          </p:cNvPr>
          <p:cNvGrpSpPr/>
          <p:nvPr/>
        </p:nvGrpSpPr>
        <p:grpSpPr>
          <a:xfrm>
            <a:off x="9006763" y="2136405"/>
            <a:ext cx="2988374" cy="2788640"/>
            <a:chOff x="2055336" y="1749317"/>
            <a:chExt cx="2988374" cy="2788640"/>
          </a:xfrm>
          <a:solidFill>
            <a:schemeClr val="bg1"/>
          </a:solidFill>
        </p:grpSpPr>
        <p:sp>
          <p:nvSpPr>
            <p:cNvPr id="70" name="TextBox 4">
              <a:extLst>
                <a:ext uri="{FF2B5EF4-FFF2-40B4-BE49-F238E27FC236}">
                  <a16:creationId xmlns:a16="http://schemas.microsoft.com/office/drawing/2014/main" id="{E0D97E75-30B7-4BCD-86BC-309D1D7158A7}"/>
                </a:ext>
              </a:extLst>
            </p:cNvPr>
            <p:cNvSpPr txBox="1"/>
            <p:nvPr userDrawn="1"/>
          </p:nvSpPr>
          <p:spPr>
            <a:xfrm>
              <a:off x="2165346" y="1789752"/>
              <a:ext cx="2878364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자유형: 도형 14">
              <a:extLst>
                <a:ext uri="{FF2B5EF4-FFF2-40B4-BE49-F238E27FC236}">
                  <a16:creationId xmlns:a16="http://schemas.microsoft.com/office/drawing/2014/main" id="{FA12DEFD-F4AC-4202-A57C-6CA82B71A5F7}"/>
                </a:ext>
              </a:extLst>
            </p:cNvPr>
            <p:cNvSpPr/>
            <p:nvPr userDrawn="1"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56768"/>
                </a:solidFill>
              </a:endParaRPr>
            </a:p>
          </p:txBody>
        </p:sp>
        <p:sp>
          <p:nvSpPr>
            <p:cNvPr id="72" name="Freeform: Shape 6">
              <a:extLst>
                <a:ext uri="{FF2B5EF4-FFF2-40B4-BE49-F238E27FC236}">
                  <a16:creationId xmlns:a16="http://schemas.microsoft.com/office/drawing/2014/main" id="{BFC25AD6-EFBE-4975-9B1B-CD507002F21D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rgbClr val="056768"/>
                </a:solidFill>
              </a:endParaRPr>
            </a:p>
          </p:txBody>
        </p:sp>
      </p:grpSp>
      <p:sp>
        <p:nvSpPr>
          <p:cNvPr id="73" name="TextBox 7">
            <a:extLst>
              <a:ext uri="{FF2B5EF4-FFF2-40B4-BE49-F238E27FC236}">
                <a16:creationId xmlns:a16="http://schemas.microsoft.com/office/drawing/2014/main" id="{872E831D-00E5-48F8-B6CF-626DCE1BEF92}"/>
              </a:ext>
            </a:extLst>
          </p:cNvPr>
          <p:cNvSpPr txBox="1"/>
          <p:nvPr/>
        </p:nvSpPr>
        <p:spPr>
          <a:xfrm>
            <a:off x="8428329" y="257306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rgbClr val="056768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4" name="TextBox 8">
            <a:extLst>
              <a:ext uri="{FF2B5EF4-FFF2-40B4-BE49-F238E27FC236}">
                <a16:creationId xmlns:a16="http://schemas.microsoft.com/office/drawing/2014/main" id="{4E28EFE8-3920-44E4-880A-71FE14934161}"/>
              </a:ext>
            </a:extLst>
          </p:cNvPr>
          <p:cNvSpPr txBox="1"/>
          <p:nvPr/>
        </p:nvSpPr>
        <p:spPr>
          <a:xfrm>
            <a:off x="8428329" y="1006068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776721"/>
                </a:solidFill>
              </a:rPr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9FA7C73-F319-4332-801B-77BBC7758721}"/>
              </a:ext>
            </a:extLst>
          </p:cNvPr>
          <p:cNvGrpSpPr/>
          <p:nvPr/>
        </p:nvGrpSpPr>
        <p:grpSpPr>
          <a:xfrm>
            <a:off x="684336" y="1788515"/>
            <a:ext cx="6679610" cy="1477328"/>
            <a:chOff x="3017859" y="4283314"/>
            <a:chExt cx="1249476" cy="14773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6C8E37-6674-4C10-83F1-BA709CC0A238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537E3D3-C9DF-4351-BC31-2FD5984B6D6A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D2B83BC3-44E9-4972-B4FF-6C161A45EEE0}"/>
              </a:ext>
            </a:extLst>
          </p:cNvPr>
          <p:cNvSpPr/>
          <p:nvPr/>
        </p:nvSpPr>
        <p:spPr>
          <a:xfrm>
            <a:off x="4647134" y="3361378"/>
            <a:ext cx="693414" cy="693414"/>
          </a:xfrm>
          <a:prstGeom prst="ellipse">
            <a:avLst/>
          </a:prstGeom>
          <a:solidFill>
            <a:schemeClr val="bg1"/>
          </a:solidFill>
          <a:ln w="19050">
            <a:solidFill>
              <a:srgbClr val="0567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B6072A5-1141-42BE-B876-57E30EDA65D5}"/>
              </a:ext>
            </a:extLst>
          </p:cNvPr>
          <p:cNvSpPr/>
          <p:nvPr/>
        </p:nvSpPr>
        <p:spPr>
          <a:xfrm>
            <a:off x="2869427" y="3361378"/>
            <a:ext cx="693414" cy="69341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33B705A-9821-429A-8B44-5AF712A11077}"/>
              </a:ext>
            </a:extLst>
          </p:cNvPr>
          <p:cNvSpPr/>
          <p:nvPr/>
        </p:nvSpPr>
        <p:spPr>
          <a:xfrm>
            <a:off x="1091720" y="3361378"/>
            <a:ext cx="693414" cy="69341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27">
            <a:extLst>
              <a:ext uri="{FF2B5EF4-FFF2-40B4-BE49-F238E27FC236}">
                <a16:creationId xmlns:a16="http://schemas.microsoft.com/office/drawing/2014/main" id="{1B77E68D-DEDF-4F2C-8F6E-1503964BFFDB}"/>
              </a:ext>
            </a:extLst>
          </p:cNvPr>
          <p:cNvSpPr/>
          <p:nvPr/>
        </p:nvSpPr>
        <p:spPr>
          <a:xfrm>
            <a:off x="6424841" y="3361378"/>
            <a:ext cx="693414" cy="693414"/>
          </a:xfrm>
          <a:prstGeom prst="ellipse">
            <a:avLst/>
          </a:prstGeom>
          <a:solidFill>
            <a:schemeClr val="bg1"/>
          </a:solidFill>
          <a:ln w="19050">
            <a:solidFill>
              <a:srgbClr val="0567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" name="Group 33">
            <a:extLst>
              <a:ext uri="{FF2B5EF4-FFF2-40B4-BE49-F238E27FC236}">
                <a16:creationId xmlns:a16="http://schemas.microsoft.com/office/drawing/2014/main" id="{6DD04B88-1187-4A92-B780-59A2A1D30C9C}"/>
              </a:ext>
            </a:extLst>
          </p:cNvPr>
          <p:cNvGrpSpPr/>
          <p:nvPr/>
        </p:nvGrpSpPr>
        <p:grpSpPr>
          <a:xfrm>
            <a:off x="6100089" y="4222487"/>
            <a:ext cx="1342918" cy="923330"/>
            <a:chOff x="3017859" y="4283314"/>
            <a:chExt cx="1870812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3">
            <a:extLst>
              <a:ext uri="{FF2B5EF4-FFF2-40B4-BE49-F238E27FC236}">
                <a16:creationId xmlns:a16="http://schemas.microsoft.com/office/drawing/2014/main" id="{6DD04B88-1187-4A92-B780-59A2A1D30C9C}"/>
              </a:ext>
            </a:extLst>
          </p:cNvPr>
          <p:cNvGrpSpPr/>
          <p:nvPr/>
        </p:nvGrpSpPr>
        <p:grpSpPr>
          <a:xfrm>
            <a:off x="4299366" y="4180835"/>
            <a:ext cx="1342918" cy="923330"/>
            <a:chOff x="3017859" y="4283314"/>
            <a:chExt cx="1870812" cy="923330"/>
          </a:xfrm>
        </p:grpSpPr>
        <p:sp>
          <p:nvSpPr>
            <p:cNvPr id="33" name="TextBox 20">
              <a:extLst>
                <a:ext uri="{FF2B5EF4-FFF2-40B4-BE49-F238E27FC236}">
                  <a16:creationId xmlns:a16="http://schemas.microsoft.com/office/drawing/2014/main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21">
              <a:extLst>
                <a:ext uri="{FF2B5EF4-FFF2-40B4-BE49-F238E27FC236}">
                  <a16:creationId xmlns:a16="http://schemas.microsoft.com/office/drawing/2014/main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id="{6DD04B88-1187-4A92-B780-59A2A1D30C9C}"/>
              </a:ext>
            </a:extLst>
          </p:cNvPr>
          <p:cNvGrpSpPr/>
          <p:nvPr/>
        </p:nvGrpSpPr>
        <p:grpSpPr>
          <a:xfrm>
            <a:off x="2514567" y="4177595"/>
            <a:ext cx="1342918" cy="923330"/>
            <a:chOff x="3017859" y="4283314"/>
            <a:chExt cx="1870812" cy="923330"/>
          </a:xfrm>
        </p:grpSpPr>
        <p:sp>
          <p:nvSpPr>
            <p:cNvPr id="36" name="TextBox 20">
              <a:extLst>
                <a:ext uri="{FF2B5EF4-FFF2-40B4-BE49-F238E27FC236}">
                  <a16:creationId xmlns:a16="http://schemas.microsoft.com/office/drawing/2014/main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21">
              <a:extLst>
                <a:ext uri="{FF2B5EF4-FFF2-40B4-BE49-F238E27FC236}">
                  <a16:creationId xmlns:a16="http://schemas.microsoft.com/office/drawing/2014/main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3">
            <a:extLst>
              <a:ext uri="{FF2B5EF4-FFF2-40B4-BE49-F238E27FC236}">
                <a16:creationId xmlns:a16="http://schemas.microsoft.com/office/drawing/2014/main" id="{6DD04B88-1187-4A92-B780-59A2A1D30C9C}"/>
              </a:ext>
            </a:extLst>
          </p:cNvPr>
          <p:cNvGrpSpPr/>
          <p:nvPr/>
        </p:nvGrpSpPr>
        <p:grpSpPr>
          <a:xfrm>
            <a:off x="710466" y="4177595"/>
            <a:ext cx="1342918" cy="923330"/>
            <a:chOff x="3017859" y="4283314"/>
            <a:chExt cx="1870812" cy="923330"/>
          </a:xfrm>
        </p:grpSpPr>
        <p:sp>
          <p:nvSpPr>
            <p:cNvPr id="39" name="TextBox 20">
              <a:extLst>
                <a:ext uri="{FF2B5EF4-FFF2-40B4-BE49-F238E27FC236}">
                  <a16:creationId xmlns:a16="http://schemas.microsoft.com/office/drawing/2014/main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21">
              <a:extLst>
                <a:ext uri="{FF2B5EF4-FFF2-40B4-BE49-F238E27FC236}">
                  <a16:creationId xmlns:a16="http://schemas.microsoft.com/office/drawing/2014/main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Freeform 7"/>
          <p:cNvSpPr>
            <a:spLocks/>
          </p:cNvSpPr>
          <p:nvPr/>
        </p:nvSpPr>
        <p:spPr bwMode="auto">
          <a:xfrm>
            <a:off x="12409488" y="8337550"/>
            <a:ext cx="25400" cy="30162"/>
          </a:xfrm>
          <a:custGeom>
            <a:avLst/>
            <a:gdLst>
              <a:gd name="T0" fmla="*/ 0 w 7"/>
              <a:gd name="T1" fmla="*/ 6 h 8"/>
              <a:gd name="T2" fmla="*/ 6 w 7"/>
              <a:gd name="T3" fmla="*/ 0 h 8"/>
              <a:gd name="T4" fmla="*/ 7 w 7"/>
              <a:gd name="T5" fmla="*/ 1 h 8"/>
              <a:gd name="T6" fmla="*/ 0 w 7"/>
              <a:gd name="T7" fmla="*/ 7 h 8"/>
              <a:gd name="T8" fmla="*/ 0 w 7"/>
              <a:gd name="T9" fmla="*/ 6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8">
                <a:moveTo>
                  <a:pt x="0" y="6"/>
                </a:moveTo>
                <a:cubicBezTo>
                  <a:pt x="2" y="4"/>
                  <a:pt x="4" y="2"/>
                  <a:pt x="6" y="0"/>
                </a:cubicBezTo>
                <a:cubicBezTo>
                  <a:pt x="6" y="0"/>
                  <a:pt x="7" y="1"/>
                  <a:pt x="7" y="1"/>
                </a:cubicBezTo>
                <a:cubicBezTo>
                  <a:pt x="6" y="4"/>
                  <a:pt x="4" y="8"/>
                  <a:pt x="0" y="7"/>
                </a:cubicBezTo>
                <a:cubicBezTo>
                  <a:pt x="0" y="7"/>
                  <a:pt x="0" y="6"/>
                  <a:pt x="0" y="6"/>
                </a:cubicBezTo>
                <a:close/>
              </a:path>
            </a:pathLst>
          </a:custGeom>
          <a:solidFill>
            <a:srgbClr val="5D30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7757" y="3354259"/>
            <a:ext cx="4254698" cy="3493331"/>
          </a:xfrm>
          <a:prstGeom prst="rect">
            <a:avLst/>
          </a:prstGeom>
        </p:spPr>
      </p:pic>
      <p:sp>
        <p:nvSpPr>
          <p:cNvPr id="14" name="Freeform 5"/>
          <p:cNvSpPr>
            <a:spLocks noEditPoints="1"/>
          </p:cNvSpPr>
          <p:nvPr/>
        </p:nvSpPr>
        <p:spPr bwMode="auto">
          <a:xfrm>
            <a:off x="1314329" y="3578813"/>
            <a:ext cx="248196" cy="330703"/>
          </a:xfrm>
          <a:custGeom>
            <a:avLst/>
            <a:gdLst>
              <a:gd name="T0" fmla="*/ 0 w 155"/>
              <a:gd name="T1" fmla="*/ 112 h 205"/>
              <a:gd name="T2" fmla="*/ 58 w 155"/>
              <a:gd name="T3" fmla="*/ 10 h 205"/>
              <a:gd name="T4" fmla="*/ 92 w 155"/>
              <a:gd name="T5" fmla="*/ 8 h 205"/>
              <a:gd name="T6" fmla="*/ 152 w 155"/>
              <a:gd name="T7" fmla="*/ 129 h 205"/>
              <a:gd name="T8" fmla="*/ 71 w 155"/>
              <a:gd name="T9" fmla="*/ 202 h 205"/>
              <a:gd name="T10" fmla="*/ 0 w 155"/>
              <a:gd name="T11" fmla="*/ 112 h 205"/>
              <a:gd name="T12" fmla="*/ 7 w 155"/>
              <a:gd name="T13" fmla="*/ 114 h 205"/>
              <a:gd name="T14" fmla="*/ 15 w 155"/>
              <a:gd name="T15" fmla="*/ 124 h 205"/>
              <a:gd name="T16" fmla="*/ 21 w 155"/>
              <a:gd name="T17" fmla="*/ 115 h 205"/>
              <a:gd name="T18" fmla="*/ 33 w 155"/>
              <a:gd name="T19" fmla="*/ 72 h 205"/>
              <a:gd name="T20" fmla="*/ 33 w 155"/>
              <a:gd name="T21" fmla="*/ 61 h 205"/>
              <a:gd name="T22" fmla="*/ 23 w 155"/>
              <a:gd name="T23" fmla="*/ 67 h 205"/>
              <a:gd name="T24" fmla="*/ 7 w 155"/>
              <a:gd name="T25" fmla="*/ 114 h 205"/>
              <a:gd name="T26" fmla="*/ 57 w 155"/>
              <a:gd name="T27" fmla="*/ 26 h 205"/>
              <a:gd name="T28" fmla="*/ 33 w 155"/>
              <a:gd name="T29" fmla="*/ 53 h 205"/>
              <a:gd name="T30" fmla="*/ 37 w 155"/>
              <a:gd name="T31" fmla="*/ 57 h 205"/>
              <a:gd name="T32" fmla="*/ 43 w 155"/>
              <a:gd name="T33" fmla="*/ 55 h 205"/>
              <a:gd name="T34" fmla="*/ 60 w 155"/>
              <a:gd name="T35" fmla="*/ 35 h 205"/>
              <a:gd name="T36" fmla="*/ 60 w 155"/>
              <a:gd name="T37" fmla="*/ 29 h 205"/>
              <a:gd name="T38" fmla="*/ 57 w 155"/>
              <a:gd name="T39" fmla="*/ 2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55" h="205">
                <a:moveTo>
                  <a:pt x="0" y="112"/>
                </a:moveTo>
                <a:cubicBezTo>
                  <a:pt x="3" y="75"/>
                  <a:pt x="22" y="38"/>
                  <a:pt x="58" y="10"/>
                </a:cubicBezTo>
                <a:cubicBezTo>
                  <a:pt x="68" y="2"/>
                  <a:pt x="80" y="0"/>
                  <a:pt x="92" y="8"/>
                </a:cubicBezTo>
                <a:cubicBezTo>
                  <a:pt x="132" y="38"/>
                  <a:pt x="155" y="78"/>
                  <a:pt x="152" y="129"/>
                </a:cubicBezTo>
                <a:cubicBezTo>
                  <a:pt x="150" y="174"/>
                  <a:pt x="114" y="205"/>
                  <a:pt x="71" y="202"/>
                </a:cubicBezTo>
                <a:cubicBezTo>
                  <a:pt x="31" y="200"/>
                  <a:pt x="0" y="164"/>
                  <a:pt x="0" y="112"/>
                </a:cubicBezTo>
                <a:close/>
                <a:moveTo>
                  <a:pt x="7" y="114"/>
                </a:moveTo>
                <a:cubicBezTo>
                  <a:pt x="10" y="118"/>
                  <a:pt x="13" y="121"/>
                  <a:pt x="15" y="124"/>
                </a:cubicBezTo>
                <a:cubicBezTo>
                  <a:pt x="17" y="121"/>
                  <a:pt x="20" y="118"/>
                  <a:pt x="21" y="115"/>
                </a:cubicBezTo>
                <a:cubicBezTo>
                  <a:pt x="26" y="101"/>
                  <a:pt x="30" y="86"/>
                  <a:pt x="33" y="72"/>
                </a:cubicBezTo>
                <a:cubicBezTo>
                  <a:pt x="34" y="69"/>
                  <a:pt x="33" y="65"/>
                  <a:pt x="33" y="61"/>
                </a:cubicBezTo>
                <a:cubicBezTo>
                  <a:pt x="29" y="63"/>
                  <a:pt x="24" y="64"/>
                  <a:pt x="23" y="67"/>
                </a:cubicBezTo>
                <a:cubicBezTo>
                  <a:pt x="17" y="82"/>
                  <a:pt x="13" y="98"/>
                  <a:pt x="7" y="114"/>
                </a:cubicBezTo>
                <a:close/>
                <a:moveTo>
                  <a:pt x="57" y="26"/>
                </a:moveTo>
                <a:cubicBezTo>
                  <a:pt x="50" y="26"/>
                  <a:pt x="32" y="47"/>
                  <a:pt x="33" y="53"/>
                </a:cubicBezTo>
                <a:cubicBezTo>
                  <a:pt x="34" y="54"/>
                  <a:pt x="35" y="56"/>
                  <a:pt x="37" y="57"/>
                </a:cubicBezTo>
                <a:cubicBezTo>
                  <a:pt x="39" y="57"/>
                  <a:pt x="42" y="56"/>
                  <a:pt x="43" y="55"/>
                </a:cubicBezTo>
                <a:cubicBezTo>
                  <a:pt x="49" y="49"/>
                  <a:pt x="54" y="42"/>
                  <a:pt x="60" y="35"/>
                </a:cubicBezTo>
                <a:cubicBezTo>
                  <a:pt x="61" y="34"/>
                  <a:pt x="61" y="31"/>
                  <a:pt x="60" y="29"/>
                </a:cubicBezTo>
                <a:cubicBezTo>
                  <a:pt x="60" y="28"/>
                  <a:pt x="58" y="27"/>
                  <a:pt x="57" y="2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6"/>
          <p:cNvSpPr>
            <a:spLocks noEditPoints="1"/>
          </p:cNvSpPr>
          <p:nvPr/>
        </p:nvSpPr>
        <p:spPr bwMode="auto">
          <a:xfrm>
            <a:off x="4887829" y="3586479"/>
            <a:ext cx="248196" cy="288773"/>
          </a:xfrm>
          <a:custGeom>
            <a:avLst/>
            <a:gdLst>
              <a:gd name="T0" fmla="*/ 120 w 155"/>
              <a:gd name="T1" fmla="*/ 158 h 179"/>
              <a:gd name="T2" fmla="*/ 98 w 155"/>
              <a:gd name="T3" fmla="*/ 160 h 179"/>
              <a:gd name="T4" fmla="*/ 64 w 155"/>
              <a:gd name="T5" fmla="*/ 162 h 179"/>
              <a:gd name="T6" fmla="*/ 54 w 155"/>
              <a:gd name="T7" fmla="*/ 150 h 179"/>
              <a:gd name="T8" fmla="*/ 39 w 155"/>
              <a:gd name="T9" fmla="*/ 144 h 179"/>
              <a:gd name="T10" fmla="*/ 35 w 155"/>
              <a:gd name="T11" fmla="*/ 159 h 179"/>
              <a:gd name="T12" fmla="*/ 36 w 155"/>
              <a:gd name="T13" fmla="*/ 164 h 179"/>
              <a:gd name="T14" fmla="*/ 4 w 155"/>
              <a:gd name="T15" fmla="*/ 139 h 179"/>
              <a:gd name="T16" fmla="*/ 1 w 155"/>
              <a:gd name="T17" fmla="*/ 129 h 179"/>
              <a:gd name="T18" fmla="*/ 58 w 155"/>
              <a:gd name="T19" fmla="*/ 11 h 179"/>
              <a:gd name="T20" fmla="*/ 97 w 155"/>
              <a:gd name="T21" fmla="*/ 12 h 179"/>
              <a:gd name="T22" fmla="*/ 154 w 155"/>
              <a:gd name="T23" fmla="*/ 120 h 179"/>
              <a:gd name="T24" fmla="*/ 147 w 155"/>
              <a:gd name="T25" fmla="*/ 136 h 179"/>
              <a:gd name="T26" fmla="*/ 120 w 155"/>
              <a:gd name="T27" fmla="*/ 158 h 179"/>
              <a:gd name="T28" fmla="*/ 8 w 155"/>
              <a:gd name="T29" fmla="*/ 114 h 179"/>
              <a:gd name="T30" fmla="*/ 16 w 155"/>
              <a:gd name="T31" fmla="*/ 124 h 179"/>
              <a:gd name="T32" fmla="*/ 22 w 155"/>
              <a:gd name="T33" fmla="*/ 115 h 179"/>
              <a:gd name="T34" fmla="*/ 34 w 155"/>
              <a:gd name="T35" fmla="*/ 72 h 179"/>
              <a:gd name="T36" fmla="*/ 33 w 155"/>
              <a:gd name="T37" fmla="*/ 61 h 179"/>
              <a:gd name="T38" fmla="*/ 24 w 155"/>
              <a:gd name="T39" fmla="*/ 67 h 179"/>
              <a:gd name="T40" fmla="*/ 8 w 155"/>
              <a:gd name="T41" fmla="*/ 114 h 179"/>
              <a:gd name="T42" fmla="*/ 38 w 155"/>
              <a:gd name="T43" fmla="*/ 59 h 179"/>
              <a:gd name="T44" fmla="*/ 43 w 155"/>
              <a:gd name="T45" fmla="*/ 56 h 179"/>
              <a:gd name="T46" fmla="*/ 61 w 155"/>
              <a:gd name="T47" fmla="*/ 35 h 179"/>
              <a:gd name="T48" fmla="*/ 61 w 155"/>
              <a:gd name="T49" fmla="*/ 29 h 179"/>
              <a:gd name="T50" fmla="*/ 55 w 155"/>
              <a:gd name="T51" fmla="*/ 27 h 179"/>
              <a:gd name="T52" fmla="*/ 34 w 155"/>
              <a:gd name="T53" fmla="*/ 51 h 179"/>
              <a:gd name="T54" fmla="*/ 38 w 155"/>
              <a:gd name="T55" fmla="*/ 5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55" h="179">
                <a:moveTo>
                  <a:pt x="120" y="158"/>
                </a:moveTo>
                <a:cubicBezTo>
                  <a:pt x="109" y="150"/>
                  <a:pt x="106" y="150"/>
                  <a:pt x="98" y="160"/>
                </a:cubicBezTo>
                <a:cubicBezTo>
                  <a:pt x="84" y="179"/>
                  <a:pt x="81" y="179"/>
                  <a:pt x="64" y="162"/>
                </a:cubicBezTo>
                <a:cubicBezTo>
                  <a:pt x="60" y="158"/>
                  <a:pt x="57" y="154"/>
                  <a:pt x="54" y="150"/>
                </a:cubicBezTo>
                <a:cubicBezTo>
                  <a:pt x="50" y="144"/>
                  <a:pt x="46" y="141"/>
                  <a:pt x="39" y="144"/>
                </a:cubicBezTo>
                <a:cubicBezTo>
                  <a:pt x="33" y="147"/>
                  <a:pt x="32" y="153"/>
                  <a:pt x="35" y="159"/>
                </a:cubicBezTo>
                <a:cubicBezTo>
                  <a:pt x="35" y="160"/>
                  <a:pt x="35" y="161"/>
                  <a:pt x="36" y="164"/>
                </a:cubicBezTo>
                <a:cubicBezTo>
                  <a:pt x="24" y="155"/>
                  <a:pt x="13" y="147"/>
                  <a:pt x="4" y="139"/>
                </a:cubicBezTo>
                <a:cubicBezTo>
                  <a:pt x="1" y="137"/>
                  <a:pt x="1" y="132"/>
                  <a:pt x="1" y="129"/>
                </a:cubicBezTo>
                <a:cubicBezTo>
                  <a:pt x="0" y="80"/>
                  <a:pt x="21" y="41"/>
                  <a:pt x="58" y="11"/>
                </a:cubicBezTo>
                <a:cubicBezTo>
                  <a:pt x="72" y="0"/>
                  <a:pt x="83" y="0"/>
                  <a:pt x="97" y="12"/>
                </a:cubicBezTo>
                <a:cubicBezTo>
                  <a:pt x="132" y="39"/>
                  <a:pt x="151" y="76"/>
                  <a:pt x="154" y="120"/>
                </a:cubicBezTo>
                <a:cubicBezTo>
                  <a:pt x="155" y="127"/>
                  <a:pt x="153" y="132"/>
                  <a:pt x="147" y="136"/>
                </a:cubicBezTo>
                <a:cubicBezTo>
                  <a:pt x="138" y="143"/>
                  <a:pt x="129" y="151"/>
                  <a:pt x="120" y="158"/>
                </a:cubicBezTo>
                <a:close/>
                <a:moveTo>
                  <a:pt x="8" y="114"/>
                </a:moveTo>
                <a:cubicBezTo>
                  <a:pt x="11" y="118"/>
                  <a:pt x="13" y="121"/>
                  <a:pt x="16" y="124"/>
                </a:cubicBezTo>
                <a:cubicBezTo>
                  <a:pt x="18" y="121"/>
                  <a:pt x="21" y="119"/>
                  <a:pt x="22" y="115"/>
                </a:cubicBezTo>
                <a:cubicBezTo>
                  <a:pt x="27" y="101"/>
                  <a:pt x="31" y="87"/>
                  <a:pt x="34" y="72"/>
                </a:cubicBezTo>
                <a:cubicBezTo>
                  <a:pt x="35" y="69"/>
                  <a:pt x="34" y="65"/>
                  <a:pt x="33" y="61"/>
                </a:cubicBezTo>
                <a:cubicBezTo>
                  <a:pt x="30" y="63"/>
                  <a:pt x="25" y="64"/>
                  <a:pt x="24" y="67"/>
                </a:cubicBezTo>
                <a:cubicBezTo>
                  <a:pt x="18" y="82"/>
                  <a:pt x="14" y="98"/>
                  <a:pt x="8" y="114"/>
                </a:cubicBezTo>
                <a:close/>
                <a:moveTo>
                  <a:pt x="38" y="59"/>
                </a:moveTo>
                <a:cubicBezTo>
                  <a:pt x="41" y="57"/>
                  <a:pt x="43" y="57"/>
                  <a:pt x="43" y="56"/>
                </a:cubicBezTo>
                <a:cubicBezTo>
                  <a:pt x="49" y="49"/>
                  <a:pt x="55" y="42"/>
                  <a:pt x="61" y="35"/>
                </a:cubicBezTo>
                <a:cubicBezTo>
                  <a:pt x="62" y="34"/>
                  <a:pt x="62" y="30"/>
                  <a:pt x="61" y="29"/>
                </a:cubicBezTo>
                <a:cubicBezTo>
                  <a:pt x="60" y="27"/>
                  <a:pt x="55" y="26"/>
                  <a:pt x="55" y="27"/>
                </a:cubicBezTo>
                <a:cubicBezTo>
                  <a:pt x="48" y="35"/>
                  <a:pt x="41" y="42"/>
                  <a:pt x="34" y="51"/>
                </a:cubicBezTo>
                <a:cubicBezTo>
                  <a:pt x="33" y="52"/>
                  <a:pt x="37" y="56"/>
                  <a:pt x="38" y="5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7"/>
          <p:cNvSpPr>
            <a:spLocks/>
          </p:cNvSpPr>
          <p:nvPr/>
        </p:nvSpPr>
        <p:spPr bwMode="auto">
          <a:xfrm>
            <a:off x="6652128" y="3744191"/>
            <a:ext cx="270514" cy="219116"/>
          </a:xfrm>
          <a:custGeom>
            <a:avLst/>
            <a:gdLst>
              <a:gd name="T0" fmla="*/ 1 w 169"/>
              <a:gd name="T1" fmla="*/ 0 h 136"/>
              <a:gd name="T2" fmla="*/ 164 w 169"/>
              <a:gd name="T3" fmla="*/ 0 h 136"/>
              <a:gd name="T4" fmla="*/ 99 w 169"/>
              <a:gd name="T5" fmla="*/ 82 h 136"/>
              <a:gd name="T6" fmla="*/ 103 w 169"/>
              <a:gd name="T7" fmla="*/ 98 h 136"/>
              <a:gd name="T8" fmla="*/ 110 w 169"/>
              <a:gd name="T9" fmla="*/ 104 h 136"/>
              <a:gd name="T10" fmla="*/ 127 w 169"/>
              <a:gd name="T11" fmla="*/ 121 h 136"/>
              <a:gd name="T12" fmla="*/ 108 w 169"/>
              <a:gd name="T13" fmla="*/ 136 h 136"/>
              <a:gd name="T14" fmla="*/ 57 w 169"/>
              <a:gd name="T15" fmla="*/ 136 h 136"/>
              <a:gd name="T16" fmla="*/ 39 w 169"/>
              <a:gd name="T17" fmla="*/ 120 h 136"/>
              <a:gd name="T18" fmla="*/ 56 w 169"/>
              <a:gd name="T19" fmla="*/ 104 h 136"/>
              <a:gd name="T20" fmla="*/ 66 w 169"/>
              <a:gd name="T21" fmla="*/ 87 h 136"/>
              <a:gd name="T22" fmla="*/ 59 w 169"/>
              <a:gd name="T23" fmla="*/ 78 h 136"/>
              <a:gd name="T24" fmla="*/ 1 w 169"/>
              <a:gd name="T25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9" h="136">
                <a:moveTo>
                  <a:pt x="1" y="0"/>
                </a:moveTo>
                <a:cubicBezTo>
                  <a:pt x="56" y="0"/>
                  <a:pt x="110" y="0"/>
                  <a:pt x="164" y="0"/>
                </a:cubicBezTo>
                <a:cubicBezTo>
                  <a:pt x="169" y="32"/>
                  <a:pt x="146" y="61"/>
                  <a:pt x="99" y="82"/>
                </a:cubicBezTo>
                <a:cubicBezTo>
                  <a:pt x="100" y="87"/>
                  <a:pt x="101" y="93"/>
                  <a:pt x="103" y="98"/>
                </a:cubicBezTo>
                <a:cubicBezTo>
                  <a:pt x="104" y="101"/>
                  <a:pt x="107" y="104"/>
                  <a:pt x="110" y="104"/>
                </a:cubicBezTo>
                <a:cubicBezTo>
                  <a:pt x="121" y="106"/>
                  <a:pt x="127" y="112"/>
                  <a:pt x="127" y="121"/>
                </a:cubicBezTo>
                <a:cubicBezTo>
                  <a:pt x="126" y="130"/>
                  <a:pt x="119" y="136"/>
                  <a:pt x="108" y="136"/>
                </a:cubicBezTo>
                <a:cubicBezTo>
                  <a:pt x="91" y="136"/>
                  <a:pt x="74" y="136"/>
                  <a:pt x="57" y="136"/>
                </a:cubicBezTo>
                <a:cubicBezTo>
                  <a:pt x="46" y="136"/>
                  <a:pt x="39" y="129"/>
                  <a:pt x="39" y="120"/>
                </a:cubicBezTo>
                <a:cubicBezTo>
                  <a:pt x="39" y="111"/>
                  <a:pt x="45" y="105"/>
                  <a:pt x="56" y="104"/>
                </a:cubicBezTo>
                <a:cubicBezTo>
                  <a:pt x="67" y="103"/>
                  <a:pt x="63" y="93"/>
                  <a:pt x="66" y="87"/>
                </a:cubicBezTo>
                <a:cubicBezTo>
                  <a:pt x="68" y="81"/>
                  <a:pt x="64" y="80"/>
                  <a:pt x="59" y="78"/>
                </a:cubicBezTo>
                <a:cubicBezTo>
                  <a:pt x="24" y="67"/>
                  <a:pt x="0" y="35"/>
                  <a:pt x="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8"/>
          <p:cNvSpPr>
            <a:spLocks noEditPoints="1"/>
          </p:cNvSpPr>
          <p:nvPr/>
        </p:nvSpPr>
        <p:spPr bwMode="auto">
          <a:xfrm>
            <a:off x="6668359" y="3521694"/>
            <a:ext cx="240081" cy="206266"/>
          </a:xfrm>
          <a:custGeom>
            <a:avLst/>
            <a:gdLst>
              <a:gd name="T0" fmla="*/ 73 w 150"/>
              <a:gd name="T1" fmla="*/ 128 h 128"/>
              <a:gd name="T2" fmla="*/ 10 w 150"/>
              <a:gd name="T3" fmla="*/ 128 h 128"/>
              <a:gd name="T4" fmla="*/ 1 w 150"/>
              <a:gd name="T5" fmla="*/ 119 h 128"/>
              <a:gd name="T6" fmla="*/ 57 w 150"/>
              <a:gd name="T7" fmla="*/ 7 h 128"/>
              <a:gd name="T8" fmla="*/ 87 w 150"/>
              <a:gd name="T9" fmla="*/ 6 h 128"/>
              <a:gd name="T10" fmla="*/ 145 w 150"/>
              <a:gd name="T11" fmla="*/ 121 h 128"/>
              <a:gd name="T12" fmla="*/ 136 w 150"/>
              <a:gd name="T13" fmla="*/ 128 h 128"/>
              <a:gd name="T14" fmla="*/ 73 w 150"/>
              <a:gd name="T15" fmla="*/ 128 h 128"/>
              <a:gd name="T16" fmla="*/ 8 w 150"/>
              <a:gd name="T17" fmla="*/ 104 h 128"/>
              <a:gd name="T18" fmla="*/ 15 w 150"/>
              <a:gd name="T19" fmla="*/ 115 h 128"/>
              <a:gd name="T20" fmla="*/ 22 w 150"/>
              <a:gd name="T21" fmla="*/ 105 h 128"/>
              <a:gd name="T22" fmla="*/ 32 w 150"/>
              <a:gd name="T23" fmla="*/ 67 h 128"/>
              <a:gd name="T24" fmla="*/ 32 w 150"/>
              <a:gd name="T25" fmla="*/ 56 h 128"/>
              <a:gd name="T26" fmla="*/ 22 w 150"/>
              <a:gd name="T27" fmla="*/ 62 h 128"/>
              <a:gd name="T28" fmla="*/ 8 w 150"/>
              <a:gd name="T29" fmla="*/ 104 h 128"/>
              <a:gd name="T30" fmla="*/ 35 w 150"/>
              <a:gd name="T31" fmla="*/ 54 h 128"/>
              <a:gd name="T32" fmla="*/ 40 w 150"/>
              <a:gd name="T33" fmla="*/ 52 h 128"/>
              <a:gd name="T34" fmla="*/ 58 w 150"/>
              <a:gd name="T35" fmla="*/ 31 h 128"/>
              <a:gd name="T36" fmla="*/ 57 w 150"/>
              <a:gd name="T37" fmla="*/ 25 h 128"/>
              <a:gd name="T38" fmla="*/ 50 w 150"/>
              <a:gd name="T39" fmla="*/ 24 h 128"/>
              <a:gd name="T40" fmla="*/ 33 w 150"/>
              <a:gd name="T41" fmla="*/ 44 h 128"/>
              <a:gd name="T42" fmla="*/ 35 w 150"/>
              <a:gd name="T43" fmla="*/ 5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50" h="128">
                <a:moveTo>
                  <a:pt x="73" y="128"/>
                </a:moveTo>
                <a:cubicBezTo>
                  <a:pt x="52" y="128"/>
                  <a:pt x="31" y="128"/>
                  <a:pt x="10" y="128"/>
                </a:cubicBezTo>
                <a:cubicBezTo>
                  <a:pt x="3" y="128"/>
                  <a:pt x="1" y="126"/>
                  <a:pt x="1" y="119"/>
                </a:cubicBezTo>
                <a:cubicBezTo>
                  <a:pt x="0" y="72"/>
                  <a:pt x="20" y="36"/>
                  <a:pt x="57" y="7"/>
                </a:cubicBezTo>
                <a:cubicBezTo>
                  <a:pt x="66" y="0"/>
                  <a:pt x="77" y="0"/>
                  <a:pt x="87" y="6"/>
                </a:cubicBezTo>
                <a:cubicBezTo>
                  <a:pt x="120" y="25"/>
                  <a:pt x="150" y="84"/>
                  <a:pt x="145" y="121"/>
                </a:cubicBezTo>
                <a:cubicBezTo>
                  <a:pt x="144" y="128"/>
                  <a:pt x="141" y="128"/>
                  <a:pt x="136" y="128"/>
                </a:cubicBezTo>
                <a:cubicBezTo>
                  <a:pt x="115" y="128"/>
                  <a:pt x="94" y="128"/>
                  <a:pt x="73" y="128"/>
                </a:cubicBezTo>
                <a:close/>
                <a:moveTo>
                  <a:pt x="8" y="104"/>
                </a:moveTo>
                <a:cubicBezTo>
                  <a:pt x="10" y="109"/>
                  <a:pt x="12" y="114"/>
                  <a:pt x="15" y="115"/>
                </a:cubicBezTo>
                <a:cubicBezTo>
                  <a:pt x="23" y="117"/>
                  <a:pt x="21" y="109"/>
                  <a:pt x="22" y="105"/>
                </a:cubicBezTo>
                <a:cubicBezTo>
                  <a:pt x="25" y="92"/>
                  <a:pt x="29" y="80"/>
                  <a:pt x="32" y="67"/>
                </a:cubicBezTo>
                <a:cubicBezTo>
                  <a:pt x="33" y="64"/>
                  <a:pt x="32" y="60"/>
                  <a:pt x="32" y="56"/>
                </a:cubicBezTo>
                <a:cubicBezTo>
                  <a:pt x="29" y="58"/>
                  <a:pt x="24" y="59"/>
                  <a:pt x="22" y="62"/>
                </a:cubicBezTo>
                <a:cubicBezTo>
                  <a:pt x="17" y="75"/>
                  <a:pt x="13" y="89"/>
                  <a:pt x="8" y="104"/>
                </a:cubicBezTo>
                <a:close/>
                <a:moveTo>
                  <a:pt x="35" y="54"/>
                </a:moveTo>
                <a:cubicBezTo>
                  <a:pt x="38" y="53"/>
                  <a:pt x="39" y="53"/>
                  <a:pt x="40" y="52"/>
                </a:cubicBezTo>
                <a:cubicBezTo>
                  <a:pt x="46" y="45"/>
                  <a:pt x="53" y="38"/>
                  <a:pt x="58" y="31"/>
                </a:cubicBezTo>
                <a:cubicBezTo>
                  <a:pt x="59" y="29"/>
                  <a:pt x="58" y="25"/>
                  <a:pt x="57" y="25"/>
                </a:cubicBezTo>
                <a:cubicBezTo>
                  <a:pt x="55" y="24"/>
                  <a:pt x="51" y="23"/>
                  <a:pt x="50" y="24"/>
                </a:cubicBezTo>
                <a:cubicBezTo>
                  <a:pt x="44" y="31"/>
                  <a:pt x="38" y="37"/>
                  <a:pt x="33" y="44"/>
                </a:cubicBezTo>
                <a:cubicBezTo>
                  <a:pt x="32" y="46"/>
                  <a:pt x="34" y="50"/>
                  <a:pt x="35" y="5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9"/>
          <p:cNvSpPr>
            <a:spLocks/>
          </p:cNvSpPr>
          <p:nvPr/>
        </p:nvSpPr>
        <p:spPr bwMode="auto">
          <a:xfrm>
            <a:off x="4828993" y="3799508"/>
            <a:ext cx="369251" cy="153516"/>
          </a:xfrm>
          <a:custGeom>
            <a:avLst/>
            <a:gdLst>
              <a:gd name="T0" fmla="*/ 13 w 231"/>
              <a:gd name="T1" fmla="*/ 33 h 95"/>
              <a:gd name="T2" fmla="*/ 35 w 231"/>
              <a:gd name="T3" fmla="*/ 43 h 95"/>
              <a:gd name="T4" fmla="*/ 13 w 231"/>
              <a:gd name="T5" fmla="*/ 4 h 95"/>
              <a:gd name="T6" fmla="*/ 14 w 231"/>
              <a:gd name="T7" fmla="*/ 3 h 95"/>
              <a:gd name="T8" fmla="*/ 52 w 231"/>
              <a:gd name="T9" fmla="*/ 45 h 95"/>
              <a:gd name="T10" fmla="*/ 55 w 231"/>
              <a:gd name="T11" fmla="*/ 43 h 95"/>
              <a:gd name="T12" fmla="*/ 48 w 231"/>
              <a:gd name="T13" fmla="*/ 32 h 95"/>
              <a:gd name="T14" fmla="*/ 39 w 231"/>
              <a:gd name="T15" fmla="*/ 22 h 95"/>
              <a:gd name="T16" fmla="*/ 98 w 231"/>
              <a:gd name="T17" fmla="*/ 58 h 95"/>
              <a:gd name="T18" fmla="*/ 100 w 231"/>
              <a:gd name="T19" fmla="*/ 56 h 95"/>
              <a:gd name="T20" fmla="*/ 85 w 231"/>
              <a:gd name="T21" fmla="*/ 31 h 95"/>
              <a:gd name="T22" fmla="*/ 86 w 231"/>
              <a:gd name="T23" fmla="*/ 31 h 95"/>
              <a:gd name="T24" fmla="*/ 109 w 231"/>
              <a:gd name="T25" fmla="*/ 50 h 95"/>
              <a:gd name="T26" fmla="*/ 134 w 231"/>
              <a:gd name="T27" fmla="*/ 46 h 95"/>
              <a:gd name="T28" fmla="*/ 142 w 231"/>
              <a:gd name="T29" fmla="*/ 37 h 95"/>
              <a:gd name="T30" fmla="*/ 138 w 231"/>
              <a:gd name="T31" fmla="*/ 49 h 95"/>
              <a:gd name="T32" fmla="*/ 185 w 231"/>
              <a:gd name="T33" fmla="*/ 19 h 95"/>
              <a:gd name="T34" fmla="*/ 158 w 231"/>
              <a:gd name="T35" fmla="*/ 47 h 95"/>
              <a:gd name="T36" fmla="*/ 189 w 231"/>
              <a:gd name="T37" fmla="*/ 27 h 95"/>
              <a:gd name="T38" fmla="*/ 219 w 231"/>
              <a:gd name="T39" fmla="*/ 2 h 95"/>
              <a:gd name="T40" fmla="*/ 217 w 231"/>
              <a:gd name="T41" fmla="*/ 0 h 95"/>
              <a:gd name="T42" fmla="*/ 194 w 231"/>
              <a:gd name="T43" fmla="*/ 34 h 95"/>
              <a:gd name="T44" fmla="*/ 214 w 231"/>
              <a:gd name="T45" fmla="*/ 28 h 95"/>
              <a:gd name="T46" fmla="*/ 215 w 231"/>
              <a:gd name="T47" fmla="*/ 32 h 95"/>
              <a:gd name="T48" fmla="*/ 168 w 231"/>
              <a:gd name="T49" fmla="*/ 59 h 95"/>
              <a:gd name="T50" fmla="*/ 231 w 231"/>
              <a:gd name="T51" fmla="*/ 26 h 95"/>
              <a:gd name="T52" fmla="*/ 200 w 231"/>
              <a:gd name="T53" fmla="*/ 55 h 95"/>
              <a:gd name="T54" fmla="*/ 218 w 231"/>
              <a:gd name="T55" fmla="*/ 51 h 95"/>
              <a:gd name="T56" fmla="*/ 218 w 231"/>
              <a:gd name="T57" fmla="*/ 53 h 95"/>
              <a:gd name="T58" fmla="*/ 171 w 231"/>
              <a:gd name="T59" fmla="*/ 72 h 95"/>
              <a:gd name="T60" fmla="*/ 171 w 231"/>
              <a:gd name="T61" fmla="*/ 74 h 95"/>
              <a:gd name="T62" fmla="*/ 199 w 231"/>
              <a:gd name="T63" fmla="*/ 74 h 95"/>
              <a:gd name="T64" fmla="*/ 25 w 231"/>
              <a:gd name="T65" fmla="*/ 71 h 95"/>
              <a:gd name="T66" fmla="*/ 40 w 231"/>
              <a:gd name="T67" fmla="*/ 71 h 95"/>
              <a:gd name="T68" fmla="*/ 41 w 231"/>
              <a:gd name="T69" fmla="*/ 70 h 95"/>
              <a:gd name="T70" fmla="*/ 5 w 231"/>
              <a:gd name="T71" fmla="*/ 56 h 95"/>
              <a:gd name="T72" fmla="*/ 6 w 231"/>
              <a:gd name="T73" fmla="*/ 54 h 95"/>
              <a:gd name="T74" fmla="*/ 22 w 231"/>
              <a:gd name="T75" fmla="*/ 58 h 95"/>
              <a:gd name="T76" fmla="*/ 0 w 231"/>
              <a:gd name="T77" fmla="*/ 33 h 95"/>
              <a:gd name="T78" fmla="*/ 54 w 231"/>
              <a:gd name="T79" fmla="*/ 65 h 95"/>
              <a:gd name="T80" fmla="*/ 56 w 231"/>
              <a:gd name="T81" fmla="*/ 62 h 95"/>
              <a:gd name="T82" fmla="*/ 12 w 231"/>
              <a:gd name="T83" fmla="*/ 36 h 95"/>
              <a:gd name="T84" fmla="*/ 13 w 231"/>
              <a:gd name="T85" fmla="*/ 33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31" h="95">
                <a:moveTo>
                  <a:pt x="13" y="33"/>
                </a:moveTo>
                <a:cubicBezTo>
                  <a:pt x="20" y="36"/>
                  <a:pt x="27" y="39"/>
                  <a:pt x="35" y="43"/>
                </a:cubicBezTo>
                <a:cubicBezTo>
                  <a:pt x="27" y="29"/>
                  <a:pt x="20" y="16"/>
                  <a:pt x="13" y="4"/>
                </a:cubicBezTo>
                <a:cubicBezTo>
                  <a:pt x="13" y="4"/>
                  <a:pt x="14" y="4"/>
                  <a:pt x="14" y="3"/>
                </a:cubicBezTo>
                <a:cubicBezTo>
                  <a:pt x="27" y="17"/>
                  <a:pt x="39" y="31"/>
                  <a:pt x="52" y="45"/>
                </a:cubicBezTo>
                <a:cubicBezTo>
                  <a:pt x="53" y="44"/>
                  <a:pt x="54" y="44"/>
                  <a:pt x="55" y="43"/>
                </a:cubicBezTo>
                <a:cubicBezTo>
                  <a:pt x="53" y="39"/>
                  <a:pt x="51" y="35"/>
                  <a:pt x="48" y="32"/>
                </a:cubicBezTo>
                <a:cubicBezTo>
                  <a:pt x="46" y="28"/>
                  <a:pt x="42" y="25"/>
                  <a:pt x="39" y="22"/>
                </a:cubicBezTo>
                <a:cubicBezTo>
                  <a:pt x="59" y="34"/>
                  <a:pt x="78" y="46"/>
                  <a:pt x="98" y="58"/>
                </a:cubicBezTo>
                <a:cubicBezTo>
                  <a:pt x="98" y="57"/>
                  <a:pt x="99" y="56"/>
                  <a:pt x="100" y="56"/>
                </a:cubicBezTo>
                <a:cubicBezTo>
                  <a:pt x="95" y="48"/>
                  <a:pt x="90" y="39"/>
                  <a:pt x="85" y="31"/>
                </a:cubicBezTo>
                <a:cubicBezTo>
                  <a:pt x="85" y="31"/>
                  <a:pt x="85" y="31"/>
                  <a:pt x="86" y="31"/>
                </a:cubicBezTo>
                <a:cubicBezTo>
                  <a:pt x="93" y="37"/>
                  <a:pt x="101" y="44"/>
                  <a:pt x="109" y="50"/>
                </a:cubicBezTo>
                <a:cubicBezTo>
                  <a:pt x="121" y="58"/>
                  <a:pt x="123" y="57"/>
                  <a:pt x="134" y="46"/>
                </a:cubicBezTo>
                <a:cubicBezTo>
                  <a:pt x="136" y="44"/>
                  <a:pt x="138" y="41"/>
                  <a:pt x="142" y="37"/>
                </a:cubicBezTo>
                <a:cubicBezTo>
                  <a:pt x="141" y="42"/>
                  <a:pt x="140" y="44"/>
                  <a:pt x="138" y="49"/>
                </a:cubicBezTo>
                <a:cubicBezTo>
                  <a:pt x="154" y="39"/>
                  <a:pt x="168" y="30"/>
                  <a:pt x="185" y="19"/>
                </a:cubicBezTo>
                <a:cubicBezTo>
                  <a:pt x="174" y="30"/>
                  <a:pt x="166" y="39"/>
                  <a:pt x="158" y="47"/>
                </a:cubicBezTo>
                <a:cubicBezTo>
                  <a:pt x="166" y="46"/>
                  <a:pt x="172" y="42"/>
                  <a:pt x="189" y="27"/>
                </a:cubicBezTo>
                <a:cubicBezTo>
                  <a:pt x="199" y="18"/>
                  <a:pt x="209" y="10"/>
                  <a:pt x="219" y="2"/>
                </a:cubicBezTo>
                <a:cubicBezTo>
                  <a:pt x="219" y="1"/>
                  <a:pt x="218" y="0"/>
                  <a:pt x="217" y="0"/>
                </a:cubicBezTo>
                <a:cubicBezTo>
                  <a:pt x="210" y="11"/>
                  <a:pt x="202" y="22"/>
                  <a:pt x="194" y="34"/>
                </a:cubicBezTo>
                <a:cubicBezTo>
                  <a:pt x="201" y="32"/>
                  <a:pt x="207" y="30"/>
                  <a:pt x="214" y="28"/>
                </a:cubicBezTo>
                <a:cubicBezTo>
                  <a:pt x="214" y="29"/>
                  <a:pt x="215" y="30"/>
                  <a:pt x="215" y="32"/>
                </a:cubicBezTo>
                <a:cubicBezTo>
                  <a:pt x="199" y="41"/>
                  <a:pt x="184" y="50"/>
                  <a:pt x="168" y="59"/>
                </a:cubicBezTo>
                <a:cubicBezTo>
                  <a:pt x="191" y="52"/>
                  <a:pt x="211" y="39"/>
                  <a:pt x="231" y="26"/>
                </a:cubicBezTo>
                <a:cubicBezTo>
                  <a:pt x="221" y="35"/>
                  <a:pt x="211" y="44"/>
                  <a:pt x="200" y="55"/>
                </a:cubicBezTo>
                <a:cubicBezTo>
                  <a:pt x="207" y="54"/>
                  <a:pt x="212" y="53"/>
                  <a:pt x="218" y="51"/>
                </a:cubicBezTo>
                <a:cubicBezTo>
                  <a:pt x="218" y="52"/>
                  <a:pt x="218" y="53"/>
                  <a:pt x="218" y="53"/>
                </a:cubicBezTo>
                <a:cubicBezTo>
                  <a:pt x="202" y="59"/>
                  <a:pt x="187" y="66"/>
                  <a:pt x="171" y="72"/>
                </a:cubicBezTo>
                <a:cubicBezTo>
                  <a:pt x="171" y="72"/>
                  <a:pt x="171" y="73"/>
                  <a:pt x="171" y="74"/>
                </a:cubicBezTo>
                <a:cubicBezTo>
                  <a:pt x="181" y="74"/>
                  <a:pt x="190" y="74"/>
                  <a:pt x="199" y="74"/>
                </a:cubicBezTo>
                <a:cubicBezTo>
                  <a:pt x="141" y="92"/>
                  <a:pt x="84" y="95"/>
                  <a:pt x="25" y="71"/>
                </a:cubicBezTo>
                <a:cubicBezTo>
                  <a:pt x="31" y="71"/>
                  <a:pt x="36" y="71"/>
                  <a:pt x="40" y="71"/>
                </a:cubicBezTo>
                <a:cubicBezTo>
                  <a:pt x="40" y="71"/>
                  <a:pt x="41" y="70"/>
                  <a:pt x="41" y="70"/>
                </a:cubicBezTo>
                <a:cubicBezTo>
                  <a:pt x="29" y="65"/>
                  <a:pt x="17" y="60"/>
                  <a:pt x="5" y="56"/>
                </a:cubicBezTo>
                <a:cubicBezTo>
                  <a:pt x="5" y="55"/>
                  <a:pt x="6" y="54"/>
                  <a:pt x="6" y="54"/>
                </a:cubicBezTo>
                <a:cubicBezTo>
                  <a:pt x="11" y="55"/>
                  <a:pt x="16" y="56"/>
                  <a:pt x="22" y="58"/>
                </a:cubicBezTo>
                <a:cubicBezTo>
                  <a:pt x="13" y="48"/>
                  <a:pt x="5" y="39"/>
                  <a:pt x="0" y="33"/>
                </a:cubicBezTo>
                <a:cubicBezTo>
                  <a:pt x="16" y="42"/>
                  <a:pt x="35" y="54"/>
                  <a:pt x="54" y="65"/>
                </a:cubicBezTo>
                <a:cubicBezTo>
                  <a:pt x="55" y="64"/>
                  <a:pt x="56" y="63"/>
                  <a:pt x="56" y="62"/>
                </a:cubicBezTo>
                <a:cubicBezTo>
                  <a:pt x="41" y="53"/>
                  <a:pt x="26" y="44"/>
                  <a:pt x="12" y="36"/>
                </a:cubicBezTo>
                <a:cubicBezTo>
                  <a:pt x="12" y="35"/>
                  <a:pt x="13" y="34"/>
                  <a:pt x="13" y="3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10"/>
          <p:cNvSpPr>
            <a:spLocks noEditPoints="1"/>
          </p:cNvSpPr>
          <p:nvPr/>
        </p:nvSpPr>
        <p:spPr bwMode="auto">
          <a:xfrm>
            <a:off x="3025765" y="3621153"/>
            <a:ext cx="421325" cy="358430"/>
          </a:xfrm>
          <a:custGeom>
            <a:avLst/>
            <a:gdLst>
              <a:gd name="T0" fmla="*/ 155 w 263"/>
              <a:gd name="T1" fmla="*/ 2 h 222"/>
              <a:gd name="T2" fmla="*/ 189 w 263"/>
              <a:gd name="T3" fmla="*/ 2 h 222"/>
              <a:gd name="T4" fmla="*/ 257 w 263"/>
              <a:gd name="T5" fmla="*/ 65 h 222"/>
              <a:gd name="T6" fmla="*/ 215 w 263"/>
              <a:gd name="T7" fmla="*/ 151 h 222"/>
              <a:gd name="T8" fmla="*/ 182 w 263"/>
              <a:gd name="T9" fmla="*/ 177 h 222"/>
              <a:gd name="T10" fmla="*/ 66 w 263"/>
              <a:gd name="T11" fmla="*/ 206 h 222"/>
              <a:gd name="T12" fmla="*/ 1 w 263"/>
              <a:gd name="T13" fmla="*/ 107 h 222"/>
              <a:gd name="T14" fmla="*/ 81 w 263"/>
              <a:gd name="T15" fmla="*/ 10 h 222"/>
              <a:gd name="T16" fmla="*/ 110 w 263"/>
              <a:gd name="T17" fmla="*/ 4 h 222"/>
              <a:gd name="T18" fmla="*/ 155 w 263"/>
              <a:gd name="T19" fmla="*/ 0 h 222"/>
              <a:gd name="T20" fmla="*/ 155 w 263"/>
              <a:gd name="T21" fmla="*/ 2 h 222"/>
              <a:gd name="T22" fmla="*/ 157 w 263"/>
              <a:gd name="T23" fmla="*/ 8 h 222"/>
              <a:gd name="T24" fmla="*/ 80 w 263"/>
              <a:gd name="T25" fmla="*/ 20 h 222"/>
              <a:gd name="T26" fmla="*/ 10 w 263"/>
              <a:gd name="T27" fmla="*/ 104 h 222"/>
              <a:gd name="T28" fmla="*/ 71 w 263"/>
              <a:gd name="T29" fmla="*/ 199 h 222"/>
              <a:gd name="T30" fmla="*/ 178 w 263"/>
              <a:gd name="T31" fmla="*/ 169 h 222"/>
              <a:gd name="T32" fmla="*/ 209 w 263"/>
              <a:gd name="T33" fmla="*/ 145 h 222"/>
              <a:gd name="T34" fmla="*/ 250 w 263"/>
              <a:gd name="T35" fmla="*/ 75 h 222"/>
              <a:gd name="T36" fmla="*/ 200 w 263"/>
              <a:gd name="T37" fmla="*/ 13 h 222"/>
              <a:gd name="T38" fmla="*/ 157 w 263"/>
              <a:gd name="T39" fmla="*/ 8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63" h="222">
                <a:moveTo>
                  <a:pt x="155" y="2"/>
                </a:moveTo>
                <a:cubicBezTo>
                  <a:pt x="166" y="2"/>
                  <a:pt x="178" y="0"/>
                  <a:pt x="189" y="2"/>
                </a:cubicBezTo>
                <a:cubicBezTo>
                  <a:pt x="224" y="6"/>
                  <a:pt x="252" y="33"/>
                  <a:pt x="257" y="65"/>
                </a:cubicBezTo>
                <a:cubicBezTo>
                  <a:pt x="263" y="102"/>
                  <a:pt x="247" y="135"/>
                  <a:pt x="215" y="151"/>
                </a:cubicBezTo>
                <a:cubicBezTo>
                  <a:pt x="201" y="158"/>
                  <a:pt x="191" y="166"/>
                  <a:pt x="182" y="177"/>
                </a:cubicBezTo>
                <a:cubicBezTo>
                  <a:pt x="154" y="211"/>
                  <a:pt x="107" y="222"/>
                  <a:pt x="66" y="206"/>
                </a:cubicBezTo>
                <a:cubicBezTo>
                  <a:pt x="26" y="190"/>
                  <a:pt x="0" y="151"/>
                  <a:pt x="1" y="107"/>
                </a:cubicBezTo>
                <a:cubicBezTo>
                  <a:pt x="2" y="61"/>
                  <a:pt x="35" y="21"/>
                  <a:pt x="81" y="10"/>
                </a:cubicBezTo>
                <a:cubicBezTo>
                  <a:pt x="91" y="8"/>
                  <a:pt x="101" y="6"/>
                  <a:pt x="110" y="4"/>
                </a:cubicBezTo>
                <a:cubicBezTo>
                  <a:pt x="125" y="3"/>
                  <a:pt x="140" y="2"/>
                  <a:pt x="155" y="0"/>
                </a:cubicBezTo>
                <a:cubicBezTo>
                  <a:pt x="155" y="1"/>
                  <a:pt x="155" y="1"/>
                  <a:pt x="155" y="2"/>
                </a:cubicBezTo>
                <a:close/>
                <a:moveTo>
                  <a:pt x="157" y="8"/>
                </a:moveTo>
                <a:cubicBezTo>
                  <a:pt x="134" y="11"/>
                  <a:pt x="107" y="13"/>
                  <a:pt x="80" y="20"/>
                </a:cubicBezTo>
                <a:cubicBezTo>
                  <a:pt x="40" y="29"/>
                  <a:pt x="12" y="64"/>
                  <a:pt x="10" y="104"/>
                </a:cubicBezTo>
                <a:cubicBezTo>
                  <a:pt x="8" y="147"/>
                  <a:pt x="32" y="184"/>
                  <a:pt x="71" y="199"/>
                </a:cubicBezTo>
                <a:cubicBezTo>
                  <a:pt x="109" y="213"/>
                  <a:pt x="152" y="202"/>
                  <a:pt x="178" y="169"/>
                </a:cubicBezTo>
                <a:cubicBezTo>
                  <a:pt x="186" y="158"/>
                  <a:pt x="196" y="150"/>
                  <a:pt x="209" y="145"/>
                </a:cubicBezTo>
                <a:cubicBezTo>
                  <a:pt x="236" y="132"/>
                  <a:pt x="252" y="104"/>
                  <a:pt x="250" y="75"/>
                </a:cubicBezTo>
                <a:cubicBezTo>
                  <a:pt x="248" y="46"/>
                  <a:pt x="228" y="20"/>
                  <a:pt x="200" y="13"/>
                </a:cubicBezTo>
                <a:cubicBezTo>
                  <a:pt x="187" y="10"/>
                  <a:pt x="174" y="10"/>
                  <a:pt x="157" y="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11"/>
          <p:cNvSpPr>
            <a:spLocks noEditPoints="1"/>
          </p:cNvSpPr>
          <p:nvPr/>
        </p:nvSpPr>
        <p:spPr bwMode="auto">
          <a:xfrm>
            <a:off x="3139381" y="3711775"/>
            <a:ext cx="147430" cy="148106"/>
          </a:xfrm>
          <a:custGeom>
            <a:avLst/>
            <a:gdLst>
              <a:gd name="T0" fmla="*/ 46 w 92"/>
              <a:gd name="T1" fmla="*/ 0 h 92"/>
              <a:gd name="T2" fmla="*/ 92 w 92"/>
              <a:gd name="T3" fmla="*/ 46 h 92"/>
              <a:gd name="T4" fmla="*/ 46 w 92"/>
              <a:gd name="T5" fmla="*/ 92 h 92"/>
              <a:gd name="T6" fmla="*/ 0 w 92"/>
              <a:gd name="T7" fmla="*/ 46 h 92"/>
              <a:gd name="T8" fmla="*/ 46 w 92"/>
              <a:gd name="T9" fmla="*/ 0 h 92"/>
              <a:gd name="T10" fmla="*/ 4 w 92"/>
              <a:gd name="T11" fmla="*/ 45 h 92"/>
              <a:gd name="T12" fmla="*/ 12 w 92"/>
              <a:gd name="T13" fmla="*/ 65 h 92"/>
              <a:gd name="T14" fmla="*/ 20 w 92"/>
              <a:gd name="T15" fmla="*/ 69 h 92"/>
              <a:gd name="T16" fmla="*/ 21 w 92"/>
              <a:gd name="T17" fmla="*/ 60 h 92"/>
              <a:gd name="T18" fmla="*/ 29 w 92"/>
              <a:gd name="T19" fmla="*/ 24 h 92"/>
              <a:gd name="T20" fmla="*/ 32 w 92"/>
              <a:gd name="T21" fmla="*/ 15 h 92"/>
              <a:gd name="T22" fmla="*/ 22 w 92"/>
              <a:gd name="T23" fmla="*/ 15 h 92"/>
              <a:gd name="T24" fmla="*/ 4 w 92"/>
              <a:gd name="T25" fmla="*/ 45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2" h="92">
                <a:moveTo>
                  <a:pt x="46" y="0"/>
                </a:moveTo>
                <a:cubicBezTo>
                  <a:pt x="71" y="0"/>
                  <a:pt x="92" y="20"/>
                  <a:pt x="92" y="46"/>
                </a:cubicBezTo>
                <a:cubicBezTo>
                  <a:pt x="92" y="71"/>
                  <a:pt x="71" y="92"/>
                  <a:pt x="46" y="92"/>
                </a:cubicBezTo>
                <a:cubicBezTo>
                  <a:pt x="20" y="92"/>
                  <a:pt x="0" y="71"/>
                  <a:pt x="0" y="46"/>
                </a:cubicBezTo>
                <a:cubicBezTo>
                  <a:pt x="0" y="21"/>
                  <a:pt x="21" y="0"/>
                  <a:pt x="46" y="0"/>
                </a:cubicBezTo>
                <a:close/>
                <a:moveTo>
                  <a:pt x="4" y="45"/>
                </a:moveTo>
                <a:cubicBezTo>
                  <a:pt x="7" y="52"/>
                  <a:pt x="8" y="59"/>
                  <a:pt x="12" y="65"/>
                </a:cubicBezTo>
                <a:cubicBezTo>
                  <a:pt x="13" y="67"/>
                  <a:pt x="17" y="68"/>
                  <a:pt x="20" y="69"/>
                </a:cubicBezTo>
                <a:cubicBezTo>
                  <a:pt x="21" y="66"/>
                  <a:pt x="22" y="62"/>
                  <a:pt x="21" y="60"/>
                </a:cubicBezTo>
                <a:cubicBezTo>
                  <a:pt x="14" y="42"/>
                  <a:pt x="16" y="37"/>
                  <a:pt x="29" y="24"/>
                </a:cubicBezTo>
                <a:cubicBezTo>
                  <a:pt x="31" y="22"/>
                  <a:pt x="31" y="18"/>
                  <a:pt x="32" y="15"/>
                </a:cubicBezTo>
                <a:cubicBezTo>
                  <a:pt x="28" y="15"/>
                  <a:pt x="24" y="13"/>
                  <a:pt x="22" y="15"/>
                </a:cubicBezTo>
                <a:cubicBezTo>
                  <a:pt x="11" y="21"/>
                  <a:pt x="10" y="34"/>
                  <a:pt x="4" y="4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8173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ED7D31"/>
                </a:solidFill>
              </a:rPr>
              <a:t>Infographic</a:t>
            </a:r>
            <a:r>
              <a:rPr lang="en-US" dirty="0">
                <a:solidFill>
                  <a:srgbClr val="15A99E"/>
                </a:solidFill>
              </a:rPr>
              <a:t>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CD91629-9AC9-4F00-B41C-5D63A2E135F9}"/>
              </a:ext>
            </a:extLst>
          </p:cNvPr>
          <p:cNvSpPr txBox="1"/>
          <p:nvPr/>
        </p:nvSpPr>
        <p:spPr>
          <a:xfrm>
            <a:off x="816541" y="2200192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4D96E1A-EF20-45AE-829A-E3DA360116A1}"/>
              </a:ext>
            </a:extLst>
          </p:cNvPr>
          <p:cNvSpPr txBox="1"/>
          <p:nvPr/>
        </p:nvSpPr>
        <p:spPr>
          <a:xfrm>
            <a:off x="8715665" y="4103817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10D6D41-DCB6-4CC9-8EA2-B93E8E75ED08}"/>
              </a:ext>
            </a:extLst>
          </p:cNvPr>
          <p:cNvGrpSpPr/>
          <p:nvPr/>
        </p:nvGrpSpPr>
        <p:grpSpPr>
          <a:xfrm>
            <a:off x="7952398" y="2198938"/>
            <a:ext cx="3522814" cy="868694"/>
            <a:chOff x="60897" y="2097773"/>
            <a:chExt cx="3024336" cy="868694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CF6AB07-C2C0-42F7-BABD-03ED10B04DF9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0BCD574-F96B-4E3A-9841-3076B6313774}"/>
              </a:ext>
            </a:extLst>
          </p:cNvPr>
          <p:cNvGrpSpPr/>
          <p:nvPr/>
        </p:nvGrpSpPr>
        <p:grpSpPr>
          <a:xfrm>
            <a:off x="7952398" y="3183089"/>
            <a:ext cx="3522814" cy="868694"/>
            <a:chOff x="60897" y="3081923"/>
            <a:chExt cx="3024336" cy="868694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BCEF8ED-052B-460B-94AC-2F931E963775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A13D101-5E10-4C4D-BC64-AC5F4827770C}"/>
              </a:ext>
            </a:extLst>
          </p:cNvPr>
          <p:cNvGrpSpPr/>
          <p:nvPr/>
        </p:nvGrpSpPr>
        <p:grpSpPr>
          <a:xfrm>
            <a:off x="841941" y="2845269"/>
            <a:ext cx="3454342" cy="868694"/>
            <a:chOff x="5940152" y="3724275"/>
            <a:chExt cx="3024336" cy="86869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AC8FE3B-580C-47E8-9991-CA05E15BD26F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5A9354B-9202-49D0-A30D-3F60E0806D9E}"/>
              </a:ext>
            </a:extLst>
          </p:cNvPr>
          <p:cNvGrpSpPr/>
          <p:nvPr/>
        </p:nvGrpSpPr>
        <p:grpSpPr>
          <a:xfrm>
            <a:off x="841941" y="3829419"/>
            <a:ext cx="3454342" cy="868694"/>
            <a:chOff x="5940152" y="4708425"/>
            <a:chExt cx="3024336" cy="86869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9E50339-C4DD-4037-8D18-3C61D5251297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558" y="5946305"/>
            <a:ext cx="3979080" cy="91169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9939" y="3345627"/>
            <a:ext cx="4279543" cy="274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C493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bg1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4562910" y="6035768"/>
            <a:ext cx="3066178" cy="56453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377" y="2028872"/>
            <a:ext cx="7299243" cy="4571433"/>
          </a:xfrm>
          <a:prstGeom prst="rect">
            <a:avLst/>
          </a:prstGeom>
        </p:spPr>
      </p:pic>
      <p:grpSp>
        <p:nvGrpSpPr>
          <p:cNvPr id="23" name="Group 68">
            <a:extLst>
              <a:ext uri="{FF2B5EF4-FFF2-40B4-BE49-F238E27FC236}">
                <a16:creationId xmlns:a16="http://schemas.microsoft.com/office/drawing/2014/main" id="{7A13D101-5E10-4C4D-BC64-AC5F4827770C}"/>
              </a:ext>
            </a:extLst>
          </p:cNvPr>
          <p:cNvGrpSpPr/>
          <p:nvPr/>
        </p:nvGrpSpPr>
        <p:grpSpPr>
          <a:xfrm>
            <a:off x="844712" y="1892641"/>
            <a:ext cx="2164495" cy="868694"/>
            <a:chOff x="5940152" y="3724275"/>
            <a:chExt cx="3024336" cy="868694"/>
          </a:xfrm>
        </p:grpSpPr>
        <p:sp>
          <p:nvSpPr>
            <p:cNvPr id="24" name="TextBox 69">
              <a:extLst>
                <a:ext uri="{FF2B5EF4-FFF2-40B4-BE49-F238E27FC236}">
                  <a16:creationId xmlns:a16="http://schemas.microsoft.com/office/drawing/2014/main" id="{7AC8FE3B-580C-47E8-9991-CA05E15BD26F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70">
              <a:extLst>
                <a:ext uri="{FF2B5EF4-FFF2-40B4-BE49-F238E27FC236}">
                  <a16:creationId xmlns:a16="http://schemas.microsoft.com/office/drawing/2014/main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toge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68">
            <a:extLst>
              <a:ext uri="{FF2B5EF4-FFF2-40B4-BE49-F238E27FC236}">
                <a16:creationId xmlns:a16="http://schemas.microsoft.com/office/drawing/2014/main" id="{7A13D101-5E10-4C4D-BC64-AC5F4827770C}"/>
              </a:ext>
            </a:extLst>
          </p:cNvPr>
          <p:cNvGrpSpPr/>
          <p:nvPr/>
        </p:nvGrpSpPr>
        <p:grpSpPr>
          <a:xfrm>
            <a:off x="563297" y="3251209"/>
            <a:ext cx="2164495" cy="868694"/>
            <a:chOff x="5940152" y="3724275"/>
            <a:chExt cx="3024336" cy="868694"/>
          </a:xfrm>
        </p:grpSpPr>
        <p:sp>
          <p:nvSpPr>
            <p:cNvPr id="27" name="TextBox 69">
              <a:extLst>
                <a:ext uri="{FF2B5EF4-FFF2-40B4-BE49-F238E27FC236}">
                  <a16:creationId xmlns:a16="http://schemas.microsoft.com/office/drawing/2014/main" id="{7AC8FE3B-580C-47E8-9991-CA05E15BD26F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70">
              <a:extLst>
                <a:ext uri="{FF2B5EF4-FFF2-40B4-BE49-F238E27FC236}">
                  <a16:creationId xmlns:a16="http://schemas.microsoft.com/office/drawing/2014/main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toge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8">
            <a:extLst>
              <a:ext uri="{FF2B5EF4-FFF2-40B4-BE49-F238E27FC236}">
                <a16:creationId xmlns:a16="http://schemas.microsoft.com/office/drawing/2014/main" id="{7A13D101-5E10-4C4D-BC64-AC5F4827770C}"/>
              </a:ext>
            </a:extLst>
          </p:cNvPr>
          <p:cNvGrpSpPr/>
          <p:nvPr/>
        </p:nvGrpSpPr>
        <p:grpSpPr>
          <a:xfrm>
            <a:off x="422590" y="5074812"/>
            <a:ext cx="2164495" cy="868694"/>
            <a:chOff x="5940152" y="3724275"/>
            <a:chExt cx="3024336" cy="868694"/>
          </a:xfrm>
        </p:grpSpPr>
        <p:sp>
          <p:nvSpPr>
            <p:cNvPr id="30" name="TextBox 69">
              <a:extLst>
                <a:ext uri="{FF2B5EF4-FFF2-40B4-BE49-F238E27FC236}">
                  <a16:creationId xmlns:a16="http://schemas.microsoft.com/office/drawing/2014/main" id="{7AC8FE3B-580C-47E8-9991-CA05E15BD26F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70">
              <a:extLst>
                <a:ext uri="{FF2B5EF4-FFF2-40B4-BE49-F238E27FC236}">
                  <a16:creationId xmlns:a16="http://schemas.microsoft.com/office/drawing/2014/main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toge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8">
            <a:extLst>
              <a:ext uri="{FF2B5EF4-FFF2-40B4-BE49-F238E27FC236}">
                <a16:creationId xmlns:a16="http://schemas.microsoft.com/office/drawing/2014/main" id="{7A13D101-5E10-4C4D-BC64-AC5F4827770C}"/>
              </a:ext>
            </a:extLst>
          </p:cNvPr>
          <p:cNvGrpSpPr/>
          <p:nvPr/>
        </p:nvGrpSpPr>
        <p:grpSpPr>
          <a:xfrm>
            <a:off x="9745620" y="1892641"/>
            <a:ext cx="2164495" cy="868694"/>
            <a:chOff x="5940152" y="3724275"/>
            <a:chExt cx="3024336" cy="868694"/>
          </a:xfrm>
        </p:grpSpPr>
        <p:sp>
          <p:nvSpPr>
            <p:cNvPr id="33" name="TextBox 69">
              <a:extLst>
                <a:ext uri="{FF2B5EF4-FFF2-40B4-BE49-F238E27FC236}">
                  <a16:creationId xmlns:a16="http://schemas.microsoft.com/office/drawing/2014/main" id="{7AC8FE3B-580C-47E8-9991-CA05E15BD26F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70">
              <a:extLst>
                <a:ext uri="{FF2B5EF4-FFF2-40B4-BE49-F238E27FC236}">
                  <a16:creationId xmlns:a16="http://schemas.microsoft.com/office/drawing/2014/main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toge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8">
            <a:extLst>
              <a:ext uri="{FF2B5EF4-FFF2-40B4-BE49-F238E27FC236}">
                <a16:creationId xmlns:a16="http://schemas.microsoft.com/office/drawing/2014/main" id="{7A13D101-5E10-4C4D-BC64-AC5F4827770C}"/>
              </a:ext>
            </a:extLst>
          </p:cNvPr>
          <p:cNvGrpSpPr/>
          <p:nvPr/>
        </p:nvGrpSpPr>
        <p:grpSpPr>
          <a:xfrm>
            <a:off x="9836255" y="3828369"/>
            <a:ext cx="2164495" cy="868694"/>
            <a:chOff x="5940152" y="3724275"/>
            <a:chExt cx="3024336" cy="868694"/>
          </a:xfrm>
        </p:grpSpPr>
        <p:sp>
          <p:nvSpPr>
            <p:cNvPr id="36" name="TextBox 69">
              <a:extLst>
                <a:ext uri="{FF2B5EF4-FFF2-40B4-BE49-F238E27FC236}">
                  <a16:creationId xmlns:a16="http://schemas.microsoft.com/office/drawing/2014/main" id="{7AC8FE3B-580C-47E8-9991-CA05E15BD26F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70">
              <a:extLst>
                <a:ext uri="{FF2B5EF4-FFF2-40B4-BE49-F238E27FC236}">
                  <a16:creationId xmlns:a16="http://schemas.microsoft.com/office/drawing/2014/main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toge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8">
            <a:extLst>
              <a:ext uri="{FF2B5EF4-FFF2-40B4-BE49-F238E27FC236}">
                <a16:creationId xmlns:a16="http://schemas.microsoft.com/office/drawing/2014/main" id="{7A13D101-5E10-4C4D-BC64-AC5F4827770C}"/>
              </a:ext>
            </a:extLst>
          </p:cNvPr>
          <p:cNvGrpSpPr/>
          <p:nvPr/>
        </p:nvGrpSpPr>
        <p:grpSpPr>
          <a:xfrm>
            <a:off x="9886562" y="5329750"/>
            <a:ext cx="2164495" cy="868694"/>
            <a:chOff x="5940152" y="3724275"/>
            <a:chExt cx="3024336" cy="868694"/>
          </a:xfrm>
        </p:grpSpPr>
        <p:sp>
          <p:nvSpPr>
            <p:cNvPr id="39" name="TextBox 69">
              <a:extLst>
                <a:ext uri="{FF2B5EF4-FFF2-40B4-BE49-F238E27FC236}">
                  <a16:creationId xmlns:a16="http://schemas.microsoft.com/office/drawing/2014/main" id="{7AC8FE3B-580C-47E8-9991-CA05E15BD26F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70">
              <a:extLst>
                <a:ext uri="{FF2B5EF4-FFF2-40B4-BE49-F238E27FC236}">
                  <a16:creationId xmlns:a16="http://schemas.microsoft.com/office/drawing/2014/main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toge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799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5"/>
          <p:cNvSpPr>
            <a:spLocks noEditPoints="1"/>
          </p:cNvSpPr>
          <p:nvPr/>
        </p:nvSpPr>
        <p:spPr bwMode="auto">
          <a:xfrm>
            <a:off x="8613887" y="2223655"/>
            <a:ext cx="3501483" cy="4581875"/>
          </a:xfrm>
          <a:custGeom>
            <a:avLst/>
            <a:gdLst>
              <a:gd name="T0" fmla="*/ 0 w 156"/>
              <a:gd name="T1" fmla="*/ 112 h 205"/>
              <a:gd name="T2" fmla="*/ 58 w 156"/>
              <a:gd name="T3" fmla="*/ 10 h 205"/>
              <a:gd name="T4" fmla="*/ 92 w 156"/>
              <a:gd name="T5" fmla="*/ 8 h 205"/>
              <a:gd name="T6" fmla="*/ 153 w 156"/>
              <a:gd name="T7" fmla="*/ 129 h 205"/>
              <a:gd name="T8" fmla="*/ 72 w 156"/>
              <a:gd name="T9" fmla="*/ 202 h 205"/>
              <a:gd name="T10" fmla="*/ 0 w 156"/>
              <a:gd name="T11" fmla="*/ 112 h 205"/>
              <a:gd name="T12" fmla="*/ 8 w 156"/>
              <a:gd name="T13" fmla="*/ 114 h 205"/>
              <a:gd name="T14" fmla="*/ 16 w 156"/>
              <a:gd name="T15" fmla="*/ 124 h 205"/>
              <a:gd name="T16" fmla="*/ 22 w 156"/>
              <a:gd name="T17" fmla="*/ 114 h 205"/>
              <a:gd name="T18" fmla="*/ 34 w 156"/>
              <a:gd name="T19" fmla="*/ 72 h 205"/>
              <a:gd name="T20" fmla="*/ 33 w 156"/>
              <a:gd name="T21" fmla="*/ 61 h 205"/>
              <a:gd name="T22" fmla="*/ 24 w 156"/>
              <a:gd name="T23" fmla="*/ 67 h 205"/>
              <a:gd name="T24" fmla="*/ 8 w 156"/>
              <a:gd name="T25" fmla="*/ 114 h 205"/>
              <a:gd name="T26" fmla="*/ 57 w 156"/>
              <a:gd name="T27" fmla="*/ 26 h 205"/>
              <a:gd name="T28" fmla="*/ 34 w 156"/>
              <a:gd name="T29" fmla="*/ 53 h 205"/>
              <a:gd name="T30" fmla="*/ 38 w 156"/>
              <a:gd name="T31" fmla="*/ 56 h 205"/>
              <a:gd name="T32" fmla="*/ 44 w 156"/>
              <a:gd name="T33" fmla="*/ 55 h 205"/>
              <a:gd name="T34" fmla="*/ 60 w 156"/>
              <a:gd name="T35" fmla="*/ 35 h 205"/>
              <a:gd name="T36" fmla="*/ 61 w 156"/>
              <a:gd name="T37" fmla="*/ 29 h 205"/>
              <a:gd name="T38" fmla="*/ 57 w 156"/>
              <a:gd name="T39" fmla="*/ 2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56" h="205">
                <a:moveTo>
                  <a:pt x="0" y="112"/>
                </a:moveTo>
                <a:cubicBezTo>
                  <a:pt x="3" y="75"/>
                  <a:pt x="23" y="38"/>
                  <a:pt x="58" y="10"/>
                </a:cubicBezTo>
                <a:cubicBezTo>
                  <a:pt x="69" y="2"/>
                  <a:pt x="81" y="0"/>
                  <a:pt x="92" y="8"/>
                </a:cubicBezTo>
                <a:cubicBezTo>
                  <a:pt x="133" y="38"/>
                  <a:pt x="156" y="78"/>
                  <a:pt x="153" y="129"/>
                </a:cubicBezTo>
                <a:cubicBezTo>
                  <a:pt x="150" y="174"/>
                  <a:pt x="114" y="205"/>
                  <a:pt x="72" y="202"/>
                </a:cubicBezTo>
                <a:cubicBezTo>
                  <a:pt x="31" y="200"/>
                  <a:pt x="0" y="164"/>
                  <a:pt x="0" y="112"/>
                </a:cubicBezTo>
                <a:close/>
                <a:moveTo>
                  <a:pt x="8" y="114"/>
                </a:moveTo>
                <a:cubicBezTo>
                  <a:pt x="11" y="118"/>
                  <a:pt x="13" y="121"/>
                  <a:pt x="16" y="124"/>
                </a:cubicBezTo>
                <a:cubicBezTo>
                  <a:pt x="18" y="121"/>
                  <a:pt x="21" y="118"/>
                  <a:pt x="22" y="114"/>
                </a:cubicBezTo>
                <a:cubicBezTo>
                  <a:pt x="26" y="100"/>
                  <a:pt x="30" y="86"/>
                  <a:pt x="34" y="72"/>
                </a:cubicBezTo>
                <a:cubicBezTo>
                  <a:pt x="35" y="68"/>
                  <a:pt x="34" y="65"/>
                  <a:pt x="33" y="61"/>
                </a:cubicBezTo>
                <a:cubicBezTo>
                  <a:pt x="30" y="63"/>
                  <a:pt x="25" y="64"/>
                  <a:pt x="24" y="67"/>
                </a:cubicBezTo>
                <a:cubicBezTo>
                  <a:pt x="18" y="82"/>
                  <a:pt x="13" y="97"/>
                  <a:pt x="8" y="114"/>
                </a:cubicBezTo>
                <a:close/>
                <a:moveTo>
                  <a:pt x="57" y="26"/>
                </a:moveTo>
                <a:cubicBezTo>
                  <a:pt x="50" y="26"/>
                  <a:pt x="32" y="47"/>
                  <a:pt x="34" y="53"/>
                </a:cubicBezTo>
                <a:cubicBezTo>
                  <a:pt x="34" y="54"/>
                  <a:pt x="36" y="56"/>
                  <a:pt x="38" y="56"/>
                </a:cubicBezTo>
                <a:cubicBezTo>
                  <a:pt x="40" y="57"/>
                  <a:pt x="42" y="56"/>
                  <a:pt x="44" y="55"/>
                </a:cubicBezTo>
                <a:cubicBezTo>
                  <a:pt x="49" y="48"/>
                  <a:pt x="55" y="42"/>
                  <a:pt x="60" y="35"/>
                </a:cubicBezTo>
                <a:cubicBezTo>
                  <a:pt x="61" y="34"/>
                  <a:pt x="62" y="31"/>
                  <a:pt x="61" y="29"/>
                </a:cubicBezTo>
                <a:cubicBezTo>
                  <a:pt x="61" y="28"/>
                  <a:pt x="58" y="27"/>
                  <a:pt x="57" y="26"/>
                </a:cubicBezTo>
                <a:close/>
              </a:path>
            </a:pathLst>
          </a:custGeom>
          <a:solidFill>
            <a:srgbClr val="CBBBA0">
              <a:alpha val="64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657364D4-6B4E-4BF0-8B24-D96AC111A8BA}"/>
              </a:ext>
            </a:extLst>
          </p:cNvPr>
          <p:cNvSpPr/>
          <p:nvPr/>
        </p:nvSpPr>
        <p:spPr>
          <a:xfrm>
            <a:off x="1068512" y="914400"/>
            <a:ext cx="10476215" cy="5427021"/>
          </a:xfrm>
          <a:prstGeom prst="frame">
            <a:avLst>
              <a:gd name="adj1" fmla="val 1079"/>
            </a:avLst>
          </a:pr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80F5B4-2272-449D-82E4-B1EA13F20735}"/>
              </a:ext>
            </a:extLst>
          </p:cNvPr>
          <p:cNvSpPr txBox="1"/>
          <p:nvPr/>
        </p:nvSpPr>
        <p:spPr>
          <a:xfrm>
            <a:off x="7632243" y="107159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F8649-EE66-4259-8FE0-33A212980F72}"/>
              </a:ext>
            </a:extLst>
          </p:cNvPr>
          <p:cNvSpPr txBox="1"/>
          <p:nvPr/>
        </p:nvSpPr>
        <p:spPr>
          <a:xfrm>
            <a:off x="7632243" y="171876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A312A1-4FC8-4B25-B44A-260A4A11A81F}"/>
              </a:ext>
            </a:extLst>
          </p:cNvPr>
          <p:cNvSpPr txBox="1"/>
          <p:nvPr/>
        </p:nvSpPr>
        <p:spPr>
          <a:xfrm>
            <a:off x="7632243" y="3121318"/>
            <a:ext cx="1728280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 smtClean="0">
                <a:solidFill>
                  <a:srgbClr val="8B8C53"/>
                </a:solidFill>
                <a:cs typeface="Arial" pitchFamily="34" charset="0"/>
              </a:rPr>
              <a:t>THEME PPT</a:t>
            </a:r>
            <a:r>
              <a:rPr lang="en-GB" altLang="ko-KR" sz="18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3BA305-3A2F-4E19-8F1B-7F7CCB4D907F}"/>
              </a:ext>
            </a:extLst>
          </p:cNvPr>
          <p:cNvSpPr txBox="1"/>
          <p:nvPr/>
        </p:nvSpPr>
        <p:spPr>
          <a:xfrm>
            <a:off x="1350801" y="4840835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l"/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We Create Quality </a:t>
            </a:r>
          </a:p>
          <a:p>
            <a:pPr algn="l"/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Professional PPT Presentation</a:t>
            </a:r>
            <a:endParaRPr lang="ko-KR" altLang="en-US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9" name="Group 18">
            <a:extLst>
              <a:ext uri="{FF2B5EF4-FFF2-40B4-BE49-F238E27FC236}">
                <a16:creationId xmlns:a16="http://schemas.microsoft.com/office/drawing/2014/main" id="{7C6E79AE-9219-490C-9CEF-2FC29720FAF4}"/>
              </a:ext>
            </a:extLst>
          </p:cNvPr>
          <p:cNvGrpSpPr/>
          <p:nvPr/>
        </p:nvGrpSpPr>
        <p:grpSpPr>
          <a:xfrm>
            <a:off x="5197532" y="4706274"/>
            <a:ext cx="5925956" cy="1375703"/>
            <a:chOff x="4822352" y="1916832"/>
            <a:chExt cx="3422056" cy="1375703"/>
          </a:xfrm>
          <a:solidFill>
            <a:schemeClr val="bg1"/>
          </a:solidFill>
        </p:grpSpPr>
        <p:sp>
          <p:nvSpPr>
            <p:cNvPr id="10" name="Text Placeholder 10">
              <a:extLst>
                <a:ext uri="{FF2B5EF4-FFF2-40B4-BE49-F238E27FC236}">
                  <a16:creationId xmlns:a16="http://schemas.microsoft.com/office/drawing/2014/main" id="{7EA92DA9-8634-48C5-B123-9DB6EE88108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rgbClr val="C4937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8175A7-CDBA-4EC9-9E05-FA76A6D16CDF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C4937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rgbClr val="C4937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C4937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rgbClr val="C49371"/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21" name="Freeform 11"/>
          <p:cNvSpPr>
            <a:spLocks/>
          </p:cNvSpPr>
          <p:nvPr/>
        </p:nvSpPr>
        <p:spPr bwMode="auto">
          <a:xfrm>
            <a:off x="8468251" y="3540715"/>
            <a:ext cx="14288" cy="3175"/>
          </a:xfrm>
          <a:custGeom>
            <a:avLst/>
            <a:gdLst>
              <a:gd name="T0" fmla="*/ 0 w 4"/>
              <a:gd name="T1" fmla="*/ 0 h 1"/>
              <a:gd name="T2" fmla="*/ 4 w 4"/>
              <a:gd name="T3" fmla="*/ 1 h 1"/>
              <a:gd name="T4" fmla="*/ 0 w 4"/>
              <a:gd name="T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">
                <a:moveTo>
                  <a:pt x="0" y="0"/>
                </a:moveTo>
                <a:cubicBezTo>
                  <a:pt x="1" y="0"/>
                  <a:pt x="3" y="1"/>
                  <a:pt x="4" y="1"/>
                </a:cubicBezTo>
                <a:cubicBezTo>
                  <a:pt x="3" y="1"/>
                  <a:pt x="1" y="0"/>
                  <a:pt x="0" y="0"/>
                </a:cubicBezTo>
                <a:close/>
              </a:path>
            </a:pathLst>
          </a:custGeom>
          <a:solidFill>
            <a:srgbClr val="0F64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12"/>
          <p:cNvSpPr>
            <a:spLocks/>
          </p:cNvSpPr>
          <p:nvPr/>
        </p:nvSpPr>
        <p:spPr bwMode="auto">
          <a:xfrm>
            <a:off x="8573026" y="3450227"/>
            <a:ext cx="7938" cy="26988"/>
          </a:xfrm>
          <a:custGeom>
            <a:avLst/>
            <a:gdLst>
              <a:gd name="T0" fmla="*/ 2 w 2"/>
              <a:gd name="T1" fmla="*/ 0 h 7"/>
              <a:gd name="T2" fmla="*/ 0 w 2"/>
              <a:gd name="T3" fmla="*/ 7 h 7"/>
              <a:gd name="T4" fmla="*/ 2 w 2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7">
                <a:moveTo>
                  <a:pt x="2" y="0"/>
                </a:moveTo>
                <a:cubicBezTo>
                  <a:pt x="1" y="2"/>
                  <a:pt x="1" y="4"/>
                  <a:pt x="0" y="7"/>
                </a:cubicBezTo>
                <a:cubicBezTo>
                  <a:pt x="0" y="4"/>
                  <a:pt x="1" y="2"/>
                  <a:pt x="2" y="0"/>
                </a:cubicBezTo>
                <a:close/>
              </a:path>
            </a:pathLst>
          </a:custGeom>
          <a:solidFill>
            <a:srgbClr val="0F64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13"/>
          <p:cNvSpPr>
            <a:spLocks/>
          </p:cNvSpPr>
          <p:nvPr/>
        </p:nvSpPr>
        <p:spPr bwMode="auto">
          <a:xfrm>
            <a:off x="8825438" y="3088277"/>
            <a:ext cx="7938" cy="41275"/>
          </a:xfrm>
          <a:custGeom>
            <a:avLst/>
            <a:gdLst>
              <a:gd name="T0" fmla="*/ 0 w 2"/>
              <a:gd name="T1" fmla="*/ 0 h 11"/>
              <a:gd name="T2" fmla="*/ 2 w 2"/>
              <a:gd name="T3" fmla="*/ 11 h 11"/>
              <a:gd name="T4" fmla="*/ 0 w 2"/>
              <a:gd name="T5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1">
                <a:moveTo>
                  <a:pt x="0" y="0"/>
                </a:moveTo>
                <a:cubicBezTo>
                  <a:pt x="1" y="4"/>
                  <a:pt x="1" y="7"/>
                  <a:pt x="2" y="11"/>
                </a:cubicBezTo>
                <a:cubicBezTo>
                  <a:pt x="1" y="7"/>
                  <a:pt x="1" y="4"/>
                  <a:pt x="0" y="0"/>
                </a:cubicBezTo>
                <a:close/>
              </a:path>
            </a:pathLst>
          </a:custGeom>
          <a:solidFill>
            <a:srgbClr val="0F64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19"/>
          <p:cNvSpPr>
            <a:spLocks/>
          </p:cNvSpPr>
          <p:nvPr/>
        </p:nvSpPr>
        <p:spPr bwMode="auto">
          <a:xfrm>
            <a:off x="9719201" y="3623265"/>
            <a:ext cx="0" cy="34925"/>
          </a:xfrm>
          <a:custGeom>
            <a:avLst/>
            <a:gdLst>
              <a:gd name="T0" fmla="*/ 0 h 9"/>
              <a:gd name="T1" fmla="*/ 9 h 9"/>
              <a:gd name="T2" fmla="*/ 0 h 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9">
                <a:moveTo>
                  <a:pt x="0" y="0"/>
                </a:moveTo>
                <a:cubicBezTo>
                  <a:pt x="0" y="3"/>
                  <a:pt x="0" y="6"/>
                  <a:pt x="0" y="9"/>
                </a:cubicBezTo>
                <a:cubicBezTo>
                  <a:pt x="0" y="7"/>
                  <a:pt x="0" y="4"/>
                  <a:pt x="0" y="0"/>
                </a:cubicBezTo>
                <a:close/>
              </a:path>
            </a:pathLst>
          </a:custGeom>
          <a:solidFill>
            <a:srgbClr val="0F64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75819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901" y="3232279"/>
            <a:ext cx="3197825" cy="3704147"/>
          </a:xfrm>
          <a:prstGeom prst="rect">
            <a:avLst/>
          </a:prstGeom>
        </p:spPr>
      </p:pic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48D969A-8682-4B28-AC36-6DB15E8D8DB3}"/>
              </a:ext>
            </a:extLst>
          </p:cNvPr>
          <p:cNvSpPr/>
          <p:nvPr/>
        </p:nvSpPr>
        <p:spPr>
          <a:xfrm>
            <a:off x="5990934" y="1044210"/>
            <a:ext cx="6201066" cy="583725"/>
          </a:xfrm>
          <a:custGeom>
            <a:avLst/>
            <a:gdLst>
              <a:gd name="connsiteX0" fmla="*/ 0 w 6201066"/>
              <a:gd name="connsiteY0" fmla="*/ 0 h 583725"/>
              <a:gd name="connsiteX1" fmla="*/ 6201066 w 6201066"/>
              <a:gd name="connsiteY1" fmla="*/ 0 h 583725"/>
              <a:gd name="connsiteX2" fmla="*/ 6201066 w 6201066"/>
              <a:gd name="connsiteY2" fmla="*/ 583725 h 583725"/>
              <a:gd name="connsiteX3" fmla="*/ 0 w 6201066"/>
              <a:gd name="connsiteY3" fmla="*/ 583725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1066" h="583725">
                <a:moveTo>
                  <a:pt x="0" y="0"/>
                </a:moveTo>
                <a:lnTo>
                  <a:pt x="6201066" y="0"/>
                </a:lnTo>
                <a:lnTo>
                  <a:pt x="6201066" y="583725"/>
                </a:lnTo>
                <a:lnTo>
                  <a:pt x="0" y="583725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AA30986-2355-4E80-82EF-613EDD893B70}"/>
              </a:ext>
            </a:extLst>
          </p:cNvPr>
          <p:cNvSpPr/>
          <p:nvPr/>
        </p:nvSpPr>
        <p:spPr>
          <a:xfrm>
            <a:off x="5738679" y="1038529"/>
            <a:ext cx="259017" cy="592035"/>
          </a:xfrm>
          <a:custGeom>
            <a:avLst/>
            <a:gdLst/>
            <a:ahLst/>
            <a:cxnLst/>
            <a:rect l="l" t="t" r="r" b="b"/>
            <a:pathLst>
              <a:path w="215653" h="492919">
                <a:moveTo>
                  <a:pt x="139304" y="0"/>
                </a:moveTo>
                <a:lnTo>
                  <a:pt x="215653" y="0"/>
                </a:lnTo>
                <a:lnTo>
                  <a:pt x="215653" y="492919"/>
                </a:lnTo>
                <a:lnTo>
                  <a:pt x="121556" y="492919"/>
                </a:lnTo>
                <a:lnTo>
                  <a:pt x="121556" y="138299"/>
                </a:lnTo>
                <a:cubicBezTo>
                  <a:pt x="87177" y="170446"/>
                  <a:pt x="46658" y="194221"/>
                  <a:pt x="0" y="209625"/>
                </a:cubicBezTo>
                <a:lnTo>
                  <a:pt x="0" y="124235"/>
                </a:lnTo>
                <a:cubicBezTo>
                  <a:pt x="24557" y="116198"/>
                  <a:pt x="51235" y="100962"/>
                  <a:pt x="80033" y="78526"/>
                </a:cubicBezTo>
                <a:cubicBezTo>
                  <a:pt x="108831" y="56090"/>
                  <a:pt x="128588" y="29915"/>
                  <a:pt x="13930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4CEEAC66-AB21-4FF0-AD1C-7A7DA88B4883}"/>
              </a:ext>
            </a:extLst>
          </p:cNvPr>
          <p:cNvSpPr/>
          <p:nvPr/>
        </p:nvSpPr>
        <p:spPr>
          <a:xfrm>
            <a:off x="6013948" y="2977073"/>
            <a:ext cx="6178052" cy="583725"/>
          </a:xfrm>
          <a:custGeom>
            <a:avLst/>
            <a:gdLst>
              <a:gd name="connsiteX0" fmla="*/ 0 w 6178052"/>
              <a:gd name="connsiteY0" fmla="*/ 0 h 583725"/>
              <a:gd name="connsiteX1" fmla="*/ 6178052 w 6178052"/>
              <a:gd name="connsiteY1" fmla="*/ 0 h 583725"/>
              <a:gd name="connsiteX2" fmla="*/ 6178052 w 6178052"/>
              <a:gd name="connsiteY2" fmla="*/ 583725 h 583725"/>
              <a:gd name="connsiteX3" fmla="*/ 0 w 6178052"/>
              <a:gd name="connsiteY3" fmla="*/ 583725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78052" h="583725">
                <a:moveTo>
                  <a:pt x="0" y="0"/>
                </a:moveTo>
                <a:lnTo>
                  <a:pt x="6178052" y="0"/>
                </a:lnTo>
                <a:lnTo>
                  <a:pt x="6178052" y="583725"/>
                </a:lnTo>
                <a:lnTo>
                  <a:pt x="0" y="583725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A9147DB-0E27-4EE9-8E01-312269548D87}"/>
              </a:ext>
            </a:extLst>
          </p:cNvPr>
          <p:cNvSpPr/>
          <p:nvPr/>
        </p:nvSpPr>
        <p:spPr>
          <a:xfrm>
            <a:off x="5738679" y="2977532"/>
            <a:ext cx="391741" cy="602091"/>
          </a:xfrm>
          <a:custGeom>
            <a:avLst/>
            <a:gdLst/>
            <a:ahLst/>
            <a:cxnLst/>
            <a:rect l="l" t="t" r="r" b="b"/>
            <a:pathLst>
              <a:path w="326157" h="501291">
                <a:moveTo>
                  <a:pt x="158391" y="0"/>
                </a:moveTo>
                <a:cubicBezTo>
                  <a:pt x="204602" y="0"/>
                  <a:pt x="241660" y="14734"/>
                  <a:pt x="269565" y="44202"/>
                </a:cubicBezTo>
                <a:cubicBezTo>
                  <a:pt x="292559" y="68312"/>
                  <a:pt x="304056" y="95548"/>
                  <a:pt x="304056" y="125909"/>
                </a:cubicBezTo>
                <a:cubicBezTo>
                  <a:pt x="304056" y="168995"/>
                  <a:pt x="280504" y="203374"/>
                  <a:pt x="233400" y="229047"/>
                </a:cubicBezTo>
                <a:cubicBezTo>
                  <a:pt x="261528" y="235074"/>
                  <a:pt x="284020" y="248581"/>
                  <a:pt x="300875" y="269565"/>
                </a:cubicBezTo>
                <a:cubicBezTo>
                  <a:pt x="317730" y="290550"/>
                  <a:pt x="326157" y="315888"/>
                  <a:pt x="326157" y="345579"/>
                </a:cubicBezTo>
                <a:cubicBezTo>
                  <a:pt x="326157" y="388665"/>
                  <a:pt x="310418" y="425388"/>
                  <a:pt x="278941" y="455749"/>
                </a:cubicBezTo>
                <a:cubicBezTo>
                  <a:pt x="247464" y="486110"/>
                  <a:pt x="208285" y="501291"/>
                  <a:pt x="161404" y="501291"/>
                </a:cubicBezTo>
                <a:cubicBezTo>
                  <a:pt x="116979" y="501291"/>
                  <a:pt x="80144" y="488510"/>
                  <a:pt x="50899" y="462949"/>
                </a:cubicBezTo>
                <a:cubicBezTo>
                  <a:pt x="21655" y="437388"/>
                  <a:pt x="4688" y="403957"/>
                  <a:pt x="0" y="362657"/>
                </a:cubicBezTo>
                <a:lnTo>
                  <a:pt x="91083" y="351607"/>
                </a:lnTo>
                <a:cubicBezTo>
                  <a:pt x="93985" y="374824"/>
                  <a:pt x="101799" y="392572"/>
                  <a:pt x="114523" y="404850"/>
                </a:cubicBezTo>
                <a:cubicBezTo>
                  <a:pt x="127248" y="417128"/>
                  <a:pt x="142652" y="423268"/>
                  <a:pt x="160735" y="423268"/>
                </a:cubicBezTo>
                <a:cubicBezTo>
                  <a:pt x="180157" y="423268"/>
                  <a:pt x="196509" y="415901"/>
                  <a:pt x="209792" y="401167"/>
                </a:cubicBezTo>
                <a:cubicBezTo>
                  <a:pt x="223075" y="386433"/>
                  <a:pt x="229716" y="366564"/>
                  <a:pt x="229716" y="341561"/>
                </a:cubicBezTo>
                <a:cubicBezTo>
                  <a:pt x="229716" y="317897"/>
                  <a:pt x="223354" y="299145"/>
                  <a:pt x="210629" y="285304"/>
                </a:cubicBezTo>
                <a:cubicBezTo>
                  <a:pt x="197904" y="271463"/>
                  <a:pt x="182389" y="264542"/>
                  <a:pt x="164083" y="264542"/>
                </a:cubicBezTo>
                <a:cubicBezTo>
                  <a:pt x="152028" y="264542"/>
                  <a:pt x="137629" y="266886"/>
                  <a:pt x="120886" y="271575"/>
                </a:cubicBezTo>
                <a:lnTo>
                  <a:pt x="131267" y="194891"/>
                </a:lnTo>
                <a:cubicBezTo>
                  <a:pt x="156716" y="195561"/>
                  <a:pt x="176138" y="190035"/>
                  <a:pt x="189533" y="178315"/>
                </a:cubicBezTo>
                <a:cubicBezTo>
                  <a:pt x="202927" y="166595"/>
                  <a:pt x="209625" y="151024"/>
                  <a:pt x="209625" y="131602"/>
                </a:cubicBezTo>
                <a:cubicBezTo>
                  <a:pt x="209625" y="115082"/>
                  <a:pt x="204713" y="101910"/>
                  <a:pt x="194891" y="92088"/>
                </a:cubicBezTo>
                <a:cubicBezTo>
                  <a:pt x="185068" y="82265"/>
                  <a:pt x="172008" y="77354"/>
                  <a:pt x="155712" y="77354"/>
                </a:cubicBezTo>
                <a:cubicBezTo>
                  <a:pt x="139638" y="77354"/>
                  <a:pt x="125909" y="82935"/>
                  <a:pt x="114523" y="94097"/>
                </a:cubicBezTo>
                <a:cubicBezTo>
                  <a:pt x="103138" y="105259"/>
                  <a:pt x="96217" y="121556"/>
                  <a:pt x="93762" y="142987"/>
                </a:cubicBezTo>
                <a:lnTo>
                  <a:pt x="7032" y="128253"/>
                </a:lnTo>
                <a:cubicBezTo>
                  <a:pt x="13060" y="98562"/>
                  <a:pt x="22157" y="74842"/>
                  <a:pt x="34324" y="57095"/>
                </a:cubicBezTo>
                <a:cubicBezTo>
                  <a:pt x="46490" y="39347"/>
                  <a:pt x="63457" y="25394"/>
                  <a:pt x="85223" y="15237"/>
                </a:cubicBezTo>
                <a:cubicBezTo>
                  <a:pt x="106989" y="5079"/>
                  <a:pt x="131378" y="0"/>
                  <a:pt x="15839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68CDBED8-0AAB-401F-ACB3-071E916799D4}"/>
              </a:ext>
            </a:extLst>
          </p:cNvPr>
          <p:cNvSpPr/>
          <p:nvPr/>
        </p:nvSpPr>
        <p:spPr>
          <a:xfrm>
            <a:off x="6055034" y="3964771"/>
            <a:ext cx="6136966" cy="583725"/>
          </a:xfrm>
          <a:custGeom>
            <a:avLst/>
            <a:gdLst>
              <a:gd name="connsiteX0" fmla="*/ 0 w 6136966"/>
              <a:gd name="connsiteY0" fmla="*/ 0 h 583725"/>
              <a:gd name="connsiteX1" fmla="*/ 6136966 w 6136966"/>
              <a:gd name="connsiteY1" fmla="*/ 0 h 583725"/>
              <a:gd name="connsiteX2" fmla="*/ 6136966 w 6136966"/>
              <a:gd name="connsiteY2" fmla="*/ 583725 h 583725"/>
              <a:gd name="connsiteX3" fmla="*/ 0 w 6136966"/>
              <a:gd name="connsiteY3" fmla="*/ 583725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6966" h="583725">
                <a:moveTo>
                  <a:pt x="0" y="0"/>
                </a:moveTo>
                <a:lnTo>
                  <a:pt x="6136966" y="0"/>
                </a:lnTo>
                <a:lnTo>
                  <a:pt x="6136966" y="583725"/>
                </a:lnTo>
                <a:lnTo>
                  <a:pt x="0" y="583725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861EC5F-0095-48D0-AC21-4E576FDC2DCF}"/>
              </a:ext>
            </a:extLst>
          </p:cNvPr>
          <p:cNvSpPr/>
          <p:nvPr/>
        </p:nvSpPr>
        <p:spPr>
          <a:xfrm>
            <a:off x="5738679" y="3956860"/>
            <a:ext cx="423916" cy="592035"/>
          </a:xfrm>
          <a:custGeom>
            <a:avLst/>
            <a:gdLst/>
            <a:ahLst/>
            <a:cxnLst/>
            <a:rect l="l" t="t" r="r" b="b"/>
            <a:pathLst>
              <a:path w="352946" h="492919">
                <a:moveTo>
                  <a:pt x="200919" y="143657"/>
                </a:moveTo>
                <a:lnTo>
                  <a:pt x="88069" y="311423"/>
                </a:lnTo>
                <a:lnTo>
                  <a:pt x="200919" y="311423"/>
                </a:lnTo>
                <a:close/>
                <a:moveTo>
                  <a:pt x="212974" y="0"/>
                </a:moveTo>
                <a:lnTo>
                  <a:pt x="292001" y="0"/>
                </a:lnTo>
                <a:lnTo>
                  <a:pt x="292001" y="311423"/>
                </a:lnTo>
                <a:lnTo>
                  <a:pt x="352946" y="311423"/>
                </a:lnTo>
                <a:lnTo>
                  <a:pt x="352946" y="394135"/>
                </a:lnTo>
                <a:lnTo>
                  <a:pt x="292001" y="394135"/>
                </a:lnTo>
                <a:lnTo>
                  <a:pt x="292001" y="492919"/>
                </a:lnTo>
                <a:lnTo>
                  <a:pt x="200919" y="492919"/>
                </a:lnTo>
                <a:lnTo>
                  <a:pt x="200919" y="394135"/>
                </a:lnTo>
                <a:lnTo>
                  <a:pt x="0" y="394135"/>
                </a:lnTo>
                <a:lnTo>
                  <a:pt x="0" y="31175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0D44E19E-D3B9-4AEE-A84A-9B3B3CEEBE37}"/>
              </a:ext>
            </a:extLst>
          </p:cNvPr>
          <p:cNvSpPr/>
          <p:nvPr/>
        </p:nvSpPr>
        <p:spPr>
          <a:xfrm>
            <a:off x="5832899" y="4926134"/>
            <a:ext cx="6359101" cy="583725"/>
          </a:xfrm>
          <a:custGeom>
            <a:avLst/>
            <a:gdLst>
              <a:gd name="connsiteX0" fmla="*/ 0 w 6359101"/>
              <a:gd name="connsiteY0" fmla="*/ 0 h 583725"/>
              <a:gd name="connsiteX1" fmla="*/ 308371 w 6359101"/>
              <a:gd name="connsiteY1" fmla="*/ 0 h 583725"/>
              <a:gd name="connsiteX2" fmla="*/ 308371 w 6359101"/>
              <a:gd name="connsiteY2" fmla="*/ 1 h 583725"/>
              <a:gd name="connsiteX3" fmla="*/ 6359101 w 6359101"/>
              <a:gd name="connsiteY3" fmla="*/ 1 h 583725"/>
              <a:gd name="connsiteX4" fmla="*/ 6359101 w 6359101"/>
              <a:gd name="connsiteY4" fmla="*/ 583725 h 583725"/>
              <a:gd name="connsiteX5" fmla="*/ 171396 w 6359101"/>
              <a:gd name="connsiteY5" fmla="*/ 583725 h 583725"/>
              <a:gd name="connsiteX6" fmla="*/ 171396 w 6359101"/>
              <a:gd name="connsiteY6" fmla="*/ 259433 h 583725"/>
              <a:gd name="connsiteX7" fmla="*/ 0 w 6359101"/>
              <a:gd name="connsiteY7" fmla="*/ 259433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59101" h="583725">
                <a:moveTo>
                  <a:pt x="0" y="0"/>
                </a:moveTo>
                <a:lnTo>
                  <a:pt x="308371" y="0"/>
                </a:lnTo>
                <a:lnTo>
                  <a:pt x="308371" y="1"/>
                </a:lnTo>
                <a:lnTo>
                  <a:pt x="6359101" y="1"/>
                </a:lnTo>
                <a:lnTo>
                  <a:pt x="6359101" y="583725"/>
                </a:lnTo>
                <a:lnTo>
                  <a:pt x="171396" y="583725"/>
                </a:lnTo>
                <a:cubicBezTo>
                  <a:pt x="241229" y="481977"/>
                  <a:pt x="253925" y="380227"/>
                  <a:pt x="171396" y="259433"/>
                </a:cubicBezTo>
                <a:lnTo>
                  <a:pt x="0" y="25943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12E9B288-33E7-4DAA-871A-4DBA31B0DAC7}"/>
              </a:ext>
            </a:extLst>
          </p:cNvPr>
          <p:cNvSpPr/>
          <p:nvPr/>
        </p:nvSpPr>
        <p:spPr>
          <a:xfrm>
            <a:off x="5738679" y="4927938"/>
            <a:ext cx="396567" cy="591633"/>
          </a:xfrm>
          <a:custGeom>
            <a:avLst/>
            <a:gdLst/>
            <a:ahLst/>
            <a:cxnLst/>
            <a:rect l="l" t="t" r="r" b="b"/>
            <a:pathLst>
              <a:path w="330175" h="492584">
                <a:moveTo>
                  <a:pt x="59606" y="0"/>
                </a:moveTo>
                <a:lnTo>
                  <a:pt x="308409" y="0"/>
                </a:lnTo>
                <a:lnTo>
                  <a:pt x="308409" y="88069"/>
                </a:lnTo>
                <a:lnTo>
                  <a:pt x="130932" y="88069"/>
                </a:lnTo>
                <a:lnTo>
                  <a:pt x="116198" y="171450"/>
                </a:lnTo>
                <a:cubicBezTo>
                  <a:pt x="137183" y="160958"/>
                  <a:pt x="158614" y="155711"/>
                  <a:pt x="180492" y="155711"/>
                </a:cubicBezTo>
                <a:cubicBezTo>
                  <a:pt x="222238" y="155711"/>
                  <a:pt x="257622" y="170892"/>
                  <a:pt x="286643" y="201253"/>
                </a:cubicBezTo>
                <a:cubicBezTo>
                  <a:pt x="315665" y="231614"/>
                  <a:pt x="330175" y="271016"/>
                  <a:pt x="330175" y="319460"/>
                </a:cubicBezTo>
                <a:cubicBezTo>
                  <a:pt x="330175" y="359866"/>
                  <a:pt x="318455" y="395920"/>
                  <a:pt x="295015" y="427620"/>
                </a:cubicBezTo>
                <a:cubicBezTo>
                  <a:pt x="263091" y="470929"/>
                  <a:pt x="218778" y="492584"/>
                  <a:pt x="162074" y="492584"/>
                </a:cubicBezTo>
                <a:cubicBezTo>
                  <a:pt x="116756" y="492584"/>
                  <a:pt x="79809" y="480417"/>
                  <a:pt x="51234" y="456084"/>
                </a:cubicBezTo>
                <a:cubicBezTo>
                  <a:pt x="22659" y="431750"/>
                  <a:pt x="5581" y="399045"/>
                  <a:pt x="0" y="357969"/>
                </a:cubicBezTo>
                <a:lnTo>
                  <a:pt x="93762" y="348258"/>
                </a:lnTo>
                <a:cubicBezTo>
                  <a:pt x="96441" y="369466"/>
                  <a:pt x="104366" y="386265"/>
                  <a:pt x="117537" y="398655"/>
                </a:cubicBezTo>
                <a:cubicBezTo>
                  <a:pt x="130709" y="411045"/>
                  <a:pt x="145889" y="417240"/>
                  <a:pt x="163079" y="417240"/>
                </a:cubicBezTo>
                <a:cubicBezTo>
                  <a:pt x="182724" y="417240"/>
                  <a:pt x="199356" y="409259"/>
                  <a:pt x="212973" y="393297"/>
                </a:cubicBezTo>
                <a:cubicBezTo>
                  <a:pt x="226591" y="377335"/>
                  <a:pt x="233400" y="353281"/>
                  <a:pt x="233400" y="321134"/>
                </a:cubicBezTo>
                <a:cubicBezTo>
                  <a:pt x="233400" y="290996"/>
                  <a:pt x="226647" y="268393"/>
                  <a:pt x="213141" y="253324"/>
                </a:cubicBezTo>
                <a:cubicBezTo>
                  <a:pt x="199635" y="238255"/>
                  <a:pt x="182054" y="230721"/>
                  <a:pt x="160400" y="230721"/>
                </a:cubicBezTo>
                <a:cubicBezTo>
                  <a:pt x="133387" y="230721"/>
                  <a:pt x="109166" y="242664"/>
                  <a:pt x="87734" y="266551"/>
                </a:cubicBezTo>
                <a:lnTo>
                  <a:pt x="11386" y="2555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5A049F81-5BE2-485A-A864-EC83452513F0}"/>
              </a:ext>
            </a:extLst>
          </p:cNvPr>
          <p:cNvSpPr/>
          <p:nvPr/>
        </p:nvSpPr>
        <p:spPr>
          <a:xfrm>
            <a:off x="5776114" y="2014226"/>
            <a:ext cx="6415886" cy="583725"/>
          </a:xfrm>
          <a:custGeom>
            <a:avLst/>
            <a:gdLst>
              <a:gd name="connsiteX0" fmla="*/ 199305 w 6415886"/>
              <a:gd name="connsiteY0" fmla="*/ 0 h 583725"/>
              <a:gd name="connsiteX1" fmla="*/ 6415886 w 6415886"/>
              <a:gd name="connsiteY1" fmla="*/ 0 h 583725"/>
              <a:gd name="connsiteX2" fmla="*/ 6415886 w 6415886"/>
              <a:gd name="connsiteY2" fmla="*/ 583725 h 583725"/>
              <a:gd name="connsiteX3" fmla="*/ 398608 w 6415886"/>
              <a:gd name="connsiteY3" fmla="*/ 583725 h 583725"/>
              <a:gd name="connsiteX4" fmla="*/ 199305 w 6415886"/>
              <a:gd name="connsiteY4" fmla="*/ 583725 h 583725"/>
              <a:gd name="connsiteX5" fmla="*/ 0 w 6415886"/>
              <a:gd name="connsiteY5" fmla="*/ 583725 h 583725"/>
              <a:gd name="connsiteX6" fmla="*/ 271832 w 6415886"/>
              <a:gd name="connsiteY6" fmla="*/ 283741 h 583725"/>
              <a:gd name="connsiteX7" fmla="*/ 199305 w 6415886"/>
              <a:gd name="connsiteY7" fmla="*/ 0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15886" h="583725">
                <a:moveTo>
                  <a:pt x="199305" y="0"/>
                </a:moveTo>
                <a:lnTo>
                  <a:pt x="6415886" y="0"/>
                </a:lnTo>
                <a:lnTo>
                  <a:pt x="6415886" y="583725"/>
                </a:lnTo>
                <a:lnTo>
                  <a:pt x="398608" y="583725"/>
                </a:lnTo>
                <a:lnTo>
                  <a:pt x="199305" y="583725"/>
                </a:lnTo>
                <a:lnTo>
                  <a:pt x="0" y="583725"/>
                </a:lnTo>
                <a:cubicBezTo>
                  <a:pt x="90611" y="483731"/>
                  <a:pt x="77612" y="352653"/>
                  <a:pt x="271832" y="283741"/>
                </a:cubicBezTo>
                <a:cubicBezTo>
                  <a:pt x="458331" y="103683"/>
                  <a:pt x="199305" y="86809"/>
                  <a:pt x="199305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447C401-F04D-42F9-9FD5-7D55E755FBE1}"/>
              </a:ext>
            </a:extLst>
          </p:cNvPr>
          <p:cNvSpPr/>
          <p:nvPr/>
        </p:nvSpPr>
        <p:spPr>
          <a:xfrm>
            <a:off x="5738679" y="2007801"/>
            <a:ext cx="396164" cy="592035"/>
          </a:xfrm>
          <a:custGeom>
            <a:avLst/>
            <a:gdLst/>
            <a:ahLst/>
            <a:cxnLst/>
            <a:rect l="l" t="t" r="r" b="b"/>
            <a:pathLst>
              <a:path w="329840" h="492919">
                <a:moveTo>
                  <a:pt x="174129" y="0"/>
                </a:moveTo>
                <a:cubicBezTo>
                  <a:pt x="222572" y="0"/>
                  <a:pt x="260635" y="13060"/>
                  <a:pt x="288317" y="39179"/>
                </a:cubicBezTo>
                <a:cubicBezTo>
                  <a:pt x="315999" y="65299"/>
                  <a:pt x="329840" y="97780"/>
                  <a:pt x="329840" y="136625"/>
                </a:cubicBezTo>
                <a:cubicBezTo>
                  <a:pt x="329840" y="158726"/>
                  <a:pt x="325878" y="179766"/>
                  <a:pt x="317952" y="199746"/>
                </a:cubicBezTo>
                <a:cubicBezTo>
                  <a:pt x="310027" y="219727"/>
                  <a:pt x="297470" y="240655"/>
                  <a:pt x="280280" y="262533"/>
                </a:cubicBezTo>
                <a:cubicBezTo>
                  <a:pt x="268895" y="277044"/>
                  <a:pt x="248357" y="297917"/>
                  <a:pt x="218665" y="325153"/>
                </a:cubicBezTo>
                <a:cubicBezTo>
                  <a:pt x="188974" y="352388"/>
                  <a:pt x="170166" y="370471"/>
                  <a:pt x="162241" y="379401"/>
                </a:cubicBezTo>
                <a:cubicBezTo>
                  <a:pt x="154316" y="388330"/>
                  <a:pt x="147898" y="397037"/>
                  <a:pt x="142986" y="405520"/>
                </a:cubicBezTo>
                <a:lnTo>
                  <a:pt x="329840" y="405520"/>
                </a:lnTo>
                <a:lnTo>
                  <a:pt x="329840" y="492919"/>
                </a:lnTo>
                <a:lnTo>
                  <a:pt x="0" y="492919"/>
                </a:lnTo>
                <a:cubicBezTo>
                  <a:pt x="3572" y="459879"/>
                  <a:pt x="14287" y="428570"/>
                  <a:pt x="32147" y="398990"/>
                </a:cubicBezTo>
                <a:cubicBezTo>
                  <a:pt x="50006" y="369410"/>
                  <a:pt x="85278" y="330176"/>
                  <a:pt x="137963" y="281286"/>
                </a:cubicBezTo>
                <a:cubicBezTo>
                  <a:pt x="180379" y="241772"/>
                  <a:pt x="206387" y="214983"/>
                  <a:pt x="215987" y="200918"/>
                </a:cubicBezTo>
                <a:cubicBezTo>
                  <a:pt x="228935" y="181496"/>
                  <a:pt x="235409" y="162297"/>
                  <a:pt x="235409" y="143322"/>
                </a:cubicBezTo>
                <a:cubicBezTo>
                  <a:pt x="235409" y="122337"/>
                  <a:pt x="229772" y="106208"/>
                  <a:pt x="218498" y="94934"/>
                </a:cubicBezTo>
                <a:cubicBezTo>
                  <a:pt x="207224" y="83660"/>
                  <a:pt x="191653" y="78024"/>
                  <a:pt x="171785" y="78024"/>
                </a:cubicBezTo>
                <a:cubicBezTo>
                  <a:pt x="152139" y="78024"/>
                  <a:pt x="136512" y="83939"/>
                  <a:pt x="124904" y="95771"/>
                </a:cubicBezTo>
                <a:cubicBezTo>
                  <a:pt x="113295" y="107603"/>
                  <a:pt x="106598" y="127248"/>
                  <a:pt x="104812" y="154707"/>
                </a:cubicBezTo>
                <a:lnTo>
                  <a:pt x="11050" y="145331"/>
                </a:lnTo>
                <a:cubicBezTo>
                  <a:pt x="16631" y="93539"/>
                  <a:pt x="34156" y="56369"/>
                  <a:pt x="63624" y="33822"/>
                </a:cubicBezTo>
                <a:cubicBezTo>
                  <a:pt x="93092" y="11274"/>
                  <a:pt x="129927" y="0"/>
                  <a:pt x="17412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0A91DE-DFAB-4C09-AD01-853556A9D3C3}"/>
              </a:ext>
            </a:extLst>
          </p:cNvPr>
          <p:cNvSpPr txBox="1"/>
          <p:nvPr/>
        </p:nvSpPr>
        <p:spPr bwMode="auto">
          <a:xfrm>
            <a:off x="6557682" y="1190575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93D855C-D96D-4C33-AA08-4D632D80BE26}"/>
              </a:ext>
            </a:extLst>
          </p:cNvPr>
          <p:cNvSpPr txBox="1"/>
          <p:nvPr/>
        </p:nvSpPr>
        <p:spPr bwMode="auto">
          <a:xfrm>
            <a:off x="6557682" y="2164019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FB886D1-3DA3-47EB-9E13-EDAE0FB352C4}"/>
              </a:ext>
            </a:extLst>
          </p:cNvPr>
          <p:cNvSpPr txBox="1"/>
          <p:nvPr/>
        </p:nvSpPr>
        <p:spPr bwMode="auto">
          <a:xfrm>
            <a:off x="6557682" y="3137463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D8EAF21-0139-4D7C-B9A5-A21D66CDD0E3}"/>
              </a:ext>
            </a:extLst>
          </p:cNvPr>
          <p:cNvSpPr txBox="1"/>
          <p:nvPr/>
        </p:nvSpPr>
        <p:spPr bwMode="auto">
          <a:xfrm>
            <a:off x="6557682" y="4110907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46C1EDA-62AD-4EEB-85B5-BC982103F209}"/>
              </a:ext>
            </a:extLst>
          </p:cNvPr>
          <p:cNvSpPr txBox="1"/>
          <p:nvPr/>
        </p:nvSpPr>
        <p:spPr bwMode="auto">
          <a:xfrm>
            <a:off x="6557682" y="5084353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6055034" y="7412073"/>
            <a:ext cx="4139858" cy="1409031"/>
            <a:chOff x="874435" y="6311060"/>
            <a:chExt cx="4139858" cy="1409031"/>
          </a:xfrm>
        </p:grpSpPr>
        <p:sp>
          <p:nvSpPr>
            <p:cNvPr id="60" name="Title 1">
              <a:extLst>
                <a:ext uri="{FF2B5EF4-FFF2-40B4-BE49-F238E27FC236}">
                  <a16:creationId xmlns:a16="http://schemas.microsoft.com/office/drawing/2014/main" id="{491E32B6-7A12-44BB-A507-C04477CB3DF9}"/>
                </a:ext>
              </a:extLst>
            </p:cNvPr>
            <p:cNvSpPr txBox="1">
              <a:spLocks/>
            </p:cNvSpPr>
            <p:nvPr/>
          </p:nvSpPr>
          <p:spPr>
            <a:xfrm>
              <a:off x="874435" y="6311060"/>
              <a:ext cx="4139858" cy="712210"/>
            </a:xfrm>
            <a:prstGeom prst="rect">
              <a:avLst/>
            </a:prstGeom>
            <a:noFill/>
          </p:spPr>
          <p:txBody>
            <a:bodyPr tIns="91440" anchor="ctr"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dist"/>
              <a:r>
                <a:rPr lang="en-US" altLang="ko-KR" sz="5400" b="1" dirty="0">
                  <a:solidFill>
                    <a:schemeClr val="bg1"/>
                  </a:solidFill>
                </a:rPr>
                <a:t>AGENDA</a:t>
              </a:r>
            </a:p>
          </p:txBody>
        </p:sp>
        <p:sp>
          <p:nvSpPr>
            <p:cNvPr id="61" name="Title 1">
              <a:extLst>
                <a:ext uri="{FF2B5EF4-FFF2-40B4-BE49-F238E27FC236}">
                  <a16:creationId xmlns:a16="http://schemas.microsoft.com/office/drawing/2014/main" id="{F5EFB328-7EB7-403B-990C-3A3BC9DE769B}"/>
                </a:ext>
              </a:extLst>
            </p:cNvPr>
            <p:cNvSpPr txBox="1">
              <a:spLocks/>
            </p:cNvSpPr>
            <p:nvPr/>
          </p:nvSpPr>
          <p:spPr>
            <a:xfrm>
              <a:off x="874435" y="7007881"/>
              <a:ext cx="4139858" cy="712210"/>
            </a:xfrm>
            <a:prstGeom prst="rect">
              <a:avLst/>
            </a:prstGeom>
            <a:noFill/>
          </p:spPr>
          <p:txBody>
            <a:bodyPr tIns="91440" anchor="ctr"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dist"/>
              <a:r>
                <a:rPr lang="en-US" altLang="ko-KR" b="1" dirty="0">
                  <a:solidFill>
                    <a:schemeClr val="bg1"/>
                  </a:solidFill>
                  <a:latin typeface="+mn-lt"/>
                </a:rPr>
                <a:t>INFOGRAPHIC</a:t>
              </a:r>
            </a:p>
          </p:txBody>
        </p:sp>
      </p:grpSp>
      <p:sp>
        <p:nvSpPr>
          <p:cNvPr id="62" name="Text Placeholder 4">
            <a:extLst>
              <a:ext uri="{FF2B5EF4-FFF2-40B4-BE49-F238E27FC236}">
                <a16:creationId xmlns:a16="http://schemas.microsoft.com/office/drawing/2014/main" id="{00A40F6C-3954-4D5B-AACE-D5470861626E}"/>
              </a:ext>
            </a:extLst>
          </p:cNvPr>
          <p:cNvSpPr txBox="1">
            <a:spLocks/>
          </p:cNvSpPr>
          <p:nvPr/>
        </p:nvSpPr>
        <p:spPr>
          <a:xfrm>
            <a:off x="-2916808" y="5962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Our Team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upo 63"/>
          <p:cNvGrpSpPr/>
          <p:nvPr/>
        </p:nvGrpSpPr>
        <p:grpSpPr>
          <a:xfrm>
            <a:off x="295528" y="1810138"/>
            <a:ext cx="8786043" cy="3798384"/>
            <a:chOff x="973744" y="1817218"/>
            <a:chExt cx="10261703" cy="43140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F4F918F-0B15-4438-831A-BA38FAE06EC3}"/>
                </a:ext>
              </a:extLst>
            </p:cNvPr>
            <p:cNvSpPr/>
            <p:nvPr/>
          </p:nvSpPr>
          <p:spPr>
            <a:xfrm>
              <a:off x="1145214" y="3377763"/>
              <a:ext cx="2466454" cy="118394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8C6637A-CF34-4F1E-B7E2-59BD39442019}"/>
                </a:ext>
              </a:extLst>
            </p:cNvPr>
            <p:cNvGrpSpPr/>
            <p:nvPr/>
          </p:nvGrpSpPr>
          <p:grpSpPr>
            <a:xfrm>
              <a:off x="8415800" y="5274754"/>
              <a:ext cx="2819647" cy="856491"/>
              <a:chOff x="-475010" y="1129566"/>
              <a:chExt cx="3859356" cy="856491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558BADB-E49C-4D36-8DBE-83FECDA0E58E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3859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F54830-C909-4CBF-84B1-4CC36700AE66}"/>
                  </a:ext>
                </a:extLst>
              </p:cNvPr>
              <p:cNvSpPr txBox="1"/>
              <p:nvPr/>
            </p:nvSpPr>
            <p:spPr>
              <a:xfrm>
                <a:off x="-460976" y="1339726"/>
                <a:ext cx="38453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422D681-5AB0-436E-9D90-7139236B1B88}"/>
                </a:ext>
              </a:extLst>
            </p:cNvPr>
            <p:cNvGrpSpPr/>
            <p:nvPr/>
          </p:nvGrpSpPr>
          <p:grpSpPr>
            <a:xfrm>
              <a:off x="8415800" y="1817218"/>
              <a:ext cx="2819647" cy="856491"/>
              <a:chOff x="-475010" y="1129566"/>
              <a:chExt cx="3859356" cy="856491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397495-F231-4DE0-9516-D61F4F56B2D1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3859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7B34895-ACFE-418D-84F8-BF1DA050B749}"/>
                  </a:ext>
                </a:extLst>
              </p:cNvPr>
              <p:cNvSpPr txBox="1"/>
              <p:nvPr/>
            </p:nvSpPr>
            <p:spPr>
              <a:xfrm>
                <a:off x="-460976" y="1339726"/>
                <a:ext cx="38453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C18264C-DD34-4FED-A1B1-4170281B71F0}"/>
                </a:ext>
              </a:extLst>
            </p:cNvPr>
            <p:cNvGrpSpPr/>
            <p:nvPr/>
          </p:nvGrpSpPr>
          <p:grpSpPr>
            <a:xfrm>
              <a:off x="973744" y="5274754"/>
              <a:ext cx="2809394" cy="856491"/>
              <a:chOff x="-475010" y="1129566"/>
              <a:chExt cx="3859356" cy="856491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AAB3468-9908-4AE9-9A60-ED051EA3F8EA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3859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E71D948-4120-492A-B0D8-F15185067104}"/>
                  </a:ext>
                </a:extLst>
              </p:cNvPr>
              <p:cNvSpPr txBox="1"/>
              <p:nvPr/>
            </p:nvSpPr>
            <p:spPr>
              <a:xfrm>
                <a:off x="-460976" y="1339726"/>
                <a:ext cx="38453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27BD0C7-F08E-471D-B52C-02D7824C97C0}"/>
                </a:ext>
              </a:extLst>
            </p:cNvPr>
            <p:cNvGrpSpPr/>
            <p:nvPr/>
          </p:nvGrpSpPr>
          <p:grpSpPr>
            <a:xfrm>
              <a:off x="973744" y="1817218"/>
              <a:ext cx="2809394" cy="856491"/>
              <a:chOff x="-475010" y="1129566"/>
              <a:chExt cx="3859356" cy="856491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7F9E82F-CC12-4CB6-AE9A-4736EBD7620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3859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91E667-22CB-43E4-8EDE-B666141DBE4A}"/>
                  </a:ext>
                </a:extLst>
              </p:cNvPr>
              <p:cNvSpPr txBox="1"/>
              <p:nvPr/>
            </p:nvSpPr>
            <p:spPr>
              <a:xfrm>
                <a:off x="-460976" y="1339726"/>
                <a:ext cx="38453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B357943-A50E-4913-9EC7-CB97D6149E2E}"/>
                </a:ext>
              </a:extLst>
            </p:cNvPr>
            <p:cNvGrpSpPr/>
            <p:nvPr/>
          </p:nvGrpSpPr>
          <p:grpSpPr>
            <a:xfrm>
              <a:off x="1585775" y="3630409"/>
              <a:ext cx="1585333" cy="678649"/>
              <a:chOff x="3233964" y="1954419"/>
              <a:chExt cx="1410044" cy="67864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49E86EB-D0A5-4C13-98D9-6D261F7D37C2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C9A38AE-13E3-42BB-BE43-5BAFD94906A3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B5AB416-1B94-413A-A84C-1B3EBB6F91EB}"/>
                </a:ext>
              </a:extLst>
            </p:cNvPr>
            <p:cNvSpPr/>
            <p:nvPr/>
          </p:nvSpPr>
          <p:spPr>
            <a:xfrm>
              <a:off x="8593572" y="3377763"/>
              <a:ext cx="2464100" cy="118394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6CC1000-7346-43E2-A148-AF638F499C8C}"/>
                </a:ext>
              </a:extLst>
            </p:cNvPr>
            <p:cNvGrpSpPr/>
            <p:nvPr/>
          </p:nvGrpSpPr>
          <p:grpSpPr>
            <a:xfrm>
              <a:off x="9032957" y="3630409"/>
              <a:ext cx="1585333" cy="678649"/>
              <a:chOff x="3233964" y="1954419"/>
              <a:chExt cx="1410044" cy="678649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EE73987-5F83-4227-B516-2288043510A4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A0EE38E-38FD-4F27-8584-F84956BB380F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A68CD61-A0F7-4786-9682-32EBAE2BA871}"/>
                </a:ext>
              </a:extLst>
            </p:cNvPr>
            <p:cNvGrpSpPr/>
            <p:nvPr/>
          </p:nvGrpSpPr>
          <p:grpSpPr>
            <a:xfrm rot="3600000">
              <a:off x="4426745" y="3722595"/>
              <a:ext cx="1080000" cy="2216433"/>
              <a:chOff x="2323598" y="2425999"/>
              <a:chExt cx="1080000" cy="2216433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EEA7F6E5-76DE-4B85-939D-F20BDB382BFF}"/>
                  </a:ext>
                </a:extLst>
              </p:cNvPr>
              <p:cNvSpPr/>
              <p:nvPr/>
            </p:nvSpPr>
            <p:spPr>
              <a:xfrm>
                <a:off x="2323598" y="3562432"/>
                <a:ext cx="1080000" cy="1080000"/>
              </a:xfrm>
              <a:prstGeom prst="ellipse">
                <a:avLst/>
              </a:prstGeom>
              <a:solidFill>
                <a:schemeClr val="bg1"/>
              </a:solidFill>
              <a:ln w="1270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1A6BEF00-C5D3-425A-8EA5-AB6A95052176}"/>
                  </a:ext>
                </a:extLst>
              </p:cNvPr>
              <p:cNvSpPr/>
              <p:nvPr/>
            </p:nvSpPr>
            <p:spPr>
              <a:xfrm>
                <a:off x="2503558" y="2425999"/>
                <a:ext cx="720080" cy="72008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BE2BE33-C282-45D2-B474-64D7417D00FB}"/>
                  </a:ext>
                </a:extLst>
              </p:cNvPr>
              <p:cNvSpPr/>
              <p:nvPr/>
            </p:nvSpPr>
            <p:spPr>
              <a:xfrm rot="16200000">
                <a:off x="2635765" y="3229740"/>
                <a:ext cx="455667" cy="16893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C91C778-CEEF-4EEB-AEDD-9303E65C26F2}"/>
                </a:ext>
              </a:extLst>
            </p:cNvPr>
            <p:cNvGrpSpPr/>
            <p:nvPr/>
          </p:nvGrpSpPr>
          <p:grpSpPr>
            <a:xfrm rot="7200000">
              <a:off x="4426745" y="2034269"/>
              <a:ext cx="1080000" cy="2216433"/>
              <a:chOff x="2323598" y="2425999"/>
              <a:chExt cx="1080000" cy="221643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ECADFE72-6355-4BD2-95AA-EF4F4CC530E2}"/>
                  </a:ext>
                </a:extLst>
              </p:cNvPr>
              <p:cNvSpPr/>
              <p:nvPr/>
            </p:nvSpPr>
            <p:spPr>
              <a:xfrm>
                <a:off x="2323598" y="3562432"/>
                <a:ext cx="1080000" cy="1080000"/>
              </a:xfrm>
              <a:prstGeom prst="ellipse">
                <a:avLst/>
              </a:prstGeom>
              <a:solidFill>
                <a:schemeClr val="bg1"/>
              </a:solidFill>
              <a:ln w="1270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834828D8-06C3-47C4-A9C7-3A2F10D5C36B}"/>
                  </a:ext>
                </a:extLst>
              </p:cNvPr>
              <p:cNvSpPr/>
              <p:nvPr/>
            </p:nvSpPr>
            <p:spPr>
              <a:xfrm>
                <a:off x="2503558" y="2425999"/>
                <a:ext cx="720080" cy="72008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5D23226-44E0-4C64-A5E6-59E9D9FFFF41}"/>
                  </a:ext>
                </a:extLst>
              </p:cNvPr>
              <p:cNvSpPr/>
              <p:nvPr/>
            </p:nvSpPr>
            <p:spPr>
              <a:xfrm rot="16200000">
                <a:off x="2635765" y="3229740"/>
                <a:ext cx="455667" cy="16893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BC91E2D-9AE5-44E4-9CE8-2B37DE9B8189}"/>
                </a:ext>
              </a:extLst>
            </p:cNvPr>
            <p:cNvGrpSpPr/>
            <p:nvPr/>
          </p:nvGrpSpPr>
          <p:grpSpPr>
            <a:xfrm rot="14400000">
              <a:off x="6683938" y="2034269"/>
              <a:ext cx="1080000" cy="2216433"/>
              <a:chOff x="2323598" y="2425999"/>
              <a:chExt cx="1080000" cy="2216433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188563CE-8CBD-45A3-A9AF-54FA96494B22}"/>
                  </a:ext>
                </a:extLst>
              </p:cNvPr>
              <p:cNvSpPr/>
              <p:nvPr/>
            </p:nvSpPr>
            <p:spPr>
              <a:xfrm>
                <a:off x="2323598" y="3562432"/>
                <a:ext cx="1080000" cy="1080000"/>
              </a:xfrm>
              <a:prstGeom prst="ellipse">
                <a:avLst/>
              </a:prstGeom>
              <a:solidFill>
                <a:schemeClr val="bg1"/>
              </a:solidFill>
              <a:ln w="1270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F7B25DBF-995D-4AE3-8D8C-8CFED34F2B52}"/>
                  </a:ext>
                </a:extLst>
              </p:cNvPr>
              <p:cNvSpPr/>
              <p:nvPr/>
            </p:nvSpPr>
            <p:spPr>
              <a:xfrm>
                <a:off x="2503558" y="2425999"/>
                <a:ext cx="720080" cy="72008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90DFF83E-D671-46B8-9FAD-0978938CA059}"/>
                  </a:ext>
                </a:extLst>
              </p:cNvPr>
              <p:cNvSpPr/>
              <p:nvPr/>
            </p:nvSpPr>
            <p:spPr>
              <a:xfrm rot="16200000">
                <a:off x="2635765" y="3229740"/>
                <a:ext cx="455667" cy="16893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A33340CD-AA85-4AC7-8156-BDCD639807F8}"/>
                </a:ext>
              </a:extLst>
            </p:cNvPr>
            <p:cNvGrpSpPr/>
            <p:nvPr/>
          </p:nvGrpSpPr>
          <p:grpSpPr>
            <a:xfrm rot="18000000">
              <a:off x="6683938" y="3722595"/>
              <a:ext cx="1080000" cy="2216433"/>
              <a:chOff x="2323598" y="2425999"/>
              <a:chExt cx="1080000" cy="2216433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5F0ECE6-914C-4A9D-954D-47F310ED7063}"/>
                  </a:ext>
                </a:extLst>
              </p:cNvPr>
              <p:cNvSpPr/>
              <p:nvPr/>
            </p:nvSpPr>
            <p:spPr>
              <a:xfrm>
                <a:off x="2323598" y="3562432"/>
                <a:ext cx="1080000" cy="1080000"/>
              </a:xfrm>
              <a:prstGeom prst="ellipse">
                <a:avLst/>
              </a:prstGeom>
              <a:solidFill>
                <a:schemeClr val="bg1"/>
              </a:solidFill>
              <a:ln w="1270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54DD5202-EDF3-422B-A0AC-2CAA6AE034AE}"/>
                  </a:ext>
                </a:extLst>
              </p:cNvPr>
              <p:cNvSpPr/>
              <p:nvPr/>
            </p:nvSpPr>
            <p:spPr>
              <a:xfrm>
                <a:off x="2503558" y="2425999"/>
                <a:ext cx="720080" cy="72008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BDDACC62-679C-4CB9-B20F-CC8DDC651544}"/>
                  </a:ext>
                </a:extLst>
              </p:cNvPr>
              <p:cNvSpPr/>
              <p:nvPr/>
            </p:nvSpPr>
            <p:spPr>
              <a:xfrm rot="16200000">
                <a:off x="2635765" y="3229740"/>
                <a:ext cx="455667" cy="16893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0AE181F-DED7-434D-9E55-58C0B01FE2B7}"/>
                </a:ext>
              </a:extLst>
            </p:cNvPr>
            <p:cNvGrpSpPr/>
            <p:nvPr/>
          </p:nvGrpSpPr>
          <p:grpSpPr>
            <a:xfrm>
              <a:off x="3978630" y="2500900"/>
              <a:ext cx="992401" cy="670881"/>
              <a:chOff x="4063366" y="1653624"/>
              <a:chExt cx="992401" cy="670881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5EE74A9-5037-46EB-91E8-401C4B73D74D}"/>
                  </a:ext>
                </a:extLst>
              </p:cNvPr>
              <p:cNvSpPr txBox="1"/>
              <p:nvPr/>
            </p:nvSpPr>
            <p:spPr>
              <a:xfrm>
                <a:off x="4063366" y="2016728"/>
                <a:ext cx="99240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Option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D15BA970-FFB0-4F6A-B3DF-FD1087776B1A}"/>
                  </a:ext>
                </a:extLst>
              </p:cNvPr>
              <p:cNvSpPr/>
              <p:nvPr/>
            </p:nvSpPr>
            <p:spPr>
              <a:xfrm>
                <a:off x="4240478" y="1653624"/>
                <a:ext cx="638175" cy="40011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01</a:t>
                </a:r>
                <a:endParaRPr lang="ko-KR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C9EF1D1-7F02-4034-B614-F1B5E1F4775A}"/>
                </a:ext>
              </a:extLst>
            </p:cNvPr>
            <p:cNvGrpSpPr/>
            <p:nvPr/>
          </p:nvGrpSpPr>
          <p:grpSpPr>
            <a:xfrm>
              <a:off x="7219828" y="2500900"/>
              <a:ext cx="992401" cy="670881"/>
              <a:chOff x="4063366" y="1653624"/>
              <a:chExt cx="992401" cy="670881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0FF8708-9B5E-4F0D-BB18-60FC118D09C0}"/>
                  </a:ext>
                </a:extLst>
              </p:cNvPr>
              <p:cNvSpPr txBox="1"/>
              <p:nvPr/>
            </p:nvSpPr>
            <p:spPr>
              <a:xfrm>
                <a:off x="4063366" y="2016728"/>
                <a:ext cx="99240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Option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DE9353AA-F90E-4622-889A-3A7BBDFDDF61}"/>
                  </a:ext>
                </a:extLst>
              </p:cNvPr>
              <p:cNvSpPr/>
              <p:nvPr/>
            </p:nvSpPr>
            <p:spPr>
              <a:xfrm>
                <a:off x="4240478" y="1653624"/>
                <a:ext cx="638175" cy="40011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02</a:t>
                </a:r>
                <a:endParaRPr lang="ko-KR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FF8293A-ECF6-4323-BCA0-90F23177C5B8}"/>
                </a:ext>
              </a:extLst>
            </p:cNvPr>
            <p:cNvGrpSpPr/>
            <p:nvPr/>
          </p:nvGrpSpPr>
          <p:grpSpPr>
            <a:xfrm>
              <a:off x="7219828" y="4772215"/>
              <a:ext cx="992401" cy="670881"/>
              <a:chOff x="4063366" y="1653624"/>
              <a:chExt cx="992401" cy="670881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127EFCDE-C732-4E41-9D0B-29162D532B2D}"/>
                  </a:ext>
                </a:extLst>
              </p:cNvPr>
              <p:cNvSpPr txBox="1"/>
              <p:nvPr/>
            </p:nvSpPr>
            <p:spPr>
              <a:xfrm>
                <a:off x="4063366" y="2016728"/>
                <a:ext cx="99240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Option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4BEC4DD-91BD-4E20-9618-FCCFAF4A1865}"/>
                  </a:ext>
                </a:extLst>
              </p:cNvPr>
              <p:cNvSpPr/>
              <p:nvPr/>
            </p:nvSpPr>
            <p:spPr>
              <a:xfrm>
                <a:off x="4240478" y="1653624"/>
                <a:ext cx="638175" cy="40011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04</a:t>
                </a:r>
                <a:endParaRPr lang="ko-KR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A32C1BE1-8A16-404C-B0A7-14BBCCAF6230}"/>
                </a:ext>
              </a:extLst>
            </p:cNvPr>
            <p:cNvGrpSpPr/>
            <p:nvPr/>
          </p:nvGrpSpPr>
          <p:grpSpPr>
            <a:xfrm>
              <a:off x="3978630" y="4772215"/>
              <a:ext cx="992401" cy="670881"/>
              <a:chOff x="4063366" y="1653624"/>
              <a:chExt cx="992401" cy="670881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FEDB0DF-0FEF-441C-B40B-0DB9B19E1B21}"/>
                  </a:ext>
                </a:extLst>
              </p:cNvPr>
              <p:cNvSpPr txBox="1"/>
              <p:nvPr/>
            </p:nvSpPr>
            <p:spPr>
              <a:xfrm>
                <a:off x="4063366" y="2016728"/>
                <a:ext cx="99240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Option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25FE0AB2-2A3C-409B-8D29-860FC249C2A8}"/>
                  </a:ext>
                </a:extLst>
              </p:cNvPr>
              <p:cNvSpPr/>
              <p:nvPr/>
            </p:nvSpPr>
            <p:spPr>
              <a:xfrm>
                <a:off x="4240478" y="1653624"/>
                <a:ext cx="638175" cy="40011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03</a:t>
                </a:r>
                <a:endParaRPr lang="ko-KR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A1FCA3A-4EE3-41A3-B120-8A342209C771}"/>
                </a:ext>
              </a:extLst>
            </p:cNvPr>
            <p:cNvGrpSpPr/>
            <p:nvPr/>
          </p:nvGrpSpPr>
          <p:grpSpPr>
            <a:xfrm>
              <a:off x="4737374" y="2601581"/>
              <a:ext cx="2736305" cy="2736305"/>
              <a:chOff x="3213372" y="2635804"/>
              <a:chExt cx="2736305" cy="2736305"/>
            </a:xfrm>
            <a:solidFill>
              <a:schemeClr val="bg1">
                <a:lumMod val="75000"/>
              </a:schemeClr>
            </a:solidFill>
          </p:grpSpPr>
          <p:sp>
            <p:nvSpPr>
              <p:cNvPr id="52" name="Block Arc 51">
                <a:extLst>
                  <a:ext uri="{FF2B5EF4-FFF2-40B4-BE49-F238E27FC236}">
                    <a16:creationId xmlns:a16="http://schemas.microsoft.com/office/drawing/2014/main" id="{ECA6AF4D-63D0-43A8-B799-5EC65C87BBE8}"/>
                  </a:ext>
                </a:extLst>
              </p:cNvPr>
              <p:cNvSpPr/>
              <p:nvPr/>
            </p:nvSpPr>
            <p:spPr>
              <a:xfrm rot="5400000">
                <a:off x="3213372" y="2635804"/>
                <a:ext cx="2736304" cy="2736304"/>
              </a:xfrm>
              <a:prstGeom prst="blockArc">
                <a:avLst>
                  <a:gd name="adj1" fmla="val 14685282"/>
                  <a:gd name="adj2" fmla="val 17849732"/>
                  <a:gd name="adj3" fmla="val 873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Block Arc 52">
                <a:extLst>
                  <a:ext uri="{FF2B5EF4-FFF2-40B4-BE49-F238E27FC236}">
                    <a16:creationId xmlns:a16="http://schemas.microsoft.com/office/drawing/2014/main" id="{AEA0F46B-6315-4C01-BAC0-069C8E31BC3D}"/>
                  </a:ext>
                </a:extLst>
              </p:cNvPr>
              <p:cNvSpPr/>
              <p:nvPr/>
            </p:nvSpPr>
            <p:spPr>
              <a:xfrm rot="16200000">
                <a:off x="3213372" y="2635805"/>
                <a:ext cx="2736304" cy="2736304"/>
              </a:xfrm>
              <a:prstGeom prst="blockArc">
                <a:avLst>
                  <a:gd name="adj1" fmla="val 14543732"/>
                  <a:gd name="adj2" fmla="val 17689195"/>
                  <a:gd name="adj3" fmla="val 923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1C7891D1-F76D-4DCA-A374-4723DF1FF233}"/>
                  </a:ext>
                </a:extLst>
              </p:cNvPr>
              <p:cNvGrpSpPr/>
              <p:nvPr/>
            </p:nvGrpSpPr>
            <p:grpSpPr>
              <a:xfrm>
                <a:off x="3213372" y="2635804"/>
                <a:ext cx="2736304" cy="2736304"/>
                <a:chOff x="3203847" y="2060848"/>
                <a:chExt cx="2736304" cy="2736304"/>
              </a:xfrm>
              <a:grpFill/>
            </p:grpSpPr>
            <p:sp>
              <p:nvSpPr>
                <p:cNvPr id="58" name="Block Arc 57">
                  <a:extLst>
                    <a:ext uri="{FF2B5EF4-FFF2-40B4-BE49-F238E27FC236}">
                      <a16:creationId xmlns:a16="http://schemas.microsoft.com/office/drawing/2014/main" id="{990BC0B6-89E6-448D-B6FD-9B86FE721F00}"/>
                    </a:ext>
                  </a:extLst>
                </p:cNvPr>
                <p:cNvSpPr/>
                <p:nvPr/>
              </p:nvSpPr>
              <p:spPr>
                <a:xfrm>
                  <a:off x="3203847" y="2060848"/>
                  <a:ext cx="2736304" cy="2736304"/>
                </a:xfrm>
                <a:prstGeom prst="blockArc">
                  <a:avLst>
                    <a:gd name="adj1" fmla="val 14111016"/>
                    <a:gd name="adj2" fmla="val 18363280"/>
                    <a:gd name="adj3" fmla="val 9044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Isosceles Triangle 58">
                  <a:extLst>
                    <a:ext uri="{FF2B5EF4-FFF2-40B4-BE49-F238E27FC236}">
                      <a16:creationId xmlns:a16="http://schemas.microsoft.com/office/drawing/2014/main" id="{2C51DCF2-9A37-440A-A980-0E5EFC561A0E}"/>
                    </a:ext>
                  </a:extLst>
                </p:cNvPr>
                <p:cNvSpPr/>
                <p:nvPr/>
              </p:nvSpPr>
              <p:spPr>
                <a:xfrm rot="8100000">
                  <a:off x="5029785" y="2216409"/>
                  <a:ext cx="530352" cy="457200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ADA3787C-87F4-4B46-A2CD-9F85D9E3CF1D}"/>
                  </a:ext>
                </a:extLst>
              </p:cNvPr>
              <p:cNvGrpSpPr/>
              <p:nvPr/>
            </p:nvGrpSpPr>
            <p:grpSpPr>
              <a:xfrm>
                <a:off x="3213373" y="2635804"/>
                <a:ext cx="2736304" cy="2736304"/>
                <a:chOff x="3203848" y="2060848"/>
                <a:chExt cx="2736304" cy="2736304"/>
              </a:xfrm>
              <a:grpFill/>
            </p:grpSpPr>
            <p:sp>
              <p:nvSpPr>
                <p:cNvPr id="56" name="Block Arc 55">
                  <a:extLst>
                    <a:ext uri="{FF2B5EF4-FFF2-40B4-BE49-F238E27FC236}">
                      <a16:creationId xmlns:a16="http://schemas.microsoft.com/office/drawing/2014/main" id="{8F5AB09B-CC35-472B-A174-00F0E69D9AF3}"/>
                    </a:ext>
                  </a:extLst>
                </p:cNvPr>
                <p:cNvSpPr/>
                <p:nvPr/>
              </p:nvSpPr>
              <p:spPr>
                <a:xfrm rot="10800000">
                  <a:off x="3203848" y="2060848"/>
                  <a:ext cx="2736304" cy="2736304"/>
                </a:xfrm>
                <a:prstGeom prst="blockArc">
                  <a:avLst>
                    <a:gd name="adj1" fmla="val 14111016"/>
                    <a:gd name="adj2" fmla="val 18363280"/>
                    <a:gd name="adj3" fmla="val 9044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Isosceles Triangle 56">
                  <a:extLst>
                    <a:ext uri="{FF2B5EF4-FFF2-40B4-BE49-F238E27FC236}">
                      <a16:creationId xmlns:a16="http://schemas.microsoft.com/office/drawing/2014/main" id="{E57B7BB3-F211-497C-93B9-4CA8D657291C}"/>
                    </a:ext>
                  </a:extLst>
                </p:cNvPr>
                <p:cNvSpPr/>
                <p:nvPr/>
              </p:nvSpPr>
              <p:spPr>
                <a:xfrm rot="18000000">
                  <a:off x="3577042" y="4220813"/>
                  <a:ext cx="530352" cy="457200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sp>
          <p:nvSpPr>
            <p:cNvPr id="60" name="Parallelogram 15">
              <a:extLst>
                <a:ext uri="{FF2B5EF4-FFF2-40B4-BE49-F238E27FC236}">
                  <a16:creationId xmlns:a16="http://schemas.microsoft.com/office/drawing/2014/main" id="{A2F0B427-57A6-4F39-A72D-60A4A82409FE}"/>
                </a:ext>
              </a:extLst>
            </p:cNvPr>
            <p:cNvSpPr/>
            <p:nvPr/>
          </p:nvSpPr>
          <p:spPr>
            <a:xfrm flipH="1">
              <a:off x="6392853" y="3346090"/>
              <a:ext cx="357672" cy="357672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" name="Rectangle 30">
              <a:extLst>
                <a:ext uri="{FF2B5EF4-FFF2-40B4-BE49-F238E27FC236}">
                  <a16:creationId xmlns:a16="http://schemas.microsoft.com/office/drawing/2014/main" id="{72AC8322-742D-442E-A10B-9A480ED17508}"/>
                </a:ext>
              </a:extLst>
            </p:cNvPr>
            <p:cNvSpPr/>
            <p:nvPr/>
          </p:nvSpPr>
          <p:spPr>
            <a:xfrm>
              <a:off x="6427764" y="4305185"/>
              <a:ext cx="317209" cy="316282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" name="Rounded Rectangle 32">
              <a:extLst>
                <a:ext uri="{FF2B5EF4-FFF2-40B4-BE49-F238E27FC236}">
                  <a16:creationId xmlns:a16="http://schemas.microsoft.com/office/drawing/2014/main" id="{0E984634-4B89-49D8-B289-305199F35572}"/>
                </a:ext>
              </a:extLst>
            </p:cNvPr>
            <p:cNvSpPr/>
            <p:nvPr/>
          </p:nvSpPr>
          <p:spPr>
            <a:xfrm>
              <a:off x="5452054" y="3347759"/>
              <a:ext cx="322637" cy="32263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" name="Frame 17">
              <a:extLst>
                <a:ext uri="{FF2B5EF4-FFF2-40B4-BE49-F238E27FC236}">
                  <a16:creationId xmlns:a16="http://schemas.microsoft.com/office/drawing/2014/main" id="{1AFD519B-DDF9-4E10-B64E-8E3F6FB3701F}"/>
                </a:ext>
              </a:extLst>
            </p:cNvPr>
            <p:cNvSpPr/>
            <p:nvPr/>
          </p:nvSpPr>
          <p:spPr>
            <a:xfrm>
              <a:off x="5457296" y="4288915"/>
              <a:ext cx="318434" cy="31843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9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295528" y="38188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Infographic Style</a:t>
            </a:r>
            <a:endParaRPr lang="en-U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2446" y="5039445"/>
            <a:ext cx="3419554" cy="18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4749800" cy="6858000"/>
          </a:xfrm>
          <a:prstGeom prst="rect">
            <a:avLst/>
          </a:pr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8841267" y="941072"/>
            <a:ext cx="3046452" cy="1662658"/>
            <a:chOff x="8070434" y="1545803"/>
            <a:chExt cx="2925465" cy="16626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841267" y="470587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8841267" y="559865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566929" y="4637422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</a:rPr>
              <a:t>Simple Portfolio Presentation Designed</a:t>
            </a:r>
            <a:endParaRPr lang="ko-KR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841267" y="381309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841267" y="302642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5134612" y="4875246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5134612" y="5768026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37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5500" dirty="0">
                <a:solidFill>
                  <a:schemeClr val="accent1">
                    <a:lumMod val="75000"/>
                  </a:schemeClr>
                </a:solidFill>
              </a:rPr>
              <a:t>Infographic Style</a:t>
            </a:r>
          </a:p>
        </p:txBody>
      </p:sp>
      <p:sp>
        <p:nvSpPr>
          <p:cNvPr id="3" name="Rounded Rectangle 58">
            <a:extLst>
              <a:ext uri="{FF2B5EF4-FFF2-40B4-BE49-F238E27FC236}">
                <a16:creationId xmlns:a16="http://schemas.microsoft.com/office/drawing/2014/main" id="{4BFDED60-1854-4EA1-A59D-B6F8E4DFBE99}"/>
              </a:ext>
            </a:extLst>
          </p:cNvPr>
          <p:cNvSpPr/>
          <p:nvPr/>
        </p:nvSpPr>
        <p:spPr>
          <a:xfrm rot="10800000">
            <a:off x="9595313" y="185635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60">
            <a:extLst>
              <a:ext uri="{FF2B5EF4-FFF2-40B4-BE49-F238E27FC236}">
                <a16:creationId xmlns:a16="http://schemas.microsoft.com/office/drawing/2014/main" id="{738BBBBE-74E6-442E-AFDF-1E51341E03AF}"/>
              </a:ext>
            </a:extLst>
          </p:cNvPr>
          <p:cNvSpPr/>
          <p:nvPr/>
        </p:nvSpPr>
        <p:spPr>
          <a:xfrm rot="10800000">
            <a:off x="6308692" y="185635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61">
            <a:extLst>
              <a:ext uri="{FF2B5EF4-FFF2-40B4-BE49-F238E27FC236}">
                <a16:creationId xmlns:a16="http://schemas.microsoft.com/office/drawing/2014/main" id="{08303F7F-924E-41C2-89CD-5EEF00DF5A28}"/>
              </a:ext>
            </a:extLst>
          </p:cNvPr>
          <p:cNvSpPr/>
          <p:nvPr/>
        </p:nvSpPr>
        <p:spPr>
          <a:xfrm rot="10800000">
            <a:off x="7404232" y="185635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62">
            <a:extLst>
              <a:ext uri="{FF2B5EF4-FFF2-40B4-BE49-F238E27FC236}">
                <a16:creationId xmlns:a16="http://schemas.microsoft.com/office/drawing/2014/main" id="{26A80601-A337-4BE3-838B-A6F5AE276963}"/>
              </a:ext>
            </a:extLst>
          </p:cNvPr>
          <p:cNvSpPr/>
          <p:nvPr/>
        </p:nvSpPr>
        <p:spPr>
          <a:xfrm rot="10800000">
            <a:off x="8499772" y="185635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3">
            <a:extLst>
              <a:ext uri="{FF2B5EF4-FFF2-40B4-BE49-F238E27FC236}">
                <a16:creationId xmlns:a16="http://schemas.microsoft.com/office/drawing/2014/main" id="{F04260B0-9F73-428E-A9A3-6597D02FBDE8}"/>
              </a:ext>
            </a:extLst>
          </p:cNvPr>
          <p:cNvSpPr/>
          <p:nvPr/>
        </p:nvSpPr>
        <p:spPr>
          <a:xfrm rot="10800000">
            <a:off x="10690854" y="1856351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E9ADD34-CCDF-4AFE-A050-AB7B6740A3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771343"/>
              </p:ext>
            </p:extLst>
          </p:nvPr>
        </p:nvGraphicFramePr>
        <p:xfrm>
          <a:off x="5902412" y="2213520"/>
          <a:ext cx="5754130" cy="3526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val 8">
            <a:extLst>
              <a:ext uri="{FF2B5EF4-FFF2-40B4-BE49-F238E27FC236}">
                <a16:creationId xmlns:a16="http://schemas.microsoft.com/office/drawing/2014/main" id="{E503C18D-6298-4158-8662-20FCF44BFE38}"/>
              </a:ext>
            </a:extLst>
          </p:cNvPr>
          <p:cNvSpPr/>
          <p:nvPr/>
        </p:nvSpPr>
        <p:spPr>
          <a:xfrm>
            <a:off x="7437078" y="3680035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A8D7B32-E1FC-4A61-878F-9F065429F00C}"/>
              </a:ext>
            </a:extLst>
          </p:cNvPr>
          <p:cNvSpPr/>
          <p:nvPr/>
        </p:nvSpPr>
        <p:spPr>
          <a:xfrm>
            <a:off x="8532716" y="3188879"/>
            <a:ext cx="492846" cy="4928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71D1FCC-DDF1-4E14-9541-4126E6FD0975}"/>
              </a:ext>
            </a:extLst>
          </p:cNvPr>
          <p:cNvSpPr/>
          <p:nvPr/>
        </p:nvSpPr>
        <p:spPr>
          <a:xfrm>
            <a:off x="9628354" y="2543639"/>
            <a:ext cx="492846" cy="4928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3503BFC-540B-4D3C-808E-5448B6BE4DDD}"/>
              </a:ext>
            </a:extLst>
          </p:cNvPr>
          <p:cNvSpPr/>
          <p:nvPr/>
        </p:nvSpPr>
        <p:spPr>
          <a:xfrm>
            <a:off x="6341440" y="4165787"/>
            <a:ext cx="492846" cy="4928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DC7DB0B-4F8E-44A9-BEB3-2D936080E302}"/>
              </a:ext>
            </a:extLst>
          </p:cNvPr>
          <p:cNvSpPr/>
          <p:nvPr/>
        </p:nvSpPr>
        <p:spPr>
          <a:xfrm>
            <a:off x="6466669" y="5493253"/>
            <a:ext cx="241200" cy="241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4C1F754-05FB-4658-865D-527ED8B6D026}"/>
              </a:ext>
            </a:extLst>
          </p:cNvPr>
          <p:cNvSpPr/>
          <p:nvPr/>
        </p:nvSpPr>
        <p:spPr>
          <a:xfrm>
            <a:off x="7562210" y="5493253"/>
            <a:ext cx="241200" cy="241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3E0677B-5AF5-452B-A602-57D44E72B465}"/>
              </a:ext>
            </a:extLst>
          </p:cNvPr>
          <p:cNvSpPr/>
          <p:nvPr/>
        </p:nvSpPr>
        <p:spPr>
          <a:xfrm>
            <a:off x="8657751" y="5493253"/>
            <a:ext cx="241200" cy="241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EF8B40A-8808-48C0-9E79-3EFF9C6F02E2}"/>
              </a:ext>
            </a:extLst>
          </p:cNvPr>
          <p:cNvSpPr/>
          <p:nvPr/>
        </p:nvSpPr>
        <p:spPr>
          <a:xfrm>
            <a:off x="9753292" y="5493253"/>
            <a:ext cx="241200" cy="24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B082D5-B07D-42D2-9BBA-6A8231150ED0}"/>
              </a:ext>
            </a:extLst>
          </p:cNvPr>
          <p:cNvSpPr txBox="1"/>
          <p:nvPr/>
        </p:nvSpPr>
        <p:spPr>
          <a:xfrm>
            <a:off x="6330957" y="4273711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BFD3BA-FA55-458E-918A-E8C755D69B82}"/>
              </a:ext>
            </a:extLst>
          </p:cNvPr>
          <p:cNvSpPr txBox="1"/>
          <p:nvPr/>
        </p:nvSpPr>
        <p:spPr>
          <a:xfrm>
            <a:off x="7426595" y="3787961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37A17F8-29BB-4518-8586-28453CBE9DE5}"/>
              </a:ext>
            </a:extLst>
          </p:cNvPr>
          <p:cNvSpPr txBox="1"/>
          <p:nvPr/>
        </p:nvSpPr>
        <p:spPr>
          <a:xfrm>
            <a:off x="8522233" y="3296804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53CEA4-A075-49EE-ABD4-BFFBE4AC2721}"/>
              </a:ext>
            </a:extLst>
          </p:cNvPr>
          <p:cNvSpPr txBox="1"/>
          <p:nvPr/>
        </p:nvSpPr>
        <p:spPr>
          <a:xfrm>
            <a:off x="9617871" y="2651564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0BBF04-1ABB-46B5-BFBE-B34FD955E69A}"/>
              </a:ext>
            </a:extLst>
          </p:cNvPr>
          <p:cNvSpPr txBox="1"/>
          <p:nvPr/>
        </p:nvSpPr>
        <p:spPr>
          <a:xfrm>
            <a:off x="6194231" y="592791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D018F8-CFDD-4CC6-8EB1-D9EB2D539C5E}"/>
              </a:ext>
            </a:extLst>
          </p:cNvPr>
          <p:cNvSpPr txBox="1"/>
          <p:nvPr/>
        </p:nvSpPr>
        <p:spPr>
          <a:xfrm>
            <a:off x="7289772" y="592791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D5EA89-5CA9-4309-B84D-D5F1CD3020C1}"/>
              </a:ext>
            </a:extLst>
          </p:cNvPr>
          <p:cNvSpPr txBox="1"/>
          <p:nvPr/>
        </p:nvSpPr>
        <p:spPr>
          <a:xfrm>
            <a:off x="8385313" y="592791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607B86-5934-402D-931E-F1459EDC3E14}"/>
              </a:ext>
            </a:extLst>
          </p:cNvPr>
          <p:cNvSpPr txBox="1"/>
          <p:nvPr/>
        </p:nvSpPr>
        <p:spPr>
          <a:xfrm>
            <a:off x="9480854" y="592791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04814F3-C6E7-4A89-B3E3-DA63A2841B4E}"/>
              </a:ext>
            </a:extLst>
          </p:cNvPr>
          <p:cNvSpPr/>
          <p:nvPr/>
        </p:nvSpPr>
        <p:spPr>
          <a:xfrm>
            <a:off x="10848832" y="5493253"/>
            <a:ext cx="241200" cy="241200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3A41B77-E374-4FBC-8071-64EE399817B7}"/>
              </a:ext>
            </a:extLst>
          </p:cNvPr>
          <p:cNvSpPr/>
          <p:nvPr/>
        </p:nvSpPr>
        <p:spPr>
          <a:xfrm>
            <a:off x="10723992" y="2217579"/>
            <a:ext cx="492846" cy="492846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3A33FBD-9E52-4FF3-8FD6-3A6AD950C6FE}"/>
              </a:ext>
            </a:extLst>
          </p:cNvPr>
          <p:cNvSpPr txBox="1"/>
          <p:nvPr/>
        </p:nvSpPr>
        <p:spPr>
          <a:xfrm>
            <a:off x="10713509" y="2325504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EA6D0B-D5AC-47A5-A36B-2985A8C61609}"/>
              </a:ext>
            </a:extLst>
          </p:cNvPr>
          <p:cNvSpPr txBox="1"/>
          <p:nvPr/>
        </p:nvSpPr>
        <p:spPr>
          <a:xfrm>
            <a:off x="10576394" y="5927912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3BB821B-C8B2-489F-921A-E9F2D87A6009}"/>
              </a:ext>
            </a:extLst>
          </p:cNvPr>
          <p:cNvGrpSpPr/>
          <p:nvPr/>
        </p:nvGrpSpPr>
        <p:grpSpPr>
          <a:xfrm>
            <a:off x="940743" y="1894419"/>
            <a:ext cx="207464" cy="206152"/>
            <a:chOff x="2411760" y="3708613"/>
            <a:chExt cx="206152" cy="2061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92D774D-20FF-4B3E-AB58-65E59521AE14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Chevron 91">
              <a:extLst>
                <a:ext uri="{FF2B5EF4-FFF2-40B4-BE49-F238E27FC236}">
                  <a16:creationId xmlns:a16="http://schemas.microsoft.com/office/drawing/2014/main" id="{33107C0E-1835-46C5-AA30-55097C32F558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그룹 4">
            <a:extLst>
              <a:ext uri="{FF2B5EF4-FFF2-40B4-BE49-F238E27FC236}">
                <a16:creationId xmlns:a16="http://schemas.microsoft.com/office/drawing/2014/main" id="{93493AFE-3717-4565-B509-025D972331E8}"/>
              </a:ext>
            </a:extLst>
          </p:cNvPr>
          <p:cNvGrpSpPr/>
          <p:nvPr/>
        </p:nvGrpSpPr>
        <p:grpSpPr>
          <a:xfrm>
            <a:off x="1201729" y="1841797"/>
            <a:ext cx="4738195" cy="754955"/>
            <a:chOff x="1201728" y="1756072"/>
            <a:chExt cx="4738195" cy="75495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F4CF5AB-318A-491C-ACD8-26C4B0F38DEC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584276B-32EC-4003-84EA-825CB7D9021B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68E152B-53E7-4BDE-9BC6-C8157AEC964F}"/>
              </a:ext>
            </a:extLst>
          </p:cNvPr>
          <p:cNvGrpSpPr/>
          <p:nvPr/>
        </p:nvGrpSpPr>
        <p:grpSpPr>
          <a:xfrm>
            <a:off x="940743" y="2784794"/>
            <a:ext cx="207464" cy="206152"/>
            <a:chOff x="2411760" y="3708613"/>
            <a:chExt cx="206152" cy="206152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DEFD882-9867-4BF6-9502-1A9D4BB65DA1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Chevron 98">
              <a:extLst>
                <a:ext uri="{FF2B5EF4-FFF2-40B4-BE49-F238E27FC236}">
                  <a16:creationId xmlns:a16="http://schemas.microsoft.com/office/drawing/2014/main" id="{BB2953E7-987E-4F1D-97FA-B48C785457EB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그룹 5">
            <a:extLst>
              <a:ext uri="{FF2B5EF4-FFF2-40B4-BE49-F238E27FC236}">
                <a16:creationId xmlns:a16="http://schemas.microsoft.com/office/drawing/2014/main" id="{85963B7C-744A-49C9-9140-939F1ED0090D}"/>
              </a:ext>
            </a:extLst>
          </p:cNvPr>
          <p:cNvGrpSpPr/>
          <p:nvPr/>
        </p:nvGrpSpPr>
        <p:grpSpPr>
          <a:xfrm>
            <a:off x="1201729" y="2732173"/>
            <a:ext cx="4738195" cy="754955"/>
            <a:chOff x="1201728" y="2646447"/>
            <a:chExt cx="4738195" cy="75495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2E66CE4-D178-4A68-8D38-C8BA211402A1}"/>
                </a:ext>
              </a:extLst>
            </p:cNvPr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2805CFC-080C-46FD-BE30-CED255FD18CC}"/>
                </a:ext>
              </a:extLst>
            </p:cNvPr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F141057-7D8D-4018-A62F-3A6B3CEB54A7}"/>
              </a:ext>
            </a:extLst>
          </p:cNvPr>
          <p:cNvGrpSpPr/>
          <p:nvPr/>
        </p:nvGrpSpPr>
        <p:grpSpPr>
          <a:xfrm>
            <a:off x="940743" y="3675169"/>
            <a:ext cx="207464" cy="206152"/>
            <a:chOff x="2411760" y="3708613"/>
            <a:chExt cx="206152" cy="206152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E388902-B92A-4CF5-88AE-C4EC594A27F4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Chevron 105">
              <a:extLst>
                <a:ext uri="{FF2B5EF4-FFF2-40B4-BE49-F238E27FC236}">
                  <a16:creationId xmlns:a16="http://schemas.microsoft.com/office/drawing/2014/main" id="{89953F2C-FDE7-458B-8F9F-F03E49A2300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그룹 6">
            <a:extLst>
              <a:ext uri="{FF2B5EF4-FFF2-40B4-BE49-F238E27FC236}">
                <a16:creationId xmlns:a16="http://schemas.microsoft.com/office/drawing/2014/main" id="{ADA78472-60E2-4033-A611-836A00D299A6}"/>
              </a:ext>
            </a:extLst>
          </p:cNvPr>
          <p:cNvGrpSpPr/>
          <p:nvPr/>
        </p:nvGrpSpPr>
        <p:grpSpPr>
          <a:xfrm>
            <a:off x="1201729" y="3622547"/>
            <a:ext cx="4738195" cy="754955"/>
            <a:chOff x="1201728" y="3536822"/>
            <a:chExt cx="4738195" cy="75495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29EFD5C-4C70-47A0-986E-14AA30EFC8C7}"/>
                </a:ext>
              </a:extLst>
            </p:cNvPr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2312CC7-7AEF-4672-83B8-7B3D32726C1E}"/>
                </a:ext>
              </a:extLst>
            </p:cNvPr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740636F-33EE-44F2-89B4-8D3CE05D2F0E}"/>
              </a:ext>
            </a:extLst>
          </p:cNvPr>
          <p:cNvGrpSpPr/>
          <p:nvPr/>
        </p:nvGrpSpPr>
        <p:grpSpPr>
          <a:xfrm>
            <a:off x="940743" y="4565544"/>
            <a:ext cx="207464" cy="206152"/>
            <a:chOff x="2411760" y="3708613"/>
            <a:chExt cx="206152" cy="206152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914B147-2E5E-4FCB-AEA3-2FAB5A5556CE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Chevron 112">
              <a:extLst>
                <a:ext uri="{FF2B5EF4-FFF2-40B4-BE49-F238E27FC236}">
                  <a16:creationId xmlns:a16="http://schemas.microsoft.com/office/drawing/2014/main" id="{7980D4BB-EF32-4C94-A198-FBA8BABBCEAC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그룹 7">
            <a:extLst>
              <a:ext uri="{FF2B5EF4-FFF2-40B4-BE49-F238E27FC236}">
                <a16:creationId xmlns:a16="http://schemas.microsoft.com/office/drawing/2014/main" id="{1B222DBC-D407-4F45-B6BA-7B33AB78D987}"/>
              </a:ext>
            </a:extLst>
          </p:cNvPr>
          <p:cNvGrpSpPr/>
          <p:nvPr/>
        </p:nvGrpSpPr>
        <p:grpSpPr>
          <a:xfrm>
            <a:off x="1201729" y="4512922"/>
            <a:ext cx="4738195" cy="754955"/>
            <a:chOff x="1201728" y="4427197"/>
            <a:chExt cx="4738195" cy="75495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D5A8BA9-A64C-40FB-B335-9CF7988648BD}"/>
                </a:ext>
              </a:extLst>
            </p:cNvPr>
            <p:cNvSpPr txBox="1"/>
            <p:nvPr/>
          </p:nvSpPr>
          <p:spPr>
            <a:xfrm>
              <a:off x="1201728" y="442719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BD8532F-B788-4105-AC89-E45E2589851C}"/>
                </a:ext>
              </a:extLst>
            </p:cNvPr>
            <p:cNvSpPr txBox="1"/>
            <p:nvPr/>
          </p:nvSpPr>
          <p:spPr>
            <a:xfrm>
              <a:off x="1201728" y="472048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2775B11-7B1A-423D-8602-1B998C0F63E7}"/>
              </a:ext>
            </a:extLst>
          </p:cNvPr>
          <p:cNvGrpSpPr/>
          <p:nvPr/>
        </p:nvGrpSpPr>
        <p:grpSpPr>
          <a:xfrm>
            <a:off x="940743" y="5455919"/>
            <a:ext cx="207464" cy="206152"/>
            <a:chOff x="2411760" y="3708613"/>
            <a:chExt cx="206152" cy="206152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F606CB07-D3A8-4531-B664-D6E1365CB075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Chevron 119">
              <a:extLst>
                <a:ext uri="{FF2B5EF4-FFF2-40B4-BE49-F238E27FC236}">
                  <a16:creationId xmlns:a16="http://schemas.microsoft.com/office/drawing/2014/main" id="{3EE74226-F006-456F-95D8-1DEB95DE6F21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그룹 8">
            <a:extLst>
              <a:ext uri="{FF2B5EF4-FFF2-40B4-BE49-F238E27FC236}">
                <a16:creationId xmlns:a16="http://schemas.microsoft.com/office/drawing/2014/main" id="{31E6153A-21D4-489E-A67E-4FC8A8BC5A3E}"/>
              </a:ext>
            </a:extLst>
          </p:cNvPr>
          <p:cNvGrpSpPr/>
          <p:nvPr/>
        </p:nvGrpSpPr>
        <p:grpSpPr>
          <a:xfrm>
            <a:off x="1201729" y="5403297"/>
            <a:ext cx="4738195" cy="754955"/>
            <a:chOff x="1201728" y="5317572"/>
            <a:chExt cx="4738195" cy="75495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C39C16F-3544-4D76-B3BA-DCCD2A44E3E3}"/>
                </a:ext>
              </a:extLst>
            </p:cNvPr>
            <p:cNvSpPr txBox="1"/>
            <p:nvPr/>
          </p:nvSpPr>
          <p:spPr>
            <a:xfrm>
              <a:off x="1201728" y="53175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311A5A8-A3EE-449F-83F9-509F3A3E572E}"/>
                </a:ext>
              </a:extLst>
            </p:cNvPr>
            <p:cNvSpPr txBox="1"/>
            <p:nvPr/>
          </p:nvSpPr>
          <p:spPr>
            <a:xfrm>
              <a:off x="1201728" y="56108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pic>
        <p:nvPicPr>
          <p:cNvPr id="59" name="Imagen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6" y="6288666"/>
            <a:ext cx="12209930" cy="63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811173" y="860004"/>
            <a:ext cx="3046452" cy="1662658"/>
            <a:chOff x="8070434" y="1545803"/>
            <a:chExt cx="2925465" cy="16626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rgbClr val="ED7D3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rgbClr val="ED7D3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rgbClr val="ED7D3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rgbClr val="ED7D3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rgbClr val="ED7D3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11173" y="276911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ED7D3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ED7D3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811173" y="366189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ED7D3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ED7D3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1CE8CB-F23D-49AE-931B-E064ED37F5E9}"/>
              </a:ext>
            </a:extLst>
          </p:cNvPr>
          <p:cNvSpPr txBox="1"/>
          <p:nvPr/>
        </p:nvSpPr>
        <p:spPr>
          <a:xfrm>
            <a:off x="811173" y="455467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ED7D3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ED7D3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02D300-D7EA-4F7D-B7AA-40CD1851A935}"/>
              </a:ext>
            </a:extLst>
          </p:cNvPr>
          <p:cNvSpPr txBox="1"/>
          <p:nvPr/>
        </p:nvSpPr>
        <p:spPr>
          <a:xfrm>
            <a:off x="811173" y="544745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rgbClr val="ED7D3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ED7D3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302277" y="453834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>
            <a:off x="0" y="6273283"/>
            <a:ext cx="12192000" cy="584717"/>
          </a:xfrm>
          <a:custGeom>
            <a:avLst/>
            <a:gdLst>
              <a:gd name="T0" fmla="*/ 1644 w 3840"/>
              <a:gd name="T1" fmla="*/ 74 h 171"/>
              <a:gd name="T2" fmla="*/ 1496 w 3840"/>
              <a:gd name="T3" fmla="*/ 64 h 171"/>
              <a:gd name="T4" fmla="*/ 1064 w 3840"/>
              <a:gd name="T5" fmla="*/ 26 h 171"/>
              <a:gd name="T6" fmla="*/ 627 w 3840"/>
              <a:gd name="T7" fmla="*/ 0 h 171"/>
              <a:gd name="T8" fmla="*/ 409 w 3840"/>
              <a:gd name="T9" fmla="*/ 12 h 171"/>
              <a:gd name="T10" fmla="*/ 244 w 3840"/>
              <a:gd name="T11" fmla="*/ 43 h 171"/>
              <a:gd name="T12" fmla="*/ 0 w 3840"/>
              <a:gd name="T13" fmla="*/ 97 h 171"/>
              <a:gd name="T14" fmla="*/ 0 w 3840"/>
              <a:gd name="T15" fmla="*/ 171 h 171"/>
              <a:gd name="T16" fmla="*/ 3840 w 3840"/>
              <a:gd name="T17" fmla="*/ 171 h 171"/>
              <a:gd name="T18" fmla="*/ 3840 w 3840"/>
              <a:gd name="T19" fmla="*/ 116 h 171"/>
              <a:gd name="T20" fmla="*/ 3376 w 3840"/>
              <a:gd name="T21" fmla="*/ 82 h 171"/>
              <a:gd name="T22" fmla="*/ 3130 w 3840"/>
              <a:gd name="T23" fmla="*/ 98 h 171"/>
              <a:gd name="T24" fmla="*/ 3017 w 3840"/>
              <a:gd name="T25" fmla="*/ 105 h 171"/>
              <a:gd name="T26" fmla="*/ 2927 w 3840"/>
              <a:gd name="T27" fmla="*/ 93 h 171"/>
              <a:gd name="T28" fmla="*/ 2588 w 3840"/>
              <a:gd name="T29" fmla="*/ 47 h 171"/>
              <a:gd name="T30" fmla="*/ 2411 w 3840"/>
              <a:gd name="T31" fmla="*/ 35 h 171"/>
              <a:gd name="T32" fmla="*/ 2213 w 3840"/>
              <a:gd name="T33" fmla="*/ 42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0" h="171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Marcador de posición de imagen 7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5"/>
          <p:cNvSpPr>
            <a:spLocks noEditPoints="1"/>
          </p:cNvSpPr>
          <p:nvPr/>
        </p:nvSpPr>
        <p:spPr bwMode="auto">
          <a:xfrm>
            <a:off x="8075852" y="1504262"/>
            <a:ext cx="4134078" cy="5409658"/>
          </a:xfrm>
          <a:custGeom>
            <a:avLst/>
            <a:gdLst>
              <a:gd name="T0" fmla="*/ 0 w 156"/>
              <a:gd name="T1" fmla="*/ 112 h 205"/>
              <a:gd name="T2" fmla="*/ 58 w 156"/>
              <a:gd name="T3" fmla="*/ 10 h 205"/>
              <a:gd name="T4" fmla="*/ 92 w 156"/>
              <a:gd name="T5" fmla="*/ 8 h 205"/>
              <a:gd name="T6" fmla="*/ 153 w 156"/>
              <a:gd name="T7" fmla="*/ 129 h 205"/>
              <a:gd name="T8" fmla="*/ 72 w 156"/>
              <a:gd name="T9" fmla="*/ 202 h 205"/>
              <a:gd name="T10" fmla="*/ 0 w 156"/>
              <a:gd name="T11" fmla="*/ 112 h 205"/>
              <a:gd name="T12" fmla="*/ 8 w 156"/>
              <a:gd name="T13" fmla="*/ 114 h 205"/>
              <a:gd name="T14" fmla="*/ 16 w 156"/>
              <a:gd name="T15" fmla="*/ 124 h 205"/>
              <a:gd name="T16" fmla="*/ 22 w 156"/>
              <a:gd name="T17" fmla="*/ 114 h 205"/>
              <a:gd name="T18" fmla="*/ 34 w 156"/>
              <a:gd name="T19" fmla="*/ 72 h 205"/>
              <a:gd name="T20" fmla="*/ 33 w 156"/>
              <a:gd name="T21" fmla="*/ 61 h 205"/>
              <a:gd name="T22" fmla="*/ 24 w 156"/>
              <a:gd name="T23" fmla="*/ 67 h 205"/>
              <a:gd name="T24" fmla="*/ 8 w 156"/>
              <a:gd name="T25" fmla="*/ 114 h 205"/>
              <a:gd name="T26" fmla="*/ 57 w 156"/>
              <a:gd name="T27" fmla="*/ 26 h 205"/>
              <a:gd name="T28" fmla="*/ 34 w 156"/>
              <a:gd name="T29" fmla="*/ 53 h 205"/>
              <a:gd name="T30" fmla="*/ 38 w 156"/>
              <a:gd name="T31" fmla="*/ 56 h 205"/>
              <a:gd name="T32" fmla="*/ 44 w 156"/>
              <a:gd name="T33" fmla="*/ 55 h 205"/>
              <a:gd name="T34" fmla="*/ 60 w 156"/>
              <a:gd name="T35" fmla="*/ 35 h 205"/>
              <a:gd name="T36" fmla="*/ 61 w 156"/>
              <a:gd name="T37" fmla="*/ 29 h 205"/>
              <a:gd name="T38" fmla="*/ 57 w 156"/>
              <a:gd name="T39" fmla="*/ 2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56" h="205">
                <a:moveTo>
                  <a:pt x="0" y="112"/>
                </a:moveTo>
                <a:cubicBezTo>
                  <a:pt x="3" y="75"/>
                  <a:pt x="23" y="38"/>
                  <a:pt x="58" y="10"/>
                </a:cubicBezTo>
                <a:cubicBezTo>
                  <a:pt x="69" y="2"/>
                  <a:pt x="81" y="0"/>
                  <a:pt x="92" y="8"/>
                </a:cubicBezTo>
                <a:cubicBezTo>
                  <a:pt x="133" y="38"/>
                  <a:pt x="156" y="78"/>
                  <a:pt x="153" y="129"/>
                </a:cubicBezTo>
                <a:cubicBezTo>
                  <a:pt x="150" y="174"/>
                  <a:pt x="114" y="205"/>
                  <a:pt x="72" y="202"/>
                </a:cubicBezTo>
                <a:cubicBezTo>
                  <a:pt x="31" y="200"/>
                  <a:pt x="0" y="164"/>
                  <a:pt x="0" y="112"/>
                </a:cubicBezTo>
                <a:close/>
                <a:moveTo>
                  <a:pt x="8" y="114"/>
                </a:moveTo>
                <a:cubicBezTo>
                  <a:pt x="11" y="118"/>
                  <a:pt x="13" y="121"/>
                  <a:pt x="16" y="124"/>
                </a:cubicBezTo>
                <a:cubicBezTo>
                  <a:pt x="18" y="121"/>
                  <a:pt x="21" y="118"/>
                  <a:pt x="22" y="114"/>
                </a:cubicBezTo>
                <a:cubicBezTo>
                  <a:pt x="26" y="100"/>
                  <a:pt x="30" y="86"/>
                  <a:pt x="34" y="72"/>
                </a:cubicBezTo>
                <a:cubicBezTo>
                  <a:pt x="35" y="68"/>
                  <a:pt x="34" y="65"/>
                  <a:pt x="33" y="61"/>
                </a:cubicBezTo>
                <a:cubicBezTo>
                  <a:pt x="30" y="63"/>
                  <a:pt x="25" y="64"/>
                  <a:pt x="24" y="67"/>
                </a:cubicBezTo>
                <a:cubicBezTo>
                  <a:pt x="18" y="82"/>
                  <a:pt x="13" y="97"/>
                  <a:pt x="8" y="114"/>
                </a:cubicBezTo>
                <a:close/>
                <a:moveTo>
                  <a:pt x="57" y="26"/>
                </a:moveTo>
                <a:cubicBezTo>
                  <a:pt x="50" y="26"/>
                  <a:pt x="32" y="47"/>
                  <a:pt x="34" y="53"/>
                </a:cubicBezTo>
                <a:cubicBezTo>
                  <a:pt x="34" y="54"/>
                  <a:pt x="36" y="56"/>
                  <a:pt x="38" y="56"/>
                </a:cubicBezTo>
                <a:cubicBezTo>
                  <a:pt x="40" y="57"/>
                  <a:pt x="42" y="56"/>
                  <a:pt x="44" y="55"/>
                </a:cubicBezTo>
                <a:cubicBezTo>
                  <a:pt x="49" y="48"/>
                  <a:pt x="55" y="42"/>
                  <a:pt x="60" y="35"/>
                </a:cubicBezTo>
                <a:cubicBezTo>
                  <a:pt x="61" y="34"/>
                  <a:pt x="62" y="31"/>
                  <a:pt x="61" y="29"/>
                </a:cubicBezTo>
                <a:cubicBezTo>
                  <a:pt x="61" y="28"/>
                  <a:pt x="58" y="27"/>
                  <a:pt x="57" y="26"/>
                </a:cubicBezTo>
                <a:close/>
              </a:path>
            </a:pathLst>
          </a:custGeom>
          <a:solidFill>
            <a:srgbClr val="CBBBA0">
              <a:alpha val="64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7" name="Group 16"/>
          <p:cNvGrpSpPr/>
          <p:nvPr/>
        </p:nvGrpSpPr>
        <p:grpSpPr>
          <a:xfrm>
            <a:off x="5170755" y="748837"/>
            <a:ext cx="2612813" cy="1374309"/>
            <a:chOff x="3059831" y="2116291"/>
            <a:chExt cx="2760888" cy="1171080"/>
          </a:xfrm>
        </p:grpSpPr>
        <p:sp>
          <p:nvSpPr>
            <p:cNvPr id="18" name="TextBox 17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825706" y="748837"/>
            <a:ext cx="2612813" cy="1374309"/>
            <a:chOff x="3059831" y="2116291"/>
            <a:chExt cx="2760888" cy="1171080"/>
          </a:xfrm>
        </p:grpSpPr>
        <p:sp>
          <p:nvSpPr>
            <p:cNvPr id="27" name="TextBox 26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187127" y="2863705"/>
            <a:ext cx="2612813" cy="1374309"/>
            <a:chOff x="3059831" y="2116291"/>
            <a:chExt cx="2760888" cy="1171080"/>
          </a:xfrm>
        </p:grpSpPr>
        <p:sp>
          <p:nvSpPr>
            <p:cNvPr id="31" name="TextBox 30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187128" y="4812317"/>
            <a:ext cx="2612813" cy="1374309"/>
            <a:chOff x="3059831" y="2116291"/>
            <a:chExt cx="2760888" cy="1171080"/>
          </a:xfrm>
        </p:grpSpPr>
        <p:sp>
          <p:nvSpPr>
            <p:cNvPr id="34" name="TextBox 33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825706" y="2863705"/>
            <a:ext cx="2612813" cy="1374309"/>
            <a:chOff x="3059831" y="2116291"/>
            <a:chExt cx="2760888" cy="1171080"/>
          </a:xfrm>
        </p:grpSpPr>
        <p:sp>
          <p:nvSpPr>
            <p:cNvPr id="37" name="TextBox 36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8825706" y="4812317"/>
            <a:ext cx="2612813" cy="1374309"/>
            <a:chOff x="3059831" y="2116291"/>
            <a:chExt cx="2760888" cy="1171080"/>
          </a:xfrm>
        </p:grpSpPr>
        <p:sp>
          <p:nvSpPr>
            <p:cNvPr id="40" name="TextBox 39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C1F1EB98-F3E4-423A-AF6C-064249DBB50D}"/>
              </a:ext>
            </a:extLst>
          </p:cNvPr>
          <p:cNvSpPr txBox="1"/>
          <p:nvPr/>
        </p:nvSpPr>
        <p:spPr>
          <a:xfrm>
            <a:off x="258578" y="1780587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A4BEAC0-CB69-4E9E-80F9-449CE21E2EB5}"/>
              </a:ext>
            </a:extLst>
          </p:cNvPr>
          <p:cNvGrpSpPr/>
          <p:nvPr/>
        </p:nvGrpSpPr>
        <p:grpSpPr>
          <a:xfrm>
            <a:off x="258578" y="442605"/>
            <a:ext cx="3433328" cy="1166461"/>
            <a:chOff x="3862980" y="5108508"/>
            <a:chExt cx="3433328" cy="116646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2FF09F8-7E6A-403C-862B-7D13D74A5DB6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E8A2336-269B-4BEF-B1C8-AE41D638ADD4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Freeform 5"/>
          <p:cNvSpPr>
            <a:spLocks/>
          </p:cNvSpPr>
          <p:nvPr/>
        </p:nvSpPr>
        <p:spPr bwMode="auto">
          <a:xfrm flipH="1">
            <a:off x="0" y="6403396"/>
            <a:ext cx="12192000" cy="478290"/>
          </a:xfrm>
          <a:custGeom>
            <a:avLst/>
            <a:gdLst>
              <a:gd name="T0" fmla="*/ 1644 w 3840"/>
              <a:gd name="T1" fmla="*/ 74 h 171"/>
              <a:gd name="T2" fmla="*/ 1496 w 3840"/>
              <a:gd name="T3" fmla="*/ 64 h 171"/>
              <a:gd name="T4" fmla="*/ 1064 w 3840"/>
              <a:gd name="T5" fmla="*/ 26 h 171"/>
              <a:gd name="T6" fmla="*/ 627 w 3840"/>
              <a:gd name="T7" fmla="*/ 0 h 171"/>
              <a:gd name="T8" fmla="*/ 409 w 3840"/>
              <a:gd name="T9" fmla="*/ 12 h 171"/>
              <a:gd name="T10" fmla="*/ 244 w 3840"/>
              <a:gd name="T11" fmla="*/ 43 h 171"/>
              <a:gd name="T12" fmla="*/ 0 w 3840"/>
              <a:gd name="T13" fmla="*/ 97 h 171"/>
              <a:gd name="T14" fmla="*/ 0 w 3840"/>
              <a:gd name="T15" fmla="*/ 171 h 171"/>
              <a:gd name="T16" fmla="*/ 3840 w 3840"/>
              <a:gd name="T17" fmla="*/ 171 h 171"/>
              <a:gd name="T18" fmla="*/ 3840 w 3840"/>
              <a:gd name="T19" fmla="*/ 116 h 171"/>
              <a:gd name="T20" fmla="*/ 3376 w 3840"/>
              <a:gd name="T21" fmla="*/ 82 h 171"/>
              <a:gd name="T22" fmla="*/ 3130 w 3840"/>
              <a:gd name="T23" fmla="*/ 98 h 171"/>
              <a:gd name="T24" fmla="*/ 3017 w 3840"/>
              <a:gd name="T25" fmla="*/ 105 h 171"/>
              <a:gd name="T26" fmla="*/ 2927 w 3840"/>
              <a:gd name="T27" fmla="*/ 93 h 171"/>
              <a:gd name="T28" fmla="*/ 2588 w 3840"/>
              <a:gd name="T29" fmla="*/ 47 h 171"/>
              <a:gd name="T30" fmla="*/ 2411 w 3840"/>
              <a:gd name="T31" fmla="*/ 35 h 171"/>
              <a:gd name="T32" fmla="*/ 2213 w 3840"/>
              <a:gd name="T33" fmla="*/ 42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0" h="171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TextBox 17"/>
          <p:cNvSpPr txBox="1"/>
          <p:nvPr/>
        </p:nvSpPr>
        <p:spPr>
          <a:xfrm>
            <a:off x="279799" y="2309707"/>
            <a:ext cx="31667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 and Money. 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501" y="3457832"/>
            <a:ext cx="2613871" cy="331848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930" y="6262653"/>
            <a:ext cx="12209930" cy="63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1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5553377" y="5123849"/>
            <a:ext cx="55150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77672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385521-B375-4DB9-941A-4E49D95E96A0}"/>
              </a:ext>
            </a:extLst>
          </p:cNvPr>
          <p:cNvSpPr txBox="1"/>
          <p:nvPr/>
        </p:nvSpPr>
        <p:spPr>
          <a:xfrm>
            <a:off x="5258638" y="3884024"/>
            <a:ext cx="6104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63500" y="3613150"/>
            <a:ext cx="6043613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Marcador de posición de imagen 6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BF6604-FAB0-4259-8E3A-A8B3F7568A24}"/>
              </a:ext>
            </a:extLst>
          </p:cNvPr>
          <p:cNvSpPr txBox="1"/>
          <p:nvPr/>
        </p:nvSpPr>
        <p:spPr>
          <a:xfrm>
            <a:off x="234373" y="280019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rgbClr val="8F7362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solidFill>
                <a:srgbClr val="8F736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4" name="Freeform 5"/>
          <p:cNvSpPr>
            <a:spLocks/>
          </p:cNvSpPr>
          <p:nvPr/>
        </p:nvSpPr>
        <p:spPr bwMode="auto">
          <a:xfrm>
            <a:off x="0" y="6517562"/>
            <a:ext cx="12192000" cy="388644"/>
          </a:xfrm>
          <a:custGeom>
            <a:avLst/>
            <a:gdLst>
              <a:gd name="T0" fmla="*/ 1644 w 3840"/>
              <a:gd name="T1" fmla="*/ 74 h 171"/>
              <a:gd name="T2" fmla="*/ 1496 w 3840"/>
              <a:gd name="T3" fmla="*/ 64 h 171"/>
              <a:gd name="T4" fmla="*/ 1064 w 3840"/>
              <a:gd name="T5" fmla="*/ 26 h 171"/>
              <a:gd name="T6" fmla="*/ 627 w 3840"/>
              <a:gd name="T7" fmla="*/ 0 h 171"/>
              <a:gd name="T8" fmla="*/ 409 w 3840"/>
              <a:gd name="T9" fmla="*/ 12 h 171"/>
              <a:gd name="T10" fmla="*/ 244 w 3840"/>
              <a:gd name="T11" fmla="*/ 43 h 171"/>
              <a:gd name="T12" fmla="*/ 0 w 3840"/>
              <a:gd name="T13" fmla="*/ 97 h 171"/>
              <a:gd name="T14" fmla="*/ 0 w 3840"/>
              <a:gd name="T15" fmla="*/ 171 h 171"/>
              <a:gd name="T16" fmla="*/ 3840 w 3840"/>
              <a:gd name="T17" fmla="*/ 171 h 171"/>
              <a:gd name="T18" fmla="*/ 3840 w 3840"/>
              <a:gd name="T19" fmla="*/ 116 h 171"/>
              <a:gd name="T20" fmla="*/ 3376 w 3840"/>
              <a:gd name="T21" fmla="*/ 82 h 171"/>
              <a:gd name="T22" fmla="*/ 3130 w 3840"/>
              <a:gd name="T23" fmla="*/ 98 h 171"/>
              <a:gd name="T24" fmla="*/ 3017 w 3840"/>
              <a:gd name="T25" fmla="*/ 105 h 171"/>
              <a:gd name="T26" fmla="*/ 2927 w 3840"/>
              <a:gd name="T27" fmla="*/ 93 h 171"/>
              <a:gd name="T28" fmla="*/ 2588 w 3840"/>
              <a:gd name="T29" fmla="*/ 47 h 171"/>
              <a:gd name="T30" fmla="*/ 2411 w 3840"/>
              <a:gd name="T31" fmla="*/ 35 h 171"/>
              <a:gd name="T32" fmla="*/ 2213 w 3840"/>
              <a:gd name="T33" fmla="*/ 42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0" h="171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09" y="3848265"/>
            <a:ext cx="4110858" cy="300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9A12EA9-D429-4E50-9D2F-DC676D8C9946}"/>
              </a:ext>
            </a:extLst>
          </p:cNvPr>
          <p:cNvGrpSpPr/>
          <p:nvPr/>
        </p:nvGrpSpPr>
        <p:grpSpPr>
          <a:xfrm flipH="1">
            <a:off x="934532" y="4369501"/>
            <a:ext cx="3234241" cy="1672960"/>
            <a:chOff x="783426" y="4293096"/>
            <a:chExt cx="2956243" cy="1529162"/>
          </a:xfrm>
          <a:solidFill>
            <a:srgbClr val="ED7D3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ound Diagonal Corner Rectangle 6">
              <a:extLst>
                <a:ext uri="{FF2B5EF4-FFF2-40B4-BE49-F238E27FC236}">
                  <a16:creationId xmlns:a16="http://schemas.microsoft.com/office/drawing/2014/main" id="{84DB327E-2EDE-481C-ADE2-BA862A2767F7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 Diagonal Corner Rectangle 7">
              <a:extLst>
                <a:ext uri="{FF2B5EF4-FFF2-40B4-BE49-F238E27FC236}">
                  <a16:creationId xmlns:a16="http://schemas.microsoft.com/office/drawing/2014/main" id="{D434DF47-ABA1-495A-9333-86FA2066FB78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D50BB76-FE32-4445-8677-26F8D52522C5}"/>
              </a:ext>
            </a:extLst>
          </p:cNvPr>
          <p:cNvGrpSpPr/>
          <p:nvPr/>
        </p:nvGrpSpPr>
        <p:grpSpPr>
          <a:xfrm flipH="1">
            <a:off x="3287534" y="3522583"/>
            <a:ext cx="3234241" cy="1672960"/>
            <a:chOff x="783426" y="4293096"/>
            <a:chExt cx="2956243" cy="1529162"/>
          </a:xfrm>
          <a:solidFill>
            <a:schemeClr val="accent1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Round Diagonal Corner Rectangle 9">
              <a:extLst>
                <a:ext uri="{FF2B5EF4-FFF2-40B4-BE49-F238E27FC236}">
                  <a16:creationId xmlns:a16="http://schemas.microsoft.com/office/drawing/2014/main" id="{37F5C6B1-D239-47A0-8E10-EFE784F90970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48164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 Diagonal Corner Rectangle 10">
              <a:extLst>
                <a:ext uri="{FF2B5EF4-FFF2-40B4-BE49-F238E27FC236}">
                  <a16:creationId xmlns:a16="http://schemas.microsoft.com/office/drawing/2014/main" id="{0610A918-5F3F-464A-89DE-BA4F5D33B4EF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9F295C9-F54A-4482-8954-207266F99E87}"/>
              </a:ext>
            </a:extLst>
          </p:cNvPr>
          <p:cNvGrpSpPr/>
          <p:nvPr/>
        </p:nvGrpSpPr>
        <p:grpSpPr>
          <a:xfrm flipH="1">
            <a:off x="5640536" y="2675664"/>
            <a:ext cx="3234241" cy="1672960"/>
            <a:chOff x="783426" y="4293096"/>
            <a:chExt cx="2956243" cy="1529162"/>
          </a:xfrm>
          <a:solidFill>
            <a:srgbClr val="ED7D3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0" name="Round Diagonal Corner Rectangle 12">
              <a:extLst>
                <a:ext uri="{FF2B5EF4-FFF2-40B4-BE49-F238E27FC236}">
                  <a16:creationId xmlns:a16="http://schemas.microsoft.com/office/drawing/2014/main" id="{CCD8CDB8-A4E1-485E-82BE-62B4D34DFFD7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48705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 Diagonal Corner Rectangle 13">
              <a:extLst>
                <a:ext uri="{FF2B5EF4-FFF2-40B4-BE49-F238E27FC236}">
                  <a16:creationId xmlns:a16="http://schemas.microsoft.com/office/drawing/2014/main" id="{3DF73D4C-A576-49F5-B2F9-46E9F9B2D7A1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79FE7F9-C245-4A64-A0D2-2EC5C1C8E49C}"/>
              </a:ext>
            </a:extLst>
          </p:cNvPr>
          <p:cNvGrpSpPr/>
          <p:nvPr/>
        </p:nvGrpSpPr>
        <p:grpSpPr>
          <a:xfrm flipH="1">
            <a:off x="7993537" y="1828745"/>
            <a:ext cx="3234241" cy="1672960"/>
            <a:chOff x="783426" y="4293096"/>
            <a:chExt cx="2956243" cy="1529162"/>
          </a:xfrm>
          <a:solidFill>
            <a:schemeClr val="bg2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" name="Round Diagonal Corner Rectangle 15">
              <a:extLst>
                <a:ext uri="{FF2B5EF4-FFF2-40B4-BE49-F238E27FC236}">
                  <a16:creationId xmlns:a16="http://schemas.microsoft.com/office/drawing/2014/main" id="{AED33652-934A-42BB-A6DA-9EACB79BDC38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47081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ound Diagonal Corner Rectangle 16">
              <a:extLst>
                <a:ext uri="{FF2B5EF4-FFF2-40B4-BE49-F238E27FC236}">
                  <a16:creationId xmlns:a16="http://schemas.microsoft.com/office/drawing/2014/main" id="{082E9CEE-A53E-4A39-BE23-55A37F57D61B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2E385D3D-B3BD-4518-8867-835777125AB4}"/>
              </a:ext>
            </a:extLst>
          </p:cNvPr>
          <p:cNvSpPr txBox="1">
            <a:spLocks/>
          </p:cNvSpPr>
          <p:nvPr/>
        </p:nvSpPr>
        <p:spPr>
          <a:xfrm>
            <a:off x="8457326" y="1966024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DA278E94-6FEE-4698-BAE7-E6EE52D965AF}"/>
              </a:ext>
            </a:extLst>
          </p:cNvPr>
          <p:cNvSpPr txBox="1">
            <a:spLocks/>
          </p:cNvSpPr>
          <p:nvPr/>
        </p:nvSpPr>
        <p:spPr>
          <a:xfrm>
            <a:off x="6098500" y="2814038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50B0A726-216D-49FF-B3FF-1E0004A5BA0B}"/>
              </a:ext>
            </a:extLst>
          </p:cNvPr>
          <p:cNvSpPr txBox="1">
            <a:spLocks/>
          </p:cNvSpPr>
          <p:nvPr/>
        </p:nvSpPr>
        <p:spPr>
          <a:xfrm>
            <a:off x="3739673" y="3662050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83EADD46-7A2E-4432-8192-69FF44146520}"/>
              </a:ext>
            </a:extLst>
          </p:cNvPr>
          <p:cNvSpPr txBox="1">
            <a:spLocks/>
          </p:cNvSpPr>
          <p:nvPr/>
        </p:nvSpPr>
        <p:spPr>
          <a:xfrm>
            <a:off x="1380846" y="4510064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8724B5-9DBB-48A5-9C70-A03258690B6A}"/>
              </a:ext>
            </a:extLst>
          </p:cNvPr>
          <p:cNvSpPr txBox="1"/>
          <p:nvPr/>
        </p:nvSpPr>
        <p:spPr>
          <a:xfrm>
            <a:off x="1079312" y="5230770"/>
            <a:ext cx="2587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2F0D83-1BA8-47C7-B011-B3E0907A0F5B}"/>
              </a:ext>
            </a:extLst>
          </p:cNvPr>
          <p:cNvSpPr txBox="1"/>
          <p:nvPr/>
        </p:nvSpPr>
        <p:spPr>
          <a:xfrm>
            <a:off x="1079311" y="4869576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33D799A-3725-4AA4-9369-3E645F44C038}"/>
              </a:ext>
            </a:extLst>
          </p:cNvPr>
          <p:cNvSpPr txBox="1"/>
          <p:nvPr/>
        </p:nvSpPr>
        <p:spPr>
          <a:xfrm>
            <a:off x="3434701" y="4382200"/>
            <a:ext cx="2587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9E65F3-679C-4011-B3B4-89D17AB54A97}"/>
              </a:ext>
            </a:extLst>
          </p:cNvPr>
          <p:cNvSpPr txBox="1"/>
          <p:nvPr/>
        </p:nvSpPr>
        <p:spPr>
          <a:xfrm>
            <a:off x="3434700" y="4021006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644F69C-2C7A-412C-AA6C-DB1FFDFBDADE}"/>
              </a:ext>
            </a:extLst>
          </p:cNvPr>
          <p:cNvSpPr txBox="1"/>
          <p:nvPr/>
        </p:nvSpPr>
        <p:spPr>
          <a:xfrm>
            <a:off x="5790090" y="3533632"/>
            <a:ext cx="2587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C9B1A2-C65B-4E62-9D36-563AED9FB8A6}"/>
              </a:ext>
            </a:extLst>
          </p:cNvPr>
          <p:cNvSpPr txBox="1"/>
          <p:nvPr/>
        </p:nvSpPr>
        <p:spPr>
          <a:xfrm>
            <a:off x="5790089" y="3172438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0BA9DFD-95C1-4AE7-9093-720283C7BF30}"/>
              </a:ext>
            </a:extLst>
          </p:cNvPr>
          <p:cNvSpPr txBox="1"/>
          <p:nvPr/>
        </p:nvSpPr>
        <p:spPr>
          <a:xfrm>
            <a:off x="8145478" y="2685062"/>
            <a:ext cx="2587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BA7D33-395C-4FF8-887C-30E2218124E1}"/>
              </a:ext>
            </a:extLst>
          </p:cNvPr>
          <p:cNvSpPr txBox="1"/>
          <p:nvPr/>
        </p:nvSpPr>
        <p:spPr>
          <a:xfrm>
            <a:off x="8145477" y="2323868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1BDCA0C-5FA9-4B23-B933-D1B8F870DC96}"/>
              </a:ext>
            </a:extLst>
          </p:cNvPr>
          <p:cNvCxnSpPr/>
          <p:nvPr/>
        </p:nvCxnSpPr>
        <p:spPr>
          <a:xfrm flipV="1">
            <a:off x="8189451" y="2665252"/>
            <a:ext cx="1440000" cy="1134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1269A3E-E2D2-4042-970F-F73775A315F5}"/>
              </a:ext>
            </a:extLst>
          </p:cNvPr>
          <p:cNvCxnSpPr/>
          <p:nvPr/>
        </p:nvCxnSpPr>
        <p:spPr>
          <a:xfrm>
            <a:off x="5832503" y="3512968"/>
            <a:ext cx="1440000" cy="62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03118B9-EE97-4BEC-967B-EE7C6E397E90}"/>
              </a:ext>
            </a:extLst>
          </p:cNvPr>
          <p:cNvCxnSpPr/>
          <p:nvPr/>
        </p:nvCxnSpPr>
        <p:spPr>
          <a:xfrm>
            <a:off x="3475555" y="4355590"/>
            <a:ext cx="1440000" cy="62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DD60C96-FA1A-4C6C-84E4-AD4526C6A3EA}"/>
              </a:ext>
            </a:extLst>
          </p:cNvPr>
          <p:cNvCxnSpPr/>
          <p:nvPr/>
        </p:nvCxnSpPr>
        <p:spPr>
          <a:xfrm>
            <a:off x="1118607" y="5198212"/>
            <a:ext cx="1440000" cy="62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798AA49-1C71-46AD-B56E-BB63110B434F}"/>
              </a:ext>
            </a:extLst>
          </p:cNvPr>
          <p:cNvSpPr txBox="1"/>
          <p:nvPr/>
        </p:nvSpPr>
        <p:spPr>
          <a:xfrm>
            <a:off x="673739" y="1248328"/>
            <a:ext cx="2205835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 smtClean="0">
                <a:solidFill>
                  <a:schemeClr val="accent2"/>
                </a:solidFill>
                <a:cs typeface="Arial" pitchFamily="34" charset="0"/>
              </a:rPr>
              <a:t>THEME PPT</a:t>
            </a:r>
            <a:r>
              <a:rPr lang="en-GB" altLang="ko-KR" sz="2400" dirty="0" smtClean="0">
                <a:cs typeface="Arial" pitchFamily="34" charset="0"/>
              </a:rPr>
              <a:t> </a:t>
            </a:r>
            <a:r>
              <a:rPr lang="en-GB" altLang="ko-KR" sz="2400" dirty="0"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Clean Text </a:t>
            </a:r>
            <a:r>
              <a:rPr lang="en-GB" altLang="ko-KR" sz="2400" dirty="0">
                <a:cs typeface="Arial" pitchFamily="34" charset="0"/>
              </a:rPr>
              <a:t>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671CAFA-0853-470B-AEA1-378D276530E1}"/>
              </a:ext>
            </a:extLst>
          </p:cNvPr>
          <p:cNvSpPr txBox="1"/>
          <p:nvPr/>
        </p:nvSpPr>
        <p:spPr>
          <a:xfrm>
            <a:off x="6487435" y="5490368"/>
            <a:ext cx="5302891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rgbClr val="ED7D31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rgbClr val="ED7D31"/>
                </a:solidFill>
              </a:rPr>
              <a:t>Professional PPT Presentation</a:t>
            </a:r>
            <a:endParaRPr lang="ko-KR" altLang="en-US" sz="2400" dirty="0">
              <a:solidFill>
                <a:srgbClr val="ED7D31"/>
              </a:solidFill>
            </a:endParaRPr>
          </a:p>
        </p:txBody>
      </p:sp>
      <p:sp>
        <p:nvSpPr>
          <p:cNvPr id="41" name="Freeform 5"/>
          <p:cNvSpPr>
            <a:spLocks/>
          </p:cNvSpPr>
          <p:nvPr/>
        </p:nvSpPr>
        <p:spPr bwMode="auto">
          <a:xfrm>
            <a:off x="0" y="6270354"/>
            <a:ext cx="12192000" cy="584717"/>
          </a:xfrm>
          <a:custGeom>
            <a:avLst/>
            <a:gdLst>
              <a:gd name="T0" fmla="*/ 1644 w 3840"/>
              <a:gd name="T1" fmla="*/ 74 h 171"/>
              <a:gd name="T2" fmla="*/ 1496 w 3840"/>
              <a:gd name="T3" fmla="*/ 64 h 171"/>
              <a:gd name="T4" fmla="*/ 1064 w 3840"/>
              <a:gd name="T5" fmla="*/ 26 h 171"/>
              <a:gd name="T6" fmla="*/ 627 w 3840"/>
              <a:gd name="T7" fmla="*/ 0 h 171"/>
              <a:gd name="T8" fmla="*/ 409 w 3840"/>
              <a:gd name="T9" fmla="*/ 12 h 171"/>
              <a:gd name="T10" fmla="*/ 244 w 3840"/>
              <a:gd name="T11" fmla="*/ 43 h 171"/>
              <a:gd name="T12" fmla="*/ 0 w 3840"/>
              <a:gd name="T13" fmla="*/ 97 h 171"/>
              <a:gd name="T14" fmla="*/ 0 w 3840"/>
              <a:gd name="T15" fmla="*/ 171 h 171"/>
              <a:gd name="T16" fmla="*/ 3840 w 3840"/>
              <a:gd name="T17" fmla="*/ 171 h 171"/>
              <a:gd name="T18" fmla="*/ 3840 w 3840"/>
              <a:gd name="T19" fmla="*/ 116 h 171"/>
              <a:gd name="T20" fmla="*/ 3376 w 3840"/>
              <a:gd name="T21" fmla="*/ 82 h 171"/>
              <a:gd name="T22" fmla="*/ 3130 w 3840"/>
              <a:gd name="T23" fmla="*/ 98 h 171"/>
              <a:gd name="T24" fmla="*/ 3017 w 3840"/>
              <a:gd name="T25" fmla="*/ 105 h 171"/>
              <a:gd name="T26" fmla="*/ 2927 w 3840"/>
              <a:gd name="T27" fmla="*/ 93 h 171"/>
              <a:gd name="T28" fmla="*/ 2588 w 3840"/>
              <a:gd name="T29" fmla="*/ 47 h 171"/>
              <a:gd name="T30" fmla="*/ 2411 w 3840"/>
              <a:gd name="T31" fmla="*/ 35 h 171"/>
              <a:gd name="T32" fmla="*/ 2213 w 3840"/>
              <a:gd name="T33" fmla="*/ 42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0" h="171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2569" y="3708454"/>
            <a:ext cx="1530000" cy="16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6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8343" y="448582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3600" dirty="0">
                <a:solidFill>
                  <a:srgbClr val="ED7D31"/>
                </a:solidFill>
              </a:rPr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FE9292F-20DD-4F57-829D-61BFFDA0E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251828"/>
              </p:ext>
            </p:extLst>
          </p:nvPr>
        </p:nvGraphicFramePr>
        <p:xfrm>
          <a:off x="995987" y="1508215"/>
          <a:ext cx="10345780" cy="3383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69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77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3" y="6323256"/>
            <a:ext cx="12209930" cy="57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87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8841267" y="941072"/>
            <a:ext cx="3046452" cy="1662658"/>
            <a:chOff x="8070434" y="1545803"/>
            <a:chExt cx="2925465" cy="16626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841267" y="470587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8841267" y="559865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566929" y="409337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>
                <a:solidFill>
                  <a:schemeClr val="bg1"/>
                </a:solidFill>
              </a:rPr>
              <a:t>Simple Portfolio Presentation Designed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841267" y="381309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841267" y="302642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979354" y="5921818"/>
            <a:ext cx="6990110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42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56F0653-AEDA-4B83-B698-1694671E8953}"/>
              </a:ext>
            </a:extLst>
          </p:cNvPr>
          <p:cNvSpPr txBox="1">
            <a:spLocks/>
          </p:cNvSpPr>
          <p:nvPr/>
        </p:nvSpPr>
        <p:spPr>
          <a:xfrm rot="16200000">
            <a:off x="-2083117" y="2692994"/>
            <a:ext cx="6164031" cy="104417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988DF95D-8EA6-4B03-B481-AE91E556CC05}"/>
              </a:ext>
            </a:extLst>
          </p:cNvPr>
          <p:cNvGrpSpPr/>
          <p:nvPr/>
        </p:nvGrpSpPr>
        <p:grpSpPr>
          <a:xfrm>
            <a:off x="6784836" y="670680"/>
            <a:ext cx="4685903" cy="1377966"/>
            <a:chOff x="8070434" y="1645829"/>
            <a:chExt cx="2925465" cy="137796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D306876-491C-4FF4-A133-F6784DEB662B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B107CD-258A-4A79-AFED-1DE703FC4410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6375540-0184-4AF7-8F84-5C4D3DDD32EE}"/>
              </a:ext>
            </a:extLst>
          </p:cNvPr>
          <p:cNvSpPr txBox="1"/>
          <p:nvPr/>
        </p:nvSpPr>
        <p:spPr>
          <a:xfrm>
            <a:off x="6784836" y="2451512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rgbClr val="256B54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rgbClr val="256B54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B40189-0BB7-4E65-84FF-6065BEDAE97E}"/>
              </a:ext>
            </a:extLst>
          </p:cNvPr>
          <p:cNvSpPr txBox="1"/>
          <p:nvPr/>
        </p:nvSpPr>
        <p:spPr>
          <a:xfrm>
            <a:off x="6784836" y="3149919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rgbClr val="256B54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rgbClr val="256B54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C45423-0ED1-4690-87B7-DC3572937E5E}"/>
              </a:ext>
            </a:extLst>
          </p:cNvPr>
          <p:cNvSpPr txBox="1"/>
          <p:nvPr/>
        </p:nvSpPr>
        <p:spPr>
          <a:xfrm>
            <a:off x="6784836" y="3848326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rgbClr val="256B54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rgbClr val="256B54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52A29D-DBC7-4617-B465-F7AB9179A8A3}"/>
              </a:ext>
            </a:extLst>
          </p:cNvPr>
          <p:cNvSpPr txBox="1"/>
          <p:nvPr/>
        </p:nvSpPr>
        <p:spPr>
          <a:xfrm>
            <a:off x="6784836" y="4546734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rgbClr val="256B54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rgbClr val="256B54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9756A4-101C-4EEE-8D85-4B78920996A4}"/>
              </a:ext>
            </a:extLst>
          </p:cNvPr>
          <p:cNvSpPr txBox="1"/>
          <p:nvPr/>
        </p:nvSpPr>
        <p:spPr>
          <a:xfrm>
            <a:off x="6613364" y="5437255"/>
            <a:ext cx="1799583" cy="85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rgbClr val="256B54"/>
                </a:solidFill>
              </a:rPr>
              <a:t>Portfolio Designed</a:t>
            </a:r>
          </a:p>
        </p:txBody>
      </p:sp>
      <p:sp>
        <p:nvSpPr>
          <p:cNvPr id="12" name="Marcador de posición de imagen 11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171" y="4220229"/>
            <a:ext cx="2081404" cy="260549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930" y="6221387"/>
            <a:ext cx="12209930" cy="6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8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Freeform 5"/>
          <p:cNvSpPr>
            <a:spLocks noEditPoints="1"/>
          </p:cNvSpPr>
          <p:nvPr/>
        </p:nvSpPr>
        <p:spPr bwMode="auto">
          <a:xfrm>
            <a:off x="7085344" y="247569"/>
            <a:ext cx="5106656" cy="6682328"/>
          </a:xfrm>
          <a:custGeom>
            <a:avLst/>
            <a:gdLst>
              <a:gd name="T0" fmla="*/ 0 w 156"/>
              <a:gd name="T1" fmla="*/ 112 h 205"/>
              <a:gd name="T2" fmla="*/ 58 w 156"/>
              <a:gd name="T3" fmla="*/ 10 h 205"/>
              <a:gd name="T4" fmla="*/ 92 w 156"/>
              <a:gd name="T5" fmla="*/ 8 h 205"/>
              <a:gd name="T6" fmla="*/ 153 w 156"/>
              <a:gd name="T7" fmla="*/ 129 h 205"/>
              <a:gd name="T8" fmla="*/ 72 w 156"/>
              <a:gd name="T9" fmla="*/ 202 h 205"/>
              <a:gd name="T10" fmla="*/ 0 w 156"/>
              <a:gd name="T11" fmla="*/ 112 h 205"/>
              <a:gd name="T12" fmla="*/ 8 w 156"/>
              <a:gd name="T13" fmla="*/ 114 h 205"/>
              <a:gd name="T14" fmla="*/ 16 w 156"/>
              <a:gd name="T15" fmla="*/ 124 h 205"/>
              <a:gd name="T16" fmla="*/ 22 w 156"/>
              <a:gd name="T17" fmla="*/ 114 h 205"/>
              <a:gd name="T18" fmla="*/ 34 w 156"/>
              <a:gd name="T19" fmla="*/ 72 h 205"/>
              <a:gd name="T20" fmla="*/ 33 w 156"/>
              <a:gd name="T21" fmla="*/ 61 h 205"/>
              <a:gd name="T22" fmla="*/ 24 w 156"/>
              <a:gd name="T23" fmla="*/ 67 h 205"/>
              <a:gd name="T24" fmla="*/ 8 w 156"/>
              <a:gd name="T25" fmla="*/ 114 h 205"/>
              <a:gd name="T26" fmla="*/ 57 w 156"/>
              <a:gd name="T27" fmla="*/ 26 h 205"/>
              <a:gd name="T28" fmla="*/ 34 w 156"/>
              <a:gd name="T29" fmla="*/ 53 h 205"/>
              <a:gd name="T30" fmla="*/ 38 w 156"/>
              <a:gd name="T31" fmla="*/ 56 h 205"/>
              <a:gd name="T32" fmla="*/ 44 w 156"/>
              <a:gd name="T33" fmla="*/ 55 h 205"/>
              <a:gd name="T34" fmla="*/ 60 w 156"/>
              <a:gd name="T35" fmla="*/ 35 h 205"/>
              <a:gd name="T36" fmla="*/ 61 w 156"/>
              <a:gd name="T37" fmla="*/ 29 h 205"/>
              <a:gd name="T38" fmla="*/ 57 w 156"/>
              <a:gd name="T39" fmla="*/ 2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56" h="205">
                <a:moveTo>
                  <a:pt x="0" y="112"/>
                </a:moveTo>
                <a:cubicBezTo>
                  <a:pt x="3" y="75"/>
                  <a:pt x="23" y="38"/>
                  <a:pt x="58" y="10"/>
                </a:cubicBezTo>
                <a:cubicBezTo>
                  <a:pt x="69" y="2"/>
                  <a:pt x="81" y="0"/>
                  <a:pt x="92" y="8"/>
                </a:cubicBezTo>
                <a:cubicBezTo>
                  <a:pt x="133" y="38"/>
                  <a:pt x="156" y="78"/>
                  <a:pt x="153" y="129"/>
                </a:cubicBezTo>
                <a:cubicBezTo>
                  <a:pt x="150" y="174"/>
                  <a:pt x="114" y="205"/>
                  <a:pt x="72" y="202"/>
                </a:cubicBezTo>
                <a:cubicBezTo>
                  <a:pt x="31" y="200"/>
                  <a:pt x="0" y="164"/>
                  <a:pt x="0" y="112"/>
                </a:cubicBezTo>
                <a:close/>
                <a:moveTo>
                  <a:pt x="8" y="114"/>
                </a:moveTo>
                <a:cubicBezTo>
                  <a:pt x="11" y="118"/>
                  <a:pt x="13" y="121"/>
                  <a:pt x="16" y="124"/>
                </a:cubicBezTo>
                <a:cubicBezTo>
                  <a:pt x="18" y="121"/>
                  <a:pt x="21" y="118"/>
                  <a:pt x="22" y="114"/>
                </a:cubicBezTo>
                <a:cubicBezTo>
                  <a:pt x="26" y="100"/>
                  <a:pt x="30" y="86"/>
                  <a:pt x="34" y="72"/>
                </a:cubicBezTo>
                <a:cubicBezTo>
                  <a:pt x="35" y="68"/>
                  <a:pt x="34" y="65"/>
                  <a:pt x="33" y="61"/>
                </a:cubicBezTo>
                <a:cubicBezTo>
                  <a:pt x="30" y="63"/>
                  <a:pt x="25" y="64"/>
                  <a:pt x="24" y="67"/>
                </a:cubicBezTo>
                <a:cubicBezTo>
                  <a:pt x="18" y="82"/>
                  <a:pt x="13" y="97"/>
                  <a:pt x="8" y="114"/>
                </a:cubicBezTo>
                <a:close/>
                <a:moveTo>
                  <a:pt x="57" y="26"/>
                </a:moveTo>
                <a:cubicBezTo>
                  <a:pt x="50" y="26"/>
                  <a:pt x="32" y="47"/>
                  <a:pt x="34" y="53"/>
                </a:cubicBezTo>
                <a:cubicBezTo>
                  <a:pt x="34" y="54"/>
                  <a:pt x="36" y="56"/>
                  <a:pt x="38" y="56"/>
                </a:cubicBezTo>
                <a:cubicBezTo>
                  <a:pt x="40" y="57"/>
                  <a:pt x="42" y="56"/>
                  <a:pt x="44" y="55"/>
                </a:cubicBezTo>
                <a:cubicBezTo>
                  <a:pt x="49" y="48"/>
                  <a:pt x="55" y="42"/>
                  <a:pt x="60" y="35"/>
                </a:cubicBezTo>
                <a:cubicBezTo>
                  <a:pt x="61" y="34"/>
                  <a:pt x="62" y="31"/>
                  <a:pt x="61" y="29"/>
                </a:cubicBezTo>
                <a:cubicBezTo>
                  <a:pt x="61" y="28"/>
                  <a:pt x="58" y="27"/>
                  <a:pt x="57" y="26"/>
                </a:cubicBezTo>
                <a:close/>
              </a:path>
            </a:pathLst>
          </a:custGeom>
          <a:solidFill>
            <a:srgbClr val="CBBBA0">
              <a:alpha val="64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자유형 34">
            <a:extLst>
              <a:ext uri="{FF2B5EF4-FFF2-40B4-BE49-F238E27FC236}">
                <a16:creationId xmlns:a16="http://schemas.microsoft.com/office/drawing/2014/main" id="{99B85AD5-8150-424F-90BB-6463D31F2116}"/>
              </a:ext>
            </a:extLst>
          </p:cNvPr>
          <p:cNvSpPr/>
          <p:nvPr/>
        </p:nvSpPr>
        <p:spPr>
          <a:xfrm>
            <a:off x="3614008" y="1936964"/>
            <a:ext cx="2160000" cy="1144800"/>
          </a:xfrm>
          <a:custGeom>
            <a:avLst/>
            <a:gdLst>
              <a:gd name="connsiteX0" fmla="*/ 1164771 w 1164771"/>
              <a:gd name="connsiteY0" fmla="*/ 925285 h 925285"/>
              <a:gd name="connsiteX1" fmla="*/ 457200 w 1164771"/>
              <a:gd name="connsiteY1" fmla="*/ 0 h 925285"/>
              <a:gd name="connsiteX2" fmla="*/ 0 w 1164771"/>
              <a:gd name="connsiteY2" fmla="*/ 0 h 925285"/>
              <a:gd name="connsiteX3" fmla="*/ 0 w 1164771"/>
              <a:gd name="connsiteY3" fmla="*/ 283028 h 92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1" h="925285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45" name="자유형 35">
            <a:extLst>
              <a:ext uri="{FF2B5EF4-FFF2-40B4-BE49-F238E27FC236}">
                <a16:creationId xmlns:a16="http://schemas.microsoft.com/office/drawing/2014/main" id="{46BD4CA1-1B2B-44CD-8CED-837079FA47B8}"/>
              </a:ext>
            </a:extLst>
          </p:cNvPr>
          <p:cNvSpPr/>
          <p:nvPr/>
        </p:nvSpPr>
        <p:spPr>
          <a:xfrm flipH="1">
            <a:off x="6427771" y="1936964"/>
            <a:ext cx="2160000" cy="1144800"/>
          </a:xfrm>
          <a:custGeom>
            <a:avLst/>
            <a:gdLst>
              <a:gd name="connsiteX0" fmla="*/ 1164771 w 1164771"/>
              <a:gd name="connsiteY0" fmla="*/ 925285 h 925285"/>
              <a:gd name="connsiteX1" fmla="*/ 457200 w 1164771"/>
              <a:gd name="connsiteY1" fmla="*/ 0 h 925285"/>
              <a:gd name="connsiteX2" fmla="*/ 0 w 1164771"/>
              <a:gd name="connsiteY2" fmla="*/ 0 h 925285"/>
              <a:gd name="connsiteX3" fmla="*/ 0 w 1164771"/>
              <a:gd name="connsiteY3" fmla="*/ 283028 h 92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1" h="925285">
                <a:moveTo>
                  <a:pt x="1164771" y="925285"/>
                </a:moveTo>
                <a:lnTo>
                  <a:pt x="457200" y="0"/>
                </a:lnTo>
                <a:lnTo>
                  <a:pt x="0" y="0"/>
                </a:lnTo>
                <a:lnTo>
                  <a:pt x="0" y="283028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46" name="자유형 38">
            <a:extLst>
              <a:ext uri="{FF2B5EF4-FFF2-40B4-BE49-F238E27FC236}">
                <a16:creationId xmlns:a16="http://schemas.microsoft.com/office/drawing/2014/main" id="{73387719-237E-468C-A2EA-34B9129387CA}"/>
              </a:ext>
            </a:extLst>
          </p:cNvPr>
          <p:cNvSpPr/>
          <p:nvPr/>
        </p:nvSpPr>
        <p:spPr>
          <a:xfrm>
            <a:off x="3614008" y="4789077"/>
            <a:ext cx="2160000" cy="1144800"/>
          </a:xfrm>
          <a:custGeom>
            <a:avLst/>
            <a:gdLst>
              <a:gd name="connsiteX0" fmla="*/ 1164772 w 1164772"/>
              <a:gd name="connsiteY0" fmla="*/ 0 h 1143000"/>
              <a:gd name="connsiteX1" fmla="*/ 446314 w 1164772"/>
              <a:gd name="connsiteY1" fmla="*/ 1143000 h 1143000"/>
              <a:gd name="connsiteX2" fmla="*/ 0 w 1164772"/>
              <a:gd name="connsiteY2" fmla="*/ 1143000 h 1143000"/>
              <a:gd name="connsiteX3" fmla="*/ 0 w 1164772"/>
              <a:gd name="connsiteY3" fmla="*/ 805543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2" h="1143000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47" name="자유형 39">
            <a:extLst>
              <a:ext uri="{FF2B5EF4-FFF2-40B4-BE49-F238E27FC236}">
                <a16:creationId xmlns:a16="http://schemas.microsoft.com/office/drawing/2014/main" id="{A234A5E6-D661-4818-868A-78A6656C2BAC}"/>
              </a:ext>
            </a:extLst>
          </p:cNvPr>
          <p:cNvSpPr/>
          <p:nvPr/>
        </p:nvSpPr>
        <p:spPr>
          <a:xfrm flipH="1">
            <a:off x="6427771" y="4789077"/>
            <a:ext cx="2160000" cy="1144800"/>
          </a:xfrm>
          <a:custGeom>
            <a:avLst/>
            <a:gdLst>
              <a:gd name="connsiteX0" fmla="*/ 1164772 w 1164772"/>
              <a:gd name="connsiteY0" fmla="*/ 0 h 1143000"/>
              <a:gd name="connsiteX1" fmla="*/ 446314 w 1164772"/>
              <a:gd name="connsiteY1" fmla="*/ 1143000 h 1143000"/>
              <a:gd name="connsiteX2" fmla="*/ 0 w 1164772"/>
              <a:gd name="connsiteY2" fmla="*/ 1143000 h 1143000"/>
              <a:gd name="connsiteX3" fmla="*/ 0 w 1164772"/>
              <a:gd name="connsiteY3" fmla="*/ 805543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772" h="1143000">
                <a:moveTo>
                  <a:pt x="1164772" y="0"/>
                </a:moveTo>
                <a:lnTo>
                  <a:pt x="446314" y="1143000"/>
                </a:lnTo>
                <a:lnTo>
                  <a:pt x="0" y="1143000"/>
                </a:lnTo>
                <a:lnTo>
                  <a:pt x="0" y="805543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A40F6C-3954-4D5B-AACE-D5470861626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1333" y="395047"/>
            <a:ext cx="11572875" cy="7239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Our Team Style</a:t>
            </a:r>
          </a:p>
        </p:txBody>
      </p:sp>
      <p:sp>
        <p:nvSpPr>
          <p:cNvPr id="40" name="자유형 29">
            <a:extLst>
              <a:ext uri="{FF2B5EF4-FFF2-40B4-BE49-F238E27FC236}">
                <a16:creationId xmlns:a16="http://schemas.microsoft.com/office/drawing/2014/main" id="{CF1113D8-6FB0-47B4-93BF-72285D388451}"/>
              </a:ext>
            </a:extLst>
          </p:cNvPr>
          <p:cNvSpPr/>
          <p:nvPr/>
        </p:nvSpPr>
        <p:spPr>
          <a:xfrm>
            <a:off x="1517438" y="1823676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자유형 30">
            <a:extLst>
              <a:ext uri="{FF2B5EF4-FFF2-40B4-BE49-F238E27FC236}">
                <a16:creationId xmlns:a16="http://schemas.microsoft.com/office/drawing/2014/main" id="{3F7AB747-6B06-412B-9DA1-8863E1CBCC87}"/>
              </a:ext>
            </a:extLst>
          </p:cNvPr>
          <p:cNvSpPr/>
          <p:nvPr/>
        </p:nvSpPr>
        <p:spPr>
          <a:xfrm flipH="1">
            <a:off x="9054562" y="1823676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자유형 31">
            <a:extLst>
              <a:ext uri="{FF2B5EF4-FFF2-40B4-BE49-F238E27FC236}">
                <a16:creationId xmlns:a16="http://schemas.microsoft.com/office/drawing/2014/main" id="{21B8AE1A-E28F-4D7F-ADDE-D5089156A9D7}"/>
              </a:ext>
            </a:extLst>
          </p:cNvPr>
          <p:cNvSpPr/>
          <p:nvPr/>
        </p:nvSpPr>
        <p:spPr>
          <a:xfrm flipV="1">
            <a:off x="1517438" y="5568193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자유형 32">
            <a:extLst>
              <a:ext uri="{FF2B5EF4-FFF2-40B4-BE49-F238E27FC236}">
                <a16:creationId xmlns:a16="http://schemas.microsoft.com/office/drawing/2014/main" id="{F40B646B-93A9-4112-B963-2AE7A313BEC7}"/>
              </a:ext>
            </a:extLst>
          </p:cNvPr>
          <p:cNvSpPr/>
          <p:nvPr/>
        </p:nvSpPr>
        <p:spPr>
          <a:xfrm flipH="1" flipV="1">
            <a:off x="9054562" y="5568193"/>
            <a:ext cx="1620000" cy="478972"/>
          </a:xfrm>
          <a:custGeom>
            <a:avLst/>
            <a:gdLst>
              <a:gd name="connsiteX0" fmla="*/ 1382486 w 1382486"/>
              <a:gd name="connsiteY0" fmla="*/ 478972 h 478972"/>
              <a:gd name="connsiteX1" fmla="*/ 870857 w 1382486"/>
              <a:gd name="connsiteY1" fmla="*/ 0 h 478972"/>
              <a:gd name="connsiteX2" fmla="*/ 0 w 1382486"/>
              <a:gd name="connsiteY2" fmla="*/ 0 h 478972"/>
              <a:gd name="connsiteX3" fmla="*/ 0 w 1382486"/>
              <a:gd name="connsiteY3" fmla="*/ 45720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2486" h="478972">
                <a:moveTo>
                  <a:pt x="1382486" y="478972"/>
                </a:moveTo>
                <a:lnTo>
                  <a:pt x="870857" y="0"/>
                </a:lnTo>
                <a:lnTo>
                  <a:pt x="0" y="0"/>
                </a:lnTo>
                <a:lnTo>
                  <a:pt x="0" y="45720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48A329FF-F930-4626-BF4A-DDCA89B52752}"/>
              </a:ext>
            </a:extLst>
          </p:cNvPr>
          <p:cNvCxnSpPr/>
          <p:nvPr/>
        </p:nvCxnSpPr>
        <p:spPr>
          <a:xfrm flipH="1">
            <a:off x="6089159" y="2180456"/>
            <a:ext cx="6843" cy="630108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직사각형 1">
            <a:extLst>
              <a:ext uri="{FF2B5EF4-FFF2-40B4-BE49-F238E27FC236}">
                <a16:creationId xmlns:a16="http://schemas.microsoft.com/office/drawing/2014/main" id="{B0E37236-314B-4A4E-8E25-DEF3284B220A}"/>
              </a:ext>
            </a:extLst>
          </p:cNvPr>
          <p:cNvSpPr/>
          <p:nvPr/>
        </p:nvSpPr>
        <p:spPr>
          <a:xfrm>
            <a:off x="5305154" y="1762116"/>
            <a:ext cx="15816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2">
                    <a:lumMod val="75000"/>
                  </a:schemeClr>
                </a:solidFill>
              </a:rPr>
              <a:t>CEO</a:t>
            </a:r>
          </a:p>
          <a:p>
            <a:pPr algn="ctr"/>
            <a:r>
              <a:rPr lang="en-US" altLang="ko-KR" sz="2700" dirty="0">
                <a:solidFill>
                  <a:schemeClr val="accent2">
                    <a:lumMod val="75000"/>
                  </a:schemeClr>
                </a:solidFill>
              </a:rPr>
              <a:t>NAME</a:t>
            </a:r>
            <a:endParaRPr lang="ko-KR" altLang="en-US" sz="2700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D1A60980-E189-4C36-85F6-DC2B8D914838}"/>
              </a:ext>
            </a:extLst>
          </p:cNvPr>
          <p:cNvGrpSpPr/>
          <p:nvPr/>
        </p:nvGrpSpPr>
        <p:grpSpPr>
          <a:xfrm>
            <a:off x="882489" y="2334553"/>
            <a:ext cx="1800000" cy="1047746"/>
            <a:chOff x="1005145" y="4295053"/>
            <a:chExt cx="2088000" cy="1047746"/>
          </a:xfrm>
        </p:grpSpPr>
        <p:sp>
          <p:nvSpPr>
            <p:cNvPr id="30" name="Text Placeholder 17">
              <a:extLst>
                <a:ext uri="{FF2B5EF4-FFF2-40B4-BE49-F238E27FC236}">
                  <a16:creationId xmlns:a16="http://schemas.microsoft.com/office/drawing/2014/main" id="{3839D519-7D70-4085-A1F7-A151B1A6A86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145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600" dirty="0">
                  <a:solidFill>
                    <a:schemeClr val="accent1"/>
                  </a:solidFill>
                </a:rPr>
                <a:t>HR HEAD</a:t>
              </a:r>
            </a:p>
          </p:txBody>
        </p:sp>
        <p:sp>
          <p:nvSpPr>
            <p:cNvPr id="31" name="Text Placeholder 18">
              <a:extLst>
                <a:ext uri="{FF2B5EF4-FFF2-40B4-BE49-F238E27FC236}">
                  <a16:creationId xmlns:a16="http://schemas.microsoft.com/office/drawing/2014/main" id="{05340286-5F2C-4D9B-8661-117BED51661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145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531660F-9842-441E-AF92-5918AD154D0C}"/>
                </a:ext>
              </a:extLst>
            </p:cNvPr>
            <p:cNvSpPr txBox="1"/>
            <p:nvPr userDrawn="1"/>
          </p:nvSpPr>
          <p:spPr>
            <a:xfrm>
              <a:off x="1005145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73EF13E1-0BA4-48D5-A9DB-3AC7855F1C6F}"/>
              </a:ext>
            </a:extLst>
          </p:cNvPr>
          <p:cNvGrpSpPr/>
          <p:nvPr/>
        </p:nvGrpSpPr>
        <p:grpSpPr>
          <a:xfrm>
            <a:off x="882489" y="4520421"/>
            <a:ext cx="1800000" cy="1047746"/>
            <a:chOff x="3699181" y="4295053"/>
            <a:chExt cx="2088000" cy="1047746"/>
          </a:xfrm>
        </p:grpSpPr>
        <p:sp>
          <p:nvSpPr>
            <p:cNvPr id="34" name="Text Placeholder 17">
              <a:extLst>
                <a:ext uri="{FF2B5EF4-FFF2-40B4-BE49-F238E27FC236}">
                  <a16:creationId xmlns:a16="http://schemas.microsoft.com/office/drawing/2014/main" id="{6EF24443-9BF0-4811-AD3B-2F76A65ABA1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699181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600" dirty="0">
                  <a:solidFill>
                    <a:schemeClr val="accent4"/>
                  </a:solidFill>
                </a:rPr>
                <a:t>PRODUCTION</a:t>
              </a:r>
            </a:p>
          </p:txBody>
        </p:sp>
        <p:sp>
          <p:nvSpPr>
            <p:cNvPr id="35" name="Text Placeholder 18">
              <a:extLst>
                <a:ext uri="{FF2B5EF4-FFF2-40B4-BE49-F238E27FC236}">
                  <a16:creationId xmlns:a16="http://schemas.microsoft.com/office/drawing/2014/main" id="{D9B19BE1-F1A4-4C4E-9E4F-C45C1C9B40D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699181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3E7F6B8-67F3-4204-A011-2659A83A63AD}"/>
                </a:ext>
              </a:extLst>
            </p:cNvPr>
            <p:cNvSpPr txBox="1"/>
            <p:nvPr userDrawn="1"/>
          </p:nvSpPr>
          <p:spPr>
            <a:xfrm>
              <a:off x="3699181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7A04D627-EDDA-4D16-AA5F-584BFE35203F}"/>
              </a:ext>
            </a:extLst>
          </p:cNvPr>
          <p:cNvGrpSpPr/>
          <p:nvPr/>
        </p:nvGrpSpPr>
        <p:grpSpPr>
          <a:xfrm>
            <a:off x="9526341" y="2334553"/>
            <a:ext cx="1800000" cy="1047746"/>
            <a:chOff x="6412268" y="4295053"/>
            <a:chExt cx="2088000" cy="1047746"/>
          </a:xfrm>
        </p:grpSpPr>
        <p:sp>
          <p:nvSpPr>
            <p:cNvPr id="38" name="Text Placeholder 17">
              <a:extLst>
                <a:ext uri="{FF2B5EF4-FFF2-40B4-BE49-F238E27FC236}">
                  <a16:creationId xmlns:a16="http://schemas.microsoft.com/office/drawing/2014/main" id="{DF5F421F-6485-44FC-8CA3-FA49822D779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12268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600" dirty="0">
                  <a:solidFill>
                    <a:schemeClr val="accent2"/>
                  </a:solidFill>
                </a:rPr>
                <a:t>MARKETING</a:t>
              </a:r>
            </a:p>
          </p:txBody>
        </p:sp>
        <p:sp>
          <p:nvSpPr>
            <p:cNvPr id="50" name="Text Placeholder 18">
              <a:extLst>
                <a:ext uri="{FF2B5EF4-FFF2-40B4-BE49-F238E27FC236}">
                  <a16:creationId xmlns:a16="http://schemas.microsoft.com/office/drawing/2014/main" id="{FFA52191-2B78-40EC-80E9-6BB03E74A56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12268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NAME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F4E0594-3091-40B3-A465-6574A17438C7}"/>
                </a:ext>
              </a:extLst>
            </p:cNvPr>
            <p:cNvSpPr txBox="1"/>
            <p:nvPr userDrawn="1"/>
          </p:nvSpPr>
          <p:spPr>
            <a:xfrm>
              <a:off x="6412268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1A606830-B0F6-41EA-AB58-67E755580B29}"/>
              </a:ext>
            </a:extLst>
          </p:cNvPr>
          <p:cNvGrpSpPr/>
          <p:nvPr/>
        </p:nvGrpSpPr>
        <p:grpSpPr>
          <a:xfrm>
            <a:off x="9526341" y="4520421"/>
            <a:ext cx="1800000" cy="1047746"/>
            <a:chOff x="9116563" y="4295053"/>
            <a:chExt cx="2088000" cy="1047746"/>
          </a:xfrm>
        </p:grpSpPr>
        <p:sp>
          <p:nvSpPr>
            <p:cNvPr id="53" name="Text Placeholder 17">
              <a:extLst>
                <a:ext uri="{FF2B5EF4-FFF2-40B4-BE49-F238E27FC236}">
                  <a16:creationId xmlns:a16="http://schemas.microsoft.com/office/drawing/2014/main" id="{0B0CF050-74CF-4DC2-921F-1FD9A985893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116563" y="4295053"/>
              <a:ext cx="2088000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600" dirty="0">
                  <a:solidFill>
                    <a:schemeClr val="accent3"/>
                  </a:solidFill>
                </a:rPr>
                <a:t>SOCIAL MEDIA</a:t>
              </a:r>
            </a:p>
          </p:txBody>
        </p:sp>
        <p:sp>
          <p:nvSpPr>
            <p:cNvPr id="54" name="Text Placeholder 18">
              <a:extLst>
                <a:ext uri="{FF2B5EF4-FFF2-40B4-BE49-F238E27FC236}">
                  <a16:creationId xmlns:a16="http://schemas.microsoft.com/office/drawing/2014/main" id="{C3F43D8F-8260-40F8-A411-7FB94A2B052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116563" y="4618777"/>
              <a:ext cx="2088000" cy="2549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NAME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A0AC1AE-49A2-4721-9BF3-FE05B1A02805}"/>
                </a:ext>
              </a:extLst>
            </p:cNvPr>
            <p:cNvSpPr txBox="1"/>
            <p:nvPr userDrawn="1"/>
          </p:nvSpPr>
          <p:spPr>
            <a:xfrm>
              <a:off x="9116563" y="4881134"/>
              <a:ext cx="208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6" name="Picture Placeholder 27"/>
          <p:cNvSpPr txBox="1">
            <a:spLocks/>
          </p:cNvSpPr>
          <p:nvPr/>
        </p:nvSpPr>
        <p:spPr>
          <a:xfrm>
            <a:off x="7928065" y="2323740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mtClean="0"/>
              <a:t>Place Your Picture Here</a:t>
            </a:r>
            <a:endParaRPr lang="en-JM" altLang="ko-KR" dirty="0"/>
          </a:p>
        </p:txBody>
      </p:sp>
      <p:sp>
        <p:nvSpPr>
          <p:cNvPr id="57" name="Picture Placeholder 27"/>
          <p:cNvSpPr txBox="1">
            <a:spLocks/>
          </p:cNvSpPr>
          <p:nvPr/>
        </p:nvSpPr>
        <p:spPr>
          <a:xfrm>
            <a:off x="7928065" y="4509608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mtClean="0"/>
              <a:t>Place Your Picture Here</a:t>
            </a:r>
            <a:endParaRPr lang="en-JM" altLang="ko-KR" dirty="0"/>
          </a:p>
        </p:txBody>
      </p:sp>
      <p:sp>
        <p:nvSpPr>
          <p:cNvPr id="58" name="Picture Placeholder 27"/>
          <p:cNvSpPr txBox="1">
            <a:spLocks/>
          </p:cNvSpPr>
          <p:nvPr/>
        </p:nvSpPr>
        <p:spPr>
          <a:xfrm>
            <a:off x="2954319" y="2323740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Place Your Picture Here</a:t>
            </a:r>
            <a:endParaRPr lang="en-JM" dirty="0"/>
          </a:p>
        </p:txBody>
      </p:sp>
      <p:sp>
        <p:nvSpPr>
          <p:cNvPr id="59" name="Picture Placeholder 27"/>
          <p:cNvSpPr txBox="1">
            <a:spLocks/>
          </p:cNvSpPr>
          <p:nvPr/>
        </p:nvSpPr>
        <p:spPr>
          <a:xfrm>
            <a:off x="2954319" y="4509608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mtClean="0"/>
              <a:t>Place Your Picture Here</a:t>
            </a:r>
            <a:endParaRPr lang="en-JM" altLang="ko-KR" dirty="0"/>
          </a:p>
        </p:txBody>
      </p:sp>
      <p:sp>
        <p:nvSpPr>
          <p:cNvPr id="60" name="Picture Placeholder 27"/>
          <p:cNvSpPr txBox="1">
            <a:spLocks/>
          </p:cNvSpPr>
          <p:nvPr/>
        </p:nvSpPr>
        <p:spPr>
          <a:xfrm>
            <a:off x="5039579" y="3012130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Place Your Picture Here</a:t>
            </a:r>
            <a:endParaRPr lang="en-JM" altLang="ko-KR" dirty="0"/>
          </a:p>
        </p:txBody>
      </p:sp>
      <p:pic>
        <p:nvPicPr>
          <p:cNvPr id="39" name="Imagen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8" y="6262237"/>
            <a:ext cx="12192000" cy="63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61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E77BCC-A91B-4214-820D-C33ED4709E42}"/>
              </a:ext>
            </a:extLst>
          </p:cNvPr>
          <p:cNvGrpSpPr/>
          <p:nvPr/>
        </p:nvGrpSpPr>
        <p:grpSpPr>
          <a:xfrm>
            <a:off x="883520" y="5068822"/>
            <a:ext cx="5168054" cy="1071006"/>
            <a:chOff x="883520" y="4996904"/>
            <a:chExt cx="5168054" cy="1071006"/>
          </a:xfrm>
        </p:grpSpPr>
        <p:sp>
          <p:nvSpPr>
            <p:cNvPr id="5" name="직사각형 31">
              <a:extLst>
                <a:ext uri="{FF2B5EF4-FFF2-40B4-BE49-F238E27FC236}">
                  <a16:creationId xmlns:a16="http://schemas.microsoft.com/office/drawing/2014/main" id="{354A755E-7577-4C0D-A95D-721192B90F4A}"/>
                </a:ext>
              </a:extLst>
            </p:cNvPr>
            <p:cNvSpPr/>
            <p:nvPr userDrawn="1"/>
          </p:nvSpPr>
          <p:spPr>
            <a:xfrm flipH="1">
              <a:off x="883520" y="4997368"/>
              <a:ext cx="483081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bg2">
                      <a:lumMod val="50000"/>
                    </a:schemeClr>
                  </a:solidFill>
                </a:rPr>
                <a:t>Content Here </a:t>
              </a:r>
              <a:r>
                <a:rPr lang="en-US" altLang="ko-KR" sz="1200" dirty="0">
                  <a:solidFill>
                    <a:schemeClr val="bg2">
                      <a:lumMod val="50000"/>
                    </a:schemeClr>
                  </a:solidFill>
                </a:rPr>
                <a:t>: </a:t>
              </a:r>
              <a:r>
                <a:rPr lang="en-US" altLang="ko-KR" sz="1200" dirty="0">
                  <a:solidFill>
                    <a:schemeClr val="bg2">
                      <a:lumMod val="50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6" name="직사각형 32">
              <a:extLst>
                <a:ext uri="{FF2B5EF4-FFF2-40B4-BE49-F238E27FC236}">
                  <a16:creationId xmlns:a16="http://schemas.microsoft.com/office/drawing/2014/main" id="{04028476-AB85-4F1F-808E-FB1F6AD6D26D}"/>
                </a:ext>
              </a:extLst>
            </p:cNvPr>
            <p:cNvSpPr/>
            <p:nvPr userDrawn="1"/>
          </p:nvSpPr>
          <p:spPr>
            <a:xfrm flipH="1">
              <a:off x="883520" y="5373438"/>
              <a:ext cx="483081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bg2">
                      <a:lumMod val="50000"/>
                    </a:schemeClr>
                  </a:solidFill>
                </a:rPr>
                <a:t>Content Here </a:t>
              </a:r>
              <a:r>
                <a:rPr lang="en-US" altLang="ko-KR" sz="1200" dirty="0">
                  <a:solidFill>
                    <a:schemeClr val="bg2">
                      <a:lumMod val="50000"/>
                    </a:schemeClr>
                  </a:solidFill>
                </a:rPr>
                <a:t>: </a:t>
              </a:r>
              <a:r>
                <a:rPr lang="en-US" altLang="ko-KR" sz="1200" dirty="0">
                  <a:solidFill>
                    <a:schemeClr val="bg2">
                      <a:lumMod val="50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7" name="직사각형 33">
              <a:extLst>
                <a:ext uri="{FF2B5EF4-FFF2-40B4-BE49-F238E27FC236}">
                  <a16:creationId xmlns:a16="http://schemas.microsoft.com/office/drawing/2014/main" id="{C475E7BF-EEBD-4AA5-80FC-5650A91948EA}"/>
                </a:ext>
              </a:extLst>
            </p:cNvPr>
            <p:cNvSpPr/>
            <p:nvPr userDrawn="1"/>
          </p:nvSpPr>
          <p:spPr>
            <a:xfrm flipH="1">
              <a:off x="883520" y="5749510"/>
              <a:ext cx="483081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bg2">
                      <a:lumMod val="50000"/>
                    </a:schemeClr>
                  </a:solidFill>
                </a:rPr>
                <a:t>Content Here </a:t>
              </a:r>
              <a:r>
                <a:rPr lang="en-US" altLang="ko-KR" sz="1200" dirty="0">
                  <a:solidFill>
                    <a:schemeClr val="bg2">
                      <a:lumMod val="50000"/>
                    </a:schemeClr>
                  </a:solidFill>
                </a:rPr>
                <a:t>: </a:t>
              </a:r>
              <a:r>
                <a:rPr lang="en-US" altLang="ko-KR" sz="1200" dirty="0">
                  <a:solidFill>
                    <a:schemeClr val="bg2">
                      <a:lumMod val="50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8" name="Rounded Rectangle 10">
              <a:extLst>
                <a:ext uri="{FF2B5EF4-FFF2-40B4-BE49-F238E27FC236}">
                  <a16:creationId xmlns:a16="http://schemas.microsoft.com/office/drawing/2014/main" id="{B7470703-E54F-4E76-8204-0FA5A582EE42}"/>
                </a:ext>
              </a:extLst>
            </p:cNvPr>
            <p:cNvSpPr/>
            <p:nvPr userDrawn="1"/>
          </p:nvSpPr>
          <p:spPr>
            <a:xfrm flipH="1">
              <a:off x="5817564" y="4996904"/>
              <a:ext cx="193643" cy="256265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9" name="Rectangle 16">
              <a:extLst>
                <a:ext uri="{FF2B5EF4-FFF2-40B4-BE49-F238E27FC236}">
                  <a16:creationId xmlns:a16="http://schemas.microsoft.com/office/drawing/2014/main" id="{22D75754-F8B9-4BD3-8EAC-5DA721296E89}"/>
                </a:ext>
              </a:extLst>
            </p:cNvPr>
            <p:cNvSpPr/>
            <p:nvPr userDrawn="1"/>
          </p:nvSpPr>
          <p:spPr>
            <a:xfrm rot="18900000" flipH="1">
              <a:off x="5813084" y="5704681"/>
              <a:ext cx="202603" cy="36322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A7715FE-89DF-4221-8C23-134CA9B96755}"/>
                </a:ext>
              </a:extLst>
            </p:cNvPr>
            <p:cNvSpPr/>
            <p:nvPr userDrawn="1"/>
          </p:nvSpPr>
          <p:spPr>
            <a:xfrm flipH="1">
              <a:off x="5777197" y="5390661"/>
              <a:ext cx="274377" cy="256841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8721C79-ED27-431D-90AD-09505ACCB01C}"/>
              </a:ext>
            </a:extLst>
          </p:cNvPr>
          <p:cNvSpPr txBox="1"/>
          <p:nvPr/>
        </p:nvSpPr>
        <p:spPr>
          <a:xfrm>
            <a:off x="660913" y="38730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rgbClr val="ED7D3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solidFill>
                <a:srgbClr val="ED7D3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E62A79-7F7C-4FB9-819B-BA4FDDE8D086}"/>
              </a:ext>
            </a:extLst>
          </p:cNvPr>
          <p:cNvSpPr/>
          <p:nvPr/>
        </p:nvSpPr>
        <p:spPr>
          <a:xfrm>
            <a:off x="7275681" y="4871955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E5D31-340F-4649-873B-75CA92BEA9AD}"/>
              </a:ext>
            </a:extLst>
          </p:cNvPr>
          <p:cNvSpPr txBox="1"/>
          <p:nvPr/>
        </p:nvSpPr>
        <p:spPr>
          <a:xfrm>
            <a:off x="7275681" y="5409362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51342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6579008"/>
            <a:ext cx="12192001" cy="278992"/>
          </a:xfrm>
          <a:prstGeom prst="rect">
            <a:avLst/>
          </a:prstGeom>
          <a:solidFill>
            <a:srgbClr val="C493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91ED073-273B-4D47-A13E-D29B3E672C7D}"/>
              </a:ext>
            </a:extLst>
          </p:cNvPr>
          <p:cNvSpPr txBox="1">
            <a:spLocks/>
          </p:cNvSpPr>
          <p:nvPr/>
        </p:nvSpPr>
        <p:spPr>
          <a:xfrm>
            <a:off x="624957" y="1290240"/>
            <a:ext cx="3096000" cy="396000"/>
          </a:xfrm>
          <a:prstGeom prst="rect">
            <a:avLst/>
          </a:prstGeom>
          <a:solidFill>
            <a:srgbClr val="538A2E"/>
          </a:solidFill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A6B7FA7-C512-4AAC-AE45-E33D13BF495A}"/>
              </a:ext>
            </a:extLst>
          </p:cNvPr>
          <p:cNvSpPr txBox="1">
            <a:spLocks/>
          </p:cNvSpPr>
          <p:nvPr/>
        </p:nvSpPr>
        <p:spPr>
          <a:xfrm>
            <a:off x="624956" y="1707228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1DE0A808-F112-46A6-A93B-DE13DE7E9061}"/>
              </a:ext>
            </a:extLst>
          </p:cNvPr>
          <p:cNvSpPr/>
          <p:nvPr/>
        </p:nvSpPr>
        <p:spPr>
          <a:xfrm>
            <a:off x="624956" y="3498505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551759" y="4851058"/>
            <a:ext cx="1936523" cy="200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4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AE75B81-DF1A-4E81-AEFE-3CBB5772F76A}"/>
              </a:ext>
            </a:extLst>
          </p:cNvPr>
          <p:cNvSpPr/>
          <p:nvPr/>
        </p:nvSpPr>
        <p:spPr>
          <a:xfrm>
            <a:off x="6653628" y="4857554"/>
            <a:ext cx="68481" cy="166310"/>
          </a:xfrm>
          <a:custGeom>
            <a:avLst/>
            <a:gdLst>
              <a:gd name="connsiteX0" fmla="*/ 8572 w 66675"/>
              <a:gd name="connsiteY0" fmla="*/ 0 h 161925"/>
              <a:gd name="connsiteX1" fmla="*/ 66675 w 66675"/>
              <a:gd name="connsiteY1" fmla="*/ 165735 h 161925"/>
              <a:gd name="connsiteX2" fmla="*/ 0 w 66675"/>
              <a:gd name="connsiteY2" fmla="*/ 8572 h 161925"/>
              <a:gd name="connsiteX3" fmla="*/ 8572 w 66675"/>
              <a:gd name="connsiteY3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75" h="161925">
                <a:moveTo>
                  <a:pt x="8572" y="0"/>
                </a:moveTo>
                <a:cubicBezTo>
                  <a:pt x="38100" y="51435"/>
                  <a:pt x="56197" y="107632"/>
                  <a:pt x="66675" y="165735"/>
                </a:cubicBezTo>
                <a:cubicBezTo>
                  <a:pt x="44768" y="113347"/>
                  <a:pt x="21907" y="60960"/>
                  <a:pt x="0" y="8572"/>
                </a:cubicBezTo>
                <a:cubicBezTo>
                  <a:pt x="1905" y="5715"/>
                  <a:pt x="4763" y="2857"/>
                  <a:pt x="8572" y="0"/>
                </a:cubicBezTo>
                <a:close/>
              </a:path>
            </a:pathLst>
          </a:custGeom>
          <a:solidFill>
            <a:srgbClr val="C6C6C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upo 11"/>
          <p:cNvGrpSpPr/>
          <p:nvPr/>
        </p:nvGrpSpPr>
        <p:grpSpPr>
          <a:xfrm>
            <a:off x="632945" y="1965214"/>
            <a:ext cx="11249654" cy="4234197"/>
            <a:chOff x="817892" y="1760260"/>
            <a:chExt cx="10530707" cy="436283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A092AB6-4A69-458D-91B0-68C4B1305185}"/>
                </a:ext>
              </a:extLst>
            </p:cNvPr>
            <p:cNvGrpSpPr/>
            <p:nvPr/>
          </p:nvGrpSpPr>
          <p:grpSpPr>
            <a:xfrm>
              <a:off x="8252599" y="1760260"/>
              <a:ext cx="3096000" cy="1037971"/>
              <a:chOff x="910640" y="3014284"/>
              <a:chExt cx="1527408" cy="2596135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A013F14-ED46-4F39-8DE8-805EE9A52EEE}"/>
                  </a:ext>
                </a:extLst>
              </p:cNvPr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0C4AC6-A974-42E8-9B9E-814EF57042D8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036E707-0E22-4AC5-875F-BE6D28BC9907}"/>
                </a:ext>
              </a:extLst>
            </p:cNvPr>
            <p:cNvGrpSpPr/>
            <p:nvPr/>
          </p:nvGrpSpPr>
          <p:grpSpPr>
            <a:xfrm>
              <a:off x="8252599" y="3414994"/>
              <a:ext cx="3096000" cy="1037971"/>
              <a:chOff x="910640" y="3014284"/>
              <a:chExt cx="1527408" cy="2596135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A9C9922-9B18-44D1-B74F-298A63EE25A2}"/>
                  </a:ext>
                </a:extLst>
              </p:cNvPr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29831CF-D7A5-41B1-B8D2-CF2596CF5389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A85F9A9-FEC6-450F-B17F-68662441B412}"/>
                </a:ext>
              </a:extLst>
            </p:cNvPr>
            <p:cNvGrpSpPr/>
            <p:nvPr/>
          </p:nvGrpSpPr>
          <p:grpSpPr>
            <a:xfrm>
              <a:off x="8252599" y="5085119"/>
              <a:ext cx="3096000" cy="1037971"/>
              <a:chOff x="910640" y="3014284"/>
              <a:chExt cx="1527408" cy="2596137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A5A1CF4-C6E7-4323-9854-F4676FCF2B9B}"/>
                  </a:ext>
                </a:extLst>
              </p:cNvPr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0C0271D-7293-4213-BB59-F04CEC6BE8B1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078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AB436A7-6E23-4F47-8B9F-1AFF98C7F78A}"/>
                </a:ext>
              </a:extLst>
            </p:cNvPr>
            <p:cNvGrpSpPr/>
            <p:nvPr/>
          </p:nvGrpSpPr>
          <p:grpSpPr>
            <a:xfrm>
              <a:off x="817892" y="1760260"/>
              <a:ext cx="3096000" cy="1037971"/>
              <a:chOff x="910640" y="3014284"/>
              <a:chExt cx="1527408" cy="2596135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D0142DD-CC7A-4CDE-84F7-66A387F4EB1F}"/>
                  </a:ext>
                </a:extLst>
              </p:cNvPr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7D1A9D7-FFCF-43C2-82A0-0F6C395093FF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562C9EA-22D1-4115-B74C-0F3EFFFEA05C}"/>
                </a:ext>
              </a:extLst>
            </p:cNvPr>
            <p:cNvGrpSpPr/>
            <p:nvPr/>
          </p:nvGrpSpPr>
          <p:grpSpPr>
            <a:xfrm>
              <a:off x="817892" y="3422690"/>
              <a:ext cx="3096000" cy="1037971"/>
              <a:chOff x="910640" y="3014284"/>
              <a:chExt cx="1527408" cy="2596135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CA503B6-74C7-4B07-8296-BDB67DA2078C}"/>
                  </a:ext>
                </a:extLst>
              </p:cNvPr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E0E15DC-4A7F-43AB-9312-4CC99E221E45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EEB6C4B-D9D1-49D4-8E79-8D92140891F9}"/>
                </a:ext>
              </a:extLst>
            </p:cNvPr>
            <p:cNvGrpSpPr/>
            <p:nvPr/>
          </p:nvGrpSpPr>
          <p:grpSpPr>
            <a:xfrm>
              <a:off x="817892" y="5085118"/>
              <a:ext cx="3096000" cy="1037971"/>
              <a:chOff x="910640" y="3014284"/>
              <a:chExt cx="1527408" cy="2596135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31645B0-F41C-4610-B392-CAEB44AB7E91}"/>
                  </a:ext>
                </a:extLst>
              </p:cNvPr>
              <p:cNvSpPr txBox="1"/>
              <p:nvPr/>
            </p:nvSpPr>
            <p:spPr>
              <a:xfrm>
                <a:off x="910640" y="3014284"/>
                <a:ext cx="1527408" cy="6928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3018FF0-44AB-47CC-8F5B-6D713A85ABB2}"/>
                  </a:ext>
                </a:extLst>
              </p:cNvPr>
              <p:cNvSpPr txBox="1"/>
              <p:nvPr/>
            </p:nvSpPr>
            <p:spPr>
              <a:xfrm>
                <a:off x="910640" y="3531960"/>
                <a:ext cx="1527408" cy="2078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0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3287338" y="4725472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493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3287338" y="3050593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493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3319088" y="1441166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493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8912170" y="4725472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493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8912170" y="3092461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493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8912170" y="1350356"/>
            <a:ext cx="336698" cy="476863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493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aphicFrame>
        <p:nvGraphicFramePr>
          <p:cNvPr id="47" name="Gráfico 46"/>
          <p:cNvGraphicFramePr/>
          <p:nvPr>
            <p:extLst>
              <p:ext uri="{D42A27DB-BD31-4B8C-83A1-F6EECF244321}">
                <p14:modId xmlns:p14="http://schemas.microsoft.com/office/powerpoint/2010/main" val="78018113"/>
              </p:ext>
            </p:extLst>
          </p:nvPr>
        </p:nvGraphicFramePr>
        <p:xfrm>
          <a:off x="4277254" y="1964803"/>
          <a:ext cx="3606800" cy="2404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544" y="5409586"/>
            <a:ext cx="4357460" cy="1337245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965" y="6348426"/>
            <a:ext cx="12209930" cy="57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3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Placeholder 2"/>
          <p:cNvSpPr txBox="1">
            <a:spLocks/>
          </p:cNvSpPr>
          <p:nvPr/>
        </p:nvSpPr>
        <p:spPr>
          <a:xfrm>
            <a:off x="620838" y="543804"/>
            <a:ext cx="5903913" cy="1149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b="1" dirty="0" smtClean="0">
                <a:solidFill>
                  <a:srgbClr val="00B050"/>
                </a:solidFill>
                <a:ea typeface="맑은 고딕" pitchFamily="50" charset="-127"/>
              </a:rPr>
              <a:t>FREE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b="1" dirty="0" smtClean="0">
                <a:solidFill>
                  <a:srgbClr val="00B050"/>
                </a:solidFill>
                <a:ea typeface="맑은 고딕" pitchFamily="50" charset="-127"/>
              </a:rPr>
              <a:t>TEMPLATES</a:t>
            </a:r>
            <a:endParaRPr lang="en-US" altLang="ko-KR" sz="4800" b="1" dirty="0">
              <a:solidFill>
                <a:srgbClr val="00B050"/>
              </a:solidFill>
            </a:endParaRPr>
          </a:p>
        </p:txBody>
      </p:sp>
      <p:sp>
        <p:nvSpPr>
          <p:cNvPr id="50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7099211" y="5283919"/>
            <a:ext cx="4805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ED7D3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1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7077166" y="4836101"/>
            <a:ext cx="4805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ED7D31"/>
                </a:solidFill>
                <a:cs typeface="Arial" pitchFamily="34" charset="0"/>
              </a:rPr>
              <a:t>You can simply </a:t>
            </a:r>
            <a:r>
              <a:rPr lang="en-US" altLang="ko-KR" sz="2000" dirty="0" smtClean="0">
                <a:solidFill>
                  <a:srgbClr val="ED7D31"/>
                </a:solidFill>
                <a:cs typeface="Arial" pitchFamily="34" charset="0"/>
              </a:rPr>
              <a:t>impress. </a:t>
            </a:r>
            <a:endParaRPr lang="en-US" altLang="ko-KR" sz="2000" dirty="0">
              <a:solidFill>
                <a:srgbClr val="ED7D31"/>
              </a:solidFill>
              <a:cs typeface="Arial" pitchFamily="34" charset="0"/>
            </a:endParaRPr>
          </a:p>
        </p:txBody>
      </p:sp>
      <p:sp>
        <p:nvSpPr>
          <p:cNvPr id="52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850811" y="3104012"/>
            <a:ext cx="37211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ED7D3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3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828766" y="2321501"/>
            <a:ext cx="3721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ED7D31"/>
                </a:solidFill>
                <a:cs typeface="Arial" pitchFamily="34" charset="0"/>
              </a:rPr>
              <a:t>You can simply </a:t>
            </a:r>
            <a:r>
              <a:rPr lang="en-US" altLang="ko-KR" sz="2000" dirty="0" smtClean="0">
                <a:solidFill>
                  <a:srgbClr val="ED7D31"/>
                </a:solidFill>
                <a:cs typeface="Arial" pitchFamily="34" charset="0"/>
              </a:rPr>
              <a:t>impress. </a:t>
            </a:r>
            <a:endParaRPr lang="en-US" altLang="ko-KR" sz="2000" dirty="0">
              <a:solidFill>
                <a:srgbClr val="ED7D31"/>
              </a:solidFill>
              <a:cs typeface="Arial" pitchFamily="34" charset="0"/>
            </a:endParaRPr>
          </a:p>
        </p:txBody>
      </p:sp>
      <p:sp>
        <p:nvSpPr>
          <p:cNvPr id="54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850811" y="4914587"/>
            <a:ext cx="37211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ED7D3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55905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ángulo 33"/>
          <p:cNvSpPr/>
          <p:nvPr/>
        </p:nvSpPr>
        <p:spPr>
          <a:xfrm>
            <a:off x="1" y="1567"/>
            <a:ext cx="12192000" cy="760820"/>
          </a:xfrm>
          <a:prstGeom prst="rect">
            <a:avLst/>
          </a:prstGeom>
          <a:solidFill>
            <a:srgbClr val="C493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Rectángulo 13"/>
          <p:cNvSpPr/>
          <p:nvPr/>
        </p:nvSpPr>
        <p:spPr>
          <a:xfrm>
            <a:off x="1" y="6097181"/>
            <a:ext cx="12192000" cy="76082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CB8D6D5-3993-4D6B-96F1-79820AC70334}"/>
              </a:ext>
            </a:extLst>
          </p:cNvPr>
          <p:cNvSpPr/>
          <p:nvPr/>
        </p:nvSpPr>
        <p:spPr>
          <a:xfrm>
            <a:off x="8002512" y="1272139"/>
            <a:ext cx="4194628" cy="4333601"/>
          </a:xfrm>
          <a:custGeom>
            <a:avLst/>
            <a:gdLst>
              <a:gd name="connsiteX0" fmla="*/ 779861 w 4194628"/>
              <a:gd name="connsiteY0" fmla="*/ 0 h 4333601"/>
              <a:gd name="connsiteX1" fmla="*/ 4194628 w 4194628"/>
              <a:gd name="connsiteY1" fmla="*/ 0 h 4333601"/>
              <a:gd name="connsiteX2" fmla="*/ 4194628 w 4194628"/>
              <a:gd name="connsiteY2" fmla="*/ 4333601 h 4333601"/>
              <a:gd name="connsiteX3" fmla="*/ 0 w 4194628"/>
              <a:gd name="connsiteY3" fmla="*/ 4333601 h 4333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4628" h="4333601">
                <a:moveTo>
                  <a:pt x="779861" y="0"/>
                </a:moveTo>
                <a:lnTo>
                  <a:pt x="4194628" y="0"/>
                </a:lnTo>
                <a:lnTo>
                  <a:pt x="4194628" y="4333601"/>
                </a:lnTo>
                <a:lnTo>
                  <a:pt x="0" y="4333601"/>
                </a:lnTo>
                <a:close/>
              </a:path>
            </a:pathLst>
          </a:custGeom>
          <a:solidFill>
            <a:srgbClr val="BDA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533AF8F-BD51-4D26-9044-5ED543475FB2}"/>
              </a:ext>
            </a:extLst>
          </p:cNvPr>
          <p:cNvSpPr/>
          <p:nvPr/>
        </p:nvSpPr>
        <p:spPr>
          <a:xfrm>
            <a:off x="0" y="1277784"/>
            <a:ext cx="4204103" cy="4328169"/>
          </a:xfrm>
          <a:custGeom>
            <a:avLst/>
            <a:gdLst>
              <a:gd name="connsiteX0" fmla="*/ 0 w 4204103"/>
              <a:gd name="connsiteY0" fmla="*/ 0 h 4328169"/>
              <a:gd name="connsiteX1" fmla="*/ 4204103 w 4204103"/>
              <a:gd name="connsiteY1" fmla="*/ 4559 h 4328169"/>
              <a:gd name="connsiteX2" fmla="*/ 3401521 w 4204103"/>
              <a:gd name="connsiteY2" fmla="*/ 4328051 h 4328169"/>
              <a:gd name="connsiteX3" fmla="*/ 0 w 4204103"/>
              <a:gd name="connsiteY3" fmla="*/ 4328169 h 432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4103" h="4328169">
                <a:moveTo>
                  <a:pt x="0" y="0"/>
                </a:moveTo>
                <a:lnTo>
                  <a:pt x="4204103" y="4559"/>
                </a:lnTo>
                <a:lnTo>
                  <a:pt x="3401521" y="4328051"/>
                </a:lnTo>
                <a:lnTo>
                  <a:pt x="0" y="4328169"/>
                </a:lnTo>
                <a:close/>
              </a:path>
            </a:pathLst>
          </a:custGeom>
          <a:solidFill>
            <a:srgbClr val="BDA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916116-EC07-4072-AE68-AE888D406440}"/>
              </a:ext>
            </a:extLst>
          </p:cNvPr>
          <p:cNvSpPr txBox="1"/>
          <p:nvPr/>
        </p:nvSpPr>
        <p:spPr>
          <a:xfrm>
            <a:off x="486549" y="147267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C5B25F-8ED5-47FF-8B78-FD489A409EAA}"/>
              </a:ext>
            </a:extLst>
          </p:cNvPr>
          <p:cNvSpPr txBox="1"/>
          <p:nvPr/>
        </p:nvSpPr>
        <p:spPr>
          <a:xfrm>
            <a:off x="324720" y="4872456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81329-72B1-403B-9212-AEE81434030E}"/>
              </a:ext>
            </a:extLst>
          </p:cNvPr>
          <p:cNvSpPr txBox="1"/>
          <p:nvPr/>
        </p:nvSpPr>
        <p:spPr>
          <a:xfrm>
            <a:off x="544059" y="4111634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35989-85DD-41F4-9DD8-96905AE97C13}"/>
              </a:ext>
            </a:extLst>
          </p:cNvPr>
          <p:cNvSpPr txBox="1"/>
          <p:nvPr/>
        </p:nvSpPr>
        <p:spPr>
          <a:xfrm>
            <a:off x="8211107" y="4872456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28B64F-551A-4B45-BC85-07BF641AA0E8}"/>
              </a:ext>
            </a:extLst>
          </p:cNvPr>
          <p:cNvSpPr txBox="1"/>
          <p:nvPr/>
        </p:nvSpPr>
        <p:spPr>
          <a:xfrm>
            <a:off x="8430446" y="4111634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0801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ED7D31"/>
                </a:solidFill>
              </a:rPr>
              <a:t>Infographic Style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7015149" y="1573824"/>
            <a:ext cx="3847198" cy="1013552"/>
            <a:chOff x="7510571" y="2591716"/>
            <a:chExt cx="3847198" cy="1013552"/>
          </a:xfrm>
        </p:grpSpPr>
        <p:cxnSp>
          <p:nvCxnSpPr>
            <p:cNvPr id="12" name="Elbow Connector 16">
              <a:extLst>
                <a:ext uri="{FF2B5EF4-FFF2-40B4-BE49-F238E27FC236}">
                  <a16:creationId xmlns:a16="http://schemas.microsoft.com/office/drawing/2014/main" id="{8DBC22A5-F326-4930-B0BA-8617CEEB6B85}"/>
                </a:ext>
              </a:extLst>
            </p:cNvPr>
            <p:cNvCxnSpPr/>
            <p:nvPr/>
          </p:nvCxnSpPr>
          <p:spPr>
            <a:xfrm rot="5400000" flipH="1" flipV="1">
              <a:off x="7338190" y="2903680"/>
              <a:ext cx="873969" cy="529208"/>
            </a:xfrm>
            <a:prstGeom prst="bentConnector3">
              <a:avLst>
                <a:gd name="adj1" fmla="val 99774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BBFD06E-D377-4CE8-A9FD-B011EA3F1212}"/>
                </a:ext>
              </a:extLst>
            </p:cNvPr>
            <p:cNvGrpSpPr/>
            <p:nvPr/>
          </p:nvGrpSpPr>
          <p:grpSpPr>
            <a:xfrm>
              <a:off x="8251420" y="2591716"/>
              <a:ext cx="3106349" cy="853045"/>
              <a:chOff x="6372201" y="2011203"/>
              <a:chExt cx="2369153" cy="853045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A9A0EB0-CAD8-4F08-83B3-D1BC75E277F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ED7D31"/>
                    </a:solidFill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rgbClr val="ED7D31"/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0864D86-382F-44C0-97E2-352669AE1FD5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ED7D31"/>
                    </a:solidFill>
                  </a:rPr>
                  <a:t>Add Contents Title</a:t>
                </a:r>
                <a:endParaRPr lang="ko-KR" altLang="en-US" sz="1200" b="1" dirty="0">
                  <a:solidFill>
                    <a:srgbClr val="ED7D31"/>
                  </a:solidFill>
                </a:endParaRPr>
              </a:p>
            </p:txBody>
          </p:sp>
        </p:grpSp>
      </p:grpSp>
      <p:grpSp>
        <p:nvGrpSpPr>
          <p:cNvPr id="30" name="Grupo 29"/>
          <p:cNvGrpSpPr/>
          <p:nvPr/>
        </p:nvGrpSpPr>
        <p:grpSpPr>
          <a:xfrm>
            <a:off x="644143" y="5535792"/>
            <a:ext cx="3994302" cy="853045"/>
            <a:chOff x="744609" y="5180650"/>
            <a:chExt cx="3994302" cy="853045"/>
          </a:xfrm>
        </p:grpSpPr>
        <p:cxnSp>
          <p:nvCxnSpPr>
            <p:cNvPr id="16" name="Elbow Connector 20">
              <a:extLst>
                <a:ext uri="{FF2B5EF4-FFF2-40B4-BE49-F238E27FC236}">
                  <a16:creationId xmlns:a16="http://schemas.microsoft.com/office/drawing/2014/main" id="{FA6CE935-BC8B-4292-AE91-507029CB54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5018" y="5545557"/>
              <a:ext cx="653893" cy="315865"/>
            </a:xfrm>
            <a:prstGeom prst="bentConnector3">
              <a:avLst>
                <a:gd name="adj1" fmla="val 100160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D0E3416-08AF-45EA-9C28-CDE89361D472}"/>
                </a:ext>
              </a:extLst>
            </p:cNvPr>
            <p:cNvGrpSpPr/>
            <p:nvPr/>
          </p:nvGrpSpPr>
          <p:grpSpPr>
            <a:xfrm>
              <a:off x="744609" y="5180650"/>
              <a:ext cx="3219666" cy="853045"/>
              <a:chOff x="6372201" y="2011203"/>
              <a:chExt cx="2369153" cy="853045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03EA234-64FD-42F3-9018-F67C74A37C6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rgbClr val="ED7D31"/>
                    </a:solidFill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rgbClr val="ED7D31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8244F20-5EED-4A00-9B18-733409EBF63F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rgbClr val="ED7D31"/>
                    </a:solidFill>
                  </a:rPr>
                  <a:t>Add Contents Title</a:t>
                </a:r>
                <a:endParaRPr lang="ko-KR" altLang="en-US" sz="1200" b="1" dirty="0">
                  <a:solidFill>
                    <a:srgbClr val="ED7D31"/>
                  </a:solidFill>
                </a:endParaRPr>
              </a:p>
            </p:txBody>
          </p:sp>
        </p:grpSp>
      </p:grpSp>
      <p:grpSp>
        <p:nvGrpSpPr>
          <p:cNvPr id="28" name="Grupo 27"/>
          <p:cNvGrpSpPr/>
          <p:nvPr/>
        </p:nvGrpSpPr>
        <p:grpSpPr>
          <a:xfrm>
            <a:off x="309402" y="1803601"/>
            <a:ext cx="4329043" cy="853045"/>
            <a:chOff x="1188235" y="1731604"/>
            <a:chExt cx="4329043" cy="853045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9ADF453-44DC-46DD-B47C-CA4E9F4EEC0A}"/>
                </a:ext>
              </a:extLst>
            </p:cNvPr>
            <p:cNvGrpSpPr/>
            <p:nvPr/>
          </p:nvGrpSpPr>
          <p:grpSpPr>
            <a:xfrm>
              <a:off x="1188235" y="1731604"/>
              <a:ext cx="3219667" cy="853045"/>
              <a:chOff x="6372201" y="2011203"/>
              <a:chExt cx="2369153" cy="853045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A8510AD-6E7C-4167-8CCC-FB504560D101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rgbClr val="ED7D31"/>
                    </a:solidFill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rgbClr val="ED7D3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6B10414-EFFE-4274-9058-32FF8B97C551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rgbClr val="ED7D31"/>
                    </a:solidFill>
                  </a:rPr>
                  <a:t>Add Contents Title</a:t>
                </a:r>
                <a:endParaRPr lang="ko-KR" altLang="en-US" sz="1200" b="1" dirty="0">
                  <a:solidFill>
                    <a:srgbClr val="ED7D31"/>
                  </a:solidFill>
                </a:endParaRPr>
              </a:p>
            </p:txBody>
          </p:sp>
        </p:grpSp>
        <p:cxnSp>
          <p:nvCxnSpPr>
            <p:cNvPr id="23" name="Elbow Connector 35">
              <a:extLst>
                <a:ext uri="{FF2B5EF4-FFF2-40B4-BE49-F238E27FC236}">
                  <a16:creationId xmlns:a16="http://schemas.microsoft.com/office/drawing/2014/main" id="{15DBEF0B-A254-44D9-B404-4B9FDBC6F0F1}"/>
                </a:ext>
              </a:extLst>
            </p:cNvPr>
            <p:cNvCxnSpPr/>
            <p:nvPr/>
          </p:nvCxnSpPr>
          <p:spPr>
            <a:xfrm>
              <a:off x="4581174" y="1860161"/>
              <a:ext cx="936104" cy="433381"/>
            </a:xfrm>
            <a:prstGeom prst="bentConnector3">
              <a:avLst>
                <a:gd name="adj1" fmla="val 99858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o 30"/>
          <p:cNvGrpSpPr/>
          <p:nvPr/>
        </p:nvGrpSpPr>
        <p:grpSpPr>
          <a:xfrm flipH="1">
            <a:off x="7543274" y="5535792"/>
            <a:ext cx="4850639" cy="826722"/>
            <a:chOff x="744609" y="5180650"/>
            <a:chExt cx="3994302" cy="680772"/>
          </a:xfrm>
        </p:grpSpPr>
        <p:cxnSp>
          <p:nvCxnSpPr>
            <p:cNvPr id="32" name="Elbow Connector 20">
              <a:extLst>
                <a:ext uri="{FF2B5EF4-FFF2-40B4-BE49-F238E27FC236}">
                  <a16:creationId xmlns:a16="http://schemas.microsoft.com/office/drawing/2014/main" id="{FA6CE935-BC8B-4292-AE91-507029CB54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5018" y="5545557"/>
              <a:ext cx="653893" cy="315865"/>
            </a:xfrm>
            <a:prstGeom prst="bentConnector3">
              <a:avLst>
                <a:gd name="adj1" fmla="val 100160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16">
              <a:extLst>
                <a:ext uri="{FF2B5EF4-FFF2-40B4-BE49-F238E27FC236}">
                  <a16:creationId xmlns:a16="http://schemas.microsoft.com/office/drawing/2014/main" id="{FD0E3416-08AF-45EA-9C28-CDE89361D472}"/>
                </a:ext>
              </a:extLst>
            </p:cNvPr>
            <p:cNvGrpSpPr/>
            <p:nvPr/>
          </p:nvGrpSpPr>
          <p:grpSpPr>
            <a:xfrm>
              <a:off x="744609" y="5180650"/>
              <a:ext cx="3219666" cy="586876"/>
              <a:chOff x="6372201" y="2011203"/>
              <a:chExt cx="2369153" cy="586876"/>
            </a:xfrm>
          </p:grpSpPr>
          <p:sp>
            <p:nvSpPr>
              <p:cNvPr id="34" name="TextBox 17">
                <a:extLst>
                  <a:ext uri="{FF2B5EF4-FFF2-40B4-BE49-F238E27FC236}">
                    <a16:creationId xmlns:a16="http://schemas.microsoft.com/office/drawing/2014/main" id="{503EA234-64FD-42F3-9018-F67C74A37C6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380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ED7D31"/>
                    </a:solidFill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rgbClr val="ED7D31"/>
                  </a:solidFill>
                </a:endParaRPr>
              </a:p>
            </p:txBody>
          </p:sp>
          <p:sp>
            <p:nvSpPr>
              <p:cNvPr id="35" name="TextBox 18">
                <a:extLst>
                  <a:ext uri="{FF2B5EF4-FFF2-40B4-BE49-F238E27FC236}">
                    <a16:creationId xmlns:a16="http://schemas.microsoft.com/office/drawing/2014/main" id="{78244F20-5EED-4A00-9B18-733409EBF63F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280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ED7D31"/>
                    </a:solidFill>
                  </a:rPr>
                  <a:t>Add Contents Title</a:t>
                </a:r>
                <a:endParaRPr lang="ko-KR" altLang="en-US" sz="1200" b="1" dirty="0">
                  <a:solidFill>
                    <a:srgbClr val="ED7D31"/>
                  </a:solidFill>
                </a:endParaRPr>
              </a:p>
            </p:txBody>
          </p:sp>
        </p:grp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8336" y="2735510"/>
            <a:ext cx="3164938" cy="30807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25235"/>
            <a:ext cx="12192000" cy="37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3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C79347"/>
                </a:solidFill>
              </a:rPr>
              <a:t>Infographic Style</a:t>
            </a:r>
          </a:p>
        </p:txBody>
      </p:sp>
      <p:sp>
        <p:nvSpPr>
          <p:cNvPr id="9" name="Rounded Rectangle 44">
            <a:extLst>
              <a:ext uri="{FF2B5EF4-FFF2-40B4-BE49-F238E27FC236}">
                <a16:creationId xmlns:a16="http://schemas.microsoft.com/office/drawing/2014/main" id="{04719890-BBD0-462B-8B49-5945B2733DCE}"/>
              </a:ext>
            </a:extLst>
          </p:cNvPr>
          <p:cNvSpPr/>
          <p:nvPr/>
        </p:nvSpPr>
        <p:spPr>
          <a:xfrm rot="2624939">
            <a:off x="6726244" y="3692483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79347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30B123-64A9-423F-878B-4EAD140378E8}"/>
              </a:ext>
            </a:extLst>
          </p:cNvPr>
          <p:cNvGrpSpPr/>
          <p:nvPr/>
        </p:nvGrpSpPr>
        <p:grpSpPr>
          <a:xfrm>
            <a:off x="706524" y="3085836"/>
            <a:ext cx="1568463" cy="1807450"/>
            <a:chOff x="270024" y="1671303"/>
            <a:chExt cx="1773337" cy="182552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6CDDABE-A1E8-499D-8B59-D9BA48719F10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9F564EC-BABF-43AF-AB32-1A4E3D7EEA40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F4E1B25-E9DF-41CB-9D38-80389FD9BC4F}"/>
              </a:ext>
            </a:extLst>
          </p:cNvPr>
          <p:cNvGrpSpPr/>
          <p:nvPr/>
        </p:nvGrpSpPr>
        <p:grpSpPr>
          <a:xfrm>
            <a:off x="3034189" y="3085836"/>
            <a:ext cx="1568463" cy="1807450"/>
            <a:chOff x="270024" y="1671303"/>
            <a:chExt cx="1773337" cy="182552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920D69D-0E1C-45B3-8A0C-3348241EFF8A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E13D037-1F8D-4749-BE49-2F406EB16343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44">
            <a:extLst>
              <a:ext uri="{FF2B5EF4-FFF2-40B4-BE49-F238E27FC236}">
                <a16:creationId xmlns:a16="http://schemas.microsoft.com/office/drawing/2014/main" id="{04719890-BBD0-462B-8B49-5945B2733DCE}"/>
              </a:ext>
            </a:extLst>
          </p:cNvPr>
          <p:cNvSpPr/>
          <p:nvPr/>
        </p:nvSpPr>
        <p:spPr>
          <a:xfrm rot="2624939">
            <a:off x="2617316" y="3538710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79347"/>
              </a:solidFill>
            </a:endParaRPr>
          </a:p>
        </p:txBody>
      </p:sp>
      <p:sp>
        <p:nvSpPr>
          <p:cNvPr id="43" name="Rounded Rectangle 44">
            <a:extLst>
              <a:ext uri="{FF2B5EF4-FFF2-40B4-BE49-F238E27FC236}">
                <a16:creationId xmlns:a16="http://schemas.microsoft.com/office/drawing/2014/main" id="{04719890-BBD0-462B-8B49-5945B2733DCE}"/>
              </a:ext>
            </a:extLst>
          </p:cNvPr>
          <p:cNvSpPr/>
          <p:nvPr/>
        </p:nvSpPr>
        <p:spPr>
          <a:xfrm rot="2624939">
            <a:off x="4649406" y="3692483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79347"/>
              </a:solidFill>
            </a:endParaRPr>
          </a:p>
        </p:txBody>
      </p:sp>
      <p:grpSp>
        <p:nvGrpSpPr>
          <p:cNvPr id="44" name="Group 10">
            <a:extLst>
              <a:ext uri="{FF2B5EF4-FFF2-40B4-BE49-F238E27FC236}">
                <a16:creationId xmlns:a16="http://schemas.microsoft.com/office/drawing/2014/main" id="{16908CB7-C0CB-4396-9D98-55F1B2A34C08}"/>
              </a:ext>
            </a:extLst>
          </p:cNvPr>
          <p:cNvGrpSpPr/>
          <p:nvPr/>
        </p:nvGrpSpPr>
        <p:grpSpPr>
          <a:xfrm>
            <a:off x="5138273" y="3085836"/>
            <a:ext cx="1568463" cy="1807450"/>
            <a:chOff x="270024" y="1671303"/>
            <a:chExt cx="1773337" cy="1825525"/>
          </a:xfrm>
        </p:grpSpPr>
        <p:sp>
          <p:nvSpPr>
            <p:cNvPr id="45" name="TextBox 11">
              <a:extLst>
                <a:ext uri="{FF2B5EF4-FFF2-40B4-BE49-F238E27FC236}">
                  <a16:creationId xmlns:a16="http://schemas.microsoft.com/office/drawing/2014/main" id="{E3A86097-E6D1-4A3A-9F5B-ED5BF7F17FA0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12">
              <a:extLst>
                <a:ext uri="{FF2B5EF4-FFF2-40B4-BE49-F238E27FC236}">
                  <a16:creationId xmlns:a16="http://schemas.microsoft.com/office/drawing/2014/main" id="{AA166047-3925-4CFC-8CFA-4FAAD66B9DE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Rounded Rectangle 44">
            <a:extLst>
              <a:ext uri="{FF2B5EF4-FFF2-40B4-BE49-F238E27FC236}">
                <a16:creationId xmlns:a16="http://schemas.microsoft.com/office/drawing/2014/main" id="{04719890-BBD0-462B-8B49-5945B2733DCE}"/>
              </a:ext>
            </a:extLst>
          </p:cNvPr>
          <p:cNvSpPr/>
          <p:nvPr/>
        </p:nvSpPr>
        <p:spPr>
          <a:xfrm rot="2624939">
            <a:off x="540478" y="3538710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79347"/>
              </a:solidFill>
            </a:endParaRPr>
          </a:p>
        </p:txBody>
      </p:sp>
      <p:sp>
        <p:nvSpPr>
          <p:cNvPr id="4" name="Pentágono 3"/>
          <p:cNvSpPr/>
          <p:nvPr/>
        </p:nvSpPr>
        <p:spPr>
          <a:xfrm>
            <a:off x="-1789" y="5362287"/>
            <a:ext cx="7813377" cy="1495713"/>
          </a:xfrm>
          <a:prstGeom prst="homePlate">
            <a:avLst/>
          </a:pr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49" name="Group 5">
            <a:extLst>
              <a:ext uri="{FF2B5EF4-FFF2-40B4-BE49-F238E27FC236}">
                <a16:creationId xmlns:a16="http://schemas.microsoft.com/office/drawing/2014/main" id="{EC79CD8D-B051-4E12-B2BF-772A3080B9E2}"/>
              </a:ext>
            </a:extLst>
          </p:cNvPr>
          <p:cNvGrpSpPr/>
          <p:nvPr/>
        </p:nvGrpSpPr>
        <p:grpSpPr>
          <a:xfrm>
            <a:off x="-1789" y="5689546"/>
            <a:ext cx="7488832" cy="699453"/>
            <a:chOff x="-780300" y="1563935"/>
            <a:chExt cx="8467032" cy="706448"/>
          </a:xfrm>
        </p:grpSpPr>
        <p:sp>
          <p:nvSpPr>
            <p:cNvPr id="50" name="TextBox 6">
              <a:extLst>
                <a:ext uri="{FF2B5EF4-FFF2-40B4-BE49-F238E27FC236}">
                  <a16:creationId xmlns:a16="http://schemas.microsoft.com/office/drawing/2014/main" id="{67FA216C-5656-4069-8D69-4D8B8555F0CE}"/>
                </a:ext>
              </a:extLst>
            </p:cNvPr>
            <p:cNvSpPr txBox="1"/>
            <p:nvPr/>
          </p:nvSpPr>
          <p:spPr>
            <a:xfrm>
              <a:off x="-780298" y="1804101"/>
              <a:ext cx="8467027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7">
              <a:extLst>
                <a:ext uri="{FF2B5EF4-FFF2-40B4-BE49-F238E27FC236}">
                  <a16:creationId xmlns:a16="http://schemas.microsoft.com/office/drawing/2014/main" id="{1B583667-E52E-4953-BD57-DE785822FE9A}"/>
                </a:ext>
              </a:extLst>
            </p:cNvPr>
            <p:cNvSpPr txBox="1"/>
            <p:nvPr/>
          </p:nvSpPr>
          <p:spPr>
            <a:xfrm>
              <a:off x="-780300" y="1563935"/>
              <a:ext cx="8467032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5411" y="5154463"/>
            <a:ext cx="1814218" cy="1617677"/>
          </a:xfrm>
          <a:prstGeom prst="rect">
            <a:avLst/>
          </a:prstGeom>
        </p:spPr>
      </p:pic>
      <p:sp>
        <p:nvSpPr>
          <p:cNvPr id="11" name="Freeform 5"/>
          <p:cNvSpPr>
            <a:spLocks/>
          </p:cNvSpPr>
          <p:nvPr/>
        </p:nvSpPr>
        <p:spPr bwMode="auto">
          <a:xfrm>
            <a:off x="1101817" y="2109407"/>
            <a:ext cx="777875" cy="812800"/>
          </a:xfrm>
          <a:custGeom>
            <a:avLst/>
            <a:gdLst>
              <a:gd name="T0" fmla="*/ 130 w 207"/>
              <a:gd name="T1" fmla="*/ 214 h 214"/>
              <a:gd name="T2" fmla="*/ 116 w 207"/>
              <a:gd name="T3" fmla="*/ 211 h 214"/>
              <a:gd name="T4" fmla="*/ 116 w 207"/>
              <a:gd name="T5" fmla="*/ 208 h 214"/>
              <a:gd name="T6" fmla="*/ 81 w 207"/>
              <a:gd name="T7" fmla="*/ 164 h 214"/>
              <a:gd name="T8" fmla="*/ 72 w 207"/>
              <a:gd name="T9" fmla="*/ 159 h 214"/>
              <a:gd name="T10" fmla="*/ 71 w 207"/>
              <a:gd name="T11" fmla="*/ 154 h 214"/>
              <a:gd name="T12" fmla="*/ 42 w 207"/>
              <a:gd name="T13" fmla="*/ 140 h 214"/>
              <a:gd name="T14" fmla="*/ 13 w 207"/>
              <a:gd name="T15" fmla="*/ 122 h 214"/>
              <a:gd name="T16" fmla="*/ 9 w 207"/>
              <a:gd name="T17" fmla="*/ 110 h 214"/>
              <a:gd name="T18" fmla="*/ 14 w 207"/>
              <a:gd name="T19" fmla="*/ 57 h 214"/>
              <a:gd name="T20" fmla="*/ 20 w 207"/>
              <a:gd name="T21" fmla="*/ 40 h 214"/>
              <a:gd name="T22" fmla="*/ 48 w 207"/>
              <a:gd name="T23" fmla="*/ 17 h 214"/>
              <a:gd name="T24" fmla="*/ 89 w 207"/>
              <a:gd name="T25" fmla="*/ 10 h 214"/>
              <a:gd name="T26" fmla="*/ 119 w 207"/>
              <a:gd name="T27" fmla="*/ 11 h 214"/>
              <a:gd name="T28" fmla="*/ 153 w 207"/>
              <a:gd name="T29" fmla="*/ 35 h 214"/>
              <a:gd name="T30" fmla="*/ 158 w 207"/>
              <a:gd name="T31" fmla="*/ 42 h 214"/>
              <a:gd name="T32" fmla="*/ 161 w 207"/>
              <a:gd name="T33" fmla="*/ 64 h 214"/>
              <a:gd name="T34" fmla="*/ 168 w 207"/>
              <a:gd name="T35" fmla="*/ 77 h 214"/>
              <a:gd name="T36" fmla="*/ 165 w 207"/>
              <a:gd name="T37" fmla="*/ 64 h 214"/>
              <a:gd name="T38" fmla="*/ 176 w 207"/>
              <a:gd name="T39" fmla="*/ 48 h 214"/>
              <a:gd name="T40" fmla="*/ 189 w 207"/>
              <a:gd name="T41" fmla="*/ 61 h 214"/>
              <a:gd name="T42" fmla="*/ 189 w 207"/>
              <a:gd name="T43" fmla="*/ 98 h 214"/>
              <a:gd name="T44" fmla="*/ 190 w 207"/>
              <a:gd name="T45" fmla="*/ 105 h 214"/>
              <a:gd name="T46" fmla="*/ 169 w 207"/>
              <a:gd name="T47" fmla="*/ 175 h 214"/>
              <a:gd name="T48" fmla="*/ 143 w 207"/>
              <a:gd name="T49" fmla="*/ 186 h 214"/>
              <a:gd name="T50" fmla="*/ 158 w 207"/>
              <a:gd name="T51" fmla="*/ 210 h 214"/>
              <a:gd name="T52" fmla="*/ 142 w 207"/>
              <a:gd name="T53" fmla="*/ 206 h 214"/>
              <a:gd name="T54" fmla="*/ 120 w 207"/>
              <a:gd name="T55" fmla="*/ 184 h 214"/>
              <a:gd name="T56" fmla="*/ 130 w 207"/>
              <a:gd name="T57" fmla="*/ 214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07" h="214">
                <a:moveTo>
                  <a:pt x="130" y="214"/>
                </a:moveTo>
                <a:cubicBezTo>
                  <a:pt x="125" y="213"/>
                  <a:pt x="121" y="212"/>
                  <a:pt x="116" y="211"/>
                </a:cubicBezTo>
                <a:cubicBezTo>
                  <a:pt x="116" y="211"/>
                  <a:pt x="116" y="209"/>
                  <a:pt x="116" y="208"/>
                </a:cubicBezTo>
                <a:cubicBezTo>
                  <a:pt x="122" y="184"/>
                  <a:pt x="106" y="165"/>
                  <a:pt x="81" y="164"/>
                </a:cubicBezTo>
                <a:cubicBezTo>
                  <a:pt x="78" y="164"/>
                  <a:pt x="75" y="162"/>
                  <a:pt x="72" y="159"/>
                </a:cubicBezTo>
                <a:cubicBezTo>
                  <a:pt x="71" y="158"/>
                  <a:pt x="71" y="156"/>
                  <a:pt x="71" y="154"/>
                </a:cubicBezTo>
                <a:cubicBezTo>
                  <a:pt x="65" y="137"/>
                  <a:pt x="59" y="134"/>
                  <a:pt x="42" y="140"/>
                </a:cubicBezTo>
                <a:cubicBezTo>
                  <a:pt x="28" y="146"/>
                  <a:pt x="16" y="138"/>
                  <a:pt x="13" y="122"/>
                </a:cubicBezTo>
                <a:cubicBezTo>
                  <a:pt x="12" y="118"/>
                  <a:pt x="10" y="114"/>
                  <a:pt x="9" y="110"/>
                </a:cubicBezTo>
                <a:cubicBezTo>
                  <a:pt x="8" y="92"/>
                  <a:pt x="0" y="74"/>
                  <a:pt x="14" y="57"/>
                </a:cubicBezTo>
                <a:cubicBezTo>
                  <a:pt x="17" y="52"/>
                  <a:pt x="17" y="44"/>
                  <a:pt x="20" y="40"/>
                </a:cubicBezTo>
                <a:cubicBezTo>
                  <a:pt x="29" y="31"/>
                  <a:pt x="37" y="21"/>
                  <a:pt x="48" y="17"/>
                </a:cubicBezTo>
                <a:cubicBezTo>
                  <a:pt x="61" y="12"/>
                  <a:pt x="73" y="0"/>
                  <a:pt x="89" y="10"/>
                </a:cubicBezTo>
                <a:cubicBezTo>
                  <a:pt x="100" y="3"/>
                  <a:pt x="109" y="9"/>
                  <a:pt x="119" y="11"/>
                </a:cubicBezTo>
                <a:cubicBezTo>
                  <a:pt x="135" y="14"/>
                  <a:pt x="144" y="24"/>
                  <a:pt x="153" y="35"/>
                </a:cubicBezTo>
                <a:cubicBezTo>
                  <a:pt x="155" y="37"/>
                  <a:pt x="156" y="40"/>
                  <a:pt x="158" y="42"/>
                </a:cubicBezTo>
                <a:cubicBezTo>
                  <a:pt x="165" y="49"/>
                  <a:pt x="166" y="56"/>
                  <a:pt x="161" y="64"/>
                </a:cubicBezTo>
                <a:cubicBezTo>
                  <a:pt x="156" y="71"/>
                  <a:pt x="158" y="76"/>
                  <a:pt x="168" y="77"/>
                </a:cubicBezTo>
                <a:cubicBezTo>
                  <a:pt x="167" y="73"/>
                  <a:pt x="166" y="68"/>
                  <a:pt x="165" y="64"/>
                </a:cubicBezTo>
                <a:cubicBezTo>
                  <a:pt x="164" y="56"/>
                  <a:pt x="167" y="49"/>
                  <a:pt x="176" y="48"/>
                </a:cubicBezTo>
                <a:cubicBezTo>
                  <a:pt x="184" y="47"/>
                  <a:pt x="188" y="54"/>
                  <a:pt x="189" y="61"/>
                </a:cubicBezTo>
                <a:cubicBezTo>
                  <a:pt x="189" y="74"/>
                  <a:pt x="189" y="86"/>
                  <a:pt x="189" y="98"/>
                </a:cubicBezTo>
                <a:cubicBezTo>
                  <a:pt x="189" y="100"/>
                  <a:pt x="189" y="103"/>
                  <a:pt x="190" y="105"/>
                </a:cubicBezTo>
                <a:cubicBezTo>
                  <a:pt x="207" y="129"/>
                  <a:pt x="197" y="163"/>
                  <a:pt x="169" y="175"/>
                </a:cubicBezTo>
                <a:cubicBezTo>
                  <a:pt x="161" y="178"/>
                  <a:pt x="153" y="182"/>
                  <a:pt x="143" y="186"/>
                </a:cubicBezTo>
                <a:cubicBezTo>
                  <a:pt x="148" y="194"/>
                  <a:pt x="153" y="202"/>
                  <a:pt x="158" y="210"/>
                </a:cubicBezTo>
                <a:cubicBezTo>
                  <a:pt x="152" y="209"/>
                  <a:pt x="147" y="208"/>
                  <a:pt x="142" y="206"/>
                </a:cubicBezTo>
                <a:cubicBezTo>
                  <a:pt x="145" y="186"/>
                  <a:pt x="144" y="185"/>
                  <a:pt x="120" y="184"/>
                </a:cubicBezTo>
                <a:cubicBezTo>
                  <a:pt x="123" y="195"/>
                  <a:pt x="127" y="205"/>
                  <a:pt x="130" y="214"/>
                </a:cubicBez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5585954" y="2366877"/>
            <a:ext cx="673100" cy="630238"/>
          </a:xfrm>
          <a:custGeom>
            <a:avLst/>
            <a:gdLst>
              <a:gd name="T0" fmla="*/ 167 w 179"/>
              <a:gd name="T1" fmla="*/ 47 h 166"/>
              <a:gd name="T2" fmla="*/ 141 w 179"/>
              <a:gd name="T3" fmla="*/ 122 h 166"/>
              <a:gd name="T4" fmla="*/ 127 w 179"/>
              <a:gd name="T5" fmla="*/ 139 h 166"/>
              <a:gd name="T6" fmla="*/ 134 w 179"/>
              <a:gd name="T7" fmla="*/ 151 h 166"/>
              <a:gd name="T8" fmla="*/ 151 w 179"/>
              <a:gd name="T9" fmla="*/ 156 h 166"/>
              <a:gd name="T10" fmla="*/ 133 w 179"/>
              <a:gd name="T11" fmla="*/ 158 h 166"/>
              <a:gd name="T12" fmla="*/ 133 w 179"/>
              <a:gd name="T13" fmla="*/ 161 h 166"/>
              <a:gd name="T14" fmla="*/ 146 w 179"/>
              <a:gd name="T15" fmla="*/ 163 h 166"/>
              <a:gd name="T16" fmla="*/ 146 w 179"/>
              <a:gd name="T17" fmla="*/ 166 h 166"/>
              <a:gd name="T18" fmla="*/ 120 w 179"/>
              <a:gd name="T19" fmla="*/ 166 h 166"/>
              <a:gd name="T20" fmla="*/ 111 w 179"/>
              <a:gd name="T21" fmla="*/ 137 h 166"/>
              <a:gd name="T22" fmla="*/ 94 w 179"/>
              <a:gd name="T23" fmla="*/ 120 h 166"/>
              <a:gd name="T24" fmla="*/ 71 w 179"/>
              <a:gd name="T25" fmla="*/ 111 h 166"/>
              <a:gd name="T26" fmla="*/ 56 w 179"/>
              <a:gd name="T27" fmla="*/ 106 h 166"/>
              <a:gd name="T28" fmla="*/ 53 w 179"/>
              <a:gd name="T29" fmla="*/ 108 h 166"/>
              <a:gd name="T30" fmla="*/ 27 w 179"/>
              <a:gd name="T31" fmla="*/ 83 h 166"/>
              <a:gd name="T32" fmla="*/ 22 w 179"/>
              <a:gd name="T33" fmla="*/ 86 h 166"/>
              <a:gd name="T34" fmla="*/ 20 w 179"/>
              <a:gd name="T35" fmla="*/ 67 h 166"/>
              <a:gd name="T36" fmla="*/ 15 w 179"/>
              <a:gd name="T37" fmla="*/ 69 h 166"/>
              <a:gd name="T38" fmla="*/ 9 w 179"/>
              <a:gd name="T39" fmla="*/ 38 h 166"/>
              <a:gd name="T40" fmla="*/ 0 w 179"/>
              <a:gd name="T41" fmla="*/ 43 h 166"/>
              <a:gd name="T42" fmla="*/ 40 w 179"/>
              <a:gd name="T43" fmla="*/ 12 h 166"/>
              <a:gd name="T44" fmla="*/ 59 w 179"/>
              <a:gd name="T45" fmla="*/ 21 h 166"/>
              <a:gd name="T46" fmla="*/ 87 w 179"/>
              <a:gd name="T47" fmla="*/ 53 h 166"/>
              <a:gd name="T48" fmla="*/ 113 w 179"/>
              <a:gd name="T49" fmla="*/ 62 h 166"/>
              <a:gd name="T50" fmla="*/ 136 w 179"/>
              <a:gd name="T51" fmla="*/ 36 h 166"/>
              <a:gd name="T52" fmla="*/ 146 w 179"/>
              <a:gd name="T53" fmla="*/ 18 h 166"/>
              <a:gd name="T54" fmla="*/ 145 w 179"/>
              <a:gd name="T55" fmla="*/ 4 h 166"/>
              <a:gd name="T56" fmla="*/ 158 w 179"/>
              <a:gd name="T57" fmla="*/ 1 h 166"/>
              <a:gd name="T58" fmla="*/ 177 w 179"/>
              <a:gd name="T59" fmla="*/ 20 h 166"/>
              <a:gd name="T60" fmla="*/ 167 w 179"/>
              <a:gd name="T61" fmla="*/ 47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79" h="166">
                <a:moveTo>
                  <a:pt x="167" y="47"/>
                </a:moveTo>
                <a:cubicBezTo>
                  <a:pt x="179" y="79"/>
                  <a:pt x="172" y="101"/>
                  <a:pt x="141" y="122"/>
                </a:cubicBezTo>
                <a:cubicBezTo>
                  <a:pt x="136" y="126"/>
                  <a:pt x="130" y="132"/>
                  <a:pt x="127" y="139"/>
                </a:cubicBezTo>
                <a:cubicBezTo>
                  <a:pt x="126" y="141"/>
                  <a:pt x="131" y="148"/>
                  <a:pt x="134" y="151"/>
                </a:cubicBezTo>
                <a:cubicBezTo>
                  <a:pt x="138" y="154"/>
                  <a:pt x="144" y="154"/>
                  <a:pt x="151" y="156"/>
                </a:cubicBezTo>
                <a:cubicBezTo>
                  <a:pt x="143" y="157"/>
                  <a:pt x="138" y="157"/>
                  <a:pt x="133" y="158"/>
                </a:cubicBezTo>
                <a:cubicBezTo>
                  <a:pt x="133" y="159"/>
                  <a:pt x="133" y="160"/>
                  <a:pt x="133" y="161"/>
                </a:cubicBezTo>
                <a:cubicBezTo>
                  <a:pt x="137" y="162"/>
                  <a:pt x="142" y="163"/>
                  <a:pt x="146" y="163"/>
                </a:cubicBezTo>
                <a:cubicBezTo>
                  <a:pt x="146" y="164"/>
                  <a:pt x="146" y="165"/>
                  <a:pt x="146" y="166"/>
                </a:cubicBezTo>
                <a:cubicBezTo>
                  <a:pt x="138" y="166"/>
                  <a:pt x="129" y="166"/>
                  <a:pt x="120" y="166"/>
                </a:cubicBezTo>
                <a:cubicBezTo>
                  <a:pt x="122" y="154"/>
                  <a:pt x="121" y="145"/>
                  <a:pt x="111" y="137"/>
                </a:cubicBezTo>
                <a:cubicBezTo>
                  <a:pt x="105" y="132"/>
                  <a:pt x="99" y="126"/>
                  <a:pt x="94" y="120"/>
                </a:cubicBezTo>
                <a:cubicBezTo>
                  <a:pt x="88" y="112"/>
                  <a:pt x="79" y="113"/>
                  <a:pt x="71" y="111"/>
                </a:cubicBezTo>
                <a:cubicBezTo>
                  <a:pt x="67" y="110"/>
                  <a:pt x="62" y="108"/>
                  <a:pt x="56" y="106"/>
                </a:cubicBezTo>
                <a:cubicBezTo>
                  <a:pt x="57" y="105"/>
                  <a:pt x="55" y="106"/>
                  <a:pt x="53" y="108"/>
                </a:cubicBezTo>
                <a:cubicBezTo>
                  <a:pt x="44" y="100"/>
                  <a:pt x="36" y="92"/>
                  <a:pt x="27" y="83"/>
                </a:cubicBezTo>
                <a:cubicBezTo>
                  <a:pt x="27" y="83"/>
                  <a:pt x="25" y="84"/>
                  <a:pt x="22" y="86"/>
                </a:cubicBezTo>
                <a:cubicBezTo>
                  <a:pt x="21" y="79"/>
                  <a:pt x="21" y="74"/>
                  <a:pt x="20" y="67"/>
                </a:cubicBezTo>
                <a:cubicBezTo>
                  <a:pt x="19" y="68"/>
                  <a:pt x="17" y="68"/>
                  <a:pt x="15" y="69"/>
                </a:cubicBezTo>
                <a:cubicBezTo>
                  <a:pt x="13" y="58"/>
                  <a:pt x="11" y="49"/>
                  <a:pt x="9" y="38"/>
                </a:cubicBezTo>
                <a:cubicBezTo>
                  <a:pt x="7" y="39"/>
                  <a:pt x="4" y="41"/>
                  <a:pt x="0" y="43"/>
                </a:cubicBezTo>
                <a:cubicBezTo>
                  <a:pt x="6" y="22"/>
                  <a:pt x="26" y="21"/>
                  <a:pt x="40" y="12"/>
                </a:cubicBezTo>
                <a:cubicBezTo>
                  <a:pt x="45" y="14"/>
                  <a:pt x="52" y="18"/>
                  <a:pt x="59" y="21"/>
                </a:cubicBezTo>
                <a:cubicBezTo>
                  <a:pt x="74" y="26"/>
                  <a:pt x="81" y="39"/>
                  <a:pt x="87" y="53"/>
                </a:cubicBezTo>
                <a:cubicBezTo>
                  <a:pt x="93" y="68"/>
                  <a:pt x="99" y="70"/>
                  <a:pt x="113" y="62"/>
                </a:cubicBezTo>
                <a:cubicBezTo>
                  <a:pt x="123" y="56"/>
                  <a:pt x="133" y="50"/>
                  <a:pt x="136" y="36"/>
                </a:cubicBezTo>
                <a:cubicBezTo>
                  <a:pt x="137" y="30"/>
                  <a:pt x="143" y="24"/>
                  <a:pt x="146" y="18"/>
                </a:cubicBezTo>
                <a:cubicBezTo>
                  <a:pt x="146" y="13"/>
                  <a:pt x="143" y="8"/>
                  <a:pt x="145" y="4"/>
                </a:cubicBezTo>
                <a:cubicBezTo>
                  <a:pt x="147" y="0"/>
                  <a:pt x="152" y="1"/>
                  <a:pt x="158" y="1"/>
                </a:cubicBezTo>
                <a:cubicBezTo>
                  <a:pt x="170" y="3"/>
                  <a:pt x="179" y="9"/>
                  <a:pt x="177" y="20"/>
                </a:cubicBezTo>
                <a:cubicBezTo>
                  <a:pt x="176" y="29"/>
                  <a:pt x="171" y="37"/>
                  <a:pt x="167" y="47"/>
                </a:cubicBez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7896788" y="2469106"/>
            <a:ext cx="525462" cy="604838"/>
          </a:xfrm>
          <a:custGeom>
            <a:avLst/>
            <a:gdLst>
              <a:gd name="T0" fmla="*/ 69 w 140"/>
              <a:gd name="T1" fmla="*/ 154 h 159"/>
              <a:gd name="T2" fmla="*/ 48 w 140"/>
              <a:gd name="T3" fmla="*/ 121 h 159"/>
              <a:gd name="T4" fmla="*/ 22 w 140"/>
              <a:gd name="T5" fmla="*/ 100 h 159"/>
              <a:gd name="T6" fmla="*/ 19 w 140"/>
              <a:gd name="T7" fmla="*/ 96 h 159"/>
              <a:gd name="T8" fmla="*/ 1 w 140"/>
              <a:gd name="T9" fmla="*/ 55 h 159"/>
              <a:gd name="T10" fmla="*/ 16 w 140"/>
              <a:gd name="T11" fmla="*/ 19 h 159"/>
              <a:gd name="T12" fmla="*/ 40 w 140"/>
              <a:gd name="T13" fmla="*/ 5 h 159"/>
              <a:gd name="T14" fmla="*/ 42 w 140"/>
              <a:gd name="T15" fmla="*/ 34 h 159"/>
              <a:gd name="T16" fmla="*/ 72 w 140"/>
              <a:gd name="T17" fmla="*/ 53 h 159"/>
              <a:gd name="T18" fmla="*/ 97 w 140"/>
              <a:gd name="T19" fmla="*/ 35 h 159"/>
              <a:gd name="T20" fmla="*/ 114 w 140"/>
              <a:gd name="T21" fmla="*/ 12 h 159"/>
              <a:gd name="T22" fmla="*/ 121 w 140"/>
              <a:gd name="T23" fmla="*/ 0 h 159"/>
              <a:gd name="T24" fmla="*/ 140 w 140"/>
              <a:gd name="T25" fmla="*/ 18 h 159"/>
              <a:gd name="T26" fmla="*/ 128 w 140"/>
              <a:gd name="T27" fmla="*/ 48 h 159"/>
              <a:gd name="T28" fmla="*/ 89 w 140"/>
              <a:gd name="T29" fmla="*/ 123 h 159"/>
              <a:gd name="T30" fmla="*/ 79 w 140"/>
              <a:gd name="T31" fmla="*/ 134 h 159"/>
              <a:gd name="T32" fmla="*/ 91 w 140"/>
              <a:gd name="T33" fmla="*/ 141 h 159"/>
              <a:gd name="T34" fmla="*/ 100 w 140"/>
              <a:gd name="T35" fmla="*/ 144 h 159"/>
              <a:gd name="T36" fmla="*/ 93 w 140"/>
              <a:gd name="T37" fmla="*/ 146 h 159"/>
              <a:gd name="T38" fmla="*/ 85 w 140"/>
              <a:gd name="T39" fmla="*/ 148 h 159"/>
              <a:gd name="T40" fmla="*/ 98 w 140"/>
              <a:gd name="T41" fmla="*/ 148 h 159"/>
              <a:gd name="T42" fmla="*/ 99 w 140"/>
              <a:gd name="T43" fmla="*/ 150 h 159"/>
              <a:gd name="T44" fmla="*/ 88 w 140"/>
              <a:gd name="T45" fmla="*/ 154 h 159"/>
              <a:gd name="T46" fmla="*/ 94 w 140"/>
              <a:gd name="T47" fmla="*/ 159 h 159"/>
              <a:gd name="T48" fmla="*/ 69 w 140"/>
              <a:gd name="T49" fmla="*/ 154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40" h="159">
                <a:moveTo>
                  <a:pt x="69" y="154"/>
                </a:moveTo>
                <a:cubicBezTo>
                  <a:pt x="73" y="139"/>
                  <a:pt x="67" y="131"/>
                  <a:pt x="48" y="121"/>
                </a:cubicBezTo>
                <a:cubicBezTo>
                  <a:pt x="39" y="116"/>
                  <a:pt x="31" y="107"/>
                  <a:pt x="22" y="100"/>
                </a:cubicBezTo>
                <a:cubicBezTo>
                  <a:pt x="21" y="99"/>
                  <a:pt x="20" y="97"/>
                  <a:pt x="19" y="96"/>
                </a:cubicBezTo>
                <a:cubicBezTo>
                  <a:pt x="0" y="89"/>
                  <a:pt x="2" y="70"/>
                  <a:pt x="1" y="55"/>
                </a:cubicBezTo>
                <a:cubicBezTo>
                  <a:pt x="0" y="42"/>
                  <a:pt x="4" y="28"/>
                  <a:pt x="16" y="19"/>
                </a:cubicBezTo>
                <a:cubicBezTo>
                  <a:pt x="23" y="14"/>
                  <a:pt x="31" y="10"/>
                  <a:pt x="40" y="5"/>
                </a:cubicBezTo>
                <a:cubicBezTo>
                  <a:pt x="41" y="16"/>
                  <a:pt x="41" y="25"/>
                  <a:pt x="42" y="34"/>
                </a:cubicBezTo>
                <a:cubicBezTo>
                  <a:pt x="44" y="46"/>
                  <a:pt x="61" y="57"/>
                  <a:pt x="72" y="53"/>
                </a:cubicBezTo>
                <a:cubicBezTo>
                  <a:pt x="82" y="50"/>
                  <a:pt x="92" y="46"/>
                  <a:pt x="97" y="35"/>
                </a:cubicBezTo>
                <a:cubicBezTo>
                  <a:pt x="101" y="26"/>
                  <a:pt x="109" y="20"/>
                  <a:pt x="114" y="12"/>
                </a:cubicBezTo>
                <a:cubicBezTo>
                  <a:pt x="116" y="9"/>
                  <a:pt x="118" y="6"/>
                  <a:pt x="121" y="0"/>
                </a:cubicBezTo>
                <a:cubicBezTo>
                  <a:pt x="128" y="6"/>
                  <a:pt x="134" y="12"/>
                  <a:pt x="140" y="18"/>
                </a:cubicBezTo>
                <a:cubicBezTo>
                  <a:pt x="129" y="27"/>
                  <a:pt x="126" y="37"/>
                  <a:pt x="128" y="48"/>
                </a:cubicBezTo>
                <a:cubicBezTo>
                  <a:pt x="135" y="86"/>
                  <a:pt x="124" y="106"/>
                  <a:pt x="89" y="123"/>
                </a:cubicBezTo>
                <a:cubicBezTo>
                  <a:pt x="85" y="125"/>
                  <a:pt x="82" y="130"/>
                  <a:pt x="79" y="134"/>
                </a:cubicBezTo>
                <a:cubicBezTo>
                  <a:pt x="83" y="136"/>
                  <a:pt x="87" y="139"/>
                  <a:pt x="91" y="141"/>
                </a:cubicBezTo>
                <a:cubicBezTo>
                  <a:pt x="93" y="142"/>
                  <a:pt x="96" y="142"/>
                  <a:pt x="100" y="144"/>
                </a:cubicBezTo>
                <a:cubicBezTo>
                  <a:pt x="97" y="145"/>
                  <a:pt x="95" y="145"/>
                  <a:pt x="93" y="146"/>
                </a:cubicBezTo>
                <a:cubicBezTo>
                  <a:pt x="90" y="146"/>
                  <a:pt x="88" y="146"/>
                  <a:pt x="85" y="148"/>
                </a:cubicBezTo>
                <a:cubicBezTo>
                  <a:pt x="90" y="148"/>
                  <a:pt x="94" y="148"/>
                  <a:pt x="98" y="148"/>
                </a:cubicBezTo>
                <a:cubicBezTo>
                  <a:pt x="98" y="149"/>
                  <a:pt x="98" y="150"/>
                  <a:pt x="99" y="150"/>
                </a:cubicBezTo>
                <a:cubicBezTo>
                  <a:pt x="95" y="151"/>
                  <a:pt x="92" y="152"/>
                  <a:pt x="88" y="154"/>
                </a:cubicBezTo>
                <a:cubicBezTo>
                  <a:pt x="90" y="155"/>
                  <a:pt x="91" y="157"/>
                  <a:pt x="94" y="159"/>
                </a:cubicBezTo>
                <a:cubicBezTo>
                  <a:pt x="84" y="157"/>
                  <a:pt x="77" y="155"/>
                  <a:pt x="69" y="154"/>
                </a:cubicBez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3596170" y="2194381"/>
            <a:ext cx="444500" cy="746125"/>
          </a:xfrm>
          <a:custGeom>
            <a:avLst/>
            <a:gdLst>
              <a:gd name="T0" fmla="*/ 113 w 118"/>
              <a:gd name="T1" fmla="*/ 21 h 196"/>
              <a:gd name="T2" fmla="*/ 90 w 118"/>
              <a:gd name="T3" fmla="*/ 33 h 196"/>
              <a:gd name="T4" fmla="*/ 88 w 118"/>
              <a:gd name="T5" fmla="*/ 44 h 196"/>
              <a:gd name="T6" fmla="*/ 110 w 118"/>
              <a:gd name="T7" fmla="*/ 91 h 196"/>
              <a:gd name="T8" fmla="*/ 113 w 118"/>
              <a:gd name="T9" fmla="*/ 123 h 196"/>
              <a:gd name="T10" fmla="*/ 71 w 118"/>
              <a:gd name="T11" fmla="*/ 173 h 196"/>
              <a:gd name="T12" fmla="*/ 63 w 118"/>
              <a:gd name="T13" fmla="*/ 181 h 196"/>
              <a:gd name="T14" fmla="*/ 72 w 118"/>
              <a:gd name="T15" fmla="*/ 188 h 196"/>
              <a:gd name="T16" fmla="*/ 78 w 118"/>
              <a:gd name="T17" fmla="*/ 196 h 196"/>
              <a:gd name="T18" fmla="*/ 59 w 118"/>
              <a:gd name="T19" fmla="*/ 192 h 196"/>
              <a:gd name="T20" fmla="*/ 54 w 118"/>
              <a:gd name="T21" fmla="*/ 186 h 196"/>
              <a:gd name="T22" fmla="*/ 44 w 118"/>
              <a:gd name="T23" fmla="*/ 172 h 196"/>
              <a:gd name="T24" fmla="*/ 0 w 118"/>
              <a:gd name="T25" fmla="*/ 125 h 196"/>
              <a:gd name="T26" fmla="*/ 47 w 118"/>
              <a:gd name="T27" fmla="*/ 115 h 196"/>
              <a:gd name="T28" fmla="*/ 72 w 118"/>
              <a:gd name="T29" fmla="*/ 96 h 196"/>
              <a:gd name="T30" fmla="*/ 82 w 118"/>
              <a:gd name="T31" fmla="*/ 72 h 196"/>
              <a:gd name="T32" fmla="*/ 71 w 118"/>
              <a:gd name="T33" fmla="*/ 39 h 196"/>
              <a:gd name="T34" fmla="*/ 84 w 118"/>
              <a:gd name="T35" fmla="*/ 10 h 196"/>
              <a:gd name="T36" fmla="*/ 105 w 118"/>
              <a:gd name="T37" fmla="*/ 15 h 196"/>
              <a:gd name="T38" fmla="*/ 113 w 118"/>
              <a:gd name="T39" fmla="*/ 21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8" h="196">
                <a:moveTo>
                  <a:pt x="113" y="21"/>
                </a:moveTo>
                <a:cubicBezTo>
                  <a:pt x="104" y="26"/>
                  <a:pt x="96" y="29"/>
                  <a:pt x="90" y="33"/>
                </a:cubicBezTo>
                <a:cubicBezTo>
                  <a:pt x="87" y="35"/>
                  <a:pt x="87" y="41"/>
                  <a:pt x="88" y="44"/>
                </a:cubicBezTo>
                <a:cubicBezTo>
                  <a:pt x="95" y="60"/>
                  <a:pt x="101" y="76"/>
                  <a:pt x="110" y="91"/>
                </a:cubicBezTo>
                <a:cubicBezTo>
                  <a:pt x="116" y="102"/>
                  <a:pt x="118" y="111"/>
                  <a:pt x="113" y="123"/>
                </a:cubicBezTo>
                <a:cubicBezTo>
                  <a:pt x="105" y="144"/>
                  <a:pt x="89" y="160"/>
                  <a:pt x="71" y="173"/>
                </a:cubicBezTo>
                <a:cubicBezTo>
                  <a:pt x="68" y="175"/>
                  <a:pt x="66" y="179"/>
                  <a:pt x="63" y="181"/>
                </a:cubicBezTo>
                <a:cubicBezTo>
                  <a:pt x="66" y="183"/>
                  <a:pt x="69" y="185"/>
                  <a:pt x="72" y="188"/>
                </a:cubicBezTo>
                <a:cubicBezTo>
                  <a:pt x="74" y="189"/>
                  <a:pt x="75" y="192"/>
                  <a:pt x="78" y="196"/>
                </a:cubicBezTo>
                <a:cubicBezTo>
                  <a:pt x="70" y="194"/>
                  <a:pt x="64" y="194"/>
                  <a:pt x="59" y="192"/>
                </a:cubicBezTo>
                <a:cubicBezTo>
                  <a:pt x="57" y="191"/>
                  <a:pt x="54" y="187"/>
                  <a:pt x="54" y="186"/>
                </a:cubicBezTo>
                <a:cubicBezTo>
                  <a:pt x="56" y="177"/>
                  <a:pt x="50" y="176"/>
                  <a:pt x="44" y="172"/>
                </a:cubicBezTo>
                <a:cubicBezTo>
                  <a:pt x="23" y="160"/>
                  <a:pt x="5" y="150"/>
                  <a:pt x="0" y="125"/>
                </a:cubicBezTo>
                <a:cubicBezTo>
                  <a:pt x="20" y="138"/>
                  <a:pt x="33" y="127"/>
                  <a:pt x="47" y="115"/>
                </a:cubicBezTo>
                <a:cubicBezTo>
                  <a:pt x="55" y="108"/>
                  <a:pt x="63" y="101"/>
                  <a:pt x="72" y="96"/>
                </a:cubicBezTo>
                <a:cubicBezTo>
                  <a:pt x="83" y="90"/>
                  <a:pt x="85" y="82"/>
                  <a:pt x="82" y="72"/>
                </a:cubicBezTo>
                <a:cubicBezTo>
                  <a:pt x="78" y="61"/>
                  <a:pt x="74" y="50"/>
                  <a:pt x="71" y="39"/>
                </a:cubicBezTo>
                <a:cubicBezTo>
                  <a:pt x="68" y="25"/>
                  <a:pt x="72" y="15"/>
                  <a:pt x="84" y="10"/>
                </a:cubicBezTo>
                <a:cubicBezTo>
                  <a:pt x="92" y="7"/>
                  <a:pt x="101" y="0"/>
                  <a:pt x="105" y="15"/>
                </a:cubicBezTo>
                <a:cubicBezTo>
                  <a:pt x="106" y="17"/>
                  <a:pt x="110" y="19"/>
                  <a:pt x="113" y="21"/>
                </a:cubicBez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0"/>
          <p:cNvSpPr>
            <a:spLocks/>
          </p:cNvSpPr>
          <p:nvPr/>
        </p:nvSpPr>
        <p:spPr bwMode="auto">
          <a:xfrm>
            <a:off x="7986035" y="5436563"/>
            <a:ext cx="1632386" cy="1347159"/>
          </a:xfrm>
          <a:custGeom>
            <a:avLst/>
            <a:gdLst>
              <a:gd name="T0" fmla="*/ 157 w 157"/>
              <a:gd name="T1" fmla="*/ 23 h 128"/>
              <a:gd name="T2" fmla="*/ 144 w 157"/>
              <a:gd name="T3" fmla="*/ 22 h 128"/>
              <a:gd name="T4" fmla="*/ 128 w 157"/>
              <a:gd name="T5" fmla="*/ 27 h 128"/>
              <a:gd name="T6" fmla="*/ 131 w 157"/>
              <a:gd name="T7" fmla="*/ 40 h 128"/>
              <a:gd name="T8" fmla="*/ 132 w 157"/>
              <a:gd name="T9" fmla="*/ 42 h 128"/>
              <a:gd name="T10" fmla="*/ 119 w 157"/>
              <a:gd name="T11" fmla="*/ 95 h 128"/>
              <a:gd name="T12" fmla="*/ 95 w 157"/>
              <a:gd name="T13" fmla="*/ 105 h 128"/>
              <a:gd name="T14" fmla="*/ 87 w 157"/>
              <a:gd name="T15" fmla="*/ 110 h 128"/>
              <a:gd name="T16" fmla="*/ 94 w 157"/>
              <a:gd name="T17" fmla="*/ 116 h 128"/>
              <a:gd name="T18" fmla="*/ 106 w 157"/>
              <a:gd name="T19" fmla="*/ 128 h 128"/>
              <a:gd name="T20" fmla="*/ 75 w 157"/>
              <a:gd name="T21" fmla="*/ 108 h 128"/>
              <a:gd name="T22" fmla="*/ 0 w 157"/>
              <a:gd name="T23" fmla="*/ 78 h 128"/>
              <a:gd name="T24" fmla="*/ 74 w 157"/>
              <a:gd name="T25" fmla="*/ 53 h 128"/>
              <a:gd name="T26" fmla="*/ 112 w 157"/>
              <a:gd name="T27" fmla="*/ 44 h 128"/>
              <a:gd name="T28" fmla="*/ 109 w 157"/>
              <a:gd name="T29" fmla="*/ 30 h 128"/>
              <a:gd name="T30" fmla="*/ 125 w 157"/>
              <a:gd name="T31" fmla="*/ 1 h 128"/>
              <a:gd name="T32" fmla="*/ 139 w 157"/>
              <a:gd name="T33" fmla="*/ 3 h 128"/>
              <a:gd name="T34" fmla="*/ 141 w 157"/>
              <a:gd name="T35" fmla="*/ 4 h 128"/>
              <a:gd name="T36" fmla="*/ 157 w 157"/>
              <a:gd name="T37" fmla="*/ 23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7" h="128">
                <a:moveTo>
                  <a:pt x="157" y="23"/>
                </a:moveTo>
                <a:cubicBezTo>
                  <a:pt x="152" y="23"/>
                  <a:pt x="147" y="21"/>
                  <a:pt x="144" y="22"/>
                </a:cubicBezTo>
                <a:cubicBezTo>
                  <a:pt x="138" y="23"/>
                  <a:pt x="132" y="24"/>
                  <a:pt x="128" y="27"/>
                </a:cubicBezTo>
                <a:cubicBezTo>
                  <a:pt x="126" y="28"/>
                  <a:pt x="130" y="36"/>
                  <a:pt x="131" y="40"/>
                </a:cubicBezTo>
                <a:cubicBezTo>
                  <a:pt x="131" y="41"/>
                  <a:pt x="132" y="41"/>
                  <a:pt x="132" y="42"/>
                </a:cubicBezTo>
                <a:cubicBezTo>
                  <a:pt x="148" y="64"/>
                  <a:pt x="143" y="82"/>
                  <a:pt x="119" y="95"/>
                </a:cubicBezTo>
                <a:cubicBezTo>
                  <a:pt x="111" y="99"/>
                  <a:pt x="103" y="101"/>
                  <a:pt x="95" y="105"/>
                </a:cubicBezTo>
                <a:cubicBezTo>
                  <a:pt x="92" y="106"/>
                  <a:pt x="90" y="109"/>
                  <a:pt x="87" y="110"/>
                </a:cubicBezTo>
                <a:cubicBezTo>
                  <a:pt x="89" y="112"/>
                  <a:pt x="92" y="114"/>
                  <a:pt x="94" y="116"/>
                </a:cubicBezTo>
                <a:cubicBezTo>
                  <a:pt x="98" y="119"/>
                  <a:pt x="102" y="123"/>
                  <a:pt x="106" y="128"/>
                </a:cubicBezTo>
                <a:cubicBezTo>
                  <a:pt x="84" y="128"/>
                  <a:pt x="75" y="122"/>
                  <a:pt x="75" y="108"/>
                </a:cubicBezTo>
                <a:cubicBezTo>
                  <a:pt x="49" y="104"/>
                  <a:pt x="24" y="97"/>
                  <a:pt x="0" y="78"/>
                </a:cubicBezTo>
                <a:cubicBezTo>
                  <a:pt x="29" y="77"/>
                  <a:pt x="51" y="64"/>
                  <a:pt x="74" y="53"/>
                </a:cubicBezTo>
                <a:cubicBezTo>
                  <a:pt x="85" y="48"/>
                  <a:pt x="99" y="47"/>
                  <a:pt x="112" y="44"/>
                </a:cubicBezTo>
                <a:cubicBezTo>
                  <a:pt x="111" y="40"/>
                  <a:pt x="110" y="35"/>
                  <a:pt x="109" y="30"/>
                </a:cubicBezTo>
                <a:cubicBezTo>
                  <a:pt x="106" y="17"/>
                  <a:pt x="113" y="4"/>
                  <a:pt x="125" y="1"/>
                </a:cubicBezTo>
                <a:cubicBezTo>
                  <a:pt x="130" y="0"/>
                  <a:pt x="135" y="2"/>
                  <a:pt x="139" y="3"/>
                </a:cubicBezTo>
                <a:cubicBezTo>
                  <a:pt x="140" y="3"/>
                  <a:pt x="141" y="4"/>
                  <a:pt x="141" y="4"/>
                </a:cubicBezTo>
                <a:cubicBezTo>
                  <a:pt x="146" y="10"/>
                  <a:pt x="151" y="16"/>
                  <a:pt x="157" y="23"/>
                </a:cubicBez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1"/>
          <p:cNvSpPr>
            <a:spLocks/>
          </p:cNvSpPr>
          <p:nvPr/>
        </p:nvSpPr>
        <p:spPr bwMode="auto">
          <a:xfrm>
            <a:off x="10059984" y="2812786"/>
            <a:ext cx="225425" cy="273050"/>
          </a:xfrm>
          <a:custGeom>
            <a:avLst/>
            <a:gdLst>
              <a:gd name="T0" fmla="*/ 60 w 60"/>
              <a:gd name="T1" fmla="*/ 8 h 72"/>
              <a:gd name="T2" fmla="*/ 27 w 60"/>
              <a:gd name="T3" fmla="*/ 56 h 72"/>
              <a:gd name="T4" fmla="*/ 29 w 60"/>
              <a:gd name="T5" fmla="*/ 59 h 72"/>
              <a:gd name="T6" fmla="*/ 39 w 60"/>
              <a:gd name="T7" fmla="*/ 65 h 72"/>
              <a:gd name="T8" fmla="*/ 23 w 60"/>
              <a:gd name="T9" fmla="*/ 61 h 72"/>
              <a:gd name="T10" fmla="*/ 14 w 60"/>
              <a:gd name="T11" fmla="*/ 51 h 72"/>
              <a:gd name="T12" fmla="*/ 0 w 60"/>
              <a:gd name="T13" fmla="*/ 40 h 72"/>
              <a:gd name="T14" fmla="*/ 22 w 60"/>
              <a:gd name="T15" fmla="*/ 24 h 72"/>
              <a:gd name="T16" fmla="*/ 38 w 60"/>
              <a:gd name="T17" fmla="*/ 7 h 72"/>
              <a:gd name="T18" fmla="*/ 46 w 60"/>
              <a:gd name="T19" fmla="*/ 1 h 72"/>
              <a:gd name="T20" fmla="*/ 60 w 60"/>
              <a:gd name="T21" fmla="*/ 8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0" h="72">
                <a:moveTo>
                  <a:pt x="60" y="8"/>
                </a:moveTo>
                <a:cubicBezTo>
                  <a:pt x="54" y="29"/>
                  <a:pt x="55" y="52"/>
                  <a:pt x="27" y="56"/>
                </a:cubicBezTo>
                <a:cubicBezTo>
                  <a:pt x="28" y="57"/>
                  <a:pt x="29" y="58"/>
                  <a:pt x="29" y="59"/>
                </a:cubicBezTo>
                <a:cubicBezTo>
                  <a:pt x="32" y="61"/>
                  <a:pt x="36" y="63"/>
                  <a:pt x="39" y="65"/>
                </a:cubicBezTo>
                <a:cubicBezTo>
                  <a:pt x="30" y="72"/>
                  <a:pt x="28" y="71"/>
                  <a:pt x="23" y="61"/>
                </a:cubicBezTo>
                <a:cubicBezTo>
                  <a:pt x="21" y="57"/>
                  <a:pt x="17" y="54"/>
                  <a:pt x="14" y="51"/>
                </a:cubicBezTo>
                <a:cubicBezTo>
                  <a:pt x="10" y="48"/>
                  <a:pt x="6" y="45"/>
                  <a:pt x="0" y="40"/>
                </a:cubicBezTo>
                <a:cubicBezTo>
                  <a:pt x="8" y="34"/>
                  <a:pt x="14" y="29"/>
                  <a:pt x="22" y="24"/>
                </a:cubicBezTo>
                <a:cubicBezTo>
                  <a:pt x="29" y="19"/>
                  <a:pt x="37" y="17"/>
                  <a:pt x="38" y="7"/>
                </a:cubicBezTo>
                <a:cubicBezTo>
                  <a:pt x="38" y="4"/>
                  <a:pt x="44" y="0"/>
                  <a:pt x="46" y="1"/>
                </a:cubicBezTo>
                <a:cubicBezTo>
                  <a:pt x="52" y="2"/>
                  <a:pt x="57" y="6"/>
                  <a:pt x="60" y="8"/>
                </a:cubicBezTo>
                <a:close/>
              </a:path>
            </a:pathLst>
          </a:custGeom>
          <a:solidFill>
            <a:srgbClr val="C4937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Rounded Rectangle 44">
            <a:extLst>
              <a:ext uri="{FF2B5EF4-FFF2-40B4-BE49-F238E27FC236}">
                <a16:creationId xmlns:a16="http://schemas.microsoft.com/office/drawing/2014/main" id="{04719890-BBD0-462B-8B49-5945B2733DCE}"/>
              </a:ext>
            </a:extLst>
          </p:cNvPr>
          <p:cNvSpPr/>
          <p:nvPr/>
        </p:nvSpPr>
        <p:spPr>
          <a:xfrm rot="2624939">
            <a:off x="8961902" y="3739030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79347"/>
              </a:solidFill>
            </a:endParaRPr>
          </a:p>
        </p:txBody>
      </p:sp>
      <p:grpSp>
        <p:nvGrpSpPr>
          <p:cNvPr id="37" name="Group 10">
            <a:extLst>
              <a:ext uri="{FF2B5EF4-FFF2-40B4-BE49-F238E27FC236}">
                <a16:creationId xmlns:a16="http://schemas.microsoft.com/office/drawing/2014/main" id="{16908CB7-C0CB-4396-9D98-55F1B2A34C08}"/>
              </a:ext>
            </a:extLst>
          </p:cNvPr>
          <p:cNvGrpSpPr/>
          <p:nvPr/>
        </p:nvGrpSpPr>
        <p:grpSpPr>
          <a:xfrm>
            <a:off x="7373931" y="3132383"/>
            <a:ext cx="1568463" cy="1807450"/>
            <a:chOff x="270024" y="1671303"/>
            <a:chExt cx="1773337" cy="1825525"/>
          </a:xfrm>
        </p:grpSpPr>
        <p:sp>
          <p:nvSpPr>
            <p:cNvPr id="38" name="TextBox 11">
              <a:extLst>
                <a:ext uri="{FF2B5EF4-FFF2-40B4-BE49-F238E27FC236}">
                  <a16:creationId xmlns:a16="http://schemas.microsoft.com/office/drawing/2014/main" id="{E3A86097-E6D1-4A3A-9F5B-ED5BF7F17FA0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12">
              <a:extLst>
                <a:ext uri="{FF2B5EF4-FFF2-40B4-BE49-F238E27FC236}">
                  <a16:creationId xmlns:a16="http://schemas.microsoft.com/office/drawing/2014/main" id="{AA166047-3925-4CFC-8CFA-4FAAD66B9DE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ounded Rectangle 44">
            <a:extLst>
              <a:ext uri="{FF2B5EF4-FFF2-40B4-BE49-F238E27FC236}">
                <a16:creationId xmlns:a16="http://schemas.microsoft.com/office/drawing/2014/main" id="{04719890-BBD0-462B-8B49-5945B2733DCE}"/>
              </a:ext>
            </a:extLst>
          </p:cNvPr>
          <p:cNvSpPr/>
          <p:nvPr/>
        </p:nvSpPr>
        <p:spPr>
          <a:xfrm rot="2624939">
            <a:off x="10957059" y="3739030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rgbClr val="C7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C79347"/>
              </a:solidFill>
            </a:endParaRPr>
          </a:p>
        </p:txBody>
      </p:sp>
      <p:grpSp>
        <p:nvGrpSpPr>
          <p:cNvPr id="41" name="Group 10">
            <a:extLst>
              <a:ext uri="{FF2B5EF4-FFF2-40B4-BE49-F238E27FC236}">
                <a16:creationId xmlns:a16="http://schemas.microsoft.com/office/drawing/2014/main" id="{16908CB7-C0CB-4396-9D98-55F1B2A34C08}"/>
              </a:ext>
            </a:extLst>
          </p:cNvPr>
          <p:cNvGrpSpPr/>
          <p:nvPr/>
        </p:nvGrpSpPr>
        <p:grpSpPr>
          <a:xfrm>
            <a:off x="9369088" y="3132383"/>
            <a:ext cx="1568463" cy="1807450"/>
            <a:chOff x="270024" y="1671303"/>
            <a:chExt cx="1773337" cy="1825525"/>
          </a:xfrm>
        </p:grpSpPr>
        <p:sp>
          <p:nvSpPr>
            <p:cNvPr id="52" name="TextBox 11">
              <a:extLst>
                <a:ext uri="{FF2B5EF4-FFF2-40B4-BE49-F238E27FC236}">
                  <a16:creationId xmlns:a16="http://schemas.microsoft.com/office/drawing/2014/main" id="{E3A86097-E6D1-4A3A-9F5B-ED5BF7F17FA0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12">
              <a:extLst>
                <a:ext uri="{FF2B5EF4-FFF2-40B4-BE49-F238E27FC236}">
                  <a16:creationId xmlns:a16="http://schemas.microsoft.com/office/drawing/2014/main" id="{AA166047-3925-4CFC-8CFA-4FAAD66B9DE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81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C79347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B8708F5-CE2E-420B-BE86-D381331C00DC}"/>
              </a:ext>
            </a:extLst>
          </p:cNvPr>
          <p:cNvGrpSpPr/>
          <p:nvPr/>
        </p:nvGrpSpPr>
        <p:grpSpPr>
          <a:xfrm>
            <a:off x="2267734" y="2234903"/>
            <a:ext cx="2614225" cy="1282248"/>
            <a:chOff x="6210996" y="1433695"/>
            <a:chExt cx="1493001" cy="7882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BC91E4F-1058-4CAF-AC37-DC2B4EA12C90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639BD0D-6098-4F77-8855-62227C5F145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38477A0-E428-4ED9-A093-E877EA93BF95}"/>
              </a:ext>
            </a:extLst>
          </p:cNvPr>
          <p:cNvGrpSpPr/>
          <p:nvPr/>
        </p:nvGrpSpPr>
        <p:grpSpPr>
          <a:xfrm>
            <a:off x="7282961" y="2234903"/>
            <a:ext cx="2614225" cy="1282248"/>
            <a:chOff x="6210996" y="1433695"/>
            <a:chExt cx="1493001" cy="788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1FEA32F-6078-4C7D-B380-B35F07C14B7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D2BBBD-6A28-4C39-AA3E-C7E42A3ED1F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FD7607A-11E9-40B5-A3A0-0AAA16171CD9}"/>
              </a:ext>
            </a:extLst>
          </p:cNvPr>
          <p:cNvGrpSpPr/>
          <p:nvPr/>
        </p:nvGrpSpPr>
        <p:grpSpPr>
          <a:xfrm>
            <a:off x="450917" y="3719361"/>
            <a:ext cx="3328666" cy="1068541"/>
            <a:chOff x="6210996" y="1433695"/>
            <a:chExt cx="1493001" cy="6568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49586C-0D9D-4A64-9C74-384A561C29E2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E52474-5D49-47D4-83EE-241EBBC68D4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E02589B-45F2-4CBD-8499-EC79EAB3E349}"/>
              </a:ext>
            </a:extLst>
          </p:cNvPr>
          <p:cNvGrpSpPr/>
          <p:nvPr/>
        </p:nvGrpSpPr>
        <p:grpSpPr>
          <a:xfrm>
            <a:off x="7746099" y="5052207"/>
            <a:ext cx="3328666" cy="1068541"/>
            <a:chOff x="6210996" y="1433695"/>
            <a:chExt cx="1493001" cy="65687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A7A2A8-A0E1-4E5D-96FE-8A6840554D8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EFB9CC8-789A-4270-809C-B65EBA3D9A79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12C6A3-F4F4-4B29-BE8F-5952797F8B42}"/>
              </a:ext>
            </a:extLst>
          </p:cNvPr>
          <p:cNvGrpSpPr/>
          <p:nvPr/>
        </p:nvGrpSpPr>
        <p:grpSpPr>
          <a:xfrm>
            <a:off x="824489" y="5052207"/>
            <a:ext cx="3584790" cy="1068541"/>
            <a:chOff x="6210996" y="1433695"/>
            <a:chExt cx="1493001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1FB4507-2874-4685-AA51-30FE8255152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FFC414-B323-4FB5-BA6A-FCE2BF801F1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1A035F-3732-48B2-9BC7-0E478568DA41}"/>
              </a:ext>
            </a:extLst>
          </p:cNvPr>
          <p:cNvGrpSpPr/>
          <p:nvPr/>
        </p:nvGrpSpPr>
        <p:grpSpPr>
          <a:xfrm>
            <a:off x="8347708" y="3734971"/>
            <a:ext cx="3328673" cy="1068541"/>
            <a:chOff x="6210996" y="1433695"/>
            <a:chExt cx="1493001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F9432B-05B5-4C00-9DD3-7949AF3AD1D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DFA4F0-1485-45A3-A6DB-69535E4A4DD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upo 42"/>
          <p:cNvGrpSpPr/>
          <p:nvPr/>
        </p:nvGrpSpPr>
        <p:grpSpPr>
          <a:xfrm>
            <a:off x="3565304" y="1366983"/>
            <a:ext cx="5024770" cy="4430455"/>
            <a:chOff x="3560794" y="851426"/>
            <a:chExt cx="5024770" cy="443045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D1893DA-0AA7-4ED4-B1BF-AD3CB4CBD989}"/>
                </a:ext>
              </a:extLst>
            </p:cNvPr>
            <p:cNvGrpSpPr/>
            <p:nvPr/>
          </p:nvGrpSpPr>
          <p:grpSpPr>
            <a:xfrm flipH="1">
              <a:off x="3560794" y="851426"/>
              <a:ext cx="5024770" cy="4430455"/>
              <a:chOff x="2027268" y="1259074"/>
              <a:chExt cx="5024770" cy="4430455"/>
            </a:xfrm>
          </p:grpSpPr>
          <p:sp>
            <p:nvSpPr>
              <p:cNvPr id="26" name="Block Arc 25">
                <a:extLst>
                  <a:ext uri="{FF2B5EF4-FFF2-40B4-BE49-F238E27FC236}">
                    <a16:creationId xmlns:a16="http://schemas.microsoft.com/office/drawing/2014/main" id="{3D62284B-86C9-44BE-98C1-69212FDB0E99}"/>
                  </a:ext>
                </a:extLst>
              </p:cNvPr>
              <p:cNvSpPr/>
              <p:nvPr/>
            </p:nvSpPr>
            <p:spPr>
              <a:xfrm rot="10800000">
                <a:off x="2339753" y="1259074"/>
                <a:ext cx="4427886" cy="4427886"/>
              </a:xfrm>
              <a:prstGeom prst="blockArc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Block Arc 26">
                <a:extLst>
                  <a:ext uri="{FF2B5EF4-FFF2-40B4-BE49-F238E27FC236}">
                    <a16:creationId xmlns:a16="http://schemas.microsoft.com/office/drawing/2014/main" id="{64DF9E44-0CE6-4987-838D-6B8E77C6C017}"/>
                  </a:ext>
                </a:extLst>
              </p:cNvPr>
              <p:cNvSpPr/>
              <p:nvPr/>
            </p:nvSpPr>
            <p:spPr>
              <a:xfrm rot="10800000">
                <a:off x="2339753" y="1259074"/>
                <a:ext cx="4427886" cy="4427886"/>
              </a:xfrm>
              <a:prstGeom prst="blockArc">
                <a:avLst>
                  <a:gd name="adj1" fmla="val 13310865"/>
                  <a:gd name="adj2" fmla="val 0"/>
                  <a:gd name="adj3" fmla="val 25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Block Arc 27">
                <a:extLst>
                  <a:ext uri="{FF2B5EF4-FFF2-40B4-BE49-F238E27FC236}">
                    <a16:creationId xmlns:a16="http://schemas.microsoft.com/office/drawing/2014/main" id="{D6EE2CD6-42F7-4E39-8147-2F24E4B3C318}"/>
                  </a:ext>
                </a:extLst>
              </p:cNvPr>
              <p:cNvSpPr/>
              <p:nvPr/>
            </p:nvSpPr>
            <p:spPr>
              <a:xfrm rot="10800000">
                <a:off x="2339753" y="1259074"/>
                <a:ext cx="4427886" cy="4427886"/>
              </a:xfrm>
              <a:prstGeom prst="blockArc">
                <a:avLst>
                  <a:gd name="adj1" fmla="val 16261930"/>
                  <a:gd name="adj2" fmla="val 0"/>
                  <a:gd name="adj3" fmla="val 25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Block Arc 28">
                <a:extLst>
                  <a:ext uri="{FF2B5EF4-FFF2-40B4-BE49-F238E27FC236}">
                    <a16:creationId xmlns:a16="http://schemas.microsoft.com/office/drawing/2014/main" id="{1475E960-E79C-4F56-826F-0A072B710DD5}"/>
                  </a:ext>
                </a:extLst>
              </p:cNvPr>
              <p:cNvSpPr/>
              <p:nvPr/>
            </p:nvSpPr>
            <p:spPr>
              <a:xfrm rot="10800000">
                <a:off x="2339753" y="1261643"/>
                <a:ext cx="4427886" cy="4427886"/>
              </a:xfrm>
              <a:prstGeom prst="blockArc">
                <a:avLst>
                  <a:gd name="adj1" fmla="val 19038967"/>
                  <a:gd name="adj2" fmla="val 0"/>
                  <a:gd name="adj3" fmla="val 25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pic>
            <p:nvPicPr>
              <p:cNvPr id="30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AD625ECB-7436-4428-B92E-CC1C16941C7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 flipV="1">
                <a:off x="2027268" y="3359561"/>
                <a:ext cx="1687950" cy="3334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7165AC3E-1B3F-47F0-86C8-F52B4CF6027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 flipV="1">
                <a:off x="5364088" y="3359562"/>
                <a:ext cx="1687950" cy="3334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1" name="Parallelogram 30">
              <a:extLst>
                <a:ext uri="{FF2B5EF4-FFF2-40B4-BE49-F238E27FC236}">
                  <a16:creationId xmlns:a16="http://schemas.microsoft.com/office/drawing/2014/main" id="{4CBBB739-3C59-4AB7-8C5D-16C39D0E1F94}"/>
                </a:ext>
              </a:extLst>
            </p:cNvPr>
            <p:cNvSpPr/>
            <p:nvPr/>
          </p:nvSpPr>
          <p:spPr>
            <a:xfrm flipH="1">
              <a:off x="7432175" y="3490037"/>
              <a:ext cx="351685" cy="352555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0F141197-C0A3-4F91-87D8-78A26286CA03}"/>
                </a:ext>
              </a:extLst>
            </p:cNvPr>
            <p:cNvSpPr/>
            <p:nvPr/>
          </p:nvSpPr>
          <p:spPr>
            <a:xfrm rot="2700000">
              <a:off x="5210794" y="4342730"/>
              <a:ext cx="265920" cy="47674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Oval 7">
              <a:extLst>
                <a:ext uri="{FF2B5EF4-FFF2-40B4-BE49-F238E27FC236}">
                  <a16:creationId xmlns:a16="http://schemas.microsoft.com/office/drawing/2014/main" id="{D09992CC-A9D6-4D3A-BD08-5E91AC8A96E8}"/>
                </a:ext>
              </a:extLst>
            </p:cNvPr>
            <p:cNvSpPr/>
            <p:nvPr/>
          </p:nvSpPr>
          <p:spPr>
            <a:xfrm>
              <a:off x="6581542" y="4426478"/>
              <a:ext cx="361277" cy="36127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11">
              <a:extLst>
                <a:ext uri="{FF2B5EF4-FFF2-40B4-BE49-F238E27FC236}">
                  <a16:creationId xmlns:a16="http://schemas.microsoft.com/office/drawing/2014/main" id="{9063C93A-1559-46D1-B82B-AC439759E1CF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4345097" y="3493552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6" name="Freeform 5"/>
          <p:cNvSpPr>
            <a:spLocks/>
          </p:cNvSpPr>
          <p:nvPr/>
        </p:nvSpPr>
        <p:spPr bwMode="auto">
          <a:xfrm flipH="1">
            <a:off x="0" y="6554634"/>
            <a:ext cx="12192000" cy="313887"/>
          </a:xfrm>
          <a:custGeom>
            <a:avLst/>
            <a:gdLst>
              <a:gd name="T0" fmla="*/ 1644 w 3840"/>
              <a:gd name="T1" fmla="*/ 74 h 171"/>
              <a:gd name="T2" fmla="*/ 1496 w 3840"/>
              <a:gd name="T3" fmla="*/ 64 h 171"/>
              <a:gd name="T4" fmla="*/ 1064 w 3840"/>
              <a:gd name="T5" fmla="*/ 26 h 171"/>
              <a:gd name="T6" fmla="*/ 627 w 3840"/>
              <a:gd name="T7" fmla="*/ 0 h 171"/>
              <a:gd name="T8" fmla="*/ 409 w 3840"/>
              <a:gd name="T9" fmla="*/ 12 h 171"/>
              <a:gd name="T10" fmla="*/ 244 w 3840"/>
              <a:gd name="T11" fmla="*/ 43 h 171"/>
              <a:gd name="T12" fmla="*/ 0 w 3840"/>
              <a:gd name="T13" fmla="*/ 97 h 171"/>
              <a:gd name="T14" fmla="*/ 0 w 3840"/>
              <a:gd name="T15" fmla="*/ 171 h 171"/>
              <a:gd name="T16" fmla="*/ 3840 w 3840"/>
              <a:gd name="T17" fmla="*/ 171 h 171"/>
              <a:gd name="T18" fmla="*/ 3840 w 3840"/>
              <a:gd name="T19" fmla="*/ 116 h 171"/>
              <a:gd name="T20" fmla="*/ 3376 w 3840"/>
              <a:gd name="T21" fmla="*/ 82 h 171"/>
              <a:gd name="T22" fmla="*/ 3130 w 3840"/>
              <a:gd name="T23" fmla="*/ 98 h 171"/>
              <a:gd name="T24" fmla="*/ 3017 w 3840"/>
              <a:gd name="T25" fmla="*/ 105 h 171"/>
              <a:gd name="T26" fmla="*/ 2927 w 3840"/>
              <a:gd name="T27" fmla="*/ 93 h 171"/>
              <a:gd name="T28" fmla="*/ 2588 w 3840"/>
              <a:gd name="T29" fmla="*/ 47 h 171"/>
              <a:gd name="T30" fmla="*/ 2411 w 3840"/>
              <a:gd name="T31" fmla="*/ 35 h 171"/>
              <a:gd name="T32" fmla="*/ 2213 w 3840"/>
              <a:gd name="T33" fmla="*/ 42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0" h="171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6"/>
          <p:cNvSpPr>
            <a:spLocks/>
          </p:cNvSpPr>
          <p:nvPr/>
        </p:nvSpPr>
        <p:spPr bwMode="auto">
          <a:xfrm>
            <a:off x="9395712" y="1353897"/>
            <a:ext cx="2486887" cy="2534620"/>
          </a:xfrm>
          <a:custGeom>
            <a:avLst/>
            <a:gdLst>
              <a:gd name="T0" fmla="*/ 11 w 220"/>
              <a:gd name="T1" fmla="*/ 98 h 222"/>
              <a:gd name="T2" fmla="*/ 19 w 220"/>
              <a:gd name="T3" fmla="*/ 104 h 222"/>
              <a:gd name="T4" fmla="*/ 30 w 220"/>
              <a:gd name="T5" fmla="*/ 110 h 222"/>
              <a:gd name="T6" fmla="*/ 37 w 220"/>
              <a:gd name="T7" fmla="*/ 112 h 222"/>
              <a:gd name="T8" fmla="*/ 40 w 220"/>
              <a:gd name="T9" fmla="*/ 115 h 222"/>
              <a:gd name="T10" fmla="*/ 57 w 220"/>
              <a:gd name="T11" fmla="*/ 132 h 222"/>
              <a:gd name="T12" fmla="*/ 62 w 220"/>
              <a:gd name="T13" fmla="*/ 136 h 222"/>
              <a:gd name="T14" fmla="*/ 94 w 220"/>
              <a:gd name="T15" fmla="*/ 159 h 222"/>
              <a:gd name="T16" fmla="*/ 99 w 220"/>
              <a:gd name="T17" fmla="*/ 168 h 222"/>
              <a:gd name="T18" fmla="*/ 97 w 220"/>
              <a:gd name="T19" fmla="*/ 173 h 222"/>
              <a:gd name="T20" fmla="*/ 98 w 220"/>
              <a:gd name="T21" fmla="*/ 192 h 222"/>
              <a:gd name="T22" fmla="*/ 89 w 220"/>
              <a:gd name="T23" fmla="*/ 208 h 222"/>
              <a:gd name="T24" fmla="*/ 85 w 220"/>
              <a:gd name="T25" fmla="*/ 211 h 222"/>
              <a:gd name="T26" fmla="*/ 86 w 220"/>
              <a:gd name="T27" fmla="*/ 213 h 222"/>
              <a:gd name="T28" fmla="*/ 95 w 220"/>
              <a:gd name="T29" fmla="*/ 211 h 222"/>
              <a:gd name="T30" fmla="*/ 121 w 220"/>
              <a:gd name="T31" fmla="*/ 221 h 222"/>
              <a:gd name="T32" fmla="*/ 121 w 220"/>
              <a:gd name="T33" fmla="*/ 221 h 222"/>
              <a:gd name="T34" fmla="*/ 123 w 220"/>
              <a:gd name="T35" fmla="*/ 222 h 222"/>
              <a:gd name="T36" fmla="*/ 114 w 220"/>
              <a:gd name="T37" fmla="*/ 213 h 222"/>
              <a:gd name="T38" fmla="*/ 131 w 220"/>
              <a:gd name="T39" fmla="*/ 207 h 222"/>
              <a:gd name="T40" fmla="*/ 113 w 220"/>
              <a:gd name="T41" fmla="*/ 208 h 222"/>
              <a:gd name="T42" fmla="*/ 107 w 220"/>
              <a:gd name="T43" fmla="*/ 202 h 222"/>
              <a:gd name="T44" fmla="*/ 107 w 220"/>
              <a:gd name="T45" fmla="*/ 185 h 222"/>
              <a:gd name="T46" fmla="*/ 119 w 220"/>
              <a:gd name="T47" fmla="*/ 161 h 222"/>
              <a:gd name="T48" fmla="*/ 121 w 220"/>
              <a:gd name="T49" fmla="*/ 163 h 222"/>
              <a:gd name="T50" fmla="*/ 131 w 220"/>
              <a:gd name="T51" fmla="*/ 182 h 222"/>
              <a:gd name="T52" fmla="*/ 139 w 220"/>
              <a:gd name="T53" fmla="*/ 195 h 222"/>
              <a:gd name="T54" fmla="*/ 135 w 220"/>
              <a:gd name="T55" fmla="*/ 204 h 222"/>
              <a:gd name="T56" fmla="*/ 130 w 220"/>
              <a:gd name="T57" fmla="*/ 210 h 222"/>
              <a:gd name="T58" fmla="*/ 146 w 220"/>
              <a:gd name="T59" fmla="*/ 208 h 222"/>
              <a:gd name="T60" fmla="*/ 159 w 220"/>
              <a:gd name="T61" fmla="*/ 218 h 222"/>
              <a:gd name="T62" fmla="*/ 160 w 220"/>
              <a:gd name="T63" fmla="*/ 218 h 222"/>
              <a:gd name="T64" fmla="*/ 159 w 220"/>
              <a:gd name="T65" fmla="*/ 210 h 222"/>
              <a:gd name="T66" fmla="*/ 182 w 220"/>
              <a:gd name="T67" fmla="*/ 217 h 222"/>
              <a:gd name="T68" fmla="*/ 180 w 220"/>
              <a:gd name="T69" fmla="*/ 213 h 222"/>
              <a:gd name="T70" fmla="*/ 158 w 220"/>
              <a:gd name="T71" fmla="*/ 203 h 222"/>
              <a:gd name="T72" fmla="*/ 154 w 220"/>
              <a:gd name="T73" fmla="*/ 202 h 222"/>
              <a:gd name="T74" fmla="*/ 138 w 220"/>
              <a:gd name="T75" fmla="*/ 159 h 222"/>
              <a:gd name="T76" fmla="*/ 154 w 220"/>
              <a:gd name="T77" fmla="*/ 133 h 222"/>
              <a:gd name="T78" fmla="*/ 183 w 220"/>
              <a:gd name="T79" fmla="*/ 96 h 222"/>
              <a:gd name="T80" fmla="*/ 192 w 220"/>
              <a:gd name="T81" fmla="*/ 72 h 222"/>
              <a:gd name="T82" fmla="*/ 195 w 220"/>
              <a:gd name="T83" fmla="*/ 62 h 222"/>
              <a:gd name="T84" fmla="*/ 193 w 220"/>
              <a:gd name="T85" fmla="*/ 44 h 222"/>
              <a:gd name="T86" fmla="*/ 191 w 220"/>
              <a:gd name="T87" fmla="*/ 32 h 222"/>
              <a:gd name="T88" fmla="*/ 203 w 220"/>
              <a:gd name="T89" fmla="*/ 30 h 222"/>
              <a:gd name="T90" fmla="*/ 212 w 220"/>
              <a:gd name="T91" fmla="*/ 29 h 222"/>
              <a:gd name="T92" fmla="*/ 220 w 220"/>
              <a:gd name="T93" fmla="*/ 32 h 222"/>
              <a:gd name="T94" fmla="*/ 218 w 220"/>
              <a:gd name="T95" fmla="*/ 24 h 222"/>
              <a:gd name="T96" fmla="*/ 214 w 220"/>
              <a:gd name="T97" fmla="*/ 19 h 222"/>
              <a:gd name="T98" fmla="*/ 205 w 220"/>
              <a:gd name="T99" fmla="*/ 6 h 222"/>
              <a:gd name="T100" fmla="*/ 165 w 220"/>
              <a:gd name="T101" fmla="*/ 17 h 222"/>
              <a:gd name="T102" fmla="*/ 157 w 220"/>
              <a:gd name="T103" fmla="*/ 44 h 222"/>
              <a:gd name="T104" fmla="*/ 150 w 220"/>
              <a:gd name="T105" fmla="*/ 50 h 222"/>
              <a:gd name="T106" fmla="*/ 112 w 220"/>
              <a:gd name="T107" fmla="*/ 63 h 222"/>
              <a:gd name="T108" fmla="*/ 102 w 220"/>
              <a:gd name="T109" fmla="*/ 67 h 222"/>
              <a:gd name="T110" fmla="*/ 69 w 220"/>
              <a:gd name="T111" fmla="*/ 76 h 222"/>
              <a:gd name="T112" fmla="*/ 55 w 220"/>
              <a:gd name="T113" fmla="*/ 77 h 222"/>
              <a:gd name="T114" fmla="*/ 21 w 220"/>
              <a:gd name="T115" fmla="*/ 67 h 222"/>
              <a:gd name="T116" fmla="*/ 13 w 220"/>
              <a:gd name="T117" fmla="*/ 66 h 222"/>
              <a:gd name="T118" fmla="*/ 4 w 220"/>
              <a:gd name="T119" fmla="*/ 73 h 222"/>
              <a:gd name="T120" fmla="*/ 11 w 220"/>
              <a:gd name="T121" fmla="*/ 98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20" h="222">
                <a:moveTo>
                  <a:pt x="11" y="98"/>
                </a:moveTo>
                <a:cubicBezTo>
                  <a:pt x="14" y="99"/>
                  <a:pt x="18" y="101"/>
                  <a:pt x="19" y="104"/>
                </a:cubicBezTo>
                <a:cubicBezTo>
                  <a:pt x="21" y="109"/>
                  <a:pt x="25" y="109"/>
                  <a:pt x="30" y="110"/>
                </a:cubicBezTo>
                <a:cubicBezTo>
                  <a:pt x="32" y="111"/>
                  <a:pt x="35" y="111"/>
                  <a:pt x="37" y="112"/>
                </a:cubicBezTo>
                <a:cubicBezTo>
                  <a:pt x="38" y="113"/>
                  <a:pt x="39" y="114"/>
                  <a:pt x="40" y="115"/>
                </a:cubicBezTo>
                <a:cubicBezTo>
                  <a:pt x="45" y="122"/>
                  <a:pt x="48" y="130"/>
                  <a:pt x="57" y="132"/>
                </a:cubicBezTo>
                <a:cubicBezTo>
                  <a:pt x="59" y="133"/>
                  <a:pt x="61" y="134"/>
                  <a:pt x="62" y="136"/>
                </a:cubicBezTo>
                <a:cubicBezTo>
                  <a:pt x="68" y="150"/>
                  <a:pt x="79" y="157"/>
                  <a:pt x="94" y="159"/>
                </a:cubicBezTo>
                <a:cubicBezTo>
                  <a:pt x="100" y="160"/>
                  <a:pt x="101" y="163"/>
                  <a:pt x="99" y="168"/>
                </a:cubicBezTo>
                <a:cubicBezTo>
                  <a:pt x="98" y="169"/>
                  <a:pt x="97" y="171"/>
                  <a:pt x="97" y="173"/>
                </a:cubicBezTo>
                <a:cubicBezTo>
                  <a:pt x="97" y="179"/>
                  <a:pt x="98" y="186"/>
                  <a:pt x="98" y="192"/>
                </a:cubicBezTo>
                <a:cubicBezTo>
                  <a:pt x="98" y="199"/>
                  <a:pt x="96" y="205"/>
                  <a:pt x="89" y="208"/>
                </a:cubicBezTo>
                <a:cubicBezTo>
                  <a:pt x="87" y="209"/>
                  <a:pt x="86" y="210"/>
                  <a:pt x="85" y="211"/>
                </a:cubicBezTo>
                <a:cubicBezTo>
                  <a:pt x="85" y="212"/>
                  <a:pt x="86" y="212"/>
                  <a:pt x="86" y="213"/>
                </a:cubicBezTo>
                <a:cubicBezTo>
                  <a:pt x="89" y="212"/>
                  <a:pt x="93" y="211"/>
                  <a:pt x="95" y="211"/>
                </a:cubicBezTo>
                <a:cubicBezTo>
                  <a:pt x="104" y="214"/>
                  <a:pt x="112" y="218"/>
                  <a:pt x="121" y="221"/>
                </a:cubicBezTo>
                <a:cubicBezTo>
                  <a:pt x="121" y="221"/>
                  <a:pt x="121" y="221"/>
                  <a:pt x="121" y="221"/>
                </a:cubicBezTo>
                <a:cubicBezTo>
                  <a:pt x="121" y="221"/>
                  <a:pt x="122" y="222"/>
                  <a:pt x="123" y="222"/>
                </a:cubicBezTo>
                <a:cubicBezTo>
                  <a:pt x="124" y="215"/>
                  <a:pt x="116" y="216"/>
                  <a:pt x="114" y="213"/>
                </a:cubicBezTo>
                <a:cubicBezTo>
                  <a:pt x="120" y="212"/>
                  <a:pt x="126" y="213"/>
                  <a:pt x="131" y="207"/>
                </a:cubicBezTo>
                <a:cubicBezTo>
                  <a:pt x="124" y="207"/>
                  <a:pt x="118" y="207"/>
                  <a:pt x="113" y="208"/>
                </a:cubicBezTo>
                <a:cubicBezTo>
                  <a:pt x="108" y="208"/>
                  <a:pt x="107" y="206"/>
                  <a:pt x="107" y="202"/>
                </a:cubicBezTo>
                <a:cubicBezTo>
                  <a:pt x="107" y="196"/>
                  <a:pt x="107" y="191"/>
                  <a:pt x="107" y="185"/>
                </a:cubicBezTo>
                <a:cubicBezTo>
                  <a:pt x="106" y="175"/>
                  <a:pt x="113" y="168"/>
                  <a:pt x="119" y="161"/>
                </a:cubicBezTo>
                <a:cubicBezTo>
                  <a:pt x="120" y="162"/>
                  <a:pt x="121" y="162"/>
                  <a:pt x="121" y="163"/>
                </a:cubicBezTo>
                <a:cubicBezTo>
                  <a:pt x="124" y="169"/>
                  <a:pt x="128" y="175"/>
                  <a:pt x="131" y="182"/>
                </a:cubicBezTo>
                <a:cubicBezTo>
                  <a:pt x="134" y="186"/>
                  <a:pt x="137" y="190"/>
                  <a:pt x="139" y="195"/>
                </a:cubicBezTo>
                <a:cubicBezTo>
                  <a:pt x="142" y="200"/>
                  <a:pt x="141" y="202"/>
                  <a:pt x="135" y="204"/>
                </a:cubicBezTo>
                <a:cubicBezTo>
                  <a:pt x="134" y="205"/>
                  <a:pt x="132" y="207"/>
                  <a:pt x="130" y="210"/>
                </a:cubicBezTo>
                <a:cubicBezTo>
                  <a:pt x="137" y="209"/>
                  <a:pt x="142" y="207"/>
                  <a:pt x="146" y="208"/>
                </a:cubicBezTo>
                <a:cubicBezTo>
                  <a:pt x="151" y="210"/>
                  <a:pt x="155" y="215"/>
                  <a:pt x="159" y="218"/>
                </a:cubicBezTo>
                <a:cubicBezTo>
                  <a:pt x="159" y="218"/>
                  <a:pt x="159" y="218"/>
                  <a:pt x="160" y="218"/>
                </a:cubicBezTo>
                <a:cubicBezTo>
                  <a:pt x="160" y="215"/>
                  <a:pt x="159" y="213"/>
                  <a:pt x="159" y="210"/>
                </a:cubicBezTo>
                <a:cubicBezTo>
                  <a:pt x="167" y="212"/>
                  <a:pt x="174" y="214"/>
                  <a:pt x="182" y="217"/>
                </a:cubicBezTo>
                <a:cubicBezTo>
                  <a:pt x="181" y="215"/>
                  <a:pt x="181" y="214"/>
                  <a:pt x="180" y="213"/>
                </a:cubicBezTo>
                <a:cubicBezTo>
                  <a:pt x="174" y="208"/>
                  <a:pt x="166" y="206"/>
                  <a:pt x="158" y="203"/>
                </a:cubicBezTo>
                <a:cubicBezTo>
                  <a:pt x="157" y="203"/>
                  <a:pt x="155" y="203"/>
                  <a:pt x="154" y="202"/>
                </a:cubicBezTo>
                <a:cubicBezTo>
                  <a:pt x="145" y="189"/>
                  <a:pt x="134" y="177"/>
                  <a:pt x="138" y="159"/>
                </a:cubicBezTo>
                <a:cubicBezTo>
                  <a:pt x="141" y="149"/>
                  <a:pt x="143" y="139"/>
                  <a:pt x="154" y="133"/>
                </a:cubicBezTo>
                <a:cubicBezTo>
                  <a:pt x="168" y="124"/>
                  <a:pt x="179" y="112"/>
                  <a:pt x="183" y="96"/>
                </a:cubicBezTo>
                <a:cubicBezTo>
                  <a:pt x="185" y="88"/>
                  <a:pt x="186" y="79"/>
                  <a:pt x="192" y="72"/>
                </a:cubicBezTo>
                <a:cubicBezTo>
                  <a:pt x="194" y="70"/>
                  <a:pt x="195" y="66"/>
                  <a:pt x="195" y="62"/>
                </a:cubicBezTo>
                <a:cubicBezTo>
                  <a:pt x="195" y="56"/>
                  <a:pt x="193" y="50"/>
                  <a:pt x="193" y="44"/>
                </a:cubicBezTo>
                <a:cubicBezTo>
                  <a:pt x="192" y="40"/>
                  <a:pt x="192" y="36"/>
                  <a:pt x="191" y="32"/>
                </a:cubicBezTo>
                <a:cubicBezTo>
                  <a:pt x="196" y="31"/>
                  <a:pt x="200" y="32"/>
                  <a:pt x="203" y="30"/>
                </a:cubicBezTo>
                <a:cubicBezTo>
                  <a:pt x="206" y="27"/>
                  <a:pt x="209" y="27"/>
                  <a:pt x="212" y="29"/>
                </a:cubicBezTo>
                <a:cubicBezTo>
                  <a:pt x="215" y="30"/>
                  <a:pt x="217" y="31"/>
                  <a:pt x="220" y="32"/>
                </a:cubicBezTo>
                <a:cubicBezTo>
                  <a:pt x="219" y="29"/>
                  <a:pt x="219" y="26"/>
                  <a:pt x="218" y="24"/>
                </a:cubicBezTo>
                <a:cubicBezTo>
                  <a:pt x="217" y="22"/>
                  <a:pt x="214" y="20"/>
                  <a:pt x="214" y="19"/>
                </a:cubicBezTo>
                <a:cubicBezTo>
                  <a:pt x="214" y="12"/>
                  <a:pt x="210" y="9"/>
                  <a:pt x="205" y="6"/>
                </a:cubicBezTo>
                <a:cubicBezTo>
                  <a:pt x="192" y="0"/>
                  <a:pt x="171" y="5"/>
                  <a:pt x="165" y="17"/>
                </a:cubicBezTo>
                <a:cubicBezTo>
                  <a:pt x="161" y="26"/>
                  <a:pt x="159" y="35"/>
                  <a:pt x="157" y="44"/>
                </a:cubicBezTo>
                <a:cubicBezTo>
                  <a:pt x="156" y="48"/>
                  <a:pt x="155" y="50"/>
                  <a:pt x="150" y="50"/>
                </a:cubicBezTo>
                <a:cubicBezTo>
                  <a:pt x="137" y="52"/>
                  <a:pt x="124" y="55"/>
                  <a:pt x="112" y="63"/>
                </a:cubicBezTo>
                <a:cubicBezTo>
                  <a:pt x="110" y="65"/>
                  <a:pt x="106" y="66"/>
                  <a:pt x="102" y="67"/>
                </a:cubicBezTo>
                <a:cubicBezTo>
                  <a:pt x="91" y="70"/>
                  <a:pt x="80" y="72"/>
                  <a:pt x="69" y="76"/>
                </a:cubicBezTo>
                <a:cubicBezTo>
                  <a:pt x="64" y="77"/>
                  <a:pt x="59" y="78"/>
                  <a:pt x="55" y="77"/>
                </a:cubicBezTo>
                <a:cubicBezTo>
                  <a:pt x="43" y="74"/>
                  <a:pt x="32" y="70"/>
                  <a:pt x="21" y="67"/>
                </a:cubicBezTo>
                <a:cubicBezTo>
                  <a:pt x="18" y="66"/>
                  <a:pt x="15" y="65"/>
                  <a:pt x="13" y="66"/>
                </a:cubicBezTo>
                <a:cubicBezTo>
                  <a:pt x="10" y="68"/>
                  <a:pt x="6" y="70"/>
                  <a:pt x="4" y="73"/>
                </a:cubicBezTo>
                <a:cubicBezTo>
                  <a:pt x="0" y="79"/>
                  <a:pt x="3" y="95"/>
                  <a:pt x="11" y="98"/>
                </a:cubicBezTo>
                <a:close/>
              </a:path>
            </a:pathLst>
          </a:custGeom>
          <a:solidFill>
            <a:srgbClr val="9360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8"/>
          <p:cNvSpPr>
            <a:spLocks/>
          </p:cNvSpPr>
          <p:nvPr/>
        </p:nvSpPr>
        <p:spPr bwMode="auto">
          <a:xfrm>
            <a:off x="824489" y="1836339"/>
            <a:ext cx="1396193" cy="2014922"/>
          </a:xfrm>
          <a:custGeom>
            <a:avLst/>
            <a:gdLst>
              <a:gd name="T0" fmla="*/ 171 w 182"/>
              <a:gd name="T1" fmla="*/ 58 h 260"/>
              <a:gd name="T2" fmla="*/ 171 w 182"/>
              <a:gd name="T3" fmla="*/ 41 h 260"/>
              <a:gd name="T4" fmla="*/ 176 w 182"/>
              <a:gd name="T5" fmla="*/ 35 h 260"/>
              <a:gd name="T6" fmla="*/ 172 w 182"/>
              <a:gd name="T7" fmla="*/ 13 h 260"/>
              <a:gd name="T8" fmla="*/ 172 w 182"/>
              <a:gd name="T9" fmla="*/ 5 h 260"/>
              <a:gd name="T10" fmla="*/ 170 w 182"/>
              <a:gd name="T11" fmla="*/ 1 h 260"/>
              <a:gd name="T12" fmla="*/ 162 w 182"/>
              <a:gd name="T13" fmla="*/ 12 h 260"/>
              <a:gd name="T14" fmla="*/ 157 w 182"/>
              <a:gd name="T15" fmla="*/ 0 h 260"/>
              <a:gd name="T16" fmla="*/ 149 w 182"/>
              <a:gd name="T17" fmla="*/ 1 h 260"/>
              <a:gd name="T18" fmla="*/ 149 w 182"/>
              <a:gd name="T19" fmla="*/ 15 h 260"/>
              <a:gd name="T20" fmla="*/ 113 w 182"/>
              <a:gd name="T21" fmla="*/ 60 h 260"/>
              <a:gd name="T22" fmla="*/ 89 w 182"/>
              <a:gd name="T23" fmla="*/ 85 h 260"/>
              <a:gd name="T24" fmla="*/ 89 w 182"/>
              <a:gd name="T25" fmla="*/ 79 h 260"/>
              <a:gd name="T26" fmla="*/ 78 w 182"/>
              <a:gd name="T27" fmla="*/ 25 h 260"/>
              <a:gd name="T28" fmla="*/ 44 w 182"/>
              <a:gd name="T29" fmla="*/ 14 h 260"/>
              <a:gd name="T30" fmla="*/ 37 w 182"/>
              <a:gd name="T31" fmla="*/ 31 h 260"/>
              <a:gd name="T32" fmla="*/ 22 w 182"/>
              <a:gd name="T33" fmla="*/ 49 h 260"/>
              <a:gd name="T34" fmla="*/ 9 w 182"/>
              <a:gd name="T35" fmla="*/ 61 h 260"/>
              <a:gd name="T36" fmla="*/ 1 w 182"/>
              <a:gd name="T37" fmla="*/ 78 h 260"/>
              <a:gd name="T38" fmla="*/ 19 w 182"/>
              <a:gd name="T39" fmla="*/ 97 h 260"/>
              <a:gd name="T40" fmla="*/ 24 w 182"/>
              <a:gd name="T41" fmla="*/ 139 h 260"/>
              <a:gd name="T42" fmla="*/ 36 w 182"/>
              <a:gd name="T43" fmla="*/ 155 h 260"/>
              <a:gd name="T44" fmla="*/ 35 w 182"/>
              <a:gd name="T45" fmla="*/ 138 h 260"/>
              <a:gd name="T46" fmla="*/ 40 w 182"/>
              <a:gd name="T47" fmla="*/ 157 h 260"/>
              <a:gd name="T48" fmla="*/ 44 w 182"/>
              <a:gd name="T49" fmla="*/ 168 h 260"/>
              <a:gd name="T50" fmla="*/ 61 w 182"/>
              <a:gd name="T51" fmla="*/ 202 h 260"/>
              <a:gd name="T52" fmla="*/ 52 w 182"/>
              <a:gd name="T53" fmla="*/ 212 h 260"/>
              <a:gd name="T54" fmla="*/ 46 w 182"/>
              <a:gd name="T55" fmla="*/ 231 h 260"/>
              <a:gd name="T56" fmla="*/ 54 w 182"/>
              <a:gd name="T57" fmla="*/ 229 h 260"/>
              <a:gd name="T58" fmla="*/ 57 w 182"/>
              <a:gd name="T59" fmla="*/ 240 h 260"/>
              <a:gd name="T60" fmla="*/ 86 w 182"/>
              <a:gd name="T61" fmla="*/ 250 h 260"/>
              <a:gd name="T62" fmla="*/ 74 w 182"/>
              <a:gd name="T63" fmla="*/ 236 h 260"/>
              <a:gd name="T64" fmla="*/ 85 w 182"/>
              <a:gd name="T65" fmla="*/ 237 h 260"/>
              <a:gd name="T66" fmla="*/ 71 w 182"/>
              <a:gd name="T67" fmla="*/ 231 h 260"/>
              <a:gd name="T68" fmla="*/ 70 w 182"/>
              <a:gd name="T69" fmla="*/ 206 h 260"/>
              <a:gd name="T70" fmla="*/ 103 w 182"/>
              <a:gd name="T71" fmla="*/ 206 h 260"/>
              <a:gd name="T72" fmla="*/ 100 w 182"/>
              <a:gd name="T73" fmla="*/ 236 h 260"/>
              <a:gd name="T74" fmla="*/ 98 w 182"/>
              <a:gd name="T75" fmla="*/ 254 h 260"/>
              <a:gd name="T76" fmla="*/ 98 w 182"/>
              <a:gd name="T77" fmla="*/ 255 h 260"/>
              <a:gd name="T78" fmla="*/ 106 w 182"/>
              <a:gd name="T79" fmla="*/ 256 h 260"/>
              <a:gd name="T80" fmla="*/ 115 w 182"/>
              <a:gd name="T81" fmla="*/ 255 h 260"/>
              <a:gd name="T82" fmla="*/ 142 w 182"/>
              <a:gd name="T83" fmla="*/ 260 h 260"/>
              <a:gd name="T84" fmla="*/ 126 w 182"/>
              <a:gd name="T85" fmla="*/ 251 h 260"/>
              <a:gd name="T86" fmla="*/ 137 w 182"/>
              <a:gd name="T87" fmla="*/ 248 h 260"/>
              <a:gd name="T88" fmla="*/ 115 w 182"/>
              <a:gd name="T89" fmla="*/ 239 h 260"/>
              <a:gd name="T90" fmla="*/ 125 w 182"/>
              <a:gd name="T91" fmla="*/ 208 h 260"/>
              <a:gd name="T92" fmla="*/ 168 w 182"/>
              <a:gd name="T93" fmla="*/ 166 h 260"/>
              <a:gd name="T94" fmla="*/ 169 w 182"/>
              <a:gd name="T95" fmla="*/ 76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82" h="260">
                <a:moveTo>
                  <a:pt x="169" y="76"/>
                </a:moveTo>
                <a:cubicBezTo>
                  <a:pt x="167" y="70"/>
                  <a:pt x="166" y="64"/>
                  <a:pt x="171" y="58"/>
                </a:cubicBezTo>
                <a:cubicBezTo>
                  <a:pt x="172" y="55"/>
                  <a:pt x="172" y="51"/>
                  <a:pt x="172" y="48"/>
                </a:cubicBezTo>
                <a:cubicBezTo>
                  <a:pt x="172" y="46"/>
                  <a:pt x="171" y="44"/>
                  <a:pt x="171" y="41"/>
                </a:cubicBezTo>
                <a:cubicBezTo>
                  <a:pt x="174" y="42"/>
                  <a:pt x="177" y="42"/>
                  <a:pt x="181" y="43"/>
                </a:cubicBezTo>
                <a:cubicBezTo>
                  <a:pt x="179" y="40"/>
                  <a:pt x="178" y="37"/>
                  <a:pt x="176" y="35"/>
                </a:cubicBezTo>
                <a:cubicBezTo>
                  <a:pt x="181" y="28"/>
                  <a:pt x="181" y="20"/>
                  <a:pt x="175" y="11"/>
                </a:cubicBezTo>
                <a:cubicBezTo>
                  <a:pt x="174" y="12"/>
                  <a:pt x="173" y="12"/>
                  <a:pt x="172" y="13"/>
                </a:cubicBezTo>
                <a:cubicBezTo>
                  <a:pt x="172" y="10"/>
                  <a:pt x="173" y="8"/>
                  <a:pt x="173" y="5"/>
                </a:cubicBezTo>
                <a:cubicBezTo>
                  <a:pt x="173" y="5"/>
                  <a:pt x="172" y="5"/>
                  <a:pt x="172" y="5"/>
                </a:cubicBezTo>
                <a:cubicBezTo>
                  <a:pt x="171" y="7"/>
                  <a:pt x="169" y="8"/>
                  <a:pt x="167" y="11"/>
                </a:cubicBezTo>
                <a:cubicBezTo>
                  <a:pt x="168" y="7"/>
                  <a:pt x="169" y="4"/>
                  <a:pt x="170" y="1"/>
                </a:cubicBezTo>
                <a:cubicBezTo>
                  <a:pt x="169" y="1"/>
                  <a:pt x="169" y="0"/>
                  <a:pt x="168" y="0"/>
                </a:cubicBezTo>
                <a:cubicBezTo>
                  <a:pt x="166" y="4"/>
                  <a:pt x="164" y="7"/>
                  <a:pt x="162" y="12"/>
                </a:cubicBezTo>
                <a:cubicBezTo>
                  <a:pt x="160" y="7"/>
                  <a:pt x="159" y="3"/>
                  <a:pt x="158" y="0"/>
                </a:cubicBezTo>
                <a:cubicBezTo>
                  <a:pt x="158" y="0"/>
                  <a:pt x="157" y="0"/>
                  <a:pt x="157" y="0"/>
                </a:cubicBezTo>
                <a:cubicBezTo>
                  <a:pt x="156" y="2"/>
                  <a:pt x="155" y="4"/>
                  <a:pt x="154" y="7"/>
                </a:cubicBezTo>
                <a:cubicBezTo>
                  <a:pt x="153" y="4"/>
                  <a:pt x="151" y="2"/>
                  <a:pt x="149" y="1"/>
                </a:cubicBezTo>
                <a:cubicBezTo>
                  <a:pt x="149" y="1"/>
                  <a:pt x="148" y="1"/>
                  <a:pt x="148" y="1"/>
                </a:cubicBezTo>
                <a:cubicBezTo>
                  <a:pt x="148" y="6"/>
                  <a:pt x="148" y="11"/>
                  <a:pt x="149" y="15"/>
                </a:cubicBezTo>
                <a:cubicBezTo>
                  <a:pt x="145" y="17"/>
                  <a:pt x="139" y="19"/>
                  <a:pt x="137" y="23"/>
                </a:cubicBezTo>
                <a:cubicBezTo>
                  <a:pt x="128" y="35"/>
                  <a:pt x="121" y="47"/>
                  <a:pt x="113" y="60"/>
                </a:cubicBezTo>
                <a:cubicBezTo>
                  <a:pt x="110" y="67"/>
                  <a:pt x="107" y="74"/>
                  <a:pt x="103" y="81"/>
                </a:cubicBezTo>
                <a:cubicBezTo>
                  <a:pt x="98" y="90"/>
                  <a:pt x="98" y="90"/>
                  <a:pt x="89" y="85"/>
                </a:cubicBezTo>
                <a:cubicBezTo>
                  <a:pt x="88" y="85"/>
                  <a:pt x="88" y="84"/>
                  <a:pt x="88" y="84"/>
                </a:cubicBezTo>
                <a:cubicBezTo>
                  <a:pt x="88" y="82"/>
                  <a:pt x="89" y="80"/>
                  <a:pt x="89" y="79"/>
                </a:cubicBezTo>
                <a:cubicBezTo>
                  <a:pt x="89" y="71"/>
                  <a:pt x="90" y="63"/>
                  <a:pt x="89" y="56"/>
                </a:cubicBezTo>
                <a:cubicBezTo>
                  <a:pt x="87" y="45"/>
                  <a:pt x="87" y="33"/>
                  <a:pt x="78" y="25"/>
                </a:cubicBezTo>
                <a:cubicBezTo>
                  <a:pt x="76" y="24"/>
                  <a:pt x="76" y="23"/>
                  <a:pt x="75" y="21"/>
                </a:cubicBezTo>
                <a:cubicBezTo>
                  <a:pt x="69" y="13"/>
                  <a:pt x="53" y="9"/>
                  <a:pt x="44" y="14"/>
                </a:cubicBezTo>
                <a:cubicBezTo>
                  <a:pt x="42" y="15"/>
                  <a:pt x="41" y="19"/>
                  <a:pt x="40" y="22"/>
                </a:cubicBezTo>
                <a:cubicBezTo>
                  <a:pt x="38" y="25"/>
                  <a:pt x="39" y="29"/>
                  <a:pt x="37" y="31"/>
                </a:cubicBezTo>
                <a:cubicBezTo>
                  <a:pt x="31" y="37"/>
                  <a:pt x="28" y="43"/>
                  <a:pt x="27" y="51"/>
                </a:cubicBezTo>
                <a:cubicBezTo>
                  <a:pt x="25" y="50"/>
                  <a:pt x="24" y="49"/>
                  <a:pt x="22" y="49"/>
                </a:cubicBezTo>
                <a:cubicBezTo>
                  <a:pt x="18" y="49"/>
                  <a:pt x="13" y="49"/>
                  <a:pt x="10" y="51"/>
                </a:cubicBezTo>
                <a:cubicBezTo>
                  <a:pt x="8" y="52"/>
                  <a:pt x="8" y="58"/>
                  <a:pt x="9" y="61"/>
                </a:cubicBezTo>
                <a:cubicBezTo>
                  <a:pt x="12" y="67"/>
                  <a:pt x="11" y="69"/>
                  <a:pt x="6" y="71"/>
                </a:cubicBezTo>
                <a:cubicBezTo>
                  <a:pt x="3" y="72"/>
                  <a:pt x="1" y="75"/>
                  <a:pt x="1" y="78"/>
                </a:cubicBezTo>
                <a:cubicBezTo>
                  <a:pt x="0" y="81"/>
                  <a:pt x="9" y="89"/>
                  <a:pt x="13" y="89"/>
                </a:cubicBezTo>
                <a:cubicBezTo>
                  <a:pt x="19" y="89"/>
                  <a:pt x="20" y="91"/>
                  <a:pt x="19" y="97"/>
                </a:cubicBezTo>
                <a:cubicBezTo>
                  <a:pt x="17" y="102"/>
                  <a:pt x="16" y="108"/>
                  <a:pt x="17" y="113"/>
                </a:cubicBezTo>
                <a:cubicBezTo>
                  <a:pt x="18" y="122"/>
                  <a:pt x="21" y="130"/>
                  <a:pt x="24" y="139"/>
                </a:cubicBezTo>
                <a:cubicBezTo>
                  <a:pt x="25" y="142"/>
                  <a:pt x="27" y="145"/>
                  <a:pt x="29" y="148"/>
                </a:cubicBezTo>
                <a:cubicBezTo>
                  <a:pt x="31" y="150"/>
                  <a:pt x="33" y="152"/>
                  <a:pt x="36" y="155"/>
                </a:cubicBezTo>
                <a:cubicBezTo>
                  <a:pt x="35" y="148"/>
                  <a:pt x="34" y="143"/>
                  <a:pt x="33" y="138"/>
                </a:cubicBezTo>
                <a:cubicBezTo>
                  <a:pt x="34" y="138"/>
                  <a:pt x="35" y="138"/>
                  <a:pt x="35" y="138"/>
                </a:cubicBezTo>
                <a:cubicBezTo>
                  <a:pt x="36" y="140"/>
                  <a:pt x="36" y="143"/>
                  <a:pt x="36" y="145"/>
                </a:cubicBezTo>
                <a:cubicBezTo>
                  <a:pt x="37" y="149"/>
                  <a:pt x="38" y="153"/>
                  <a:pt x="40" y="157"/>
                </a:cubicBezTo>
                <a:cubicBezTo>
                  <a:pt x="40" y="158"/>
                  <a:pt x="44" y="159"/>
                  <a:pt x="44" y="160"/>
                </a:cubicBezTo>
                <a:cubicBezTo>
                  <a:pt x="45" y="163"/>
                  <a:pt x="45" y="166"/>
                  <a:pt x="44" y="168"/>
                </a:cubicBezTo>
                <a:cubicBezTo>
                  <a:pt x="40" y="178"/>
                  <a:pt x="43" y="187"/>
                  <a:pt x="51" y="193"/>
                </a:cubicBezTo>
                <a:cubicBezTo>
                  <a:pt x="54" y="196"/>
                  <a:pt x="58" y="199"/>
                  <a:pt x="61" y="202"/>
                </a:cubicBezTo>
                <a:cubicBezTo>
                  <a:pt x="62" y="203"/>
                  <a:pt x="62" y="204"/>
                  <a:pt x="62" y="205"/>
                </a:cubicBezTo>
                <a:cubicBezTo>
                  <a:pt x="61" y="211"/>
                  <a:pt x="57" y="212"/>
                  <a:pt x="52" y="212"/>
                </a:cubicBezTo>
                <a:cubicBezTo>
                  <a:pt x="54" y="214"/>
                  <a:pt x="56" y="216"/>
                  <a:pt x="58" y="218"/>
                </a:cubicBezTo>
                <a:cubicBezTo>
                  <a:pt x="54" y="222"/>
                  <a:pt x="50" y="226"/>
                  <a:pt x="46" y="231"/>
                </a:cubicBezTo>
                <a:cubicBezTo>
                  <a:pt x="46" y="231"/>
                  <a:pt x="46" y="231"/>
                  <a:pt x="46" y="232"/>
                </a:cubicBezTo>
                <a:cubicBezTo>
                  <a:pt x="49" y="231"/>
                  <a:pt x="51" y="230"/>
                  <a:pt x="54" y="229"/>
                </a:cubicBezTo>
                <a:cubicBezTo>
                  <a:pt x="54" y="233"/>
                  <a:pt x="53" y="237"/>
                  <a:pt x="52" y="243"/>
                </a:cubicBezTo>
                <a:cubicBezTo>
                  <a:pt x="55" y="242"/>
                  <a:pt x="57" y="241"/>
                  <a:pt x="57" y="240"/>
                </a:cubicBezTo>
                <a:cubicBezTo>
                  <a:pt x="59" y="234"/>
                  <a:pt x="63" y="235"/>
                  <a:pt x="67" y="238"/>
                </a:cubicBezTo>
                <a:cubicBezTo>
                  <a:pt x="73" y="242"/>
                  <a:pt x="80" y="246"/>
                  <a:pt x="86" y="250"/>
                </a:cubicBezTo>
                <a:cubicBezTo>
                  <a:pt x="87" y="249"/>
                  <a:pt x="87" y="248"/>
                  <a:pt x="87" y="248"/>
                </a:cubicBezTo>
                <a:cubicBezTo>
                  <a:pt x="83" y="244"/>
                  <a:pt x="79" y="240"/>
                  <a:pt x="74" y="236"/>
                </a:cubicBezTo>
                <a:cubicBezTo>
                  <a:pt x="78" y="237"/>
                  <a:pt x="81" y="238"/>
                  <a:pt x="85" y="238"/>
                </a:cubicBezTo>
                <a:cubicBezTo>
                  <a:pt x="85" y="238"/>
                  <a:pt x="85" y="237"/>
                  <a:pt x="85" y="237"/>
                </a:cubicBezTo>
                <a:cubicBezTo>
                  <a:pt x="84" y="236"/>
                  <a:pt x="82" y="234"/>
                  <a:pt x="80" y="233"/>
                </a:cubicBezTo>
                <a:cubicBezTo>
                  <a:pt x="77" y="232"/>
                  <a:pt x="74" y="232"/>
                  <a:pt x="71" y="231"/>
                </a:cubicBezTo>
                <a:cubicBezTo>
                  <a:pt x="69" y="230"/>
                  <a:pt x="66" y="227"/>
                  <a:pt x="66" y="226"/>
                </a:cubicBezTo>
                <a:cubicBezTo>
                  <a:pt x="67" y="219"/>
                  <a:pt x="69" y="212"/>
                  <a:pt x="70" y="206"/>
                </a:cubicBezTo>
                <a:cubicBezTo>
                  <a:pt x="80" y="208"/>
                  <a:pt x="80" y="208"/>
                  <a:pt x="89" y="202"/>
                </a:cubicBezTo>
                <a:cubicBezTo>
                  <a:pt x="95" y="199"/>
                  <a:pt x="102" y="201"/>
                  <a:pt x="103" y="206"/>
                </a:cubicBezTo>
                <a:cubicBezTo>
                  <a:pt x="105" y="213"/>
                  <a:pt x="105" y="221"/>
                  <a:pt x="105" y="228"/>
                </a:cubicBezTo>
                <a:cubicBezTo>
                  <a:pt x="105" y="231"/>
                  <a:pt x="102" y="233"/>
                  <a:pt x="100" y="236"/>
                </a:cubicBezTo>
                <a:cubicBezTo>
                  <a:pt x="101" y="236"/>
                  <a:pt x="103" y="237"/>
                  <a:pt x="106" y="239"/>
                </a:cubicBezTo>
                <a:cubicBezTo>
                  <a:pt x="103" y="244"/>
                  <a:pt x="100" y="249"/>
                  <a:pt x="98" y="254"/>
                </a:cubicBezTo>
                <a:cubicBezTo>
                  <a:pt x="98" y="254"/>
                  <a:pt x="98" y="254"/>
                  <a:pt x="98" y="254"/>
                </a:cubicBezTo>
                <a:cubicBezTo>
                  <a:pt x="98" y="254"/>
                  <a:pt x="98" y="254"/>
                  <a:pt x="98" y="255"/>
                </a:cubicBezTo>
                <a:cubicBezTo>
                  <a:pt x="100" y="253"/>
                  <a:pt x="103" y="252"/>
                  <a:pt x="105" y="250"/>
                </a:cubicBezTo>
                <a:cubicBezTo>
                  <a:pt x="105" y="252"/>
                  <a:pt x="105" y="254"/>
                  <a:pt x="106" y="256"/>
                </a:cubicBezTo>
                <a:cubicBezTo>
                  <a:pt x="108" y="256"/>
                  <a:pt x="110" y="257"/>
                  <a:pt x="112" y="258"/>
                </a:cubicBezTo>
                <a:cubicBezTo>
                  <a:pt x="113" y="256"/>
                  <a:pt x="113" y="255"/>
                  <a:pt x="115" y="255"/>
                </a:cubicBezTo>
                <a:cubicBezTo>
                  <a:pt x="117" y="254"/>
                  <a:pt x="122" y="256"/>
                  <a:pt x="125" y="257"/>
                </a:cubicBezTo>
                <a:cubicBezTo>
                  <a:pt x="131" y="258"/>
                  <a:pt x="136" y="259"/>
                  <a:pt x="142" y="260"/>
                </a:cubicBezTo>
                <a:cubicBezTo>
                  <a:pt x="142" y="260"/>
                  <a:pt x="142" y="259"/>
                  <a:pt x="142" y="258"/>
                </a:cubicBezTo>
                <a:cubicBezTo>
                  <a:pt x="137" y="256"/>
                  <a:pt x="132" y="254"/>
                  <a:pt x="126" y="251"/>
                </a:cubicBezTo>
                <a:cubicBezTo>
                  <a:pt x="130" y="251"/>
                  <a:pt x="134" y="251"/>
                  <a:pt x="137" y="250"/>
                </a:cubicBezTo>
                <a:cubicBezTo>
                  <a:pt x="137" y="249"/>
                  <a:pt x="137" y="249"/>
                  <a:pt x="137" y="248"/>
                </a:cubicBezTo>
                <a:cubicBezTo>
                  <a:pt x="133" y="247"/>
                  <a:pt x="130" y="247"/>
                  <a:pt x="126" y="247"/>
                </a:cubicBezTo>
                <a:cubicBezTo>
                  <a:pt x="119" y="247"/>
                  <a:pt x="116" y="246"/>
                  <a:pt x="115" y="239"/>
                </a:cubicBezTo>
                <a:cubicBezTo>
                  <a:pt x="115" y="234"/>
                  <a:pt x="114" y="229"/>
                  <a:pt x="114" y="224"/>
                </a:cubicBezTo>
                <a:cubicBezTo>
                  <a:pt x="114" y="214"/>
                  <a:pt x="116" y="212"/>
                  <a:pt x="125" y="208"/>
                </a:cubicBezTo>
                <a:cubicBezTo>
                  <a:pt x="141" y="200"/>
                  <a:pt x="156" y="191"/>
                  <a:pt x="164" y="174"/>
                </a:cubicBezTo>
                <a:cubicBezTo>
                  <a:pt x="165" y="171"/>
                  <a:pt x="166" y="168"/>
                  <a:pt x="168" y="166"/>
                </a:cubicBezTo>
                <a:cubicBezTo>
                  <a:pt x="180" y="151"/>
                  <a:pt x="182" y="133"/>
                  <a:pt x="178" y="115"/>
                </a:cubicBezTo>
                <a:cubicBezTo>
                  <a:pt x="176" y="102"/>
                  <a:pt x="172" y="89"/>
                  <a:pt x="169" y="76"/>
                </a:cubicBezTo>
                <a:close/>
              </a:path>
            </a:pathLst>
          </a:custGeom>
          <a:solidFill>
            <a:srgbClr val="9360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5934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EEDD89AC-EB38-4111-A934-69BCE4C45B13}"/>
              </a:ext>
            </a:extLst>
          </p:cNvPr>
          <p:cNvGrpSpPr/>
          <p:nvPr/>
        </p:nvGrpSpPr>
        <p:grpSpPr>
          <a:xfrm>
            <a:off x="1270431" y="2613571"/>
            <a:ext cx="5834661" cy="3896381"/>
            <a:chOff x="2153463" y="1916832"/>
            <a:chExt cx="7911017" cy="382821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D4A3AD9-DC89-4E64-B06C-7F0EFF53FD69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646322C-2D70-4F72-8728-6A3ABC2E5D6E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3224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6" name="Title 3">
            <a:extLst>
              <a:ext uri="{FF2B5EF4-FFF2-40B4-BE49-F238E27FC236}">
                <a16:creationId xmlns:a16="http://schemas.microsoft.com/office/drawing/2014/main" id="{E53C8487-3453-4D10-8FD5-EEB5430BAEDB}"/>
              </a:ext>
            </a:extLst>
          </p:cNvPr>
          <p:cNvSpPr txBox="1">
            <a:spLocks/>
          </p:cNvSpPr>
          <p:nvPr/>
        </p:nvSpPr>
        <p:spPr>
          <a:xfrm>
            <a:off x="1270431" y="1029395"/>
            <a:ext cx="2299245" cy="158417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Column</a:t>
            </a:r>
          </a:p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12" name="Lágrima 11"/>
          <p:cNvSpPr/>
          <p:nvPr/>
        </p:nvSpPr>
        <p:spPr>
          <a:xfrm rot="5400000">
            <a:off x="8544909" y="3228426"/>
            <a:ext cx="3489434" cy="3489434"/>
          </a:xfrm>
          <a:prstGeom prst="teardrop">
            <a:avLst/>
          </a:prstGeom>
          <a:solidFill>
            <a:srgbClr val="3D6E2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8892" y="3930725"/>
            <a:ext cx="2258931" cy="257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8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7056C3D5-0CF1-44AC-9DB8-0FDAFE795A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5706319"/>
              </p:ext>
            </p:extLst>
          </p:nvPr>
        </p:nvGraphicFramePr>
        <p:xfrm>
          <a:off x="885246" y="1702502"/>
          <a:ext cx="5284966" cy="3528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0FD23AB1-C53B-45D6-8992-71C81660C761}"/>
              </a:ext>
            </a:extLst>
          </p:cNvPr>
          <p:cNvSpPr txBox="1"/>
          <p:nvPr/>
        </p:nvSpPr>
        <p:spPr>
          <a:xfrm>
            <a:off x="6816080" y="1954925"/>
            <a:ext cx="4247187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$345,400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28C394F-AF6E-4B5A-B003-21F62CEAAF63}"/>
              </a:ext>
            </a:extLst>
          </p:cNvPr>
          <p:cNvGrpSpPr/>
          <p:nvPr/>
        </p:nvGrpSpPr>
        <p:grpSpPr>
          <a:xfrm>
            <a:off x="6482292" y="1954925"/>
            <a:ext cx="2514956" cy="1866779"/>
            <a:chOff x="5292080" y="2489364"/>
            <a:chExt cx="3168352" cy="186677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F0C6C79-116C-4613-A7E7-DA3D2C0C73F4}"/>
                </a:ext>
              </a:extLst>
            </p:cNvPr>
            <p:cNvSpPr txBox="1"/>
            <p:nvPr/>
          </p:nvSpPr>
          <p:spPr>
            <a:xfrm>
              <a:off x="5292080" y="2786483"/>
              <a:ext cx="31683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You can simply impress your audience and add a unique zing and appeal to your Reports.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32FC847-E92A-436E-A622-54F1C811DB2D}"/>
                </a:ext>
              </a:extLst>
            </p:cNvPr>
            <p:cNvSpPr txBox="1"/>
            <p:nvPr/>
          </p:nvSpPr>
          <p:spPr>
            <a:xfrm>
              <a:off x="5292080" y="2489364"/>
              <a:ext cx="3168352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369A0E6-12EA-48CB-A40C-B2553F1AE4FA}"/>
              </a:ext>
            </a:extLst>
          </p:cNvPr>
          <p:cNvGrpSpPr/>
          <p:nvPr/>
        </p:nvGrpSpPr>
        <p:grpSpPr>
          <a:xfrm>
            <a:off x="4004338" y="5474458"/>
            <a:ext cx="4291764" cy="830997"/>
            <a:chOff x="2125846" y="4366543"/>
            <a:chExt cx="4291764" cy="83099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CF9254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solidFill>
                    <a:srgbClr val="CF9254"/>
                  </a:solidFill>
                  <a:cs typeface="Arial" pitchFamily="34" charset="0"/>
                </a:rPr>
                <a:t>your </a:t>
              </a:r>
              <a:r>
                <a:rPr lang="en-US" altLang="ko-KR" sz="1200" dirty="0">
                  <a:solidFill>
                    <a:srgbClr val="CF9254"/>
                  </a:solidFill>
                  <a:cs typeface="Arial" pitchFamily="34" charset="0"/>
                </a:rPr>
                <a:t>Presentations.</a:t>
              </a:r>
              <a:r>
                <a:rPr lang="en-US" altLang="ko-KR" sz="1200" dirty="0">
                  <a:solidFill>
                    <a:srgbClr val="CF9254"/>
                  </a:solidFill>
                </a:rPr>
                <a:t> </a:t>
              </a:r>
              <a:endParaRPr lang="ko-KR" altLang="en-US" sz="1200" dirty="0">
                <a:solidFill>
                  <a:srgbClr val="CF9254"/>
                </a:solidFill>
                <a:cs typeface="Arial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rgbClr val="CF9254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rgbClr val="CF9254"/>
                </a:solidFill>
                <a:cs typeface="Arial" pitchFamily="34" charset="0"/>
              </a:endParaRPr>
            </a:p>
          </p:txBody>
        </p:sp>
      </p:grpSp>
      <p:sp>
        <p:nvSpPr>
          <p:cNvPr id="45" name="Rectangle 7">
            <a:extLst>
              <a:ext uri="{FF2B5EF4-FFF2-40B4-BE49-F238E27FC236}">
                <a16:creationId xmlns:a16="http://schemas.microsoft.com/office/drawing/2014/main" id="{EC8EC2F4-783E-4F47-B528-D27CDBAB7662}"/>
              </a:ext>
            </a:extLst>
          </p:cNvPr>
          <p:cNvSpPr/>
          <p:nvPr/>
        </p:nvSpPr>
        <p:spPr>
          <a:xfrm>
            <a:off x="4126755" y="5664219"/>
            <a:ext cx="260529" cy="26052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CF9254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248" y="3735969"/>
            <a:ext cx="3150000" cy="307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7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384" y="1897192"/>
            <a:ext cx="3784238" cy="372775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8B354F32-36AC-4861-A83F-C4C4EC3288C7}"/>
              </a:ext>
            </a:extLst>
          </p:cNvPr>
          <p:cNvSpPr/>
          <p:nvPr/>
        </p:nvSpPr>
        <p:spPr>
          <a:xfrm>
            <a:off x="10698551" y="4748694"/>
            <a:ext cx="547019" cy="547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FEA7201E-DFAB-4288-B2F5-98AE78CF016F}"/>
              </a:ext>
            </a:extLst>
          </p:cNvPr>
          <p:cNvGrpSpPr/>
          <p:nvPr/>
        </p:nvGrpSpPr>
        <p:grpSpPr>
          <a:xfrm>
            <a:off x="7205871" y="4755189"/>
            <a:ext cx="3492680" cy="1107996"/>
            <a:chOff x="5022053" y="5162692"/>
            <a:chExt cx="5676497" cy="1107996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D89BCB5-82E4-45BD-B9FB-7BD11483AC53}"/>
                </a:ext>
              </a:extLst>
            </p:cNvPr>
            <p:cNvSpPr txBox="1"/>
            <p:nvPr/>
          </p:nvSpPr>
          <p:spPr>
            <a:xfrm>
              <a:off x="5022053" y="5439691"/>
              <a:ext cx="5545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42D339B-AB60-4F47-AD6B-2DA1BCDEFE2B}"/>
                </a:ext>
              </a:extLst>
            </p:cNvPr>
            <p:cNvSpPr txBox="1"/>
            <p:nvPr/>
          </p:nvSpPr>
          <p:spPr>
            <a:xfrm>
              <a:off x="6709066" y="5162692"/>
              <a:ext cx="3856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AAA252A3-A50D-4C04-9298-1C9169D8548F}"/>
                </a:ext>
              </a:extLst>
            </p:cNvPr>
            <p:cNvCxnSpPr>
              <a:cxnSpLocks/>
              <a:endCxn id="96" idx="2"/>
            </p:cNvCxnSpPr>
            <p:nvPr/>
          </p:nvCxnSpPr>
          <p:spPr>
            <a:xfrm>
              <a:off x="5120925" y="5426215"/>
              <a:ext cx="5577625" cy="3492"/>
            </a:xfrm>
            <a:prstGeom prst="line">
              <a:avLst/>
            </a:prstGeom>
            <a:ln>
              <a:solidFill>
                <a:schemeClr val="accent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Parallelogram 30">
            <a:extLst>
              <a:ext uri="{FF2B5EF4-FFF2-40B4-BE49-F238E27FC236}">
                <a16:creationId xmlns:a16="http://schemas.microsoft.com/office/drawing/2014/main" id="{602E8A8F-D788-449C-BE9D-F4658C7CF24F}"/>
              </a:ext>
            </a:extLst>
          </p:cNvPr>
          <p:cNvSpPr/>
          <p:nvPr/>
        </p:nvSpPr>
        <p:spPr>
          <a:xfrm flipH="1">
            <a:off x="10845782" y="4880003"/>
            <a:ext cx="276735" cy="27742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6C8FF921-B2B4-424D-8C22-0AE46AD0B319}"/>
              </a:ext>
            </a:extLst>
          </p:cNvPr>
          <p:cNvSpPr/>
          <p:nvPr/>
        </p:nvSpPr>
        <p:spPr>
          <a:xfrm>
            <a:off x="10698551" y="2886863"/>
            <a:ext cx="547019" cy="547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E923B08-B761-44A0-A28F-BCC14452D318}"/>
              </a:ext>
            </a:extLst>
          </p:cNvPr>
          <p:cNvGrpSpPr/>
          <p:nvPr/>
        </p:nvGrpSpPr>
        <p:grpSpPr>
          <a:xfrm>
            <a:off x="8202602" y="2893359"/>
            <a:ext cx="2495949" cy="1661994"/>
            <a:chOff x="5479252" y="2893359"/>
            <a:chExt cx="5219297" cy="1661994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D2B85D0B-BED5-469E-AAAA-76AB43B928F6}"/>
                </a:ext>
              </a:extLst>
            </p:cNvPr>
            <p:cNvSpPr txBox="1"/>
            <p:nvPr/>
          </p:nvSpPr>
          <p:spPr>
            <a:xfrm>
              <a:off x="5479252" y="3170358"/>
              <a:ext cx="508788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13CEE617-3CF3-4346-BBC7-A76AB915EC80}"/>
                </a:ext>
              </a:extLst>
            </p:cNvPr>
            <p:cNvSpPr txBox="1"/>
            <p:nvPr/>
          </p:nvSpPr>
          <p:spPr>
            <a:xfrm>
              <a:off x="5479350" y="2893359"/>
              <a:ext cx="50866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517F8567-04E1-449D-ABDB-79BE30A42C33}"/>
                </a:ext>
              </a:extLst>
            </p:cNvPr>
            <p:cNvCxnSpPr>
              <a:cxnSpLocks/>
              <a:endCxn id="103" idx="2"/>
            </p:cNvCxnSpPr>
            <p:nvPr/>
          </p:nvCxnSpPr>
          <p:spPr>
            <a:xfrm flipV="1">
              <a:off x="5479252" y="3160373"/>
              <a:ext cx="5219297" cy="9985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Rectangle 130">
            <a:extLst>
              <a:ext uri="{FF2B5EF4-FFF2-40B4-BE49-F238E27FC236}">
                <a16:creationId xmlns:a16="http://schemas.microsoft.com/office/drawing/2014/main" id="{73512405-2A34-4044-BC8E-D143B770AC3C}"/>
              </a:ext>
            </a:extLst>
          </p:cNvPr>
          <p:cNvSpPr/>
          <p:nvPr/>
        </p:nvSpPr>
        <p:spPr>
          <a:xfrm>
            <a:off x="10840350" y="3036614"/>
            <a:ext cx="266279" cy="2674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92F79A74-FF85-440E-9A91-3464DB61F68D}"/>
              </a:ext>
            </a:extLst>
          </p:cNvPr>
          <p:cNvSpPr/>
          <p:nvPr/>
        </p:nvSpPr>
        <p:spPr>
          <a:xfrm flipH="1">
            <a:off x="946431" y="1752197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A33B26CF-CE7B-42B0-8316-E43CED9F4DE8}"/>
              </a:ext>
            </a:extLst>
          </p:cNvPr>
          <p:cNvGrpSpPr/>
          <p:nvPr/>
        </p:nvGrpSpPr>
        <p:grpSpPr>
          <a:xfrm>
            <a:off x="1493450" y="1758693"/>
            <a:ext cx="1833783" cy="1846659"/>
            <a:chOff x="1493450" y="1758693"/>
            <a:chExt cx="6869786" cy="1846659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A708BAF5-169B-47A7-9F3C-9522F3535E4D}"/>
                </a:ext>
              </a:extLst>
            </p:cNvPr>
            <p:cNvCxnSpPr>
              <a:cxnSpLocks/>
              <a:endCxn id="110" idx="2"/>
            </p:cNvCxnSpPr>
            <p:nvPr/>
          </p:nvCxnSpPr>
          <p:spPr>
            <a:xfrm flipH="1">
              <a:off x="1493450" y="2025707"/>
              <a:ext cx="6869786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Rectangle 9">
            <a:extLst>
              <a:ext uri="{FF2B5EF4-FFF2-40B4-BE49-F238E27FC236}">
                <a16:creationId xmlns:a16="http://schemas.microsoft.com/office/drawing/2014/main" id="{857B8B47-B42D-4931-B3A8-5310338BAF35}"/>
              </a:ext>
            </a:extLst>
          </p:cNvPr>
          <p:cNvSpPr/>
          <p:nvPr/>
        </p:nvSpPr>
        <p:spPr>
          <a:xfrm flipH="1">
            <a:off x="1069485" y="1879670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B9331177-AC4C-4BF7-BD5B-EDF30D987250}"/>
              </a:ext>
            </a:extLst>
          </p:cNvPr>
          <p:cNvSpPr/>
          <p:nvPr/>
        </p:nvSpPr>
        <p:spPr>
          <a:xfrm flipH="1">
            <a:off x="946431" y="4021529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8EC69D4E-76F7-452A-8D31-56BFA3A3C0D8}"/>
              </a:ext>
            </a:extLst>
          </p:cNvPr>
          <p:cNvGrpSpPr/>
          <p:nvPr/>
        </p:nvGrpSpPr>
        <p:grpSpPr>
          <a:xfrm>
            <a:off x="1493450" y="4028025"/>
            <a:ext cx="2492141" cy="1477328"/>
            <a:chOff x="1493450" y="4028025"/>
            <a:chExt cx="5410197" cy="1477328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0755BE1-F577-47F1-9F06-0B3DD0688A7C}"/>
                </a:ext>
              </a:extLst>
            </p:cNvPr>
            <p:cNvSpPr txBox="1"/>
            <p:nvPr/>
          </p:nvSpPr>
          <p:spPr>
            <a:xfrm flipH="1">
              <a:off x="1624868" y="4305024"/>
              <a:ext cx="52619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506CD6E2-8214-4C97-86C2-7A6049E70878}"/>
                </a:ext>
              </a:extLst>
            </p:cNvPr>
            <p:cNvSpPr txBox="1"/>
            <p:nvPr/>
          </p:nvSpPr>
          <p:spPr>
            <a:xfrm flipH="1">
              <a:off x="1626034" y="4028025"/>
              <a:ext cx="5277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9600E78C-9983-4D13-845F-A78B303A20C2}"/>
                </a:ext>
              </a:extLst>
            </p:cNvPr>
            <p:cNvCxnSpPr>
              <a:cxnSpLocks/>
              <a:endCxn id="117" idx="2"/>
            </p:cNvCxnSpPr>
            <p:nvPr/>
          </p:nvCxnSpPr>
          <p:spPr>
            <a:xfrm flipH="1" flipV="1">
              <a:off x="1493450" y="4295039"/>
              <a:ext cx="5324232" cy="16044"/>
            </a:xfrm>
            <a:prstGeom prst="line">
              <a:avLst/>
            </a:prstGeom>
            <a:ln>
              <a:solidFill>
                <a:schemeClr val="accent2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6" name="Freeform 18">
            <a:extLst>
              <a:ext uri="{FF2B5EF4-FFF2-40B4-BE49-F238E27FC236}">
                <a16:creationId xmlns:a16="http://schemas.microsoft.com/office/drawing/2014/main" id="{759D7368-A154-46A0-B8A4-992CCEE7F4E1}"/>
              </a:ext>
            </a:extLst>
          </p:cNvPr>
          <p:cNvSpPr/>
          <p:nvPr/>
        </p:nvSpPr>
        <p:spPr>
          <a:xfrm flipH="1">
            <a:off x="1051768" y="4110790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Freeform 5"/>
          <p:cNvSpPr>
            <a:spLocks/>
          </p:cNvSpPr>
          <p:nvPr/>
        </p:nvSpPr>
        <p:spPr bwMode="auto">
          <a:xfrm flipH="1">
            <a:off x="0" y="6519739"/>
            <a:ext cx="12192000" cy="360803"/>
          </a:xfrm>
          <a:custGeom>
            <a:avLst/>
            <a:gdLst>
              <a:gd name="T0" fmla="*/ 1644 w 3840"/>
              <a:gd name="T1" fmla="*/ 74 h 171"/>
              <a:gd name="T2" fmla="*/ 1496 w 3840"/>
              <a:gd name="T3" fmla="*/ 64 h 171"/>
              <a:gd name="T4" fmla="*/ 1064 w 3840"/>
              <a:gd name="T5" fmla="*/ 26 h 171"/>
              <a:gd name="T6" fmla="*/ 627 w 3840"/>
              <a:gd name="T7" fmla="*/ 0 h 171"/>
              <a:gd name="T8" fmla="*/ 409 w 3840"/>
              <a:gd name="T9" fmla="*/ 12 h 171"/>
              <a:gd name="T10" fmla="*/ 244 w 3840"/>
              <a:gd name="T11" fmla="*/ 43 h 171"/>
              <a:gd name="T12" fmla="*/ 0 w 3840"/>
              <a:gd name="T13" fmla="*/ 97 h 171"/>
              <a:gd name="T14" fmla="*/ 0 w 3840"/>
              <a:gd name="T15" fmla="*/ 171 h 171"/>
              <a:gd name="T16" fmla="*/ 3840 w 3840"/>
              <a:gd name="T17" fmla="*/ 171 h 171"/>
              <a:gd name="T18" fmla="*/ 3840 w 3840"/>
              <a:gd name="T19" fmla="*/ 116 h 171"/>
              <a:gd name="T20" fmla="*/ 3376 w 3840"/>
              <a:gd name="T21" fmla="*/ 82 h 171"/>
              <a:gd name="T22" fmla="*/ 3130 w 3840"/>
              <a:gd name="T23" fmla="*/ 98 h 171"/>
              <a:gd name="T24" fmla="*/ 3017 w 3840"/>
              <a:gd name="T25" fmla="*/ 105 h 171"/>
              <a:gd name="T26" fmla="*/ 2927 w 3840"/>
              <a:gd name="T27" fmla="*/ 93 h 171"/>
              <a:gd name="T28" fmla="*/ 2588 w 3840"/>
              <a:gd name="T29" fmla="*/ 47 h 171"/>
              <a:gd name="T30" fmla="*/ 2411 w 3840"/>
              <a:gd name="T31" fmla="*/ 35 h 171"/>
              <a:gd name="T32" fmla="*/ 2213 w 3840"/>
              <a:gd name="T33" fmla="*/ 42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0" h="171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" y="5931399"/>
            <a:ext cx="12192000" cy="95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99079" y="169576"/>
            <a:ext cx="11378743" cy="628501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5203BB-63FD-42CD-96F0-D2948069D728}"/>
              </a:ext>
            </a:extLst>
          </p:cNvPr>
          <p:cNvSpPr txBox="1"/>
          <p:nvPr/>
        </p:nvSpPr>
        <p:spPr>
          <a:xfrm>
            <a:off x="1150683" y="2872979"/>
            <a:ext cx="1652808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 smtClean="0">
                <a:solidFill>
                  <a:schemeClr val="accent3"/>
                </a:solidFill>
                <a:cs typeface="Arial" pitchFamily="34" charset="0"/>
              </a:rPr>
              <a:t>THEME PPT</a:t>
            </a:r>
            <a:r>
              <a:rPr lang="en-GB" altLang="ko-KR" sz="2000" dirty="0" smtClean="0">
                <a:cs typeface="Arial" pitchFamily="34" charset="0"/>
              </a:rPr>
              <a:t> </a:t>
            </a:r>
            <a:r>
              <a:rPr lang="en-GB" altLang="ko-KR" sz="2000" dirty="0"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cs typeface="Arial" pitchFamily="34" charset="0"/>
              </a:rPr>
              <a:t>Clean Text 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A3A589-9E65-4EC9-88C0-4E3E85FEDB3E}"/>
              </a:ext>
            </a:extLst>
          </p:cNvPr>
          <p:cNvSpPr txBox="1"/>
          <p:nvPr/>
        </p:nvSpPr>
        <p:spPr>
          <a:xfrm>
            <a:off x="1150683" y="1124318"/>
            <a:ext cx="2820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00B050"/>
                </a:solidFill>
                <a:latin typeface="+mj-lt"/>
                <a:cs typeface="Arial" pitchFamily="34" charset="0"/>
              </a:rPr>
              <a:t>Columns</a:t>
            </a:r>
          </a:p>
          <a:p>
            <a:r>
              <a:rPr lang="en-US" altLang="ko-KR" sz="4800" dirty="0">
                <a:solidFill>
                  <a:srgbClr val="00B050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4800" dirty="0">
              <a:solidFill>
                <a:srgbClr val="00B05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id="{0D5566DF-0892-430F-AEAD-855C43512FFA}"/>
              </a:ext>
            </a:extLst>
          </p:cNvPr>
          <p:cNvGrpSpPr/>
          <p:nvPr/>
        </p:nvGrpSpPr>
        <p:grpSpPr>
          <a:xfrm>
            <a:off x="4049811" y="1409449"/>
            <a:ext cx="3325679" cy="4508755"/>
            <a:chOff x="886442" y="1591192"/>
            <a:chExt cx="3397525" cy="518402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2CC834-C942-4022-9B44-9612CF7BBA26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8DE678-BEFA-48C6-95B8-D4BEEF82433B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4671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7">
            <a:extLst>
              <a:ext uri="{FF2B5EF4-FFF2-40B4-BE49-F238E27FC236}">
                <a16:creationId xmlns:a16="http://schemas.microsoft.com/office/drawing/2014/main" id="{B595AA92-76B2-4853-A4B3-229A183EB752}"/>
              </a:ext>
            </a:extLst>
          </p:cNvPr>
          <p:cNvGrpSpPr/>
          <p:nvPr/>
        </p:nvGrpSpPr>
        <p:grpSpPr>
          <a:xfrm>
            <a:off x="7715638" y="1409449"/>
            <a:ext cx="3325679" cy="4508755"/>
            <a:chOff x="886442" y="1591192"/>
            <a:chExt cx="3397525" cy="518402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AA1D2B-DAFB-45C1-BACE-CFD76E90E68C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82F44E-BD7D-488B-BFAC-B5542203BF2D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4671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Box 174">
            <a:extLst>
              <a:ext uri="{FF2B5EF4-FFF2-40B4-BE49-F238E27FC236}">
                <a16:creationId xmlns:a16="http://schemas.microsoft.com/office/drawing/2014/main" id="{26ED24DD-4FE9-47F1-A9CB-60BC6231CFE2}"/>
              </a:ext>
            </a:extLst>
          </p:cNvPr>
          <p:cNvSpPr txBox="1"/>
          <p:nvPr/>
        </p:nvSpPr>
        <p:spPr>
          <a:xfrm>
            <a:off x="2187820" y="4675923"/>
            <a:ext cx="7903877" cy="1862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5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115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A0D042F5-31F9-4E2E-B8F9-85062FCD4CDC}"/>
              </a:ext>
            </a:extLst>
          </p:cNvPr>
          <p:cNvSpPr txBox="1"/>
          <p:nvPr/>
        </p:nvSpPr>
        <p:spPr>
          <a:xfrm>
            <a:off x="3097102" y="6348143"/>
            <a:ext cx="608531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Fully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Editable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01" y="1121548"/>
            <a:ext cx="4155881" cy="373868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01" y="5173282"/>
            <a:ext cx="7155001" cy="1125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382" y="1663912"/>
            <a:ext cx="3138750" cy="307125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9529" y="1877850"/>
            <a:ext cx="3776854" cy="414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4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Fully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Editable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1225792"/>
            <a:ext cx="5421762" cy="519267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1180" y="1616175"/>
            <a:ext cx="2913750" cy="2711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0862" y="4640037"/>
            <a:ext cx="2842329" cy="178011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4930" y="1874820"/>
            <a:ext cx="3508291" cy="245260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5089" y="4456281"/>
            <a:ext cx="2221726" cy="204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16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Fully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Editable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3504869"/>
            <a:ext cx="2971275" cy="294165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9273" y="3574911"/>
            <a:ext cx="2887453" cy="280156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1182" y="1756252"/>
            <a:ext cx="3085544" cy="12881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374" y="3693108"/>
            <a:ext cx="4313329" cy="275341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529" y="1343951"/>
            <a:ext cx="3464816" cy="187874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1357" y="1343951"/>
            <a:ext cx="1479197" cy="189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8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Fully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Editable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257" y="992991"/>
            <a:ext cx="2245969" cy="228544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257" y="3720262"/>
            <a:ext cx="2767837" cy="292083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8249" y="3843782"/>
            <a:ext cx="3956125" cy="267379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8249" y="1555415"/>
            <a:ext cx="3923786" cy="216484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9431" y="1653805"/>
            <a:ext cx="2895463" cy="486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05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460170" y="1300204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307312" y="1344492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024742" y="1329658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145297" y="1341412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5870066" y="2364785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590118" y="1333793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8306739" y="1429426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5932120" y="1321890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7489612" y="1322907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9209845" y="1375597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736804" y="2318743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647992" y="2318743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4159277" y="2306372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4996618" y="2318714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3321291" y="2306372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2500362" y="2336464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8296956" y="2318743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538920" y="3460648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9087284" y="2318743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337672" y="3460648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5875854" y="3478138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5011358" y="3515839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4161368" y="3478902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668369" y="3479484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328926" y="4511630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9185696" y="3460648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468031" y="3460648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8307100" y="3460648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327911" y="4564610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739619" y="4548954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5007246" y="4687818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9090970" y="4589732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7472046" y="5517868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5924393" y="4627627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468031" y="4694755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8326132" y="4564610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506650" y="4564610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3312586" y="5524398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2465577" y="5524398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5000562" y="5524398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150572" y="5524398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5865947" y="5513850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655412" y="5550340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9118290" y="5513850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8388505" y="5514917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074665" y="4626006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638271" y="4705360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2562039" y="3650137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7677865" y="3624314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307671" y="4763325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8455002" y="3657655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9200948" y="5668538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9175670" y="2656585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7656816" y="5669957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8411641" y="1550753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2449032" y="4681894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6969089" y="3656372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3367471" y="4724681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6519186" y="1564512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7460362" y="1531446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9327371" y="1487854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4296511" y="4767432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3339803" y="376645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4247125" y="376645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5154447" y="376645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6061767" y="376645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9260424" y="3706168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3976335" y="2560401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4936179" y="2559874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5639048" y="1524858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8504691" y="5700850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2445061" y="5755748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6867761" y="5700560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4165905" y="5732240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5142337" y="5669146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3407713" y="5714646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6006761" y="5665258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2658461" y="1466061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3245624" y="1463005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3894624" y="1555708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4771133" y="1517643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763441" y="2620349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284528" y="2619226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613736" y="2619226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8333670" y="2615514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9161899" y="4761540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2626031" y="2484316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7412031" y="2642664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254831" y="4729204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10639" y="4696499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99463" y="35470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03986" y="1366028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665232" y="1436562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06072" y="4394082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977651" y="3528434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658942" y="4515785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6137326" y="3516382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9455617" y="3474442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342740" y="1392592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6129600" y="1392591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201843" y="4492860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9430374" y="2401642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917274" y="1344488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800467" y="1298178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2810412" y="5343060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6928779" y="3419007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7702979" y="2417808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5358858" y="3461151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752139" y="1354736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6926118" y="2389863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8571510" y="3497331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3716132" y="2412119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6250132" y="2401380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4650668" y="2441051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5546414" y="2425898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4311861" y="5409214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2803289" y="2345512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529452" y="3508082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3580136" y="5359819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6008958" y="5452702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8552538" y="5452702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6860911" y="5455773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9404492" y="5449300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7706724" y="5455773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3717614" y="3394026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2793090" y="3419123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5370944" y="5350358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768151" y="4487293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8494336" y="2427982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8518608" y="1413224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9324736" y="1413290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755389" y="445190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880347" y="445190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8630431" y="445190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9505472" y="445190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6058612" y="439408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</a:t>
            </a:r>
            <a:r>
              <a:rPr lang="en-US" dirty="0" smtClean="0"/>
              <a:t>Editable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25" y="1073963"/>
            <a:ext cx="4888127" cy="287885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2822" y="690320"/>
            <a:ext cx="5985001" cy="3262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29" y="3952820"/>
            <a:ext cx="3040405" cy="25010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7238" y="3821251"/>
            <a:ext cx="4918232" cy="263261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5470" y="4630737"/>
            <a:ext cx="3170134" cy="150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9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AE113E9-8B7B-4E99-BA7F-558DEDA315DF}"/>
              </a:ext>
            </a:extLst>
          </p:cNvPr>
          <p:cNvGrpSpPr/>
          <p:nvPr/>
        </p:nvGrpSpPr>
        <p:grpSpPr>
          <a:xfrm>
            <a:off x="8004376" y="3296189"/>
            <a:ext cx="3348000" cy="1074409"/>
            <a:chOff x="5076057" y="1240057"/>
            <a:chExt cx="2137127" cy="4646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36E6BB9-5E13-4FCF-975C-49FF63029D2F}"/>
              </a:ext>
            </a:extLst>
          </p:cNvPr>
          <p:cNvGrpSpPr/>
          <p:nvPr/>
        </p:nvGrpSpPr>
        <p:grpSpPr>
          <a:xfrm>
            <a:off x="7649948" y="4909437"/>
            <a:ext cx="3348000" cy="1074409"/>
            <a:chOff x="5076057" y="1240057"/>
            <a:chExt cx="2137127" cy="46460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5BD4201-F9F3-4B3D-879B-811FD91BB449}"/>
              </a:ext>
            </a:extLst>
          </p:cNvPr>
          <p:cNvGrpSpPr/>
          <p:nvPr/>
        </p:nvGrpSpPr>
        <p:grpSpPr>
          <a:xfrm>
            <a:off x="1327967" y="4909437"/>
            <a:ext cx="3348000" cy="1074409"/>
            <a:chOff x="5076057" y="1240057"/>
            <a:chExt cx="2137127" cy="4646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954C91-B58F-4B4C-912B-E56B6876FF1E}"/>
              </a:ext>
            </a:extLst>
          </p:cNvPr>
          <p:cNvGrpSpPr/>
          <p:nvPr/>
        </p:nvGrpSpPr>
        <p:grpSpPr>
          <a:xfrm>
            <a:off x="858275" y="3296189"/>
            <a:ext cx="3348000" cy="1074409"/>
            <a:chOff x="5076057" y="1240057"/>
            <a:chExt cx="2137127" cy="464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3BEA535-B375-42BF-B8B7-55CEC876EBD5}"/>
              </a:ext>
            </a:extLst>
          </p:cNvPr>
          <p:cNvGrpSpPr/>
          <p:nvPr/>
        </p:nvGrpSpPr>
        <p:grpSpPr>
          <a:xfrm>
            <a:off x="6634002" y="1682941"/>
            <a:ext cx="3348000" cy="1074409"/>
            <a:chOff x="5076057" y="1240057"/>
            <a:chExt cx="3521398" cy="4646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71C782E-1608-4606-9934-768DAF914FE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4886B31-9332-4650-AAE3-424FAADDFFCB}"/>
                </a:ext>
              </a:extLst>
            </p:cNvPr>
            <p:cNvSpPr txBox="1"/>
            <p:nvPr/>
          </p:nvSpPr>
          <p:spPr>
            <a:xfrm>
              <a:off x="5076058" y="1345316"/>
              <a:ext cx="3521397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89B050C-BC53-4435-B89D-B3212CB42893}"/>
              </a:ext>
            </a:extLst>
          </p:cNvPr>
          <p:cNvSpPr txBox="1"/>
          <p:nvPr/>
        </p:nvSpPr>
        <p:spPr>
          <a:xfrm>
            <a:off x="822638" y="1682940"/>
            <a:ext cx="3806286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41" name="Imagen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" y="6195032"/>
            <a:ext cx="12192000" cy="711687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8011" y="2348606"/>
            <a:ext cx="3734656" cy="350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3AE4DAF-01F1-47A6-B08D-3515D0E8722C}"/>
              </a:ext>
            </a:extLst>
          </p:cNvPr>
          <p:cNvGrpSpPr/>
          <p:nvPr/>
        </p:nvGrpSpPr>
        <p:grpSpPr>
          <a:xfrm>
            <a:off x="8242944" y="1337635"/>
            <a:ext cx="2905050" cy="1694460"/>
            <a:chOff x="3174024" y="1804114"/>
            <a:chExt cx="3516449" cy="2051077"/>
          </a:xfrm>
          <a:solidFill>
            <a:schemeClr val="accent6"/>
          </a:solidFill>
        </p:grpSpPr>
        <p:grpSp>
          <p:nvGrpSpPr>
            <p:cNvPr id="9" name="Graphic 7">
              <a:extLst>
                <a:ext uri="{FF2B5EF4-FFF2-40B4-BE49-F238E27FC236}">
                  <a16:creationId xmlns:a16="http://schemas.microsoft.com/office/drawing/2014/main" id="{C08E184A-0D49-4B39-9DBF-A0F5A0AE07E8}"/>
                </a:ext>
              </a:extLst>
            </p:cNvPr>
            <p:cNvGrpSpPr/>
            <p:nvPr/>
          </p:nvGrpSpPr>
          <p:grpSpPr>
            <a:xfrm>
              <a:off x="3174024" y="1804114"/>
              <a:ext cx="3516449" cy="2051077"/>
              <a:chOff x="3174024" y="1804114"/>
              <a:chExt cx="3516449" cy="2051077"/>
            </a:xfrm>
            <a:grpFill/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D6E8B83-A01A-4B61-A61C-DD44603751A2}"/>
                  </a:ext>
                </a:extLst>
              </p:cNvPr>
              <p:cNvSpPr/>
              <p:nvPr/>
            </p:nvSpPr>
            <p:spPr>
              <a:xfrm>
                <a:off x="3174024" y="1804114"/>
                <a:ext cx="1679245" cy="1594046"/>
              </a:xfrm>
              <a:custGeom>
                <a:avLst/>
                <a:gdLst>
                  <a:gd name="connsiteX0" fmla="*/ 0 w 1679245"/>
                  <a:gd name="connsiteY0" fmla="*/ 0 h 1594046"/>
                  <a:gd name="connsiteX1" fmla="*/ 109385 w 1679245"/>
                  <a:gd name="connsiteY1" fmla="*/ 73656 h 1594046"/>
                  <a:gd name="connsiteX2" fmla="*/ 338323 w 1679245"/>
                  <a:gd name="connsiteY2" fmla="*/ 171223 h 1594046"/>
                  <a:gd name="connsiteX3" fmla="*/ 703579 w 1679245"/>
                  <a:gd name="connsiteY3" fmla="*/ 253124 h 1594046"/>
                  <a:gd name="connsiteX4" fmla="*/ 981163 w 1679245"/>
                  <a:gd name="connsiteY4" fmla="*/ 306167 h 1594046"/>
                  <a:gd name="connsiteX5" fmla="*/ 1305469 w 1679245"/>
                  <a:gd name="connsiteY5" fmla="*/ 479863 h 1594046"/>
                  <a:gd name="connsiteX6" fmla="*/ 1639944 w 1679245"/>
                  <a:gd name="connsiteY6" fmla="*/ 1030358 h 1594046"/>
                  <a:gd name="connsiteX7" fmla="*/ 1670176 w 1679245"/>
                  <a:gd name="connsiteY7" fmla="*/ 1484936 h 1594046"/>
                  <a:gd name="connsiteX8" fmla="*/ 1646815 w 1679245"/>
                  <a:gd name="connsiteY8" fmla="*/ 1596245 h 1594046"/>
                  <a:gd name="connsiteX9" fmla="*/ 1615483 w 1679245"/>
                  <a:gd name="connsiteY9" fmla="*/ 1475592 h 1594046"/>
                  <a:gd name="connsiteX10" fmla="*/ 1508572 w 1679245"/>
                  <a:gd name="connsiteY10" fmla="*/ 1248578 h 1594046"/>
                  <a:gd name="connsiteX11" fmla="*/ 1273863 w 1679245"/>
                  <a:gd name="connsiteY11" fmla="*/ 1103190 h 1594046"/>
                  <a:gd name="connsiteX12" fmla="*/ 1111160 w 1679245"/>
                  <a:gd name="connsiteY12" fmla="*/ 1108687 h 1594046"/>
                  <a:gd name="connsiteX13" fmla="*/ 891567 w 1679245"/>
                  <a:gd name="connsiteY13" fmla="*/ 1131773 h 1594046"/>
                  <a:gd name="connsiteX14" fmla="*/ 685165 w 1679245"/>
                  <a:gd name="connsiteY14" fmla="*/ 1041627 h 1594046"/>
                  <a:gd name="connsiteX15" fmla="*/ 645864 w 1679245"/>
                  <a:gd name="connsiteY15" fmla="*/ 910255 h 1594046"/>
                  <a:gd name="connsiteX16" fmla="*/ 626900 w 1679245"/>
                  <a:gd name="connsiteY16" fmla="*/ 828904 h 1594046"/>
                  <a:gd name="connsiteX17" fmla="*/ 563688 w 1679245"/>
                  <a:gd name="connsiteY17" fmla="*/ 747828 h 1594046"/>
                  <a:gd name="connsiteX18" fmla="*/ 311389 w 1679245"/>
                  <a:gd name="connsiteY18" fmla="*/ 483436 h 1594046"/>
                  <a:gd name="connsiteX19" fmla="*/ 87398 w 1679245"/>
                  <a:gd name="connsiteY19" fmla="*/ 230862 h 1594046"/>
                  <a:gd name="connsiteX20" fmla="*/ 2199 w 1679245"/>
                  <a:gd name="connsiteY20" fmla="*/ 26934 h 1594046"/>
                  <a:gd name="connsiteX21" fmla="*/ 0 w 1679245"/>
                  <a:gd name="connsiteY21" fmla="*/ 21987 h 1594046"/>
                  <a:gd name="connsiteX22" fmla="*/ 0 w 1679245"/>
                  <a:gd name="connsiteY22" fmla="*/ 0 h 1594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79245" h="1594046">
                    <a:moveTo>
                      <a:pt x="0" y="0"/>
                    </a:moveTo>
                    <a:cubicBezTo>
                      <a:pt x="36553" y="24460"/>
                      <a:pt x="72557" y="49470"/>
                      <a:pt x="109385" y="73656"/>
                    </a:cubicBezTo>
                    <a:cubicBezTo>
                      <a:pt x="179742" y="120103"/>
                      <a:pt x="258620" y="146487"/>
                      <a:pt x="338323" y="171223"/>
                    </a:cubicBezTo>
                    <a:cubicBezTo>
                      <a:pt x="457876" y="208325"/>
                      <a:pt x="580728" y="230587"/>
                      <a:pt x="703579" y="253124"/>
                    </a:cubicBezTo>
                    <a:cubicBezTo>
                      <a:pt x="796199" y="270163"/>
                      <a:pt x="889093" y="286653"/>
                      <a:pt x="981163" y="306167"/>
                    </a:cubicBezTo>
                    <a:cubicBezTo>
                      <a:pt x="1105938" y="332276"/>
                      <a:pt x="1211200" y="396588"/>
                      <a:pt x="1305469" y="479863"/>
                    </a:cubicBezTo>
                    <a:cubicBezTo>
                      <a:pt x="1473943" y="628549"/>
                      <a:pt x="1581404" y="814887"/>
                      <a:pt x="1639944" y="1030358"/>
                    </a:cubicBezTo>
                    <a:cubicBezTo>
                      <a:pt x="1680619" y="1179594"/>
                      <a:pt x="1691338" y="1331303"/>
                      <a:pt x="1670176" y="1484936"/>
                    </a:cubicBezTo>
                    <a:cubicBezTo>
                      <a:pt x="1664954" y="1522314"/>
                      <a:pt x="1656709" y="1559417"/>
                      <a:pt x="1646815" y="1596245"/>
                    </a:cubicBezTo>
                    <a:cubicBezTo>
                      <a:pt x="1636371" y="1556119"/>
                      <a:pt x="1626752" y="1515443"/>
                      <a:pt x="1615483" y="1475592"/>
                    </a:cubicBezTo>
                    <a:cubicBezTo>
                      <a:pt x="1592397" y="1393966"/>
                      <a:pt x="1561341" y="1315913"/>
                      <a:pt x="1508572" y="1248578"/>
                    </a:cubicBezTo>
                    <a:cubicBezTo>
                      <a:pt x="1448383" y="1171624"/>
                      <a:pt x="1372254" y="1118856"/>
                      <a:pt x="1273863" y="1103190"/>
                    </a:cubicBezTo>
                    <a:cubicBezTo>
                      <a:pt x="1219445" y="1094395"/>
                      <a:pt x="1165303" y="1100167"/>
                      <a:pt x="1111160" y="1108687"/>
                    </a:cubicBezTo>
                    <a:cubicBezTo>
                      <a:pt x="1038329" y="1119955"/>
                      <a:pt x="966047" y="1134521"/>
                      <a:pt x="891567" y="1131773"/>
                    </a:cubicBezTo>
                    <a:cubicBezTo>
                      <a:pt x="810765" y="1128750"/>
                      <a:pt x="739857" y="1103465"/>
                      <a:pt x="685165" y="1041627"/>
                    </a:cubicBezTo>
                    <a:cubicBezTo>
                      <a:pt x="651910" y="1003974"/>
                      <a:pt x="634046" y="961100"/>
                      <a:pt x="645864" y="910255"/>
                    </a:cubicBezTo>
                    <a:cubicBezTo>
                      <a:pt x="652734" y="879749"/>
                      <a:pt x="644764" y="853090"/>
                      <a:pt x="626900" y="828904"/>
                    </a:cubicBezTo>
                    <a:cubicBezTo>
                      <a:pt x="606562" y="801420"/>
                      <a:pt x="587049" y="772563"/>
                      <a:pt x="563688" y="747828"/>
                    </a:cubicBezTo>
                    <a:cubicBezTo>
                      <a:pt x="480413" y="659056"/>
                      <a:pt x="395763" y="571383"/>
                      <a:pt x="311389" y="483436"/>
                    </a:cubicBezTo>
                    <a:cubicBezTo>
                      <a:pt x="233885" y="401810"/>
                      <a:pt x="154732" y="321558"/>
                      <a:pt x="87398" y="230862"/>
                    </a:cubicBezTo>
                    <a:cubicBezTo>
                      <a:pt x="42050" y="169848"/>
                      <a:pt x="10169" y="103613"/>
                      <a:pt x="2199" y="26934"/>
                    </a:cubicBezTo>
                    <a:cubicBezTo>
                      <a:pt x="1924" y="25285"/>
                      <a:pt x="825" y="23636"/>
                      <a:pt x="0" y="21987"/>
                    </a:cubicBezTo>
                    <a:cubicBezTo>
                      <a:pt x="0" y="14566"/>
                      <a:pt x="0" y="7421"/>
                      <a:pt x="0" y="0"/>
                    </a:cubicBezTo>
                    <a:close/>
                  </a:path>
                </a:pathLst>
              </a:custGeom>
              <a:grpFill/>
              <a:ln w="2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51385C17-B305-4C46-916A-B20B95BA8F8D}"/>
                  </a:ext>
                </a:extLst>
              </p:cNvPr>
              <p:cNvSpPr/>
              <p:nvPr/>
            </p:nvSpPr>
            <p:spPr>
              <a:xfrm>
                <a:off x="5005731" y="1804663"/>
                <a:ext cx="1684742" cy="1591298"/>
              </a:xfrm>
              <a:custGeom>
                <a:avLst/>
                <a:gdLst>
                  <a:gd name="connsiteX0" fmla="*/ 1686188 w 1684741"/>
                  <a:gd name="connsiteY0" fmla="*/ 46172 h 1591297"/>
                  <a:gd name="connsiteX1" fmla="*/ 1580376 w 1684741"/>
                  <a:gd name="connsiteY1" fmla="*/ 255322 h 1591297"/>
                  <a:gd name="connsiteX2" fmla="*/ 1398435 w 1684741"/>
                  <a:gd name="connsiteY2" fmla="*/ 453479 h 1591297"/>
                  <a:gd name="connsiteX3" fmla="*/ 1118653 w 1684741"/>
                  <a:gd name="connsiteY3" fmla="*/ 750026 h 1591297"/>
                  <a:gd name="connsiteX4" fmla="*/ 1051318 w 1684741"/>
                  <a:gd name="connsiteY4" fmla="*/ 836874 h 1591297"/>
                  <a:gd name="connsiteX5" fmla="*/ 1037027 w 1684741"/>
                  <a:gd name="connsiteY5" fmla="*/ 886619 h 1591297"/>
                  <a:gd name="connsiteX6" fmla="*/ 1015314 w 1684741"/>
                  <a:gd name="connsiteY6" fmla="*/ 1018266 h 1591297"/>
                  <a:gd name="connsiteX7" fmla="*/ 882844 w 1684741"/>
                  <a:gd name="connsiteY7" fmla="*/ 1118031 h 1591297"/>
                  <a:gd name="connsiteX8" fmla="*/ 723439 w 1684741"/>
                  <a:gd name="connsiteY8" fmla="*/ 1124627 h 1591297"/>
                  <a:gd name="connsiteX9" fmla="*/ 542872 w 1684741"/>
                  <a:gd name="connsiteY9" fmla="*/ 1098243 h 1591297"/>
                  <a:gd name="connsiteX10" fmla="*/ 146284 w 1684741"/>
                  <a:gd name="connsiteY10" fmla="*/ 1284032 h 1591297"/>
                  <a:gd name="connsiteX11" fmla="*/ 56413 w 1684741"/>
                  <a:gd name="connsiteY11" fmla="*/ 1508297 h 1591297"/>
                  <a:gd name="connsiteX12" fmla="*/ 37999 w 1684741"/>
                  <a:gd name="connsiteY12" fmla="*/ 1592122 h 1591297"/>
                  <a:gd name="connsiteX13" fmla="*/ 33602 w 1684741"/>
                  <a:gd name="connsiteY13" fmla="*/ 1592672 h 1591297"/>
                  <a:gd name="connsiteX14" fmla="*/ 13264 w 1684741"/>
                  <a:gd name="connsiteY14" fmla="*/ 1498678 h 1591297"/>
                  <a:gd name="connsiteX15" fmla="*/ 339769 w 1684741"/>
                  <a:gd name="connsiteY15" fmla="*/ 514492 h 1591297"/>
                  <a:gd name="connsiteX16" fmla="*/ 775933 w 1684741"/>
                  <a:gd name="connsiteY16" fmla="*/ 290776 h 1591297"/>
                  <a:gd name="connsiteX17" fmla="*/ 1322031 w 1684741"/>
                  <a:gd name="connsiteY17" fmla="*/ 180842 h 1591297"/>
                  <a:gd name="connsiteX18" fmla="*/ 1591919 w 1684741"/>
                  <a:gd name="connsiteY18" fmla="*/ 72557 h 1591297"/>
                  <a:gd name="connsiteX19" fmla="*/ 1655681 w 1684741"/>
                  <a:gd name="connsiteY19" fmla="*/ 22811 h 1591297"/>
                  <a:gd name="connsiteX20" fmla="*/ 1680417 w 1684741"/>
                  <a:gd name="connsiteY20" fmla="*/ 0 h 1591297"/>
                  <a:gd name="connsiteX21" fmla="*/ 1685913 w 1684741"/>
                  <a:gd name="connsiteY21" fmla="*/ 13742 h 1591297"/>
                  <a:gd name="connsiteX22" fmla="*/ 1686188 w 1684741"/>
                  <a:gd name="connsiteY22" fmla="*/ 46172 h 159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84741" h="1591297">
                    <a:moveTo>
                      <a:pt x="1686188" y="46172"/>
                    </a:moveTo>
                    <a:cubicBezTo>
                      <a:pt x="1667224" y="123951"/>
                      <a:pt x="1627648" y="191560"/>
                      <a:pt x="1580376" y="255322"/>
                    </a:cubicBezTo>
                    <a:cubicBezTo>
                      <a:pt x="1526783" y="327604"/>
                      <a:pt x="1462747" y="390816"/>
                      <a:pt x="1398435" y="453479"/>
                    </a:cubicBezTo>
                    <a:cubicBezTo>
                      <a:pt x="1301143" y="548297"/>
                      <a:pt x="1203852" y="643665"/>
                      <a:pt x="1118653" y="750026"/>
                    </a:cubicBezTo>
                    <a:cubicBezTo>
                      <a:pt x="1095841" y="778609"/>
                      <a:pt x="1073580" y="807742"/>
                      <a:pt x="1051318" y="836874"/>
                    </a:cubicBezTo>
                    <a:cubicBezTo>
                      <a:pt x="1040050" y="851441"/>
                      <a:pt x="1033454" y="867381"/>
                      <a:pt x="1037027" y="886619"/>
                    </a:cubicBezTo>
                    <a:cubicBezTo>
                      <a:pt x="1045821" y="933067"/>
                      <a:pt x="1043073" y="978140"/>
                      <a:pt x="1015314" y="1018266"/>
                    </a:cubicBezTo>
                    <a:cubicBezTo>
                      <a:pt x="982334" y="1066087"/>
                      <a:pt x="939185" y="1100716"/>
                      <a:pt x="882844" y="1118031"/>
                    </a:cubicBezTo>
                    <a:cubicBezTo>
                      <a:pt x="830350" y="1133971"/>
                      <a:pt x="776757" y="1131773"/>
                      <a:pt x="723439" y="1124627"/>
                    </a:cubicBezTo>
                    <a:cubicBezTo>
                      <a:pt x="663250" y="1116657"/>
                      <a:pt x="603061" y="1106488"/>
                      <a:pt x="542872" y="1098243"/>
                    </a:cubicBezTo>
                    <a:cubicBezTo>
                      <a:pt x="370825" y="1074607"/>
                      <a:pt x="242202" y="1144965"/>
                      <a:pt x="146284" y="1284032"/>
                    </a:cubicBezTo>
                    <a:cubicBezTo>
                      <a:pt x="99562" y="1351916"/>
                      <a:pt x="74827" y="1428870"/>
                      <a:pt x="56413" y="1508297"/>
                    </a:cubicBezTo>
                    <a:cubicBezTo>
                      <a:pt x="49817" y="1536056"/>
                      <a:pt x="44046" y="1564089"/>
                      <a:pt x="37999" y="1592122"/>
                    </a:cubicBezTo>
                    <a:cubicBezTo>
                      <a:pt x="36625" y="1592397"/>
                      <a:pt x="34976" y="1592397"/>
                      <a:pt x="33602" y="1592672"/>
                    </a:cubicBezTo>
                    <a:cubicBezTo>
                      <a:pt x="26731" y="1561341"/>
                      <a:pt x="18761" y="1530284"/>
                      <a:pt x="13264" y="1498678"/>
                    </a:cubicBezTo>
                    <a:cubicBezTo>
                      <a:pt x="-46100" y="1167776"/>
                      <a:pt x="99287" y="751400"/>
                      <a:pt x="339769" y="514492"/>
                    </a:cubicBezTo>
                    <a:cubicBezTo>
                      <a:pt x="462070" y="394114"/>
                      <a:pt x="606634" y="321008"/>
                      <a:pt x="775933" y="290776"/>
                    </a:cubicBezTo>
                    <a:cubicBezTo>
                      <a:pt x="958698" y="257796"/>
                      <a:pt x="1140639" y="219868"/>
                      <a:pt x="1322031" y="180842"/>
                    </a:cubicBezTo>
                    <a:cubicBezTo>
                      <a:pt x="1417674" y="160229"/>
                      <a:pt x="1509469" y="126974"/>
                      <a:pt x="1591919" y="72557"/>
                    </a:cubicBezTo>
                    <a:cubicBezTo>
                      <a:pt x="1614456" y="57715"/>
                      <a:pt x="1634794" y="39851"/>
                      <a:pt x="1655681" y="22811"/>
                    </a:cubicBezTo>
                    <a:cubicBezTo>
                      <a:pt x="1664201" y="15940"/>
                      <a:pt x="1671622" y="8245"/>
                      <a:pt x="1680417" y="0"/>
                    </a:cubicBezTo>
                    <a:cubicBezTo>
                      <a:pt x="1682615" y="5497"/>
                      <a:pt x="1684264" y="9619"/>
                      <a:pt x="1685913" y="13742"/>
                    </a:cubicBezTo>
                    <a:cubicBezTo>
                      <a:pt x="1686188" y="24186"/>
                      <a:pt x="1686188" y="35179"/>
                      <a:pt x="1686188" y="46172"/>
                    </a:cubicBezTo>
                    <a:close/>
                  </a:path>
                </a:pathLst>
              </a:custGeom>
              <a:grpFill/>
              <a:ln w="2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32462F5-24A9-489D-A4CE-5D8E9F0CC336}"/>
                  </a:ext>
                </a:extLst>
              </p:cNvPr>
              <p:cNvSpPr/>
              <p:nvPr/>
            </p:nvSpPr>
            <p:spPr>
              <a:xfrm>
                <a:off x="3832458" y="2953730"/>
                <a:ext cx="967421" cy="901461"/>
              </a:xfrm>
              <a:custGeom>
                <a:avLst/>
                <a:gdLst>
                  <a:gd name="connsiteX0" fmla="*/ 776207 w 967421"/>
                  <a:gd name="connsiteY0" fmla="*/ 903405 h 901460"/>
                  <a:gd name="connsiteX1" fmla="*/ 757519 w 967421"/>
                  <a:gd name="connsiteY1" fmla="*/ 895984 h 901460"/>
                  <a:gd name="connsiteX2" fmla="*/ 889165 w 967421"/>
                  <a:gd name="connsiteY2" fmla="*/ 789073 h 901460"/>
                  <a:gd name="connsiteX3" fmla="*/ 883393 w 967421"/>
                  <a:gd name="connsiteY3" fmla="*/ 685735 h 901460"/>
                  <a:gd name="connsiteX4" fmla="*/ 583548 w 967421"/>
                  <a:gd name="connsiteY4" fmla="*/ 650006 h 901460"/>
                  <a:gd name="connsiteX5" fmla="*/ 530230 w 967421"/>
                  <a:gd name="connsiteY5" fmla="*/ 505718 h 901460"/>
                  <a:gd name="connsiteX6" fmla="*/ 541223 w 967421"/>
                  <a:gd name="connsiteY6" fmla="*/ 532377 h 901460"/>
                  <a:gd name="connsiteX7" fmla="*/ 623949 w 967421"/>
                  <a:gd name="connsiteY7" fmla="*/ 626645 h 901460"/>
                  <a:gd name="connsiteX8" fmla="*/ 752572 w 967421"/>
                  <a:gd name="connsiteY8" fmla="*/ 582122 h 901460"/>
                  <a:gd name="connsiteX9" fmla="*/ 726737 w 967421"/>
                  <a:gd name="connsiteY9" fmla="*/ 446353 h 901460"/>
                  <a:gd name="connsiteX10" fmla="*/ 557988 w 967421"/>
                  <a:gd name="connsiteY10" fmla="*/ 365002 h 901460"/>
                  <a:gd name="connsiteX11" fmla="*/ 369451 w 967421"/>
                  <a:gd name="connsiteY11" fmla="*/ 374072 h 901460"/>
                  <a:gd name="connsiteX12" fmla="*/ 244126 w 967421"/>
                  <a:gd name="connsiteY12" fmla="*/ 390562 h 901460"/>
                  <a:gd name="connsiteX13" fmla="*/ 75377 w 967421"/>
                  <a:gd name="connsiteY13" fmla="*/ 342190 h 901460"/>
                  <a:gd name="connsiteX14" fmla="*/ 14363 w 967421"/>
                  <a:gd name="connsiteY14" fmla="*/ 236379 h 901460"/>
                  <a:gd name="connsiteX15" fmla="*/ 17661 w 967421"/>
                  <a:gd name="connsiteY15" fmla="*/ 29703 h 901460"/>
                  <a:gd name="connsiteX16" fmla="*/ 24257 w 967421"/>
                  <a:gd name="connsiteY16" fmla="*/ 12938 h 901460"/>
                  <a:gd name="connsiteX17" fmla="*/ 330149 w 967421"/>
                  <a:gd name="connsiteY17" fmla="*/ 39322 h 901460"/>
                  <a:gd name="connsiteX18" fmla="*/ 487080 w 967421"/>
                  <a:gd name="connsiteY18" fmla="*/ 5517 h 901460"/>
                  <a:gd name="connsiteX19" fmla="*/ 758343 w 967421"/>
                  <a:gd name="connsiteY19" fmla="*/ 73676 h 901460"/>
                  <a:gd name="connsiteX20" fmla="*/ 938910 w 967421"/>
                  <a:gd name="connsiteY20" fmla="*/ 348787 h 901460"/>
                  <a:gd name="connsiteX21" fmla="*/ 937536 w 967421"/>
                  <a:gd name="connsiteY21" fmla="*/ 759116 h 901460"/>
                  <a:gd name="connsiteX22" fmla="*/ 904281 w 967421"/>
                  <a:gd name="connsiteY22" fmla="*/ 835795 h 901460"/>
                  <a:gd name="connsiteX23" fmla="*/ 814959 w 967421"/>
                  <a:gd name="connsiteY23" fmla="*/ 899832 h 901460"/>
                  <a:gd name="connsiteX24" fmla="*/ 803416 w 967421"/>
                  <a:gd name="connsiteY24" fmla="*/ 903405 h 901460"/>
                  <a:gd name="connsiteX25" fmla="*/ 776207 w 967421"/>
                  <a:gd name="connsiteY25" fmla="*/ 903405 h 901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7421" h="901460">
                    <a:moveTo>
                      <a:pt x="776207" y="903405"/>
                    </a:moveTo>
                    <a:cubicBezTo>
                      <a:pt x="769886" y="900931"/>
                      <a:pt x="763840" y="898458"/>
                      <a:pt x="757519" y="895984"/>
                    </a:cubicBezTo>
                    <a:cubicBezTo>
                      <a:pt x="825953" y="890213"/>
                      <a:pt x="870201" y="855308"/>
                      <a:pt x="889165" y="789073"/>
                    </a:cubicBezTo>
                    <a:cubicBezTo>
                      <a:pt x="903731" y="738229"/>
                      <a:pt x="902906" y="710470"/>
                      <a:pt x="883393" y="685735"/>
                    </a:cubicBezTo>
                    <a:cubicBezTo>
                      <a:pt x="774283" y="758566"/>
                      <a:pt x="673419" y="740977"/>
                      <a:pt x="583548" y="650006"/>
                    </a:cubicBezTo>
                    <a:cubicBezTo>
                      <a:pt x="545071" y="611255"/>
                      <a:pt x="519236" y="564807"/>
                      <a:pt x="530230" y="505718"/>
                    </a:cubicBezTo>
                    <a:cubicBezTo>
                      <a:pt x="533802" y="514512"/>
                      <a:pt x="537375" y="523582"/>
                      <a:pt x="541223" y="532377"/>
                    </a:cubicBezTo>
                    <a:cubicBezTo>
                      <a:pt x="558538" y="573052"/>
                      <a:pt x="586296" y="604384"/>
                      <a:pt x="623949" y="626645"/>
                    </a:cubicBezTo>
                    <a:cubicBezTo>
                      <a:pt x="678916" y="659076"/>
                      <a:pt x="729210" y="641212"/>
                      <a:pt x="752572" y="582122"/>
                    </a:cubicBezTo>
                    <a:cubicBezTo>
                      <a:pt x="772909" y="531277"/>
                      <a:pt x="763840" y="485655"/>
                      <a:pt x="726737" y="446353"/>
                    </a:cubicBezTo>
                    <a:cubicBezTo>
                      <a:pt x="681114" y="397982"/>
                      <a:pt x="622299" y="374621"/>
                      <a:pt x="557988" y="365002"/>
                    </a:cubicBezTo>
                    <a:cubicBezTo>
                      <a:pt x="494776" y="355658"/>
                      <a:pt x="432113" y="364727"/>
                      <a:pt x="369451" y="374072"/>
                    </a:cubicBezTo>
                    <a:cubicBezTo>
                      <a:pt x="327951" y="380393"/>
                      <a:pt x="286176" y="386714"/>
                      <a:pt x="244126" y="390562"/>
                    </a:cubicBezTo>
                    <a:cubicBezTo>
                      <a:pt x="182288" y="395783"/>
                      <a:pt x="123198" y="387813"/>
                      <a:pt x="75377" y="342190"/>
                    </a:cubicBezTo>
                    <a:cubicBezTo>
                      <a:pt x="45145" y="312783"/>
                      <a:pt x="25906" y="276780"/>
                      <a:pt x="14363" y="236379"/>
                    </a:cubicBezTo>
                    <a:cubicBezTo>
                      <a:pt x="-5700" y="167120"/>
                      <a:pt x="-4875" y="98137"/>
                      <a:pt x="17661" y="29703"/>
                    </a:cubicBezTo>
                    <a:cubicBezTo>
                      <a:pt x="19585" y="24206"/>
                      <a:pt x="21784" y="18709"/>
                      <a:pt x="24257" y="12938"/>
                    </a:cubicBezTo>
                    <a:cubicBezTo>
                      <a:pt x="122923" y="67355"/>
                      <a:pt x="226261" y="59934"/>
                      <a:pt x="330149" y="39322"/>
                    </a:cubicBezTo>
                    <a:cubicBezTo>
                      <a:pt x="382643" y="28878"/>
                      <a:pt x="434312" y="14587"/>
                      <a:pt x="487080" y="5517"/>
                    </a:cubicBezTo>
                    <a:cubicBezTo>
                      <a:pt x="587121" y="-11798"/>
                      <a:pt x="677816" y="11838"/>
                      <a:pt x="758343" y="73676"/>
                    </a:cubicBezTo>
                    <a:cubicBezTo>
                      <a:pt x="850413" y="144309"/>
                      <a:pt x="907854" y="238303"/>
                      <a:pt x="938910" y="348787"/>
                    </a:cubicBezTo>
                    <a:cubicBezTo>
                      <a:pt x="977387" y="485655"/>
                      <a:pt x="978212" y="622798"/>
                      <a:pt x="937536" y="759116"/>
                    </a:cubicBezTo>
                    <a:cubicBezTo>
                      <a:pt x="929566" y="785500"/>
                      <a:pt x="916923" y="811060"/>
                      <a:pt x="904281" y="835795"/>
                    </a:cubicBezTo>
                    <a:cubicBezTo>
                      <a:pt x="885867" y="872073"/>
                      <a:pt x="854261" y="891862"/>
                      <a:pt x="814959" y="899832"/>
                    </a:cubicBezTo>
                    <a:cubicBezTo>
                      <a:pt x="811112" y="900656"/>
                      <a:pt x="807264" y="902031"/>
                      <a:pt x="803416" y="903405"/>
                    </a:cubicBezTo>
                    <a:cubicBezTo>
                      <a:pt x="794621" y="903405"/>
                      <a:pt x="785277" y="903405"/>
                      <a:pt x="776207" y="903405"/>
                    </a:cubicBezTo>
                    <a:close/>
                  </a:path>
                </a:pathLst>
              </a:custGeom>
              <a:grpFill/>
              <a:ln w="2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64559DA-8BF7-4A33-841C-A981E5970C14}"/>
                  </a:ext>
                </a:extLst>
              </p:cNvPr>
              <p:cNvSpPr/>
              <p:nvPr/>
            </p:nvSpPr>
            <p:spPr>
              <a:xfrm>
                <a:off x="5065574" y="2954343"/>
                <a:ext cx="961924" cy="895964"/>
              </a:xfrm>
              <a:custGeom>
                <a:avLst/>
                <a:gdLst>
                  <a:gd name="connsiteX0" fmla="*/ 434658 w 961924"/>
                  <a:gd name="connsiteY0" fmla="*/ 502907 h 895963"/>
                  <a:gd name="connsiteX1" fmla="*/ 429986 w 961924"/>
                  <a:gd name="connsiteY1" fmla="*/ 577112 h 895963"/>
                  <a:gd name="connsiteX2" fmla="*/ 182084 w 961924"/>
                  <a:gd name="connsiteY2" fmla="*/ 726348 h 895963"/>
                  <a:gd name="connsiteX3" fmla="*/ 116398 w 961924"/>
                  <a:gd name="connsiteY3" fmla="*/ 704361 h 895963"/>
                  <a:gd name="connsiteX4" fmla="*/ 79296 w 961924"/>
                  <a:gd name="connsiteY4" fmla="*/ 684573 h 895963"/>
                  <a:gd name="connsiteX5" fmla="*/ 89190 w 961924"/>
                  <a:gd name="connsiteY5" fmla="*/ 822540 h 895963"/>
                  <a:gd name="connsiteX6" fmla="*/ 208193 w 961924"/>
                  <a:gd name="connsiteY6" fmla="*/ 892623 h 895963"/>
                  <a:gd name="connsiteX7" fmla="*/ 43567 w 961924"/>
                  <a:gd name="connsiteY7" fmla="*/ 815670 h 895963"/>
                  <a:gd name="connsiteX8" fmla="*/ 3716 w 961924"/>
                  <a:gd name="connsiteY8" fmla="*/ 642523 h 895963"/>
                  <a:gd name="connsiteX9" fmla="*/ 51812 w 961924"/>
                  <a:gd name="connsiteY9" fmla="*/ 279740 h 895963"/>
                  <a:gd name="connsiteX10" fmla="*/ 232654 w 961924"/>
                  <a:gd name="connsiteY10" fmla="*/ 54375 h 895963"/>
                  <a:gd name="connsiteX11" fmla="*/ 356879 w 961924"/>
                  <a:gd name="connsiteY11" fmla="*/ 9577 h 895963"/>
                  <a:gd name="connsiteX12" fmla="*/ 533049 w 961924"/>
                  <a:gd name="connsiteY12" fmla="*/ 13974 h 895963"/>
                  <a:gd name="connsiteX13" fmla="*/ 694652 w 961924"/>
                  <a:gd name="connsiteY13" fmla="*/ 51352 h 895963"/>
                  <a:gd name="connsiteX14" fmla="*/ 934034 w 961924"/>
                  <a:gd name="connsiteY14" fmla="*/ 15348 h 895963"/>
                  <a:gd name="connsiteX15" fmla="*/ 942279 w 961924"/>
                  <a:gd name="connsiteY15" fmla="*/ 12050 h 895963"/>
                  <a:gd name="connsiteX16" fmla="*/ 956846 w 961924"/>
                  <a:gd name="connsiteY16" fmla="*/ 90653 h 895963"/>
                  <a:gd name="connsiteX17" fmla="*/ 948051 w 961924"/>
                  <a:gd name="connsiteY17" fmla="*/ 244012 h 895963"/>
                  <a:gd name="connsiteX18" fmla="*/ 739726 w 961924"/>
                  <a:gd name="connsiteY18" fmla="*/ 395996 h 895963"/>
                  <a:gd name="connsiteX19" fmla="*/ 564106 w 961924"/>
                  <a:gd name="connsiteY19" fmla="*/ 376757 h 895963"/>
                  <a:gd name="connsiteX20" fmla="*/ 407174 w 961924"/>
                  <a:gd name="connsiteY20" fmla="*/ 364939 h 895963"/>
                  <a:gd name="connsiteX21" fmla="*/ 250793 w 961924"/>
                  <a:gd name="connsiteY21" fmla="*/ 431999 h 895963"/>
                  <a:gd name="connsiteX22" fmla="*/ 220836 w 961924"/>
                  <a:gd name="connsiteY22" fmla="*/ 598824 h 895963"/>
                  <a:gd name="connsiteX23" fmla="*/ 323075 w 961924"/>
                  <a:gd name="connsiteY23" fmla="*/ 634828 h 895963"/>
                  <a:gd name="connsiteX24" fmla="*/ 428612 w 961924"/>
                  <a:gd name="connsiteY24" fmla="*/ 519397 h 895963"/>
                  <a:gd name="connsiteX25" fmla="*/ 434658 w 961924"/>
                  <a:gd name="connsiteY25" fmla="*/ 502907 h 895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1924" h="895963">
                    <a:moveTo>
                      <a:pt x="434658" y="502907"/>
                    </a:moveTo>
                    <a:cubicBezTo>
                      <a:pt x="443453" y="530115"/>
                      <a:pt x="439055" y="553751"/>
                      <a:pt x="429986" y="577112"/>
                    </a:cubicBezTo>
                    <a:cubicBezTo>
                      <a:pt x="393707" y="669457"/>
                      <a:pt x="280475" y="738716"/>
                      <a:pt x="182084" y="726348"/>
                    </a:cubicBezTo>
                    <a:cubicBezTo>
                      <a:pt x="159548" y="723600"/>
                      <a:pt x="137836" y="712881"/>
                      <a:pt x="116398" y="704361"/>
                    </a:cubicBezTo>
                    <a:cubicBezTo>
                      <a:pt x="103756" y="699414"/>
                      <a:pt x="92488" y="691719"/>
                      <a:pt x="79296" y="684573"/>
                    </a:cubicBezTo>
                    <a:cubicBezTo>
                      <a:pt x="56209" y="734043"/>
                      <a:pt x="65279" y="778842"/>
                      <a:pt x="89190" y="822540"/>
                    </a:cubicBezTo>
                    <a:cubicBezTo>
                      <a:pt x="114200" y="868163"/>
                      <a:pt x="156249" y="886027"/>
                      <a:pt x="208193" y="892623"/>
                    </a:cubicBezTo>
                    <a:cubicBezTo>
                      <a:pt x="145256" y="913236"/>
                      <a:pt x="68852" y="876408"/>
                      <a:pt x="43567" y="815670"/>
                    </a:cubicBezTo>
                    <a:cubicBezTo>
                      <a:pt x="20481" y="760153"/>
                      <a:pt x="8938" y="701888"/>
                      <a:pt x="3716" y="642523"/>
                    </a:cubicBezTo>
                    <a:cubicBezTo>
                      <a:pt x="-7278" y="518023"/>
                      <a:pt x="5365" y="396545"/>
                      <a:pt x="51812" y="279740"/>
                    </a:cubicBezTo>
                    <a:cubicBezTo>
                      <a:pt x="88915" y="186296"/>
                      <a:pt x="146355" y="109067"/>
                      <a:pt x="232654" y="54375"/>
                    </a:cubicBezTo>
                    <a:cubicBezTo>
                      <a:pt x="271131" y="30190"/>
                      <a:pt x="313730" y="20570"/>
                      <a:pt x="356879" y="9577"/>
                    </a:cubicBezTo>
                    <a:cubicBezTo>
                      <a:pt x="416794" y="-5814"/>
                      <a:pt x="474509" y="-1417"/>
                      <a:pt x="533049" y="13974"/>
                    </a:cubicBezTo>
                    <a:cubicBezTo>
                      <a:pt x="586642" y="27716"/>
                      <a:pt x="640235" y="41733"/>
                      <a:pt x="694652" y="51352"/>
                    </a:cubicBezTo>
                    <a:cubicBezTo>
                      <a:pt x="777928" y="65918"/>
                      <a:pt x="859004" y="58772"/>
                      <a:pt x="934034" y="15348"/>
                    </a:cubicBezTo>
                    <a:cubicBezTo>
                      <a:pt x="935958" y="14249"/>
                      <a:pt x="938157" y="13699"/>
                      <a:pt x="942279" y="12050"/>
                    </a:cubicBezTo>
                    <a:cubicBezTo>
                      <a:pt x="947226" y="38709"/>
                      <a:pt x="952448" y="64819"/>
                      <a:pt x="956846" y="90653"/>
                    </a:cubicBezTo>
                    <a:cubicBezTo>
                      <a:pt x="965640" y="142322"/>
                      <a:pt x="964541" y="193442"/>
                      <a:pt x="948051" y="244012"/>
                    </a:cubicBezTo>
                    <a:cubicBezTo>
                      <a:pt x="915345" y="343227"/>
                      <a:pt x="844163" y="398194"/>
                      <a:pt x="739726" y="395996"/>
                    </a:cubicBezTo>
                    <a:cubicBezTo>
                      <a:pt x="680911" y="394621"/>
                      <a:pt x="622371" y="384727"/>
                      <a:pt x="564106" y="376757"/>
                    </a:cubicBezTo>
                    <a:cubicBezTo>
                      <a:pt x="511887" y="369611"/>
                      <a:pt x="459943" y="359168"/>
                      <a:pt x="407174" y="364939"/>
                    </a:cubicBezTo>
                    <a:cubicBezTo>
                      <a:pt x="348634" y="371260"/>
                      <a:pt x="295041" y="391598"/>
                      <a:pt x="250793" y="431999"/>
                    </a:cubicBezTo>
                    <a:cubicBezTo>
                      <a:pt x="199399" y="478996"/>
                      <a:pt x="188955" y="540009"/>
                      <a:pt x="220836" y="598824"/>
                    </a:cubicBezTo>
                    <a:cubicBezTo>
                      <a:pt x="243098" y="639775"/>
                      <a:pt x="280200" y="653517"/>
                      <a:pt x="323075" y="634828"/>
                    </a:cubicBezTo>
                    <a:cubicBezTo>
                      <a:pt x="375019" y="612016"/>
                      <a:pt x="407449" y="570791"/>
                      <a:pt x="428612" y="519397"/>
                    </a:cubicBezTo>
                    <a:cubicBezTo>
                      <a:pt x="430261" y="514175"/>
                      <a:pt x="431910" y="509503"/>
                      <a:pt x="434658" y="502907"/>
                    </a:cubicBezTo>
                    <a:close/>
                  </a:path>
                </a:pathLst>
              </a:custGeom>
              <a:grpFill/>
              <a:ln w="2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252973B-791C-41A2-A631-7F1F8F808DD2}"/>
                  </a:ext>
                </a:extLst>
              </p:cNvPr>
              <p:cNvSpPr/>
              <p:nvPr/>
            </p:nvSpPr>
            <p:spPr>
              <a:xfrm>
                <a:off x="4884504" y="2909101"/>
                <a:ext cx="96192" cy="824507"/>
              </a:xfrm>
              <a:custGeom>
                <a:avLst/>
                <a:gdLst>
                  <a:gd name="connsiteX0" fmla="*/ 47643 w 96192"/>
                  <a:gd name="connsiteY0" fmla="*/ 823808 h 824506"/>
                  <a:gd name="connsiteX1" fmla="*/ 28130 w 96192"/>
                  <a:gd name="connsiteY1" fmla="*/ 700682 h 824506"/>
                  <a:gd name="connsiteX2" fmla="*/ 97 w 96192"/>
                  <a:gd name="connsiteY2" fmla="*/ 382422 h 824506"/>
                  <a:gd name="connsiteX3" fmla="*/ 18236 w 96192"/>
                  <a:gd name="connsiteY3" fmla="*/ 246929 h 824506"/>
                  <a:gd name="connsiteX4" fmla="*/ 25656 w 96192"/>
                  <a:gd name="connsiteY4" fmla="*/ 227690 h 824506"/>
                  <a:gd name="connsiteX5" fmla="*/ 25656 w 96192"/>
                  <a:gd name="connsiteY5" fmla="*/ 180143 h 824506"/>
                  <a:gd name="connsiteX6" fmla="*/ 7792 w 96192"/>
                  <a:gd name="connsiteY6" fmla="*/ 53444 h 824506"/>
                  <a:gd name="connsiteX7" fmla="*/ 32527 w 96192"/>
                  <a:gd name="connsiteY7" fmla="*/ 5348 h 824506"/>
                  <a:gd name="connsiteX8" fmla="*/ 74302 w 96192"/>
                  <a:gd name="connsiteY8" fmla="*/ 16067 h 824506"/>
                  <a:gd name="connsiteX9" fmla="*/ 89693 w 96192"/>
                  <a:gd name="connsiteY9" fmla="*/ 71034 h 824506"/>
                  <a:gd name="connsiteX10" fmla="*/ 75127 w 96192"/>
                  <a:gd name="connsiteY10" fmla="*/ 169425 h 824506"/>
                  <a:gd name="connsiteX11" fmla="*/ 69355 w 96192"/>
                  <a:gd name="connsiteY11" fmla="*/ 186190 h 824506"/>
                  <a:gd name="connsiteX12" fmla="*/ 72103 w 96192"/>
                  <a:gd name="connsiteY12" fmla="*/ 228514 h 824506"/>
                  <a:gd name="connsiteX13" fmla="*/ 97388 w 96192"/>
                  <a:gd name="connsiteY13" fmla="*/ 362359 h 824506"/>
                  <a:gd name="connsiteX14" fmla="*/ 85845 w 96192"/>
                  <a:gd name="connsiteY14" fmla="*/ 578930 h 824506"/>
                  <a:gd name="connsiteX15" fmla="*/ 64958 w 96192"/>
                  <a:gd name="connsiteY15" fmla="*/ 778186 h 824506"/>
                  <a:gd name="connsiteX16" fmla="*/ 53964 w 96192"/>
                  <a:gd name="connsiteY16" fmla="*/ 825182 h 824506"/>
                  <a:gd name="connsiteX17" fmla="*/ 47643 w 96192"/>
                  <a:gd name="connsiteY17" fmla="*/ 823808 h 824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6192" h="824506">
                    <a:moveTo>
                      <a:pt x="47643" y="823808"/>
                    </a:moveTo>
                    <a:cubicBezTo>
                      <a:pt x="41047" y="782858"/>
                      <a:pt x="34176" y="741632"/>
                      <a:pt x="28130" y="700682"/>
                    </a:cubicBezTo>
                    <a:cubicBezTo>
                      <a:pt x="12189" y="595145"/>
                      <a:pt x="-1277" y="489333"/>
                      <a:pt x="97" y="382422"/>
                    </a:cubicBezTo>
                    <a:cubicBezTo>
                      <a:pt x="646" y="336525"/>
                      <a:pt x="4219" y="290902"/>
                      <a:pt x="18236" y="246929"/>
                    </a:cubicBezTo>
                    <a:cubicBezTo>
                      <a:pt x="20434" y="240332"/>
                      <a:pt x="21809" y="233187"/>
                      <a:pt x="25656" y="227690"/>
                    </a:cubicBezTo>
                    <a:cubicBezTo>
                      <a:pt x="37474" y="211475"/>
                      <a:pt x="33626" y="197183"/>
                      <a:pt x="25656" y="180143"/>
                    </a:cubicBezTo>
                    <a:cubicBezTo>
                      <a:pt x="6693" y="140017"/>
                      <a:pt x="-2652" y="97418"/>
                      <a:pt x="7792" y="53444"/>
                    </a:cubicBezTo>
                    <a:cubicBezTo>
                      <a:pt x="11915" y="36404"/>
                      <a:pt x="22358" y="20464"/>
                      <a:pt x="32527" y="5348"/>
                    </a:cubicBezTo>
                    <a:cubicBezTo>
                      <a:pt x="39673" y="-5371"/>
                      <a:pt x="67706" y="951"/>
                      <a:pt x="74302" y="16067"/>
                    </a:cubicBezTo>
                    <a:cubicBezTo>
                      <a:pt x="81723" y="33381"/>
                      <a:pt x="87494" y="52345"/>
                      <a:pt x="89693" y="71034"/>
                    </a:cubicBezTo>
                    <a:cubicBezTo>
                      <a:pt x="93541" y="104838"/>
                      <a:pt x="85570" y="137544"/>
                      <a:pt x="75127" y="169425"/>
                    </a:cubicBezTo>
                    <a:cubicBezTo>
                      <a:pt x="73203" y="175196"/>
                      <a:pt x="71829" y="180968"/>
                      <a:pt x="69355" y="186190"/>
                    </a:cubicBezTo>
                    <a:cubicBezTo>
                      <a:pt x="61935" y="201031"/>
                      <a:pt x="64683" y="213948"/>
                      <a:pt x="72103" y="228514"/>
                    </a:cubicBezTo>
                    <a:cubicBezTo>
                      <a:pt x="93266" y="270290"/>
                      <a:pt x="98213" y="316462"/>
                      <a:pt x="97388" y="362359"/>
                    </a:cubicBezTo>
                    <a:cubicBezTo>
                      <a:pt x="96014" y="434641"/>
                      <a:pt x="91342" y="506923"/>
                      <a:pt x="85845" y="578930"/>
                    </a:cubicBezTo>
                    <a:cubicBezTo>
                      <a:pt x="80623" y="645440"/>
                      <a:pt x="72653" y="711950"/>
                      <a:pt x="64958" y="778186"/>
                    </a:cubicBezTo>
                    <a:cubicBezTo>
                      <a:pt x="63034" y="794126"/>
                      <a:pt x="57812" y="809517"/>
                      <a:pt x="53964" y="825182"/>
                    </a:cubicBezTo>
                    <a:cubicBezTo>
                      <a:pt x="51766" y="824633"/>
                      <a:pt x="49567" y="824083"/>
                      <a:pt x="47643" y="823808"/>
                    </a:cubicBezTo>
                    <a:close/>
                  </a:path>
                </a:pathLst>
              </a:custGeom>
              <a:grpFill/>
              <a:ln w="2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FD39DDC-23D5-46A2-80C3-45647C0FCC37}"/>
                  </a:ext>
                </a:extLst>
              </p:cNvPr>
              <p:cNvSpPr/>
              <p:nvPr/>
            </p:nvSpPr>
            <p:spPr>
              <a:xfrm>
                <a:off x="4892788" y="2827824"/>
                <a:ext cx="76954" cy="65961"/>
              </a:xfrm>
              <a:custGeom>
                <a:avLst/>
                <a:gdLst>
                  <a:gd name="connsiteX0" fmla="*/ 39909 w 76953"/>
                  <a:gd name="connsiteY0" fmla="*/ 68211 h 65960"/>
                  <a:gd name="connsiteX1" fmla="*/ 21495 w 76953"/>
                  <a:gd name="connsiteY1" fmla="*/ 65738 h 65960"/>
                  <a:gd name="connsiteX2" fmla="*/ 1432 w 76953"/>
                  <a:gd name="connsiteY2" fmla="*/ 36056 h 65960"/>
                  <a:gd name="connsiteX3" fmla="*/ 25342 w 76953"/>
                  <a:gd name="connsiteY3" fmla="*/ 2251 h 65960"/>
                  <a:gd name="connsiteX4" fmla="*/ 34412 w 76953"/>
                  <a:gd name="connsiteY4" fmla="*/ 52 h 65960"/>
                  <a:gd name="connsiteX5" fmla="*/ 76187 w 76953"/>
                  <a:gd name="connsiteY5" fmla="*/ 34956 h 65960"/>
                  <a:gd name="connsiteX6" fmla="*/ 58323 w 76953"/>
                  <a:gd name="connsiteY6" fmla="*/ 65463 h 65960"/>
                  <a:gd name="connsiteX7" fmla="*/ 39909 w 76953"/>
                  <a:gd name="connsiteY7" fmla="*/ 68211 h 6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6953" h="65960">
                    <a:moveTo>
                      <a:pt x="39909" y="68211"/>
                    </a:moveTo>
                    <a:cubicBezTo>
                      <a:pt x="33038" y="67387"/>
                      <a:pt x="27266" y="66837"/>
                      <a:pt x="21495" y="65738"/>
                    </a:cubicBezTo>
                    <a:cubicBezTo>
                      <a:pt x="607" y="61615"/>
                      <a:pt x="-2416" y="57218"/>
                      <a:pt x="1432" y="36056"/>
                    </a:cubicBezTo>
                    <a:cubicBezTo>
                      <a:pt x="4180" y="21214"/>
                      <a:pt x="12975" y="10496"/>
                      <a:pt x="25342" y="2251"/>
                    </a:cubicBezTo>
                    <a:cubicBezTo>
                      <a:pt x="27816" y="602"/>
                      <a:pt x="31389" y="-223"/>
                      <a:pt x="34412" y="52"/>
                    </a:cubicBezTo>
                    <a:cubicBezTo>
                      <a:pt x="52276" y="1151"/>
                      <a:pt x="71515" y="17367"/>
                      <a:pt x="76187" y="34956"/>
                    </a:cubicBezTo>
                    <a:cubicBezTo>
                      <a:pt x="81134" y="53920"/>
                      <a:pt x="77286" y="61066"/>
                      <a:pt x="58323" y="65463"/>
                    </a:cubicBezTo>
                    <a:cubicBezTo>
                      <a:pt x="52001" y="67112"/>
                      <a:pt x="45405" y="67387"/>
                      <a:pt x="39909" y="68211"/>
                    </a:cubicBezTo>
                    <a:close/>
                  </a:path>
                </a:pathLst>
              </a:custGeom>
              <a:grpFill/>
              <a:ln w="2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4A803A1-9F0F-453B-9D33-7DF8921FD2FD}"/>
                </a:ext>
              </a:extLst>
            </p:cNvPr>
            <p:cNvGrpSpPr/>
            <p:nvPr/>
          </p:nvGrpSpPr>
          <p:grpSpPr>
            <a:xfrm>
              <a:off x="4383103" y="2006585"/>
              <a:ext cx="1098291" cy="742129"/>
              <a:chOff x="4374330" y="2006585"/>
              <a:chExt cx="1098291" cy="742129"/>
            </a:xfrm>
            <a:grpFill/>
          </p:grpSpPr>
          <p:sp>
            <p:nvSpPr>
              <p:cNvPr id="19" name="Graphic 17">
                <a:extLst>
                  <a:ext uri="{FF2B5EF4-FFF2-40B4-BE49-F238E27FC236}">
                    <a16:creationId xmlns:a16="http://schemas.microsoft.com/office/drawing/2014/main" id="{429CB6CE-3A94-4DBF-B4AC-2FE01421EF8C}"/>
                  </a:ext>
                </a:extLst>
              </p:cNvPr>
              <p:cNvSpPr/>
              <p:nvPr/>
            </p:nvSpPr>
            <p:spPr>
              <a:xfrm rot="635483">
                <a:off x="4374330" y="2006585"/>
                <a:ext cx="603701" cy="742129"/>
              </a:xfrm>
              <a:custGeom>
                <a:avLst/>
                <a:gdLst>
                  <a:gd name="connsiteX0" fmla="*/ 1488758 w 1495425"/>
                  <a:gd name="connsiteY0" fmla="*/ 1811050 h 1838325"/>
                  <a:gd name="connsiteX1" fmla="*/ 854393 w 1495425"/>
                  <a:gd name="connsiteY1" fmla="*/ 556607 h 1838325"/>
                  <a:gd name="connsiteX2" fmla="*/ 390525 w 1495425"/>
                  <a:gd name="connsiteY2" fmla="*/ 79405 h 1838325"/>
                  <a:gd name="connsiteX3" fmla="*/ 101918 w 1495425"/>
                  <a:gd name="connsiteY3" fmla="*/ 347 h 1838325"/>
                  <a:gd name="connsiteX4" fmla="*/ 0 w 1495425"/>
                  <a:gd name="connsiteY4" fmla="*/ 61307 h 1838325"/>
                  <a:gd name="connsiteX5" fmla="*/ 556260 w 1495425"/>
                  <a:gd name="connsiteY5" fmla="*/ 278477 h 1838325"/>
                  <a:gd name="connsiteX6" fmla="*/ 853440 w 1495425"/>
                  <a:gd name="connsiteY6" fmla="*/ 639475 h 1838325"/>
                  <a:gd name="connsiteX7" fmla="*/ 1349693 w 1495425"/>
                  <a:gd name="connsiteY7" fmla="*/ 1554827 h 1838325"/>
                  <a:gd name="connsiteX8" fmla="*/ 1473518 w 1495425"/>
                  <a:gd name="connsiteY8" fmla="*/ 1839625 h 1838325"/>
                  <a:gd name="connsiteX9" fmla="*/ 1496378 w 1495425"/>
                  <a:gd name="connsiteY9" fmla="*/ 1832957 h 1838325"/>
                  <a:gd name="connsiteX10" fmla="*/ 1488758 w 1495425"/>
                  <a:gd name="connsiteY10" fmla="*/ 1811050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5425" h="1838325">
                    <a:moveTo>
                      <a:pt x="1488758" y="1811050"/>
                    </a:moveTo>
                    <a:cubicBezTo>
                      <a:pt x="1311593" y="1375757"/>
                      <a:pt x="1122998" y="947132"/>
                      <a:pt x="854393" y="556607"/>
                    </a:cubicBezTo>
                    <a:cubicBezTo>
                      <a:pt x="726758" y="371822"/>
                      <a:pt x="583883" y="201325"/>
                      <a:pt x="390525" y="79405"/>
                    </a:cubicBezTo>
                    <a:cubicBezTo>
                      <a:pt x="302895" y="24160"/>
                      <a:pt x="205740" y="-3463"/>
                      <a:pt x="101918" y="347"/>
                    </a:cubicBezTo>
                    <a:cubicBezTo>
                      <a:pt x="59055" y="3205"/>
                      <a:pt x="18098" y="8920"/>
                      <a:pt x="0" y="61307"/>
                    </a:cubicBezTo>
                    <a:cubicBezTo>
                      <a:pt x="254318" y="60355"/>
                      <a:pt x="377190" y="100360"/>
                      <a:pt x="556260" y="278477"/>
                    </a:cubicBezTo>
                    <a:cubicBezTo>
                      <a:pt x="665798" y="388015"/>
                      <a:pt x="774383" y="507077"/>
                      <a:pt x="853440" y="639475"/>
                    </a:cubicBezTo>
                    <a:cubicBezTo>
                      <a:pt x="1028700" y="938560"/>
                      <a:pt x="1187768" y="1248122"/>
                      <a:pt x="1349693" y="1554827"/>
                    </a:cubicBezTo>
                    <a:cubicBezTo>
                      <a:pt x="1398270" y="1647220"/>
                      <a:pt x="1435418" y="1745327"/>
                      <a:pt x="1473518" y="1839625"/>
                    </a:cubicBezTo>
                    <a:lnTo>
                      <a:pt x="1496378" y="1832957"/>
                    </a:lnTo>
                    <a:cubicBezTo>
                      <a:pt x="1493520" y="1826290"/>
                      <a:pt x="1492568" y="1817717"/>
                      <a:pt x="1488758" y="18110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17">
                <a:extLst>
                  <a:ext uri="{FF2B5EF4-FFF2-40B4-BE49-F238E27FC236}">
                    <a16:creationId xmlns:a16="http://schemas.microsoft.com/office/drawing/2014/main" id="{C987674E-4015-462B-8B77-2F90E0A7ACDB}"/>
                  </a:ext>
                </a:extLst>
              </p:cNvPr>
              <p:cNvSpPr/>
              <p:nvPr/>
            </p:nvSpPr>
            <p:spPr>
              <a:xfrm rot="20964517" flipH="1">
                <a:off x="4868920" y="2006585"/>
                <a:ext cx="603701" cy="742129"/>
              </a:xfrm>
              <a:custGeom>
                <a:avLst/>
                <a:gdLst>
                  <a:gd name="connsiteX0" fmla="*/ 1488758 w 1495425"/>
                  <a:gd name="connsiteY0" fmla="*/ 1811050 h 1838325"/>
                  <a:gd name="connsiteX1" fmla="*/ 854393 w 1495425"/>
                  <a:gd name="connsiteY1" fmla="*/ 556607 h 1838325"/>
                  <a:gd name="connsiteX2" fmla="*/ 390525 w 1495425"/>
                  <a:gd name="connsiteY2" fmla="*/ 79405 h 1838325"/>
                  <a:gd name="connsiteX3" fmla="*/ 101918 w 1495425"/>
                  <a:gd name="connsiteY3" fmla="*/ 347 h 1838325"/>
                  <a:gd name="connsiteX4" fmla="*/ 0 w 1495425"/>
                  <a:gd name="connsiteY4" fmla="*/ 61307 h 1838325"/>
                  <a:gd name="connsiteX5" fmla="*/ 556260 w 1495425"/>
                  <a:gd name="connsiteY5" fmla="*/ 278477 h 1838325"/>
                  <a:gd name="connsiteX6" fmla="*/ 853440 w 1495425"/>
                  <a:gd name="connsiteY6" fmla="*/ 639475 h 1838325"/>
                  <a:gd name="connsiteX7" fmla="*/ 1349693 w 1495425"/>
                  <a:gd name="connsiteY7" fmla="*/ 1554827 h 1838325"/>
                  <a:gd name="connsiteX8" fmla="*/ 1473518 w 1495425"/>
                  <a:gd name="connsiteY8" fmla="*/ 1839625 h 1838325"/>
                  <a:gd name="connsiteX9" fmla="*/ 1496378 w 1495425"/>
                  <a:gd name="connsiteY9" fmla="*/ 1832957 h 1838325"/>
                  <a:gd name="connsiteX10" fmla="*/ 1488758 w 1495425"/>
                  <a:gd name="connsiteY10" fmla="*/ 1811050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5425" h="1838325">
                    <a:moveTo>
                      <a:pt x="1488758" y="1811050"/>
                    </a:moveTo>
                    <a:cubicBezTo>
                      <a:pt x="1311593" y="1375757"/>
                      <a:pt x="1122998" y="947132"/>
                      <a:pt x="854393" y="556607"/>
                    </a:cubicBezTo>
                    <a:cubicBezTo>
                      <a:pt x="726758" y="371822"/>
                      <a:pt x="583883" y="201325"/>
                      <a:pt x="390525" y="79405"/>
                    </a:cubicBezTo>
                    <a:cubicBezTo>
                      <a:pt x="302895" y="24160"/>
                      <a:pt x="205740" y="-3463"/>
                      <a:pt x="101918" y="347"/>
                    </a:cubicBezTo>
                    <a:cubicBezTo>
                      <a:pt x="59055" y="3205"/>
                      <a:pt x="18098" y="8920"/>
                      <a:pt x="0" y="61307"/>
                    </a:cubicBezTo>
                    <a:cubicBezTo>
                      <a:pt x="254318" y="60355"/>
                      <a:pt x="377190" y="100360"/>
                      <a:pt x="556260" y="278477"/>
                    </a:cubicBezTo>
                    <a:cubicBezTo>
                      <a:pt x="665798" y="388015"/>
                      <a:pt x="774383" y="507077"/>
                      <a:pt x="853440" y="639475"/>
                    </a:cubicBezTo>
                    <a:cubicBezTo>
                      <a:pt x="1028700" y="938560"/>
                      <a:pt x="1187768" y="1248122"/>
                      <a:pt x="1349693" y="1554827"/>
                    </a:cubicBezTo>
                    <a:cubicBezTo>
                      <a:pt x="1398270" y="1647220"/>
                      <a:pt x="1435418" y="1745327"/>
                      <a:pt x="1473518" y="1839625"/>
                    </a:cubicBezTo>
                    <a:lnTo>
                      <a:pt x="1496378" y="1832957"/>
                    </a:lnTo>
                    <a:cubicBezTo>
                      <a:pt x="1493520" y="1826290"/>
                      <a:pt x="1492568" y="1817717"/>
                      <a:pt x="1488758" y="18110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E04DE78-641F-477D-9871-793AA05989C6}"/>
              </a:ext>
            </a:extLst>
          </p:cNvPr>
          <p:cNvGrpSpPr/>
          <p:nvPr/>
        </p:nvGrpSpPr>
        <p:grpSpPr>
          <a:xfrm>
            <a:off x="80710" y="2714122"/>
            <a:ext cx="4800381" cy="4146309"/>
            <a:chOff x="3261506" y="475536"/>
            <a:chExt cx="5668988" cy="4896565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9238B26-E729-439C-A439-268EF1505FB5}"/>
                </a:ext>
              </a:extLst>
            </p:cNvPr>
            <p:cNvSpPr>
              <a:spLocks/>
            </p:cNvSpPr>
            <p:nvPr/>
          </p:nvSpPr>
          <p:spPr bwMode="auto">
            <a:xfrm rot="3516856">
              <a:off x="3693353" y="925497"/>
              <a:ext cx="4651277" cy="4241931"/>
            </a:xfrm>
            <a:custGeom>
              <a:avLst/>
              <a:gdLst>
                <a:gd name="connsiteX0" fmla="*/ 3897079 w 4651277"/>
                <a:gd name="connsiteY0" fmla="*/ 2775104 h 4241931"/>
                <a:gd name="connsiteX1" fmla="*/ 3897072 w 4651277"/>
                <a:gd name="connsiteY1" fmla="*/ 2775245 h 4241931"/>
                <a:gd name="connsiteX2" fmla="*/ 3897236 w 4651277"/>
                <a:gd name="connsiteY2" fmla="*/ 2775217 h 4241931"/>
                <a:gd name="connsiteX3" fmla="*/ 3870002 w 4651277"/>
                <a:gd name="connsiteY3" fmla="*/ 2525312 h 4241931"/>
                <a:gd name="connsiteX4" fmla="*/ 3868144 w 4651277"/>
                <a:gd name="connsiteY4" fmla="*/ 2533137 h 4241931"/>
                <a:gd name="connsiteX5" fmla="*/ 3873257 w 4651277"/>
                <a:gd name="connsiteY5" fmla="*/ 2535878 h 4241931"/>
                <a:gd name="connsiteX6" fmla="*/ 3875291 w 4651277"/>
                <a:gd name="connsiteY6" fmla="*/ 2517799 h 4241931"/>
                <a:gd name="connsiteX7" fmla="*/ 3877729 w 4651277"/>
                <a:gd name="connsiteY7" fmla="*/ 2513815 h 4241931"/>
                <a:gd name="connsiteX8" fmla="*/ 3877901 w 4651277"/>
                <a:gd name="connsiteY8" fmla="*/ 2487465 h 4241931"/>
                <a:gd name="connsiteX9" fmla="*/ 3888277 w 4651277"/>
                <a:gd name="connsiteY9" fmla="*/ 2487068 h 4241931"/>
                <a:gd name="connsiteX10" fmla="*/ 3891886 w 4651277"/>
                <a:gd name="connsiteY10" fmla="*/ 2490771 h 4241931"/>
                <a:gd name="connsiteX11" fmla="*/ 3891216 w 4651277"/>
                <a:gd name="connsiteY11" fmla="*/ 2494297 h 4241931"/>
                <a:gd name="connsiteX12" fmla="*/ 3905570 w 4651277"/>
                <a:gd name="connsiteY12" fmla="*/ 2476507 h 4241931"/>
                <a:gd name="connsiteX13" fmla="*/ 3910941 w 4651277"/>
                <a:gd name="connsiteY13" fmla="*/ 2469934 h 4241931"/>
                <a:gd name="connsiteX14" fmla="*/ 3903635 w 4651277"/>
                <a:gd name="connsiteY14" fmla="*/ 2473107 h 4241931"/>
                <a:gd name="connsiteX15" fmla="*/ 3861532 w 4651277"/>
                <a:gd name="connsiteY15" fmla="*/ 2480806 h 4241931"/>
                <a:gd name="connsiteX16" fmla="*/ 3861510 w 4651277"/>
                <a:gd name="connsiteY16" fmla="*/ 2481282 h 4241931"/>
                <a:gd name="connsiteX17" fmla="*/ 3864547 w 4651277"/>
                <a:gd name="connsiteY17" fmla="*/ 2490423 h 4241931"/>
                <a:gd name="connsiteX18" fmla="*/ 3870148 w 4651277"/>
                <a:gd name="connsiteY18" fmla="*/ 2488776 h 4241931"/>
                <a:gd name="connsiteX19" fmla="*/ 3869606 w 4651277"/>
                <a:gd name="connsiteY19" fmla="*/ 2488750 h 4241931"/>
                <a:gd name="connsiteX20" fmla="*/ 3844059 w 4651277"/>
                <a:gd name="connsiteY20" fmla="*/ 2490243 h 4241931"/>
                <a:gd name="connsiteX21" fmla="*/ 3842985 w 4651277"/>
                <a:gd name="connsiteY21" fmla="*/ 2493698 h 4241931"/>
                <a:gd name="connsiteX22" fmla="*/ 3843598 w 4651277"/>
                <a:gd name="connsiteY22" fmla="*/ 2492828 h 4241931"/>
                <a:gd name="connsiteX23" fmla="*/ 4088505 w 4651277"/>
                <a:gd name="connsiteY23" fmla="*/ 2054563 h 4241931"/>
                <a:gd name="connsiteX24" fmla="*/ 4088401 w 4651277"/>
                <a:gd name="connsiteY24" fmla="*/ 2054951 h 4241931"/>
                <a:gd name="connsiteX25" fmla="*/ 4089266 w 4651277"/>
                <a:gd name="connsiteY25" fmla="*/ 2055670 h 4241931"/>
                <a:gd name="connsiteX26" fmla="*/ 3885513 w 4651277"/>
                <a:gd name="connsiteY26" fmla="*/ 1821923 h 4241931"/>
                <a:gd name="connsiteX27" fmla="*/ 3885167 w 4651277"/>
                <a:gd name="connsiteY27" fmla="*/ 1822589 h 4241931"/>
                <a:gd name="connsiteX28" fmla="*/ 3886626 w 4651277"/>
                <a:gd name="connsiteY28" fmla="*/ 1822717 h 4241931"/>
                <a:gd name="connsiteX29" fmla="*/ 3891162 w 4651277"/>
                <a:gd name="connsiteY29" fmla="*/ 1820860 h 4241931"/>
                <a:gd name="connsiteX30" fmla="*/ 3821509 w 4651277"/>
                <a:gd name="connsiteY30" fmla="*/ 1811281 h 4241931"/>
                <a:gd name="connsiteX31" fmla="*/ 3822504 w 4651277"/>
                <a:gd name="connsiteY31" fmla="*/ 1811643 h 4241931"/>
                <a:gd name="connsiteX32" fmla="*/ 3822243 w 4651277"/>
                <a:gd name="connsiteY32" fmla="*/ 1811284 h 4241931"/>
                <a:gd name="connsiteX33" fmla="*/ 3767517 w 4651277"/>
                <a:gd name="connsiteY33" fmla="*/ 1561442 h 4241931"/>
                <a:gd name="connsiteX34" fmla="*/ 3765081 w 4651277"/>
                <a:gd name="connsiteY34" fmla="*/ 1577440 h 4241931"/>
                <a:gd name="connsiteX35" fmla="*/ 3767062 w 4651277"/>
                <a:gd name="connsiteY35" fmla="*/ 1592964 h 4241931"/>
                <a:gd name="connsiteX36" fmla="*/ 3763927 w 4651277"/>
                <a:gd name="connsiteY36" fmla="*/ 1607782 h 4241931"/>
                <a:gd name="connsiteX37" fmla="*/ 3761545 w 4651277"/>
                <a:gd name="connsiteY37" fmla="*/ 1609280 h 4241931"/>
                <a:gd name="connsiteX38" fmla="*/ 3797457 w 4651277"/>
                <a:gd name="connsiteY38" fmla="*/ 1614968 h 4241931"/>
                <a:gd name="connsiteX39" fmla="*/ 3788623 w 4651277"/>
                <a:gd name="connsiteY39" fmla="*/ 1604063 h 4241931"/>
                <a:gd name="connsiteX40" fmla="*/ 3776032 w 4651277"/>
                <a:gd name="connsiteY40" fmla="*/ 1576163 h 4241931"/>
                <a:gd name="connsiteX41" fmla="*/ 3386337 w 4651277"/>
                <a:gd name="connsiteY41" fmla="*/ 529816 h 4241931"/>
                <a:gd name="connsiteX42" fmla="*/ 3387319 w 4651277"/>
                <a:gd name="connsiteY42" fmla="*/ 533022 h 4241931"/>
                <a:gd name="connsiteX43" fmla="*/ 3390371 w 4651277"/>
                <a:gd name="connsiteY43" fmla="*/ 545619 h 4241931"/>
                <a:gd name="connsiteX44" fmla="*/ 3423565 w 4651277"/>
                <a:gd name="connsiteY44" fmla="*/ 548694 h 4241931"/>
                <a:gd name="connsiteX45" fmla="*/ 3424013 w 4651277"/>
                <a:gd name="connsiteY45" fmla="*/ 548364 h 4241931"/>
                <a:gd name="connsiteX46" fmla="*/ 3429555 w 4651277"/>
                <a:gd name="connsiteY46" fmla="*/ 530803 h 4241931"/>
                <a:gd name="connsiteX47" fmla="*/ 3427864 w 4651277"/>
                <a:gd name="connsiteY47" fmla="*/ 511430 h 4241931"/>
                <a:gd name="connsiteX48" fmla="*/ 3425437 w 4651277"/>
                <a:gd name="connsiteY48" fmla="*/ 507611 h 4241931"/>
                <a:gd name="connsiteX49" fmla="*/ 3420175 w 4651277"/>
                <a:gd name="connsiteY49" fmla="*/ 511007 h 4241931"/>
                <a:gd name="connsiteX50" fmla="*/ 3392266 w 4651277"/>
                <a:gd name="connsiteY50" fmla="*/ 521522 h 4241931"/>
                <a:gd name="connsiteX51" fmla="*/ 1071940 w 4651277"/>
                <a:gd name="connsiteY51" fmla="*/ 3407137 h 4241931"/>
                <a:gd name="connsiteX52" fmla="*/ 1073275 w 4651277"/>
                <a:gd name="connsiteY52" fmla="*/ 3407279 h 4241931"/>
                <a:gd name="connsiteX53" fmla="*/ 1073048 w 4651277"/>
                <a:gd name="connsiteY53" fmla="*/ 3406948 h 4241931"/>
                <a:gd name="connsiteX54" fmla="*/ 842232 w 4651277"/>
                <a:gd name="connsiteY54" fmla="*/ 3128002 h 4241931"/>
                <a:gd name="connsiteX55" fmla="*/ 853613 w 4651277"/>
                <a:gd name="connsiteY55" fmla="*/ 3150615 h 4241931"/>
                <a:gd name="connsiteX56" fmla="*/ 883500 w 4651277"/>
                <a:gd name="connsiteY56" fmla="*/ 3172512 h 4241931"/>
                <a:gd name="connsiteX57" fmla="*/ 895668 w 4651277"/>
                <a:gd name="connsiteY57" fmla="*/ 3159366 h 4241931"/>
                <a:gd name="connsiteX58" fmla="*/ 895051 w 4651277"/>
                <a:gd name="connsiteY58" fmla="*/ 3159242 h 4241931"/>
                <a:gd name="connsiteX59" fmla="*/ 884086 w 4651277"/>
                <a:gd name="connsiteY59" fmla="*/ 3150235 h 4241931"/>
                <a:gd name="connsiteX60" fmla="*/ 861788 w 4651277"/>
                <a:gd name="connsiteY60" fmla="*/ 3130176 h 4241931"/>
                <a:gd name="connsiteX61" fmla="*/ 846830 w 4651277"/>
                <a:gd name="connsiteY61" fmla="*/ 3126461 h 4241931"/>
                <a:gd name="connsiteX62" fmla="*/ 1434125 w 4651277"/>
                <a:gd name="connsiteY62" fmla="*/ 357635 h 4241931"/>
                <a:gd name="connsiteX63" fmla="*/ 1444615 w 4651277"/>
                <a:gd name="connsiteY63" fmla="*/ 349964 h 4241931"/>
                <a:gd name="connsiteX64" fmla="*/ 1442833 w 4651277"/>
                <a:gd name="connsiteY64" fmla="*/ 352363 h 4241931"/>
                <a:gd name="connsiteX65" fmla="*/ 1435282 w 4651277"/>
                <a:gd name="connsiteY65" fmla="*/ 357772 h 4241931"/>
                <a:gd name="connsiteX66" fmla="*/ 901577 w 4651277"/>
                <a:gd name="connsiteY66" fmla="*/ 1089026 h 4241931"/>
                <a:gd name="connsiteX67" fmla="*/ 902450 w 4651277"/>
                <a:gd name="connsiteY67" fmla="*/ 1097146 h 4241931"/>
                <a:gd name="connsiteX68" fmla="*/ 902526 w 4651277"/>
                <a:gd name="connsiteY68" fmla="*/ 1097156 h 4241931"/>
                <a:gd name="connsiteX69" fmla="*/ 903198 w 4651277"/>
                <a:gd name="connsiteY69" fmla="*/ 1086955 h 4241931"/>
                <a:gd name="connsiteX70" fmla="*/ 757666 w 4651277"/>
                <a:gd name="connsiteY70" fmla="*/ 1050727 h 4241931"/>
                <a:gd name="connsiteX71" fmla="*/ 751018 w 4651277"/>
                <a:gd name="connsiteY71" fmla="*/ 1071490 h 4241931"/>
                <a:gd name="connsiteX72" fmla="*/ 758841 w 4651277"/>
                <a:gd name="connsiteY72" fmla="*/ 1071058 h 4241931"/>
                <a:gd name="connsiteX73" fmla="*/ 769344 w 4651277"/>
                <a:gd name="connsiteY73" fmla="*/ 1066422 h 4241931"/>
                <a:gd name="connsiteX74" fmla="*/ 764664 w 4651277"/>
                <a:gd name="connsiteY74" fmla="*/ 1057752 h 4241931"/>
                <a:gd name="connsiteX75" fmla="*/ 394920 w 4651277"/>
                <a:gd name="connsiteY75" fmla="*/ 954017 h 4241931"/>
                <a:gd name="connsiteX76" fmla="*/ 407227 w 4651277"/>
                <a:gd name="connsiteY76" fmla="*/ 946656 h 4241931"/>
                <a:gd name="connsiteX77" fmla="*/ 424128 w 4651277"/>
                <a:gd name="connsiteY77" fmla="*/ 922299 h 4241931"/>
                <a:gd name="connsiteX78" fmla="*/ 452395 w 4651277"/>
                <a:gd name="connsiteY78" fmla="*/ 908274 h 4241931"/>
                <a:gd name="connsiteX79" fmla="*/ 459935 w 4651277"/>
                <a:gd name="connsiteY79" fmla="*/ 911515 h 4241931"/>
                <a:gd name="connsiteX80" fmla="*/ 483116 w 4651277"/>
                <a:gd name="connsiteY80" fmla="*/ 899146 h 4241931"/>
                <a:gd name="connsiteX81" fmla="*/ 490125 w 4651277"/>
                <a:gd name="connsiteY81" fmla="*/ 893227 h 4241931"/>
                <a:gd name="connsiteX82" fmla="*/ 505508 w 4651277"/>
                <a:gd name="connsiteY82" fmla="*/ 899211 h 4241931"/>
                <a:gd name="connsiteX83" fmla="*/ 533045 w 4651277"/>
                <a:gd name="connsiteY83" fmla="*/ 903097 h 4241931"/>
                <a:gd name="connsiteX84" fmla="*/ 549057 w 4651277"/>
                <a:gd name="connsiteY84" fmla="*/ 904707 h 4241931"/>
                <a:gd name="connsiteX85" fmla="*/ 576911 w 4651277"/>
                <a:gd name="connsiteY85" fmla="*/ 960445 h 4241931"/>
                <a:gd name="connsiteX86" fmla="*/ 592268 w 4651277"/>
                <a:gd name="connsiteY86" fmla="*/ 969814 h 4241931"/>
                <a:gd name="connsiteX87" fmla="*/ 635566 w 4651277"/>
                <a:gd name="connsiteY87" fmla="*/ 969038 h 4241931"/>
                <a:gd name="connsiteX88" fmla="*/ 656699 w 4651277"/>
                <a:gd name="connsiteY88" fmla="*/ 977852 h 4241931"/>
                <a:gd name="connsiteX89" fmla="*/ 677579 w 4651277"/>
                <a:gd name="connsiteY89" fmla="*/ 980395 h 4241931"/>
                <a:gd name="connsiteX90" fmla="*/ 708864 w 4651277"/>
                <a:gd name="connsiteY90" fmla="*/ 989282 h 4241931"/>
                <a:gd name="connsiteX91" fmla="*/ 709249 w 4651277"/>
                <a:gd name="connsiteY91" fmla="*/ 990879 h 4241931"/>
                <a:gd name="connsiteX92" fmla="*/ 730538 w 4651277"/>
                <a:gd name="connsiteY92" fmla="*/ 987041 h 4241931"/>
                <a:gd name="connsiteX93" fmla="*/ 733369 w 4651277"/>
                <a:gd name="connsiteY93" fmla="*/ 981508 h 4241931"/>
                <a:gd name="connsiteX94" fmla="*/ 741250 w 4651277"/>
                <a:gd name="connsiteY94" fmla="*/ 939228 h 4241931"/>
                <a:gd name="connsiteX95" fmla="*/ 770387 w 4651277"/>
                <a:gd name="connsiteY95" fmla="*/ 922209 h 4241931"/>
                <a:gd name="connsiteX96" fmla="*/ 772846 w 4651277"/>
                <a:gd name="connsiteY96" fmla="*/ 931130 h 4241931"/>
                <a:gd name="connsiteX97" fmla="*/ 771985 w 4651277"/>
                <a:gd name="connsiteY97" fmla="*/ 935690 h 4241931"/>
                <a:gd name="connsiteX98" fmla="*/ 777371 w 4651277"/>
                <a:gd name="connsiteY98" fmla="*/ 940499 h 4241931"/>
                <a:gd name="connsiteX99" fmla="*/ 782283 w 4651277"/>
                <a:gd name="connsiteY99" fmla="*/ 952504 h 4241931"/>
                <a:gd name="connsiteX100" fmla="*/ 776624 w 4651277"/>
                <a:gd name="connsiteY100" fmla="*/ 964006 h 4241931"/>
                <a:gd name="connsiteX101" fmla="*/ 768714 w 4651277"/>
                <a:gd name="connsiteY101" fmla="*/ 968596 h 4241931"/>
                <a:gd name="connsiteX102" fmla="*/ 769873 w 4651277"/>
                <a:gd name="connsiteY102" fmla="*/ 975063 h 4241931"/>
                <a:gd name="connsiteX103" fmla="*/ 789860 w 4651277"/>
                <a:gd name="connsiteY103" fmla="*/ 1001522 h 4241931"/>
                <a:gd name="connsiteX104" fmla="*/ 801796 w 4651277"/>
                <a:gd name="connsiteY104" fmla="*/ 1013423 h 4241931"/>
                <a:gd name="connsiteX105" fmla="*/ 804836 w 4651277"/>
                <a:gd name="connsiteY105" fmla="*/ 1014109 h 4241931"/>
                <a:gd name="connsiteX106" fmla="*/ 810407 w 4651277"/>
                <a:gd name="connsiteY106" fmla="*/ 1011186 h 4241931"/>
                <a:gd name="connsiteX107" fmla="*/ 847470 w 4651277"/>
                <a:gd name="connsiteY107" fmla="*/ 994970 h 4241931"/>
                <a:gd name="connsiteX108" fmla="*/ 858657 w 4651277"/>
                <a:gd name="connsiteY108" fmla="*/ 987296 h 4241931"/>
                <a:gd name="connsiteX109" fmla="*/ 874361 w 4651277"/>
                <a:gd name="connsiteY109" fmla="*/ 995010 h 4241931"/>
                <a:gd name="connsiteX110" fmla="*/ 927779 w 4651277"/>
                <a:gd name="connsiteY110" fmla="*/ 1035418 h 4241931"/>
                <a:gd name="connsiteX111" fmla="*/ 932742 w 4651277"/>
                <a:gd name="connsiteY111" fmla="*/ 1035538 h 4241931"/>
                <a:gd name="connsiteX112" fmla="*/ 935226 w 4651277"/>
                <a:gd name="connsiteY112" fmla="*/ 1039553 h 4241931"/>
                <a:gd name="connsiteX113" fmla="*/ 940983 w 4651277"/>
                <a:gd name="connsiteY113" fmla="*/ 1033338 h 4241931"/>
                <a:gd name="connsiteX114" fmla="*/ 935821 w 4651277"/>
                <a:gd name="connsiteY114" fmla="*/ 1023593 h 4241931"/>
                <a:gd name="connsiteX115" fmla="*/ 913760 w 4651277"/>
                <a:gd name="connsiteY115" fmla="*/ 1010868 h 4241931"/>
                <a:gd name="connsiteX116" fmla="*/ 908193 w 4651277"/>
                <a:gd name="connsiteY116" fmla="*/ 1013124 h 4241931"/>
                <a:gd name="connsiteX117" fmla="*/ 918086 w 4651277"/>
                <a:gd name="connsiteY117" fmla="*/ 991595 h 4241931"/>
                <a:gd name="connsiteX118" fmla="*/ 923864 w 4651277"/>
                <a:gd name="connsiteY118" fmla="*/ 967586 h 4241931"/>
                <a:gd name="connsiteX119" fmla="*/ 911850 w 4651277"/>
                <a:gd name="connsiteY119" fmla="*/ 958668 h 4241931"/>
                <a:gd name="connsiteX120" fmla="*/ 893528 w 4651277"/>
                <a:gd name="connsiteY120" fmla="*/ 951841 h 4241931"/>
                <a:gd name="connsiteX121" fmla="*/ 898383 w 4651277"/>
                <a:gd name="connsiteY121" fmla="*/ 935411 h 4241931"/>
                <a:gd name="connsiteX122" fmla="*/ 900622 w 4651277"/>
                <a:gd name="connsiteY122" fmla="*/ 928906 h 4241931"/>
                <a:gd name="connsiteX123" fmla="*/ 889714 w 4651277"/>
                <a:gd name="connsiteY123" fmla="*/ 923737 h 4241931"/>
                <a:gd name="connsiteX124" fmla="*/ 871981 w 4651277"/>
                <a:gd name="connsiteY124" fmla="*/ 910814 h 4241931"/>
                <a:gd name="connsiteX125" fmla="*/ 847331 w 4651277"/>
                <a:gd name="connsiteY125" fmla="*/ 874933 h 4241931"/>
                <a:gd name="connsiteX126" fmla="*/ 841915 w 4651277"/>
                <a:gd name="connsiteY126" fmla="*/ 864377 h 4241931"/>
                <a:gd name="connsiteX127" fmla="*/ 826359 w 4651277"/>
                <a:gd name="connsiteY127" fmla="*/ 834813 h 4241931"/>
                <a:gd name="connsiteX128" fmla="*/ 827614 w 4651277"/>
                <a:gd name="connsiteY128" fmla="*/ 825752 h 4241931"/>
                <a:gd name="connsiteX129" fmla="*/ 837279 w 4651277"/>
                <a:gd name="connsiteY129" fmla="*/ 794828 h 4241931"/>
                <a:gd name="connsiteX130" fmla="*/ 836885 w 4651277"/>
                <a:gd name="connsiteY130" fmla="*/ 786176 h 4241931"/>
                <a:gd name="connsiteX131" fmla="*/ 852800 w 4651277"/>
                <a:gd name="connsiteY131" fmla="*/ 762101 h 4241931"/>
                <a:gd name="connsiteX132" fmla="*/ 864539 w 4651277"/>
                <a:gd name="connsiteY132" fmla="*/ 744488 h 4241931"/>
                <a:gd name="connsiteX133" fmla="*/ 871755 w 4651277"/>
                <a:gd name="connsiteY133" fmla="*/ 722748 h 4241931"/>
                <a:gd name="connsiteX134" fmla="*/ 872404 w 4651277"/>
                <a:gd name="connsiteY134" fmla="*/ 707712 h 4241931"/>
                <a:gd name="connsiteX135" fmla="*/ 866503 w 4651277"/>
                <a:gd name="connsiteY135" fmla="*/ 692377 h 4241931"/>
                <a:gd name="connsiteX136" fmla="*/ 859921 w 4651277"/>
                <a:gd name="connsiteY136" fmla="*/ 687011 h 4241931"/>
                <a:gd name="connsiteX137" fmla="*/ 847757 w 4651277"/>
                <a:gd name="connsiteY137" fmla="*/ 690905 h 4241931"/>
                <a:gd name="connsiteX138" fmla="*/ 831295 w 4651277"/>
                <a:gd name="connsiteY138" fmla="*/ 680991 h 4241931"/>
                <a:gd name="connsiteX139" fmla="*/ 830432 w 4651277"/>
                <a:gd name="connsiteY139" fmla="*/ 660556 h 4241931"/>
                <a:gd name="connsiteX140" fmla="*/ 842534 w 4651277"/>
                <a:gd name="connsiteY140" fmla="*/ 646527 h 4241931"/>
                <a:gd name="connsiteX141" fmla="*/ 847783 w 4651277"/>
                <a:gd name="connsiteY141" fmla="*/ 638749 h 4241931"/>
                <a:gd name="connsiteX142" fmla="*/ 835406 w 4651277"/>
                <a:gd name="connsiteY142" fmla="*/ 626246 h 4241931"/>
                <a:gd name="connsiteX143" fmla="*/ 833304 w 4651277"/>
                <a:gd name="connsiteY143" fmla="*/ 626943 h 4241931"/>
                <a:gd name="connsiteX144" fmla="*/ 819248 w 4651277"/>
                <a:gd name="connsiteY144" fmla="*/ 628857 h 4241931"/>
                <a:gd name="connsiteX145" fmla="*/ 813029 w 4651277"/>
                <a:gd name="connsiteY145" fmla="*/ 608001 h 4241931"/>
                <a:gd name="connsiteX146" fmla="*/ 821182 w 4651277"/>
                <a:gd name="connsiteY146" fmla="*/ 590753 h 4241931"/>
                <a:gd name="connsiteX147" fmla="*/ 831485 w 4651277"/>
                <a:gd name="connsiteY147" fmla="*/ 589945 h 4241931"/>
                <a:gd name="connsiteX148" fmla="*/ 836962 w 4651277"/>
                <a:gd name="connsiteY148" fmla="*/ 591561 h 4241931"/>
                <a:gd name="connsiteX149" fmla="*/ 838006 w 4651277"/>
                <a:gd name="connsiteY149" fmla="*/ 585177 h 4241931"/>
                <a:gd name="connsiteX150" fmla="*/ 832588 w 4651277"/>
                <a:gd name="connsiteY150" fmla="*/ 574621 h 4241931"/>
                <a:gd name="connsiteX151" fmla="*/ 844297 w 4651277"/>
                <a:gd name="connsiteY151" fmla="*/ 551941 h 4241931"/>
                <a:gd name="connsiteX152" fmla="*/ 848337 w 4651277"/>
                <a:gd name="connsiteY152" fmla="*/ 551287 h 4241931"/>
                <a:gd name="connsiteX153" fmla="*/ 866763 w 4651277"/>
                <a:gd name="connsiteY153" fmla="*/ 528166 h 4241931"/>
                <a:gd name="connsiteX154" fmla="*/ 874296 w 4651277"/>
                <a:gd name="connsiteY154" fmla="*/ 511946 h 4241931"/>
                <a:gd name="connsiteX155" fmla="*/ 881271 w 4651277"/>
                <a:gd name="connsiteY155" fmla="*/ 506890 h 4241931"/>
                <a:gd name="connsiteX156" fmla="*/ 895567 w 4651277"/>
                <a:gd name="connsiteY156" fmla="*/ 469218 h 4241931"/>
                <a:gd name="connsiteX157" fmla="*/ 893053 w 4651277"/>
                <a:gd name="connsiteY157" fmla="*/ 449192 h 4241931"/>
                <a:gd name="connsiteX158" fmla="*/ 900283 w 4651277"/>
                <a:gd name="connsiteY158" fmla="*/ 439523 h 4241931"/>
                <a:gd name="connsiteX159" fmla="*/ 908015 w 4651277"/>
                <a:gd name="connsiteY159" fmla="*/ 446703 h 4241931"/>
                <a:gd name="connsiteX160" fmla="*/ 935325 w 4651277"/>
                <a:gd name="connsiteY160" fmla="*/ 451650 h 4241931"/>
                <a:gd name="connsiteX161" fmla="*/ 955007 w 4651277"/>
                <a:gd name="connsiteY161" fmla="*/ 438541 h 4241931"/>
                <a:gd name="connsiteX162" fmla="*/ 977460 w 4651277"/>
                <a:gd name="connsiteY162" fmla="*/ 440844 h 4241931"/>
                <a:gd name="connsiteX163" fmla="*/ 1019519 w 4651277"/>
                <a:gd name="connsiteY163" fmla="*/ 426905 h 4241931"/>
                <a:gd name="connsiteX164" fmla="*/ 1024027 w 4651277"/>
                <a:gd name="connsiteY164" fmla="*/ 418962 h 4241931"/>
                <a:gd name="connsiteX165" fmla="*/ 1054530 w 4651277"/>
                <a:gd name="connsiteY165" fmla="*/ 433965 h 4241931"/>
                <a:gd name="connsiteX166" fmla="*/ 1082669 w 4651277"/>
                <a:gd name="connsiteY166" fmla="*/ 416132 h 4241931"/>
                <a:gd name="connsiteX167" fmla="*/ 1084016 w 4651277"/>
                <a:gd name="connsiteY167" fmla="*/ 422272 h 4241931"/>
                <a:gd name="connsiteX168" fmla="*/ 1107832 w 4651277"/>
                <a:gd name="connsiteY168" fmla="*/ 442787 h 4241931"/>
                <a:gd name="connsiteX169" fmla="*/ 1128122 w 4651277"/>
                <a:gd name="connsiteY169" fmla="*/ 454725 h 4241931"/>
                <a:gd name="connsiteX170" fmla="*/ 1153601 w 4651277"/>
                <a:gd name="connsiteY170" fmla="*/ 467827 h 4241931"/>
                <a:gd name="connsiteX171" fmla="*/ 1155642 w 4651277"/>
                <a:gd name="connsiteY171" fmla="*/ 456996 h 4241931"/>
                <a:gd name="connsiteX172" fmla="*/ 1156095 w 4651277"/>
                <a:gd name="connsiteY172" fmla="*/ 437634 h 4241931"/>
                <a:gd name="connsiteX173" fmla="*/ 1165444 w 4651277"/>
                <a:gd name="connsiteY173" fmla="*/ 439338 h 4241931"/>
                <a:gd name="connsiteX174" fmla="*/ 1198671 w 4651277"/>
                <a:gd name="connsiteY174" fmla="*/ 452617 h 4241931"/>
                <a:gd name="connsiteX175" fmla="*/ 1270353 w 4651277"/>
                <a:gd name="connsiteY175" fmla="*/ 440250 h 4241931"/>
                <a:gd name="connsiteX176" fmla="*/ 1308224 w 4651277"/>
                <a:gd name="connsiteY176" fmla="*/ 439776 h 4241931"/>
                <a:gd name="connsiteX177" fmla="*/ 1321763 w 4651277"/>
                <a:gd name="connsiteY177" fmla="*/ 428016 h 4241931"/>
                <a:gd name="connsiteX178" fmla="*/ 1334517 w 4651277"/>
                <a:gd name="connsiteY178" fmla="*/ 418026 h 4241931"/>
                <a:gd name="connsiteX179" fmla="*/ 1338527 w 4651277"/>
                <a:gd name="connsiteY179" fmla="*/ 431380 h 4241931"/>
                <a:gd name="connsiteX180" fmla="*/ 1348242 w 4651277"/>
                <a:gd name="connsiteY180" fmla="*/ 455745 h 4241931"/>
                <a:gd name="connsiteX181" fmla="*/ 1387252 w 4651277"/>
                <a:gd name="connsiteY181" fmla="*/ 495472 h 4241931"/>
                <a:gd name="connsiteX182" fmla="*/ 1391836 w 4651277"/>
                <a:gd name="connsiteY182" fmla="*/ 495409 h 4241931"/>
                <a:gd name="connsiteX183" fmla="*/ 1416977 w 4651277"/>
                <a:gd name="connsiteY183" fmla="*/ 473735 h 4241931"/>
                <a:gd name="connsiteX184" fmla="*/ 1459403 w 4651277"/>
                <a:gd name="connsiteY184" fmla="*/ 441306 h 4241931"/>
                <a:gd name="connsiteX185" fmla="*/ 1469781 w 4651277"/>
                <a:gd name="connsiteY185" fmla="*/ 440250 h 4241931"/>
                <a:gd name="connsiteX186" fmla="*/ 1481549 w 4651277"/>
                <a:gd name="connsiteY186" fmla="*/ 423949 h 4241931"/>
                <a:gd name="connsiteX187" fmla="*/ 1461863 w 4651277"/>
                <a:gd name="connsiteY187" fmla="*/ 391126 h 4241931"/>
                <a:gd name="connsiteX188" fmla="*/ 1459823 w 4651277"/>
                <a:gd name="connsiteY188" fmla="*/ 373082 h 4241931"/>
                <a:gd name="connsiteX189" fmla="*/ 1468739 w 4651277"/>
                <a:gd name="connsiteY189" fmla="*/ 351406 h 4241931"/>
                <a:gd name="connsiteX190" fmla="*/ 1464112 w 4651277"/>
                <a:gd name="connsiteY190" fmla="*/ 338871 h 4241931"/>
                <a:gd name="connsiteX191" fmla="*/ 1460545 w 4651277"/>
                <a:gd name="connsiteY191" fmla="*/ 338313 h 4241931"/>
                <a:gd name="connsiteX192" fmla="*/ 1512110 w 4651277"/>
                <a:gd name="connsiteY192" fmla="*/ 300603 h 4241931"/>
                <a:gd name="connsiteX193" fmla="*/ 1512639 w 4651277"/>
                <a:gd name="connsiteY193" fmla="*/ 301468 h 4241931"/>
                <a:gd name="connsiteX194" fmla="*/ 1518925 w 4651277"/>
                <a:gd name="connsiteY194" fmla="*/ 302455 h 4241931"/>
                <a:gd name="connsiteX195" fmla="*/ 1592774 w 4651277"/>
                <a:gd name="connsiteY195" fmla="*/ 337949 h 4241931"/>
                <a:gd name="connsiteX196" fmla="*/ 1609283 w 4651277"/>
                <a:gd name="connsiteY196" fmla="*/ 384942 h 4241931"/>
                <a:gd name="connsiteX197" fmla="*/ 1618784 w 4651277"/>
                <a:gd name="connsiteY197" fmla="*/ 393835 h 4241931"/>
                <a:gd name="connsiteX198" fmla="*/ 1646488 w 4651277"/>
                <a:gd name="connsiteY198" fmla="*/ 387870 h 4241931"/>
                <a:gd name="connsiteX199" fmla="*/ 1656853 w 4651277"/>
                <a:gd name="connsiteY199" fmla="*/ 392900 h 4241931"/>
                <a:gd name="connsiteX200" fmla="*/ 1697241 w 4651277"/>
                <a:gd name="connsiteY200" fmla="*/ 414806 h 4241931"/>
                <a:gd name="connsiteX201" fmla="*/ 1703912 w 4651277"/>
                <a:gd name="connsiteY201" fmla="*/ 406155 h 4241931"/>
                <a:gd name="connsiteX202" fmla="*/ 1723639 w 4651277"/>
                <a:gd name="connsiteY202" fmla="*/ 381491 h 4241931"/>
                <a:gd name="connsiteX203" fmla="*/ 1751085 w 4651277"/>
                <a:gd name="connsiteY203" fmla="*/ 397791 h 4241931"/>
                <a:gd name="connsiteX204" fmla="*/ 1750050 w 4651277"/>
                <a:gd name="connsiteY204" fmla="*/ 414468 h 4241931"/>
                <a:gd name="connsiteX205" fmla="*/ 1771480 w 4651277"/>
                <a:gd name="connsiteY205" fmla="*/ 433478 h 4241931"/>
                <a:gd name="connsiteX206" fmla="*/ 1791671 w 4651277"/>
                <a:gd name="connsiteY206" fmla="*/ 427858 h 4241931"/>
                <a:gd name="connsiteX207" fmla="*/ 1811649 w 4651277"/>
                <a:gd name="connsiteY207" fmla="*/ 420162 h 4241931"/>
                <a:gd name="connsiteX208" fmla="*/ 1828465 w 4651277"/>
                <a:gd name="connsiteY208" fmla="*/ 420549 h 4241931"/>
                <a:gd name="connsiteX209" fmla="*/ 1828507 w 4651277"/>
                <a:gd name="connsiteY209" fmla="*/ 435439 h 4241931"/>
                <a:gd name="connsiteX210" fmla="*/ 1831732 w 4651277"/>
                <a:gd name="connsiteY210" fmla="*/ 469308 h 4241931"/>
                <a:gd name="connsiteX211" fmla="*/ 1847892 w 4651277"/>
                <a:gd name="connsiteY211" fmla="*/ 475634 h 4241931"/>
                <a:gd name="connsiteX212" fmla="*/ 1880127 w 4651277"/>
                <a:gd name="connsiteY212" fmla="*/ 458510 h 4241931"/>
                <a:gd name="connsiteX213" fmla="*/ 1931438 w 4651277"/>
                <a:gd name="connsiteY213" fmla="*/ 455808 h 4241931"/>
                <a:gd name="connsiteX214" fmla="*/ 1943891 w 4651277"/>
                <a:gd name="connsiteY214" fmla="*/ 454542 h 4241931"/>
                <a:gd name="connsiteX215" fmla="*/ 1961453 w 4651277"/>
                <a:gd name="connsiteY215" fmla="*/ 439538 h 4241931"/>
                <a:gd name="connsiteX216" fmla="*/ 1987828 w 4651277"/>
                <a:gd name="connsiteY216" fmla="*/ 418394 h 4241931"/>
                <a:gd name="connsiteX217" fmla="*/ 1975043 w 4651277"/>
                <a:gd name="connsiteY217" fmla="*/ 406059 h 4241931"/>
                <a:gd name="connsiteX218" fmla="*/ 1967342 w 4651277"/>
                <a:gd name="connsiteY218" fmla="*/ 392156 h 4241931"/>
                <a:gd name="connsiteX219" fmla="*/ 1982906 w 4651277"/>
                <a:gd name="connsiteY219" fmla="*/ 373999 h 4241931"/>
                <a:gd name="connsiteX220" fmla="*/ 1993404 w 4651277"/>
                <a:gd name="connsiteY220" fmla="*/ 384470 h 4241931"/>
                <a:gd name="connsiteX221" fmla="*/ 2001183 w 4651277"/>
                <a:gd name="connsiteY221" fmla="*/ 395007 h 4241931"/>
                <a:gd name="connsiteX222" fmla="*/ 2026848 w 4651277"/>
                <a:gd name="connsiteY222" fmla="*/ 370998 h 4241931"/>
                <a:gd name="connsiteX223" fmla="*/ 2023876 w 4651277"/>
                <a:gd name="connsiteY223" fmla="*/ 354098 h 4241931"/>
                <a:gd name="connsiteX224" fmla="*/ 2033778 w 4651277"/>
                <a:gd name="connsiteY224" fmla="*/ 340084 h 4241931"/>
                <a:gd name="connsiteX225" fmla="*/ 2048794 w 4651277"/>
                <a:gd name="connsiteY225" fmla="*/ 345479 h 4241931"/>
                <a:gd name="connsiteX226" fmla="*/ 2057325 w 4651277"/>
                <a:gd name="connsiteY226" fmla="*/ 373772 h 4241931"/>
                <a:gd name="connsiteX227" fmla="*/ 2070321 w 4651277"/>
                <a:gd name="connsiteY227" fmla="*/ 397232 h 4241931"/>
                <a:gd name="connsiteX228" fmla="*/ 2071512 w 4651277"/>
                <a:gd name="connsiteY228" fmla="*/ 397142 h 4241931"/>
                <a:gd name="connsiteX229" fmla="*/ 2069934 w 4651277"/>
                <a:gd name="connsiteY229" fmla="*/ 387948 h 4241931"/>
                <a:gd name="connsiteX230" fmla="*/ 2060255 w 4651277"/>
                <a:gd name="connsiteY230" fmla="*/ 375985 h 4241931"/>
                <a:gd name="connsiteX231" fmla="*/ 2064924 w 4651277"/>
                <a:gd name="connsiteY231" fmla="*/ 367708 h 4241931"/>
                <a:gd name="connsiteX232" fmla="*/ 2081666 w 4651277"/>
                <a:gd name="connsiteY232" fmla="*/ 366819 h 4241931"/>
                <a:gd name="connsiteX233" fmla="*/ 2129577 w 4651277"/>
                <a:gd name="connsiteY233" fmla="*/ 334348 h 4241931"/>
                <a:gd name="connsiteX234" fmla="*/ 2116160 w 4651277"/>
                <a:gd name="connsiteY234" fmla="*/ 315351 h 4241931"/>
                <a:gd name="connsiteX235" fmla="*/ 2102325 w 4651277"/>
                <a:gd name="connsiteY235" fmla="*/ 302217 h 4241931"/>
                <a:gd name="connsiteX236" fmla="*/ 2119407 w 4651277"/>
                <a:gd name="connsiteY236" fmla="*/ 294011 h 4241931"/>
                <a:gd name="connsiteX237" fmla="*/ 2224738 w 4651277"/>
                <a:gd name="connsiteY237" fmla="*/ 243162 h 4241931"/>
                <a:gd name="connsiteX238" fmla="*/ 2229478 w 4651277"/>
                <a:gd name="connsiteY238" fmla="*/ 222474 h 4241931"/>
                <a:gd name="connsiteX239" fmla="*/ 2233028 w 4651277"/>
                <a:gd name="connsiteY239" fmla="*/ 193087 h 4241931"/>
                <a:gd name="connsiteX240" fmla="*/ 2257860 w 4651277"/>
                <a:gd name="connsiteY240" fmla="*/ 207096 h 4241931"/>
                <a:gd name="connsiteX241" fmla="*/ 2292599 w 4651277"/>
                <a:gd name="connsiteY241" fmla="*/ 187734 h 4241931"/>
                <a:gd name="connsiteX242" fmla="*/ 2292817 w 4651277"/>
                <a:gd name="connsiteY242" fmla="*/ 187109 h 4241931"/>
                <a:gd name="connsiteX243" fmla="*/ 2286426 w 4651277"/>
                <a:gd name="connsiteY243" fmla="*/ 166089 h 4241931"/>
                <a:gd name="connsiteX244" fmla="*/ 2271698 w 4651277"/>
                <a:gd name="connsiteY244" fmla="*/ 148167 h 4241931"/>
                <a:gd name="connsiteX245" fmla="*/ 2200551 w 4651277"/>
                <a:gd name="connsiteY245" fmla="*/ 141725 h 4241931"/>
                <a:gd name="connsiteX246" fmla="*/ 2177955 w 4651277"/>
                <a:gd name="connsiteY246" fmla="*/ 156063 h 4241931"/>
                <a:gd name="connsiteX247" fmla="*/ 2161942 w 4651277"/>
                <a:gd name="connsiteY247" fmla="*/ 156914 h 4241931"/>
                <a:gd name="connsiteX248" fmla="*/ 2166815 w 4651277"/>
                <a:gd name="connsiteY248" fmla="*/ 128838 h 4241931"/>
                <a:gd name="connsiteX249" fmla="*/ 2176178 w 4651277"/>
                <a:gd name="connsiteY249" fmla="*/ 122581 h 4241931"/>
                <a:gd name="connsiteX250" fmla="*/ 2220346 w 4651277"/>
                <a:gd name="connsiteY250" fmla="*/ 115856 h 4241931"/>
                <a:gd name="connsiteX251" fmla="*/ 2224591 w 4651277"/>
                <a:gd name="connsiteY251" fmla="*/ 99573 h 4241931"/>
                <a:gd name="connsiteX252" fmla="*/ 2236573 w 4651277"/>
                <a:gd name="connsiteY252" fmla="*/ 77769 h 4241931"/>
                <a:gd name="connsiteX253" fmla="*/ 2240288 w 4651277"/>
                <a:gd name="connsiteY253" fmla="*/ 79030 h 4241931"/>
                <a:gd name="connsiteX254" fmla="*/ 2269604 w 4651277"/>
                <a:gd name="connsiteY254" fmla="*/ 94993 h 4241931"/>
                <a:gd name="connsiteX255" fmla="*/ 2282204 w 4651277"/>
                <a:gd name="connsiteY255" fmla="*/ 84835 h 4241931"/>
                <a:gd name="connsiteX256" fmla="*/ 2285805 w 4651277"/>
                <a:gd name="connsiteY256" fmla="*/ 83914 h 4241931"/>
                <a:gd name="connsiteX257" fmla="*/ 2306411 w 4651277"/>
                <a:gd name="connsiteY257" fmla="*/ 73331 h 4241931"/>
                <a:gd name="connsiteX258" fmla="*/ 2339875 w 4651277"/>
                <a:gd name="connsiteY258" fmla="*/ 29946 h 4241931"/>
                <a:gd name="connsiteX259" fmla="*/ 2392011 w 4651277"/>
                <a:gd name="connsiteY259" fmla="*/ 22068 h 4241931"/>
                <a:gd name="connsiteX260" fmla="*/ 2449746 w 4651277"/>
                <a:gd name="connsiteY260" fmla="*/ 23384 h 4241931"/>
                <a:gd name="connsiteX261" fmla="*/ 2451125 w 4651277"/>
                <a:gd name="connsiteY261" fmla="*/ 21850 h 4241931"/>
                <a:gd name="connsiteX262" fmla="*/ 2508325 w 4651277"/>
                <a:gd name="connsiteY262" fmla="*/ 26842 h 4241931"/>
                <a:gd name="connsiteX263" fmla="*/ 2528565 w 4651277"/>
                <a:gd name="connsiteY263" fmla="*/ 50586 h 4241931"/>
                <a:gd name="connsiteX264" fmla="*/ 2545177 w 4651277"/>
                <a:gd name="connsiteY264" fmla="*/ 19776 h 4241931"/>
                <a:gd name="connsiteX265" fmla="*/ 2549345 w 4651277"/>
                <a:gd name="connsiteY265" fmla="*/ 2036 h 4241931"/>
                <a:gd name="connsiteX266" fmla="*/ 2559883 w 4651277"/>
                <a:gd name="connsiteY266" fmla="*/ 8046 h 4241931"/>
                <a:gd name="connsiteX267" fmla="*/ 2562074 w 4651277"/>
                <a:gd name="connsiteY267" fmla="*/ 21799 h 4241931"/>
                <a:gd name="connsiteX268" fmla="*/ 2568791 w 4651277"/>
                <a:gd name="connsiteY268" fmla="*/ 52099 h 4241931"/>
                <a:gd name="connsiteX269" fmla="*/ 2601553 w 4651277"/>
                <a:gd name="connsiteY269" fmla="*/ 64228 h 4241931"/>
                <a:gd name="connsiteX270" fmla="*/ 2625296 w 4651277"/>
                <a:gd name="connsiteY270" fmla="*/ 43989 h 4241931"/>
                <a:gd name="connsiteX271" fmla="*/ 2645290 w 4651277"/>
                <a:gd name="connsiteY271" fmla="*/ 35629 h 4241931"/>
                <a:gd name="connsiteX272" fmla="*/ 2655912 w 4651277"/>
                <a:gd name="connsiteY272" fmla="*/ 56963 h 4241931"/>
                <a:gd name="connsiteX273" fmla="*/ 2657690 w 4651277"/>
                <a:gd name="connsiteY273" fmla="*/ 90445 h 4241931"/>
                <a:gd name="connsiteX274" fmla="*/ 2676280 w 4651277"/>
                <a:gd name="connsiteY274" fmla="*/ 110626 h 4241931"/>
                <a:gd name="connsiteX275" fmla="*/ 2711007 w 4651277"/>
                <a:gd name="connsiteY275" fmla="*/ 146010 h 4241931"/>
                <a:gd name="connsiteX276" fmla="*/ 2766305 w 4651277"/>
                <a:gd name="connsiteY276" fmla="*/ 183951 h 4241931"/>
                <a:gd name="connsiteX277" fmla="*/ 2774785 w 4651277"/>
                <a:gd name="connsiteY277" fmla="*/ 182383 h 4241931"/>
                <a:gd name="connsiteX278" fmla="*/ 2787062 w 4651277"/>
                <a:gd name="connsiteY278" fmla="*/ 171241 h 4241931"/>
                <a:gd name="connsiteX279" fmla="*/ 2822613 w 4651277"/>
                <a:gd name="connsiteY279" fmla="*/ 167164 h 4241931"/>
                <a:gd name="connsiteX280" fmla="*/ 2851379 w 4651277"/>
                <a:gd name="connsiteY280" fmla="*/ 159068 h 4241931"/>
                <a:gd name="connsiteX281" fmla="*/ 2865409 w 4651277"/>
                <a:gd name="connsiteY281" fmla="*/ 175841 h 4241931"/>
                <a:gd name="connsiteX282" fmla="*/ 2868616 w 4651277"/>
                <a:gd name="connsiteY282" fmla="*/ 203591 h 4241931"/>
                <a:gd name="connsiteX283" fmla="*/ 2876461 w 4651277"/>
                <a:gd name="connsiteY283" fmla="*/ 217589 h 4241931"/>
                <a:gd name="connsiteX284" fmla="*/ 2879988 w 4651277"/>
                <a:gd name="connsiteY284" fmla="*/ 214776 h 4241931"/>
                <a:gd name="connsiteX285" fmla="*/ 2883159 w 4651277"/>
                <a:gd name="connsiteY285" fmla="*/ 198914 h 4241931"/>
                <a:gd name="connsiteX286" fmla="*/ 2919613 w 4651277"/>
                <a:gd name="connsiteY286" fmla="*/ 156832 h 4241931"/>
                <a:gd name="connsiteX287" fmla="*/ 2928147 w 4651277"/>
                <a:gd name="connsiteY287" fmla="*/ 138860 h 4241931"/>
                <a:gd name="connsiteX288" fmla="*/ 2945881 w 4651277"/>
                <a:gd name="connsiteY288" fmla="*/ 129159 h 4241931"/>
                <a:gd name="connsiteX289" fmla="*/ 3020035 w 4651277"/>
                <a:gd name="connsiteY289" fmla="*/ 96025 h 4241931"/>
                <a:gd name="connsiteX290" fmla="*/ 3059179 w 4651277"/>
                <a:gd name="connsiteY290" fmla="*/ 77158 h 4241931"/>
                <a:gd name="connsiteX291" fmla="*/ 3077043 w 4651277"/>
                <a:gd name="connsiteY291" fmla="*/ 97377 h 4241931"/>
                <a:gd name="connsiteX292" fmla="*/ 3110061 w 4651277"/>
                <a:gd name="connsiteY292" fmla="*/ 86865 h 4241931"/>
                <a:gd name="connsiteX293" fmla="*/ 3141966 w 4651277"/>
                <a:gd name="connsiteY293" fmla="*/ 69112 h 4241931"/>
                <a:gd name="connsiteX294" fmla="*/ 3160021 w 4651277"/>
                <a:gd name="connsiteY294" fmla="*/ 92972 h 4241931"/>
                <a:gd name="connsiteX295" fmla="*/ 3174507 w 4651277"/>
                <a:gd name="connsiteY295" fmla="*/ 104611 h 4241931"/>
                <a:gd name="connsiteX296" fmla="*/ 3184041 w 4651277"/>
                <a:gd name="connsiteY296" fmla="*/ 91697 h 4241931"/>
                <a:gd name="connsiteX297" fmla="*/ 3184575 w 4651277"/>
                <a:gd name="connsiteY297" fmla="*/ 88018 h 4241931"/>
                <a:gd name="connsiteX298" fmla="*/ 3192073 w 4651277"/>
                <a:gd name="connsiteY298" fmla="*/ 64262 h 4241931"/>
                <a:gd name="connsiteX299" fmla="*/ 3201007 w 4651277"/>
                <a:gd name="connsiteY299" fmla="*/ 81307 h 4241931"/>
                <a:gd name="connsiteX300" fmla="*/ 3205002 w 4651277"/>
                <a:gd name="connsiteY300" fmla="*/ 101532 h 4241931"/>
                <a:gd name="connsiteX301" fmla="*/ 3239907 w 4651277"/>
                <a:gd name="connsiteY301" fmla="*/ 112818 h 4241931"/>
                <a:gd name="connsiteX302" fmla="*/ 3253692 w 4651277"/>
                <a:gd name="connsiteY302" fmla="*/ 97487 h 4241931"/>
                <a:gd name="connsiteX303" fmla="*/ 3276340 w 4651277"/>
                <a:gd name="connsiteY303" fmla="*/ 111614 h 4241931"/>
                <a:gd name="connsiteX304" fmla="*/ 3277538 w 4651277"/>
                <a:gd name="connsiteY304" fmla="*/ 134178 h 4241931"/>
                <a:gd name="connsiteX305" fmla="*/ 3294634 w 4651277"/>
                <a:gd name="connsiteY305" fmla="*/ 153708 h 4241931"/>
                <a:gd name="connsiteX306" fmla="*/ 3319511 w 4651277"/>
                <a:gd name="connsiteY306" fmla="*/ 182315 h 4241931"/>
                <a:gd name="connsiteX307" fmla="*/ 3357761 w 4651277"/>
                <a:gd name="connsiteY307" fmla="*/ 215321 h 4241931"/>
                <a:gd name="connsiteX308" fmla="*/ 3375693 w 4651277"/>
                <a:gd name="connsiteY308" fmla="*/ 223128 h 4241931"/>
                <a:gd name="connsiteX309" fmla="*/ 3367384 w 4651277"/>
                <a:gd name="connsiteY309" fmla="*/ 231599 h 4241931"/>
                <a:gd name="connsiteX310" fmla="*/ 3377007 w 4651277"/>
                <a:gd name="connsiteY310" fmla="*/ 247876 h 4241931"/>
                <a:gd name="connsiteX311" fmla="*/ 3404679 w 4651277"/>
                <a:gd name="connsiteY311" fmla="*/ 274145 h 4241931"/>
                <a:gd name="connsiteX312" fmla="*/ 3412506 w 4651277"/>
                <a:gd name="connsiteY312" fmla="*/ 297817 h 4241931"/>
                <a:gd name="connsiteX313" fmla="*/ 3404705 w 4651277"/>
                <a:gd name="connsiteY313" fmla="*/ 329618 h 4241931"/>
                <a:gd name="connsiteX314" fmla="*/ 3403809 w 4651277"/>
                <a:gd name="connsiteY314" fmla="*/ 381492 h 4241931"/>
                <a:gd name="connsiteX315" fmla="*/ 3416229 w 4651277"/>
                <a:gd name="connsiteY315" fmla="*/ 395432 h 4241931"/>
                <a:gd name="connsiteX316" fmla="*/ 3415823 w 4651277"/>
                <a:gd name="connsiteY316" fmla="*/ 429029 h 4241931"/>
                <a:gd name="connsiteX317" fmla="*/ 3401628 w 4651277"/>
                <a:gd name="connsiteY317" fmla="*/ 453597 h 4241931"/>
                <a:gd name="connsiteX318" fmla="*/ 3406631 w 4651277"/>
                <a:gd name="connsiteY318" fmla="*/ 464270 h 4241931"/>
                <a:gd name="connsiteX319" fmla="*/ 3407669 w 4651277"/>
                <a:gd name="connsiteY319" fmla="*/ 464755 h 4241931"/>
                <a:gd name="connsiteX320" fmla="*/ 3418321 w 4651277"/>
                <a:gd name="connsiteY320" fmla="*/ 455508 h 4241931"/>
                <a:gd name="connsiteX321" fmla="*/ 3436938 w 4651277"/>
                <a:gd name="connsiteY321" fmla="*/ 446109 h 4241931"/>
                <a:gd name="connsiteX322" fmla="*/ 3438909 w 4651277"/>
                <a:gd name="connsiteY322" fmla="*/ 448742 h 4241931"/>
                <a:gd name="connsiteX323" fmla="*/ 3451615 w 4651277"/>
                <a:gd name="connsiteY323" fmla="*/ 473672 h 4241931"/>
                <a:gd name="connsiteX324" fmla="*/ 3465140 w 4651277"/>
                <a:gd name="connsiteY324" fmla="*/ 472619 h 4241931"/>
                <a:gd name="connsiteX325" fmla="*/ 3468067 w 4651277"/>
                <a:gd name="connsiteY325" fmla="*/ 473688 h 4241931"/>
                <a:gd name="connsiteX326" fmla="*/ 3487330 w 4651277"/>
                <a:gd name="connsiteY326" fmla="*/ 476135 h 4241931"/>
                <a:gd name="connsiteX327" fmla="*/ 3531027 w 4651277"/>
                <a:gd name="connsiteY327" fmla="*/ 461995 h 4241931"/>
                <a:gd name="connsiteX328" fmla="*/ 3570810 w 4651277"/>
                <a:gd name="connsiteY328" fmla="*/ 481255 h 4241931"/>
                <a:gd name="connsiteX329" fmla="*/ 3610106 w 4651277"/>
                <a:gd name="connsiteY329" fmla="*/ 509524 h 4241931"/>
                <a:gd name="connsiteX330" fmla="*/ 3611787 w 4651277"/>
                <a:gd name="connsiteY330" fmla="*/ 509117 h 4241931"/>
                <a:gd name="connsiteX331" fmla="*/ 3648972 w 4651277"/>
                <a:gd name="connsiteY331" fmla="*/ 539676 h 4241931"/>
                <a:gd name="connsiteX332" fmla="*/ 3651715 w 4651277"/>
                <a:gd name="connsiteY332" fmla="*/ 565684 h 4241931"/>
                <a:gd name="connsiteX333" fmla="*/ 3677801 w 4651277"/>
                <a:gd name="connsiteY333" fmla="*/ 552253 h 4241931"/>
                <a:gd name="connsiteX334" fmla="*/ 3689090 w 4651277"/>
                <a:gd name="connsiteY334" fmla="*/ 541962 h 4241931"/>
                <a:gd name="connsiteX335" fmla="*/ 3693528 w 4651277"/>
                <a:gd name="connsiteY335" fmla="*/ 551111 h 4241931"/>
                <a:gd name="connsiteX336" fmla="*/ 3688525 w 4651277"/>
                <a:gd name="connsiteY336" fmla="*/ 561659 h 4241931"/>
                <a:gd name="connsiteX337" fmla="*/ 3678811 w 4651277"/>
                <a:gd name="connsiteY337" fmla="*/ 585792 h 4241931"/>
                <a:gd name="connsiteX338" fmla="*/ 3695717 w 4651277"/>
                <a:gd name="connsiteY338" fmla="*/ 609705 h 4241931"/>
                <a:gd name="connsiteX339" fmla="*/ 3721724 w 4651277"/>
                <a:gd name="connsiteY339" fmla="*/ 606963 h 4241931"/>
                <a:gd name="connsiteX340" fmla="*/ 3739511 w 4651277"/>
                <a:gd name="connsiteY340" fmla="*/ 610656 h 4241931"/>
                <a:gd name="connsiteX341" fmla="*/ 3736745 w 4651277"/>
                <a:gd name="connsiteY341" fmla="*/ 630441 h 4241931"/>
                <a:gd name="connsiteX342" fmla="*/ 3722108 w 4651277"/>
                <a:gd name="connsiteY342" fmla="*/ 654435 h 4241931"/>
                <a:gd name="connsiteX343" fmla="*/ 3725398 w 4651277"/>
                <a:gd name="connsiteY343" fmla="*/ 677198 h 4241931"/>
                <a:gd name="connsiteX344" fmla="*/ 3732642 w 4651277"/>
                <a:gd name="connsiteY344" fmla="*/ 718119 h 4241931"/>
                <a:gd name="connsiteX345" fmla="*/ 3752899 w 4651277"/>
                <a:gd name="connsiteY345" fmla="*/ 770559 h 4241931"/>
                <a:gd name="connsiteX346" fmla="*/ 3759505 w 4651277"/>
                <a:gd name="connsiteY346" fmla="*/ 773493 h 4241931"/>
                <a:gd name="connsiteX347" fmla="*/ 3773273 w 4651277"/>
                <a:gd name="connsiteY347" fmla="*/ 771607 h 4241931"/>
                <a:gd name="connsiteX348" fmla="*/ 3799787 w 4651277"/>
                <a:gd name="connsiteY348" fmla="*/ 785635 h 4241931"/>
                <a:gd name="connsiteX349" fmla="*/ 3823514 w 4651277"/>
                <a:gd name="connsiteY349" fmla="*/ 793668 h 4241931"/>
                <a:gd name="connsiteX350" fmla="*/ 3825266 w 4651277"/>
                <a:gd name="connsiteY350" fmla="*/ 811916 h 4241931"/>
                <a:gd name="connsiteX351" fmla="*/ 3814334 w 4651277"/>
                <a:gd name="connsiteY351" fmla="*/ 832622 h 4241931"/>
                <a:gd name="connsiteX352" fmla="*/ 3813124 w 4651277"/>
                <a:gd name="connsiteY352" fmla="*/ 846019 h 4241931"/>
                <a:gd name="connsiteX353" fmla="*/ 3816896 w 4651277"/>
                <a:gd name="connsiteY353" fmla="*/ 845745 h 4241931"/>
                <a:gd name="connsiteX354" fmla="*/ 3826606 w 4651277"/>
                <a:gd name="connsiteY354" fmla="*/ 836281 h 4241931"/>
                <a:gd name="connsiteX355" fmla="*/ 3871753 w 4651277"/>
                <a:gd name="connsiteY355" fmla="*/ 824457 h 4241931"/>
                <a:gd name="connsiteX356" fmla="*/ 3886170 w 4651277"/>
                <a:gd name="connsiteY356" fmla="*/ 816075 h 4241931"/>
                <a:gd name="connsiteX357" fmla="*/ 3903030 w 4651277"/>
                <a:gd name="connsiteY357" fmla="*/ 817772 h 4241931"/>
                <a:gd name="connsiteX358" fmla="*/ 3970004 w 4651277"/>
                <a:gd name="connsiteY358" fmla="*/ 830001 h 4241931"/>
                <a:gd name="connsiteX359" fmla="*/ 4006011 w 4651277"/>
                <a:gd name="connsiteY359" fmla="*/ 835505 h 4241931"/>
                <a:gd name="connsiteX360" fmla="*/ 4008781 w 4651277"/>
                <a:gd name="connsiteY360" fmla="*/ 857952 h 4241931"/>
                <a:gd name="connsiteX361" fmla="*/ 4036592 w 4651277"/>
                <a:gd name="connsiteY361" fmla="*/ 866330 h 4241931"/>
                <a:gd name="connsiteX362" fmla="*/ 4067065 w 4651277"/>
                <a:gd name="connsiteY362" fmla="*/ 869173 h 4241931"/>
                <a:gd name="connsiteX363" fmla="*/ 4068243 w 4651277"/>
                <a:gd name="connsiteY363" fmla="*/ 894227 h 4241931"/>
                <a:gd name="connsiteX364" fmla="*/ 4072744 w 4651277"/>
                <a:gd name="connsiteY364" fmla="*/ 909141 h 4241931"/>
                <a:gd name="connsiteX365" fmla="*/ 4085455 w 4651277"/>
                <a:gd name="connsiteY365" fmla="*/ 904728 h 4241931"/>
                <a:gd name="connsiteX366" fmla="*/ 4087569 w 4651277"/>
                <a:gd name="connsiteY366" fmla="*/ 902438 h 4241931"/>
                <a:gd name="connsiteX367" fmla="*/ 4104010 w 4651277"/>
                <a:gd name="connsiteY367" fmla="*/ 889565 h 4241931"/>
                <a:gd name="connsiteX368" fmla="*/ 4102112 w 4651277"/>
                <a:gd name="connsiteY368" fmla="*/ 905584 h 4241931"/>
                <a:gd name="connsiteX369" fmla="*/ 4095288 w 4651277"/>
                <a:gd name="connsiteY369" fmla="*/ 921462 h 4241931"/>
                <a:gd name="connsiteX370" fmla="*/ 4114076 w 4651277"/>
                <a:gd name="connsiteY370" fmla="*/ 945807 h 4241931"/>
                <a:gd name="connsiteX371" fmla="*/ 4130871 w 4651277"/>
                <a:gd name="connsiteY371" fmla="*/ 941738 h 4241931"/>
                <a:gd name="connsiteX372" fmla="*/ 4139837 w 4651277"/>
                <a:gd name="connsiteY372" fmla="*/ 962239 h 4241931"/>
                <a:gd name="connsiteX373" fmla="*/ 4129973 w 4651277"/>
                <a:gd name="connsiteY373" fmla="*/ 978408 h 4241931"/>
                <a:gd name="connsiteX374" fmla="*/ 4132538 w 4651277"/>
                <a:gd name="connsiteY374" fmla="*/ 1000014 h 4241931"/>
                <a:gd name="connsiteX375" fmla="*/ 4136183 w 4651277"/>
                <a:gd name="connsiteY375" fmla="*/ 1031582 h 4241931"/>
                <a:gd name="connsiteX376" fmla="*/ 4146989 w 4651277"/>
                <a:gd name="connsiteY376" fmla="*/ 1072530 h 4241931"/>
                <a:gd name="connsiteX377" fmla="*/ 4155688 w 4651277"/>
                <a:gd name="connsiteY377" fmla="*/ 1086426 h 4241931"/>
                <a:gd name="connsiteX378" fmla="*/ 4145929 w 4651277"/>
                <a:gd name="connsiteY378" fmla="*/ 1088345 h 4241931"/>
                <a:gd name="connsiteX379" fmla="*/ 4144869 w 4651277"/>
                <a:gd name="connsiteY379" fmla="*/ 1104161 h 4241931"/>
                <a:gd name="connsiteX380" fmla="*/ 4151555 w 4651277"/>
                <a:gd name="connsiteY380" fmla="*/ 1135438 h 4241931"/>
                <a:gd name="connsiteX381" fmla="*/ 4145749 w 4651277"/>
                <a:gd name="connsiteY381" fmla="*/ 1155514 h 4241931"/>
                <a:gd name="connsiteX382" fmla="*/ 4125285 w 4651277"/>
                <a:gd name="connsiteY382" fmla="*/ 1173805 h 4241931"/>
                <a:gd name="connsiteX383" fmla="*/ 4100084 w 4651277"/>
                <a:gd name="connsiteY383" fmla="*/ 1209249 h 4241931"/>
                <a:gd name="connsiteX384" fmla="*/ 4102066 w 4651277"/>
                <a:gd name="connsiteY384" fmla="*/ 1224772 h 4241931"/>
                <a:gd name="connsiteX385" fmla="*/ 4085863 w 4651277"/>
                <a:gd name="connsiteY385" fmla="*/ 1247812 h 4241931"/>
                <a:gd name="connsiteX386" fmla="*/ 4062766 w 4651277"/>
                <a:gd name="connsiteY386" fmla="*/ 1268076 h 4241931"/>
                <a:gd name="connsiteX387" fmla="*/ 4083268 w 4651277"/>
                <a:gd name="connsiteY387" fmla="*/ 1301340 h 4241931"/>
                <a:gd name="connsiteX388" fmla="*/ 4087529 w 4651277"/>
                <a:gd name="connsiteY388" fmla="*/ 1306087 h 4241931"/>
                <a:gd name="connsiteX389" fmla="*/ 4075365 w 4651277"/>
                <a:gd name="connsiteY389" fmla="*/ 1307255 h 4241931"/>
                <a:gd name="connsiteX390" fmla="*/ 4025745 w 4651277"/>
                <a:gd name="connsiteY390" fmla="*/ 1300602 h 4241931"/>
                <a:gd name="connsiteX391" fmla="*/ 4008462 w 4651277"/>
                <a:gd name="connsiteY391" fmla="*/ 1313679 h 4241931"/>
                <a:gd name="connsiteX392" fmla="*/ 3997211 w 4651277"/>
                <a:gd name="connsiteY392" fmla="*/ 1333296 h 4241931"/>
                <a:gd name="connsiteX393" fmla="*/ 3959710 w 4651277"/>
                <a:gd name="connsiteY393" fmla="*/ 1345489 h 4241931"/>
                <a:gd name="connsiteX394" fmla="*/ 3934694 w 4651277"/>
                <a:gd name="connsiteY394" fmla="*/ 1355993 h 4241931"/>
                <a:gd name="connsiteX395" fmla="*/ 3923280 w 4651277"/>
                <a:gd name="connsiteY395" fmla="*/ 1354757 h 4241931"/>
                <a:gd name="connsiteX396" fmla="*/ 3922998 w 4651277"/>
                <a:gd name="connsiteY396" fmla="*/ 1364605 h 4241931"/>
                <a:gd name="connsiteX397" fmla="*/ 3927995 w 4651277"/>
                <a:gd name="connsiteY397" fmla="*/ 1383399 h 4241931"/>
                <a:gd name="connsiteX398" fmla="*/ 3949877 w 4651277"/>
                <a:gd name="connsiteY398" fmla="*/ 1400327 h 4241931"/>
                <a:gd name="connsiteX399" fmla="*/ 3968971 w 4651277"/>
                <a:gd name="connsiteY399" fmla="*/ 1411260 h 4241931"/>
                <a:gd name="connsiteX400" fmla="*/ 3957365 w 4651277"/>
                <a:gd name="connsiteY400" fmla="*/ 1422073 h 4241931"/>
                <a:gd name="connsiteX401" fmla="*/ 3884013 w 4651277"/>
                <a:gd name="connsiteY401" fmla="*/ 1478958 h 4241931"/>
                <a:gd name="connsiteX402" fmla="*/ 3859916 w 4651277"/>
                <a:gd name="connsiteY402" fmla="*/ 1489420 h 4241931"/>
                <a:gd name="connsiteX403" fmla="*/ 3852809 w 4651277"/>
                <a:gd name="connsiteY403" fmla="*/ 1481838 h 4241931"/>
                <a:gd name="connsiteX404" fmla="*/ 3841864 w 4651277"/>
                <a:gd name="connsiteY404" fmla="*/ 1492090 h 4241931"/>
                <a:gd name="connsiteX405" fmla="*/ 3840531 w 4651277"/>
                <a:gd name="connsiteY405" fmla="*/ 1496284 h 4241931"/>
                <a:gd name="connsiteX406" fmla="*/ 3850294 w 4651277"/>
                <a:gd name="connsiteY406" fmla="*/ 1497109 h 4241931"/>
                <a:gd name="connsiteX407" fmla="*/ 3872107 w 4651277"/>
                <a:gd name="connsiteY407" fmla="*/ 1537613 h 4241931"/>
                <a:gd name="connsiteX408" fmla="*/ 3857531 w 4651277"/>
                <a:gd name="connsiteY408" fmla="*/ 1567370 h 4241931"/>
                <a:gd name="connsiteX409" fmla="*/ 3876637 w 4651277"/>
                <a:gd name="connsiteY409" fmla="*/ 1591194 h 4241931"/>
                <a:gd name="connsiteX410" fmla="*/ 3893840 w 4651277"/>
                <a:gd name="connsiteY410" fmla="*/ 1588805 h 4241931"/>
                <a:gd name="connsiteX411" fmla="*/ 3910000 w 4651277"/>
                <a:gd name="connsiteY411" fmla="*/ 1585781 h 4241931"/>
                <a:gd name="connsiteX412" fmla="*/ 3841479 w 4651277"/>
                <a:gd name="connsiteY412" fmla="*/ 1598374 h 4241931"/>
                <a:gd name="connsiteX413" fmla="*/ 3820166 w 4651277"/>
                <a:gd name="connsiteY413" fmla="*/ 1603982 h 4241931"/>
                <a:gd name="connsiteX414" fmla="*/ 3821044 w 4651277"/>
                <a:gd name="connsiteY414" fmla="*/ 1616327 h 4241931"/>
                <a:gd name="connsiteX415" fmla="*/ 3820601 w 4651277"/>
                <a:gd name="connsiteY415" fmla="*/ 1618633 h 4241931"/>
                <a:gd name="connsiteX416" fmla="*/ 3856796 w 4651277"/>
                <a:gd name="connsiteY416" fmla="*/ 1624365 h 4241931"/>
                <a:gd name="connsiteX417" fmla="*/ 3878963 w 4651277"/>
                <a:gd name="connsiteY417" fmla="*/ 1632824 h 4241931"/>
                <a:gd name="connsiteX418" fmla="*/ 3881060 w 4651277"/>
                <a:gd name="connsiteY418" fmla="*/ 1631301 h 4241931"/>
                <a:gd name="connsiteX419" fmla="*/ 3946493 w 4651277"/>
                <a:gd name="connsiteY419" fmla="*/ 1636096 h 4241931"/>
                <a:gd name="connsiteX420" fmla="*/ 4070600 w 4651277"/>
                <a:gd name="connsiteY420" fmla="*/ 1629769 h 4241931"/>
                <a:gd name="connsiteX421" fmla="*/ 4108464 w 4651277"/>
                <a:gd name="connsiteY421" fmla="*/ 1628961 h 4241931"/>
                <a:gd name="connsiteX422" fmla="*/ 4169224 w 4651277"/>
                <a:gd name="connsiteY422" fmla="*/ 1639821 h 4241931"/>
                <a:gd name="connsiteX423" fmla="*/ 4200098 w 4651277"/>
                <a:gd name="connsiteY423" fmla="*/ 1644093 h 4241931"/>
                <a:gd name="connsiteX424" fmla="*/ 4211147 w 4651277"/>
                <a:gd name="connsiteY424" fmla="*/ 1656359 h 4241931"/>
                <a:gd name="connsiteX425" fmla="*/ 4233231 w 4651277"/>
                <a:gd name="connsiteY425" fmla="*/ 1641916 h 4241931"/>
                <a:gd name="connsiteX426" fmla="*/ 4300563 w 4651277"/>
                <a:gd name="connsiteY426" fmla="*/ 1658147 h 4241931"/>
                <a:gd name="connsiteX427" fmla="*/ 4319080 w 4651277"/>
                <a:gd name="connsiteY427" fmla="*/ 1662317 h 4241931"/>
                <a:gd name="connsiteX428" fmla="*/ 4374375 w 4651277"/>
                <a:gd name="connsiteY428" fmla="*/ 1680353 h 4241931"/>
                <a:gd name="connsiteX429" fmla="*/ 4434018 w 4651277"/>
                <a:gd name="connsiteY429" fmla="*/ 1702171 h 4241931"/>
                <a:gd name="connsiteX430" fmla="*/ 4465268 w 4651277"/>
                <a:gd name="connsiteY430" fmla="*/ 1715781 h 4241931"/>
                <a:gd name="connsiteX431" fmla="*/ 4467174 w 4651277"/>
                <a:gd name="connsiteY431" fmla="*/ 1715464 h 4241931"/>
                <a:gd name="connsiteX432" fmla="*/ 4467174 w 4651277"/>
                <a:gd name="connsiteY432" fmla="*/ 1715466 h 4241931"/>
                <a:gd name="connsiteX433" fmla="*/ 4467651 w 4651277"/>
                <a:gd name="connsiteY433" fmla="*/ 1715385 h 4241931"/>
                <a:gd name="connsiteX434" fmla="*/ 4467174 w 4651277"/>
                <a:gd name="connsiteY434" fmla="*/ 1715464 h 4241931"/>
                <a:gd name="connsiteX435" fmla="*/ 4466063 w 4651277"/>
                <a:gd name="connsiteY435" fmla="*/ 1714670 h 4241931"/>
                <a:gd name="connsiteX436" fmla="*/ 4467370 w 4651277"/>
                <a:gd name="connsiteY436" fmla="*/ 1702505 h 4241931"/>
                <a:gd name="connsiteX437" fmla="*/ 4476105 w 4651277"/>
                <a:gd name="connsiteY437" fmla="*/ 1702032 h 4241931"/>
                <a:gd name="connsiteX438" fmla="*/ 4572317 w 4651277"/>
                <a:gd name="connsiteY438" fmla="*/ 1711701 h 4241931"/>
                <a:gd name="connsiteX439" fmla="*/ 4589311 w 4651277"/>
                <a:gd name="connsiteY439" fmla="*/ 1713775 h 4241931"/>
                <a:gd name="connsiteX440" fmla="*/ 4593344 w 4651277"/>
                <a:gd name="connsiteY440" fmla="*/ 1715649 h 4241931"/>
                <a:gd name="connsiteX441" fmla="*/ 4601154 w 4651277"/>
                <a:gd name="connsiteY441" fmla="*/ 1724930 h 4241931"/>
                <a:gd name="connsiteX442" fmla="*/ 4602994 w 4651277"/>
                <a:gd name="connsiteY442" fmla="*/ 1728933 h 4241931"/>
                <a:gd name="connsiteX443" fmla="*/ 4603083 w 4651277"/>
                <a:gd name="connsiteY443" fmla="*/ 1740082 h 4241931"/>
                <a:gd name="connsiteX444" fmla="*/ 4603239 w 4651277"/>
                <a:gd name="connsiteY444" fmla="*/ 1746912 h 4241931"/>
                <a:gd name="connsiteX445" fmla="*/ 4630175 w 4651277"/>
                <a:gd name="connsiteY445" fmla="*/ 1748703 h 4241931"/>
                <a:gd name="connsiteX446" fmla="*/ 4649928 w 4651277"/>
                <a:gd name="connsiteY446" fmla="*/ 1756780 h 4241931"/>
                <a:gd name="connsiteX447" fmla="*/ 4642711 w 4651277"/>
                <a:gd name="connsiteY447" fmla="*/ 1771103 h 4241931"/>
                <a:gd name="connsiteX448" fmla="*/ 4560387 w 4651277"/>
                <a:gd name="connsiteY448" fmla="*/ 1751878 h 4241931"/>
                <a:gd name="connsiteX449" fmla="*/ 4517474 w 4651277"/>
                <a:gd name="connsiteY449" fmla="*/ 1749413 h 4241931"/>
                <a:gd name="connsiteX450" fmla="*/ 4509437 w 4651277"/>
                <a:gd name="connsiteY450" fmla="*/ 1749377 h 4241931"/>
                <a:gd name="connsiteX451" fmla="*/ 4460463 w 4651277"/>
                <a:gd name="connsiteY451" fmla="*/ 1730486 h 4241931"/>
                <a:gd name="connsiteX452" fmla="*/ 4435148 w 4651277"/>
                <a:gd name="connsiteY452" fmla="*/ 1730189 h 4241931"/>
                <a:gd name="connsiteX453" fmla="*/ 4420092 w 4651277"/>
                <a:gd name="connsiteY453" fmla="*/ 1731516 h 4241931"/>
                <a:gd name="connsiteX454" fmla="*/ 4358507 w 4651277"/>
                <a:gd name="connsiteY454" fmla="*/ 1718051 h 4241931"/>
                <a:gd name="connsiteX455" fmla="*/ 4315401 w 4651277"/>
                <a:gd name="connsiteY455" fmla="*/ 1716792 h 4241931"/>
                <a:gd name="connsiteX456" fmla="*/ 4279957 w 4651277"/>
                <a:gd name="connsiteY456" fmla="*/ 1706229 h 4241931"/>
                <a:gd name="connsiteX457" fmla="*/ 4243898 w 4651277"/>
                <a:gd name="connsiteY457" fmla="*/ 1719077 h 4241931"/>
                <a:gd name="connsiteX458" fmla="*/ 4242561 w 4651277"/>
                <a:gd name="connsiteY458" fmla="*/ 1727526 h 4241931"/>
                <a:gd name="connsiteX459" fmla="*/ 4197062 w 4651277"/>
                <a:gd name="connsiteY459" fmla="*/ 1753107 h 4241931"/>
                <a:gd name="connsiteX460" fmla="*/ 4171232 w 4651277"/>
                <a:gd name="connsiteY460" fmla="*/ 1763863 h 4241931"/>
                <a:gd name="connsiteX461" fmla="*/ 4148247 w 4651277"/>
                <a:gd name="connsiteY461" fmla="*/ 1803527 h 4241931"/>
                <a:gd name="connsiteX462" fmla="*/ 4142937 w 4651277"/>
                <a:gd name="connsiteY462" fmla="*/ 1817531 h 4241931"/>
                <a:gd name="connsiteX463" fmla="*/ 4116091 w 4651277"/>
                <a:gd name="connsiteY463" fmla="*/ 1826890 h 4241931"/>
                <a:gd name="connsiteX464" fmla="*/ 4104976 w 4651277"/>
                <a:gd name="connsiteY464" fmla="*/ 1818944 h 4241931"/>
                <a:gd name="connsiteX465" fmla="*/ 4097318 w 4651277"/>
                <a:gd name="connsiteY465" fmla="*/ 1828247 h 4241931"/>
                <a:gd name="connsiteX466" fmla="*/ 4085236 w 4651277"/>
                <a:gd name="connsiteY466" fmla="*/ 1849842 h 4241931"/>
                <a:gd name="connsiteX467" fmla="*/ 4074972 w 4651277"/>
                <a:gd name="connsiteY467" fmla="*/ 1859969 h 4241931"/>
                <a:gd name="connsiteX468" fmla="*/ 4084940 w 4651277"/>
                <a:gd name="connsiteY468" fmla="*/ 1875158 h 4241931"/>
                <a:gd name="connsiteX469" fmla="*/ 4100714 w 4651277"/>
                <a:gd name="connsiteY469" fmla="*/ 1900545 h 4241931"/>
                <a:gd name="connsiteX470" fmla="*/ 4096318 w 4651277"/>
                <a:gd name="connsiteY470" fmla="*/ 1928305 h 4241931"/>
                <a:gd name="connsiteX471" fmla="*/ 4108759 w 4651277"/>
                <a:gd name="connsiteY471" fmla="*/ 1951309 h 4241931"/>
                <a:gd name="connsiteX472" fmla="*/ 4131370 w 4651277"/>
                <a:gd name="connsiteY472" fmla="*/ 1964787 h 4241931"/>
                <a:gd name="connsiteX473" fmla="*/ 4154147 w 4651277"/>
                <a:gd name="connsiteY473" fmla="*/ 1961590 h 4241931"/>
                <a:gd name="connsiteX474" fmla="*/ 4170691 w 4651277"/>
                <a:gd name="connsiteY474" fmla="*/ 1970397 h 4241931"/>
                <a:gd name="connsiteX475" fmla="*/ 4162195 w 4651277"/>
                <a:gd name="connsiteY475" fmla="*/ 2000601 h 4241931"/>
                <a:gd name="connsiteX476" fmla="*/ 4160762 w 4651277"/>
                <a:gd name="connsiteY476" fmla="*/ 2009654 h 4241931"/>
                <a:gd name="connsiteX477" fmla="*/ 4164444 w 4651277"/>
                <a:gd name="connsiteY477" fmla="*/ 2017660 h 4241931"/>
                <a:gd name="connsiteX478" fmla="*/ 4161732 w 4651277"/>
                <a:gd name="connsiteY478" fmla="*/ 2042594 h 4241931"/>
                <a:gd name="connsiteX479" fmla="*/ 4183266 w 4651277"/>
                <a:gd name="connsiteY479" fmla="*/ 2047242 h 4241931"/>
                <a:gd name="connsiteX480" fmla="*/ 4188027 w 4651277"/>
                <a:gd name="connsiteY480" fmla="*/ 2052326 h 4241931"/>
                <a:gd name="connsiteX481" fmla="*/ 4207826 w 4651277"/>
                <a:gd name="connsiteY481" fmla="*/ 2103095 h 4241931"/>
                <a:gd name="connsiteX482" fmla="*/ 4208997 w 4651277"/>
                <a:gd name="connsiteY482" fmla="*/ 2111322 h 4241931"/>
                <a:gd name="connsiteX483" fmla="*/ 4203675 w 4651277"/>
                <a:gd name="connsiteY483" fmla="*/ 2148834 h 4241931"/>
                <a:gd name="connsiteX484" fmla="*/ 4180972 w 4651277"/>
                <a:gd name="connsiteY484" fmla="*/ 2198440 h 4241931"/>
                <a:gd name="connsiteX485" fmla="*/ 4169590 w 4651277"/>
                <a:gd name="connsiteY485" fmla="*/ 2219527 h 4241931"/>
                <a:gd name="connsiteX486" fmla="*/ 4158340 w 4651277"/>
                <a:gd name="connsiteY486" fmla="*/ 2231974 h 4241931"/>
                <a:gd name="connsiteX487" fmla="*/ 4107542 w 4651277"/>
                <a:gd name="connsiteY487" fmla="*/ 2248054 h 4241931"/>
                <a:gd name="connsiteX488" fmla="*/ 4097438 w 4651277"/>
                <a:gd name="connsiteY488" fmla="*/ 2253258 h 4241931"/>
                <a:gd name="connsiteX489" fmla="*/ 4081921 w 4651277"/>
                <a:gd name="connsiteY489" fmla="*/ 2284825 h 4241931"/>
                <a:gd name="connsiteX490" fmla="*/ 4073975 w 4651277"/>
                <a:gd name="connsiteY490" fmla="*/ 2295940 h 4241931"/>
                <a:gd name="connsiteX491" fmla="*/ 4052681 w 4651277"/>
                <a:gd name="connsiteY491" fmla="*/ 2321023 h 4241931"/>
                <a:gd name="connsiteX492" fmla="*/ 4057216 w 4651277"/>
                <a:gd name="connsiteY492" fmla="*/ 2335352 h 4241931"/>
                <a:gd name="connsiteX493" fmla="*/ 4073448 w 4651277"/>
                <a:gd name="connsiteY493" fmla="*/ 2336856 h 4241931"/>
                <a:gd name="connsiteX494" fmla="*/ 4053350 w 4651277"/>
                <a:gd name="connsiteY494" fmla="*/ 2363122 h 4241931"/>
                <a:gd name="connsiteX495" fmla="*/ 4026071 w 4651277"/>
                <a:gd name="connsiteY495" fmla="*/ 2415619 h 4241931"/>
                <a:gd name="connsiteX496" fmla="*/ 4026496 w 4651277"/>
                <a:gd name="connsiteY496" fmla="*/ 2412144 h 4241931"/>
                <a:gd name="connsiteX497" fmla="*/ 4036449 w 4651277"/>
                <a:gd name="connsiteY497" fmla="*/ 2388357 h 4241931"/>
                <a:gd name="connsiteX498" fmla="*/ 4033640 w 4651277"/>
                <a:gd name="connsiteY498" fmla="*/ 2351413 h 4241931"/>
                <a:gd name="connsiteX499" fmla="*/ 4007815 w 4651277"/>
                <a:gd name="connsiteY499" fmla="*/ 2350417 h 4241931"/>
                <a:gd name="connsiteX500" fmla="*/ 4002760 w 4651277"/>
                <a:gd name="connsiteY500" fmla="*/ 2358895 h 4241931"/>
                <a:gd name="connsiteX501" fmla="*/ 3990263 w 4651277"/>
                <a:gd name="connsiteY501" fmla="*/ 2390941 h 4241931"/>
                <a:gd name="connsiteX502" fmla="*/ 3968627 w 4651277"/>
                <a:gd name="connsiteY502" fmla="*/ 2398648 h 4241931"/>
                <a:gd name="connsiteX503" fmla="*/ 3931553 w 4651277"/>
                <a:gd name="connsiteY503" fmla="*/ 2410099 h 4241931"/>
                <a:gd name="connsiteX504" fmla="*/ 3913538 w 4651277"/>
                <a:gd name="connsiteY504" fmla="*/ 2418381 h 4241931"/>
                <a:gd name="connsiteX505" fmla="*/ 3904576 w 4651277"/>
                <a:gd name="connsiteY505" fmla="*/ 2428097 h 4241931"/>
                <a:gd name="connsiteX506" fmla="*/ 3915152 w 4651277"/>
                <a:gd name="connsiteY506" fmla="*/ 2431628 h 4241931"/>
                <a:gd name="connsiteX507" fmla="*/ 3952295 w 4651277"/>
                <a:gd name="connsiteY507" fmla="*/ 2478339 h 4241931"/>
                <a:gd name="connsiteX508" fmla="*/ 3926585 w 4651277"/>
                <a:gd name="connsiteY508" fmla="*/ 2503961 h 4241931"/>
                <a:gd name="connsiteX509" fmla="*/ 3914218 w 4651277"/>
                <a:gd name="connsiteY509" fmla="*/ 2527366 h 4241931"/>
                <a:gd name="connsiteX510" fmla="*/ 3927394 w 4651277"/>
                <a:gd name="connsiteY510" fmla="*/ 2541825 h 4241931"/>
                <a:gd name="connsiteX511" fmla="*/ 3961310 w 4651277"/>
                <a:gd name="connsiteY511" fmla="*/ 2562043 h 4241931"/>
                <a:gd name="connsiteX512" fmla="*/ 3965845 w 4651277"/>
                <a:gd name="connsiteY512" fmla="*/ 2576371 h 4241931"/>
                <a:gd name="connsiteX513" fmla="*/ 3944723 w 4651277"/>
                <a:gd name="connsiteY513" fmla="*/ 2709741 h 4241931"/>
                <a:gd name="connsiteX514" fmla="*/ 3933742 w 4651277"/>
                <a:gd name="connsiteY514" fmla="*/ 2755636 h 4241931"/>
                <a:gd name="connsiteX515" fmla="*/ 3942916 w 4651277"/>
                <a:gd name="connsiteY515" fmla="*/ 2771935 h 4241931"/>
                <a:gd name="connsiteX516" fmla="*/ 3958242 w 4651277"/>
                <a:gd name="connsiteY516" fmla="*/ 2804057 h 4241931"/>
                <a:gd name="connsiteX517" fmla="*/ 3993102 w 4651277"/>
                <a:gd name="connsiteY517" fmla="*/ 2841746 h 4241931"/>
                <a:gd name="connsiteX518" fmla="*/ 4028260 w 4651277"/>
                <a:gd name="connsiteY518" fmla="*/ 2854118 h 4241931"/>
                <a:gd name="connsiteX519" fmla="*/ 4030417 w 4651277"/>
                <a:gd name="connsiteY519" fmla="*/ 2860027 h 4241931"/>
                <a:gd name="connsiteX520" fmla="*/ 4028877 w 4651277"/>
                <a:gd name="connsiteY520" fmla="*/ 2893189 h 4241931"/>
                <a:gd name="connsiteX521" fmla="*/ 4020657 w 4651277"/>
                <a:gd name="connsiteY521" fmla="*/ 2945090 h 4241931"/>
                <a:gd name="connsiteX522" fmla="*/ 4008391 w 4651277"/>
                <a:gd name="connsiteY522" fmla="*/ 2956137 h 4241931"/>
                <a:gd name="connsiteX523" fmla="*/ 4007340 w 4651277"/>
                <a:gd name="connsiteY523" fmla="*/ 2962776 h 4241931"/>
                <a:gd name="connsiteX524" fmla="*/ 3981780 w 4651277"/>
                <a:gd name="connsiteY524" fmla="*/ 3006980 h 4241931"/>
                <a:gd name="connsiteX525" fmla="*/ 3962714 w 4651277"/>
                <a:gd name="connsiteY525" fmla="*/ 3021901 h 4241931"/>
                <a:gd name="connsiteX526" fmla="*/ 3936483 w 4651277"/>
                <a:gd name="connsiteY526" fmla="*/ 3007848 h 4241931"/>
                <a:gd name="connsiteX527" fmla="*/ 3932864 w 4651277"/>
                <a:gd name="connsiteY527" fmla="*/ 3007275 h 4241931"/>
                <a:gd name="connsiteX528" fmla="*/ 3836556 w 4651277"/>
                <a:gd name="connsiteY528" fmla="*/ 2998209 h 4241931"/>
                <a:gd name="connsiteX529" fmla="*/ 3826595 w 4651277"/>
                <a:gd name="connsiteY529" fmla="*/ 2971269 h 4241931"/>
                <a:gd name="connsiteX530" fmla="*/ 3819102 w 4651277"/>
                <a:gd name="connsiteY530" fmla="*/ 2963895 h 4241931"/>
                <a:gd name="connsiteX531" fmla="*/ 3803698 w 4651277"/>
                <a:gd name="connsiteY531" fmla="*/ 2959600 h 4241931"/>
                <a:gd name="connsiteX532" fmla="*/ 3816538 w 4651277"/>
                <a:gd name="connsiteY532" fmla="*/ 2944930 h 4241931"/>
                <a:gd name="connsiteX533" fmla="*/ 3806099 w 4651277"/>
                <a:gd name="connsiteY533" fmla="*/ 2921007 h 4241931"/>
                <a:gd name="connsiteX534" fmla="*/ 3804324 w 4651277"/>
                <a:gd name="connsiteY534" fmla="*/ 2912684 h 4241931"/>
                <a:gd name="connsiteX535" fmla="*/ 3795618 w 4651277"/>
                <a:gd name="connsiteY535" fmla="*/ 2916873 h 4241931"/>
                <a:gd name="connsiteX536" fmla="*/ 3786147 w 4651277"/>
                <a:gd name="connsiteY536" fmla="*/ 2925888 h 4241931"/>
                <a:gd name="connsiteX537" fmla="*/ 3773865 w 4651277"/>
                <a:gd name="connsiteY537" fmla="*/ 2925935 h 4241931"/>
                <a:gd name="connsiteX538" fmla="*/ 3773518 w 4651277"/>
                <a:gd name="connsiteY538" fmla="*/ 2926280 h 4241931"/>
                <a:gd name="connsiteX539" fmla="*/ 3784755 w 4651277"/>
                <a:gd name="connsiteY539" fmla="*/ 2933616 h 4241931"/>
                <a:gd name="connsiteX540" fmla="*/ 3777010 w 4651277"/>
                <a:gd name="connsiteY540" fmla="*/ 2940205 h 4241931"/>
                <a:gd name="connsiteX541" fmla="*/ 3767057 w 4651277"/>
                <a:gd name="connsiteY541" fmla="*/ 2938294 h 4241931"/>
                <a:gd name="connsiteX542" fmla="*/ 3765045 w 4651277"/>
                <a:gd name="connsiteY542" fmla="*/ 2949766 h 4241931"/>
                <a:gd name="connsiteX543" fmla="*/ 3751466 w 4651277"/>
                <a:gd name="connsiteY543" fmla="*/ 2984732 h 4241931"/>
                <a:gd name="connsiteX544" fmla="*/ 3751078 w 4651277"/>
                <a:gd name="connsiteY544" fmla="*/ 2998900 h 4241931"/>
                <a:gd name="connsiteX545" fmla="*/ 3763368 w 4651277"/>
                <a:gd name="connsiteY545" fmla="*/ 3003321 h 4241931"/>
                <a:gd name="connsiteX546" fmla="*/ 3779627 w 4651277"/>
                <a:gd name="connsiteY546" fmla="*/ 3013937 h 4241931"/>
                <a:gd name="connsiteX547" fmla="*/ 3782528 w 4651277"/>
                <a:gd name="connsiteY547" fmla="*/ 3062031 h 4241931"/>
                <a:gd name="connsiteX548" fmla="*/ 3780892 w 4651277"/>
                <a:gd name="connsiteY548" fmla="*/ 3069427 h 4241931"/>
                <a:gd name="connsiteX549" fmla="*/ 3778293 w 4651277"/>
                <a:gd name="connsiteY549" fmla="*/ 3073382 h 4241931"/>
                <a:gd name="connsiteX550" fmla="*/ 3789082 w 4651277"/>
                <a:gd name="connsiteY550" fmla="*/ 3087723 h 4241931"/>
                <a:gd name="connsiteX551" fmla="*/ 3795809 w 4651277"/>
                <a:gd name="connsiteY551" fmla="*/ 3086560 h 4241931"/>
                <a:gd name="connsiteX552" fmla="*/ 3806757 w 4651277"/>
                <a:gd name="connsiteY552" fmla="*/ 3077003 h 4241931"/>
                <a:gd name="connsiteX553" fmla="*/ 3840145 w 4651277"/>
                <a:gd name="connsiteY553" fmla="*/ 3069300 h 4241931"/>
                <a:gd name="connsiteX554" fmla="*/ 3868293 w 4651277"/>
                <a:gd name="connsiteY554" fmla="*/ 3059530 h 4241931"/>
                <a:gd name="connsiteX555" fmla="*/ 3888279 w 4651277"/>
                <a:gd name="connsiteY555" fmla="*/ 3046611 h 4241931"/>
                <a:gd name="connsiteX556" fmla="*/ 3901101 w 4651277"/>
                <a:gd name="connsiteY556" fmla="*/ 3067200 h 4241931"/>
                <a:gd name="connsiteX557" fmla="*/ 3910137 w 4651277"/>
                <a:gd name="connsiteY557" fmla="*/ 3103892 h 4241931"/>
                <a:gd name="connsiteX558" fmla="*/ 3912964 w 4651277"/>
                <a:gd name="connsiteY558" fmla="*/ 3105577 h 4241931"/>
                <a:gd name="connsiteX559" fmla="*/ 3932587 w 4651277"/>
                <a:gd name="connsiteY559" fmla="*/ 3122294 h 4241931"/>
                <a:gd name="connsiteX560" fmla="*/ 3925389 w 4651277"/>
                <a:gd name="connsiteY560" fmla="*/ 3163840 h 4241931"/>
                <a:gd name="connsiteX561" fmla="*/ 3918081 w 4651277"/>
                <a:gd name="connsiteY561" fmla="*/ 3167012 h 4241931"/>
                <a:gd name="connsiteX562" fmla="*/ 3905062 w 4651277"/>
                <a:gd name="connsiteY562" fmla="*/ 3159383 h 4241931"/>
                <a:gd name="connsiteX563" fmla="*/ 3901124 w 4651277"/>
                <a:gd name="connsiteY563" fmla="*/ 3156903 h 4241931"/>
                <a:gd name="connsiteX564" fmla="*/ 3877568 w 4651277"/>
                <a:gd name="connsiteY564" fmla="*/ 3125953 h 4241931"/>
                <a:gd name="connsiteX565" fmla="*/ 3864614 w 4651277"/>
                <a:gd name="connsiteY565" fmla="*/ 3114005 h 4241931"/>
                <a:gd name="connsiteX566" fmla="*/ 3827867 w 4651277"/>
                <a:gd name="connsiteY566" fmla="*/ 3103854 h 4241931"/>
                <a:gd name="connsiteX567" fmla="*/ 3792335 w 4651277"/>
                <a:gd name="connsiteY567" fmla="*/ 3120584 h 4241931"/>
                <a:gd name="connsiteX568" fmla="*/ 3788652 w 4651277"/>
                <a:gd name="connsiteY568" fmla="*/ 3128340 h 4241931"/>
                <a:gd name="connsiteX569" fmla="*/ 3794472 w 4651277"/>
                <a:gd name="connsiteY569" fmla="*/ 3139166 h 4241931"/>
                <a:gd name="connsiteX570" fmla="*/ 3785947 w 4651277"/>
                <a:gd name="connsiteY570" fmla="*/ 3136398 h 4241931"/>
                <a:gd name="connsiteX571" fmla="*/ 3783579 w 4651277"/>
                <a:gd name="connsiteY571" fmla="*/ 3147180 h 4241931"/>
                <a:gd name="connsiteX572" fmla="*/ 3785751 w 4651277"/>
                <a:gd name="connsiteY572" fmla="*/ 3162758 h 4241931"/>
                <a:gd name="connsiteX573" fmla="*/ 3780632 w 4651277"/>
                <a:gd name="connsiteY573" fmla="*/ 3175556 h 4241931"/>
                <a:gd name="connsiteX574" fmla="*/ 3768818 w 4651277"/>
                <a:gd name="connsiteY574" fmla="*/ 3168119 h 4241931"/>
                <a:gd name="connsiteX575" fmla="*/ 3764521 w 4651277"/>
                <a:gd name="connsiteY575" fmla="*/ 3149205 h 4241931"/>
                <a:gd name="connsiteX576" fmla="*/ 3758745 w 4651277"/>
                <a:gd name="connsiteY576" fmla="*/ 3149338 h 4241931"/>
                <a:gd name="connsiteX577" fmla="*/ 3750332 w 4651277"/>
                <a:gd name="connsiteY577" fmla="*/ 3153082 h 4241931"/>
                <a:gd name="connsiteX578" fmla="*/ 3754299 w 4651277"/>
                <a:gd name="connsiteY578" fmla="*/ 3159710 h 4241931"/>
                <a:gd name="connsiteX579" fmla="*/ 3746580 w 4651277"/>
                <a:gd name="connsiteY579" fmla="*/ 3175731 h 4241931"/>
                <a:gd name="connsiteX580" fmla="*/ 3726880 w 4651277"/>
                <a:gd name="connsiteY580" fmla="*/ 3186840 h 4241931"/>
                <a:gd name="connsiteX581" fmla="*/ 3729726 w 4651277"/>
                <a:gd name="connsiteY581" fmla="*/ 3215747 h 4241931"/>
                <a:gd name="connsiteX582" fmla="*/ 3738701 w 4651277"/>
                <a:gd name="connsiteY582" fmla="*/ 3245006 h 4241931"/>
                <a:gd name="connsiteX583" fmla="*/ 3715985 w 4651277"/>
                <a:gd name="connsiteY583" fmla="*/ 3255637 h 4241931"/>
                <a:gd name="connsiteX584" fmla="*/ 3703909 w 4651277"/>
                <a:gd name="connsiteY584" fmla="*/ 3265478 h 4241931"/>
                <a:gd name="connsiteX585" fmla="*/ 3712831 w 4651277"/>
                <a:gd name="connsiteY585" fmla="*/ 3275552 h 4241931"/>
                <a:gd name="connsiteX586" fmla="*/ 3715754 w 4651277"/>
                <a:gd name="connsiteY586" fmla="*/ 3276634 h 4241931"/>
                <a:gd name="connsiteX587" fmla="*/ 3733918 w 4651277"/>
                <a:gd name="connsiteY587" fmla="*/ 3286934 h 4241931"/>
                <a:gd name="connsiteX588" fmla="*/ 3718383 w 4651277"/>
                <a:gd name="connsiteY588" fmla="*/ 3291278 h 4241931"/>
                <a:gd name="connsiteX589" fmla="*/ 3701104 w 4651277"/>
                <a:gd name="connsiteY589" fmla="*/ 3291017 h 4241931"/>
                <a:gd name="connsiteX590" fmla="*/ 3685748 w 4651277"/>
                <a:gd name="connsiteY590" fmla="*/ 3317659 h 4241931"/>
                <a:gd name="connsiteX591" fmla="*/ 3695906 w 4651277"/>
                <a:gd name="connsiteY591" fmla="*/ 3331641 h 4241931"/>
                <a:gd name="connsiteX592" fmla="*/ 3680365 w 4651277"/>
                <a:gd name="connsiteY592" fmla="*/ 3347738 h 4241931"/>
                <a:gd name="connsiteX593" fmla="*/ 3661658 w 4651277"/>
                <a:gd name="connsiteY593" fmla="*/ 3344775 h 4241931"/>
                <a:gd name="connsiteX594" fmla="*/ 3642658 w 4651277"/>
                <a:gd name="connsiteY594" fmla="*/ 3355375 h 4241931"/>
                <a:gd name="connsiteX595" fmla="*/ 3614856 w 4651277"/>
                <a:gd name="connsiteY595" fmla="*/ 3370769 h 4241931"/>
                <a:gd name="connsiteX596" fmla="*/ 3581110 w 4651277"/>
                <a:gd name="connsiteY596" fmla="*/ 3396356 h 4241931"/>
                <a:gd name="connsiteX597" fmla="*/ 3571575 w 4651277"/>
                <a:gd name="connsiteY597" fmla="*/ 3409691 h 4241931"/>
                <a:gd name="connsiteX598" fmla="*/ 3566083 w 4651277"/>
                <a:gd name="connsiteY598" fmla="*/ 3401399 h 4241931"/>
                <a:gd name="connsiteX599" fmla="*/ 3551057 w 4651277"/>
                <a:gd name="connsiteY599" fmla="*/ 3406442 h 4241931"/>
                <a:gd name="connsiteX600" fmla="*/ 3545766 w 4651277"/>
                <a:gd name="connsiteY600" fmla="*/ 3415251 h 4241931"/>
                <a:gd name="connsiteX601" fmla="*/ 3552178 w 4651277"/>
                <a:gd name="connsiteY601" fmla="*/ 3422386 h 4241931"/>
                <a:gd name="connsiteX602" fmla="*/ 3536193 w 4651277"/>
                <a:gd name="connsiteY602" fmla="*/ 3424560 h 4241931"/>
                <a:gd name="connsiteX603" fmla="*/ 3529977 w 4651277"/>
                <a:gd name="connsiteY603" fmla="*/ 3423604 h 4241931"/>
                <a:gd name="connsiteX604" fmla="*/ 3524683 w 4651277"/>
                <a:gd name="connsiteY604" fmla="*/ 3424536 h 4241931"/>
                <a:gd name="connsiteX605" fmla="*/ 3503908 w 4651277"/>
                <a:gd name="connsiteY605" fmla="*/ 3426814 h 4241931"/>
                <a:gd name="connsiteX606" fmla="*/ 3498752 w 4651277"/>
                <a:gd name="connsiteY606" fmla="*/ 3426054 h 4241931"/>
                <a:gd name="connsiteX607" fmla="*/ 3497136 w 4651277"/>
                <a:gd name="connsiteY607" fmla="*/ 3433401 h 4241931"/>
                <a:gd name="connsiteX608" fmla="*/ 3500251 w 4651277"/>
                <a:gd name="connsiteY608" fmla="*/ 3446219 h 4241931"/>
                <a:gd name="connsiteX609" fmla="*/ 3508398 w 4651277"/>
                <a:gd name="connsiteY609" fmla="*/ 3461460 h 4241931"/>
                <a:gd name="connsiteX610" fmla="*/ 3490797 w 4651277"/>
                <a:gd name="connsiteY610" fmla="*/ 3475276 h 4241931"/>
                <a:gd name="connsiteX611" fmla="*/ 3472671 w 4651277"/>
                <a:gd name="connsiteY611" fmla="*/ 3469777 h 4241931"/>
                <a:gd name="connsiteX612" fmla="*/ 3460862 w 4651277"/>
                <a:gd name="connsiteY612" fmla="*/ 3468188 h 4241931"/>
                <a:gd name="connsiteX613" fmla="*/ 3453331 w 4651277"/>
                <a:gd name="connsiteY613" fmla="*/ 3476626 h 4241931"/>
                <a:gd name="connsiteX614" fmla="*/ 3454386 w 4651277"/>
                <a:gd name="connsiteY614" fmla="*/ 3477165 h 4241931"/>
                <a:gd name="connsiteX615" fmla="*/ 3446789 w 4651277"/>
                <a:gd name="connsiteY615" fmla="*/ 3491117 h 4241931"/>
                <a:gd name="connsiteX616" fmla="*/ 3400060 w 4651277"/>
                <a:gd name="connsiteY616" fmla="*/ 3577309 h 4241931"/>
                <a:gd name="connsiteX617" fmla="*/ 3406973 w 4651277"/>
                <a:gd name="connsiteY617" fmla="*/ 3593703 h 4241931"/>
                <a:gd name="connsiteX618" fmla="*/ 3418956 w 4651277"/>
                <a:gd name="connsiteY618" fmla="*/ 3615430 h 4241931"/>
                <a:gd name="connsiteX619" fmla="*/ 3395203 w 4651277"/>
                <a:gd name="connsiteY619" fmla="*/ 3618067 h 4241931"/>
                <a:gd name="connsiteX620" fmla="*/ 3381062 w 4651277"/>
                <a:gd name="connsiteY620" fmla="*/ 3648256 h 4241931"/>
                <a:gd name="connsiteX621" fmla="*/ 3389340 w 4651277"/>
                <a:gd name="connsiteY621" fmla="*/ 3676099 h 4241931"/>
                <a:gd name="connsiteX622" fmla="*/ 3387297 w 4651277"/>
                <a:gd name="connsiteY622" fmla="*/ 3734980 h 4241931"/>
                <a:gd name="connsiteX623" fmla="*/ 3365114 w 4651277"/>
                <a:gd name="connsiteY623" fmla="*/ 3755173 h 4241931"/>
                <a:gd name="connsiteX624" fmla="*/ 3349515 w 4651277"/>
                <a:gd name="connsiteY624" fmla="*/ 3774773 h 4241931"/>
                <a:gd name="connsiteX625" fmla="*/ 3331755 w 4651277"/>
                <a:gd name="connsiteY625" fmla="*/ 3770238 h 4241931"/>
                <a:gd name="connsiteX626" fmla="*/ 3295139 w 4651277"/>
                <a:gd name="connsiteY626" fmla="*/ 3743233 h 4241931"/>
                <a:gd name="connsiteX627" fmla="*/ 3262091 w 4651277"/>
                <a:gd name="connsiteY627" fmla="*/ 3731390 h 4241931"/>
                <a:gd name="connsiteX628" fmla="*/ 3205351 w 4651277"/>
                <a:gd name="connsiteY628" fmla="*/ 3745657 h 4241931"/>
                <a:gd name="connsiteX629" fmla="*/ 3194120 w 4651277"/>
                <a:gd name="connsiteY629" fmla="*/ 3757041 h 4241931"/>
                <a:gd name="connsiteX630" fmla="*/ 3176971 w 4651277"/>
                <a:gd name="connsiteY630" fmla="*/ 3766914 h 4241931"/>
                <a:gd name="connsiteX631" fmla="*/ 3172726 w 4651277"/>
                <a:gd name="connsiteY631" fmla="*/ 3749940 h 4241931"/>
                <a:gd name="connsiteX632" fmla="*/ 3169365 w 4651277"/>
                <a:gd name="connsiteY632" fmla="*/ 3740884 h 4241931"/>
                <a:gd name="connsiteX633" fmla="*/ 3161839 w 4651277"/>
                <a:gd name="connsiteY633" fmla="*/ 3746151 h 4241931"/>
                <a:gd name="connsiteX634" fmla="*/ 3103961 w 4651277"/>
                <a:gd name="connsiteY634" fmla="*/ 3762903 h 4241931"/>
                <a:gd name="connsiteX635" fmla="*/ 3079445 w 4651277"/>
                <a:gd name="connsiteY635" fmla="*/ 3757920 h 4241931"/>
                <a:gd name="connsiteX636" fmla="*/ 3076595 w 4651277"/>
                <a:gd name="connsiteY636" fmla="*/ 3753244 h 4241931"/>
                <a:gd name="connsiteX637" fmla="*/ 3073963 w 4651277"/>
                <a:gd name="connsiteY637" fmla="*/ 3755235 h 4241931"/>
                <a:gd name="connsiteX638" fmla="*/ 3064222 w 4651277"/>
                <a:gd name="connsiteY638" fmla="*/ 3749147 h 4241931"/>
                <a:gd name="connsiteX639" fmla="*/ 3062184 w 4651277"/>
                <a:gd name="connsiteY639" fmla="*/ 3744246 h 4241931"/>
                <a:gd name="connsiteX640" fmla="*/ 3049858 w 4651277"/>
                <a:gd name="connsiteY640" fmla="*/ 3739106 h 4241931"/>
                <a:gd name="connsiteX641" fmla="*/ 3044792 w 4651277"/>
                <a:gd name="connsiteY641" fmla="*/ 3733879 h 4241931"/>
                <a:gd name="connsiteX642" fmla="*/ 3044128 w 4651277"/>
                <a:gd name="connsiteY642" fmla="*/ 3738922 h 4241931"/>
                <a:gd name="connsiteX643" fmla="*/ 2984298 w 4651277"/>
                <a:gd name="connsiteY643" fmla="*/ 3791655 h 4241931"/>
                <a:gd name="connsiteX644" fmla="*/ 2940903 w 4651277"/>
                <a:gd name="connsiteY644" fmla="*/ 3792129 h 4241931"/>
                <a:gd name="connsiteX645" fmla="*/ 2874058 w 4651277"/>
                <a:gd name="connsiteY645" fmla="*/ 3781642 h 4241931"/>
                <a:gd name="connsiteX646" fmla="*/ 2865991 w 4651277"/>
                <a:gd name="connsiteY646" fmla="*/ 3778096 h 4241931"/>
                <a:gd name="connsiteX647" fmla="*/ 2857815 w 4651277"/>
                <a:gd name="connsiteY647" fmla="*/ 3786799 h 4241931"/>
                <a:gd name="connsiteX648" fmla="*/ 2856425 w 4651277"/>
                <a:gd name="connsiteY648" fmla="*/ 3795390 h 4241931"/>
                <a:gd name="connsiteX649" fmla="*/ 2860563 w 4651277"/>
                <a:gd name="connsiteY649" fmla="*/ 3807410 h 4241931"/>
                <a:gd name="connsiteX650" fmla="*/ 2856998 w 4651277"/>
                <a:gd name="connsiteY650" fmla="*/ 3813863 h 4241931"/>
                <a:gd name="connsiteX651" fmla="*/ 2854422 w 4651277"/>
                <a:gd name="connsiteY651" fmla="*/ 3814137 h 4241931"/>
                <a:gd name="connsiteX652" fmla="*/ 2854754 w 4651277"/>
                <a:gd name="connsiteY652" fmla="*/ 3831215 h 4241931"/>
                <a:gd name="connsiteX653" fmla="*/ 2843360 w 4651277"/>
                <a:gd name="connsiteY653" fmla="*/ 3850708 h 4241931"/>
                <a:gd name="connsiteX654" fmla="*/ 2807827 w 4651277"/>
                <a:gd name="connsiteY654" fmla="*/ 3846654 h 4241931"/>
                <a:gd name="connsiteX655" fmla="*/ 2785810 w 4651277"/>
                <a:gd name="connsiteY655" fmla="*/ 3849588 h 4241931"/>
                <a:gd name="connsiteX656" fmla="*/ 2789121 w 4651277"/>
                <a:gd name="connsiteY656" fmla="*/ 3868487 h 4241931"/>
                <a:gd name="connsiteX657" fmla="*/ 2791863 w 4651277"/>
                <a:gd name="connsiteY657" fmla="*/ 3871984 h 4241931"/>
                <a:gd name="connsiteX658" fmla="*/ 2806233 w 4651277"/>
                <a:gd name="connsiteY658" fmla="*/ 3898062 h 4241931"/>
                <a:gd name="connsiteX659" fmla="*/ 2784118 w 4651277"/>
                <a:gd name="connsiteY659" fmla="*/ 3891736 h 4241931"/>
                <a:gd name="connsiteX660" fmla="*/ 2763325 w 4651277"/>
                <a:gd name="connsiteY660" fmla="*/ 3878511 h 4241931"/>
                <a:gd name="connsiteX661" fmla="*/ 2724775 w 4651277"/>
                <a:gd name="connsiteY661" fmla="*/ 3899406 h 4241931"/>
                <a:gd name="connsiteX662" fmla="*/ 2726671 w 4651277"/>
                <a:gd name="connsiteY662" fmla="*/ 3923975 h 4241931"/>
                <a:gd name="connsiteX663" fmla="*/ 2695770 w 4651277"/>
                <a:gd name="connsiteY663" fmla="*/ 3931920 h 4241931"/>
                <a:gd name="connsiteX664" fmla="*/ 2675260 w 4651277"/>
                <a:gd name="connsiteY664" fmla="*/ 3914348 h 4241931"/>
                <a:gd name="connsiteX665" fmla="*/ 2660753 w 4651277"/>
                <a:gd name="connsiteY665" fmla="*/ 3905503 h 4241931"/>
                <a:gd name="connsiteX666" fmla="*/ 2646083 w 4651277"/>
                <a:gd name="connsiteY666" fmla="*/ 3912202 h 4241931"/>
                <a:gd name="connsiteX667" fmla="*/ 2647150 w 4651277"/>
                <a:gd name="connsiteY667" fmla="*/ 3913511 h 4241931"/>
                <a:gd name="connsiteX668" fmla="*/ 2629231 w 4651277"/>
                <a:gd name="connsiteY668" fmla="*/ 3927369 h 4241931"/>
                <a:gd name="connsiteX669" fmla="*/ 2518807 w 4651277"/>
                <a:gd name="connsiteY669" fmla="*/ 4013107 h 4241931"/>
                <a:gd name="connsiteX670" fmla="*/ 2518432 w 4651277"/>
                <a:gd name="connsiteY670" fmla="*/ 4038475 h 4241931"/>
                <a:gd name="connsiteX671" fmla="*/ 2521619 w 4651277"/>
                <a:gd name="connsiteY671" fmla="*/ 4073711 h 4241931"/>
                <a:gd name="connsiteX672" fmla="*/ 2489096 w 4651277"/>
                <a:gd name="connsiteY672" fmla="*/ 4063534 h 4241931"/>
                <a:gd name="connsiteX673" fmla="*/ 2453324 w 4651277"/>
                <a:gd name="connsiteY673" fmla="*/ 4094842 h 4241931"/>
                <a:gd name="connsiteX674" fmla="*/ 2448168 w 4651277"/>
                <a:gd name="connsiteY674" fmla="*/ 4135938 h 4241931"/>
                <a:gd name="connsiteX675" fmla="*/ 2411741 w 4651277"/>
                <a:gd name="connsiteY675" fmla="*/ 4211641 h 4241931"/>
                <a:gd name="connsiteX676" fmla="*/ 2371202 w 4651277"/>
                <a:gd name="connsiteY676" fmla="*/ 4225284 h 4241931"/>
                <a:gd name="connsiteX677" fmla="*/ 2339599 w 4651277"/>
                <a:gd name="connsiteY677" fmla="*/ 4241931 h 4241931"/>
                <a:gd name="connsiteX678" fmla="*/ 2319011 w 4651277"/>
                <a:gd name="connsiteY678" fmla="*/ 4225827 h 4241931"/>
                <a:gd name="connsiteX679" fmla="*/ 2286691 w 4651277"/>
                <a:gd name="connsiteY679" fmla="*/ 4169575 h 4241931"/>
                <a:gd name="connsiteX680" fmla="*/ 2250336 w 4651277"/>
                <a:gd name="connsiteY680" fmla="*/ 4135164 h 4241931"/>
                <a:gd name="connsiteX681" fmla="*/ 2168075 w 4651277"/>
                <a:gd name="connsiteY681" fmla="*/ 4121259 h 4241931"/>
                <a:gd name="connsiteX682" fmla="*/ 2146887 w 4651277"/>
                <a:gd name="connsiteY682" fmla="*/ 4129683 h 4241931"/>
                <a:gd name="connsiteX683" fmla="*/ 2118834 w 4651277"/>
                <a:gd name="connsiteY683" fmla="*/ 4132741 h 4241931"/>
                <a:gd name="connsiteX684" fmla="*/ 2123027 w 4651277"/>
                <a:gd name="connsiteY684" fmla="*/ 4108146 h 4241931"/>
                <a:gd name="connsiteX685" fmla="*/ 2123831 w 4651277"/>
                <a:gd name="connsiteY685" fmla="*/ 4094395 h 4241931"/>
                <a:gd name="connsiteX686" fmla="*/ 2110984 w 4651277"/>
                <a:gd name="connsiteY686" fmla="*/ 4096957 h 4241931"/>
                <a:gd name="connsiteX687" fmla="*/ 2025816 w 4651277"/>
                <a:gd name="connsiteY687" fmla="*/ 4085641 h 4241931"/>
                <a:gd name="connsiteX688" fmla="*/ 1994734 w 4651277"/>
                <a:gd name="connsiteY688" fmla="*/ 4050712 h 4241931"/>
                <a:gd name="connsiteX689" fmla="*/ 1924097 w 4651277"/>
                <a:gd name="connsiteY689" fmla="*/ 3922677 h 4241931"/>
                <a:gd name="connsiteX690" fmla="*/ 1905006 w 4651277"/>
                <a:gd name="connsiteY690" fmla="*/ 3918804 h 4241931"/>
                <a:gd name="connsiteX691" fmla="*/ 1887982 w 4651277"/>
                <a:gd name="connsiteY691" fmla="*/ 3912568 h 4241931"/>
                <a:gd name="connsiteX692" fmla="*/ 1885017 w 4651277"/>
                <a:gd name="connsiteY692" fmla="*/ 3901578 h 4241931"/>
                <a:gd name="connsiteX693" fmla="*/ 1862111 w 4651277"/>
                <a:gd name="connsiteY693" fmla="*/ 3897986 h 4241931"/>
                <a:gd name="connsiteX694" fmla="*/ 1858625 w 4651277"/>
                <a:gd name="connsiteY694" fmla="*/ 3892341 h 4241931"/>
                <a:gd name="connsiteX695" fmla="*/ 1837794 w 4651277"/>
                <a:gd name="connsiteY695" fmla="*/ 3907157 h 4241931"/>
                <a:gd name="connsiteX696" fmla="*/ 1836714 w 4651277"/>
                <a:gd name="connsiteY696" fmla="*/ 3883084 h 4241931"/>
                <a:gd name="connsiteX697" fmla="*/ 1816165 w 4651277"/>
                <a:gd name="connsiteY697" fmla="*/ 3880505 h 4241931"/>
                <a:gd name="connsiteX698" fmla="*/ 1816633 w 4651277"/>
                <a:gd name="connsiteY698" fmla="*/ 3878350 h 4241931"/>
                <a:gd name="connsiteX699" fmla="*/ 1800539 w 4651277"/>
                <a:gd name="connsiteY699" fmla="*/ 3891482 h 4241931"/>
                <a:gd name="connsiteX700" fmla="*/ 1764303 w 4651277"/>
                <a:gd name="connsiteY700" fmla="*/ 3915801 h 4241931"/>
                <a:gd name="connsiteX701" fmla="*/ 1740423 w 4651277"/>
                <a:gd name="connsiteY701" fmla="*/ 3889176 h 4241931"/>
                <a:gd name="connsiteX702" fmla="*/ 1722011 w 4651277"/>
                <a:gd name="connsiteY702" fmla="*/ 3876752 h 4241931"/>
                <a:gd name="connsiteX703" fmla="*/ 1711940 w 4651277"/>
                <a:gd name="connsiteY703" fmla="*/ 3893084 h 4241931"/>
                <a:gd name="connsiteX704" fmla="*/ 1711668 w 4651277"/>
                <a:gd name="connsiteY704" fmla="*/ 3897518 h 4241931"/>
                <a:gd name="connsiteX705" fmla="*/ 1705099 w 4651277"/>
                <a:gd name="connsiteY705" fmla="*/ 3926559 h 4241931"/>
                <a:gd name="connsiteX706" fmla="*/ 1692762 w 4651277"/>
                <a:gd name="connsiteY706" fmla="*/ 3907147 h 4241931"/>
                <a:gd name="connsiteX707" fmla="*/ 1685994 w 4651277"/>
                <a:gd name="connsiteY707" fmla="*/ 3883452 h 4241931"/>
                <a:gd name="connsiteX708" fmla="*/ 1643295 w 4651277"/>
                <a:gd name="connsiteY708" fmla="*/ 3873479 h 4241931"/>
                <a:gd name="connsiteX709" fmla="*/ 1628399 w 4651277"/>
                <a:gd name="connsiteY709" fmla="*/ 3893111 h 4241931"/>
                <a:gd name="connsiteX710" fmla="*/ 1600019 w 4651277"/>
                <a:gd name="connsiteY710" fmla="*/ 3878537 h 4241931"/>
                <a:gd name="connsiteX711" fmla="*/ 1596347 w 4651277"/>
                <a:gd name="connsiteY711" fmla="*/ 3851778 h 4241931"/>
                <a:gd name="connsiteX712" fmla="*/ 1574043 w 4651277"/>
                <a:gd name="connsiteY712" fmla="*/ 3830214 h 4241931"/>
                <a:gd name="connsiteX713" fmla="*/ 1541567 w 4651277"/>
                <a:gd name="connsiteY713" fmla="*/ 3798615 h 4241931"/>
                <a:gd name="connsiteX714" fmla="*/ 1492724 w 4651277"/>
                <a:gd name="connsiteY714" fmla="*/ 3763103 h 4241931"/>
                <a:gd name="connsiteX715" fmla="*/ 1470589 w 4651277"/>
                <a:gd name="connsiteY715" fmla="*/ 3755587 h 4241931"/>
                <a:gd name="connsiteX716" fmla="*/ 1479644 w 4651277"/>
                <a:gd name="connsiteY716" fmla="*/ 3744671 h 4241931"/>
                <a:gd name="connsiteX717" fmla="*/ 1466562 w 4651277"/>
                <a:gd name="connsiteY717" fmla="*/ 3726239 h 4241931"/>
                <a:gd name="connsiteX718" fmla="*/ 1430989 w 4651277"/>
                <a:gd name="connsiteY718" fmla="*/ 3697700 h 4241931"/>
                <a:gd name="connsiteX719" fmla="*/ 1419313 w 4651277"/>
                <a:gd name="connsiteY719" fmla="*/ 3670284 h 4241931"/>
                <a:gd name="connsiteX720" fmla="*/ 1417125 w 4651277"/>
                <a:gd name="connsiteY720" fmla="*/ 3655509 h 4241931"/>
                <a:gd name="connsiteX721" fmla="*/ 1407563 w 4651277"/>
                <a:gd name="connsiteY721" fmla="*/ 3669999 h 4241931"/>
                <a:gd name="connsiteX722" fmla="*/ 1383547 w 4651277"/>
                <a:gd name="connsiteY722" fmla="*/ 3699284 h 4241931"/>
                <a:gd name="connsiteX723" fmla="*/ 1335775 w 4651277"/>
                <a:gd name="connsiteY723" fmla="*/ 3738369 h 4241931"/>
                <a:gd name="connsiteX724" fmla="*/ 1312449 w 4651277"/>
                <a:gd name="connsiteY724" fmla="*/ 3759039 h 4241931"/>
                <a:gd name="connsiteX725" fmla="*/ 1295945 w 4651277"/>
                <a:gd name="connsiteY725" fmla="*/ 3759452 h 4241931"/>
                <a:gd name="connsiteX726" fmla="*/ 1292551 w 4651277"/>
                <a:gd name="connsiteY726" fmla="*/ 3785619 h 4241931"/>
                <a:gd name="connsiteX727" fmla="*/ 1236423 w 4651277"/>
                <a:gd name="connsiteY727" fmla="*/ 3826202 h 4241931"/>
                <a:gd name="connsiteX728" fmla="*/ 1221212 w 4651277"/>
                <a:gd name="connsiteY728" fmla="*/ 3837554 h 4241931"/>
                <a:gd name="connsiteX729" fmla="*/ 1171545 w 4651277"/>
                <a:gd name="connsiteY729" fmla="*/ 3867819 h 4241931"/>
                <a:gd name="connsiteX730" fmla="*/ 1116177 w 4651277"/>
                <a:gd name="connsiteY730" fmla="*/ 3898928 h 4241931"/>
                <a:gd name="connsiteX731" fmla="*/ 1085512 w 4651277"/>
                <a:gd name="connsiteY731" fmla="*/ 3913809 h 4241931"/>
                <a:gd name="connsiteX732" fmla="*/ 1084513 w 4651277"/>
                <a:gd name="connsiteY732" fmla="*/ 3915463 h 4241931"/>
                <a:gd name="connsiteX733" fmla="*/ 1084512 w 4651277"/>
                <a:gd name="connsiteY733" fmla="*/ 3915463 h 4241931"/>
                <a:gd name="connsiteX734" fmla="*/ 1084263 w 4651277"/>
                <a:gd name="connsiteY734" fmla="*/ 3915876 h 4241931"/>
                <a:gd name="connsiteX735" fmla="*/ 1084513 w 4651277"/>
                <a:gd name="connsiteY735" fmla="*/ 3915463 h 4241931"/>
                <a:gd name="connsiteX736" fmla="*/ 1085839 w 4651277"/>
                <a:gd name="connsiteY736" fmla="*/ 3915136 h 4241931"/>
                <a:gd name="connsiteX737" fmla="*/ 1094229 w 4651277"/>
                <a:gd name="connsiteY737" fmla="*/ 3924043 h 4241931"/>
                <a:gd name="connsiteX738" fmla="*/ 1088904 w 4651277"/>
                <a:gd name="connsiteY738" fmla="*/ 3930985 h 4241931"/>
                <a:gd name="connsiteX739" fmla="*/ 1018977 w 4651277"/>
                <a:gd name="connsiteY739" fmla="*/ 3997770 h 4241931"/>
                <a:gd name="connsiteX740" fmla="*/ 1006350 w 4651277"/>
                <a:gd name="connsiteY740" fmla="*/ 4009328 h 4241931"/>
                <a:gd name="connsiteX741" fmla="*/ 1002301 w 4651277"/>
                <a:gd name="connsiteY741" fmla="*/ 4011171 h 4241931"/>
                <a:gd name="connsiteX742" fmla="*/ 990173 w 4651277"/>
                <a:gd name="connsiteY742" fmla="*/ 4011068 h 4241931"/>
                <a:gd name="connsiteX743" fmla="*/ 985936 w 4651277"/>
                <a:gd name="connsiteY743" fmla="*/ 4009861 h 4241931"/>
                <a:gd name="connsiteX744" fmla="*/ 977409 w 4651277"/>
                <a:gd name="connsiteY744" fmla="*/ 4002677 h 4241931"/>
                <a:gd name="connsiteX745" fmla="*/ 972121 w 4651277"/>
                <a:gd name="connsiteY745" fmla="*/ 3998352 h 4241931"/>
                <a:gd name="connsiteX746" fmla="*/ 953239 w 4651277"/>
                <a:gd name="connsiteY746" fmla="*/ 4017645 h 4241931"/>
                <a:gd name="connsiteX747" fmla="*/ 934255 w 4651277"/>
                <a:gd name="connsiteY747" fmla="*/ 4027395 h 4241931"/>
                <a:gd name="connsiteX748" fmla="*/ 928071 w 4651277"/>
                <a:gd name="connsiteY748" fmla="*/ 4012596 h 4241931"/>
                <a:gd name="connsiteX749" fmla="*/ 996223 w 4651277"/>
                <a:gd name="connsiteY749" fmla="*/ 3962574 h 4241931"/>
                <a:gd name="connsiteX750" fmla="*/ 1026009 w 4651277"/>
                <a:gd name="connsiteY750" fmla="*/ 3931585 h 4241931"/>
                <a:gd name="connsiteX751" fmla="*/ 1031264 w 4651277"/>
                <a:gd name="connsiteY751" fmla="*/ 3925503 h 4241931"/>
                <a:gd name="connsiteX752" fmla="*/ 1077468 w 4651277"/>
                <a:gd name="connsiteY752" fmla="*/ 3900596 h 4241931"/>
                <a:gd name="connsiteX753" fmla="*/ 1094162 w 4651277"/>
                <a:gd name="connsiteY753" fmla="*/ 3881561 h 4241931"/>
                <a:gd name="connsiteX754" fmla="*/ 1102948 w 4651277"/>
                <a:gd name="connsiteY754" fmla="*/ 3869261 h 4241931"/>
                <a:gd name="connsiteX755" fmla="*/ 1153234 w 4651277"/>
                <a:gd name="connsiteY755" fmla="*/ 3831245 h 4241931"/>
                <a:gd name="connsiteX756" fmla="*/ 1182230 w 4651277"/>
                <a:gd name="connsiteY756" fmla="*/ 3799326 h 4241931"/>
                <a:gd name="connsiteX757" fmla="*/ 1213308 w 4651277"/>
                <a:gd name="connsiteY757" fmla="*/ 3779276 h 4241931"/>
                <a:gd name="connsiteX758" fmla="*/ 1227005 w 4651277"/>
                <a:gd name="connsiteY758" fmla="*/ 3743531 h 4241931"/>
                <a:gd name="connsiteX759" fmla="*/ 1221458 w 4651277"/>
                <a:gd name="connsiteY759" fmla="*/ 3737019 h 4241931"/>
                <a:gd name="connsiteX760" fmla="*/ 1231625 w 4651277"/>
                <a:gd name="connsiteY760" fmla="*/ 3685821 h 4241931"/>
                <a:gd name="connsiteX761" fmla="*/ 1240257 w 4651277"/>
                <a:gd name="connsiteY761" fmla="*/ 3659206 h 4241931"/>
                <a:gd name="connsiteX762" fmla="*/ 1240179 w 4651277"/>
                <a:gd name="connsiteY762" fmla="*/ 3659067 h 4241931"/>
                <a:gd name="connsiteX763" fmla="*/ 1230192 w 4651277"/>
                <a:gd name="connsiteY763" fmla="*/ 3642988 h 4241931"/>
                <a:gd name="connsiteX764" fmla="*/ 1231048 w 4651277"/>
                <a:gd name="connsiteY764" fmla="*/ 3642849 h 4241931"/>
                <a:gd name="connsiteX765" fmla="*/ 1229111 w 4651277"/>
                <a:gd name="connsiteY765" fmla="*/ 3639405 h 4241931"/>
                <a:gd name="connsiteX766" fmla="*/ 1225082 w 4651277"/>
                <a:gd name="connsiteY766" fmla="*/ 3615949 h 4241931"/>
                <a:gd name="connsiteX767" fmla="*/ 1223380 w 4651277"/>
                <a:gd name="connsiteY767" fmla="*/ 3610559 h 4241931"/>
                <a:gd name="connsiteX768" fmla="*/ 1222745 w 4651277"/>
                <a:gd name="connsiteY768" fmla="*/ 3611002 h 4241931"/>
                <a:gd name="connsiteX769" fmla="*/ 1190493 w 4651277"/>
                <a:gd name="connsiteY769" fmla="*/ 3651565 h 4241931"/>
                <a:gd name="connsiteX770" fmla="*/ 1166783 w 4651277"/>
                <a:gd name="connsiteY770" fmla="*/ 3661736 h 4241931"/>
                <a:gd name="connsiteX771" fmla="*/ 1154637 w 4651277"/>
                <a:gd name="connsiteY771" fmla="*/ 3670210 h 4241931"/>
                <a:gd name="connsiteX772" fmla="*/ 1116633 w 4651277"/>
                <a:gd name="connsiteY772" fmla="*/ 3690352 h 4241931"/>
                <a:gd name="connsiteX773" fmla="*/ 1090960 w 4651277"/>
                <a:gd name="connsiteY773" fmla="*/ 3676395 h 4241931"/>
                <a:gd name="connsiteX774" fmla="*/ 1152056 w 4651277"/>
                <a:gd name="connsiteY774" fmla="*/ 3582772 h 4241931"/>
                <a:gd name="connsiteX775" fmla="*/ 1146988 w 4651277"/>
                <a:gd name="connsiteY775" fmla="*/ 3583121 h 4241931"/>
                <a:gd name="connsiteX776" fmla="*/ 1174341 w 4651277"/>
                <a:gd name="connsiteY776" fmla="*/ 3554475 h 4241931"/>
                <a:gd name="connsiteX777" fmla="*/ 1195008 w 4651277"/>
                <a:gd name="connsiteY777" fmla="*/ 3526369 h 4241931"/>
                <a:gd name="connsiteX778" fmla="*/ 1182314 w 4651277"/>
                <a:gd name="connsiteY778" fmla="*/ 3516738 h 4241931"/>
                <a:gd name="connsiteX779" fmla="*/ 1164089 w 4651277"/>
                <a:gd name="connsiteY779" fmla="*/ 3495341 h 4241931"/>
                <a:gd name="connsiteX780" fmla="*/ 1138525 w 4651277"/>
                <a:gd name="connsiteY780" fmla="*/ 3489826 h 4241931"/>
                <a:gd name="connsiteX781" fmla="*/ 1113579 w 4651277"/>
                <a:gd name="connsiteY781" fmla="*/ 3498232 h 4241931"/>
                <a:gd name="connsiteX782" fmla="*/ 1101193 w 4651277"/>
                <a:gd name="connsiteY782" fmla="*/ 3517611 h 4241931"/>
                <a:gd name="connsiteX783" fmla="*/ 1083741 w 4651277"/>
                <a:gd name="connsiteY783" fmla="*/ 3524449 h 4241931"/>
                <a:gd name="connsiteX784" fmla="*/ 1066327 w 4651277"/>
                <a:gd name="connsiteY784" fmla="*/ 3498350 h 4241931"/>
                <a:gd name="connsiteX785" fmla="*/ 1060384 w 4651277"/>
                <a:gd name="connsiteY785" fmla="*/ 3491373 h 4241931"/>
                <a:gd name="connsiteX786" fmla="*/ 1051908 w 4651277"/>
                <a:gd name="connsiteY786" fmla="*/ 3488960 h 4241931"/>
                <a:gd name="connsiteX787" fmla="*/ 1034735 w 4651277"/>
                <a:gd name="connsiteY787" fmla="*/ 3470682 h 4241931"/>
                <a:gd name="connsiteX788" fmla="*/ 1017197 w 4651277"/>
                <a:gd name="connsiteY788" fmla="*/ 3484015 h 4241931"/>
                <a:gd name="connsiteX789" fmla="*/ 1010237 w 4651277"/>
                <a:gd name="connsiteY789" fmla="*/ 3484324 h 4241931"/>
                <a:gd name="connsiteX790" fmla="*/ 958799 w 4651277"/>
                <a:gd name="connsiteY790" fmla="*/ 3466337 h 4241931"/>
                <a:gd name="connsiteX791" fmla="*/ 951788 w 4651277"/>
                <a:gd name="connsiteY791" fmla="*/ 3461874 h 4241931"/>
                <a:gd name="connsiteX792" fmla="*/ 926759 w 4651277"/>
                <a:gd name="connsiteY792" fmla="*/ 3433431 h 4241931"/>
                <a:gd name="connsiteX793" fmla="*/ 903850 w 4651277"/>
                <a:gd name="connsiteY793" fmla="*/ 3383920 h 4241931"/>
                <a:gd name="connsiteX794" fmla="*/ 895238 w 4651277"/>
                <a:gd name="connsiteY794" fmla="*/ 3361559 h 4241931"/>
                <a:gd name="connsiteX795" fmla="*/ 893102 w 4651277"/>
                <a:gd name="connsiteY795" fmla="*/ 3344918 h 4241931"/>
                <a:gd name="connsiteX796" fmla="*/ 913932 w 4651277"/>
                <a:gd name="connsiteY796" fmla="*/ 3295875 h 4241931"/>
                <a:gd name="connsiteX797" fmla="*/ 916552 w 4651277"/>
                <a:gd name="connsiteY797" fmla="*/ 3284815 h 4241931"/>
                <a:gd name="connsiteX798" fmla="*/ 902668 w 4651277"/>
                <a:gd name="connsiteY798" fmla="*/ 3252497 h 4241931"/>
                <a:gd name="connsiteX799" fmla="*/ 899396 w 4651277"/>
                <a:gd name="connsiteY799" fmla="*/ 3239232 h 4241931"/>
                <a:gd name="connsiteX800" fmla="*/ 894195 w 4651277"/>
                <a:gd name="connsiteY800" fmla="*/ 3206742 h 4241931"/>
                <a:gd name="connsiteX801" fmla="*/ 880363 w 4651277"/>
                <a:gd name="connsiteY801" fmla="*/ 3200867 h 4241931"/>
                <a:gd name="connsiteX802" fmla="*/ 868662 w 4651277"/>
                <a:gd name="connsiteY802" fmla="*/ 3212216 h 4241931"/>
                <a:gd name="connsiteX803" fmla="*/ 861785 w 4651277"/>
                <a:gd name="connsiteY803" fmla="*/ 3179867 h 4241931"/>
                <a:gd name="connsiteX804" fmla="*/ 841031 w 4651277"/>
                <a:gd name="connsiteY804" fmla="*/ 3128406 h 4241931"/>
                <a:gd name="connsiteX805" fmla="*/ 835094 w 4651277"/>
                <a:gd name="connsiteY805" fmla="*/ 3130395 h 4241931"/>
                <a:gd name="connsiteX806" fmla="*/ 836894 w 4651277"/>
                <a:gd name="connsiteY806" fmla="*/ 3131712 h 4241931"/>
                <a:gd name="connsiteX807" fmla="*/ 828164 w 4651277"/>
                <a:gd name="connsiteY807" fmla="*/ 3141426 h 4241931"/>
                <a:gd name="connsiteX808" fmla="*/ 810249 w 4651277"/>
                <a:gd name="connsiteY808" fmla="*/ 3168564 h 4241931"/>
                <a:gd name="connsiteX809" fmla="*/ 805666 w 4651277"/>
                <a:gd name="connsiteY809" fmla="*/ 3182762 h 4241931"/>
                <a:gd name="connsiteX810" fmla="*/ 762994 w 4651277"/>
                <a:gd name="connsiteY810" fmla="*/ 3247137 h 4241931"/>
                <a:gd name="connsiteX811" fmla="*/ 769696 w 4651277"/>
                <a:gd name="connsiteY811" fmla="*/ 3269578 h 4241931"/>
                <a:gd name="connsiteX812" fmla="*/ 788985 w 4651277"/>
                <a:gd name="connsiteY812" fmla="*/ 3312615 h 4241931"/>
                <a:gd name="connsiteX813" fmla="*/ 783024 w 4651277"/>
                <a:gd name="connsiteY813" fmla="*/ 3324613 h 4241931"/>
                <a:gd name="connsiteX814" fmla="*/ 758660 w 4651277"/>
                <a:gd name="connsiteY814" fmla="*/ 3335580 h 4241931"/>
                <a:gd name="connsiteX815" fmla="*/ 671389 w 4651277"/>
                <a:gd name="connsiteY815" fmla="*/ 3280299 h 4241931"/>
                <a:gd name="connsiteX816" fmla="*/ 650969 w 4651277"/>
                <a:gd name="connsiteY816" fmla="*/ 3269201 h 4241931"/>
                <a:gd name="connsiteX817" fmla="*/ 641617 w 4651277"/>
                <a:gd name="connsiteY817" fmla="*/ 3268933 h 4241931"/>
                <a:gd name="connsiteX818" fmla="*/ 644405 w 4651277"/>
                <a:gd name="connsiteY818" fmla="*/ 3282190 h 4241931"/>
                <a:gd name="connsiteX819" fmla="*/ 650760 w 4651277"/>
                <a:gd name="connsiteY819" fmla="*/ 3284028 h 4241931"/>
                <a:gd name="connsiteX820" fmla="*/ 664657 w 4651277"/>
                <a:gd name="connsiteY820" fmla="*/ 3289108 h 4241931"/>
                <a:gd name="connsiteX821" fmla="*/ 653088 w 4651277"/>
                <a:gd name="connsiteY821" fmla="*/ 3305841 h 4241931"/>
                <a:gd name="connsiteX822" fmla="*/ 681811 w 4651277"/>
                <a:gd name="connsiteY822" fmla="*/ 3311127 h 4241931"/>
                <a:gd name="connsiteX823" fmla="*/ 681325 w 4651277"/>
                <a:gd name="connsiteY823" fmla="*/ 3323067 h 4241931"/>
                <a:gd name="connsiteX824" fmla="*/ 642947 w 4651277"/>
                <a:gd name="connsiteY824" fmla="*/ 3318009 h 4241931"/>
                <a:gd name="connsiteX825" fmla="*/ 616859 w 4651277"/>
                <a:gd name="connsiteY825" fmla="*/ 3306171 h 4241931"/>
                <a:gd name="connsiteX826" fmla="*/ 615221 w 4651277"/>
                <a:gd name="connsiteY826" fmla="*/ 3285459 h 4241931"/>
                <a:gd name="connsiteX827" fmla="*/ 603851 w 4651277"/>
                <a:gd name="connsiteY827" fmla="*/ 3275124 h 4241931"/>
                <a:gd name="connsiteX828" fmla="*/ 584006 w 4651277"/>
                <a:gd name="connsiteY828" fmla="*/ 3294285 h 4241931"/>
                <a:gd name="connsiteX829" fmla="*/ 576030 w 4651277"/>
                <a:gd name="connsiteY829" fmla="*/ 3296216 h 4241931"/>
                <a:gd name="connsiteX830" fmla="*/ 595446 w 4651277"/>
                <a:gd name="connsiteY830" fmla="*/ 3254362 h 4241931"/>
                <a:gd name="connsiteX831" fmla="*/ 582146 w 4651277"/>
                <a:gd name="connsiteY831" fmla="*/ 3236050 h 4241931"/>
                <a:gd name="connsiteX832" fmla="*/ 559040 w 4651277"/>
                <a:gd name="connsiteY832" fmla="*/ 3238269 h 4241931"/>
                <a:gd name="connsiteX833" fmla="*/ 547418 w 4651277"/>
                <a:gd name="connsiteY833" fmla="*/ 3221663 h 4241931"/>
                <a:gd name="connsiteX834" fmla="*/ 555276 w 4651277"/>
                <a:gd name="connsiteY834" fmla="*/ 3208783 h 4241931"/>
                <a:gd name="connsiteX835" fmla="*/ 552916 w 4651277"/>
                <a:gd name="connsiteY835" fmla="*/ 3178113 h 4241931"/>
                <a:gd name="connsiteX836" fmla="*/ 554759 w 4651277"/>
                <a:gd name="connsiteY836" fmla="*/ 3143891 h 4241931"/>
                <a:gd name="connsiteX837" fmla="*/ 546452 w 4651277"/>
                <a:gd name="connsiteY837" fmla="*/ 3109595 h 4241931"/>
                <a:gd name="connsiteX838" fmla="*/ 531314 w 4651277"/>
                <a:gd name="connsiteY838" fmla="*/ 3097640 h 4241931"/>
                <a:gd name="connsiteX839" fmla="*/ 544016 w 4651277"/>
                <a:gd name="connsiteY839" fmla="*/ 3089076 h 4241931"/>
                <a:gd name="connsiteX840" fmla="*/ 547970 w 4651277"/>
                <a:gd name="connsiteY840" fmla="*/ 3079252 h 4241931"/>
                <a:gd name="connsiteX841" fmla="*/ 536113 w 4651277"/>
                <a:gd name="connsiteY841" fmla="*/ 3040749 h 4241931"/>
                <a:gd name="connsiteX842" fmla="*/ 536514 w 4651277"/>
                <a:gd name="connsiteY842" fmla="*/ 3026719 h 4241931"/>
                <a:gd name="connsiteX843" fmla="*/ 518069 w 4651277"/>
                <a:gd name="connsiteY843" fmla="*/ 3044697 h 4241931"/>
                <a:gd name="connsiteX844" fmla="*/ 505031 w 4651277"/>
                <a:gd name="connsiteY844" fmla="*/ 3044899 h 4241931"/>
                <a:gd name="connsiteX845" fmla="*/ 469088 w 4651277"/>
                <a:gd name="connsiteY845" fmla="*/ 3060358 h 4241931"/>
                <a:gd name="connsiteX846" fmla="*/ 446865 w 4651277"/>
                <a:gd name="connsiteY846" fmla="*/ 3064475 h 4241931"/>
                <a:gd name="connsiteX847" fmla="*/ 428167 w 4651277"/>
                <a:gd name="connsiteY847" fmla="*/ 3076179 h 4241931"/>
                <a:gd name="connsiteX848" fmla="*/ 421376 w 4651277"/>
                <a:gd name="connsiteY848" fmla="*/ 3079513 h 4241931"/>
                <a:gd name="connsiteX849" fmla="*/ 387850 w 4651277"/>
                <a:gd name="connsiteY849" fmla="*/ 3050902 h 4241931"/>
                <a:gd name="connsiteX850" fmla="*/ 356247 w 4651277"/>
                <a:gd name="connsiteY850" fmla="*/ 3058134 h 4241931"/>
                <a:gd name="connsiteX851" fmla="*/ 329279 w 4651277"/>
                <a:gd name="connsiteY851" fmla="*/ 3044401 h 4241931"/>
                <a:gd name="connsiteX852" fmla="*/ 308607 w 4651277"/>
                <a:gd name="connsiteY852" fmla="*/ 3027031 h 4241931"/>
                <a:gd name="connsiteX853" fmla="*/ 279538 w 4651277"/>
                <a:gd name="connsiteY853" fmla="*/ 3001141 h 4241931"/>
                <a:gd name="connsiteX854" fmla="*/ 267950 w 4651277"/>
                <a:gd name="connsiteY854" fmla="*/ 2993392 h 4241931"/>
                <a:gd name="connsiteX855" fmla="*/ 257547 w 4651277"/>
                <a:gd name="connsiteY855" fmla="*/ 2987046 h 4241931"/>
                <a:gd name="connsiteX856" fmla="*/ 263834 w 4651277"/>
                <a:gd name="connsiteY856" fmla="*/ 2971168 h 4241931"/>
                <a:gd name="connsiteX857" fmla="*/ 275244 w 4651277"/>
                <a:gd name="connsiteY857" fmla="*/ 2962494 h 4241931"/>
                <a:gd name="connsiteX858" fmla="*/ 283127 w 4651277"/>
                <a:gd name="connsiteY858" fmla="*/ 2946230 h 4241931"/>
                <a:gd name="connsiteX859" fmla="*/ 271842 w 4651277"/>
                <a:gd name="connsiteY859" fmla="*/ 2937986 h 4241931"/>
                <a:gd name="connsiteX860" fmla="*/ 255949 w 4651277"/>
                <a:gd name="connsiteY860" fmla="*/ 2947324 h 4241931"/>
                <a:gd name="connsiteX861" fmla="*/ 248671 w 4651277"/>
                <a:gd name="connsiteY861" fmla="*/ 2962598 h 4241931"/>
                <a:gd name="connsiteX862" fmla="*/ 220889 w 4651277"/>
                <a:gd name="connsiteY862" fmla="*/ 2964682 h 4241931"/>
                <a:gd name="connsiteX863" fmla="*/ 224312 w 4651277"/>
                <a:gd name="connsiteY863" fmla="*/ 2945699 h 4241931"/>
                <a:gd name="connsiteX864" fmla="*/ 224403 w 4651277"/>
                <a:gd name="connsiteY864" fmla="*/ 2919922 h 4241931"/>
                <a:gd name="connsiteX865" fmla="*/ 221119 w 4651277"/>
                <a:gd name="connsiteY865" fmla="*/ 2906363 h 4241931"/>
                <a:gd name="connsiteX866" fmla="*/ 227734 w 4651277"/>
                <a:gd name="connsiteY866" fmla="*/ 2886607 h 4241931"/>
                <a:gd name="connsiteX867" fmla="*/ 230419 w 4651277"/>
                <a:gd name="connsiteY867" fmla="*/ 2873291 h 4241931"/>
                <a:gd name="connsiteX868" fmla="*/ 220334 w 4651277"/>
                <a:gd name="connsiteY868" fmla="*/ 2850825 h 4241931"/>
                <a:gd name="connsiteX869" fmla="*/ 210854 w 4651277"/>
                <a:gd name="connsiteY869" fmla="*/ 2827368 h 4241931"/>
                <a:gd name="connsiteX870" fmla="*/ 241764 w 4651277"/>
                <a:gd name="connsiteY870" fmla="*/ 2778929 h 4241931"/>
                <a:gd name="connsiteX871" fmla="*/ 255002 w 4651277"/>
                <a:gd name="connsiteY871" fmla="*/ 2751657 h 4241931"/>
                <a:gd name="connsiteX872" fmla="*/ 276350 w 4651277"/>
                <a:gd name="connsiteY872" fmla="*/ 2717777 h 4241931"/>
                <a:gd name="connsiteX873" fmla="*/ 285282 w 4651277"/>
                <a:gd name="connsiteY873" fmla="*/ 2707593 h 4241931"/>
                <a:gd name="connsiteX874" fmla="*/ 276926 w 4651277"/>
                <a:gd name="connsiteY874" fmla="*/ 2680064 h 4241931"/>
                <a:gd name="connsiteX875" fmla="*/ 264542 w 4651277"/>
                <a:gd name="connsiteY875" fmla="*/ 2672508 h 4241931"/>
                <a:gd name="connsiteX876" fmla="*/ 308116 w 4651277"/>
                <a:gd name="connsiteY876" fmla="*/ 2674621 h 4241931"/>
                <a:gd name="connsiteX877" fmla="*/ 327864 w 4651277"/>
                <a:gd name="connsiteY877" fmla="*/ 2668993 h 4241931"/>
                <a:gd name="connsiteX878" fmla="*/ 339456 w 4651277"/>
                <a:gd name="connsiteY878" fmla="*/ 2648876 h 4241931"/>
                <a:gd name="connsiteX879" fmla="*/ 368061 w 4651277"/>
                <a:gd name="connsiteY879" fmla="*/ 2643216 h 4241931"/>
                <a:gd name="connsiteX880" fmla="*/ 389538 w 4651277"/>
                <a:gd name="connsiteY880" fmla="*/ 2632526 h 4241931"/>
                <a:gd name="connsiteX881" fmla="*/ 396992 w 4651277"/>
                <a:gd name="connsiteY881" fmla="*/ 2633675 h 4241931"/>
                <a:gd name="connsiteX882" fmla="*/ 398142 w 4651277"/>
                <a:gd name="connsiteY882" fmla="*/ 2626219 h 4241931"/>
                <a:gd name="connsiteX883" fmla="*/ 385394 w 4651277"/>
                <a:gd name="connsiteY883" fmla="*/ 2597603 h 4241931"/>
                <a:gd name="connsiteX884" fmla="*/ 377546 w 4651277"/>
                <a:gd name="connsiteY884" fmla="*/ 2596603 h 4241931"/>
                <a:gd name="connsiteX885" fmla="*/ 376221 w 4651277"/>
                <a:gd name="connsiteY885" fmla="*/ 2597323 h 4241931"/>
                <a:gd name="connsiteX886" fmla="*/ 363730 w 4651277"/>
                <a:gd name="connsiteY886" fmla="*/ 2594317 h 4241931"/>
                <a:gd name="connsiteX887" fmla="*/ 336858 w 4651277"/>
                <a:gd name="connsiteY887" fmla="*/ 2561827 h 4241931"/>
                <a:gd name="connsiteX888" fmla="*/ 337956 w 4651277"/>
                <a:gd name="connsiteY888" fmla="*/ 2558256 h 4241931"/>
                <a:gd name="connsiteX889" fmla="*/ 331405 w 4651277"/>
                <a:gd name="connsiteY889" fmla="*/ 2552878 h 4241931"/>
                <a:gd name="connsiteX890" fmla="*/ 308578 w 4651277"/>
                <a:gd name="connsiteY890" fmla="*/ 2557984 h 4241931"/>
                <a:gd name="connsiteX891" fmla="*/ 294264 w 4651277"/>
                <a:gd name="connsiteY891" fmla="*/ 2582561 h 4241931"/>
                <a:gd name="connsiteX892" fmla="*/ 283955 w 4651277"/>
                <a:gd name="connsiteY892" fmla="*/ 2590545 h 4241931"/>
                <a:gd name="connsiteX893" fmla="*/ 279462 w 4651277"/>
                <a:gd name="connsiteY893" fmla="*/ 2578968 h 4241931"/>
                <a:gd name="connsiteX894" fmla="*/ 280886 w 4651277"/>
                <a:gd name="connsiteY894" fmla="*/ 2534293 h 4241931"/>
                <a:gd name="connsiteX895" fmla="*/ 293312 w 4651277"/>
                <a:gd name="connsiteY895" fmla="*/ 2522841 h 4241931"/>
                <a:gd name="connsiteX896" fmla="*/ 313664 w 4651277"/>
                <a:gd name="connsiteY896" fmla="*/ 2509256 h 4241931"/>
                <a:gd name="connsiteX897" fmla="*/ 322562 w 4651277"/>
                <a:gd name="connsiteY897" fmla="*/ 2501743 h 4241931"/>
                <a:gd name="connsiteX898" fmla="*/ 322347 w 4651277"/>
                <a:gd name="connsiteY898" fmla="*/ 2500403 h 4241931"/>
                <a:gd name="connsiteX899" fmla="*/ 325012 w 4651277"/>
                <a:gd name="connsiteY899" fmla="*/ 2494504 h 4241931"/>
                <a:gd name="connsiteX900" fmla="*/ 327121 w 4651277"/>
                <a:gd name="connsiteY900" fmla="*/ 2489822 h 4241931"/>
                <a:gd name="connsiteX901" fmla="*/ 325375 w 4651277"/>
                <a:gd name="connsiteY901" fmla="*/ 2483801 h 4241931"/>
                <a:gd name="connsiteX902" fmla="*/ 319894 w 4651277"/>
                <a:gd name="connsiteY902" fmla="*/ 2485096 h 4241931"/>
                <a:gd name="connsiteX903" fmla="*/ 311599 w 4651277"/>
                <a:gd name="connsiteY903" fmla="*/ 2486736 h 4241931"/>
                <a:gd name="connsiteX904" fmla="*/ 310423 w 4651277"/>
                <a:gd name="connsiteY904" fmla="*/ 2477683 h 4241931"/>
                <a:gd name="connsiteX905" fmla="*/ 311281 w 4651277"/>
                <a:gd name="connsiteY905" fmla="*/ 2475872 h 4241931"/>
                <a:gd name="connsiteX906" fmla="*/ 304224 w 4651277"/>
                <a:gd name="connsiteY906" fmla="*/ 2463706 h 4241931"/>
                <a:gd name="connsiteX907" fmla="*/ 295275 w 4651277"/>
                <a:gd name="connsiteY907" fmla="*/ 2457135 h 4241931"/>
                <a:gd name="connsiteX908" fmla="*/ 294859 w 4651277"/>
                <a:gd name="connsiteY908" fmla="*/ 2454016 h 4241931"/>
                <a:gd name="connsiteX909" fmla="*/ 286910 w 4651277"/>
                <a:gd name="connsiteY909" fmla="*/ 2446244 h 4241931"/>
                <a:gd name="connsiteX910" fmla="*/ 278232 w 4651277"/>
                <a:gd name="connsiteY910" fmla="*/ 2442183 h 4241931"/>
                <a:gd name="connsiteX911" fmla="*/ 256502 w 4651277"/>
                <a:gd name="connsiteY911" fmla="*/ 2431877 h 4241931"/>
                <a:gd name="connsiteX912" fmla="*/ 233566 w 4651277"/>
                <a:gd name="connsiteY912" fmla="*/ 2432796 h 4241931"/>
                <a:gd name="connsiteX913" fmla="*/ 225585 w 4651277"/>
                <a:gd name="connsiteY913" fmla="*/ 2427605 h 4241931"/>
                <a:gd name="connsiteX914" fmla="*/ 218516 w 4651277"/>
                <a:gd name="connsiteY914" fmla="*/ 2409611 h 4241931"/>
                <a:gd name="connsiteX915" fmla="*/ 219702 w 4651277"/>
                <a:gd name="connsiteY915" fmla="*/ 2396654 h 4241931"/>
                <a:gd name="connsiteX916" fmla="*/ 203612 w 4651277"/>
                <a:gd name="connsiteY916" fmla="*/ 2390201 h 4241931"/>
                <a:gd name="connsiteX917" fmla="*/ 185454 w 4651277"/>
                <a:gd name="connsiteY917" fmla="*/ 2384308 h 4241931"/>
                <a:gd name="connsiteX918" fmla="*/ 180651 w 4651277"/>
                <a:gd name="connsiteY918" fmla="*/ 2360984 h 4241931"/>
                <a:gd name="connsiteX919" fmla="*/ 188954 w 4651277"/>
                <a:gd name="connsiteY919" fmla="*/ 2355173 h 4241931"/>
                <a:gd name="connsiteX920" fmla="*/ 203232 w 4651277"/>
                <a:gd name="connsiteY920" fmla="*/ 2321739 h 4241931"/>
                <a:gd name="connsiteX921" fmla="*/ 198358 w 4651277"/>
                <a:gd name="connsiteY921" fmla="*/ 2280702 h 4241931"/>
                <a:gd name="connsiteX922" fmla="*/ 181129 w 4651277"/>
                <a:gd name="connsiteY922" fmla="*/ 2268831 h 4241931"/>
                <a:gd name="connsiteX923" fmla="*/ 161542 w 4651277"/>
                <a:gd name="connsiteY923" fmla="*/ 2266396 h 4241931"/>
                <a:gd name="connsiteX924" fmla="*/ 170152 w 4651277"/>
                <a:gd name="connsiteY924" fmla="*/ 2232225 h 4241931"/>
                <a:gd name="connsiteX925" fmla="*/ 182158 w 4651277"/>
                <a:gd name="connsiteY925" fmla="*/ 2210319 h 4241931"/>
                <a:gd name="connsiteX926" fmla="*/ 185087 w 4651277"/>
                <a:gd name="connsiteY926" fmla="*/ 2204960 h 4241931"/>
                <a:gd name="connsiteX927" fmla="*/ 183548 w 4651277"/>
                <a:gd name="connsiteY927" fmla="*/ 2204931 h 4241931"/>
                <a:gd name="connsiteX928" fmla="*/ 176985 w 4651277"/>
                <a:gd name="connsiteY928" fmla="*/ 2201655 h 4241931"/>
                <a:gd name="connsiteX929" fmla="*/ 158195 w 4651277"/>
                <a:gd name="connsiteY929" fmla="*/ 2192908 h 4241931"/>
                <a:gd name="connsiteX930" fmla="*/ 153725 w 4651277"/>
                <a:gd name="connsiteY930" fmla="*/ 2186242 h 4241931"/>
                <a:gd name="connsiteX931" fmla="*/ 153180 w 4651277"/>
                <a:gd name="connsiteY931" fmla="*/ 2181644 h 4241931"/>
                <a:gd name="connsiteX932" fmla="*/ 148907 w 4651277"/>
                <a:gd name="connsiteY932" fmla="*/ 2184596 h 4241931"/>
                <a:gd name="connsiteX933" fmla="*/ 133549 w 4651277"/>
                <a:gd name="connsiteY933" fmla="*/ 2192221 h 4241931"/>
                <a:gd name="connsiteX934" fmla="*/ 130014 w 4651277"/>
                <a:gd name="connsiteY934" fmla="*/ 2191909 h 4241931"/>
                <a:gd name="connsiteX935" fmla="*/ 130318 w 4651277"/>
                <a:gd name="connsiteY935" fmla="*/ 2192823 h 4241931"/>
                <a:gd name="connsiteX936" fmla="*/ 126282 w 4651277"/>
                <a:gd name="connsiteY936" fmla="*/ 2195305 h 4241931"/>
                <a:gd name="connsiteX937" fmla="*/ 107338 w 4651277"/>
                <a:gd name="connsiteY937" fmla="*/ 2192707 h 4241931"/>
                <a:gd name="connsiteX938" fmla="*/ 90588 w 4651277"/>
                <a:gd name="connsiteY938" fmla="*/ 2196667 h 4241931"/>
                <a:gd name="connsiteX939" fmla="*/ 85329 w 4651277"/>
                <a:gd name="connsiteY939" fmla="*/ 2204345 h 4241931"/>
                <a:gd name="connsiteX940" fmla="*/ 82412 w 4651277"/>
                <a:gd name="connsiteY940" fmla="*/ 2206965 h 4241931"/>
                <a:gd name="connsiteX941" fmla="*/ 79791 w 4651277"/>
                <a:gd name="connsiteY941" fmla="*/ 2204045 h 4241931"/>
                <a:gd name="connsiteX942" fmla="*/ 72187 w 4651277"/>
                <a:gd name="connsiteY942" fmla="*/ 2199087 h 4241931"/>
                <a:gd name="connsiteX943" fmla="*/ 56610 w 4651277"/>
                <a:gd name="connsiteY943" fmla="*/ 2194405 h 4241931"/>
                <a:gd name="connsiteX944" fmla="*/ 49228 w 4651277"/>
                <a:gd name="connsiteY944" fmla="*/ 2195828 h 4241931"/>
                <a:gd name="connsiteX945" fmla="*/ 44932 w 4651277"/>
                <a:gd name="connsiteY945" fmla="*/ 2199419 h 4241931"/>
                <a:gd name="connsiteX946" fmla="*/ 40357 w 4651277"/>
                <a:gd name="connsiteY946" fmla="*/ 2195030 h 4241931"/>
                <a:gd name="connsiteX947" fmla="*/ 38739 w 4651277"/>
                <a:gd name="connsiteY947" fmla="*/ 2190908 h 4241931"/>
                <a:gd name="connsiteX948" fmla="*/ 25029 w 4651277"/>
                <a:gd name="connsiteY948" fmla="*/ 2188681 h 4241931"/>
                <a:gd name="connsiteX949" fmla="*/ 22953 w 4651277"/>
                <a:gd name="connsiteY949" fmla="*/ 2190781 h 4241931"/>
                <a:gd name="connsiteX950" fmla="*/ 17398 w 4651277"/>
                <a:gd name="connsiteY950" fmla="*/ 2191771 h 4241931"/>
                <a:gd name="connsiteX951" fmla="*/ 17464 w 4651277"/>
                <a:gd name="connsiteY951" fmla="*/ 2186609 h 4241931"/>
                <a:gd name="connsiteX952" fmla="*/ 20703 w 4651277"/>
                <a:gd name="connsiteY952" fmla="*/ 2182626 h 4241931"/>
                <a:gd name="connsiteX953" fmla="*/ 20175 w 4651277"/>
                <a:gd name="connsiteY953" fmla="*/ 2176316 h 4241931"/>
                <a:gd name="connsiteX954" fmla="*/ 10908 w 4651277"/>
                <a:gd name="connsiteY954" fmla="*/ 2158882 h 4241931"/>
                <a:gd name="connsiteX955" fmla="*/ 3909 w 4651277"/>
                <a:gd name="connsiteY955" fmla="*/ 2136084 h 4241931"/>
                <a:gd name="connsiteX956" fmla="*/ 5354 w 4651277"/>
                <a:gd name="connsiteY956" fmla="*/ 2129952 h 4241931"/>
                <a:gd name="connsiteX957" fmla="*/ 9185 w 4651277"/>
                <a:gd name="connsiteY957" fmla="*/ 2123453 h 4241931"/>
                <a:gd name="connsiteX958" fmla="*/ 8263 w 4651277"/>
                <a:gd name="connsiteY958" fmla="*/ 2119867 h 4241931"/>
                <a:gd name="connsiteX959" fmla="*/ 0 w 4651277"/>
                <a:gd name="connsiteY959" fmla="*/ 2106669 h 4241931"/>
                <a:gd name="connsiteX960" fmla="*/ 1997 w 4651277"/>
                <a:gd name="connsiteY960" fmla="*/ 2092253 h 4241931"/>
                <a:gd name="connsiteX961" fmla="*/ 18461 w 4651277"/>
                <a:gd name="connsiteY961" fmla="*/ 2073068 h 4241931"/>
                <a:gd name="connsiteX962" fmla="*/ 22909 w 4651277"/>
                <a:gd name="connsiteY962" fmla="*/ 2063545 h 4241931"/>
                <a:gd name="connsiteX963" fmla="*/ 31396 w 4651277"/>
                <a:gd name="connsiteY963" fmla="*/ 2046292 h 4241931"/>
                <a:gd name="connsiteX964" fmla="*/ 31352 w 4651277"/>
                <a:gd name="connsiteY964" fmla="*/ 2025192 h 4241931"/>
                <a:gd name="connsiteX965" fmla="*/ 63886 w 4651277"/>
                <a:gd name="connsiteY965" fmla="*/ 2013091 h 4241931"/>
                <a:gd name="connsiteX966" fmla="*/ 81239 w 4651277"/>
                <a:gd name="connsiteY966" fmla="*/ 2008044 h 4241931"/>
                <a:gd name="connsiteX967" fmla="*/ 111405 w 4651277"/>
                <a:gd name="connsiteY967" fmla="*/ 1993139 h 4241931"/>
                <a:gd name="connsiteX968" fmla="*/ 126677 w 4651277"/>
                <a:gd name="connsiteY968" fmla="*/ 2000417 h 4241931"/>
                <a:gd name="connsiteX969" fmla="*/ 139632 w 4651277"/>
                <a:gd name="connsiteY969" fmla="*/ 1998124 h 4241931"/>
                <a:gd name="connsiteX970" fmla="*/ 146533 w 4651277"/>
                <a:gd name="connsiteY970" fmla="*/ 1993496 h 4241931"/>
                <a:gd name="connsiteX971" fmla="*/ 153736 w 4651277"/>
                <a:gd name="connsiteY971" fmla="*/ 1988375 h 4241931"/>
                <a:gd name="connsiteX972" fmla="*/ 154376 w 4651277"/>
                <a:gd name="connsiteY972" fmla="*/ 1996242 h 4241931"/>
                <a:gd name="connsiteX973" fmla="*/ 153285 w 4651277"/>
                <a:gd name="connsiteY973" fmla="*/ 2009173 h 4241931"/>
                <a:gd name="connsiteX974" fmla="*/ 164872 w 4651277"/>
                <a:gd name="connsiteY974" fmla="*/ 2016921 h 4241931"/>
                <a:gd name="connsiteX975" fmla="*/ 175266 w 4651277"/>
                <a:gd name="connsiteY975" fmla="*/ 2011025 h 4241931"/>
                <a:gd name="connsiteX976" fmla="*/ 179204 w 4651277"/>
                <a:gd name="connsiteY976" fmla="*/ 2016827 h 4241931"/>
                <a:gd name="connsiteX977" fmla="*/ 185964 w 4651277"/>
                <a:gd name="connsiteY977" fmla="*/ 2044743 h 4241931"/>
                <a:gd name="connsiteX978" fmla="*/ 192136 w 4651277"/>
                <a:gd name="connsiteY978" fmla="*/ 2058025 h 4241931"/>
                <a:gd name="connsiteX979" fmla="*/ 191400 w 4651277"/>
                <a:gd name="connsiteY979" fmla="*/ 2065222 h 4241931"/>
                <a:gd name="connsiteX980" fmla="*/ 193705 w 4651277"/>
                <a:gd name="connsiteY980" fmla="*/ 2064625 h 4241931"/>
                <a:gd name="connsiteX981" fmla="*/ 201345 w 4651277"/>
                <a:gd name="connsiteY981" fmla="*/ 2058516 h 4241931"/>
                <a:gd name="connsiteX982" fmla="*/ 208726 w 4651277"/>
                <a:gd name="connsiteY982" fmla="*/ 2057092 h 4241931"/>
                <a:gd name="connsiteX983" fmla="*/ 228242 w 4651277"/>
                <a:gd name="connsiteY983" fmla="*/ 2063119 h 4241931"/>
                <a:gd name="connsiteX984" fmla="*/ 231942 w 4651277"/>
                <a:gd name="connsiteY984" fmla="*/ 2058517 h 4241931"/>
                <a:gd name="connsiteX985" fmla="*/ 254423 w 4651277"/>
                <a:gd name="connsiteY985" fmla="*/ 2032807 h 4241931"/>
                <a:gd name="connsiteX986" fmla="*/ 259562 w 4651277"/>
                <a:gd name="connsiteY986" fmla="*/ 2024385 h 4241931"/>
                <a:gd name="connsiteX987" fmla="*/ 260350 w 4651277"/>
                <a:gd name="connsiteY987" fmla="*/ 2011951 h 4241931"/>
                <a:gd name="connsiteX988" fmla="*/ 243934 w 4651277"/>
                <a:gd name="connsiteY988" fmla="*/ 1984262 h 4241931"/>
                <a:gd name="connsiteX989" fmla="*/ 241968 w 4651277"/>
                <a:gd name="connsiteY989" fmla="*/ 1967429 h 4241931"/>
                <a:gd name="connsiteX990" fmla="*/ 257810 w 4651277"/>
                <a:gd name="connsiteY990" fmla="*/ 1964858 h 4241931"/>
                <a:gd name="connsiteX991" fmla="*/ 278777 w 4651277"/>
                <a:gd name="connsiteY991" fmla="*/ 1969490 h 4241931"/>
                <a:gd name="connsiteX992" fmla="*/ 293797 w 4651277"/>
                <a:gd name="connsiteY992" fmla="*/ 1970497 h 4241931"/>
                <a:gd name="connsiteX993" fmla="*/ 304189 w 4651277"/>
                <a:gd name="connsiteY993" fmla="*/ 1964603 h 4241931"/>
                <a:gd name="connsiteX994" fmla="*/ 323849 w 4651277"/>
                <a:gd name="connsiteY994" fmla="*/ 1916778 h 4241931"/>
                <a:gd name="connsiteX995" fmla="*/ 339900 w 4651277"/>
                <a:gd name="connsiteY995" fmla="*/ 1899380 h 4241931"/>
                <a:gd name="connsiteX996" fmla="*/ 366172 w 4651277"/>
                <a:gd name="connsiteY996" fmla="*/ 1899774 h 4241931"/>
                <a:gd name="connsiteX997" fmla="*/ 386797 w 4651277"/>
                <a:gd name="connsiteY997" fmla="*/ 1855936 h 4241931"/>
                <a:gd name="connsiteX998" fmla="*/ 382353 w 4651277"/>
                <a:gd name="connsiteY998" fmla="*/ 1837591 h 4241931"/>
                <a:gd name="connsiteX999" fmla="*/ 397618 w 4651277"/>
                <a:gd name="connsiteY999" fmla="*/ 1832628 h 4241931"/>
                <a:gd name="connsiteX1000" fmla="*/ 428633 w 4651277"/>
                <a:gd name="connsiteY1000" fmla="*/ 1850870 h 4241931"/>
                <a:gd name="connsiteX1001" fmla="*/ 421799 w 4651277"/>
                <a:gd name="connsiteY1001" fmla="*/ 1833105 h 4241931"/>
                <a:gd name="connsiteX1002" fmla="*/ 416893 w 4651277"/>
                <a:gd name="connsiteY1002" fmla="*/ 1823315 h 4241931"/>
                <a:gd name="connsiteX1003" fmla="*/ 392972 w 4651277"/>
                <a:gd name="connsiteY1003" fmla="*/ 1801244 h 4241931"/>
                <a:gd name="connsiteX1004" fmla="*/ 372974 w 4651277"/>
                <a:gd name="connsiteY1004" fmla="*/ 1800599 h 4241931"/>
                <a:gd name="connsiteX1005" fmla="*/ 385949 w 4651277"/>
                <a:gd name="connsiteY1005" fmla="*/ 1754815 h 4241931"/>
                <a:gd name="connsiteX1006" fmla="*/ 398951 w 4651277"/>
                <a:gd name="connsiteY1006" fmla="*/ 1705649 h 4241931"/>
                <a:gd name="connsiteX1007" fmla="*/ 389494 w 4651277"/>
                <a:gd name="connsiteY1007" fmla="*/ 1678807 h 4241931"/>
                <a:gd name="connsiteX1008" fmla="*/ 363309 w 4651277"/>
                <a:gd name="connsiteY1008" fmla="*/ 1680505 h 4241931"/>
                <a:gd name="connsiteX1009" fmla="*/ 342496 w 4651277"/>
                <a:gd name="connsiteY1009" fmla="*/ 1695679 h 4241931"/>
                <a:gd name="connsiteX1010" fmla="*/ 298105 w 4651277"/>
                <a:gd name="connsiteY1010" fmla="*/ 1669277 h 4241931"/>
                <a:gd name="connsiteX1011" fmla="*/ 291363 w 4651277"/>
                <a:gd name="connsiteY1011" fmla="*/ 1665844 h 4241931"/>
                <a:gd name="connsiteX1012" fmla="*/ 294593 w 4651277"/>
                <a:gd name="connsiteY1012" fmla="*/ 1646062 h 4241931"/>
                <a:gd name="connsiteX1013" fmla="*/ 308882 w 4651277"/>
                <a:gd name="connsiteY1013" fmla="*/ 1624869 h 4241931"/>
                <a:gd name="connsiteX1014" fmla="*/ 350575 w 4651277"/>
                <a:gd name="connsiteY1014" fmla="*/ 1612239 h 4241931"/>
                <a:gd name="connsiteX1015" fmla="*/ 368299 w 4651277"/>
                <a:gd name="connsiteY1015" fmla="*/ 1624411 h 4241931"/>
                <a:gd name="connsiteX1016" fmla="*/ 381481 w 4651277"/>
                <a:gd name="connsiteY1016" fmla="*/ 1631773 h 4241931"/>
                <a:gd name="connsiteX1017" fmla="*/ 447262 w 4651277"/>
                <a:gd name="connsiteY1017" fmla="*/ 1605288 h 4241931"/>
                <a:gd name="connsiteX1018" fmla="*/ 459886 w 4651277"/>
                <a:gd name="connsiteY1018" fmla="*/ 1566766 h 4241931"/>
                <a:gd name="connsiteX1019" fmla="*/ 453689 w 4651277"/>
                <a:gd name="connsiteY1019" fmla="*/ 1556868 h 4241931"/>
                <a:gd name="connsiteX1020" fmla="*/ 470485 w 4651277"/>
                <a:gd name="connsiteY1020" fmla="*/ 1505937 h 4241931"/>
                <a:gd name="connsiteX1021" fmla="*/ 499433 w 4651277"/>
                <a:gd name="connsiteY1021" fmla="*/ 1480773 h 4241931"/>
                <a:gd name="connsiteX1022" fmla="*/ 547531 w 4651277"/>
                <a:gd name="connsiteY1022" fmla="*/ 1463211 h 4241931"/>
                <a:gd name="connsiteX1023" fmla="*/ 567253 w 4651277"/>
                <a:gd name="connsiteY1023" fmla="*/ 1460968 h 4241931"/>
                <a:gd name="connsiteX1024" fmla="*/ 536841 w 4651277"/>
                <a:gd name="connsiteY1024" fmla="*/ 1441738 h 4241931"/>
                <a:gd name="connsiteX1025" fmla="*/ 534666 w 4651277"/>
                <a:gd name="connsiteY1025" fmla="*/ 1439730 h 4241931"/>
                <a:gd name="connsiteX1026" fmla="*/ 534281 w 4651277"/>
                <a:gd name="connsiteY1026" fmla="*/ 1438135 h 4241931"/>
                <a:gd name="connsiteX1027" fmla="*/ 490714 w 4651277"/>
                <a:gd name="connsiteY1027" fmla="*/ 1340184 h 4241931"/>
                <a:gd name="connsiteX1028" fmla="*/ 488780 w 4651277"/>
                <a:gd name="connsiteY1028" fmla="*/ 1292099 h 4241931"/>
                <a:gd name="connsiteX1029" fmla="*/ 496936 w 4651277"/>
                <a:gd name="connsiteY1029" fmla="*/ 1238618 h 4241931"/>
                <a:gd name="connsiteX1030" fmla="*/ 497423 w 4651277"/>
                <a:gd name="connsiteY1030" fmla="*/ 1226677 h 4241931"/>
                <a:gd name="connsiteX1031" fmla="*/ 498708 w 4651277"/>
                <a:gd name="connsiteY1031" fmla="*/ 1146573 h 4241931"/>
                <a:gd name="connsiteX1032" fmla="*/ 494265 w 4651277"/>
                <a:gd name="connsiteY1032" fmla="*/ 1128228 h 4241931"/>
                <a:gd name="connsiteX1033" fmla="*/ 491301 w 4651277"/>
                <a:gd name="connsiteY1033" fmla="*/ 1098548 h 4241931"/>
                <a:gd name="connsiteX1034" fmla="*/ 474258 w 4651277"/>
                <a:gd name="connsiteY1034" fmla="*/ 1115342 h 4241931"/>
                <a:gd name="connsiteX1035" fmla="*/ 456676 w 4651277"/>
                <a:gd name="connsiteY1035" fmla="*/ 1110734 h 4241931"/>
                <a:gd name="connsiteX1036" fmla="*/ 424274 w 4651277"/>
                <a:gd name="connsiteY1036" fmla="*/ 1078050 h 4241931"/>
                <a:gd name="connsiteX1037" fmla="*/ 407590 w 4651277"/>
                <a:gd name="connsiteY1037" fmla="*/ 1059716 h 4241931"/>
                <a:gd name="connsiteX1038" fmla="*/ 403785 w 4651277"/>
                <a:gd name="connsiteY1038" fmla="*/ 1049237 h 4241931"/>
                <a:gd name="connsiteX1039" fmla="*/ 396629 w 4651277"/>
                <a:gd name="connsiteY1039" fmla="*/ 1007485 h 4241931"/>
                <a:gd name="connsiteX1040" fmla="*/ 398423 w 4651277"/>
                <a:gd name="connsiteY1040" fmla="*/ 980030 h 4241931"/>
                <a:gd name="connsiteX1041" fmla="*/ 397121 w 4651277"/>
                <a:gd name="connsiteY1041" fmla="*/ 967679 h 4241931"/>
                <a:gd name="connsiteX1042" fmla="*/ 394920 w 4651277"/>
                <a:gd name="connsiteY1042" fmla="*/ 954017 h 424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</a:cxnLst>
              <a:rect l="l" t="t" r="r" b="b"/>
              <a:pathLst>
                <a:path w="4651277" h="4241931">
                  <a:moveTo>
                    <a:pt x="3897079" y="2775104"/>
                  </a:moveTo>
                  <a:lnTo>
                    <a:pt x="3897072" y="2775245"/>
                  </a:lnTo>
                  <a:lnTo>
                    <a:pt x="3897236" y="2775217"/>
                  </a:lnTo>
                  <a:close/>
                  <a:moveTo>
                    <a:pt x="3870002" y="2525312"/>
                  </a:moveTo>
                  <a:cubicBezTo>
                    <a:pt x="3867714" y="2528042"/>
                    <a:pt x="3867110" y="2530885"/>
                    <a:pt x="3868144" y="2533137"/>
                  </a:cubicBezTo>
                  <a:lnTo>
                    <a:pt x="3873257" y="2535878"/>
                  </a:lnTo>
                  <a:lnTo>
                    <a:pt x="3875291" y="2517799"/>
                  </a:lnTo>
                  <a:lnTo>
                    <a:pt x="3877729" y="2513815"/>
                  </a:lnTo>
                  <a:close/>
                  <a:moveTo>
                    <a:pt x="3877901" y="2487465"/>
                  </a:moveTo>
                  <a:lnTo>
                    <a:pt x="3888277" y="2487068"/>
                  </a:lnTo>
                  <a:cubicBezTo>
                    <a:pt x="3890139" y="2487516"/>
                    <a:pt x="3891479" y="2488580"/>
                    <a:pt x="3891886" y="2490771"/>
                  </a:cubicBezTo>
                  <a:lnTo>
                    <a:pt x="3891216" y="2494297"/>
                  </a:lnTo>
                  <a:lnTo>
                    <a:pt x="3905570" y="2476507"/>
                  </a:lnTo>
                  <a:cubicBezTo>
                    <a:pt x="3907159" y="2474283"/>
                    <a:pt x="3909352" y="2472157"/>
                    <a:pt x="3910941" y="2469934"/>
                  </a:cubicBezTo>
                  <a:cubicBezTo>
                    <a:pt x="3907829" y="2470059"/>
                    <a:pt x="3906239" y="2472282"/>
                    <a:pt x="3903635" y="2473107"/>
                  </a:cubicBezTo>
                  <a:close/>
                  <a:moveTo>
                    <a:pt x="3861532" y="2480806"/>
                  </a:moveTo>
                  <a:lnTo>
                    <a:pt x="3861510" y="2481282"/>
                  </a:lnTo>
                  <a:cubicBezTo>
                    <a:pt x="3862240" y="2484491"/>
                    <a:pt x="3862849" y="2488453"/>
                    <a:pt x="3864547" y="2490423"/>
                  </a:cubicBezTo>
                  <a:lnTo>
                    <a:pt x="3870148" y="2488776"/>
                  </a:lnTo>
                  <a:lnTo>
                    <a:pt x="3869606" y="2488750"/>
                  </a:lnTo>
                  <a:close/>
                  <a:moveTo>
                    <a:pt x="3844059" y="2490243"/>
                  </a:moveTo>
                  <a:lnTo>
                    <a:pt x="3842985" y="2493698"/>
                  </a:lnTo>
                  <a:lnTo>
                    <a:pt x="3843598" y="2492828"/>
                  </a:lnTo>
                  <a:close/>
                  <a:moveTo>
                    <a:pt x="4088505" y="2054563"/>
                  </a:moveTo>
                  <a:lnTo>
                    <a:pt x="4088401" y="2054951"/>
                  </a:lnTo>
                  <a:lnTo>
                    <a:pt x="4089266" y="2055670"/>
                  </a:lnTo>
                  <a:close/>
                  <a:moveTo>
                    <a:pt x="3885513" y="1821923"/>
                  </a:moveTo>
                  <a:lnTo>
                    <a:pt x="3885167" y="1822589"/>
                  </a:lnTo>
                  <a:lnTo>
                    <a:pt x="3886626" y="1822717"/>
                  </a:lnTo>
                  <a:lnTo>
                    <a:pt x="3891162" y="1820860"/>
                  </a:lnTo>
                  <a:close/>
                  <a:moveTo>
                    <a:pt x="3821509" y="1811281"/>
                  </a:moveTo>
                  <a:lnTo>
                    <a:pt x="3822504" y="1811643"/>
                  </a:lnTo>
                  <a:lnTo>
                    <a:pt x="3822243" y="1811284"/>
                  </a:lnTo>
                  <a:close/>
                  <a:moveTo>
                    <a:pt x="3767517" y="1561442"/>
                  </a:moveTo>
                  <a:lnTo>
                    <a:pt x="3765081" y="1577440"/>
                  </a:lnTo>
                  <a:cubicBezTo>
                    <a:pt x="3765461" y="1582682"/>
                    <a:pt x="3766682" y="1587722"/>
                    <a:pt x="3767062" y="1592964"/>
                  </a:cubicBezTo>
                  <a:cubicBezTo>
                    <a:pt x="3767647" y="1599046"/>
                    <a:pt x="3766615" y="1603964"/>
                    <a:pt x="3763927" y="1607782"/>
                  </a:cubicBezTo>
                  <a:lnTo>
                    <a:pt x="3761545" y="1609280"/>
                  </a:lnTo>
                  <a:lnTo>
                    <a:pt x="3797457" y="1614968"/>
                  </a:lnTo>
                  <a:lnTo>
                    <a:pt x="3788623" y="1604063"/>
                  </a:lnTo>
                  <a:cubicBezTo>
                    <a:pt x="3785763" y="1594087"/>
                    <a:pt x="3781115" y="1584988"/>
                    <a:pt x="3776032" y="1576163"/>
                  </a:cubicBezTo>
                  <a:close/>
                  <a:moveTo>
                    <a:pt x="3386337" y="529816"/>
                  </a:moveTo>
                  <a:lnTo>
                    <a:pt x="3387319" y="533022"/>
                  </a:lnTo>
                  <a:cubicBezTo>
                    <a:pt x="3387837" y="537454"/>
                    <a:pt x="3387616" y="542508"/>
                    <a:pt x="3390371" y="545619"/>
                  </a:cubicBezTo>
                  <a:cubicBezTo>
                    <a:pt x="3403040" y="561222"/>
                    <a:pt x="3409325" y="561478"/>
                    <a:pt x="3423565" y="548694"/>
                  </a:cubicBezTo>
                  <a:lnTo>
                    <a:pt x="3424013" y="548364"/>
                  </a:lnTo>
                  <a:lnTo>
                    <a:pt x="3429555" y="530803"/>
                  </a:lnTo>
                  <a:cubicBezTo>
                    <a:pt x="3430271" y="524351"/>
                    <a:pt x="3429730" y="517758"/>
                    <a:pt x="3427864" y="511430"/>
                  </a:cubicBezTo>
                  <a:lnTo>
                    <a:pt x="3425437" y="507611"/>
                  </a:lnTo>
                  <a:lnTo>
                    <a:pt x="3420175" y="511007"/>
                  </a:lnTo>
                  <a:cubicBezTo>
                    <a:pt x="3411083" y="515049"/>
                    <a:pt x="3401574" y="518110"/>
                    <a:pt x="3392266" y="521522"/>
                  </a:cubicBezTo>
                  <a:close/>
                  <a:moveTo>
                    <a:pt x="1071940" y="3407137"/>
                  </a:moveTo>
                  <a:lnTo>
                    <a:pt x="1073275" y="3407279"/>
                  </a:lnTo>
                  <a:lnTo>
                    <a:pt x="1073048" y="3406948"/>
                  </a:lnTo>
                  <a:close/>
                  <a:moveTo>
                    <a:pt x="842232" y="3128002"/>
                  </a:moveTo>
                  <a:lnTo>
                    <a:pt x="853613" y="3150615"/>
                  </a:lnTo>
                  <a:cubicBezTo>
                    <a:pt x="857212" y="3165206"/>
                    <a:pt x="876110" y="3161952"/>
                    <a:pt x="883500" y="3172512"/>
                  </a:cubicBezTo>
                  <a:lnTo>
                    <a:pt x="895668" y="3159366"/>
                  </a:lnTo>
                  <a:lnTo>
                    <a:pt x="895051" y="3159242"/>
                  </a:lnTo>
                  <a:cubicBezTo>
                    <a:pt x="890962" y="3157291"/>
                    <a:pt x="887431" y="3154321"/>
                    <a:pt x="884086" y="3150235"/>
                  </a:cubicBezTo>
                  <a:cubicBezTo>
                    <a:pt x="877397" y="3142805"/>
                    <a:pt x="871451" y="3134634"/>
                    <a:pt x="861788" y="3130176"/>
                  </a:cubicBezTo>
                  <a:cubicBezTo>
                    <a:pt x="856586" y="3127947"/>
                    <a:pt x="851755" y="3126461"/>
                    <a:pt x="846830" y="3126461"/>
                  </a:cubicBezTo>
                  <a:close/>
                  <a:moveTo>
                    <a:pt x="1434125" y="357635"/>
                  </a:moveTo>
                  <a:lnTo>
                    <a:pt x="1444615" y="349964"/>
                  </a:lnTo>
                  <a:lnTo>
                    <a:pt x="1442833" y="352363"/>
                  </a:lnTo>
                  <a:cubicBezTo>
                    <a:pt x="1440502" y="355223"/>
                    <a:pt x="1438066" y="357044"/>
                    <a:pt x="1435282" y="357772"/>
                  </a:cubicBezTo>
                  <a:close/>
                  <a:moveTo>
                    <a:pt x="901577" y="1089026"/>
                  </a:moveTo>
                  <a:cubicBezTo>
                    <a:pt x="900292" y="1091592"/>
                    <a:pt x="900074" y="1094338"/>
                    <a:pt x="902450" y="1097146"/>
                  </a:cubicBezTo>
                  <a:lnTo>
                    <a:pt x="902526" y="1097156"/>
                  </a:lnTo>
                  <a:lnTo>
                    <a:pt x="903198" y="1086955"/>
                  </a:lnTo>
                  <a:close/>
                  <a:moveTo>
                    <a:pt x="757666" y="1050727"/>
                  </a:moveTo>
                  <a:lnTo>
                    <a:pt x="751018" y="1071490"/>
                  </a:lnTo>
                  <a:lnTo>
                    <a:pt x="758841" y="1071058"/>
                  </a:lnTo>
                  <a:cubicBezTo>
                    <a:pt x="763118" y="1071162"/>
                    <a:pt x="767408" y="1070654"/>
                    <a:pt x="769344" y="1066422"/>
                  </a:cubicBezTo>
                  <a:cubicBezTo>
                    <a:pt x="771280" y="1062191"/>
                    <a:pt x="767049" y="1060255"/>
                    <a:pt x="764664" y="1057752"/>
                  </a:cubicBezTo>
                  <a:close/>
                  <a:moveTo>
                    <a:pt x="394920" y="954017"/>
                  </a:moveTo>
                  <a:cubicBezTo>
                    <a:pt x="396227" y="950481"/>
                    <a:pt x="399953" y="947995"/>
                    <a:pt x="407227" y="946656"/>
                  </a:cubicBezTo>
                  <a:cubicBezTo>
                    <a:pt x="418889" y="944254"/>
                    <a:pt x="421466" y="932231"/>
                    <a:pt x="424128" y="922299"/>
                  </a:cubicBezTo>
                  <a:cubicBezTo>
                    <a:pt x="429969" y="899351"/>
                    <a:pt x="429969" y="899351"/>
                    <a:pt x="452395" y="908274"/>
                  </a:cubicBezTo>
                  <a:cubicBezTo>
                    <a:pt x="454872" y="909785"/>
                    <a:pt x="457155" y="910499"/>
                    <a:pt x="459935" y="911515"/>
                  </a:cubicBezTo>
                  <a:cubicBezTo>
                    <a:pt x="471849" y="915384"/>
                    <a:pt x="481311" y="914359"/>
                    <a:pt x="483116" y="899146"/>
                  </a:cubicBezTo>
                  <a:cubicBezTo>
                    <a:pt x="482560" y="893369"/>
                    <a:pt x="486052" y="892101"/>
                    <a:pt x="490125" y="893227"/>
                  </a:cubicBezTo>
                  <a:cubicBezTo>
                    <a:pt x="495489" y="894461"/>
                    <a:pt x="501350" y="895995"/>
                    <a:pt x="505508" y="899211"/>
                  </a:cubicBezTo>
                  <a:cubicBezTo>
                    <a:pt x="514314" y="905945"/>
                    <a:pt x="522953" y="908496"/>
                    <a:pt x="533045" y="903097"/>
                  </a:cubicBezTo>
                  <a:cubicBezTo>
                    <a:pt x="538738" y="900451"/>
                    <a:pt x="543994" y="902978"/>
                    <a:pt x="549057" y="904707"/>
                  </a:cubicBezTo>
                  <a:cubicBezTo>
                    <a:pt x="558974" y="922992"/>
                    <a:pt x="551705" y="950506"/>
                    <a:pt x="576911" y="960445"/>
                  </a:cubicBezTo>
                  <a:cubicBezTo>
                    <a:pt x="582964" y="962779"/>
                    <a:pt x="582478" y="974719"/>
                    <a:pt x="592268" y="969814"/>
                  </a:cubicBezTo>
                  <a:cubicBezTo>
                    <a:pt x="612778" y="955137"/>
                    <a:pt x="612476" y="955631"/>
                    <a:pt x="635566" y="969038"/>
                  </a:cubicBezTo>
                  <a:cubicBezTo>
                    <a:pt x="642005" y="972967"/>
                    <a:pt x="647127" y="980170"/>
                    <a:pt x="656699" y="977852"/>
                  </a:cubicBezTo>
                  <a:cubicBezTo>
                    <a:pt x="663852" y="979496"/>
                    <a:pt x="669880" y="985215"/>
                    <a:pt x="677579" y="980395"/>
                  </a:cubicBezTo>
                  <a:cubicBezTo>
                    <a:pt x="689735" y="978295"/>
                    <a:pt x="699862" y="981753"/>
                    <a:pt x="708864" y="989282"/>
                  </a:cubicBezTo>
                  <a:cubicBezTo>
                    <a:pt x="709057" y="990081"/>
                    <a:pt x="709057" y="990081"/>
                    <a:pt x="709249" y="990879"/>
                  </a:cubicBezTo>
                  <a:cubicBezTo>
                    <a:pt x="719279" y="993938"/>
                    <a:pt x="725838" y="991822"/>
                    <a:pt x="730538" y="987041"/>
                  </a:cubicBezTo>
                  <a:lnTo>
                    <a:pt x="733369" y="981508"/>
                  </a:lnTo>
                  <a:lnTo>
                    <a:pt x="741250" y="939228"/>
                  </a:lnTo>
                  <a:cubicBezTo>
                    <a:pt x="743019" y="916657"/>
                    <a:pt x="748590" y="913737"/>
                    <a:pt x="770387" y="922209"/>
                  </a:cubicBezTo>
                  <a:cubicBezTo>
                    <a:pt x="772764" y="925017"/>
                    <a:pt x="773149" y="928082"/>
                    <a:pt x="772846" y="931130"/>
                  </a:cubicBezTo>
                  <a:lnTo>
                    <a:pt x="771985" y="935690"/>
                  </a:lnTo>
                  <a:lnTo>
                    <a:pt x="777371" y="940499"/>
                  </a:lnTo>
                  <a:cubicBezTo>
                    <a:pt x="778542" y="943594"/>
                    <a:pt x="779432" y="947706"/>
                    <a:pt x="782283" y="952504"/>
                  </a:cubicBezTo>
                  <a:cubicBezTo>
                    <a:pt x="782149" y="957181"/>
                    <a:pt x="780033" y="960649"/>
                    <a:pt x="776624" y="964006"/>
                  </a:cubicBezTo>
                  <a:lnTo>
                    <a:pt x="768714" y="968596"/>
                  </a:lnTo>
                  <a:lnTo>
                    <a:pt x="769873" y="975063"/>
                  </a:lnTo>
                  <a:cubicBezTo>
                    <a:pt x="773894" y="985704"/>
                    <a:pt x="781464" y="994902"/>
                    <a:pt x="789860" y="1001522"/>
                  </a:cubicBezTo>
                  <a:cubicBezTo>
                    <a:pt x="794048" y="1005291"/>
                    <a:pt x="800723" y="1007285"/>
                    <a:pt x="801796" y="1013423"/>
                  </a:cubicBezTo>
                  <a:cubicBezTo>
                    <a:pt x="802915" y="1017729"/>
                    <a:pt x="802930" y="1017118"/>
                    <a:pt x="804836" y="1014109"/>
                  </a:cubicBezTo>
                  <a:cubicBezTo>
                    <a:pt x="806116" y="1011694"/>
                    <a:pt x="808604" y="1009921"/>
                    <a:pt x="810407" y="1011186"/>
                  </a:cubicBezTo>
                  <a:cubicBezTo>
                    <a:pt x="828554" y="1018960"/>
                    <a:pt x="837446" y="1005119"/>
                    <a:pt x="847470" y="994970"/>
                  </a:cubicBezTo>
                  <a:cubicBezTo>
                    <a:pt x="850598" y="991990"/>
                    <a:pt x="854351" y="988414"/>
                    <a:pt x="858657" y="987296"/>
                  </a:cubicBezTo>
                  <a:cubicBezTo>
                    <a:pt x="865406" y="986236"/>
                    <a:pt x="872081" y="988231"/>
                    <a:pt x="874361" y="995010"/>
                  </a:cubicBezTo>
                  <a:cubicBezTo>
                    <a:pt x="882904" y="1020886"/>
                    <a:pt x="907844" y="1025768"/>
                    <a:pt x="927779" y="1035418"/>
                  </a:cubicBezTo>
                  <a:cubicBezTo>
                    <a:pt x="929008" y="1035143"/>
                    <a:pt x="931001" y="1034885"/>
                    <a:pt x="932742" y="1035538"/>
                  </a:cubicBezTo>
                  <a:lnTo>
                    <a:pt x="935226" y="1039553"/>
                  </a:lnTo>
                  <a:lnTo>
                    <a:pt x="940983" y="1033338"/>
                  </a:lnTo>
                  <a:lnTo>
                    <a:pt x="935821" y="1023593"/>
                  </a:lnTo>
                  <a:cubicBezTo>
                    <a:pt x="931931" y="1011433"/>
                    <a:pt x="926045" y="1008169"/>
                    <a:pt x="913760" y="1010868"/>
                  </a:cubicBezTo>
                  <a:cubicBezTo>
                    <a:pt x="912112" y="1011276"/>
                    <a:pt x="910749" y="1012140"/>
                    <a:pt x="908193" y="1013124"/>
                  </a:cubicBezTo>
                  <a:cubicBezTo>
                    <a:pt x="907678" y="1003278"/>
                    <a:pt x="913624" y="997603"/>
                    <a:pt x="918086" y="991595"/>
                  </a:cubicBezTo>
                  <a:cubicBezTo>
                    <a:pt x="923623" y="984271"/>
                    <a:pt x="926482" y="976736"/>
                    <a:pt x="923864" y="967586"/>
                  </a:cubicBezTo>
                  <a:cubicBezTo>
                    <a:pt x="922684" y="960704"/>
                    <a:pt x="919188" y="957197"/>
                    <a:pt x="911850" y="958668"/>
                  </a:cubicBezTo>
                  <a:cubicBezTo>
                    <a:pt x="904058" y="960427"/>
                    <a:pt x="897962" y="959840"/>
                    <a:pt x="893528" y="951841"/>
                  </a:cubicBezTo>
                  <a:cubicBezTo>
                    <a:pt x="888928" y="944582"/>
                    <a:pt x="893800" y="940223"/>
                    <a:pt x="898383" y="935411"/>
                  </a:cubicBezTo>
                  <a:cubicBezTo>
                    <a:pt x="899911" y="933807"/>
                    <a:pt x="903088" y="931793"/>
                    <a:pt x="900622" y="928906"/>
                  </a:cubicBezTo>
                  <a:cubicBezTo>
                    <a:pt x="898322" y="925276"/>
                    <a:pt x="893919" y="922344"/>
                    <a:pt x="889714" y="923737"/>
                  </a:cubicBezTo>
                  <a:cubicBezTo>
                    <a:pt x="878002" y="927344"/>
                    <a:pt x="874887" y="920417"/>
                    <a:pt x="871981" y="910814"/>
                  </a:cubicBezTo>
                  <a:cubicBezTo>
                    <a:pt x="866942" y="896840"/>
                    <a:pt x="858725" y="884879"/>
                    <a:pt x="847331" y="874933"/>
                  </a:cubicBezTo>
                  <a:cubicBezTo>
                    <a:pt x="844124" y="871878"/>
                    <a:pt x="841658" y="868990"/>
                    <a:pt x="841915" y="864377"/>
                  </a:cubicBezTo>
                  <a:cubicBezTo>
                    <a:pt x="842065" y="851565"/>
                    <a:pt x="839779" y="840932"/>
                    <a:pt x="826359" y="834813"/>
                  </a:cubicBezTo>
                  <a:cubicBezTo>
                    <a:pt x="821502" y="832169"/>
                    <a:pt x="824603" y="827024"/>
                    <a:pt x="827614" y="825752"/>
                  </a:cubicBezTo>
                  <a:cubicBezTo>
                    <a:pt x="844605" y="819435"/>
                    <a:pt x="844709" y="808559"/>
                    <a:pt x="837279" y="794828"/>
                  </a:cubicBezTo>
                  <a:cubicBezTo>
                    <a:pt x="836296" y="792273"/>
                    <a:pt x="836962" y="789306"/>
                    <a:pt x="836885" y="786176"/>
                  </a:cubicBezTo>
                  <a:cubicBezTo>
                    <a:pt x="836385" y="769326"/>
                    <a:pt x="836718" y="767844"/>
                    <a:pt x="852800" y="762101"/>
                  </a:cubicBezTo>
                  <a:cubicBezTo>
                    <a:pt x="861665" y="759028"/>
                    <a:pt x="866084" y="754956"/>
                    <a:pt x="864539" y="744488"/>
                  </a:cubicBezTo>
                  <a:cubicBezTo>
                    <a:pt x="863525" y="736866"/>
                    <a:pt x="865069" y="728258"/>
                    <a:pt x="871755" y="722748"/>
                  </a:cubicBezTo>
                  <a:cubicBezTo>
                    <a:pt x="877987" y="717526"/>
                    <a:pt x="875567" y="712702"/>
                    <a:pt x="872404" y="707712"/>
                  </a:cubicBezTo>
                  <a:cubicBezTo>
                    <a:pt x="869242" y="702722"/>
                    <a:pt x="865912" y="698474"/>
                    <a:pt x="866503" y="692377"/>
                  </a:cubicBezTo>
                  <a:cubicBezTo>
                    <a:pt x="866759" y="687763"/>
                    <a:pt x="863052" y="686934"/>
                    <a:pt x="859921" y="687011"/>
                  </a:cubicBezTo>
                  <a:cubicBezTo>
                    <a:pt x="855428" y="687951"/>
                    <a:pt x="851675" y="689057"/>
                    <a:pt x="847757" y="690905"/>
                  </a:cubicBezTo>
                  <a:cubicBezTo>
                    <a:pt x="833943" y="695208"/>
                    <a:pt x="832915" y="694588"/>
                    <a:pt x="831295" y="680991"/>
                  </a:cubicBezTo>
                  <a:cubicBezTo>
                    <a:pt x="830116" y="674108"/>
                    <a:pt x="830871" y="667272"/>
                    <a:pt x="830432" y="660556"/>
                  </a:cubicBezTo>
                  <a:cubicBezTo>
                    <a:pt x="830324" y="652357"/>
                    <a:pt x="830218" y="644158"/>
                    <a:pt x="842534" y="646527"/>
                  </a:cubicBezTo>
                  <a:cubicBezTo>
                    <a:pt x="846695" y="647070"/>
                    <a:pt x="849463" y="643408"/>
                    <a:pt x="847783" y="638749"/>
                  </a:cubicBezTo>
                  <a:cubicBezTo>
                    <a:pt x="845983" y="632897"/>
                    <a:pt x="844347" y="626302"/>
                    <a:pt x="835406" y="626246"/>
                  </a:cubicBezTo>
                  <a:cubicBezTo>
                    <a:pt x="834953" y="626533"/>
                    <a:pt x="834499" y="626821"/>
                    <a:pt x="833304" y="626943"/>
                  </a:cubicBezTo>
                  <a:cubicBezTo>
                    <a:pt x="828810" y="627884"/>
                    <a:pt x="824468" y="635086"/>
                    <a:pt x="819248" y="628857"/>
                  </a:cubicBezTo>
                  <a:cubicBezTo>
                    <a:pt x="814316" y="623080"/>
                    <a:pt x="812394" y="616033"/>
                    <a:pt x="813029" y="608001"/>
                  </a:cubicBezTo>
                  <a:cubicBezTo>
                    <a:pt x="814072" y="601617"/>
                    <a:pt x="817339" y="595731"/>
                    <a:pt x="821182" y="590753"/>
                  </a:cubicBezTo>
                  <a:cubicBezTo>
                    <a:pt x="824404" y="586802"/>
                    <a:pt x="827582" y="584789"/>
                    <a:pt x="831485" y="589945"/>
                  </a:cubicBezTo>
                  <a:cubicBezTo>
                    <a:pt x="833088" y="591472"/>
                    <a:pt x="835147" y="592712"/>
                    <a:pt x="836962" y="591561"/>
                  </a:cubicBezTo>
                  <a:cubicBezTo>
                    <a:pt x="840139" y="589547"/>
                    <a:pt x="839156" y="586991"/>
                    <a:pt x="838006" y="585177"/>
                  </a:cubicBezTo>
                  <a:cubicBezTo>
                    <a:pt x="836160" y="581260"/>
                    <a:pt x="834147" y="578085"/>
                    <a:pt x="832588" y="574621"/>
                  </a:cubicBezTo>
                  <a:cubicBezTo>
                    <a:pt x="827051" y="562871"/>
                    <a:pt x="831725" y="554186"/>
                    <a:pt x="844297" y="551941"/>
                  </a:cubicBezTo>
                  <a:cubicBezTo>
                    <a:pt x="845947" y="551532"/>
                    <a:pt x="847142" y="551410"/>
                    <a:pt x="848337" y="551287"/>
                  </a:cubicBezTo>
                  <a:cubicBezTo>
                    <a:pt x="867747" y="549796"/>
                    <a:pt x="869730" y="547904"/>
                    <a:pt x="866763" y="528166"/>
                  </a:cubicBezTo>
                  <a:cubicBezTo>
                    <a:pt x="865749" y="520542"/>
                    <a:pt x="866914" y="515353"/>
                    <a:pt x="874296" y="511946"/>
                  </a:cubicBezTo>
                  <a:cubicBezTo>
                    <a:pt x="877307" y="510674"/>
                    <a:pt x="879288" y="508783"/>
                    <a:pt x="881271" y="506890"/>
                  </a:cubicBezTo>
                  <a:cubicBezTo>
                    <a:pt x="894599" y="497807"/>
                    <a:pt x="901875" y="486202"/>
                    <a:pt x="895567" y="469218"/>
                  </a:cubicBezTo>
                  <a:cubicBezTo>
                    <a:pt x="893477" y="462912"/>
                    <a:pt x="892297" y="456030"/>
                    <a:pt x="893053" y="449192"/>
                  </a:cubicBezTo>
                  <a:cubicBezTo>
                    <a:pt x="893310" y="444578"/>
                    <a:pt x="895791" y="440463"/>
                    <a:pt x="900283" y="439523"/>
                  </a:cubicBezTo>
                  <a:cubicBezTo>
                    <a:pt x="905685" y="438008"/>
                    <a:pt x="906457" y="443241"/>
                    <a:pt x="908015" y="446703"/>
                  </a:cubicBezTo>
                  <a:cubicBezTo>
                    <a:pt x="918849" y="467814"/>
                    <a:pt x="918849" y="467814"/>
                    <a:pt x="935325" y="451650"/>
                  </a:cubicBezTo>
                  <a:cubicBezTo>
                    <a:pt x="941270" y="445975"/>
                    <a:pt x="947337" y="441495"/>
                    <a:pt x="955007" y="438541"/>
                  </a:cubicBezTo>
                  <a:cubicBezTo>
                    <a:pt x="962965" y="436041"/>
                    <a:pt x="969274" y="433950"/>
                    <a:pt x="977460" y="440844"/>
                  </a:cubicBezTo>
                  <a:cubicBezTo>
                    <a:pt x="989760" y="450215"/>
                    <a:pt x="1009307" y="442914"/>
                    <a:pt x="1019519" y="426905"/>
                  </a:cubicBezTo>
                  <a:cubicBezTo>
                    <a:pt x="1021214" y="424559"/>
                    <a:pt x="1022167" y="422048"/>
                    <a:pt x="1024027" y="418962"/>
                  </a:cubicBezTo>
                  <a:cubicBezTo>
                    <a:pt x="1032455" y="428244"/>
                    <a:pt x="1041215" y="436045"/>
                    <a:pt x="1054530" y="433965"/>
                  </a:cubicBezTo>
                  <a:cubicBezTo>
                    <a:pt x="1066648" y="432009"/>
                    <a:pt x="1074288" y="423987"/>
                    <a:pt x="1082669" y="416132"/>
                  </a:cubicBezTo>
                  <a:cubicBezTo>
                    <a:pt x="1085301" y="418279"/>
                    <a:pt x="1084061" y="420336"/>
                    <a:pt x="1084016" y="422272"/>
                  </a:cubicBezTo>
                  <a:cubicBezTo>
                    <a:pt x="1081264" y="438006"/>
                    <a:pt x="1092082" y="447046"/>
                    <a:pt x="1107832" y="442787"/>
                  </a:cubicBezTo>
                  <a:cubicBezTo>
                    <a:pt x="1124035" y="438240"/>
                    <a:pt x="1124035" y="438240"/>
                    <a:pt x="1128122" y="454725"/>
                  </a:cubicBezTo>
                  <a:cubicBezTo>
                    <a:pt x="1130981" y="466266"/>
                    <a:pt x="1142753" y="472793"/>
                    <a:pt x="1153601" y="467827"/>
                  </a:cubicBezTo>
                  <a:cubicBezTo>
                    <a:pt x="1159168" y="465570"/>
                    <a:pt x="1156747" y="460746"/>
                    <a:pt x="1155642" y="456996"/>
                  </a:cubicBezTo>
                  <a:cubicBezTo>
                    <a:pt x="1153554" y="450689"/>
                    <a:pt x="1150436" y="443762"/>
                    <a:pt x="1156095" y="437634"/>
                  </a:cubicBezTo>
                  <a:cubicBezTo>
                    <a:pt x="1160058" y="433849"/>
                    <a:pt x="1162949" y="431382"/>
                    <a:pt x="1165444" y="439338"/>
                  </a:cubicBezTo>
                  <a:cubicBezTo>
                    <a:pt x="1172285" y="459165"/>
                    <a:pt x="1180561" y="462186"/>
                    <a:pt x="1198671" y="452617"/>
                  </a:cubicBezTo>
                  <a:cubicBezTo>
                    <a:pt x="1221607" y="440624"/>
                    <a:pt x="1245102" y="436543"/>
                    <a:pt x="1270353" y="440250"/>
                  </a:cubicBezTo>
                  <a:cubicBezTo>
                    <a:pt x="1283123" y="442332"/>
                    <a:pt x="1295484" y="442764"/>
                    <a:pt x="1308224" y="439776"/>
                  </a:cubicBezTo>
                  <a:cubicBezTo>
                    <a:pt x="1314819" y="438140"/>
                    <a:pt x="1319812" y="434976"/>
                    <a:pt x="1321763" y="428016"/>
                  </a:cubicBezTo>
                  <a:cubicBezTo>
                    <a:pt x="1323547" y="421800"/>
                    <a:pt x="1327103" y="416366"/>
                    <a:pt x="1334517" y="418026"/>
                  </a:cubicBezTo>
                  <a:cubicBezTo>
                    <a:pt x="1342218" y="420140"/>
                    <a:pt x="1339525" y="426934"/>
                    <a:pt x="1338527" y="431380"/>
                  </a:cubicBezTo>
                  <a:cubicBezTo>
                    <a:pt x="1336031" y="442501"/>
                    <a:pt x="1339602" y="449139"/>
                    <a:pt x="1348242" y="455745"/>
                  </a:cubicBezTo>
                  <a:lnTo>
                    <a:pt x="1387252" y="495472"/>
                  </a:lnTo>
                  <a:lnTo>
                    <a:pt x="1391836" y="495409"/>
                  </a:lnTo>
                  <a:cubicBezTo>
                    <a:pt x="1404436" y="492736"/>
                    <a:pt x="1415417" y="485221"/>
                    <a:pt x="1416977" y="473735"/>
                  </a:cubicBezTo>
                  <a:cubicBezTo>
                    <a:pt x="1420965" y="446895"/>
                    <a:pt x="1437005" y="441697"/>
                    <a:pt x="1459403" y="441306"/>
                  </a:cubicBezTo>
                  <a:cubicBezTo>
                    <a:pt x="1462911" y="440739"/>
                    <a:pt x="1466274" y="440818"/>
                    <a:pt x="1469781" y="440250"/>
                  </a:cubicBezTo>
                  <a:cubicBezTo>
                    <a:pt x="1484809" y="439561"/>
                    <a:pt x="1485743" y="438417"/>
                    <a:pt x="1481549" y="423949"/>
                  </a:cubicBezTo>
                  <a:cubicBezTo>
                    <a:pt x="1477566" y="411556"/>
                    <a:pt x="1470431" y="401164"/>
                    <a:pt x="1461863" y="391126"/>
                  </a:cubicBezTo>
                  <a:cubicBezTo>
                    <a:pt x="1456437" y="385175"/>
                    <a:pt x="1454727" y="380734"/>
                    <a:pt x="1459823" y="373082"/>
                  </a:cubicBezTo>
                  <a:cubicBezTo>
                    <a:pt x="1463987" y="366575"/>
                    <a:pt x="1466363" y="358990"/>
                    <a:pt x="1468739" y="351406"/>
                  </a:cubicBezTo>
                  <a:cubicBezTo>
                    <a:pt x="1470539" y="346398"/>
                    <a:pt x="1468975" y="341312"/>
                    <a:pt x="1464112" y="338871"/>
                  </a:cubicBezTo>
                  <a:lnTo>
                    <a:pt x="1460545" y="338313"/>
                  </a:lnTo>
                  <a:lnTo>
                    <a:pt x="1512110" y="300603"/>
                  </a:lnTo>
                  <a:lnTo>
                    <a:pt x="1512639" y="301468"/>
                  </a:lnTo>
                  <a:cubicBezTo>
                    <a:pt x="1514202" y="302411"/>
                    <a:pt x="1516207" y="302522"/>
                    <a:pt x="1518925" y="302455"/>
                  </a:cubicBezTo>
                  <a:cubicBezTo>
                    <a:pt x="1549337" y="302509"/>
                    <a:pt x="1572854" y="315221"/>
                    <a:pt x="1592774" y="337949"/>
                  </a:cubicBezTo>
                  <a:cubicBezTo>
                    <a:pt x="1604626" y="351430"/>
                    <a:pt x="1610607" y="366975"/>
                    <a:pt x="1609283" y="384942"/>
                  </a:cubicBezTo>
                  <a:cubicBezTo>
                    <a:pt x="1608837" y="392960"/>
                    <a:pt x="1611124" y="394824"/>
                    <a:pt x="1618784" y="393835"/>
                  </a:cubicBezTo>
                  <a:cubicBezTo>
                    <a:pt x="1627874" y="392491"/>
                    <a:pt x="1638107" y="392080"/>
                    <a:pt x="1646488" y="387870"/>
                  </a:cubicBezTo>
                  <a:cubicBezTo>
                    <a:pt x="1652648" y="384516"/>
                    <a:pt x="1654934" y="386382"/>
                    <a:pt x="1656853" y="392900"/>
                  </a:cubicBezTo>
                  <a:cubicBezTo>
                    <a:pt x="1659904" y="406436"/>
                    <a:pt x="1684065" y="419292"/>
                    <a:pt x="1697241" y="414806"/>
                  </a:cubicBezTo>
                  <a:cubicBezTo>
                    <a:pt x="1701679" y="413096"/>
                    <a:pt x="1702546" y="409231"/>
                    <a:pt x="1703912" y="406155"/>
                  </a:cubicBezTo>
                  <a:cubicBezTo>
                    <a:pt x="1708797" y="396427"/>
                    <a:pt x="1714181" y="387489"/>
                    <a:pt x="1723639" y="381491"/>
                  </a:cubicBezTo>
                  <a:cubicBezTo>
                    <a:pt x="1739900" y="372285"/>
                    <a:pt x="1751265" y="378892"/>
                    <a:pt x="1751085" y="397791"/>
                  </a:cubicBezTo>
                  <a:cubicBezTo>
                    <a:pt x="1751216" y="403232"/>
                    <a:pt x="1749918" y="409028"/>
                    <a:pt x="1750050" y="414468"/>
                  </a:cubicBezTo>
                  <a:cubicBezTo>
                    <a:pt x="1750736" y="429504"/>
                    <a:pt x="1756307" y="434812"/>
                    <a:pt x="1771480" y="433478"/>
                  </a:cubicBezTo>
                  <a:cubicBezTo>
                    <a:pt x="1778994" y="433134"/>
                    <a:pt x="1785010" y="430423"/>
                    <a:pt x="1791671" y="427858"/>
                  </a:cubicBezTo>
                  <a:cubicBezTo>
                    <a:pt x="1798474" y="424649"/>
                    <a:pt x="1804491" y="421938"/>
                    <a:pt x="1811649" y="420162"/>
                  </a:cubicBezTo>
                  <a:cubicBezTo>
                    <a:pt x="1816733" y="418595"/>
                    <a:pt x="1822961" y="417960"/>
                    <a:pt x="1828465" y="420549"/>
                  </a:cubicBezTo>
                  <a:cubicBezTo>
                    <a:pt x="1835612" y="424856"/>
                    <a:pt x="1828874" y="430786"/>
                    <a:pt x="1828507" y="435439"/>
                  </a:cubicBezTo>
                  <a:cubicBezTo>
                    <a:pt x="1828628" y="446965"/>
                    <a:pt x="1826673" y="458702"/>
                    <a:pt x="1831732" y="469308"/>
                  </a:cubicBezTo>
                  <a:cubicBezTo>
                    <a:pt x="1835583" y="476257"/>
                    <a:pt x="1839800" y="478556"/>
                    <a:pt x="1847892" y="475634"/>
                  </a:cubicBezTo>
                  <a:cubicBezTo>
                    <a:pt x="1858991" y="471360"/>
                    <a:pt x="1870025" y="464363"/>
                    <a:pt x="1880127" y="458510"/>
                  </a:cubicBezTo>
                  <a:cubicBezTo>
                    <a:pt x="1897176" y="448804"/>
                    <a:pt x="1913648" y="441674"/>
                    <a:pt x="1931438" y="455808"/>
                  </a:cubicBezTo>
                  <a:cubicBezTo>
                    <a:pt x="1936156" y="458895"/>
                    <a:pt x="1940095" y="456396"/>
                    <a:pt x="1943891" y="454542"/>
                  </a:cubicBezTo>
                  <a:cubicBezTo>
                    <a:pt x="1951340" y="451475"/>
                    <a:pt x="1956790" y="445257"/>
                    <a:pt x="1961453" y="439538"/>
                  </a:cubicBezTo>
                  <a:cubicBezTo>
                    <a:pt x="1968913" y="430388"/>
                    <a:pt x="1975085" y="420949"/>
                    <a:pt x="1987828" y="418394"/>
                  </a:cubicBezTo>
                  <a:cubicBezTo>
                    <a:pt x="1985264" y="411731"/>
                    <a:pt x="1978971" y="409645"/>
                    <a:pt x="1975043" y="406059"/>
                  </a:cubicBezTo>
                  <a:cubicBezTo>
                    <a:pt x="1971114" y="402471"/>
                    <a:pt x="1965110" y="399096"/>
                    <a:pt x="1967342" y="392156"/>
                  </a:cubicBezTo>
                  <a:cubicBezTo>
                    <a:pt x="1969863" y="383927"/>
                    <a:pt x="1973671" y="375988"/>
                    <a:pt x="1982906" y="373999"/>
                  </a:cubicBezTo>
                  <a:cubicBezTo>
                    <a:pt x="1990853" y="371723"/>
                    <a:pt x="1996357" y="374310"/>
                    <a:pt x="1993404" y="384470"/>
                  </a:cubicBezTo>
                  <a:cubicBezTo>
                    <a:pt x="1991172" y="391410"/>
                    <a:pt x="1995389" y="393709"/>
                    <a:pt x="2001183" y="395007"/>
                  </a:cubicBezTo>
                  <a:cubicBezTo>
                    <a:pt x="2016988" y="399903"/>
                    <a:pt x="2030607" y="387399"/>
                    <a:pt x="2026848" y="370998"/>
                  </a:cubicBezTo>
                  <a:cubicBezTo>
                    <a:pt x="2026072" y="365413"/>
                    <a:pt x="2024508" y="360326"/>
                    <a:pt x="2023876" y="354098"/>
                  </a:cubicBezTo>
                  <a:cubicBezTo>
                    <a:pt x="2024031" y="347369"/>
                    <a:pt x="2027118" y="342649"/>
                    <a:pt x="2033778" y="340084"/>
                  </a:cubicBezTo>
                  <a:cubicBezTo>
                    <a:pt x="2040582" y="336873"/>
                    <a:pt x="2044367" y="341105"/>
                    <a:pt x="2048794" y="345479"/>
                  </a:cubicBezTo>
                  <a:cubicBezTo>
                    <a:pt x="2056507" y="353296"/>
                    <a:pt x="2056273" y="363390"/>
                    <a:pt x="2057325" y="373772"/>
                  </a:cubicBezTo>
                  <a:cubicBezTo>
                    <a:pt x="2059221" y="392460"/>
                    <a:pt x="2059695" y="397132"/>
                    <a:pt x="2070321" y="397232"/>
                  </a:cubicBezTo>
                  <a:lnTo>
                    <a:pt x="2071512" y="397142"/>
                  </a:lnTo>
                  <a:lnTo>
                    <a:pt x="2069934" y="387948"/>
                  </a:lnTo>
                  <a:cubicBezTo>
                    <a:pt x="2068112" y="383916"/>
                    <a:pt x="2065026" y="379929"/>
                    <a:pt x="2060255" y="375985"/>
                  </a:cubicBezTo>
                  <a:cubicBezTo>
                    <a:pt x="2056461" y="373267"/>
                    <a:pt x="2059830" y="367979"/>
                    <a:pt x="2064924" y="367708"/>
                  </a:cubicBezTo>
                  <a:cubicBezTo>
                    <a:pt x="2070748" y="367399"/>
                    <a:pt x="2075842" y="367129"/>
                    <a:pt x="2081666" y="366819"/>
                  </a:cubicBezTo>
                  <a:cubicBezTo>
                    <a:pt x="2107986" y="367612"/>
                    <a:pt x="2120663" y="358909"/>
                    <a:pt x="2129577" y="334348"/>
                  </a:cubicBezTo>
                  <a:cubicBezTo>
                    <a:pt x="2134016" y="321703"/>
                    <a:pt x="2123671" y="319333"/>
                    <a:pt x="2116160" y="315351"/>
                  </a:cubicBezTo>
                  <a:cubicBezTo>
                    <a:pt x="2110145" y="312021"/>
                    <a:pt x="2101294" y="310302"/>
                    <a:pt x="2102325" y="302217"/>
                  </a:cubicBezTo>
                  <a:cubicBezTo>
                    <a:pt x="2104083" y="294094"/>
                    <a:pt x="2112818" y="293630"/>
                    <a:pt x="2119407" y="294011"/>
                  </a:cubicBezTo>
                  <a:cubicBezTo>
                    <a:pt x="2164846" y="297438"/>
                    <a:pt x="2192375" y="266049"/>
                    <a:pt x="2224738" y="243162"/>
                  </a:cubicBezTo>
                  <a:cubicBezTo>
                    <a:pt x="2232474" y="237642"/>
                    <a:pt x="2229865" y="229752"/>
                    <a:pt x="2229478" y="222474"/>
                  </a:cubicBezTo>
                  <a:cubicBezTo>
                    <a:pt x="2229666" y="212244"/>
                    <a:pt x="2223108" y="198724"/>
                    <a:pt x="2233028" y="193087"/>
                  </a:cubicBezTo>
                  <a:cubicBezTo>
                    <a:pt x="2245093" y="186607"/>
                    <a:pt x="2248243" y="204688"/>
                    <a:pt x="2257860" y="207096"/>
                  </a:cubicBezTo>
                  <a:cubicBezTo>
                    <a:pt x="2280850" y="213906"/>
                    <a:pt x="2287208" y="209919"/>
                    <a:pt x="2292599" y="187734"/>
                  </a:cubicBezTo>
                  <a:lnTo>
                    <a:pt x="2292817" y="187109"/>
                  </a:lnTo>
                  <a:lnTo>
                    <a:pt x="2286426" y="166089"/>
                  </a:lnTo>
                  <a:cubicBezTo>
                    <a:pt x="2282779" y="159257"/>
                    <a:pt x="2277801" y="153134"/>
                    <a:pt x="2271698" y="148167"/>
                  </a:cubicBezTo>
                  <a:cubicBezTo>
                    <a:pt x="2252651" y="133119"/>
                    <a:pt x="2225333" y="127270"/>
                    <a:pt x="2200551" y="141725"/>
                  </a:cubicBezTo>
                  <a:cubicBezTo>
                    <a:pt x="2193466" y="145751"/>
                    <a:pt x="2180094" y="141351"/>
                    <a:pt x="2177955" y="156063"/>
                  </a:cubicBezTo>
                  <a:cubicBezTo>
                    <a:pt x="2177459" y="160469"/>
                    <a:pt x="2167500" y="165378"/>
                    <a:pt x="2161942" y="156914"/>
                  </a:cubicBezTo>
                  <a:cubicBezTo>
                    <a:pt x="2160845" y="146570"/>
                    <a:pt x="2160157" y="136206"/>
                    <a:pt x="2166815" y="128838"/>
                  </a:cubicBezTo>
                  <a:cubicBezTo>
                    <a:pt x="2169034" y="126382"/>
                    <a:pt x="2172069" y="124259"/>
                    <a:pt x="2176178" y="122581"/>
                  </a:cubicBezTo>
                  <a:cubicBezTo>
                    <a:pt x="2190465" y="116713"/>
                    <a:pt x="2206825" y="122414"/>
                    <a:pt x="2220346" y="115856"/>
                  </a:cubicBezTo>
                  <a:cubicBezTo>
                    <a:pt x="2227470" y="112559"/>
                    <a:pt x="2238235" y="109067"/>
                    <a:pt x="2224591" y="99573"/>
                  </a:cubicBezTo>
                  <a:cubicBezTo>
                    <a:pt x="2222555" y="88731"/>
                    <a:pt x="2211554" y="73987"/>
                    <a:pt x="2236573" y="77769"/>
                  </a:cubicBezTo>
                  <a:cubicBezTo>
                    <a:pt x="2238028" y="77691"/>
                    <a:pt x="2238756" y="77652"/>
                    <a:pt x="2240288" y="79030"/>
                  </a:cubicBezTo>
                  <a:cubicBezTo>
                    <a:pt x="2247381" y="88874"/>
                    <a:pt x="2259833" y="89671"/>
                    <a:pt x="2269604" y="94993"/>
                  </a:cubicBezTo>
                  <a:cubicBezTo>
                    <a:pt x="2277114" y="98974"/>
                    <a:pt x="2283473" y="94987"/>
                    <a:pt x="2282204" y="84835"/>
                  </a:cubicBezTo>
                  <a:cubicBezTo>
                    <a:pt x="2282893" y="84068"/>
                    <a:pt x="2284309" y="83264"/>
                    <a:pt x="2285805" y="83914"/>
                  </a:cubicBezTo>
                  <a:cubicBezTo>
                    <a:pt x="2292124" y="79199"/>
                    <a:pt x="2301741" y="81608"/>
                    <a:pt x="2306411" y="73331"/>
                  </a:cubicBezTo>
                  <a:cubicBezTo>
                    <a:pt x="2320351" y="60911"/>
                    <a:pt x="2332834" y="48569"/>
                    <a:pt x="2339875" y="29946"/>
                  </a:cubicBezTo>
                  <a:cubicBezTo>
                    <a:pt x="2352810" y="-1397"/>
                    <a:pt x="2370239" y="-3053"/>
                    <a:pt x="2392011" y="22068"/>
                  </a:cubicBezTo>
                  <a:cubicBezTo>
                    <a:pt x="2415355" y="49297"/>
                    <a:pt x="2423401" y="49600"/>
                    <a:pt x="2449746" y="23384"/>
                  </a:cubicBezTo>
                  <a:cubicBezTo>
                    <a:pt x="2450436" y="22617"/>
                    <a:pt x="2450436" y="22617"/>
                    <a:pt x="2451125" y="21850"/>
                  </a:cubicBezTo>
                  <a:cubicBezTo>
                    <a:pt x="2481072" y="-5288"/>
                    <a:pt x="2484595" y="-7664"/>
                    <a:pt x="2508325" y="26842"/>
                  </a:cubicBezTo>
                  <a:cubicBezTo>
                    <a:pt x="2514651" y="35996"/>
                    <a:pt x="2516958" y="51931"/>
                    <a:pt x="2528565" y="50586"/>
                  </a:cubicBezTo>
                  <a:cubicBezTo>
                    <a:pt x="2543084" y="49084"/>
                    <a:pt x="2541428" y="31654"/>
                    <a:pt x="2545177" y="19776"/>
                  </a:cubicBezTo>
                  <a:cubicBezTo>
                    <a:pt x="2547052" y="13837"/>
                    <a:pt x="2548199" y="7937"/>
                    <a:pt x="2549345" y="2036"/>
                  </a:cubicBezTo>
                  <a:cubicBezTo>
                    <a:pt x="2556391" y="-2718"/>
                    <a:pt x="2559535" y="1496"/>
                    <a:pt x="2559883" y="8046"/>
                  </a:cubicBezTo>
                  <a:cubicBezTo>
                    <a:pt x="2560882" y="13102"/>
                    <a:pt x="2559657" y="17548"/>
                    <a:pt x="2562074" y="21799"/>
                  </a:cubicBezTo>
                  <a:cubicBezTo>
                    <a:pt x="2564070" y="31912"/>
                    <a:pt x="2566066" y="42024"/>
                    <a:pt x="2568791" y="52099"/>
                  </a:cubicBezTo>
                  <a:cubicBezTo>
                    <a:pt x="2575008" y="72937"/>
                    <a:pt x="2583208" y="76153"/>
                    <a:pt x="2601553" y="64228"/>
                  </a:cubicBezTo>
                  <a:cubicBezTo>
                    <a:pt x="2610018" y="58670"/>
                    <a:pt x="2616872" y="50277"/>
                    <a:pt x="2625296" y="43989"/>
                  </a:cubicBezTo>
                  <a:cubicBezTo>
                    <a:pt x="2630888" y="39313"/>
                    <a:pt x="2637090" y="32414"/>
                    <a:pt x="2645290" y="35629"/>
                  </a:cubicBezTo>
                  <a:cubicBezTo>
                    <a:pt x="2654257" y="39532"/>
                    <a:pt x="2654721" y="48267"/>
                    <a:pt x="2655912" y="56963"/>
                  </a:cubicBezTo>
                  <a:cubicBezTo>
                    <a:pt x="2657220" y="67843"/>
                    <a:pt x="2657071" y="78799"/>
                    <a:pt x="2657690" y="90445"/>
                  </a:cubicBezTo>
                  <a:cubicBezTo>
                    <a:pt x="2658347" y="102819"/>
                    <a:pt x="2663062" y="109138"/>
                    <a:pt x="2676280" y="110626"/>
                  </a:cubicBezTo>
                  <a:cubicBezTo>
                    <a:pt x="2699765" y="113030"/>
                    <a:pt x="2709119" y="124212"/>
                    <a:pt x="2711007" y="146010"/>
                  </a:cubicBezTo>
                  <a:cubicBezTo>
                    <a:pt x="2715741" y="193934"/>
                    <a:pt x="2718768" y="195963"/>
                    <a:pt x="2766305" y="183951"/>
                  </a:cubicBezTo>
                  <a:lnTo>
                    <a:pt x="2774785" y="182383"/>
                  </a:lnTo>
                  <a:lnTo>
                    <a:pt x="2787062" y="171241"/>
                  </a:lnTo>
                  <a:cubicBezTo>
                    <a:pt x="2798361" y="164073"/>
                    <a:pt x="2812957" y="164028"/>
                    <a:pt x="2822613" y="167164"/>
                  </a:cubicBezTo>
                  <a:cubicBezTo>
                    <a:pt x="2833762" y="170951"/>
                    <a:pt x="2840275" y="169876"/>
                    <a:pt x="2851379" y="159068"/>
                  </a:cubicBezTo>
                  <a:cubicBezTo>
                    <a:pt x="2843193" y="183589"/>
                    <a:pt x="2851927" y="183125"/>
                    <a:pt x="2865409" y="175841"/>
                  </a:cubicBezTo>
                  <a:cubicBezTo>
                    <a:pt x="2866295" y="185647"/>
                    <a:pt x="2866605" y="194938"/>
                    <a:pt x="2868616" y="203591"/>
                  </a:cubicBezTo>
                  <a:lnTo>
                    <a:pt x="2876461" y="217589"/>
                  </a:lnTo>
                  <a:lnTo>
                    <a:pt x="2879988" y="214776"/>
                  </a:lnTo>
                  <a:cubicBezTo>
                    <a:pt x="2882505" y="210629"/>
                    <a:pt x="2883508" y="205465"/>
                    <a:pt x="2883159" y="198914"/>
                  </a:cubicBezTo>
                  <a:cubicBezTo>
                    <a:pt x="2881344" y="164704"/>
                    <a:pt x="2883373" y="161676"/>
                    <a:pt x="2919613" y="156832"/>
                  </a:cubicBezTo>
                  <a:cubicBezTo>
                    <a:pt x="2934860" y="155292"/>
                    <a:pt x="2934511" y="148741"/>
                    <a:pt x="2928147" y="138860"/>
                  </a:cubicBezTo>
                  <a:cubicBezTo>
                    <a:pt x="2925764" y="121468"/>
                    <a:pt x="2937836" y="128857"/>
                    <a:pt x="2945881" y="129159"/>
                  </a:cubicBezTo>
                  <a:cubicBezTo>
                    <a:pt x="2979944" y="138300"/>
                    <a:pt x="3002044" y="128368"/>
                    <a:pt x="3020035" y="96025"/>
                  </a:cubicBezTo>
                  <a:cubicBezTo>
                    <a:pt x="3035385" y="68933"/>
                    <a:pt x="3041054" y="65711"/>
                    <a:pt x="3059179" y="77158"/>
                  </a:cubicBezTo>
                  <a:cubicBezTo>
                    <a:pt x="3063973" y="84932"/>
                    <a:pt x="3065280" y="95812"/>
                    <a:pt x="3077043" y="97377"/>
                  </a:cubicBezTo>
                  <a:cubicBezTo>
                    <a:pt x="3090414" y="101777"/>
                    <a:pt x="3100334" y="96140"/>
                    <a:pt x="3110061" y="86865"/>
                  </a:cubicBezTo>
                  <a:cubicBezTo>
                    <a:pt x="3119098" y="78356"/>
                    <a:pt x="3126447" y="65557"/>
                    <a:pt x="3141966" y="69112"/>
                  </a:cubicBezTo>
                  <a:cubicBezTo>
                    <a:pt x="3147524" y="77577"/>
                    <a:pt x="3152355" y="86080"/>
                    <a:pt x="3160021" y="92972"/>
                  </a:cubicBezTo>
                  <a:cubicBezTo>
                    <a:pt x="3164620" y="97106"/>
                    <a:pt x="3163055" y="108869"/>
                    <a:pt x="3174507" y="104611"/>
                  </a:cubicBezTo>
                  <a:cubicBezTo>
                    <a:pt x="3179448" y="101429"/>
                    <a:pt x="3180594" y="95529"/>
                    <a:pt x="3184041" y="91697"/>
                  </a:cubicBezTo>
                  <a:cubicBezTo>
                    <a:pt x="3184731" y="90930"/>
                    <a:pt x="3184653" y="89474"/>
                    <a:pt x="3184575" y="88018"/>
                  </a:cubicBezTo>
                  <a:cubicBezTo>
                    <a:pt x="3188556" y="80507"/>
                    <a:pt x="3182153" y="69898"/>
                    <a:pt x="3192073" y="64262"/>
                  </a:cubicBezTo>
                  <a:cubicBezTo>
                    <a:pt x="3200962" y="66710"/>
                    <a:pt x="3199932" y="74794"/>
                    <a:pt x="3201007" y="81307"/>
                  </a:cubicBezTo>
                  <a:cubicBezTo>
                    <a:pt x="3202083" y="87819"/>
                    <a:pt x="3203198" y="95058"/>
                    <a:pt x="3205002" y="101532"/>
                  </a:cubicBezTo>
                  <a:cubicBezTo>
                    <a:pt x="3211448" y="126738"/>
                    <a:pt x="3219610" y="129225"/>
                    <a:pt x="3239907" y="112818"/>
                  </a:cubicBezTo>
                  <a:cubicBezTo>
                    <a:pt x="3244771" y="108180"/>
                    <a:pt x="3249596" y="102815"/>
                    <a:pt x="3253692" y="97487"/>
                  </a:cubicBezTo>
                  <a:cubicBezTo>
                    <a:pt x="3267940" y="90891"/>
                    <a:pt x="3274878" y="97821"/>
                    <a:pt x="3276340" y="111614"/>
                  </a:cubicBezTo>
                  <a:cubicBezTo>
                    <a:pt x="3277455" y="118855"/>
                    <a:pt x="3277880" y="126860"/>
                    <a:pt x="3277538" y="134178"/>
                  </a:cubicBezTo>
                  <a:cubicBezTo>
                    <a:pt x="3277428" y="145864"/>
                    <a:pt x="3279999" y="153026"/>
                    <a:pt x="3294634" y="153708"/>
                  </a:cubicBezTo>
                  <a:cubicBezTo>
                    <a:pt x="3310725" y="154314"/>
                    <a:pt x="3317971" y="167068"/>
                    <a:pt x="3319511" y="182315"/>
                  </a:cubicBezTo>
                  <a:cubicBezTo>
                    <a:pt x="3323589" y="217866"/>
                    <a:pt x="3323589" y="217866"/>
                    <a:pt x="3357761" y="215321"/>
                  </a:cubicBezTo>
                  <a:cubicBezTo>
                    <a:pt x="3365040" y="214935"/>
                    <a:pt x="3376221" y="205581"/>
                    <a:pt x="3375693" y="223128"/>
                  </a:cubicBezTo>
                  <a:cubicBezTo>
                    <a:pt x="3372936" y="226195"/>
                    <a:pt x="3370180" y="229261"/>
                    <a:pt x="3367384" y="231599"/>
                  </a:cubicBezTo>
                  <a:cubicBezTo>
                    <a:pt x="3359268" y="243709"/>
                    <a:pt x="3368118" y="245428"/>
                    <a:pt x="3377007" y="247876"/>
                  </a:cubicBezTo>
                  <a:cubicBezTo>
                    <a:pt x="3393175" y="249938"/>
                    <a:pt x="3404403" y="255181"/>
                    <a:pt x="3404679" y="274145"/>
                  </a:cubicBezTo>
                  <a:cubicBezTo>
                    <a:pt x="3404377" y="282190"/>
                    <a:pt x="3409897" y="289927"/>
                    <a:pt x="3412506" y="297817"/>
                  </a:cubicBezTo>
                  <a:cubicBezTo>
                    <a:pt x="3416074" y="310037"/>
                    <a:pt x="3414432" y="320343"/>
                    <a:pt x="3404705" y="329618"/>
                  </a:cubicBezTo>
                  <a:cubicBezTo>
                    <a:pt x="3386707" y="348093"/>
                    <a:pt x="3386714" y="361961"/>
                    <a:pt x="3403809" y="381492"/>
                  </a:cubicBezTo>
                  <a:cubicBezTo>
                    <a:pt x="3407719" y="386394"/>
                    <a:pt x="3412319" y="390529"/>
                    <a:pt x="3416229" y="395432"/>
                  </a:cubicBezTo>
                  <a:cubicBezTo>
                    <a:pt x="3425582" y="406614"/>
                    <a:pt x="3425434" y="417571"/>
                    <a:pt x="3415823" y="429029"/>
                  </a:cubicBezTo>
                  <a:cubicBezTo>
                    <a:pt x="3409102" y="436503"/>
                    <a:pt x="3400313" y="443677"/>
                    <a:pt x="3401628" y="453597"/>
                  </a:cubicBezTo>
                  <a:lnTo>
                    <a:pt x="3406631" y="464270"/>
                  </a:lnTo>
                  <a:lnTo>
                    <a:pt x="3407669" y="464755"/>
                  </a:lnTo>
                  <a:cubicBezTo>
                    <a:pt x="3414157" y="465851"/>
                    <a:pt x="3423255" y="468538"/>
                    <a:pt x="3418321" y="455508"/>
                  </a:cubicBezTo>
                  <a:cubicBezTo>
                    <a:pt x="3422051" y="447047"/>
                    <a:pt x="3421431" y="431638"/>
                    <a:pt x="3436938" y="446109"/>
                  </a:cubicBezTo>
                  <a:cubicBezTo>
                    <a:pt x="3437981" y="446745"/>
                    <a:pt x="3438503" y="447064"/>
                    <a:pt x="3438909" y="448742"/>
                  </a:cubicBezTo>
                  <a:cubicBezTo>
                    <a:pt x="3439149" y="458909"/>
                    <a:pt x="3447381" y="465362"/>
                    <a:pt x="3451615" y="473672"/>
                  </a:cubicBezTo>
                  <a:cubicBezTo>
                    <a:pt x="3454921" y="479983"/>
                    <a:pt x="3461208" y="480239"/>
                    <a:pt x="3465140" y="472619"/>
                  </a:cubicBezTo>
                  <a:cubicBezTo>
                    <a:pt x="3465981" y="472415"/>
                    <a:pt x="3467342" y="472530"/>
                    <a:pt x="3468067" y="473688"/>
                  </a:cubicBezTo>
                  <a:cubicBezTo>
                    <a:pt x="3474671" y="473422"/>
                    <a:pt x="3480179" y="479645"/>
                    <a:pt x="3487330" y="476135"/>
                  </a:cubicBezTo>
                  <a:cubicBezTo>
                    <a:pt x="3502854" y="474154"/>
                    <a:pt x="3517334" y="471536"/>
                    <a:pt x="3531027" y="461995"/>
                  </a:cubicBezTo>
                  <a:cubicBezTo>
                    <a:pt x="3554823" y="446453"/>
                    <a:pt x="3567660" y="453568"/>
                    <a:pt x="3570810" y="481255"/>
                  </a:cubicBezTo>
                  <a:cubicBezTo>
                    <a:pt x="3574047" y="511145"/>
                    <a:pt x="3579467" y="515167"/>
                    <a:pt x="3610106" y="509524"/>
                  </a:cubicBezTo>
                  <a:cubicBezTo>
                    <a:pt x="3610947" y="509321"/>
                    <a:pt x="3610947" y="509321"/>
                    <a:pt x="3611787" y="509117"/>
                  </a:cubicBezTo>
                  <a:cubicBezTo>
                    <a:pt x="3645353" y="504544"/>
                    <a:pt x="3648916" y="504571"/>
                    <a:pt x="3648972" y="539676"/>
                  </a:cubicBezTo>
                  <a:cubicBezTo>
                    <a:pt x="3649008" y="549002"/>
                    <a:pt x="3643051" y="561114"/>
                    <a:pt x="3651715" y="565684"/>
                  </a:cubicBezTo>
                  <a:cubicBezTo>
                    <a:pt x="3662465" y="571526"/>
                    <a:pt x="3669581" y="558689"/>
                    <a:pt x="3677801" y="552253"/>
                  </a:cubicBezTo>
                  <a:cubicBezTo>
                    <a:pt x="3681913" y="549034"/>
                    <a:pt x="3685501" y="545499"/>
                    <a:pt x="3689090" y="541962"/>
                  </a:cubicBezTo>
                  <a:cubicBezTo>
                    <a:pt x="3696215" y="542015"/>
                    <a:pt x="3696392" y="546416"/>
                    <a:pt x="3693528" y="551111"/>
                  </a:cubicBezTo>
                  <a:cubicBezTo>
                    <a:pt x="3691823" y="555081"/>
                    <a:pt x="3688870" y="557574"/>
                    <a:pt x="3688525" y="561659"/>
                  </a:cubicBezTo>
                  <a:cubicBezTo>
                    <a:pt x="3685113" y="569598"/>
                    <a:pt x="3681701" y="577536"/>
                    <a:pt x="3678811" y="585792"/>
                  </a:cubicBezTo>
                  <a:cubicBezTo>
                    <a:pt x="3673234" y="603147"/>
                    <a:pt x="3677381" y="609256"/>
                    <a:pt x="3695717" y="609705"/>
                  </a:cubicBezTo>
                  <a:cubicBezTo>
                    <a:pt x="3704203" y="609872"/>
                    <a:pt x="3712919" y="607317"/>
                    <a:pt x="3721724" y="606963"/>
                  </a:cubicBezTo>
                  <a:cubicBezTo>
                    <a:pt x="3727807" y="606379"/>
                    <a:pt x="3735364" y="604548"/>
                    <a:pt x="3739511" y="610656"/>
                  </a:cubicBezTo>
                  <a:cubicBezTo>
                    <a:pt x="3743862" y="617604"/>
                    <a:pt x="3740043" y="623864"/>
                    <a:pt x="3736745" y="630441"/>
                  </a:cubicBezTo>
                  <a:cubicBezTo>
                    <a:pt x="3732494" y="638584"/>
                    <a:pt x="3727200" y="646089"/>
                    <a:pt x="3722108" y="654435"/>
                  </a:cubicBezTo>
                  <a:cubicBezTo>
                    <a:pt x="3716698" y="663302"/>
                    <a:pt x="3716964" y="669906"/>
                    <a:pt x="3725398" y="677198"/>
                  </a:cubicBezTo>
                  <a:cubicBezTo>
                    <a:pt x="3740499" y="689988"/>
                    <a:pt x="3741667" y="702153"/>
                    <a:pt x="3732642" y="718119"/>
                  </a:cubicBezTo>
                  <a:cubicBezTo>
                    <a:pt x="3713205" y="753500"/>
                    <a:pt x="3714336" y="756337"/>
                    <a:pt x="3752899" y="770559"/>
                  </a:cubicBezTo>
                  <a:lnTo>
                    <a:pt x="3759505" y="773493"/>
                  </a:lnTo>
                  <a:lnTo>
                    <a:pt x="3773273" y="771607"/>
                  </a:lnTo>
                  <a:cubicBezTo>
                    <a:pt x="3784483" y="772004"/>
                    <a:pt x="3794597" y="778891"/>
                    <a:pt x="3799787" y="785635"/>
                  </a:cubicBezTo>
                  <a:cubicBezTo>
                    <a:pt x="3805701" y="793537"/>
                    <a:pt x="3810714" y="795880"/>
                    <a:pt x="3823514" y="793668"/>
                  </a:cubicBezTo>
                  <a:cubicBezTo>
                    <a:pt x="3806234" y="806744"/>
                    <a:pt x="3812492" y="810563"/>
                    <a:pt x="3825266" y="811916"/>
                  </a:cubicBezTo>
                  <a:cubicBezTo>
                    <a:pt x="3821231" y="819116"/>
                    <a:pt x="3817043" y="825686"/>
                    <a:pt x="3814334" y="832622"/>
                  </a:cubicBezTo>
                  <a:lnTo>
                    <a:pt x="3813124" y="846019"/>
                  </a:lnTo>
                  <a:lnTo>
                    <a:pt x="3816896" y="845745"/>
                  </a:lnTo>
                  <a:cubicBezTo>
                    <a:pt x="3820602" y="844070"/>
                    <a:pt x="3823742" y="840975"/>
                    <a:pt x="3826606" y="836281"/>
                  </a:cubicBezTo>
                  <a:cubicBezTo>
                    <a:pt x="3841561" y="811765"/>
                    <a:pt x="3844399" y="810633"/>
                    <a:pt x="3871753" y="824457"/>
                  </a:cubicBezTo>
                  <a:cubicBezTo>
                    <a:pt x="3883025" y="830618"/>
                    <a:pt x="3885888" y="825924"/>
                    <a:pt x="3886170" y="816075"/>
                  </a:cubicBezTo>
                  <a:cubicBezTo>
                    <a:pt x="3892765" y="802921"/>
                    <a:pt x="3897610" y="813750"/>
                    <a:pt x="3903030" y="817772"/>
                  </a:cubicBezTo>
                  <a:cubicBezTo>
                    <a:pt x="3922250" y="840234"/>
                    <a:pt x="3942238" y="843838"/>
                    <a:pt x="3970004" y="830001"/>
                  </a:cubicBezTo>
                  <a:cubicBezTo>
                    <a:pt x="3993457" y="818542"/>
                    <a:pt x="3998902" y="819002"/>
                    <a:pt x="4006011" y="835505"/>
                  </a:cubicBezTo>
                  <a:cubicBezTo>
                    <a:pt x="4005641" y="843152"/>
                    <a:pt x="4001389" y="851295"/>
                    <a:pt x="4008781" y="857952"/>
                  </a:cubicBezTo>
                  <a:cubicBezTo>
                    <a:pt x="4015942" y="867330"/>
                    <a:pt x="4025472" y="868134"/>
                    <a:pt x="4036592" y="866330"/>
                  </a:cubicBezTo>
                  <a:cubicBezTo>
                    <a:pt x="4046874" y="864729"/>
                    <a:pt x="4058021" y="859362"/>
                    <a:pt x="4067065" y="869173"/>
                  </a:cubicBezTo>
                  <a:cubicBezTo>
                    <a:pt x="4066898" y="877661"/>
                    <a:pt x="4066209" y="885829"/>
                    <a:pt x="4068243" y="894227"/>
                  </a:cubicBezTo>
                  <a:cubicBezTo>
                    <a:pt x="4069463" y="899266"/>
                    <a:pt x="4062807" y="906657"/>
                    <a:pt x="4072744" y="909141"/>
                  </a:cubicBezTo>
                  <a:cubicBezTo>
                    <a:pt x="4077668" y="909281"/>
                    <a:pt x="4081257" y="905745"/>
                    <a:pt x="4085455" y="904728"/>
                  </a:cubicBezTo>
                  <a:cubicBezTo>
                    <a:pt x="4086296" y="904525"/>
                    <a:pt x="4086932" y="903482"/>
                    <a:pt x="4087569" y="902438"/>
                  </a:cubicBezTo>
                  <a:cubicBezTo>
                    <a:pt x="4093881" y="899131"/>
                    <a:pt x="4094481" y="888762"/>
                    <a:pt x="4104010" y="889565"/>
                  </a:cubicBezTo>
                  <a:cubicBezTo>
                    <a:pt x="4108996" y="895471"/>
                    <a:pt x="4104454" y="900572"/>
                    <a:pt x="4102112" y="905584"/>
                  </a:cubicBezTo>
                  <a:cubicBezTo>
                    <a:pt x="4099768" y="910597"/>
                    <a:pt x="4097108" y="916131"/>
                    <a:pt x="4095288" y="921462"/>
                  </a:cubicBezTo>
                  <a:cubicBezTo>
                    <a:pt x="4087801" y="941946"/>
                    <a:pt x="4092266" y="947533"/>
                    <a:pt x="4114076" y="945807"/>
                  </a:cubicBezTo>
                  <a:cubicBezTo>
                    <a:pt x="4119635" y="944905"/>
                    <a:pt x="4125515" y="943481"/>
                    <a:pt x="4130871" y="941738"/>
                  </a:cubicBezTo>
                  <a:cubicBezTo>
                    <a:pt x="4143850" y="943930"/>
                    <a:pt x="4145362" y="952010"/>
                    <a:pt x="4139837" y="962239"/>
                  </a:cubicBezTo>
                  <a:cubicBezTo>
                    <a:pt x="4137177" y="967773"/>
                    <a:pt x="4133677" y="973511"/>
                    <a:pt x="4129973" y="978408"/>
                  </a:cubicBezTo>
                  <a:cubicBezTo>
                    <a:pt x="4124359" y="986437"/>
                    <a:pt x="4122742" y="992607"/>
                    <a:pt x="4132538" y="1000014"/>
                  </a:cubicBezTo>
                  <a:cubicBezTo>
                    <a:pt x="4143377" y="1008058"/>
                    <a:pt x="4142343" y="1020311"/>
                    <a:pt x="4136183" y="1031582"/>
                  </a:cubicBezTo>
                  <a:cubicBezTo>
                    <a:pt x="4122155" y="1058096"/>
                    <a:pt x="4122155" y="1058096"/>
                    <a:pt x="4146989" y="1072530"/>
                  </a:cubicBezTo>
                  <a:cubicBezTo>
                    <a:pt x="4152205" y="1075712"/>
                    <a:pt x="4164370" y="1074544"/>
                    <a:pt x="4155688" y="1086426"/>
                  </a:cubicBezTo>
                  <a:cubicBezTo>
                    <a:pt x="4152330" y="1087240"/>
                    <a:pt x="4148971" y="1088053"/>
                    <a:pt x="4145929" y="1088345"/>
                  </a:cubicBezTo>
                  <a:cubicBezTo>
                    <a:pt x="4134579" y="1092873"/>
                    <a:pt x="4139884" y="1098255"/>
                    <a:pt x="4144869" y="1104161"/>
                  </a:cubicBezTo>
                  <a:cubicBezTo>
                    <a:pt x="4155072" y="1113248"/>
                    <a:pt x="4160351" y="1122193"/>
                    <a:pt x="4151555" y="1135438"/>
                  </a:cubicBezTo>
                  <a:cubicBezTo>
                    <a:pt x="4147534" y="1140857"/>
                    <a:pt x="4147683" y="1148821"/>
                    <a:pt x="4145749" y="1155514"/>
                  </a:cubicBezTo>
                  <a:cubicBezTo>
                    <a:pt x="4142425" y="1165654"/>
                    <a:pt x="4136406" y="1172002"/>
                    <a:pt x="4125285" y="1173805"/>
                  </a:cubicBezTo>
                  <a:cubicBezTo>
                    <a:pt x="4104086" y="1178051"/>
                    <a:pt x="4097520" y="1187644"/>
                    <a:pt x="4100084" y="1209249"/>
                  </a:cubicBezTo>
                  <a:cubicBezTo>
                    <a:pt x="4100465" y="1214492"/>
                    <a:pt x="4101686" y="1219531"/>
                    <a:pt x="4102066" y="1224772"/>
                  </a:cubicBezTo>
                  <a:cubicBezTo>
                    <a:pt x="4103234" y="1236937"/>
                    <a:pt x="4097939" y="1244443"/>
                    <a:pt x="4085863" y="1247812"/>
                  </a:cubicBezTo>
                  <a:cubicBezTo>
                    <a:pt x="4074945" y="1250456"/>
                    <a:pt x="4061738" y="1250987"/>
                    <a:pt x="4062766" y="1268076"/>
                  </a:cubicBezTo>
                  <a:cubicBezTo>
                    <a:pt x="4063703" y="1282962"/>
                    <a:pt x="4064641" y="1297849"/>
                    <a:pt x="4083268" y="1301340"/>
                  </a:cubicBezTo>
                  <a:cubicBezTo>
                    <a:pt x="4085152" y="1301773"/>
                    <a:pt x="4088078" y="1302842"/>
                    <a:pt x="4087529" y="1306087"/>
                  </a:cubicBezTo>
                  <a:cubicBezTo>
                    <a:pt x="4084144" y="1310464"/>
                    <a:pt x="4079449" y="1307599"/>
                    <a:pt x="4075365" y="1307255"/>
                  </a:cubicBezTo>
                  <a:cubicBezTo>
                    <a:pt x="4057845" y="1310164"/>
                    <a:pt x="4041851" y="1304703"/>
                    <a:pt x="4025745" y="1300602"/>
                  </a:cubicBezTo>
                  <a:cubicBezTo>
                    <a:pt x="4016736" y="1300117"/>
                    <a:pt x="4012599" y="1306898"/>
                    <a:pt x="4008462" y="1313679"/>
                  </a:cubicBezTo>
                  <a:cubicBezTo>
                    <a:pt x="4004644" y="1319937"/>
                    <a:pt x="4001030" y="1327036"/>
                    <a:pt x="3997211" y="1333296"/>
                  </a:cubicBezTo>
                  <a:cubicBezTo>
                    <a:pt x="3983731" y="1356565"/>
                    <a:pt x="3982892" y="1356768"/>
                    <a:pt x="3959710" y="1345489"/>
                  </a:cubicBezTo>
                  <a:cubicBezTo>
                    <a:pt x="3954629" y="1366724"/>
                    <a:pt x="3954629" y="1366724"/>
                    <a:pt x="3934694" y="1355993"/>
                  </a:cubicBezTo>
                  <a:cubicBezTo>
                    <a:pt x="3931042" y="1353766"/>
                    <a:pt x="3927072" y="1352060"/>
                    <a:pt x="3923280" y="1354757"/>
                  </a:cubicBezTo>
                  <a:cubicBezTo>
                    <a:pt x="3919488" y="1357454"/>
                    <a:pt x="3922185" y="1361246"/>
                    <a:pt x="3922998" y="1364605"/>
                  </a:cubicBezTo>
                  <a:cubicBezTo>
                    <a:pt x="3924944" y="1370803"/>
                    <a:pt x="3926889" y="1376999"/>
                    <a:pt x="3927995" y="1383399"/>
                  </a:cubicBezTo>
                  <a:cubicBezTo>
                    <a:pt x="3930525" y="1395678"/>
                    <a:pt x="3936872" y="1401698"/>
                    <a:pt x="3949877" y="1400327"/>
                  </a:cubicBezTo>
                  <a:cubicBezTo>
                    <a:pt x="3958999" y="1399451"/>
                    <a:pt x="3965894" y="1402227"/>
                    <a:pt x="3968971" y="1411260"/>
                  </a:cubicBezTo>
                  <a:cubicBezTo>
                    <a:pt x="3969123" y="1419225"/>
                    <a:pt x="3962926" y="1421171"/>
                    <a:pt x="3957365" y="1422073"/>
                  </a:cubicBezTo>
                  <a:cubicBezTo>
                    <a:pt x="3922845" y="1428211"/>
                    <a:pt x="3902964" y="1452585"/>
                    <a:pt x="3884013" y="1478958"/>
                  </a:cubicBezTo>
                  <a:cubicBezTo>
                    <a:pt x="3874400" y="1492955"/>
                    <a:pt x="3868462" y="1496310"/>
                    <a:pt x="3859916" y="1489420"/>
                  </a:cubicBezTo>
                  <a:lnTo>
                    <a:pt x="3852809" y="1481838"/>
                  </a:lnTo>
                  <a:lnTo>
                    <a:pt x="3841864" y="1492090"/>
                  </a:lnTo>
                  <a:lnTo>
                    <a:pt x="3840531" y="1496284"/>
                  </a:lnTo>
                  <a:lnTo>
                    <a:pt x="3850294" y="1497109"/>
                  </a:lnTo>
                  <a:cubicBezTo>
                    <a:pt x="3875524" y="1500333"/>
                    <a:pt x="3883385" y="1514432"/>
                    <a:pt x="3872107" y="1537613"/>
                  </a:cubicBezTo>
                  <a:cubicBezTo>
                    <a:pt x="3867422" y="1547638"/>
                    <a:pt x="3860129" y="1556073"/>
                    <a:pt x="3857531" y="1567370"/>
                  </a:cubicBezTo>
                  <a:cubicBezTo>
                    <a:pt x="3852883" y="1586722"/>
                    <a:pt x="3857029" y="1592830"/>
                    <a:pt x="3876637" y="1591194"/>
                  </a:cubicBezTo>
                  <a:cubicBezTo>
                    <a:pt x="3882401" y="1591131"/>
                    <a:pt x="3888279" y="1589708"/>
                    <a:pt x="3893840" y="1588805"/>
                  </a:cubicBezTo>
                  <a:cubicBezTo>
                    <a:pt x="3898879" y="1587585"/>
                    <a:pt x="3903918" y="1586365"/>
                    <a:pt x="3910000" y="1585781"/>
                  </a:cubicBezTo>
                  <a:cubicBezTo>
                    <a:pt x="3887371" y="1613488"/>
                    <a:pt x="3869009" y="1616601"/>
                    <a:pt x="3841479" y="1598374"/>
                  </a:cubicBezTo>
                  <a:cubicBezTo>
                    <a:pt x="3828236" y="1589580"/>
                    <a:pt x="3822040" y="1591525"/>
                    <a:pt x="3820166" y="1603982"/>
                  </a:cubicBezTo>
                  <a:cubicBezTo>
                    <a:pt x="3819879" y="1607385"/>
                    <a:pt x="3820969" y="1612344"/>
                    <a:pt x="3821044" y="1616327"/>
                  </a:cubicBezTo>
                  <a:lnTo>
                    <a:pt x="3820601" y="1618633"/>
                  </a:lnTo>
                  <a:lnTo>
                    <a:pt x="3856796" y="1624365"/>
                  </a:lnTo>
                  <a:cubicBezTo>
                    <a:pt x="3864640" y="1625607"/>
                    <a:pt x="3873280" y="1625738"/>
                    <a:pt x="3878963" y="1632824"/>
                  </a:cubicBezTo>
                  <a:cubicBezTo>
                    <a:pt x="3879662" y="1632318"/>
                    <a:pt x="3880361" y="1631810"/>
                    <a:pt x="3881060" y="1631301"/>
                  </a:cubicBezTo>
                  <a:cubicBezTo>
                    <a:pt x="3903233" y="1628009"/>
                    <a:pt x="3924385" y="1635070"/>
                    <a:pt x="3946493" y="1636096"/>
                  </a:cubicBezTo>
                  <a:cubicBezTo>
                    <a:pt x="3987691" y="1637671"/>
                    <a:pt x="4029301" y="1640551"/>
                    <a:pt x="4070600" y="1629769"/>
                  </a:cubicBezTo>
                  <a:cubicBezTo>
                    <a:pt x="4082831" y="1626757"/>
                    <a:pt x="4095982" y="1625747"/>
                    <a:pt x="4108464" y="1628961"/>
                  </a:cubicBezTo>
                  <a:cubicBezTo>
                    <a:pt x="4128696" y="1634021"/>
                    <a:pt x="4146574" y="1646132"/>
                    <a:pt x="4169224" y="1639821"/>
                  </a:cubicBezTo>
                  <a:cubicBezTo>
                    <a:pt x="4178947" y="1637030"/>
                    <a:pt x="4190030" y="1641260"/>
                    <a:pt x="4200098" y="1644093"/>
                  </a:cubicBezTo>
                  <a:cubicBezTo>
                    <a:pt x="4206038" y="1645651"/>
                    <a:pt x="4211182" y="1648322"/>
                    <a:pt x="4211147" y="1656359"/>
                  </a:cubicBezTo>
                  <a:cubicBezTo>
                    <a:pt x="4214361" y="1643876"/>
                    <a:pt x="4222463" y="1639592"/>
                    <a:pt x="4233231" y="1641916"/>
                  </a:cubicBezTo>
                  <a:cubicBezTo>
                    <a:pt x="4255971" y="1646755"/>
                    <a:pt x="4279859" y="1644351"/>
                    <a:pt x="4300563" y="1658147"/>
                  </a:cubicBezTo>
                  <a:cubicBezTo>
                    <a:pt x="4305612" y="1661421"/>
                    <a:pt x="4313140" y="1660757"/>
                    <a:pt x="4319080" y="1662317"/>
                  </a:cubicBezTo>
                  <a:cubicBezTo>
                    <a:pt x="4337405" y="1667694"/>
                    <a:pt x="4355923" y="1671864"/>
                    <a:pt x="4374375" y="1680353"/>
                  </a:cubicBezTo>
                  <a:cubicBezTo>
                    <a:pt x="4392127" y="1689350"/>
                    <a:pt x="4410924" y="1703463"/>
                    <a:pt x="4434018" y="1702171"/>
                  </a:cubicBezTo>
                  <a:cubicBezTo>
                    <a:pt x="4445166" y="1702081"/>
                    <a:pt x="4457840" y="1704088"/>
                    <a:pt x="4465268" y="1715781"/>
                  </a:cubicBezTo>
                  <a:lnTo>
                    <a:pt x="4467174" y="1715464"/>
                  </a:lnTo>
                  <a:lnTo>
                    <a:pt x="4467174" y="1715466"/>
                  </a:lnTo>
                  <a:cubicBezTo>
                    <a:pt x="4468222" y="1714702"/>
                    <a:pt x="4468175" y="1715005"/>
                    <a:pt x="4467651" y="1715385"/>
                  </a:cubicBezTo>
                  <a:lnTo>
                    <a:pt x="4467174" y="1715464"/>
                  </a:lnTo>
                  <a:lnTo>
                    <a:pt x="4466063" y="1714670"/>
                  </a:lnTo>
                  <a:cubicBezTo>
                    <a:pt x="4458791" y="1709807"/>
                    <a:pt x="4459459" y="1705582"/>
                    <a:pt x="4467370" y="1702505"/>
                  </a:cubicBezTo>
                  <a:cubicBezTo>
                    <a:pt x="4470071" y="1701077"/>
                    <a:pt x="4473088" y="1701554"/>
                    <a:pt x="4476105" y="1702032"/>
                  </a:cubicBezTo>
                  <a:cubicBezTo>
                    <a:pt x="4507614" y="1710115"/>
                    <a:pt x="4540876" y="1699299"/>
                    <a:pt x="4572317" y="1711701"/>
                  </a:cubicBezTo>
                  <a:cubicBezTo>
                    <a:pt x="4576953" y="1713673"/>
                    <a:pt x="4583370" y="1712214"/>
                    <a:pt x="4589311" y="1713775"/>
                  </a:cubicBezTo>
                  <a:cubicBezTo>
                    <a:pt x="4590518" y="1713966"/>
                    <a:pt x="4592231" y="1714856"/>
                    <a:pt x="4593344" y="1715649"/>
                  </a:cubicBezTo>
                  <a:cubicBezTo>
                    <a:pt x="4596582" y="1718638"/>
                    <a:pt x="4596420" y="1723561"/>
                    <a:pt x="4601154" y="1724930"/>
                  </a:cubicBezTo>
                  <a:cubicBezTo>
                    <a:pt x="4602169" y="1726327"/>
                    <a:pt x="4602581" y="1727630"/>
                    <a:pt x="4602994" y="1728933"/>
                  </a:cubicBezTo>
                  <a:cubicBezTo>
                    <a:pt x="4603627" y="1732745"/>
                    <a:pt x="4603657" y="1736461"/>
                    <a:pt x="4603083" y="1740082"/>
                  </a:cubicBezTo>
                  <a:cubicBezTo>
                    <a:pt x="4603305" y="1742591"/>
                    <a:pt x="4602923" y="1745006"/>
                    <a:pt x="4603239" y="1746912"/>
                  </a:cubicBezTo>
                  <a:cubicBezTo>
                    <a:pt x="4611844" y="1755078"/>
                    <a:pt x="4620675" y="1754003"/>
                    <a:pt x="4630175" y="1748703"/>
                  </a:cubicBezTo>
                  <a:cubicBezTo>
                    <a:pt x="4639388" y="1745213"/>
                    <a:pt x="4645740" y="1748074"/>
                    <a:pt x="4649928" y="1756780"/>
                  </a:cubicBezTo>
                  <a:cubicBezTo>
                    <a:pt x="4653196" y="1763484"/>
                    <a:pt x="4650431" y="1769232"/>
                    <a:pt x="4642711" y="1771103"/>
                  </a:cubicBezTo>
                  <a:cubicBezTo>
                    <a:pt x="4616892" y="1758353"/>
                    <a:pt x="4587764" y="1758689"/>
                    <a:pt x="4560387" y="1751878"/>
                  </a:cubicBezTo>
                  <a:cubicBezTo>
                    <a:pt x="4549111" y="1748855"/>
                    <a:pt x="4532124" y="1735030"/>
                    <a:pt x="4517474" y="1749413"/>
                  </a:cubicBezTo>
                  <a:cubicBezTo>
                    <a:pt x="4515980" y="1751032"/>
                    <a:pt x="4511056" y="1750871"/>
                    <a:pt x="4509437" y="1749377"/>
                  </a:cubicBezTo>
                  <a:cubicBezTo>
                    <a:pt x="4495275" y="1737237"/>
                    <a:pt x="4475707" y="1739705"/>
                    <a:pt x="4460463" y="1730486"/>
                  </a:cubicBezTo>
                  <a:cubicBezTo>
                    <a:pt x="4451986" y="1725431"/>
                    <a:pt x="4443919" y="1721680"/>
                    <a:pt x="4435148" y="1730189"/>
                  </a:cubicBezTo>
                  <a:cubicBezTo>
                    <a:pt x="4430762" y="1734443"/>
                    <a:pt x="4424728" y="1733487"/>
                    <a:pt x="4420092" y="1731516"/>
                  </a:cubicBezTo>
                  <a:cubicBezTo>
                    <a:pt x="4400338" y="1723438"/>
                    <a:pt x="4379216" y="1720093"/>
                    <a:pt x="4358507" y="1718051"/>
                  </a:cubicBezTo>
                  <a:cubicBezTo>
                    <a:pt x="4343927" y="1716359"/>
                    <a:pt x="4330142" y="1713559"/>
                    <a:pt x="4315401" y="1716792"/>
                  </a:cubicBezTo>
                  <a:cubicBezTo>
                    <a:pt x="4303267" y="1719200"/>
                    <a:pt x="4290880" y="1715382"/>
                    <a:pt x="4279957" y="1706229"/>
                  </a:cubicBezTo>
                  <a:cubicBezTo>
                    <a:pt x="4264779" y="1692691"/>
                    <a:pt x="4247656" y="1699257"/>
                    <a:pt x="4243898" y="1719077"/>
                  </a:cubicBezTo>
                  <a:cubicBezTo>
                    <a:pt x="4243516" y="1721491"/>
                    <a:pt x="4243039" y="1724509"/>
                    <a:pt x="4242561" y="1727526"/>
                  </a:cubicBezTo>
                  <a:cubicBezTo>
                    <a:pt x="4237591" y="1758907"/>
                    <a:pt x="4227487" y="1764111"/>
                    <a:pt x="4197062" y="1753107"/>
                  </a:cubicBezTo>
                  <a:cubicBezTo>
                    <a:pt x="4185374" y="1748781"/>
                    <a:pt x="4177117" y="1746236"/>
                    <a:pt x="4171232" y="1763863"/>
                  </a:cubicBezTo>
                  <a:cubicBezTo>
                    <a:pt x="4166620" y="1777361"/>
                    <a:pt x="4162737" y="1794067"/>
                    <a:pt x="4148247" y="1803527"/>
                  </a:cubicBezTo>
                  <a:cubicBezTo>
                    <a:pt x="4143450" y="1806478"/>
                    <a:pt x="4144304" y="1812800"/>
                    <a:pt x="4142937" y="1817531"/>
                  </a:cubicBezTo>
                  <a:cubicBezTo>
                    <a:pt x="4139244" y="1833031"/>
                    <a:pt x="4129428" y="1836426"/>
                    <a:pt x="4116091" y="1826890"/>
                  </a:cubicBezTo>
                  <a:cubicBezTo>
                    <a:pt x="4112249" y="1823808"/>
                    <a:pt x="4109997" y="1818501"/>
                    <a:pt x="4104976" y="1818944"/>
                  </a:cubicBezTo>
                  <a:cubicBezTo>
                    <a:pt x="4100561" y="1819482"/>
                    <a:pt x="4090905" y="1817953"/>
                    <a:pt x="4097318" y="1828247"/>
                  </a:cubicBezTo>
                  <a:cubicBezTo>
                    <a:pt x="4105061" y="1841846"/>
                    <a:pt x="4097372" y="1847433"/>
                    <a:pt x="4085236" y="1849842"/>
                  </a:cubicBezTo>
                  <a:cubicBezTo>
                    <a:pt x="4078915" y="1850697"/>
                    <a:pt x="4074500" y="1851235"/>
                    <a:pt x="4074972" y="1859969"/>
                  </a:cubicBezTo>
                  <a:cubicBezTo>
                    <a:pt x="4075032" y="1867404"/>
                    <a:pt x="4075791" y="1874327"/>
                    <a:pt x="4084940" y="1875158"/>
                  </a:cubicBezTo>
                  <a:cubicBezTo>
                    <a:pt x="4101330" y="1877135"/>
                    <a:pt x="4102721" y="1887872"/>
                    <a:pt x="4100714" y="1900545"/>
                  </a:cubicBezTo>
                  <a:cubicBezTo>
                    <a:pt x="4099281" y="1909598"/>
                    <a:pt x="4098354" y="1919348"/>
                    <a:pt x="4096318" y="1928305"/>
                  </a:cubicBezTo>
                  <a:cubicBezTo>
                    <a:pt x="4093898" y="1939677"/>
                    <a:pt x="4089764" y="1950156"/>
                    <a:pt x="4108759" y="1951309"/>
                  </a:cubicBezTo>
                  <a:cubicBezTo>
                    <a:pt x="4116700" y="1951948"/>
                    <a:pt x="4120124" y="1965481"/>
                    <a:pt x="4131370" y="1964787"/>
                  </a:cubicBezTo>
                  <a:cubicBezTo>
                    <a:pt x="4138801" y="1964727"/>
                    <a:pt x="4146360" y="1967780"/>
                    <a:pt x="4154147" y="1961590"/>
                  </a:cubicBezTo>
                  <a:cubicBezTo>
                    <a:pt x="4161931" y="1955400"/>
                    <a:pt x="4170697" y="1958644"/>
                    <a:pt x="4170691" y="1970397"/>
                  </a:cubicBezTo>
                  <a:cubicBezTo>
                    <a:pt x="4170877" y="1980943"/>
                    <a:pt x="4173889" y="1993173"/>
                    <a:pt x="4162195" y="2000601"/>
                  </a:cubicBezTo>
                  <a:cubicBezTo>
                    <a:pt x="4158797" y="2002537"/>
                    <a:pt x="4158826" y="2006253"/>
                    <a:pt x="4160762" y="2009654"/>
                  </a:cubicBezTo>
                  <a:cubicBezTo>
                    <a:pt x="4162191" y="2012353"/>
                    <a:pt x="4163619" y="2015054"/>
                    <a:pt x="4164444" y="2017660"/>
                  </a:cubicBezTo>
                  <a:cubicBezTo>
                    <a:pt x="4168029" y="2026269"/>
                    <a:pt x="4156940" y="2033793"/>
                    <a:pt x="4161732" y="2042594"/>
                  </a:cubicBezTo>
                  <a:cubicBezTo>
                    <a:pt x="4166429" y="2051998"/>
                    <a:pt x="4177267" y="2038249"/>
                    <a:pt x="4183266" y="2047242"/>
                  </a:cubicBezTo>
                  <a:cubicBezTo>
                    <a:pt x="4184790" y="2049338"/>
                    <a:pt x="4188219" y="2051119"/>
                    <a:pt x="4188027" y="2052326"/>
                  </a:cubicBezTo>
                  <a:cubicBezTo>
                    <a:pt x="4186081" y="2072432"/>
                    <a:pt x="4203260" y="2085051"/>
                    <a:pt x="4207826" y="2103095"/>
                  </a:cubicBezTo>
                  <a:cubicBezTo>
                    <a:pt x="4208650" y="2105700"/>
                    <a:pt x="4210491" y="2109703"/>
                    <a:pt x="4208997" y="2111322"/>
                  </a:cubicBezTo>
                  <a:cubicBezTo>
                    <a:pt x="4199145" y="2122753"/>
                    <a:pt x="4203776" y="2136478"/>
                    <a:pt x="4203675" y="2148834"/>
                  </a:cubicBezTo>
                  <a:cubicBezTo>
                    <a:pt x="4203635" y="2168623"/>
                    <a:pt x="4188572" y="2181704"/>
                    <a:pt x="4180972" y="2198440"/>
                  </a:cubicBezTo>
                  <a:cubicBezTo>
                    <a:pt x="4177411" y="2205300"/>
                    <a:pt x="4172136" y="2211268"/>
                    <a:pt x="4169590" y="2219527"/>
                  </a:cubicBezTo>
                  <a:cubicBezTo>
                    <a:pt x="4168126" y="2224863"/>
                    <a:pt x="4163867" y="2232229"/>
                    <a:pt x="4158340" y="2231974"/>
                  </a:cubicBezTo>
                  <a:cubicBezTo>
                    <a:pt x="4139249" y="2231424"/>
                    <a:pt x="4126124" y="2247903"/>
                    <a:pt x="4107542" y="2248054"/>
                  </a:cubicBezTo>
                  <a:cubicBezTo>
                    <a:pt x="4103221" y="2247988"/>
                    <a:pt x="4097215" y="2250749"/>
                    <a:pt x="4097438" y="2253258"/>
                  </a:cubicBezTo>
                  <a:cubicBezTo>
                    <a:pt x="4100067" y="2267903"/>
                    <a:pt x="4085548" y="2273646"/>
                    <a:pt x="4081921" y="2284825"/>
                  </a:cubicBezTo>
                  <a:cubicBezTo>
                    <a:pt x="4080648" y="2288954"/>
                    <a:pt x="4077088" y="2295814"/>
                    <a:pt x="4073975" y="2295940"/>
                  </a:cubicBezTo>
                  <a:cubicBezTo>
                    <a:pt x="4057712" y="2297075"/>
                    <a:pt x="4060657" y="2313626"/>
                    <a:pt x="4052681" y="2321023"/>
                  </a:cubicBezTo>
                  <a:cubicBezTo>
                    <a:pt x="4048295" y="2325278"/>
                    <a:pt x="4050358" y="2331790"/>
                    <a:pt x="4057216" y="2335352"/>
                  </a:cubicBezTo>
                  <a:lnTo>
                    <a:pt x="4073448" y="2336856"/>
                  </a:lnTo>
                  <a:lnTo>
                    <a:pt x="4053350" y="2363122"/>
                  </a:lnTo>
                  <a:lnTo>
                    <a:pt x="4026071" y="2415619"/>
                  </a:lnTo>
                  <a:lnTo>
                    <a:pt x="4026496" y="2412144"/>
                  </a:lnTo>
                  <a:cubicBezTo>
                    <a:pt x="4027930" y="2403092"/>
                    <a:pt x="4030982" y="2395533"/>
                    <a:pt x="4036449" y="2388357"/>
                  </a:cubicBezTo>
                  <a:cubicBezTo>
                    <a:pt x="4045191" y="2376132"/>
                    <a:pt x="4030425" y="2363895"/>
                    <a:pt x="4033640" y="2351413"/>
                  </a:cubicBezTo>
                  <a:cubicBezTo>
                    <a:pt x="4025000" y="2351282"/>
                    <a:pt x="4016551" y="2349945"/>
                    <a:pt x="4007815" y="2350417"/>
                  </a:cubicBezTo>
                  <a:cubicBezTo>
                    <a:pt x="4004004" y="2351050"/>
                    <a:pt x="4003843" y="2355973"/>
                    <a:pt x="4002760" y="2358895"/>
                  </a:cubicBezTo>
                  <a:cubicBezTo>
                    <a:pt x="3998627" y="2369376"/>
                    <a:pt x="3995000" y="2380555"/>
                    <a:pt x="3990263" y="2390941"/>
                  </a:cubicBezTo>
                  <a:cubicBezTo>
                    <a:pt x="3986223" y="2400817"/>
                    <a:pt x="3976598" y="2403004"/>
                    <a:pt x="3968627" y="2398648"/>
                  </a:cubicBezTo>
                  <a:cubicBezTo>
                    <a:pt x="3951574" y="2389144"/>
                    <a:pt x="3939313" y="2388438"/>
                    <a:pt x="3931553" y="2410099"/>
                  </a:cubicBezTo>
                  <a:cubicBezTo>
                    <a:pt x="3928596" y="2417054"/>
                    <a:pt x="3920368" y="2418225"/>
                    <a:pt x="3913538" y="2418381"/>
                  </a:cubicBezTo>
                  <a:cubicBezTo>
                    <a:pt x="3906709" y="2418537"/>
                    <a:pt x="3903721" y="2421775"/>
                    <a:pt x="3904576" y="2428097"/>
                  </a:cubicBezTo>
                  <a:cubicBezTo>
                    <a:pt x="3905939" y="2435118"/>
                    <a:pt x="3910133" y="2432070"/>
                    <a:pt x="3915152" y="2431628"/>
                  </a:cubicBezTo>
                  <a:cubicBezTo>
                    <a:pt x="3944949" y="2427067"/>
                    <a:pt x="3963013" y="2449724"/>
                    <a:pt x="3952295" y="2478339"/>
                  </a:cubicBezTo>
                  <a:cubicBezTo>
                    <a:pt x="3947778" y="2491233"/>
                    <a:pt x="3944563" y="2503715"/>
                    <a:pt x="3926585" y="2503961"/>
                  </a:cubicBezTo>
                  <a:cubicBezTo>
                    <a:pt x="3912323" y="2504177"/>
                    <a:pt x="3915048" y="2518218"/>
                    <a:pt x="3914218" y="2527366"/>
                  </a:cubicBezTo>
                  <a:cubicBezTo>
                    <a:pt x="3912784" y="2536418"/>
                    <a:pt x="3918150" y="2541598"/>
                    <a:pt x="3927394" y="2541825"/>
                  </a:cubicBezTo>
                  <a:cubicBezTo>
                    <a:pt x="3942863" y="2541800"/>
                    <a:pt x="3950799" y="2554193"/>
                    <a:pt x="3961310" y="2562043"/>
                  </a:cubicBezTo>
                  <a:cubicBezTo>
                    <a:pt x="3965754" y="2565221"/>
                    <a:pt x="3966706" y="2570940"/>
                    <a:pt x="3965845" y="2576371"/>
                  </a:cubicBezTo>
                  <a:cubicBezTo>
                    <a:pt x="3958773" y="2621029"/>
                    <a:pt x="3951796" y="2665083"/>
                    <a:pt x="3944723" y="2709741"/>
                  </a:cubicBezTo>
                  <a:cubicBezTo>
                    <a:pt x="3942237" y="2725432"/>
                    <a:pt x="3935020" y="2739754"/>
                    <a:pt x="3933742" y="2755636"/>
                  </a:cubicBezTo>
                  <a:cubicBezTo>
                    <a:pt x="3933103" y="2763577"/>
                    <a:pt x="3934054" y="2769295"/>
                    <a:pt x="3942916" y="2771935"/>
                  </a:cubicBezTo>
                  <a:cubicBezTo>
                    <a:pt x="3958828" y="2776929"/>
                    <a:pt x="3960631" y="2788970"/>
                    <a:pt x="3958242" y="2804057"/>
                  </a:cubicBezTo>
                  <a:cubicBezTo>
                    <a:pt x="3953654" y="2833025"/>
                    <a:pt x="3963496" y="2845098"/>
                    <a:pt x="3993102" y="2841746"/>
                  </a:cubicBezTo>
                  <a:cubicBezTo>
                    <a:pt x="4008159" y="2840418"/>
                    <a:pt x="4015300" y="2853922"/>
                    <a:pt x="4028260" y="2854118"/>
                  </a:cubicBezTo>
                  <a:cubicBezTo>
                    <a:pt x="4028864" y="2854214"/>
                    <a:pt x="4030704" y="2858217"/>
                    <a:pt x="4030417" y="2860027"/>
                  </a:cubicBezTo>
                  <a:cubicBezTo>
                    <a:pt x="4030508" y="2871177"/>
                    <a:pt x="4030597" y="2882326"/>
                    <a:pt x="4028877" y="2893189"/>
                  </a:cubicBezTo>
                  <a:cubicBezTo>
                    <a:pt x="4025502" y="2910595"/>
                    <a:pt x="4016188" y="2926441"/>
                    <a:pt x="4020657" y="2945090"/>
                  </a:cubicBezTo>
                  <a:cubicBezTo>
                    <a:pt x="4022116" y="2951507"/>
                    <a:pt x="4016936" y="2956871"/>
                    <a:pt x="4008391" y="2956137"/>
                  </a:cubicBezTo>
                  <a:cubicBezTo>
                    <a:pt x="4003880" y="2957278"/>
                    <a:pt x="4005912" y="2960075"/>
                    <a:pt x="4007340" y="2962776"/>
                  </a:cubicBezTo>
                  <a:cubicBezTo>
                    <a:pt x="3985800" y="2969881"/>
                    <a:pt x="3985252" y="2988971"/>
                    <a:pt x="3981780" y="3006980"/>
                  </a:cubicBezTo>
                  <a:cubicBezTo>
                    <a:pt x="3979744" y="3015937"/>
                    <a:pt x="3972054" y="3021525"/>
                    <a:pt x="3962714" y="3021901"/>
                  </a:cubicBezTo>
                  <a:cubicBezTo>
                    <a:pt x="3952168" y="3022087"/>
                    <a:pt x="3940512" y="3021477"/>
                    <a:pt x="3936483" y="3007848"/>
                  </a:cubicBezTo>
                  <a:cubicBezTo>
                    <a:pt x="3935946" y="3003433"/>
                    <a:pt x="3934452" y="3005052"/>
                    <a:pt x="3932864" y="3007275"/>
                  </a:cubicBezTo>
                  <a:cubicBezTo>
                    <a:pt x="3899887" y="3016282"/>
                    <a:pt x="3866439" y="3016551"/>
                    <a:pt x="3836556" y="2998209"/>
                  </a:cubicBezTo>
                  <a:cubicBezTo>
                    <a:pt x="3828681" y="2993250"/>
                    <a:pt x="3830084" y="2980482"/>
                    <a:pt x="3826595" y="2971269"/>
                  </a:cubicBezTo>
                  <a:cubicBezTo>
                    <a:pt x="3825357" y="2967361"/>
                    <a:pt x="3827109" y="2960213"/>
                    <a:pt x="3819102" y="2963895"/>
                  </a:cubicBezTo>
                  <a:cubicBezTo>
                    <a:pt x="3812399" y="2967163"/>
                    <a:pt x="3806076" y="2968018"/>
                    <a:pt x="3803698" y="2959600"/>
                  </a:cubicBezTo>
                  <a:cubicBezTo>
                    <a:pt x="3801510" y="2949974"/>
                    <a:pt x="3807706" y="2946006"/>
                    <a:pt x="3816538" y="2944930"/>
                  </a:cubicBezTo>
                  <a:cubicBezTo>
                    <a:pt x="3810348" y="2937145"/>
                    <a:pt x="3803966" y="2930567"/>
                    <a:pt x="3806099" y="2921007"/>
                  </a:cubicBezTo>
                  <a:cubicBezTo>
                    <a:pt x="3807276" y="2917482"/>
                    <a:pt x="3809660" y="2914147"/>
                    <a:pt x="3804324" y="2912684"/>
                  </a:cubicBezTo>
                  <a:cubicBezTo>
                    <a:pt x="3800195" y="2911412"/>
                    <a:pt x="3797399" y="2913443"/>
                    <a:pt x="3795618" y="2916873"/>
                  </a:cubicBezTo>
                  <a:cubicBezTo>
                    <a:pt x="3793138" y="2920810"/>
                    <a:pt x="3790880" y="2927257"/>
                    <a:pt x="3786147" y="2925888"/>
                  </a:cubicBezTo>
                  <a:cubicBezTo>
                    <a:pt x="3780613" y="2924703"/>
                    <a:pt x="3776684" y="2924854"/>
                    <a:pt x="3773865" y="2925935"/>
                  </a:cubicBezTo>
                  <a:lnTo>
                    <a:pt x="3773518" y="2926280"/>
                  </a:lnTo>
                  <a:lnTo>
                    <a:pt x="3784755" y="2933616"/>
                  </a:lnTo>
                  <a:cubicBezTo>
                    <a:pt x="3786489" y="2940527"/>
                    <a:pt x="3782270" y="2941802"/>
                    <a:pt x="3777010" y="2940205"/>
                  </a:cubicBezTo>
                  <a:lnTo>
                    <a:pt x="3767057" y="2938294"/>
                  </a:lnTo>
                  <a:lnTo>
                    <a:pt x="3765045" y="2949766"/>
                  </a:lnTo>
                  <a:cubicBezTo>
                    <a:pt x="3762435" y="2962344"/>
                    <a:pt x="3762841" y="2975400"/>
                    <a:pt x="3751466" y="2984732"/>
                  </a:cubicBezTo>
                  <a:cubicBezTo>
                    <a:pt x="3746476" y="2988891"/>
                    <a:pt x="3748824" y="2993595"/>
                    <a:pt x="3751078" y="2998900"/>
                  </a:cubicBezTo>
                  <a:cubicBezTo>
                    <a:pt x="3753742" y="3005509"/>
                    <a:pt x="3757555" y="3004875"/>
                    <a:pt x="3763368" y="3003321"/>
                  </a:cubicBezTo>
                  <a:cubicBezTo>
                    <a:pt x="3772390" y="3001038"/>
                    <a:pt x="3778044" y="3004407"/>
                    <a:pt x="3779627" y="3013937"/>
                  </a:cubicBezTo>
                  <a:cubicBezTo>
                    <a:pt x="3782669" y="3029885"/>
                    <a:pt x="3787015" y="3045420"/>
                    <a:pt x="3782528" y="3062031"/>
                  </a:cubicBezTo>
                  <a:cubicBezTo>
                    <a:pt x="3781843" y="3064397"/>
                    <a:pt x="3781588" y="3066986"/>
                    <a:pt x="3780892" y="3069427"/>
                  </a:cubicBezTo>
                  <a:lnTo>
                    <a:pt x="3778293" y="3073382"/>
                  </a:lnTo>
                  <a:lnTo>
                    <a:pt x="3789082" y="3087723"/>
                  </a:lnTo>
                  <a:lnTo>
                    <a:pt x="3795809" y="3086560"/>
                  </a:lnTo>
                  <a:cubicBezTo>
                    <a:pt x="3799908" y="3084115"/>
                    <a:pt x="3803420" y="3080496"/>
                    <a:pt x="3806757" y="3077003"/>
                  </a:cubicBezTo>
                  <a:cubicBezTo>
                    <a:pt x="3816513" y="3066176"/>
                    <a:pt x="3825822" y="3062083"/>
                    <a:pt x="3840145" y="3069300"/>
                  </a:cubicBezTo>
                  <a:cubicBezTo>
                    <a:pt x="3851037" y="3074737"/>
                    <a:pt x="3862790" y="3074742"/>
                    <a:pt x="3868293" y="3059530"/>
                  </a:cubicBezTo>
                  <a:cubicBezTo>
                    <a:pt x="3871537" y="3050764"/>
                    <a:pt x="3878814" y="3043874"/>
                    <a:pt x="3888279" y="3046611"/>
                  </a:cubicBezTo>
                  <a:cubicBezTo>
                    <a:pt x="3897743" y="3049347"/>
                    <a:pt x="3903139" y="3058244"/>
                    <a:pt x="3901101" y="3067200"/>
                  </a:cubicBezTo>
                  <a:cubicBezTo>
                    <a:pt x="3898903" y="3081080"/>
                    <a:pt x="3916752" y="3089475"/>
                    <a:pt x="3910137" y="3103892"/>
                  </a:cubicBezTo>
                  <a:cubicBezTo>
                    <a:pt x="3910137" y="3103892"/>
                    <a:pt x="3911757" y="3105386"/>
                    <a:pt x="3912964" y="3105577"/>
                  </a:cubicBezTo>
                  <a:cubicBezTo>
                    <a:pt x="3922524" y="3107710"/>
                    <a:pt x="3933609" y="3111940"/>
                    <a:pt x="3932587" y="3122294"/>
                  </a:cubicBezTo>
                  <a:cubicBezTo>
                    <a:pt x="3930992" y="3136271"/>
                    <a:pt x="3934829" y="3151107"/>
                    <a:pt x="3925389" y="3163840"/>
                  </a:cubicBezTo>
                  <a:cubicBezTo>
                    <a:pt x="3923195" y="3165967"/>
                    <a:pt x="3921194" y="3166887"/>
                    <a:pt x="3918081" y="3167012"/>
                  </a:cubicBezTo>
                  <a:cubicBezTo>
                    <a:pt x="3913540" y="3164437"/>
                    <a:pt x="3909793" y="3160752"/>
                    <a:pt x="3905062" y="3159383"/>
                  </a:cubicBezTo>
                  <a:cubicBezTo>
                    <a:pt x="3903252" y="3159096"/>
                    <a:pt x="3902235" y="3157698"/>
                    <a:pt x="3901124" y="3156903"/>
                  </a:cubicBezTo>
                  <a:cubicBezTo>
                    <a:pt x="3889311" y="3149465"/>
                    <a:pt x="3880295" y="3139996"/>
                    <a:pt x="3877568" y="3125953"/>
                  </a:cubicBezTo>
                  <a:cubicBezTo>
                    <a:pt x="3876206" y="3118933"/>
                    <a:pt x="3871061" y="3116262"/>
                    <a:pt x="3864614" y="3114005"/>
                  </a:cubicBezTo>
                  <a:cubicBezTo>
                    <a:pt x="3852926" y="3109679"/>
                    <a:pt x="3840255" y="3107671"/>
                    <a:pt x="3827867" y="3103854"/>
                  </a:cubicBezTo>
                  <a:cubicBezTo>
                    <a:pt x="3817291" y="3100323"/>
                    <a:pt x="3800884" y="3109440"/>
                    <a:pt x="3792335" y="3120584"/>
                  </a:cubicBezTo>
                  <a:lnTo>
                    <a:pt x="3788652" y="3128340"/>
                  </a:lnTo>
                  <a:lnTo>
                    <a:pt x="3794472" y="3139166"/>
                  </a:lnTo>
                  <a:lnTo>
                    <a:pt x="3785947" y="3136398"/>
                  </a:lnTo>
                  <a:lnTo>
                    <a:pt x="3783579" y="3147180"/>
                  </a:lnTo>
                  <a:cubicBezTo>
                    <a:pt x="3782779" y="3152235"/>
                    <a:pt x="3782896" y="3157357"/>
                    <a:pt x="3785751" y="3162758"/>
                  </a:cubicBezTo>
                  <a:cubicBezTo>
                    <a:pt x="3788705" y="3167556"/>
                    <a:pt x="3786541" y="3173400"/>
                    <a:pt x="3780632" y="3175556"/>
                  </a:cubicBezTo>
                  <a:cubicBezTo>
                    <a:pt x="3774723" y="3177715"/>
                    <a:pt x="3770469" y="3173328"/>
                    <a:pt x="3768818" y="3168119"/>
                  </a:cubicBezTo>
                  <a:lnTo>
                    <a:pt x="3764521" y="3149205"/>
                  </a:lnTo>
                  <a:lnTo>
                    <a:pt x="3758745" y="3149338"/>
                  </a:lnTo>
                  <a:lnTo>
                    <a:pt x="3750332" y="3153082"/>
                  </a:lnTo>
                  <a:lnTo>
                    <a:pt x="3754299" y="3159710"/>
                  </a:lnTo>
                  <a:cubicBezTo>
                    <a:pt x="3755583" y="3164785"/>
                    <a:pt x="3752857" y="3169301"/>
                    <a:pt x="3746580" y="3175731"/>
                  </a:cubicBezTo>
                  <a:cubicBezTo>
                    <a:pt x="3739368" y="3178301"/>
                    <a:pt x="3730220" y="3177471"/>
                    <a:pt x="3726880" y="3186840"/>
                  </a:cubicBezTo>
                  <a:cubicBezTo>
                    <a:pt x="3720936" y="3197033"/>
                    <a:pt x="3723822" y="3206152"/>
                    <a:pt x="3729726" y="3215747"/>
                  </a:cubicBezTo>
                  <a:cubicBezTo>
                    <a:pt x="3735122" y="3224644"/>
                    <a:pt x="3744330" y="3232907"/>
                    <a:pt x="3738701" y="3245006"/>
                  </a:cubicBezTo>
                  <a:cubicBezTo>
                    <a:pt x="3730791" y="3248084"/>
                    <a:pt x="3722976" y="3250558"/>
                    <a:pt x="3715985" y="3255637"/>
                  </a:cubicBezTo>
                  <a:cubicBezTo>
                    <a:pt x="3711791" y="3258685"/>
                    <a:pt x="3702422" y="3255344"/>
                    <a:pt x="3703909" y="3265478"/>
                  </a:cubicBezTo>
                  <a:cubicBezTo>
                    <a:pt x="3705655" y="3270085"/>
                    <a:pt x="3710292" y="3272057"/>
                    <a:pt x="3712831" y="3275552"/>
                  </a:cubicBezTo>
                  <a:cubicBezTo>
                    <a:pt x="3713339" y="3276252"/>
                    <a:pt x="3714546" y="3276443"/>
                    <a:pt x="3715754" y="3276634"/>
                  </a:cubicBezTo>
                  <a:cubicBezTo>
                    <a:pt x="3721214" y="3281210"/>
                    <a:pt x="3731031" y="3277816"/>
                    <a:pt x="3733918" y="3286934"/>
                  </a:cubicBezTo>
                  <a:cubicBezTo>
                    <a:pt x="3730357" y="3293793"/>
                    <a:pt x="3723909" y="3291535"/>
                    <a:pt x="3718383" y="3291278"/>
                  </a:cubicBezTo>
                  <a:cubicBezTo>
                    <a:pt x="3712856" y="3291022"/>
                    <a:pt x="3706725" y="3290670"/>
                    <a:pt x="3701104" y="3291017"/>
                  </a:cubicBezTo>
                  <a:cubicBezTo>
                    <a:pt x="3679312" y="3291895"/>
                    <a:pt x="3675846" y="3298151"/>
                    <a:pt x="3685748" y="3317659"/>
                  </a:cubicBezTo>
                  <a:cubicBezTo>
                    <a:pt x="3688700" y="3322457"/>
                    <a:pt x="3692256" y="3327351"/>
                    <a:pt x="3695906" y="3331641"/>
                  </a:cubicBezTo>
                  <a:cubicBezTo>
                    <a:pt x="3698823" y="3344475"/>
                    <a:pt x="3691928" y="3348950"/>
                    <a:pt x="3680365" y="3347738"/>
                  </a:cubicBezTo>
                  <a:cubicBezTo>
                    <a:pt x="3674236" y="3347385"/>
                    <a:pt x="3667598" y="3346335"/>
                    <a:pt x="3661658" y="3344775"/>
                  </a:cubicBezTo>
                  <a:cubicBezTo>
                    <a:pt x="3652097" y="3342642"/>
                    <a:pt x="3645775" y="3343497"/>
                    <a:pt x="3642658" y="3355375"/>
                  </a:cubicBezTo>
                  <a:cubicBezTo>
                    <a:pt x="3639348" y="3368462"/>
                    <a:pt x="3627624" y="3372173"/>
                    <a:pt x="3614856" y="3370769"/>
                  </a:cubicBezTo>
                  <a:cubicBezTo>
                    <a:pt x="3584999" y="3367896"/>
                    <a:pt x="3584999" y="3367896"/>
                    <a:pt x="3581110" y="3396356"/>
                  </a:cubicBezTo>
                  <a:cubicBezTo>
                    <a:pt x="3580155" y="3402391"/>
                    <a:pt x="3585868" y="3413194"/>
                    <a:pt x="3571575" y="3409691"/>
                  </a:cubicBezTo>
                  <a:cubicBezTo>
                    <a:pt x="3569544" y="3406896"/>
                    <a:pt x="3567511" y="3404100"/>
                    <a:pt x="3566083" y="3401399"/>
                  </a:cubicBezTo>
                  <a:cubicBezTo>
                    <a:pt x="3557575" y="3392628"/>
                    <a:pt x="3554617" y="3399584"/>
                    <a:pt x="3551057" y="3406442"/>
                  </a:cubicBezTo>
                  <a:lnTo>
                    <a:pt x="3545766" y="3415251"/>
                  </a:lnTo>
                  <a:lnTo>
                    <a:pt x="3552178" y="3422386"/>
                  </a:lnTo>
                  <a:cubicBezTo>
                    <a:pt x="3547711" y="3428692"/>
                    <a:pt x="3541633" y="3425572"/>
                    <a:pt x="3536193" y="3424560"/>
                  </a:cubicBezTo>
                  <a:lnTo>
                    <a:pt x="3529977" y="3423604"/>
                  </a:lnTo>
                  <a:lnTo>
                    <a:pt x="3524683" y="3424536"/>
                  </a:lnTo>
                  <a:cubicBezTo>
                    <a:pt x="3518140" y="3422882"/>
                    <a:pt x="3510833" y="3426054"/>
                    <a:pt x="3503908" y="3426814"/>
                  </a:cubicBezTo>
                  <a:lnTo>
                    <a:pt x="3498752" y="3426054"/>
                  </a:lnTo>
                  <a:lnTo>
                    <a:pt x="3497136" y="3433401"/>
                  </a:lnTo>
                  <a:cubicBezTo>
                    <a:pt x="3497398" y="3436813"/>
                    <a:pt x="3498468" y="3441049"/>
                    <a:pt x="3500251" y="3446219"/>
                  </a:cubicBezTo>
                  <a:cubicBezTo>
                    <a:pt x="3502517" y="3451376"/>
                    <a:pt x="3505369" y="3456710"/>
                    <a:pt x="3508398" y="3461460"/>
                  </a:cubicBezTo>
                  <a:cubicBezTo>
                    <a:pt x="3509527" y="3474573"/>
                    <a:pt x="3502083" y="3478061"/>
                    <a:pt x="3490797" y="3475276"/>
                  </a:cubicBezTo>
                  <a:cubicBezTo>
                    <a:pt x="3484771" y="3474086"/>
                    <a:pt x="3478342" y="3472135"/>
                    <a:pt x="3472671" y="3469777"/>
                  </a:cubicBezTo>
                  <a:cubicBezTo>
                    <a:pt x="3468082" y="3468065"/>
                    <a:pt x="3464193" y="3467203"/>
                    <a:pt x="3460862" y="3468188"/>
                  </a:cubicBezTo>
                  <a:lnTo>
                    <a:pt x="3453331" y="3476626"/>
                  </a:lnTo>
                  <a:lnTo>
                    <a:pt x="3454386" y="3477165"/>
                  </a:lnTo>
                  <a:cubicBezTo>
                    <a:pt x="3457170" y="3483552"/>
                    <a:pt x="3451456" y="3488147"/>
                    <a:pt x="3446789" y="3491117"/>
                  </a:cubicBezTo>
                  <a:cubicBezTo>
                    <a:pt x="3414205" y="3511049"/>
                    <a:pt x="3410859" y="3545887"/>
                    <a:pt x="3400060" y="3577309"/>
                  </a:cubicBezTo>
                  <a:cubicBezTo>
                    <a:pt x="3397504" y="3584854"/>
                    <a:pt x="3403143" y="3588942"/>
                    <a:pt x="3406973" y="3593703"/>
                  </a:cubicBezTo>
                  <a:cubicBezTo>
                    <a:pt x="3411857" y="3600752"/>
                    <a:pt x="3422942" y="3606735"/>
                    <a:pt x="3418956" y="3615430"/>
                  </a:cubicBezTo>
                  <a:cubicBezTo>
                    <a:pt x="3413926" y="3625748"/>
                    <a:pt x="3402924" y="3614994"/>
                    <a:pt x="3395203" y="3618067"/>
                  </a:cubicBezTo>
                  <a:cubicBezTo>
                    <a:pt x="3376230" y="3624700"/>
                    <a:pt x="3373860" y="3630526"/>
                    <a:pt x="3381062" y="3648256"/>
                  </a:cubicBezTo>
                  <a:cubicBezTo>
                    <a:pt x="3384901" y="3656931"/>
                    <a:pt x="3385500" y="3667427"/>
                    <a:pt x="3389340" y="3676099"/>
                  </a:cubicBezTo>
                  <a:cubicBezTo>
                    <a:pt x="3394544" y="3696220"/>
                    <a:pt x="3395930" y="3715493"/>
                    <a:pt x="3387297" y="3734980"/>
                  </a:cubicBezTo>
                  <a:cubicBezTo>
                    <a:pt x="3383124" y="3745392"/>
                    <a:pt x="3373219" y="3752575"/>
                    <a:pt x="3365114" y="3755173"/>
                  </a:cubicBezTo>
                  <a:cubicBezTo>
                    <a:pt x="3355675" y="3758059"/>
                    <a:pt x="3351772" y="3761981"/>
                    <a:pt x="3349515" y="3774773"/>
                  </a:cubicBezTo>
                  <a:cubicBezTo>
                    <a:pt x="3343069" y="3754084"/>
                    <a:pt x="3337356" y="3758679"/>
                    <a:pt x="3331755" y="3770238"/>
                  </a:cubicBezTo>
                  <a:cubicBezTo>
                    <a:pt x="3320939" y="3757766"/>
                    <a:pt x="3312703" y="3745573"/>
                    <a:pt x="3295139" y="3743233"/>
                  </a:cubicBezTo>
                  <a:cubicBezTo>
                    <a:pt x="3283971" y="3742020"/>
                    <a:pt x="3273363" y="3735654"/>
                    <a:pt x="3262091" y="3731390"/>
                  </a:cubicBezTo>
                  <a:cubicBezTo>
                    <a:pt x="3240026" y="3722475"/>
                    <a:pt x="3221241" y="3727390"/>
                    <a:pt x="3205351" y="3745657"/>
                  </a:cubicBezTo>
                  <a:cubicBezTo>
                    <a:pt x="3201925" y="3749197"/>
                    <a:pt x="3198023" y="3753119"/>
                    <a:pt x="3194120" y="3757041"/>
                  </a:cubicBezTo>
                  <a:cubicBezTo>
                    <a:pt x="3189266" y="3761730"/>
                    <a:pt x="3184897" y="3769948"/>
                    <a:pt x="3176971" y="3766914"/>
                  </a:cubicBezTo>
                  <a:cubicBezTo>
                    <a:pt x="3169424" y="3764358"/>
                    <a:pt x="3173410" y="3755664"/>
                    <a:pt x="3172726" y="3749940"/>
                  </a:cubicBezTo>
                  <a:cubicBezTo>
                    <a:pt x="3172241" y="3746411"/>
                    <a:pt x="3172707" y="3742114"/>
                    <a:pt x="3169365" y="3740884"/>
                  </a:cubicBezTo>
                  <a:cubicBezTo>
                    <a:pt x="3164779" y="3739082"/>
                    <a:pt x="3163361" y="3744143"/>
                    <a:pt x="3161839" y="3746151"/>
                  </a:cubicBezTo>
                  <a:cubicBezTo>
                    <a:pt x="3147203" y="3768900"/>
                    <a:pt x="3124578" y="3765140"/>
                    <a:pt x="3103961" y="3762903"/>
                  </a:cubicBezTo>
                  <a:cubicBezTo>
                    <a:pt x="3096516" y="3762421"/>
                    <a:pt x="3086178" y="3763825"/>
                    <a:pt x="3079445" y="3757920"/>
                  </a:cubicBezTo>
                  <a:lnTo>
                    <a:pt x="3076595" y="3753244"/>
                  </a:lnTo>
                  <a:lnTo>
                    <a:pt x="3073963" y="3755235"/>
                  </a:lnTo>
                  <a:cubicBezTo>
                    <a:pt x="3068724" y="3755834"/>
                    <a:pt x="3066071" y="3752970"/>
                    <a:pt x="3064222" y="3749147"/>
                  </a:cubicBezTo>
                  <a:lnTo>
                    <a:pt x="3062184" y="3744246"/>
                  </a:lnTo>
                  <a:lnTo>
                    <a:pt x="3049858" y="3739106"/>
                  </a:lnTo>
                  <a:lnTo>
                    <a:pt x="3044792" y="3733879"/>
                  </a:lnTo>
                  <a:lnTo>
                    <a:pt x="3044128" y="3738922"/>
                  </a:lnTo>
                  <a:cubicBezTo>
                    <a:pt x="3039449" y="3774418"/>
                    <a:pt x="3010243" y="3782693"/>
                    <a:pt x="2984298" y="3791655"/>
                  </a:cubicBezTo>
                  <a:cubicBezTo>
                    <a:pt x="2972054" y="3796491"/>
                    <a:pt x="2955545" y="3808245"/>
                    <a:pt x="2940903" y="3792129"/>
                  </a:cubicBezTo>
                  <a:cubicBezTo>
                    <a:pt x="2916216" y="3800353"/>
                    <a:pt x="2895053" y="3791632"/>
                    <a:pt x="2874058" y="3781642"/>
                  </a:cubicBezTo>
                  <a:lnTo>
                    <a:pt x="2865991" y="3778096"/>
                  </a:lnTo>
                  <a:lnTo>
                    <a:pt x="2857815" y="3786799"/>
                  </a:lnTo>
                  <a:lnTo>
                    <a:pt x="2856425" y="3795390"/>
                  </a:lnTo>
                  <a:lnTo>
                    <a:pt x="2860563" y="3807410"/>
                  </a:lnTo>
                  <a:cubicBezTo>
                    <a:pt x="2860718" y="3810137"/>
                    <a:pt x="2859820" y="3812404"/>
                    <a:pt x="2856998" y="3813863"/>
                  </a:cubicBezTo>
                  <a:lnTo>
                    <a:pt x="2854422" y="3814137"/>
                  </a:lnTo>
                  <a:lnTo>
                    <a:pt x="2854754" y="3831215"/>
                  </a:lnTo>
                  <a:cubicBezTo>
                    <a:pt x="2854012" y="3838609"/>
                    <a:pt x="2851297" y="3845462"/>
                    <a:pt x="2843360" y="3850708"/>
                  </a:cubicBezTo>
                  <a:cubicBezTo>
                    <a:pt x="2831452" y="3848538"/>
                    <a:pt x="2820112" y="3845704"/>
                    <a:pt x="2807827" y="3846654"/>
                  </a:cubicBezTo>
                  <a:cubicBezTo>
                    <a:pt x="2800456" y="3847223"/>
                    <a:pt x="2791571" y="3836168"/>
                    <a:pt x="2785810" y="3849588"/>
                  </a:cubicBezTo>
                  <a:cubicBezTo>
                    <a:pt x="2784489" y="3856487"/>
                    <a:pt x="2788649" y="3862345"/>
                    <a:pt x="2789121" y="3868487"/>
                  </a:cubicBezTo>
                  <a:cubicBezTo>
                    <a:pt x="2789216" y="3869716"/>
                    <a:pt x="2790539" y="3870850"/>
                    <a:pt x="2791863" y="3871984"/>
                  </a:cubicBezTo>
                  <a:cubicBezTo>
                    <a:pt x="2795079" y="3881622"/>
                    <a:pt x="2809538" y="3884830"/>
                    <a:pt x="2806233" y="3898062"/>
                  </a:cubicBezTo>
                  <a:cubicBezTo>
                    <a:pt x="2796785" y="3903734"/>
                    <a:pt x="2790640" y="3896176"/>
                    <a:pt x="2784118" y="3891736"/>
                  </a:cubicBezTo>
                  <a:cubicBezTo>
                    <a:pt x="2777598" y="3887296"/>
                    <a:pt x="2770415" y="3882289"/>
                    <a:pt x="2763325" y="3878511"/>
                  </a:cubicBezTo>
                  <a:cubicBezTo>
                    <a:pt x="2736200" y="3863302"/>
                    <a:pt x="2727318" y="3868314"/>
                    <a:pt x="2724775" y="3899406"/>
                  </a:cubicBezTo>
                  <a:cubicBezTo>
                    <a:pt x="2724777" y="3907437"/>
                    <a:pt x="2725439" y="3916036"/>
                    <a:pt x="2726671" y="3923975"/>
                  </a:cubicBezTo>
                  <a:cubicBezTo>
                    <a:pt x="2720629" y="3941742"/>
                    <a:pt x="2708909" y="3942028"/>
                    <a:pt x="2695770" y="3931920"/>
                  </a:cubicBezTo>
                  <a:cubicBezTo>
                    <a:pt x="2688587" y="3926912"/>
                    <a:pt x="2681309" y="3920678"/>
                    <a:pt x="2675260" y="3914348"/>
                  </a:cubicBezTo>
                  <a:cubicBezTo>
                    <a:pt x="2670251" y="3909481"/>
                    <a:pt x="2665666" y="3906128"/>
                    <a:pt x="2660753" y="3905503"/>
                  </a:cubicBezTo>
                  <a:lnTo>
                    <a:pt x="2646083" y="3912202"/>
                  </a:lnTo>
                  <a:lnTo>
                    <a:pt x="2647150" y="3913511"/>
                  </a:lnTo>
                  <a:cubicBezTo>
                    <a:pt x="2647124" y="3923446"/>
                    <a:pt x="2637029" y="3926168"/>
                    <a:pt x="2629231" y="3927369"/>
                  </a:cubicBezTo>
                  <a:cubicBezTo>
                    <a:pt x="2575263" y="3934709"/>
                    <a:pt x="2550921" y="3978274"/>
                    <a:pt x="2518807" y="4013107"/>
                  </a:cubicBezTo>
                  <a:cubicBezTo>
                    <a:pt x="2511143" y="4021492"/>
                    <a:pt x="2516162" y="4030063"/>
                    <a:pt x="2518432" y="4038475"/>
                  </a:cubicBezTo>
                  <a:cubicBezTo>
                    <a:pt x="2520767" y="4050478"/>
                    <a:pt x="2531809" y="4064644"/>
                    <a:pt x="2521619" y="4073711"/>
                  </a:cubicBezTo>
                  <a:cubicBezTo>
                    <a:pt x="2509136" y="4084298"/>
                    <a:pt x="2500938" y="4063950"/>
                    <a:pt x="2489096" y="4063534"/>
                  </a:cubicBezTo>
                  <a:cubicBezTo>
                    <a:pt x="2460522" y="4061316"/>
                    <a:pt x="2454087" y="4067564"/>
                    <a:pt x="2453324" y="4094842"/>
                  </a:cubicBezTo>
                  <a:cubicBezTo>
                    <a:pt x="2453363" y="4108368"/>
                    <a:pt x="2448129" y="4122414"/>
                    <a:pt x="2448168" y="4135938"/>
                  </a:cubicBezTo>
                  <a:cubicBezTo>
                    <a:pt x="2443426" y="4165192"/>
                    <a:pt x="2434185" y="4191149"/>
                    <a:pt x="2411741" y="4211641"/>
                  </a:cubicBezTo>
                  <a:cubicBezTo>
                    <a:pt x="2400323" y="4222841"/>
                    <a:pt x="2383272" y="4226539"/>
                    <a:pt x="2371202" y="4225284"/>
                  </a:cubicBezTo>
                  <a:cubicBezTo>
                    <a:pt x="2357224" y="4223641"/>
                    <a:pt x="2349880" y="4226524"/>
                    <a:pt x="2339599" y="4241931"/>
                  </a:cubicBezTo>
                  <a:cubicBezTo>
                    <a:pt x="2343045" y="4211222"/>
                    <a:pt x="2332951" y="4213947"/>
                    <a:pt x="2319011" y="4225827"/>
                  </a:cubicBezTo>
                  <a:cubicBezTo>
                    <a:pt x="2312042" y="4203343"/>
                    <a:pt x="2308279" y="4182700"/>
                    <a:pt x="2286691" y="4169575"/>
                  </a:cubicBezTo>
                  <a:cubicBezTo>
                    <a:pt x="2272805" y="4161589"/>
                    <a:pt x="2262605" y="4147195"/>
                    <a:pt x="2250336" y="4135164"/>
                  </a:cubicBezTo>
                  <a:cubicBezTo>
                    <a:pt x="2226638" y="4110875"/>
                    <a:pt x="2199293" y="4106522"/>
                    <a:pt x="2168075" y="4121259"/>
                  </a:cubicBezTo>
                  <a:cubicBezTo>
                    <a:pt x="2161574" y="4123918"/>
                    <a:pt x="2154229" y="4126801"/>
                    <a:pt x="2146887" y="4129683"/>
                  </a:cubicBezTo>
                  <a:cubicBezTo>
                    <a:pt x="2137860" y="4133020"/>
                    <a:pt x="2127445" y="4141245"/>
                    <a:pt x="2118834" y="4132741"/>
                  </a:cubicBezTo>
                  <a:cubicBezTo>
                    <a:pt x="2110449" y="4125075"/>
                    <a:pt x="2120638" y="4116010"/>
                    <a:pt x="2123027" y="4108146"/>
                  </a:cubicBezTo>
                  <a:cubicBezTo>
                    <a:pt x="2124417" y="4103259"/>
                    <a:pt x="2127488" y="4097918"/>
                    <a:pt x="2123831" y="4094395"/>
                  </a:cubicBezTo>
                  <a:cubicBezTo>
                    <a:pt x="2118877" y="4089412"/>
                    <a:pt x="2114123" y="4095208"/>
                    <a:pt x="2110984" y="4096957"/>
                  </a:cubicBezTo>
                  <a:cubicBezTo>
                    <a:pt x="2078833" y="4118264"/>
                    <a:pt x="2051449" y="4100385"/>
                    <a:pt x="2025816" y="4085641"/>
                  </a:cubicBezTo>
                  <a:cubicBezTo>
                    <a:pt x="2013224" y="4079113"/>
                    <a:pt x="1991996" y="4074010"/>
                    <a:pt x="1994734" y="4050712"/>
                  </a:cubicBezTo>
                  <a:cubicBezTo>
                    <a:pt x="1946444" y="4022230"/>
                    <a:pt x="1963203" y="3957247"/>
                    <a:pt x="1924097" y="3922677"/>
                  </a:cubicBezTo>
                  <a:cubicBezTo>
                    <a:pt x="1917236" y="3917310"/>
                    <a:pt x="1913898" y="3908284"/>
                    <a:pt x="1905006" y="3918804"/>
                  </a:cubicBezTo>
                  <a:cubicBezTo>
                    <a:pt x="1893429" y="3932757"/>
                    <a:pt x="1890479" y="3921820"/>
                    <a:pt x="1887982" y="3912568"/>
                  </a:cubicBezTo>
                  <a:lnTo>
                    <a:pt x="1885017" y="3901578"/>
                  </a:lnTo>
                  <a:lnTo>
                    <a:pt x="1862111" y="3897986"/>
                  </a:lnTo>
                  <a:lnTo>
                    <a:pt x="1858625" y="3892341"/>
                  </a:lnTo>
                  <a:lnTo>
                    <a:pt x="1837794" y="3907157"/>
                  </a:lnTo>
                  <a:cubicBezTo>
                    <a:pt x="1822226" y="3899624"/>
                    <a:pt x="1836007" y="3890494"/>
                    <a:pt x="1836714" y="3883084"/>
                  </a:cubicBezTo>
                  <a:cubicBezTo>
                    <a:pt x="1829690" y="3880467"/>
                    <a:pt x="1820571" y="3890146"/>
                    <a:pt x="1816165" y="3880505"/>
                  </a:cubicBezTo>
                  <a:lnTo>
                    <a:pt x="1816633" y="3878350"/>
                  </a:lnTo>
                  <a:lnTo>
                    <a:pt x="1800539" y="3891482"/>
                  </a:lnTo>
                  <a:cubicBezTo>
                    <a:pt x="1790621" y="3902516"/>
                    <a:pt x="1783139" y="3918493"/>
                    <a:pt x="1764303" y="3915801"/>
                  </a:cubicBezTo>
                  <a:cubicBezTo>
                    <a:pt x="1756838" y="3906270"/>
                    <a:pt x="1750239" y="3896623"/>
                    <a:pt x="1740423" y="3889176"/>
                  </a:cubicBezTo>
                  <a:cubicBezTo>
                    <a:pt x="1734534" y="3884708"/>
                    <a:pt x="1735229" y="3870542"/>
                    <a:pt x="1722011" y="3876752"/>
                  </a:cubicBezTo>
                  <a:cubicBezTo>
                    <a:pt x="1716442" y="3881033"/>
                    <a:pt x="1715664" y="3888175"/>
                    <a:pt x="1711940" y="3893084"/>
                  </a:cubicBezTo>
                  <a:cubicBezTo>
                    <a:pt x="1711193" y="3894066"/>
                    <a:pt x="1711430" y="3895791"/>
                    <a:pt x="1711668" y="3897518"/>
                  </a:cubicBezTo>
                  <a:cubicBezTo>
                    <a:pt x="1707673" y="3906861"/>
                    <a:pt x="1716355" y="3918860"/>
                    <a:pt x="1705099" y="3926559"/>
                  </a:cubicBezTo>
                  <a:cubicBezTo>
                    <a:pt x="1694267" y="3924528"/>
                    <a:pt x="1694692" y="3914796"/>
                    <a:pt x="1692762" y="3907147"/>
                  </a:cubicBezTo>
                  <a:cubicBezTo>
                    <a:pt x="1690834" y="3899496"/>
                    <a:pt x="1688787" y="3890983"/>
                    <a:pt x="1685994" y="3883452"/>
                  </a:cubicBezTo>
                  <a:cubicBezTo>
                    <a:pt x="1675808" y="3854070"/>
                    <a:pt x="1665840" y="3851919"/>
                    <a:pt x="1643295" y="3873479"/>
                  </a:cubicBezTo>
                  <a:cubicBezTo>
                    <a:pt x="1637963" y="3879486"/>
                    <a:pt x="1632749" y="3886358"/>
                    <a:pt x="1628399" y="3893111"/>
                  </a:cubicBezTo>
                  <a:cubicBezTo>
                    <a:pt x="1612084" y="3902386"/>
                    <a:pt x="1603131" y="3894819"/>
                    <a:pt x="1600019" y="3878537"/>
                  </a:cubicBezTo>
                  <a:cubicBezTo>
                    <a:pt x="1597970" y="3870023"/>
                    <a:pt x="1596668" y="3860529"/>
                    <a:pt x="1596347" y="3851778"/>
                  </a:cubicBezTo>
                  <a:cubicBezTo>
                    <a:pt x="1595317" y="3837849"/>
                    <a:pt x="1591543" y="3829573"/>
                    <a:pt x="1574043" y="3830214"/>
                  </a:cubicBezTo>
                  <a:cubicBezTo>
                    <a:pt x="1554817" y="3831094"/>
                    <a:pt x="1544917" y="3816622"/>
                    <a:pt x="1541567" y="3798615"/>
                  </a:cubicBezTo>
                  <a:cubicBezTo>
                    <a:pt x="1533176" y="3756674"/>
                    <a:pt x="1533176" y="3756674"/>
                    <a:pt x="1492724" y="3763103"/>
                  </a:cubicBezTo>
                  <a:cubicBezTo>
                    <a:pt x="1484092" y="3764286"/>
                    <a:pt x="1471703" y="3776539"/>
                    <a:pt x="1470589" y="3755587"/>
                  </a:cubicBezTo>
                  <a:cubicBezTo>
                    <a:pt x="1473566" y="3751661"/>
                    <a:pt x="1476545" y="3747733"/>
                    <a:pt x="1479644" y="3744671"/>
                  </a:cubicBezTo>
                  <a:cubicBezTo>
                    <a:pt x="1488107" y="3729440"/>
                    <a:pt x="1477393" y="3728270"/>
                    <a:pt x="1466562" y="3726239"/>
                  </a:cubicBezTo>
                  <a:cubicBezTo>
                    <a:pt x="1447100" y="3725390"/>
                    <a:pt x="1433204" y="3720262"/>
                    <a:pt x="1430989" y="3697700"/>
                  </a:cubicBezTo>
                  <a:cubicBezTo>
                    <a:pt x="1430550" y="3688088"/>
                    <a:pt x="1423206" y="3679421"/>
                    <a:pt x="1419313" y="3670284"/>
                  </a:cubicBezTo>
                  <a:lnTo>
                    <a:pt x="1417125" y="3655509"/>
                  </a:lnTo>
                  <a:lnTo>
                    <a:pt x="1407563" y="3669999"/>
                  </a:lnTo>
                  <a:cubicBezTo>
                    <a:pt x="1401895" y="3681248"/>
                    <a:pt x="1394108" y="3691893"/>
                    <a:pt x="1383547" y="3699284"/>
                  </a:cubicBezTo>
                  <a:cubicBezTo>
                    <a:pt x="1366543" y="3711359"/>
                    <a:pt x="1345717" y="3717059"/>
                    <a:pt x="1335775" y="3738369"/>
                  </a:cubicBezTo>
                  <a:cubicBezTo>
                    <a:pt x="1331571" y="3747568"/>
                    <a:pt x="1321149" y="3753234"/>
                    <a:pt x="1312449" y="3759039"/>
                  </a:cubicBezTo>
                  <a:cubicBezTo>
                    <a:pt x="1307402" y="3762537"/>
                    <a:pt x="1302027" y="3764707"/>
                    <a:pt x="1295945" y="3759452"/>
                  </a:cubicBezTo>
                  <a:cubicBezTo>
                    <a:pt x="1303336" y="3770012"/>
                    <a:pt x="1301319" y="3778953"/>
                    <a:pt x="1292551" y="3785619"/>
                  </a:cubicBezTo>
                  <a:cubicBezTo>
                    <a:pt x="1274083" y="3799744"/>
                    <a:pt x="1260369" y="3819451"/>
                    <a:pt x="1236423" y="3826202"/>
                  </a:cubicBezTo>
                  <a:cubicBezTo>
                    <a:pt x="1230652" y="3827908"/>
                    <a:pt x="1226260" y="3834058"/>
                    <a:pt x="1221212" y="3837554"/>
                  </a:cubicBezTo>
                  <a:cubicBezTo>
                    <a:pt x="1205207" y="3847975"/>
                    <a:pt x="1189996" y="3859328"/>
                    <a:pt x="1171545" y="3867819"/>
                  </a:cubicBezTo>
                  <a:cubicBezTo>
                    <a:pt x="1153165" y="3875450"/>
                    <a:pt x="1130218" y="3880547"/>
                    <a:pt x="1116177" y="3898928"/>
                  </a:cubicBezTo>
                  <a:cubicBezTo>
                    <a:pt x="1108993" y="3907454"/>
                    <a:pt x="1099225" y="3915774"/>
                    <a:pt x="1085512" y="3913809"/>
                  </a:cubicBezTo>
                  <a:lnTo>
                    <a:pt x="1084513" y="3915463"/>
                  </a:lnTo>
                  <a:lnTo>
                    <a:pt x="1084512" y="3915463"/>
                  </a:lnTo>
                  <a:cubicBezTo>
                    <a:pt x="1084409" y="3916755"/>
                    <a:pt x="1084211" y="3916523"/>
                    <a:pt x="1084263" y="3915876"/>
                  </a:cubicBezTo>
                  <a:lnTo>
                    <a:pt x="1084513" y="3915463"/>
                  </a:lnTo>
                  <a:lnTo>
                    <a:pt x="1085839" y="3915136"/>
                  </a:lnTo>
                  <a:cubicBezTo>
                    <a:pt x="1094263" y="3912776"/>
                    <a:pt x="1097036" y="3916032"/>
                    <a:pt x="1094229" y="3924043"/>
                  </a:cubicBezTo>
                  <a:cubicBezTo>
                    <a:pt x="1093556" y="3927023"/>
                    <a:pt x="1091230" y="3929004"/>
                    <a:pt x="1088904" y="3930985"/>
                  </a:cubicBezTo>
                  <a:cubicBezTo>
                    <a:pt x="1062271" y="3949658"/>
                    <a:pt x="1048850" y="3981957"/>
                    <a:pt x="1018977" y="3997770"/>
                  </a:cubicBezTo>
                  <a:cubicBezTo>
                    <a:pt x="1014463" y="4000009"/>
                    <a:pt x="1011398" y="4005831"/>
                    <a:pt x="1006350" y="4009328"/>
                  </a:cubicBezTo>
                  <a:cubicBezTo>
                    <a:pt x="1005419" y="4010121"/>
                    <a:pt x="1003627" y="4010844"/>
                    <a:pt x="1002301" y="4011171"/>
                  </a:cubicBezTo>
                  <a:cubicBezTo>
                    <a:pt x="997926" y="4011688"/>
                    <a:pt x="994291" y="4008363"/>
                    <a:pt x="990173" y="4011068"/>
                  </a:cubicBezTo>
                  <a:cubicBezTo>
                    <a:pt x="988450" y="4010929"/>
                    <a:pt x="987194" y="4010395"/>
                    <a:pt x="985936" y="4009861"/>
                  </a:cubicBezTo>
                  <a:cubicBezTo>
                    <a:pt x="982628" y="4007862"/>
                    <a:pt x="979786" y="4005468"/>
                    <a:pt x="977409" y="4002677"/>
                  </a:cubicBezTo>
                  <a:cubicBezTo>
                    <a:pt x="975359" y="4001212"/>
                    <a:pt x="973773" y="3999351"/>
                    <a:pt x="972121" y="3998352"/>
                  </a:cubicBezTo>
                  <a:cubicBezTo>
                    <a:pt x="960320" y="3999575"/>
                    <a:pt x="955393" y="4006983"/>
                    <a:pt x="953239" y="4017645"/>
                  </a:cubicBezTo>
                  <a:cubicBezTo>
                    <a:pt x="949897" y="4026914"/>
                    <a:pt x="943591" y="4029876"/>
                    <a:pt x="934255" y="4027395"/>
                  </a:cubicBezTo>
                  <a:cubicBezTo>
                    <a:pt x="927037" y="4025517"/>
                    <a:pt x="924470" y="4019677"/>
                    <a:pt x="928071" y="4012596"/>
                  </a:cubicBezTo>
                  <a:cubicBezTo>
                    <a:pt x="954549" y="4001280"/>
                    <a:pt x="973242" y="3978937"/>
                    <a:pt x="996223" y="3962574"/>
                  </a:cubicBezTo>
                  <a:cubicBezTo>
                    <a:pt x="1005853" y="3955977"/>
                    <a:pt x="1027404" y="3952068"/>
                    <a:pt x="1026009" y="3931585"/>
                  </a:cubicBezTo>
                  <a:cubicBezTo>
                    <a:pt x="1025752" y="3929396"/>
                    <a:pt x="1029075" y="3925762"/>
                    <a:pt x="1031264" y="3925503"/>
                  </a:cubicBezTo>
                  <a:cubicBezTo>
                    <a:pt x="1049697" y="3922645"/>
                    <a:pt x="1060551" y="3906177"/>
                    <a:pt x="1077468" y="3900596"/>
                  </a:cubicBezTo>
                  <a:cubicBezTo>
                    <a:pt x="1086822" y="3897444"/>
                    <a:pt x="1094918" y="3893758"/>
                    <a:pt x="1094162" y="3881561"/>
                  </a:cubicBezTo>
                  <a:cubicBezTo>
                    <a:pt x="1093783" y="3875464"/>
                    <a:pt x="1098434" y="3871502"/>
                    <a:pt x="1102948" y="3869261"/>
                  </a:cubicBezTo>
                  <a:cubicBezTo>
                    <a:pt x="1121932" y="3859514"/>
                    <a:pt x="1138212" y="3845647"/>
                    <a:pt x="1153234" y="3831245"/>
                  </a:cubicBezTo>
                  <a:cubicBezTo>
                    <a:pt x="1164003" y="3821271"/>
                    <a:pt x="1175096" y="3812624"/>
                    <a:pt x="1182230" y="3799326"/>
                  </a:cubicBezTo>
                  <a:cubicBezTo>
                    <a:pt x="1188294" y="3788542"/>
                    <a:pt x="1199251" y="3781617"/>
                    <a:pt x="1213308" y="3779276"/>
                  </a:cubicBezTo>
                  <a:cubicBezTo>
                    <a:pt x="1233463" y="3776554"/>
                    <a:pt x="1239615" y="3759276"/>
                    <a:pt x="1227005" y="3743531"/>
                  </a:cubicBezTo>
                  <a:cubicBezTo>
                    <a:pt x="1225420" y="3741670"/>
                    <a:pt x="1223439" y="3739344"/>
                    <a:pt x="1221458" y="3737019"/>
                  </a:cubicBezTo>
                  <a:cubicBezTo>
                    <a:pt x="1200857" y="3712831"/>
                    <a:pt x="1203476" y="3701772"/>
                    <a:pt x="1231625" y="3685821"/>
                  </a:cubicBezTo>
                  <a:cubicBezTo>
                    <a:pt x="1242513" y="3679758"/>
                    <a:pt x="1249817" y="3675141"/>
                    <a:pt x="1240257" y="3659206"/>
                  </a:cubicBezTo>
                  <a:lnTo>
                    <a:pt x="1240179" y="3659067"/>
                  </a:lnTo>
                  <a:lnTo>
                    <a:pt x="1230192" y="3642988"/>
                  </a:lnTo>
                  <a:lnTo>
                    <a:pt x="1231048" y="3642849"/>
                  </a:lnTo>
                  <a:lnTo>
                    <a:pt x="1229111" y="3639405"/>
                  </a:lnTo>
                  <a:cubicBezTo>
                    <a:pt x="1225943" y="3632271"/>
                    <a:pt x="1223963" y="3624527"/>
                    <a:pt x="1225082" y="3615949"/>
                  </a:cubicBezTo>
                  <a:lnTo>
                    <a:pt x="1223380" y="3610559"/>
                  </a:lnTo>
                  <a:lnTo>
                    <a:pt x="1222745" y="3611002"/>
                  </a:lnTo>
                  <a:cubicBezTo>
                    <a:pt x="1211165" y="3623331"/>
                    <a:pt x="1193951" y="3632156"/>
                    <a:pt x="1190493" y="3651565"/>
                  </a:cubicBezTo>
                  <a:cubicBezTo>
                    <a:pt x="1182352" y="3655121"/>
                    <a:pt x="1174923" y="3658179"/>
                    <a:pt x="1166783" y="3661736"/>
                  </a:cubicBezTo>
                  <a:cubicBezTo>
                    <a:pt x="1162495" y="3664727"/>
                    <a:pt x="1158923" y="3667218"/>
                    <a:pt x="1154637" y="3670210"/>
                  </a:cubicBezTo>
                  <a:cubicBezTo>
                    <a:pt x="1145979" y="3683687"/>
                    <a:pt x="1131057" y="3686663"/>
                    <a:pt x="1116633" y="3690352"/>
                  </a:cubicBezTo>
                  <a:cubicBezTo>
                    <a:pt x="1105999" y="3690337"/>
                    <a:pt x="1094649" y="3690818"/>
                    <a:pt x="1090960" y="3676395"/>
                  </a:cubicBezTo>
                  <a:cubicBezTo>
                    <a:pt x="1104933" y="3640086"/>
                    <a:pt x="1123543" y="3605853"/>
                    <a:pt x="1152056" y="3582772"/>
                  </a:cubicBezTo>
                  <a:cubicBezTo>
                    <a:pt x="1150627" y="3583769"/>
                    <a:pt x="1149414" y="3583552"/>
                    <a:pt x="1146988" y="3583121"/>
                  </a:cubicBezTo>
                  <a:cubicBezTo>
                    <a:pt x="1156762" y="3573911"/>
                    <a:pt x="1165926" y="3564396"/>
                    <a:pt x="1174341" y="3554475"/>
                  </a:cubicBezTo>
                  <a:lnTo>
                    <a:pt x="1195008" y="3526369"/>
                  </a:lnTo>
                  <a:lnTo>
                    <a:pt x="1182314" y="3516738"/>
                  </a:lnTo>
                  <a:cubicBezTo>
                    <a:pt x="1176370" y="3509760"/>
                    <a:pt x="1169567" y="3502713"/>
                    <a:pt x="1164089" y="3495341"/>
                  </a:cubicBezTo>
                  <a:cubicBezTo>
                    <a:pt x="1157027" y="3486106"/>
                    <a:pt x="1151755" y="3476150"/>
                    <a:pt x="1138525" y="3489826"/>
                  </a:cubicBezTo>
                  <a:cubicBezTo>
                    <a:pt x="1132874" y="3495443"/>
                    <a:pt x="1120368" y="3489240"/>
                    <a:pt x="1113579" y="3498232"/>
                  </a:cubicBezTo>
                  <a:cubicBezTo>
                    <a:pt x="1108791" y="3503916"/>
                    <a:pt x="1101555" y="3507672"/>
                    <a:pt x="1101193" y="3517611"/>
                  </a:cubicBezTo>
                  <a:cubicBezTo>
                    <a:pt x="1100831" y="3527551"/>
                    <a:pt x="1092665" y="3532099"/>
                    <a:pt x="1083741" y="3524449"/>
                  </a:cubicBezTo>
                  <a:cubicBezTo>
                    <a:pt x="1075611" y="3517730"/>
                    <a:pt x="1064362" y="3512062"/>
                    <a:pt x="1066327" y="3498350"/>
                  </a:cubicBezTo>
                  <a:cubicBezTo>
                    <a:pt x="1067067" y="3494508"/>
                    <a:pt x="1064226" y="3492113"/>
                    <a:pt x="1060384" y="3491373"/>
                  </a:cubicBezTo>
                  <a:cubicBezTo>
                    <a:pt x="1057404" y="3490701"/>
                    <a:pt x="1054424" y="3490029"/>
                    <a:pt x="1051908" y="3488960"/>
                  </a:cubicBezTo>
                  <a:cubicBezTo>
                    <a:pt x="1043037" y="3486083"/>
                    <a:pt x="1044536" y="3472766"/>
                    <a:pt x="1034735" y="3470682"/>
                  </a:cubicBezTo>
                  <a:cubicBezTo>
                    <a:pt x="1024536" y="3468132"/>
                    <a:pt x="1027929" y="3485307"/>
                    <a:pt x="1017197" y="3484015"/>
                  </a:cubicBezTo>
                  <a:cubicBezTo>
                    <a:pt x="1014613" y="3483807"/>
                    <a:pt x="1011030" y="3485255"/>
                    <a:pt x="1010237" y="3484324"/>
                  </a:cubicBezTo>
                  <a:cubicBezTo>
                    <a:pt x="996233" y="3469766"/>
                    <a:pt x="975474" y="3474606"/>
                    <a:pt x="958799" y="3466337"/>
                  </a:cubicBezTo>
                  <a:cubicBezTo>
                    <a:pt x="956284" y="3465269"/>
                    <a:pt x="952046" y="3464063"/>
                    <a:pt x="951788" y="3461874"/>
                  </a:cubicBezTo>
                  <a:cubicBezTo>
                    <a:pt x="949515" y="3446956"/>
                    <a:pt x="936078" y="3441546"/>
                    <a:pt x="926759" y="3433431"/>
                  </a:cubicBezTo>
                  <a:cubicBezTo>
                    <a:pt x="911755" y="3420529"/>
                    <a:pt x="911618" y="3400579"/>
                    <a:pt x="903850" y="3383920"/>
                  </a:cubicBezTo>
                  <a:cubicBezTo>
                    <a:pt x="900957" y="3376754"/>
                    <a:pt x="899854" y="3368864"/>
                    <a:pt x="895238" y="3361559"/>
                  </a:cubicBezTo>
                  <a:cubicBezTo>
                    <a:pt x="892137" y="3356976"/>
                    <a:pt x="889313" y="3348949"/>
                    <a:pt x="893102" y="3344918"/>
                  </a:cubicBezTo>
                  <a:cubicBezTo>
                    <a:pt x="905938" y="3330776"/>
                    <a:pt x="901959" y="3310087"/>
                    <a:pt x="913932" y="3295875"/>
                  </a:cubicBezTo>
                  <a:cubicBezTo>
                    <a:pt x="916793" y="3292637"/>
                    <a:pt x="918601" y="3286279"/>
                    <a:pt x="916552" y="3284815"/>
                  </a:cubicBezTo>
                  <a:cubicBezTo>
                    <a:pt x="903718" y="3277287"/>
                    <a:pt x="908800" y="3262523"/>
                    <a:pt x="902668" y="3252497"/>
                  </a:cubicBezTo>
                  <a:cubicBezTo>
                    <a:pt x="900360" y="3248845"/>
                    <a:pt x="897466" y="3241679"/>
                    <a:pt x="899396" y="3239232"/>
                  </a:cubicBezTo>
                  <a:cubicBezTo>
                    <a:pt x="909112" y="3226141"/>
                    <a:pt x="894626" y="3217612"/>
                    <a:pt x="894195" y="3206742"/>
                  </a:cubicBezTo>
                  <a:cubicBezTo>
                    <a:pt x="893817" y="3200644"/>
                    <a:pt x="887529" y="3197974"/>
                    <a:pt x="880363" y="3200867"/>
                  </a:cubicBezTo>
                  <a:lnTo>
                    <a:pt x="868662" y="3212216"/>
                  </a:lnTo>
                  <a:lnTo>
                    <a:pt x="861785" y="3179867"/>
                  </a:lnTo>
                  <a:lnTo>
                    <a:pt x="841031" y="3128406"/>
                  </a:lnTo>
                  <a:lnTo>
                    <a:pt x="835094" y="3130395"/>
                  </a:lnTo>
                  <a:lnTo>
                    <a:pt x="836894" y="3131712"/>
                  </a:lnTo>
                  <a:cubicBezTo>
                    <a:pt x="837023" y="3134426"/>
                    <a:pt x="833965" y="3137488"/>
                    <a:pt x="828164" y="3141426"/>
                  </a:cubicBezTo>
                  <a:cubicBezTo>
                    <a:pt x="818458" y="3148422"/>
                    <a:pt x="813018" y="3157337"/>
                    <a:pt x="810249" y="3168564"/>
                  </a:cubicBezTo>
                  <a:cubicBezTo>
                    <a:pt x="809318" y="3173433"/>
                    <a:pt x="809074" y="3179403"/>
                    <a:pt x="805666" y="3182762"/>
                  </a:cubicBezTo>
                  <a:cubicBezTo>
                    <a:pt x="787414" y="3201536"/>
                    <a:pt x="780751" y="3228059"/>
                    <a:pt x="762994" y="3247137"/>
                  </a:cubicBezTo>
                  <a:cubicBezTo>
                    <a:pt x="751258" y="3259688"/>
                    <a:pt x="753600" y="3265877"/>
                    <a:pt x="769696" y="3269578"/>
                  </a:cubicBezTo>
                  <a:cubicBezTo>
                    <a:pt x="792945" y="3274925"/>
                    <a:pt x="800386" y="3291698"/>
                    <a:pt x="788985" y="3312615"/>
                  </a:cubicBezTo>
                  <a:cubicBezTo>
                    <a:pt x="786568" y="3316577"/>
                    <a:pt x="784452" y="3320045"/>
                    <a:pt x="783024" y="3324613"/>
                  </a:cubicBezTo>
                  <a:cubicBezTo>
                    <a:pt x="776218" y="3343570"/>
                    <a:pt x="776326" y="3342279"/>
                    <a:pt x="758660" y="3335580"/>
                  </a:cubicBezTo>
                  <a:cubicBezTo>
                    <a:pt x="725311" y="3323391"/>
                    <a:pt x="700011" y="3299121"/>
                    <a:pt x="671389" y="3280299"/>
                  </a:cubicBezTo>
                  <a:cubicBezTo>
                    <a:pt x="664454" y="3276068"/>
                    <a:pt x="658316" y="3271644"/>
                    <a:pt x="650969" y="3269201"/>
                  </a:cubicBezTo>
                  <a:cubicBezTo>
                    <a:pt x="647695" y="3267882"/>
                    <a:pt x="644252" y="3262384"/>
                    <a:pt x="641617" y="3268933"/>
                  </a:cubicBezTo>
                  <a:cubicBezTo>
                    <a:pt x="639393" y="3273694"/>
                    <a:pt x="638956" y="3278866"/>
                    <a:pt x="644405" y="3282190"/>
                  </a:cubicBezTo>
                  <a:cubicBezTo>
                    <a:pt x="646387" y="3283399"/>
                    <a:pt x="648476" y="3283314"/>
                    <a:pt x="650760" y="3284028"/>
                  </a:cubicBezTo>
                  <a:cubicBezTo>
                    <a:pt x="655328" y="3285455"/>
                    <a:pt x="662423" y="3281627"/>
                    <a:pt x="664657" y="3289108"/>
                  </a:cubicBezTo>
                  <a:cubicBezTo>
                    <a:pt x="666890" y="3296588"/>
                    <a:pt x="658310" y="3299510"/>
                    <a:pt x="653088" y="3305841"/>
                  </a:cubicBezTo>
                  <a:cubicBezTo>
                    <a:pt x="664943" y="3304236"/>
                    <a:pt x="673994" y="3305000"/>
                    <a:pt x="681811" y="3311127"/>
                  </a:cubicBezTo>
                  <a:cubicBezTo>
                    <a:pt x="686161" y="3315142"/>
                    <a:pt x="689712" y="3319347"/>
                    <a:pt x="681325" y="3323067"/>
                  </a:cubicBezTo>
                  <a:cubicBezTo>
                    <a:pt x="670368" y="3310944"/>
                    <a:pt x="656397" y="3316018"/>
                    <a:pt x="642947" y="3318009"/>
                  </a:cubicBezTo>
                  <a:cubicBezTo>
                    <a:pt x="631587" y="3319914"/>
                    <a:pt x="621135" y="3320335"/>
                    <a:pt x="616859" y="3306171"/>
                  </a:cubicBezTo>
                  <a:cubicBezTo>
                    <a:pt x="612232" y="3299271"/>
                    <a:pt x="615171" y="3292227"/>
                    <a:pt x="615221" y="3285459"/>
                  </a:cubicBezTo>
                  <a:cubicBezTo>
                    <a:pt x="615078" y="3277895"/>
                    <a:pt x="613230" y="3272008"/>
                    <a:pt x="603851" y="3275124"/>
                  </a:cubicBezTo>
                  <a:cubicBezTo>
                    <a:pt x="597338" y="3281347"/>
                    <a:pt x="590822" y="3287567"/>
                    <a:pt x="584006" y="3294285"/>
                  </a:cubicBezTo>
                  <a:cubicBezTo>
                    <a:pt x="581394" y="3297450"/>
                    <a:pt x="579690" y="3299130"/>
                    <a:pt x="576030" y="3296216"/>
                  </a:cubicBezTo>
                  <a:cubicBezTo>
                    <a:pt x="583887" y="3283337"/>
                    <a:pt x="590066" y="3268752"/>
                    <a:pt x="595446" y="3254362"/>
                  </a:cubicBezTo>
                  <a:cubicBezTo>
                    <a:pt x="600717" y="3241264"/>
                    <a:pt x="595184" y="3235849"/>
                    <a:pt x="582146" y="3236050"/>
                  </a:cubicBezTo>
                  <a:cubicBezTo>
                    <a:pt x="574581" y="3236194"/>
                    <a:pt x="566907" y="3237630"/>
                    <a:pt x="559040" y="3238269"/>
                  </a:cubicBezTo>
                  <a:cubicBezTo>
                    <a:pt x="545396" y="3239463"/>
                    <a:pt x="541651" y="3234459"/>
                    <a:pt x="547418" y="3221663"/>
                  </a:cubicBezTo>
                  <a:cubicBezTo>
                    <a:pt x="549644" y="3216903"/>
                    <a:pt x="552364" y="3212444"/>
                    <a:pt x="555276" y="3208783"/>
                  </a:cubicBezTo>
                  <a:cubicBezTo>
                    <a:pt x="563219" y="3197993"/>
                    <a:pt x="565770" y="3189354"/>
                    <a:pt x="552916" y="3178113"/>
                  </a:cubicBezTo>
                  <a:cubicBezTo>
                    <a:pt x="541244" y="3168275"/>
                    <a:pt x="547808" y="3155285"/>
                    <a:pt x="554759" y="3143891"/>
                  </a:cubicBezTo>
                  <a:cubicBezTo>
                    <a:pt x="566243" y="3125067"/>
                    <a:pt x="564975" y="3121575"/>
                    <a:pt x="546452" y="3109595"/>
                  </a:cubicBezTo>
                  <a:cubicBezTo>
                    <a:pt x="540701" y="3106766"/>
                    <a:pt x="532640" y="3106607"/>
                    <a:pt x="531314" y="3097640"/>
                  </a:cubicBezTo>
                  <a:cubicBezTo>
                    <a:pt x="533647" y="3091586"/>
                    <a:pt x="538239" y="3089631"/>
                    <a:pt x="544016" y="3089076"/>
                  </a:cubicBezTo>
                  <a:cubicBezTo>
                    <a:pt x="551086" y="3088629"/>
                    <a:pt x="550917" y="3084449"/>
                    <a:pt x="547970" y="3079252"/>
                  </a:cubicBezTo>
                  <a:cubicBezTo>
                    <a:pt x="535005" y="3069303"/>
                    <a:pt x="524737" y="3058281"/>
                    <a:pt x="536113" y="3040749"/>
                  </a:cubicBezTo>
                  <a:cubicBezTo>
                    <a:pt x="534651" y="3036458"/>
                    <a:pt x="536573" y="3032193"/>
                    <a:pt x="536514" y="3026719"/>
                  </a:cubicBezTo>
                  <a:cubicBezTo>
                    <a:pt x="527825" y="3030935"/>
                    <a:pt x="526650" y="3041773"/>
                    <a:pt x="518069" y="3044697"/>
                  </a:cubicBezTo>
                  <a:cubicBezTo>
                    <a:pt x="513393" y="3044561"/>
                    <a:pt x="509103" y="3046023"/>
                    <a:pt x="505031" y="3044899"/>
                  </a:cubicBezTo>
                  <a:cubicBezTo>
                    <a:pt x="488743" y="3040401"/>
                    <a:pt x="476283" y="3042996"/>
                    <a:pt x="469088" y="3060358"/>
                  </a:cubicBezTo>
                  <a:cubicBezTo>
                    <a:pt x="464531" y="3071173"/>
                    <a:pt x="455891" y="3068621"/>
                    <a:pt x="446865" y="3064475"/>
                  </a:cubicBezTo>
                  <a:cubicBezTo>
                    <a:pt x="427327" y="3055274"/>
                    <a:pt x="427327" y="3055274"/>
                    <a:pt x="428167" y="3076179"/>
                  </a:cubicBezTo>
                  <a:cubicBezTo>
                    <a:pt x="428034" y="3080857"/>
                    <a:pt x="426028" y="3083029"/>
                    <a:pt x="421376" y="3079513"/>
                  </a:cubicBezTo>
                  <a:cubicBezTo>
                    <a:pt x="412206" y="3067802"/>
                    <a:pt x="406748" y="3052236"/>
                    <a:pt x="387850" y="3050902"/>
                  </a:cubicBezTo>
                  <a:cubicBezTo>
                    <a:pt x="376212" y="3049921"/>
                    <a:pt x="366532" y="3053532"/>
                    <a:pt x="356247" y="3058134"/>
                  </a:cubicBezTo>
                  <a:cubicBezTo>
                    <a:pt x="336669" y="3067942"/>
                    <a:pt x="330917" y="3065114"/>
                    <a:pt x="329279" y="3044401"/>
                  </a:cubicBezTo>
                  <a:cubicBezTo>
                    <a:pt x="328084" y="3030757"/>
                    <a:pt x="321452" y="3026031"/>
                    <a:pt x="308607" y="3027031"/>
                  </a:cubicBezTo>
                  <a:cubicBezTo>
                    <a:pt x="279229" y="3029502"/>
                    <a:pt x="278733" y="3029199"/>
                    <a:pt x="279538" y="3001141"/>
                  </a:cubicBezTo>
                  <a:cubicBezTo>
                    <a:pt x="280108" y="2991291"/>
                    <a:pt x="276338" y="2989671"/>
                    <a:pt x="267950" y="2993392"/>
                  </a:cubicBezTo>
                  <a:cubicBezTo>
                    <a:pt x="260856" y="2997221"/>
                    <a:pt x="258597" y="2993124"/>
                    <a:pt x="257547" y="2987046"/>
                  </a:cubicBezTo>
                  <a:cubicBezTo>
                    <a:pt x="260075" y="2981789"/>
                    <a:pt x="261803" y="2976727"/>
                    <a:pt x="263834" y="2971168"/>
                  </a:cubicBezTo>
                  <a:cubicBezTo>
                    <a:pt x="265565" y="2966107"/>
                    <a:pt x="271147" y="2964754"/>
                    <a:pt x="275244" y="2962494"/>
                  </a:cubicBezTo>
                  <a:cubicBezTo>
                    <a:pt x="281540" y="2958859"/>
                    <a:pt x="284865" y="2953409"/>
                    <a:pt x="283127" y="2946230"/>
                  </a:cubicBezTo>
                  <a:cubicBezTo>
                    <a:pt x="281774" y="2940646"/>
                    <a:pt x="277014" y="2938422"/>
                    <a:pt x="271842" y="2937986"/>
                  </a:cubicBezTo>
                  <a:cubicBezTo>
                    <a:pt x="264084" y="2937332"/>
                    <a:pt x="259383" y="2940582"/>
                    <a:pt x="255949" y="2947324"/>
                  </a:cubicBezTo>
                  <a:cubicBezTo>
                    <a:pt x="253724" y="2952085"/>
                    <a:pt x="255959" y="2959566"/>
                    <a:pt x="248671" y="2962598"/>
                  </a:cubicBezTo>
                  <a:cubicBezTo>
                    <a:pt x="239403" y="2964419"/>
                    <a:pt x="230520" y="2967838"/>
                    <a:pt x="220889" y="2964682"/>
                  </a:cubicBezTo>
                  <a:cubicBezTo>
                    <a:pt x="215271" y="2957176"/>
                    <a:pt x="220191" y="2951340"/>
                    <a:pt x="224312" y="2945699"/>
                  </a:cubicBezTo>
                  <a:cubicBezTo>
                    <a:pt x="230248" y="2937083"/>
                    <a:pt x="234093" y="2928553"/>
                    <a:pt x="224403" y="2919922"/>
                  </a:cubicBezTo>
                  <a:cubicBezTo>
                    <a:pt x="221045" y="2916514"/>
                    <a:pt x="220683" y="2911535"/>
                    <a:pt x="221119" y="2906363"/>
                  </a:cubicBezTo>
                  <a:cubicBezTo>
                    <a:pt x="220481" y="2898496"/>
                    <a:pt x="223611" y="2892250"/>
                    <a:pt x="227734" y="2886607"/>
                  </a:cubicBezTo>
                  <a:cubicBezTo>
                    <a:pt x="230949" y="2882452"/>
                    <a:pt x="232570" y="2878681"/>
                    <a:pt x="230419" y="2873291"/>
                  </a:cubicBezTo>
                  <a:cubicBezTo>
                    <a:pt x="231485" y="2863744"/>
                    <a:pt x="216574" y="2861446"/>
                    <a:pt x="220334" y="2850825"/>
                  </a:cubicBezTo>
                  <a:cubicBezTo>
                    <a:pt x="229485" y="2838054"/>
                    <a:pt x="212181" y="2836334"/>
                    <a:pt x="210854" y="2827368"/>
                  </a:cubicBezTo>
                  <a:cubicBezTo>
                    <a:pt x="210642" y="2802088"/>
                    <a:pt x="220203" y="2787527"/>
                    <a:pt x="241764" y="2778929"/>
                  </a:cubicBezTo>
                  <a:cubicBezTo>
                    <a:pt x="254139" y="2774242"/>
                    <a:pt x="256909" y="2763016"/>
                    <a:pt x="255002" y="2751657"/>
                  </a:cubicBezTo>
                  <a:cubicBezTo>
                    <a:pt x="251852" y="2733421"/>
                    <a:pt x="254043" y="2719803"/>
                    <a:pt x="276350" y="2717777"/>
                  </a:cubicBezTo>
                  <a:cubicBezTo>
                    <a:pt x="282127" y="2717223"/>
                    <a:pt x="285837" y="2713370"/>
                    <a:pt x="285282" y="2707593"/>
                  </a:cubicBezTo>
                  <a:cubicBezTo>
                    <a:pt x="284559" y="2697636"/>
                    <a:pt x="286229" y="2687100"/>
                    <a:pt x="276926" y="2680064"/>
                  </a:cubicBezTo>
                  <a:cubicBezTo>
                    <a:pt x="273458" y="2677948"/>
                    <a:pt x="269496" y="2675530"/>
                    <a:pt x="264542" y="2672508"/>
                  </a:cubicBezTo>
                  <a:cubicBezTo>
                    <a:pt x="280384" y="2669938"/>
                    <a:pt x="293859" y="2664564"/>
                    <a:pt x="308116" y="2674621"/>
                  </a:cubicBezTo>
                  <a:cubicBezTo>
                    <a:pt x="315740" y="2679952"/>
                    <a:pt x="323028" y="2676920"/>
                    <a:pt x="327864" y="2668993"/>
                  </a:cubicBezTo>
                  <a:cubicBezTo>
                    <a:pt x="331792" y="2662553"/>
                    <a:pt x="336024" y="2655618"/>
                    <a:pt x="339456" y="2648876"/>
                  </a:cubicBezTo>
                  <a:cubicBezTo>
                    <a:pt x="345913" y="2637181"/>
                    <a:pt x="353636" y="2628976"/>
                    <a:pt x="368061" y="2643216"/>
                  </a:cubicBezTo>
                  <a:cubicBezTo>
                    <a:pt x="369890" y="2624619"/>
                    <a:pt x="377177" y="2621587"/>
                    <a:pt x="389538" y="2632526"/>
                  </a:cubicBezTo>
                  <a:cubicBezTo>
                    <a:pt x="391519" y="2633735"/>
                    <a:pt x="393995" y="2635245"/>
                    <a:pt x="396992" y="2633675"/>
                  </a:cubicBezTo>
                  <a:cubicBezTo>
                    <a:pt x="400292" y="2631609"/>
                    <a:pt x="398721" y="2628612"/>
                    <a:pt x="398142" y="2626219"/>
                  </a:cubicBezTo>
                  <a:cubicBezTo>
                    <a:pt x="394936" y="2615596"/>
                    <a:pt x="395164" y="2602479"/>
                    <a:pt x="385394" y="2597603"/>
                  </a:cubicBezTo>
                  <a:lnTo>
                    <a:pt x="377546" y="2596603"/>
                  </a:lnTo>
                  <a:lnTo>
                    <a:pt x="376221" y="2597323"/>
                  </a:lnTo>
                  <a:cubicBezTo>
                    <a:pt x="371736" y="2598535"/>
                    <a:pt x="367330" y="2598074"/>
                    <a:pt x="363730" y="2594317"/>
                  </a:cubicBezTo>
                  <a:cubicBezTo>
                    <a:pt x="354152" y="2584016"/>
                    <a:pt x="340389" y="2577279"/>
                    <a:pt x="336858" y="2561827"/>
                  </a:cubicBezTo>
                  <a:lnTo>
                    <a:pt x="337956" y="2558256"/>
                  </a:lnTo>
                  <a:lnTo>
                    <a:pt x="331405" y="2552878"/>
                  </a:lnTo>
                  <a:cubicBezTo>
                    <a:pt x="322102" y="2545844"/>
                    <a:pt x="314127" y="2547775"/>
                    <a:pt x="308578" y="2557984"/>
                  </a:cubicBezTo>
                  <a:cubicBezTo>
                    <a:pt x="303440" y="2566405"/>
                    <a:pt x="299100" y="2574634"/>
                    <a:pt x="294264" y="2582561"/>
                  </a:cubicBezTo>
                  <a:cubicBezTo>
                    <a:pt x="292149" y="2586028"/>
                    <a:pt x="290806" y="2592686"/>
                    <a:pt x="283955" y="2590545"/>
                  </a:cubicBezTo>
                  <a:cubicBezTo>
                    <a:pt x="278892" y="2588816"/>
                    <a:pt x="279630" y="2583149"/>
                    <a:pt x="279462" y="2578968"/>
                  </a:cubicBezTo>
                  <a:cubicBezTo>
                    <a:pt x="279671" y="2564141"/>
                    <a:pt x="280677" y="2549121"/>
                    <a:pt x="280886" y="2534293"/>
                  </a:cubicBezTo>
                  <a:cubicBezTo>
                    <a:pt x="282229" y="2527635"/>
                    <a:pt x="287920" y="2524990"/>
                    <a:pt x="293312" y="2522841"/>
                  </a:cubicBezTo>
                  <a:cubicBezTo>
                    <a:pt x="300902" y="2519313"/>
                    <a:pt x="307430" y="2514460"/>
                    <a:pt x="313664" y="2509256"/>
                  </a:cubicBezTo>
                  <a:lnTo>
                    <a:pt x="322562" y="2501743"/>
                  </a:lnTo>
                  <a:lnTo>
                    <a:pt x="322347" y="2500403"/>
                  </a:lnTo>
                  <a:cubicBezTo>
                    <a:pt x="322951" y="2498369"/>
                    <a:pt x="324153" y="2496315"/>
                    <a:pt x="325012" y="2494504"/>
                  </a:cubicBezTo>
                  <a:cubicBezTo>
                    <a:pt x="325942" y="2492996"/>
                    <a:pt x="326566" y="2491562"/>
                    <a:pt x="327121" y="2489822"/>
                  </a:cubicBezTo>
                  <a:cubicBezTo>
                    <a:pt x="327907" y="2487706"/>
                    <a:pt x="327635" y="2485197"/>
                    <a:pt x="325375" y="2483801"/>
                  </a:cubicBezTo>
                  <a:cubicBezTo>
                    <a:pt x="323420" y="2482332"/>
                    <a:pt x="321433" y="2483446"/>
                    <a:pt x="319894" y="2485096"/>
                  </a:cubicBezTo>
                  <a:cubicBezTo>
                    <a:pt x="317513" y="2487268"/>
                    <a:pt x="315060" y="2489134"/>
                    <a:pt x="311599" y="2486736"/>
                  </a:cubicBezTo>
                  <a:cubicBezTo>
                    <a:pt x="308442" y="2484265"/>
                    <a:pt x="309244" y="2480857"/>
                    <a:pt x="310423" y="2477683"/>
                  </a:cubicBezTo>
                  <a:cubicBezTo>
                    <a:pt x="310655" y="2477307"/>
                    <a:pt x="311120" y="2476555"/>
                    <a:pt x="311281" y="2475872"/>
                  </a:cubicBezTo>
                  <a:cubicBezTo>
                    <a:pt x="314962" y="2466960"/>
                    <a:pt x="313921" y="2465274"/>
                    <a:pt x="304224" y="2463706"/>
                  </a:cubicBezTo>
                  <a:cubicBezTo>
                    <a:pt x="299601" y="2463191"/>
                    <a:pt x="295890" y="2462459"/>
                    <a:pt x="295275" y="2457135"/>
                  </a:cubicBezTo>
                  <a:cubicBezTo>
                    <a:pt x="294986" y="2455917"/>
                    <a:pt x="294770" y="2455003"/>
                    <a:pt x="294859" y="2454016"/>
                  </a:cubicBezTo>
                  <a:cubicBezTo>
                    <a:pt x="295461" y="2448405"/>
                    <a:pt x="291944" y="2444410"/>
                    <a:pt x="286910" y="2446244"/>
                  </a:cubicBezTo>
                  <a:cubicBezTo>
                    <a:pt x="281877" y="2448077"/>
                    <a:pt x="279401" y="2445767"/>
                    <a:pt x="278232" y="2442183"/>
                  </a:cubicBezTo>
                  <a:cubicBezTo>
                    <a:pt x="274814" y="2430443"/>
                    <a:pt x="266929" y="2429735"/>
                    <a:pt x="256502" y="2431877"/>
                  </a:cubicBezTo>
                  <a:cubicBezTo>
                    <a:pt x="249121" y="2433301"/>
                    <a:pt x="241379" y="2433200"/>
                    <a:pt x="233566" y="2432796"/>
                  </a:cubicBezTo>
                  <a:cubicBezTo>
                    <a:pt x="229927" y="2432370"/>
                    <a:pt x="227364" y="2431045"/>
                    <a:pt x="225585" y="2427605"/>
                  </a:cubicBezTo>
                  <a:cubicBezTo>
                    <a:pt x="222281" y="2421790"/>
                    <a:pt x="219661" y="2415815"/>
                    <a:pt x="218516" y="2409611"/>
                  </a:cubicBezTo>
                  <a:lnTo>
                    <a:pt x="219702" y="2396654"/>
                  </a:lnTo>
                  <a:lnTo>
                    <a:pt x="203612" y="2390201"/>
                  </a:lnTo>
                  <a:cubicBezTo>
                    <a:pt x="197466" y="2388576"/>
                    <a:pt x="191205" y="2387136"/>
                    <a:pt x="185454" y="2384308"/>
                  </a:cubicBezTo>
                  <a:cubicBezTo>
                    <a:pt x="171667" y="2377936"/>
                    <a:pt x="170122" y="2371555"/>
                    <a:pt x="180651" y="2360984"/>
                  </a:cubicBezTo>
                  <a:cubicBezTo>
                    <a:pt x="183455" y="2358616"/>
                    <a:pt x="186451" y="2357046"/>
                    <a:pt x="188954" y="2355173"/>
                  </a:cubicBezTo>
                  <a:cubicBezTo>
                    <a:pt x="201353" y="2347104"/>
                    <a:pt x="207397" y="2337195"/>
                    <a:pt x="203232" y="2321739"/>
                  </a:cubicBezTo>
                  <a:cubicBezTo>
                    <a:pt x="199949" y="2308181"/>
                    <a:pt x="199553" y="2294345"/>
                    <a:pt x="198358" y="2280702"/>
                  </a:cubicBezTo>
                  <a:cubicBezTo>
                    <a:pt x="196947" y="2269642"/>
                    <a:pt x="193010" y="2263843"/>
                    <a:pt x="181129" y="2268831"/>
                  </a:cubicBezTo>
                  <a:cubicBezTo>
                    <a:pt x="174338" y="2272164"/>
                    <a:pt x="167461" y="2273408"/>
                    <a:pt x="161542" y="2266396"/>
                  </a:cubicBezTo>
                  <a:cubicBezTo>
                    <a:pt x="159249" y="2253442"/>
                    <a:pt x="166586" y="2243644"/>
                    <a:pt x="170152" y="2232225"/>
                  </a:cubicBezTo>
                  <a:cubicBezTo>
                    <a:pt x="172898" y="2224383"/>
                    <a:pt x="177430" y="2216953"/>
                    <a:pt x="182158" y="2210319"/>
                  </a:cubicBezTo>
                  <a:lnTo>
                    <a:pt x="185087" y="2204960"/>
                  </a:lnTo>
                  <a:lnTo>
                    <a:pt x="183548" y="2204931"/>
                  </a:lnTo>
                  <a:cubicBezTo>
                    <a:pt x="180415" y="2206636"/>
                    <a:pt x="178099" y="2203645"/>
                    <a:pt x="176985" y="2201655"/>
                  </a:cubicBezTo>
                  <a:cubicBezTo>
                    <a:pt x="172371" y="2194382"/>
                    <a:pt x="166329" y="2191949"/>
                    <a:pt x="158195" y="2192908"/>
                  </a:cubicBezTo>
                  <a:cubicBezTo>
                    <a:pt x="153178" y="2193451"/>
                    <a:pt x="151831" y="2191838"/>
                    <a:pt x="153725" y="2186242"/>
                  </a:cubicBezTo>
                  <a:lnTo>
                    <a:pt x="153180" y="2181644"/>
                  </a:lnTo>
                  <a:lnTo>
                    <a:pt x="148907" y="2184596"/>
                  </a:lnTo>
                  <a:cubicBezTo>
                    <a:pt x="144000" y="2188740"/>
                    <a:pt x="138907" y="2191241"/>
                    <a:pt x="133549" y="2192221"/>
                  </a:cubicBezTo>
                  <a:lnTo>
                    <a:pt x="130014" y="2191909"/>
                  </a:lnTo>
                  <a:lnTo>
                    <a:pt x="130318" y="2192823"/>
                  </a:lnTo>
                  <a:cubicBezTo>
                    <a:pt x="130000" y="2194023"/>
                    <a:pt x="128756" y="2194881"/>
                    <a:pt x="126282" y="2195305"/>
                  </a:cubicBezTo>
                  <a:cubicBezTo>
                    <a:pt x="119511" y="2196585"/>
                    <a:pt x="113381" y="2195139"/>
                    <a:pt x="107338" y="2192707"/>
                  </a:cubicBezTo>
                  <a:cubicBezTo>
                    <a:pt x="99558" y="2189719"/>
                    <a:pt x="95831" y="2190279"/>
                    <a:pt x="90588" y="2196667"/>
                  </a:cubicBezTo>
                  <a:cubicBezTo>
                    <a:pt x="88512" y="2198766"/>
                    <a:pt x="86957" y="2201708"/>
                    <a:pt x="85329" y="2204345"/>
                  </a:cubicBezTo>
                  <a:cubicBezTo>
                    <a:pt x="84631" y="2205475"/>
                    <a:pt x="84079" y="2207214"/>
                    <a:pt x="82412" y="2206965"/>
                  </a:cubicBezTo>
                  <a:cubicBezTo>
                    <a:pt x="80440" y="2206787"/>
                    <a:pt x="79775" y="2205337"/>
                    <a:pt x="79791" y="2204045"/>
                  </a:cubicBezTo>
                  <a:cubicBezTo>
                    <a:pt x="79714" y="2198273"/>
                    <a:pt x="76988" y="2197631"/>
                    <a:pt x="72187" y="2199087"/>
                  </a:cubicBezTo>
                  <a:cubicBezTo>
                    <a:pt x="66169" y="2200831"/>
                    <a:pt x="60968" y="2197880"/>
                    <a:pt x="56610" y="2194405"/>
                  </a:cubicBezTo>
                  <a:cubicBezTo>
                    <a:pt x="53077" y="2191701"/>
                    <a:pt x="50872" y="2191900"/>
                    <a:pt x="49228" y="2195828"/>
                  </a:cubicBezTo>
                  <a:cubicBezTo>
                    <a:pt x="48443" y="2197945"/>
                    <a:pt x="47513" y="2199452"/>
                    <a:pt x="44932" y="2199419"/>
                  </a:cubicBezTo>
                  <a:cubicBezTo>
                    <a:pt x="41439" y="2199601"/>
                    <a:pt x="41471" y="2197020"/>
                    <a:pt x="40357" y="2195030"/>
                  </a:cubicBezTo>
                  <a:cubicBezTo>
                    <a:pt x="39764" y="2193883"/>
                    <a:pt x="39404" y="2192360"/>
                    <a:pt x="38739" y="2190908"/>
                  </a:cubicBezTo>
                  <a:cubicBezTo>
                    <a:pt x="35881" y="2182898"/>
                    <a:pt x="30881" y="2182150"/>
                    <a:pt x="25029" y="2188681"/>
                  </a:cubicBezTo>
                  <a:cubicBezTo>
                    <a:pt x="24258" y="2189507"/>
                    <a:pt x="23794" y="2190261"/>
                    <a:pt x="22953" y="2190781"/>
                  </a:cubicBezTo>
                  <a:cubicBezTo>
                    <a:pt x="21341" y="2192127"/>
                    <a:pt x="19049" y="2193312"/>
                    <a:pt x="17398" y="2191771"/>
                  </a:cubicBezTo>
                  <a:cubicBezTo>
                    <a:pt x="15820" y="2190537"/>
                    <a:pt x="16534" y="2188116"/>
                    <a:pt x="17464" y="2186609"/>
                  </a:cubicBezTo>
                  <a:cubicBezTo>
                    <a:pt x="18394" y="2185102"/>
                    <a:pt x="19396" y="2183901"/>
                    <a:pt x="20703" y="2182626"/>
                  </a:cubicBezTo>
                  <a:cubicBezTo>
                    <a:pt x="22403" y="2180293"/>
                    <a:pt x="22580" y="2178321"/>
                    <a:pt x="20175" y="2176316"/>
                  </a:cubicBezTo>
                  <a:cubicBezTo>
                    <a:pt x="14847" y="2171463"/>
                    <a:pt x="12726" y="2165208"/>
                    <a:pt x="10908" y="2158882"/>
                  </a:cubicBezTo>
                  <a:cubicBezTo>
                    <a:pt x="8498" y="2151407"/>
                    <a:pt x="7539" y="2143269"/>
                    <a:pt x="3909" y="2136084"/>
                  </a:cubicBezTo>
                  <a:cubicBezTo>
                    <a:pt x="2653" y="2133485"/>
                    <a:pt x="4120" y="2131530"/>
                    <a:pt x="5354" y="2129952"/>
                  </a:cubicBezTo>
                  <a:lnTo>
                    <a:pt x="9185" y="2123453"/>
                  </a:lnTo>
                  <a:lnTo>
                    <a:pt x="8263" y="2119867"/>
                  </a:lnTo>
                  <a:cubicBezTo>
                    <a:pt x="5811" y="2114972"/>
                    <a:pt x="252" y="2112941"/>
                    <a:pt x="0" y="2106669"/>
                  </a:cubicBezTo>
                  <a:cubicBezTo>
                    <a:pt x="6599" y="2102537"/>
                    <a:pt x="1066" y="2097122"/>
                    <a:pt x="1997" y="2092253"/>
                  </a:cubicBezTo>
                  <a:cubicBezTo>
                    <a:pt x="6531" y="2084822"/>
                    <a:pt x="7100" y="2074973"/>
                    <a:pt x="18461" y="2073068"/>
                  </a:cubicBezTo>
                  <a:cubicBezTo>
                    <a:pt x="22642" y="2072898"/>
                    <a:pt x="23573" y="2068029"/>
                    <a:pt x="22909" y="2063545"/>
                  </a:cubicBezTo>
                  <a:cubicBezTo>
                    <a:pt x="21473" y="2055872"/>
                    <a:pt x="23504" y="2050313"/>
                    <a:pt x="31396" y="2046292"/>
                  </a:cubicBezTo>
                  <a:cubicBezTo>
                    <a:pt x="40689" y="2041086"/>
                    <a:pt x="33972" y="2034267"/>
                    <a:pt x="31352" y="2025192"/>
                  </a:cubicBezTo>
                  <a:cubicBezTo>
                    <a:pt x="45852" y="2029280"/>
                    <a:pt x="56523" y="2026274"/>
                    <a:pt x="63886" y="2013091"/>
                  </a:cubicBezTo>
                  <a:cubicBezTo>
                    <a:pt x="65396" y="2010614"/>
                    <a:pt x="74278" y="2007196"/>
                    <a:pt x="81239" y="2008044"/>
                  </a:cubicBezTo>
                  <a:cubicBezTo>
                    <a:pt x="94363" y="2009931"/>
                    <a:pt x="101700" y="2000134"/>
                    <a:pt x="111405" y="1993139"/>
                  </a:cubicBezTo>
                  <a:cubicBezTo>
                    <a:pt x="111305" y="2006673"/>
                    <a:pt x="117770" y="2007219"/>
                    <a:pt x="126677" y="2000417"/>
                  </a:cubicBezTo>
                  <a:cubicBezTo>
                    <a:pt x="131161" y="1999753"/>
                    <a:pt x="135728" y="2001180"/>
                    <a:pt x="139632" y="1998124"/>
                  </a:cubicBezTo>
                  <a:cubicBezTo>
                    <a:pt x="141832" y="1996747"/>
                    <a:pt x="144334" y="1994875"/>
                    <a:pt x="146533" y="1993496"/>
                  </a:cubicBezTo>
                  <a:cubicBezTo>
                    <a:pt x="149035" y="1991624"/>
                    <a:pt x="151948" y="1987964"/>
                    <a:pt x="153736" y="1988375"/>
                  </a:cubicBezTo>
                  <a:cubicBezTo>
                    <a:pt x="158305" y="1989802"/>
                    <a:pt x="154593" y="1993656"/>
                    <a:pt x="154376" y="1996242"/>
                  </a:cubicBezTo>
                  <a:cubicBezTo>
                    <a:pt x="154241" y="2000919"/>
                    <a:pt x="153914" y="2004797"/>
                    <a:pt x="153285" y="2009173"/>
                  </a:cubicBezTo>
                  <a:cubicBezTo>
                    <a:pt x="154336" y="2015250"/>
                    <a:pt x="159397" y="2016979"/>
                    <a:pt x="164872" y="2016921"/>
                  </a:cubicBezTo>
                  <a:cubicBezTo>
                    <a:pt x="168171" y="2014855"/>
                    <a:pt x="171966" y="2013091"/>
                    <a:pt x="175266" y="2011025"/>
                  </a:cubicBezTo>
                  <a:cubicBezTo>
                    <a:pt x="179447" y="2010857"/>
                    <a:pt x="178624" y="2014433"/>
                    <a:pt x="179204" y="2016827"/>
                  </a:cubicBezTo>
                  <a:cubicBezTo>
                    <a:pt x="173050" y="2028027"/>
                    <a:pt x="172975" y="2038177"/>
                    <a:pt x="185964" y="2044743"/>
                  </a:cubicBezTo>
                  <a:cubicBezTo>
                    <a:pt x="191221" y="2047270"/>
                    <a:pt x="195570" y="2051282"/>
                    <a:pt x="192136" y="2058025"/>
                  </a:cubicBezTo>
                  <a:lnTo>
                    <a:pt x="191400" y="2065222"/>
                  </a:lnTo>
                  <a:lnTo>
                    <a:pt x="193705" y="2064625"/>
                  </a:lnTo>
                  <a:cubicBezTo>
                    <a:pt x="196450" y="2062971"/>
                    <a:pt x="198965" y="2060687"/>
                    <a:pt x="201345" y="2058516"/>
                  </a:cubicBezTo>
                  <a:cubicBezTo>
                    <a:pt x="203798" y="2056649"/>
                    <a:pt x="205481" y="2055607"/>
                    <a:pt x="208726" y="2057092"/>
                  </a:cubicBezTo>
                  <a:lnTo>
                    <a:pt x="228242" y="2063119"/>
                  </a:lnTo>
                  <a:lnTo>
                    <a:pt x="231942" y="2058517"/>
                  </a:lnTo>
                  <a:cubicBezTo>
                    <a:pt x="240656" y="2050918"/>
                    <a:pt x="244031" y="2038701"/>
                    <a:pt x="254423" y="2032807"/>
                  </a:cubicBezTo>
                  <a:cubicBezTo>
                    <a:pt x="256237" y="2029835"/>
                    <a:pt x="257748" y="2027358"/>
                    <a:pt x="259562" y="2024385"/>
                  </a:cubicBezTo>
                  <a:cubicBezTo>
                    <a:pt x="258100" y="2020095"/>
                    <a:pt x="261014" y="2016434"/>
                    <a:pt x="260350" y="2011951"/>
                  </a:cubicBezTo>
                  <a:cubicBezTo>
                    <a:pt x="259241" y="2000398"/>
                    <a:pt x="248041" y="1994245"/>
                    <a:pt x="243934" y="1984262"/>
                  </a:cubicBezTo>
                  <a:cubicBezTo>
                    <a:pt x="241288" y="1978570"/>
                    <a:pt x="238148" y="1972575"/>
                    <a:pt x="241968" y="1967429"/>
                  </a:cubicBezTo>
                  <a:cubicBezTo>
                    <a:pt x="245788" y="1962282"/>
                    <a:pt x="252445" y="1963625"/>
                    <a:pt x="257810" y="1964858"/>
                  </a:cubicBezTo>
                  <a:cubicBezTo>
                    <a:pt x="264964" y="1966502"/>
                    <a:pt x="271404" y="1970433"/>
                    <a:pt x="278777" y="1969490"/>
                  </a:cubicBezTo>
                  <a:cubicBezTo>
                    <a:pt x="283973" y="1966543"/>
                    <a:pt x="288817" y="1970860"/>
                    <a:pt x="293797" y="1970497"/>
                  </a:cubicBezTo>
                  <a:cubicBezTo>
                    <a:pt x="297096" y="1968432"/>
                    <a:pt x="300201" y="1965569"/>
                    <a:pt x="304189" y="1964603"/>
                  </a:cubicBezTo>
                  <a:cubicBezTo>
                    <a:pt x="318017" y="1951966"/>
                    <a:pt x="330854" y="1938723"/>
                    <a:pt x="323849" y="1916778"/>
                  </a:cubicBezTo>
                  <a:cubicBezTo>
                    <a:pt x="320347" y="1905805"/>
                    <a:pt x="328953" y="1899498"/>
                    <a:pt x="339900" y="1899380"/>
                  </a:cubicBezTo>
                  <a:cubicBezTo>
                    <a:pt x="348759" y="1899346"/>
                    <a:pt x="357507" y="1900605"/>
                    <a:pt x="366172" y="1899774"/>
                  </a:cubicBezTo>
                  <a:cubicBezTo>
                    <a:pt x="385398" y="1897227"/>
                    <a:pt x="399611" y="1886186"/>
                    <a:pt x="386797" y="1855936"/>
                  </a:cubicBezTo>
                  <a:cubicBezTo>
                    <a:pt x="388937" y="1849084"/>
                    <a:pt x="381809" y="1844057"/>
                    <a:pt x="382353" y="1837591"/>
                  </a:cubicBezTo>
                  <a:cubicBezTo>
                    <a:pt x="386937" y="1823393"/>
                    <a:pt x="387735" y="1823200"/>
                    <a:pt x="397618" y="1832628"/>
                  </a:cubicBezTo>
                  <a:cubicBezTo>
                    <a:pt x="406317" y="1840654"/>
                    <a:pt x="417626" y="1845514"/>
                    <a:pt x="428633" y="1850870"/>
                  </a:cubicBezTo>
                  <a:cubicBezTo>
                    <a:pt x="424695" y="1845069"/>
                    <a:pt x="427138" y="1837723"/>
                    <a:pt x="421799" y="1833105"/>
                  </a:cubicBezTo>
                  <a:cubicBezTo>
                    <a:pt x="418632" y="1830494"/>
                    <a:pt x="416567" y="1827194"/>
                    <a:pt x="416893" y="1823315"/>
                  </a:cubicBezTo>
                  <a:cubicBezTo>
                    <a:pt x="417514" y="1806700"/>
                    <a:pt x="407003" y="1801646"/>
                    <a:pt x="392972" y="1801244"/>
                  </a:cubicBezTo>
                  <a:cubicBezTo>
                    <a:pt x="386338" y="1796518"/>
                    <a:pt x="378867" y="1810993"/>
                    <a:pt x="372974" y="1800599"/>
                  </a:cubicBezTo>
                  <a:cubicBezTo>
                    <a:pt x="365944" y="1782037"/>
                    <a:pt x="382055" y="1770114"/>
                    <a:pt x="385949" y="1754815"/>
                  </a:cubicBezTo>
                  <a:cubicBezTo>
                    <a:pt x="390449" y="1738528"/>
                    <a:pt x="396735" y="1722650"/>
                    <a:pt x="398951" y="1705649"/>
                  </a:cubicBezTo>
                  <a:cubicBezTo>
                    <a:pt x="400621" y="1695112"/>
                    <a:pt x="398001" y="1686035"/>
                    <a:pt x="389494" y="1678807"/>
                  </a:cubicBezTo>
                  <a:cubicBezTo>
                    <a:pt x="379504" y="1670672"/>
                    <a:pt x="371057" y="1668918"/>
                    <a:pt x="363309" y="1680505"/>
                  </a:cubicBezTo>
                  <a:cubicBezTo>
                    <a:pt x="357977" y="1688128"/>
                    <a:pt x="348708" y="1689952"/>
                    <a:pt x="342496" y="1695679"/>
                  </a:cubicBezTo>
                  <a:cubicBezTo>
                    <a:pt x="322085" y="1696822"/>
                    <a:pt x="303295" y="1694196"/>
                    <a:pt x="298105" y="1669277"/>
                  </a:cubicBezTo>
                  <a:cubicBezTo>
                    <a:pt x="297247" y="1663995"/>
                    <a:pt x="292932" y="1668839"/>
                    <a:pt x="291363" y="1665844"/>
                  </a:cubicBezTo>
                  <a:cubicBezTo>
                    <a:pt x="289623" y="1658665"/>
                    <a:pt x="294047" y="1652528"/>
                    <a:pt x="294593" y="1646062"/>
                  </a:cubicBezTo>
                  <a:cubicBezTo>
                    <a:pt x="298136" y="1638026"/>
                    <a:pt x="306825" y="1633812"/>
                    <a:pt x="308882" y="1624869"/>
                  </a:cubicBezTo>
                  <a:cubicBezTo>
                    <a:pt x="322164" y="1618699"/>
                    <a:pt x="335444" y="1612525"/>
                    <a:pt x="350575" y="1612239"/>
                  </a:cubicBezTo>
                  <a:cubicBezTo>
                    <a:pt x="353160" y="1612458"/>
                    <a:pt x="367718" y="1622019"/>
                    <a:pt x="368299" y="1624411"/>
                  </a:cubicBezTo>
                  <a:cubicBezTo>
                    <a:pt x="369433" y="1632581"/>
                    <a:pt x="374496" y="1634309"/>
                    <a:pt x="381481" y="1631773"/>
                  </a:cubicBezTo>
                  <a:cubicBezTo>
                    <a:pt x="403343" y="1622679"/>
                    <a:pt x="426281" y="1616280"/>
                    <a:pt x="447262" y="1605288"/>
                  </a:cubicBezTo>
                  <a:cubicBezTo>
                    <a:pt x="464446" y="1596060"/>
                    <a:pt x="468123" y="1583348"/>
                    <a:pt x="459886" y="1566766"/>
                  </a:cubicBezTo>
                  <a:cubicBezTo>
                    <a:pt x="457820" y="1563467"/>
                    <a:pt x="455754" y="1560167"/>
                    <a:pt x="453689" y="1556868"/>
                  </a:cubicBezTo>
                  <a:cubicBezTo>
                    <a:pt x="438565" y="1529288"/>
                    <a:pt x="441528" y="1518861"/>
                    <a:pt x="470485" y="1505937"/>
                  </a:cubicBezTo>
                  <a:cubicBezTo>
                    <a:pt x="483163" y="1500755"/>
                    <a:pt x="492675" y="1492964"/>
                    <a:pt x="499433" y="1480773"/>
                  </a:cubicBezTo>
                  <a:cubicBezTo>
                    <a:pt x="509925" y="1461343"/>
                    <a:pt x="529127" y="1462182"/>
                    <a:pt x="547531" y="1463211"/>
                  </a:cubicBezTo>
                  <a:cubicBezTo>
                    <a:pt x="553223" y="1460568"/>
                    <a:pt x="560074" y="1462707"/>
                    <a:pt x="567253" y="1460968"/>
                  </a:cubicBezTo>
                  <a:cubicBezTo>
                    <a:pt x="555146" y="1456301"/>
                    <a:pt x="543727" y="1452735"/>
                    <a:pt x="536841" y="1441738"/>
                  </a:cubicBezTo>
                  <a:cubicBezTo>
                    <a:pt x="536648" y="1440939"/>
                    <a:pt x="535657" y="1440335"/>
                    <a:pt x="534666" y="1439730"/>
                  </a:cubicBezTo>
                  <a:cubicBezTo>
                    <a:pt x="534172" y="1439428"/>
                    <a:pt x="533978" y="1438631"/>
                    <a:pt x="534281" y="1438135"/>
                  </a:cubicBezTo>
                  <a:cubicBezTo>
                    <a:pt x="536368" y="1397943"/>
                    <a:pt x="520472" y="1367174"/>
                    <a:pt x="490714" y="1340184"/>
                  </a:cubicBezTo>
                  <a:cubicBezTo>
                    <a:pt x="472519" y="1324325"/>
                    <a:pt x="474298" y="1312494"/>
                    <a:pt x="488780" y="1292099"/>
                  </a:cubicBezTo>
                  <a:cubicBezTo>
                    <a:pt x="500842" y="1275668"/>
                    <a:pt x="496206" y="1256526"/>
                    <a:pt x="496936" y="1238618"/>
                  </a:cubicBezTo>
                  <a:cubicBezTo>
                    <a:pt x="495971" y="1234629"/>
                    <a:pt x="496298" y="1230750"/>
                    <a:pt x="497423" y="1226677"/>
                  </a:cubicBezTo>
                  <a:cubicBezTo>
                    <a:pt x="501501" y="1199937"/>
                    <a:pt x="504781" y="1173389"/>
                    <a:pt x="498708" y="1146573"/>
                  </a:cubicBezTo>
                  <a:cubicBezTo>
                    <a:pt x="501647" y="1139528"/>
                    <a:pt x="498204" y="1134029"/>
                    <a:pt x="494265" y="1128228"/>
                  </a:cubicBezTo>
                  <a:cubicBezTo>
                    <a:pt x="489857" y="1118740"/>
                    <a:pt x="492023" y="1108506"/>
                    <a:pt x="491301" y="1098548"/>
                  </a:cubicBezTo>
                  <a:cubicBezTo>
                    <a:pt x="482720" y="1101471"/>
                    <a:pt x="479673" y="1109808"/>
                    <a:pt x="474258" y="1115342"/>
                  </a:cubicBezTo>
                  <a:cubicBezTo>
                    <a:pt x="465132" y="1124729"/>
                    <a:pt x="456686" y="1122975"/>
                    <a:pt x="456676" y="1110734"/>
                  </a:cubicBezTo>
                  <a:cubicBezTo>
                    <a:pt x="455944" y="1088534"/>
                    <a:pt x="441662" y="1081861"/>
                    <a:pt x="424274" y="1078050"/>
                  </a:cubicBezTo>
                  <a:cubicBezTo>
                    <a:pt x="414341" y="1075391"/>
                    <a:pt x="406802" y="1072150"/>
                    <a:pt x="407590" y="1059716"/>
                  </a:cubicBezTo>
                  <a:cubicBezTo>
                    <a:pt x="407916" y="1055836"/>
                    <a:pt x="406456" y="1051545"/>
                    <a:pt x="403785" y="1049237"/>
                  </a:cubicBezTo>
                  <a:cubicBezTo>
                    <a:pt x="389141" y="1037584"/>
                    <a:pt x="389048" y="1023253"/>
                    <a:pt x="396629" y="1007485"/>
                  </a:cubicBezTo>
                  <a:cubicBezTo>
                    <a:pt x="399483" y="998349"/>
                    <a:pt x="402832" y="989518"/>
                    <a:pt x="398423" y="980030"/>
                  </a:cubicBezTo>
                  <a:cubicBezTo>
                    <a:pt x="398256" y="975849"/>
                    <a:pt x="400177" y="971584"/>
                    <a:pt x="397121" y="967679"/>
                  </a:cubicBezTo>
                  <a:cubicBezTo>
                    <a:pt x="394723" y="962138"/>
                    <a:pt x="393612" y="957553"/>
                    <a:pt x="394920" y="9540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F4FB900-0C3A-4ABA-99A3-9947C83F5DA3}"/>
                </a:ext>
              </a:extLst>
            </p:cNvPr>
            <p:cNvGrpSpPr/>
            <p:nvPr/>
          </p:nvGrpSpPr>
          <p:grpSpPr>
            <a:xfrm>
              <a:off x="3261506" y="475536"/>
              <a:ext cx="5668988" cy="4846071"/>
              <a:chOff x="3261506" y="475536"/>
              <a:chExt cx="5668988" cy="4846071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47A9D91-676D-4CE9-B3FA-00C497928766}"/>
                  </a:ext>
                </a:extLst>
              </p:cNvPr>
              <p:cNvSpPr/>
              <p:nvPr/>
            </p:nvSpPr>
            <p:spPr>
              <a:xfrm rot="19755688">
                <a:off x="7256856" y="1721755"/>
                <a:ext cx="1008159" cy="122201"/>
              </a:xfrm>
              <a:custGeom>
                <a:avLst/>
                <a:gdLst>
                  <a:gd name="connsiteX0" fmla="*/ 15389 w 1270000"/>
                  <a:gd name="connsiteY0" fmla="*/ 73891 h 153939"/>
                  <a:gd name="connsiteX1" fmla="*/ 166250 w 1270000"/>
                  <a:gd name="connsiteY1" fmla="*/ 35406 h 153939"/>
                  <a:gd name="connsiteX2" fmla="*/ 250916 w 1270000"/>
                  <a:gd name="connsiteY2" fmla="*/ 34636 h 153939"/>
                  <a:gd name="connsiteX3" fmla="*/ 257843 w 1270000"/>
                  <a:gd name="connsiteY3" fmla="*/ 26170 h 153939"/>
                  <a:gd name="connsiteX4" fmla="*/ 406395 w 1270000"/>
                  <a:gd name="connsiteY4" fmla="*/ 25400 h 153939"/>
                  <a:gd name="connsiteX5" fmla="*/ 431025 w 1270000"/>
                  <a:gd name="connsiteY5" fmla="*/ 61576 h 153939"/>
                  <a:gd name="connsiteX6" fmla="*/ 442571 w 1270000"/>
                  <a:gd name="connsiteY6" fmla="*/ 70812 h 153939"/>
                  <a:gd name="connsiteX7" fmla="*/ 514153 w 1270000"/>
                  <a:gd name="connsiteY7" fmla="*/ 61576 h 153939"/>
                  <a:gd name="connsiteX8" fmla="*/ 667322 w 1270000"/>
                  <a:gd name="connsiteY8" fmla="*/ 27709 h 153939"/>
                  <a:gd name="connsiteX9" fmla="*/ 763534 w 1270000"/>
                  <a:gd name="connsiteY9" fmla="*/ 9236 h 153939"/>
                  <a:gd name="connsiteX10" fmla="*/ 1072183 w 1270000"/>
                  <a:gd name="connsiteY10" fmla="*/ 0 h 153939"/>
                  <a:gd name="connsiteX11" fmla="*/ 1118365 w 1270000"/>
                  <a:gd name="connsiteY11" fmla="*/ 770 h 153939"/>
                  <a:gd name="connsiteX12" fmla="*/ 1136838 w 1270000"/>
                  <a:gd name="connsiteY12" fmla="*/ 8467 h 153939"/>
                  <a:gd name="connsiteX13" fmla="*/ 1136838 w 1270000"/>
                  <a:gd name="connsiteY13" fmla="*/ 8467 h 153939"/>
                  <a:gd name="connsiteX14" fmla="*/ 1104510 w 1270000"/>
                  <a:gd name="connsiteY14" fmla="*/ 19242 h 153939"/>
                  <a:gd name="connsiteX15" fmla="*/ 1046013 w 1270000"/>
                  <a:gd name="connsiteY15" fmla="*/ 32327 h 153939"/>
                  <a:gd name="connsiteX16" fmla="*/ 996753 w 1270000"/>
                  <a:gd name="connsiteY16" fmla="*/ 39255 h 153939"/>
                  <a:gd name="connsiteX17" fmla="*/ 979820 w 1270000"/>
                  <a:gd name="connsiteY17" fmla="*/ 40794 h 153939"/>
                  <a:gd name="connsiteX18" fmla="*/ 922092 w 1270000"/>
                  <a:gd name="connsiteY18" fmla="*/ 47721 h 153939"/>
                  <a:gd name="connsiteX19" fmla="*/ 949801 w 1270000"/>
                  <a:gd name="connsiteY19" fmla="*/ 48491 h 153939"/>
                  <a:gd name="connsiteX20" fmla="*/ 1031389 w 1270000"/>
                  <a:gd name="connsiteY20" fmla="*/ 71582 h 153939"/>
                  <a:gd name="connsiteX21" fmla="*/ 1031389 w 1270000"/>
                  <a:gd name="connsiteY21" fmla="*/ 71582 h 153939"/>
                  <a:gd name="connsiteX22" fmla="*/ 1201492 w 1270000"/>
                  <a:gd name="connsiteY22" fmla="*/ 90824 h 153939"/>
                  <a:gd name="connsiteX23" fmla="*/ 1273843 w 1270000"/>
                  <a:gd name="connsiteY23" fmla="*/ 94673 h 153939"/>
                  <a:gd name="connsiteX24" fmla="*/ 1246904 w 1270000"/>
                  <a:gd name="connsiteY24" fmla="*/ 106218 h 153939"/>
                  <a:gd name="connsiteX25" fmla="*/ 1246904 w 1270000"/>
                  <a:gd name="connsiteY25" fmla="*/ 106218 h 153939"/>
                  <a:gd name="connsiteX26" fmla="*/ 1193795 w 1270000"/>
                  <a:gd name="connsiteY26" fmla="*/ 115455 h 153939"/>
                  <a:gd name="connsiteX27" fmla="*/ 1193795 w 1270000"/>
                  <a:gd name="connsiteY27" fmla="*/ 115455 h 153939"/>
                  <a:gd name="connsiteX28" fmla="*/ 1151461 w 1270000"/>
                  <a:gd name="connsiteY28" fmla="*/ 120843 h 153939"/>
                  <a:gd name="connsiteX29" fmla="*/ 1022922 w 1270000"/>
                  <a:gd name="connsiteY29" fmla="*/ 131618 h 153939"/>
                  <a:gd name="connsiteX30" fmla="*/ 923631 w 1270000"/>
                  <a:gd name="connsiteY30" fmla="*/ 121612 h 153939"/>
                  <a:gd name="connsiteX31" fmla="*/ 735056 w 1270000"/>
                  <a:gd name="connsiteY31" fmla="*/ 103139 h 153939"/>
                  <a:gd name="connsiteX32" fmla="*/ 670401 w 1270000"/>
                  <a:gd name="connsiteY32" fmla="*/ 110067 h 153939"/>
                  <a:gd name="connsiteX33" fmla="*/ 581886 w 1270000"/>
                  <a:gd name="connsiteY33" fmla="*/ 115455 h 153939"/>
                  <a:gd name="connsiteX34" fmla="*/ 531086 w 1270000"/>
                  <a:gd name="connsiteY34" fmla="*/ 125461 h 153939"/>
                  <a:gd name="connsiteX35" fmla="*/ 310183 w 1270000"/>
                  <a:gd name="connsiteY35" fmla="*/ 160097 h 153939"/>
                  <a:gd name="connsiteX36" fmla="*/ 297098 w 1270000"/>
                  <a:gd name="connsiteY36" fmla="*/ 160097 h 153939"/>
                  <a:gd name="connsiteX37" fmla="*/ 120068 w 1270000"/>
                  <a:gd name="connsiteY37" fmla="*/ 159327 h 153939"/>
                  <a:gd name="connsiteX38" fmla="*/ 49256 w 1270000"/>
                  <a:gd name="connsiteY38" fmla="*/ 150861 h 153939"/>
                  <a:gd name="connsiteX39" fmla="*/ 40789 w 1270000"/>
                  <a:gd name="connsiteY39" fmla="*/ 150861 h 153939"/>
                  <a:gd name="connsiteX40" fmla="*/ 33092 w 1270000"/>
                  <a:gd name="connsiteY40" fmla="*/ 147782 h 153939"/>
                  <a:gd name="connsiteX41" fmla="*/ 6922 w 1270000"/>
                  <a:gd name="connsiteY41" fmla="*/ 93903 h 153939"/>
                  <a:gd name="connsiteX42" fmla="*/ 15389 w 1270000"/>
                  <a:gd name="connsiteY42" fmla="*/ 73891 h 15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270000" h="153939">
                    <a:moveTo>
                      <a:pt x="15389" y="73891"/>
                    </a:moveTo>
                    <a:cubicBezTo>
                      <a:pt x="60801" y="42333"/>
                      <a:pt x="113910" y="38485"/>
                      <a:pt x="166250" y="35406"/>
                    </a:cubicBezTo>
                    <a:cubicBezTo>
                      <a:pt x="193959" y="33867"/>
                      <a:pt x="222437" y="25400"/>
                      <a:pt x="250916" y="34636"/>
                    </a:cubicBezTo>
                    <a:cubicBezTo>
                      <a:pt x="257074" y="36176"/>
                      <a:pt x="260922" y="33867"/>
                      <a:pt x="257843" y="26170"/>
                    </a:cubicBezTo>
                    <a:cubicBezTo>
                      <a:pt x="307104" y="22321"/>
                      <a:pt x="357134" y="18473"/>
                      <a:pt x="406395" y="25400"/>
                    </a:cubicBezTo>
                    <a:cubicBezTo>
                      <a:pt x="434874" y="29249"/>
                      <a:pt x="438722" y="34636"/>
                      <a:pt x="431025" y="61576"/>
                    </a:cubicBezTo>
                    <a:cubicBezTo>
                      <a:pt x="427177" y="73891"/>
                      <a:pt x="437953" y="70042"/>
                      <a:pt x="442571" y="70812"/>
                    </a:cubicBezTo>
                    <a:cubicBezTo>
                      <a:pt x="467201" y="73121"/>
                      <a:pt x="490292" y="66194"/>
                      <a:pt x="514153" y="61576"/>
                    </a:cubicBezTo>
                    <a:cubicBezTo>
                      <a:pt x="565722" y="51570"/>
                      <a:pt x="617292" y="42333"/>
                      <a:pt x="667322" y="27709"/>
                    </a:cubicBezTo>
                    <a:cubicBezTo>
                      <a:pt x="700419" y="25400"/>
                      <a:pt x="731207" y="13085"/>
                      <a:pt x="763534" y="9236"/>
                    </a:cubicBezTo>
                    <a:cubicBezTo>
                      <a:pt x="865904" y="-1539"/>
                      <a:pt x="969813" y="770"/>
                      <a:pt x="1072183" y="0"/>
                    </a:cubicBezTo>
                    <a:cubicBezTo>
                      <a:pt x="1087577" y="0"/>
                      <a:pt x="1102971" y="0"/>
                      <a:pt x="1118365" y="770"/>
                    </a:cubicBezTo>
                    <a:cubicBezTo>
                      <a:pt x="1125293" y="770"/>
                      <a:pt x="1133759" y="-770"/>
                      <a:pt x="1136838" y="8467"/>
                    </a:cubicBezTo>
                    <a:cubicBezTo>
                      <a:pt x="1136838" y="8467"/>
                      <a:pt x="1136838" y="8467"/>
                      <a:pt x="1136838" y="8467"/>
                    </a:cubicBezTo>
                    <a:cubicBezTo>
                      <a:pt x="1128371" y="17703"/>
                      <a:pt x="1115286" y="16933"/>
                      <a:pt x="1104510" y="19242"/>
                    </a:cubicBezTo>
                    <a:cubicBezTo>
                      <a:pt x="1084498" y="23091"/>
                      <a:pt x="1066025" y="30018"/>
                      <a:pt x="1046013" y="32327"/>
                    </a:cubicBezTo>
                    <a:cubicBezTo>
                      <a:pt x="1029080" y="30788"/>
                      <a:pt x="1012916" y="35406"/>
                      <a:pt x="996753" y="39255"/>
                    </a:cubicBezTo>
                    <a:cubicBezTo>
                      <a:pt x="991365" y="40024"/>
                      <a:pt x="985207" y="41564"/>
                      <a:pt x="979820" y="40794"/>
                    </a:cubicBezTo>
                    <a:cubicBezTo>
                      <a:pt x="959808" y="37715"/>
                      <a:pt x="942104" y="50030"/>
                      <a:pt x="922092" y="47721"/>
                    </a:cubicBezTo>
                    <a:cubicBezTo>
                      <a:pt x="931328" y="46952"/>
                      <a:pt x="940565" y="46952"/>
                      <a:pt x="949801" y="48491"/>
                    </a:cubicBezTo>
                    <a:cubicBezTo>
                      <a:pt x="975971" y="60806"/>
                      <a:pt x="1006759" y="56188"/>
                      <a:pt x="1031389" y="71582"/>
                    </a:cubicBezTo>
                    <a:lnTo>
                      <a:pt x="1031389" y="71582"/>
                    </a:lnTo>
                    <a:cubicBezTo>
                      <a:pt x="1086808" y="86976"/>
                      <a:pt x="1143764" y="93133"/>
                      <a:pt x="1201492" y="90824"/>
                    </a:cubicBezTo>
                    <a:cubicBezTo>
                      <a:pt x="1226123" y="90055"/>
                      <a:pt x="1249983" y="83897"/>
                      <a:pt x="1273843" y="94673"/>
                    </a:cubicBezTo>
                    <a:cubicBezTo>
                      <a:pt x="1269995" y="110836"/>
                      <a:pt x="1255371" y="100830"/>
                      <a:pt x="1246904" y="106218"/>
                    </a:cubicBezTo>
                    <a:lnTo>
                      <a:pt x="1246904" y="106218"/>
                    </a:lnTo>
                    <a:cubicBezTo>
                      <a:pt x="1230741" y="116224"/>
                      <a:pt x="1211498" y="110067"/>
                      <a:pt x="1193795" y="115455"/>
                    </a:cubicBezTo>
                    <a:lnTo>
                      <a:pt x="1193795" y="115455"/>
                    </a:lnTo>
                    <a:cubicBezTo>
                      <a:pt x="1180710" y="125461"/>
                      <a:pt x="1165316" y="120073"/>
                      <a:pt x="1151461" y="120843"/>
                    </a:cubicBezTo>
                    <a:cubicBezTo>
                      <a:pt x="1108359" y="123152"/>
                      <a:pt x="1066025" y="129309"/>
                      <a:pt x="1022922" y="131618"/>
                    </a:cubicBezTo>
                    <a:cubicBezTo>
                      <a:pt x="989056" y="133927"/>
                      <a:pt x="955959" y="128539"/>
                      <a:pt x="923631" y="121612"/>
                    </a:cubicBezTo>
                    <a:cubicBezTo>
                      <a:pt x="861286" y="107758"/>
                      <a:pt x="798171" y="101600"/>
                      <a:pt x="735056" y="103139"/>
                    </a:cubicBezTo>
                    <a:cubicBezTo>
                      <a:pt x="713504" y="103909"/>
                      <a:pt x="691953" y="107758"/>
                      <a:pt x="670401" y="110067"/>
                    </a:cubicBezTo>
                    <a:cubicBezTo>
                      <a:pt x="641153" y="113146"/>
                      <a:pt x="611135" y="112376"/>
                      <a:pt x="581886" y="115455"/>
                    </a:cubicBezTo>
                    <a:cubicBezTo>
                      <a:pt x="563413" y="113146"/>
                      <a:pt x="546480" y="118533"/>
                      <a:pt x="531086" y="125461"/>
                    </a:cubicBezTo>
                    <a:cubicBezTo>
                      <a:pt x="460274" y="156249"/>
                      <a:pt x="384843" y="156249"/>
                      <a:pt x="310183" y="160097"/>
                    </a:cubicBezTo>
                    <a:cubicBezTo>
                      <a:pt x="305565" y="160097"/>
                      <a:pt x="301716" y="160097"/>
                      <a:pt x="297098" y="160097"/>
                    </a:cubicBezTo>
                    <a:cubicBezTo>
                      <a:pt x="237831" y="160097"/>
                      <a:pt x="179335" y="160097"/>
                      <a:pt x="120068" y="159327"/>
                    </a:cubicBezTo>
                    <a:cubicBezTo>
                      <a:pt x="96977" y="153939"/>
                      <a:pt x="72347" y="159327"/>
                      <a:pt x="49256" y="150861"/>
                    </a:cubicBezTo>
                    <a:cubicBezTo>
                      <a:pt x="46177" y="150861"/>
                      <a:pt x="43098" y="150861"/>
                      <a:pt x="40789" y="150861"/>
                    </a:cubicBezTo>
                    <a:cubicBezTo>
                      <a:pt x="38480" y="148552"/>
                      <a:pt x="35401" y="148552"/>
                      <a:pt x="33092" y="147782"/>
                    </a:cubicBezTo>
                    <a:cubicBezTo>
                      <a:pt x="765" y="141624"/>
                      <a:pt x="-7702" y="124691"/>
                      <a:pt x="6922" y="93903"/>
                    </a:cubicBezTo>
                    <a:cubicBezTo>
                      <a:pt x="10771" y="85436"/>
                      <a:pt x="11540" y="79279"/>
                      <a:pt x="15389" y="73891"/>
                    </a:cubicBezTo>
                    <a:close/>
                  </a:path>
                </a:pathLst>
              </a:custGeom>
              <a:solidFill>
                <a:srgbClr val="BED24B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55B0B5C-03F2-441F-9994-6BFD99C7B7CD}"/>
                  </a:ext>
                </a:extLst>
              </p:cNvPr>
              <p:cNvSpPr/>
              <p:nvPr/>
            </p:nvSpPr>
            <p:spPr>
              <a:xfrm rot="20986817">
                <a:off x="3803252" y="3918155"/>
                <a:ext cx="818747" cy="470474"/>
              </a:xfrm>
              <a:custGeom>
                <a:avLst/>
                <a:gdLst>
                  <a:gd name="connsiteX0" fmla="*/ 369455 w 1031393"/>
                  <a:gd name="connsiteY0" fmla="*/ 259388 h 592666"/>
                  <a:gd name="connsiteX1" fmla="*/ 454891 w 1031393"/>
                  <a:gd name="connsiteY1" fmla="*/ 203200 h 592666"/>
                  <a:gd name="connsiteX2" fmla="*/ 571885 w 1031393"/>
                  <a:gd name="connsiteY2" fmla="*/ 161636 h 592666"/>
                  <a:gd name="connsiteX3" fmla="*/ 677334 w 1031393"/>
                  <a:gd name="connsiteY3" fmla="*/ 120843 h 592666"/>
                  <a:gd name="connsiteX4" fmla="*/ 905933 w 1031393"/>
                  <a:gd name="connsiteY4" fmla="*/ 17703 h 592666"/>
                  <a:gd name="connsiteX5" fmla="*/ 1020618 w 1031393"/>
                  <a:gd name="connsiteY5" fmla="*/ 0 h 592666"/>
                  <a:gd name="connsiteX6" fmla="*/ 1022158 w 1031393"/>
                  <a:gd name="connsiteY6" fmla="*/ 18473 h 592666"/>
                  <a:gd name="connsiteX7" fmla="*/ 1035243 w 1031393"/>
                  <a:gd name="connsiteY7" fmla="*/ 95443 h 592666"/>
                  <a:gd name="connsiteX8" fmla="*/ 985982 w 1031393"/>
                  <a:gd name="connsiteY8" fmla="*/ 117764 h 592666"/>
                  <a:gd name="connsiteX9" fmla="*/ 847436 w 1031393"/>
                  <a:gd name="connsiteY9" fmla="*/ 167794 h 592666"/>
                  <a:gd name="connsiteX10" fmla="*/ 784321 w 1031393"/>
                  <a:gd name="connsiteY10" fmla="*/ 187806 h 592666"/>
                  <a:gd name="connsiteX11" fmla="*/ 779703 w 1031393"/>
                  <a:gd name="connsiteY11" fmla="*/ 191655 h 592666"/>
                  <a:gd name="connsiteX12" fmla="*/ 741218 w 1031393"/>
                  <a:gd name="connsiteY12" fmla="*/ 208588 h 592666"/>
                  <a:gd name="connsiteX13" fmla="*/ 648085 w 1031393"/>
                  <a:gd name="connsiteY13" fmla="*/ 255539 h 592666"/>
                  <a:gd name="connsiteX14" fmla="*/ 597285 w 1031393"/>
                  <a:gd name="connsiteY14" fmla="*/ 280939 h 592666"/>
                  <a:gd name="connsiteX15" fmla="*/ 597285 w 1031393"/>
                  <a:gd name="connsiteY15" fmla="*/ 298642 h 592666"/>
                  <a:gd name="connsiteX16" fmla="*/ 600364 w 1031393"/>
                  <a:gd name="connsiteY16" fmla="*/ 327121 h 592666"/>
                  <a:gd name="connsiteX17" fmla="*/ 573424 w 1031393"/>
                  <a:gd name="connsiteY17" fmla="*/ 349443 h 592666"/>
                  <a:gd name="connsiteX18" fmla="*/ 554182 w 1031393"/>
                  <a:gd name="connsiteY18" fmla="*/ 365606 h 592666"/>
                  <a:gd name="connsiteX19" fmla="*/ 320194 w 1031393"/>
                  <a:gd name="connsiteY19" fmla="*/ 496455 h 592666"/>
                  <a:gd name="connsiteX20" fmla="*/ 177800 w 1031393"/>
                  <a:gd name="connsiteY20" fmla="*/ 547254 h 592666"/>
                  <a:gd name="connsiteX21" fmla="*/ 164715 w 1031393"/>
                  <a:gd name="connsiteY21" fmla="*/ 549564 h 592666"/>
                  <a:gd name="connsiteX22" fmla="*/ 164715 w 1031393"/>
                  <a:gd name="connsiteY22" fmla="*/ 549564 h 592666"/>
                  <a:gd name="connsiteX23" fmla="*/ 150091 w 1031393"/>
                  <a:gd name="connsiteY23" fmla="*/ 559570 h 592666"/>
                  <a:gd name="connsiteX24" fmla="*/ 23861 w 1031393"/>
                  <a:gd name="connsiteY24" fmla="*/ 598824 h 592666"/>
                  <a:gd name="connsiteX25" fmla="*/ 0 w 1031393"/>
                  <a:gd name="connsiteY25" fmla="*/ 588049 h 592666"/>
                  <a:gd name="connsiteX26" fmla="*/ 10776 w 1031393"/>
                  <a:gd name="connsiteY26" fmla="*/ 572655 h 592666"/>
                  <a:gd name="connsiteX27" fmla="*/ 111606 w 1031393"/>
                  <a:gd name="connsiteY27" fmla="*/ 517236 h 592666"/>
                  <a:gd name="connsiteX28" fmla="*/ 123921 w 1031393"/>
                  <a:gd name="connsiteY28" fmla="*/ 514157 h 592666"/>
                  <a:gd name="connsiteX29" fmla="*/ 123921 w 1031393"/>
                  <a:gd name="connsiteY29" fmla="*/ 514157 h 592666"/>
                  <a:gd name="connsiteX30" fmla="*/ 152400 w 1031393"/>
                  <a:gd name="connsiteY30" fmla="*/ 494915 h 592666"/>
                  <a:gd name="connsiteX31" fmla="*/ 296333 w 1031393"/>
                  <a:gd name="connsiteY31" fmla="*/ 417176 h 592666"/>
                  <a:gd name="connsiteX32" fmla="*/ 296333 w 1031393"/>
                  <a:gd name="connsiteY32" fmla="*/ 417176 h 592666"/>
                  <a:gd name="connsiteX33" fmla="*/ 340976 w 1031393"/>
                  <a:gd name="connsiteY33" fmla="*/ 375612 h 592666"/>
                  <a:gd name="connsiteX34" fmla="*/ 347133 w 1031393"/>
                  <a:gd name="connsiteY34" fmla="*/ 352521 h 592666"/>
                  <a:gd name="connsiteX35" fmla="*/ 354830 w 1031393"/>
                  <a:gd name="connsiteY35" fmla="*/ 330200 h 592666"/>
                  <a:gd name="connsiteX36" fmla="*/ 381000 w 1031393"/>
                  <a:gd name="connsiteY36" fmla="*/ 311727 h 592666"/>
                  <a:gd name="connsiteX37" fmla="*/ 345594 w 1031393"/>
                  <a:gd name="connsiteY37" fmla="*/ 325582 h 592666"/>
                  <a:gd name="connsiteX38" fmla="*/ 256309 w 1031393"/>
                  <a:gd name="connsiteY38" fmla="*/ 337897 h 592666"/>
                  <a:gd name="connsiteX39" fmla="*/ 256309 w 1031393"/>
                  <a:gd name="connsiteY39" fmla="*/ 337897 h 592666"/>
                  <a:gd name="connsiteX40" fmla="*/ 199352 w 1031393"/>
                  <a:gd name="connsiteY40" fmla="*/ 330970 h 592666"/>
                  <a:gd name="connsiteX41" fmla="*/ 196273 w 1031393"/>
                  <a:gd name="connsiteY41" fmla="*/ 317115 h 592666"/>
                  <a:gd name="connsiteX42" fmla="*/ 245533 w 1031393"/>
                  <a:gd name="connsiteY42" fmla="*/ 292485 h 592666"/>
                  <a:gd name="connsiteX43" fmla="*/ 318655 w 1031393"/>
                  <a:gd name="connsiteY43" fmla="*/ 271703 h 592666"/>
                  <a:gd name="connsiteX44" fmla="*/ 342515 w 1031393"/>
                  <a:gd name="connsiteY44" fmla="*/ 264776 h 592666"/>
                  <a:gd name="connsiteX45" fmla="*/ 348673 w 1031393"/>
                  <a:gd name="connsiteY45" fmla="*/ 263236 h 592666"/>
                  <a:gd name="connsiteX46" fmla="*/ 369455 w 1031393"/>
                  <a:gd name="connsiteY46" fmla="*/ 259388 h 592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031393" h="592666">
                    <a:moveTo>
                      <a:pt x="369455" y="259388"/>
                    </a:moveTo>
                    <a:cubicBezTo>
                      <a:pt x="397933" y="240915"/>
                      <a:pt x="426412" y="221673"/>
                      <a:pt x="454891" y="203200"/>
                    </a:cubicBezTo>
                    <a:cubicBezTo>
                      <a:pt x="490297" y="179339"/>
                      <a:pt x="529552" y="167024"/>
                      <a:pt x="571885" y="161636"/>
                    </a:cubicBezTo>
                    <a:cubicBezTo>
                      <a:pt x="610370" y="157018"/>
                      <a:pt x="644236" y="139315"/>
                      <a:pt x="677334" y="120843"/>
                    </a:cubicBezTo>
                    <a:cubicBezTo>
                      <a:pt x="750455" y="80049"/>
                      <a:pt x="824345" y="40794"/>
                      <a:pt x="905933" y="17703"/>
                    </a:cubicBezTo>
                    <a:cubicBezTo>
                      <a:pt x="943648" y="6927"/>
                      <a:pt x="982133" y="4618"/>
                      <a:pt x="1020618" y="0"/>
                    </a:cubicBezTo>
                    <a:cubicBezTo>
                      <a:pt x="1026006" y="6157"/>
                      <a:pt x="1022927" y="12315"/>
                      <a:pt x="1022158" y="18473"/>
                    </a:cubicBezTo>
                    <a:cubicBezTo>
                      <a:pt x="1015230" y="46182"/>
                      <a:pt x="1015230" y="72352"/>
                      <a:pt x="1035243" y="95443"/>
                    </a:cubicBezTo>
                    <a:cubicBezTo>
                      <a:pt x="1022158" y="110067"/>
                      <a:pt x="1002915" y="111606"/>
                      <a:pt x="985982" y="117764"/>
                    </a:cubicBezTo>
                    <a:cubicBezTo>
                      <a:pt x="939800" y="133157"/>
                      <a:pt x="895158" y="154709"/>
                      <a:pt x="847436" y="167794"/>
                    </a:cubicBezTo>
                    <a:cubicBezTo>
                      <a:pt x="824345" y="168564"/>
                      <a:pt x="801255" y="167794"/>
                      <a:pt x="784321" y="187806"/>
                    </a:cubicBezTo>
                    <a:cubicBezTo>
                      <a:pt x="782782" y="189345"/>
                      <a:pt x="782012" y="190885"/>
                      <a:pt x="779703" y="191655"/>
                    </a:cubicBezTo>
                    <a:cubicBezTo>
                      <a:pt x="765849" y="194733"/>
                      <a:pt x="749685" y="192424"/>
                      <a:pt x="741218" y="208588"/>
                    </a:cubicBezTo>
                    <a:cubicBezTo>
                      <a:pt x="713509" y="230909"/>
                      <a:pt x="678873" y="239376"/>
                      <a:pt x="648085" y="255539"/>
                    </a:cubicBezTo>
                    <a:cubicBezTo>
                      <a:pt x="631152" y="264006"/>
                      <a:pt x="614218" y="271703"/>
                      <a:pt x="597285" y="280939"/>
                    </a:cubicBezTo>
                    <a:cubicBezTo>
                      <a:pt x="586509" y="287097"/>
                      <a:pt x="584970" y="291715"/>
                      <a:pt x="597285" y="298642"/>
                    </a:cubicBezTo>
                    <a:cubicBezTo>
                      <a:pt x="614988" y="308648"/>
                      <a:pt x="614988" y="314036"/>
                      <a:pt x="600364" y="327121"/>
                    </a:cubicBezTo>
                    <a:cubicBezTo>
                      <a:pt x="591897" y="334818"/>
                      <a:pt x="581891" y="341746"/>
                      <a:pt x="573424" y="349443"/>
                    </a:cubicBezTo>
                    <a:cubicBezTo>
                      <a:pt x="566497" y="354061"/>
                      <a:pt x="560339" y="359449"/>
                      <a:pt x="554182" y="365606"/>
                    </a:cubicBezTo>
                    <a:cubicBezTo>
                      <a:pt x="484909" y="424873"/>
                      <a:pt x="406400" y="467206"/>
                      <a:pt x="320194" y="496455"/>
                    </a:cubicBezTo>
                    <a:cubicBezTo>
                      <a:pt x="272473" y="512618"/>
                      <a:pt x="226291" y="533400"/>
                      <a:pt x="177800" y="547254"/>
                    </a:cubicBezTo>
                    <a:cubicBezTo>
                      <a:pt x="173182" y="548794"/>
                      <a:pt x="169333" y="548024"/>
                      <a:pt x="164715" y="549564"/>
                    </a:cubicBezTo>
                    <a:lnTo>
                      <a:pt x="164715" y="549564"/>
                    </a:lnTo>
                    <a:cubicBezTo>
                      <a:pt x="160867" y="554182"/>
                      <a:pt x="156249" y="558030"/>
                      <a:pt x="150091" y="559570"/>
                    </a:cubicBezTo>
                    <a:cubicBezTo>
                      <a:pt x="107758" y="571885"/>
                      <a:pt x="67733" y="591897"/>
                      <a:pt x="23861" y="598824"/>
                    </a:cubicBezTo>
                    <a:cubicBezTo>
                      <a:pt x="13855" y="599594"/>
                      <a:pt x="4618" y="598824"/>
                      <a:pt x="0" y="588049"/>
                    </a:cubicBezTo>
                    <a:cubicBezTo>
                      <a:pt x="0" y="580352"/>
                      <a:pt x="5388" y="576503"/>
                      <a:pt x="10776" y="572655"/>
                    </a:cubicBezTo>
                    <a:cubicBezTo>
                      <a:pt x="43873" y="553412"/>
                      <a:pt x="78509" y="536479"/>
                      <a:pt x="111606" y="517236"/>
                    </a:cubicBezTo>
                    <a:cubicBezTo>
                      <a:pt x="115455" y="514927"/>
                      <a:pt x="120073" y="516466"/>
                      <a:pt x="123921" y="514157"/>
                    </a:cubicBezTo>
                    <a:lnTo>
                      <a:pt x="123921" y="514157"/>
                    </a:lnTo>
                    <a:cubicBezTo>
                      <a:pt x="130848" y="503382"/>
                      <a:pt x="142394" y="500303"/>
                      <a:pt x="152400" y="494915"/>
                    </a:cubicBezTo>
                    <a:cubicBezTo>
                      <a:pt x="200891" y="470285"/>
                      <a:pt x="247073" y="440267"/>
                      <a:pt x="296333" y="417176"/>
                    </a:cubicBezTo>
                    <a:lnTo>
                      <a:pt x="296333" y="417176"/>
                    </a:lnTo>
                    <a:cubicBezTo>
                      <a:pt x="308649" y="401012"/>
                      <a:pt x="327891" y="391006"/>
                      <a:pt x="340976" y="375612"/>
                    </a:cubicBezTo>
                    <a:cubicBezTo>
                      <a:pt x="347133" y="368685"/>
                      <a:pt x="351752" y="361758"/>
                      <a:pt x="347133" y="352521"/>
                    </a:cubicBezTo>
                    <a:cubicBezTo>
                      <a:pt x="342515" y="342515"/>
                      <a:pt x="347133" y="335588"/>
                      <a:pt x="354830" y="330200"/>
                    </a:cubicBezTo>
                    <a:cubicBezTo>
                      <a:pt x="363297" y="321733"/>
                      <a:pt x="374073" y="315576"/>
                      <a:pt x="381000" y="311727"/>
                    </a:cubicBezTo>
                    <a:cubicBezTo>
                      <a:pt x="372533" y="317115"/>
                      <a:pt x="357909" y="318655"/>
                      <a:pt x="345594" y="325582"/>
                    </a:cubicBezTo>
                    <a:cubicBezTo>
                      <a:pt x="317115" y="337127"/>
                      <a:pt x="286327" y="337127"/>
                      <a:pt x="256309" y="337897"/>
                    </a:cubicBezTo>
                    <a:lnTo>
                      <a:pt x="256309" y="337897"/>
                    </a:lnTo>
                    <a:cubicBezTo>
                      <a:pt x="236297" y="344055"/>
                      <a:pt x="217055" y="340206"/>
                      <a:pt x="199352" y="330970"/>
                    </a:cubicBezTo>
                    <a:cubicBezTo>
                      <a:pt x="196273" y="327121"/>
                      <a:pt x="195503" y="321733"/>
                      <a:pt x="196273" y="317115"/>
                    </a:cubicBezTo>
                    <a:cubicBezTo>
                      <a:pt x="207049" y="298642"/>
                      <a:pt x="227830" y="297873"/>
                      <a:pt x="245533" y="292485"/>
                    </a:cubicBezTo>
                    <a:cubicBezTo>
                      <a:pt x="269394" y="284788"/>
                      <a:pt x="294024" y="277860"/>
                      <a:pt x="318655" y="271703"/>
                    </a:cubicBezTo>
                    <a:cubicBezTo>
                      <a:pt x="327121" y="270163"/>
                      <a:pt x="334818" y="267854"/>
                      <a:pt x="342515" y="264776"/>
                    </a:cubicBezTo>
                    <a:cubicBezTo>
                      <a:pt x="344055" y="264006"/>
                      <a:pt x="346364" y="263236"/>
                      <a:pt x="348673" y="263236"/>
                    </a:cubicBezTo>
                    <a:cubicBezTo>
                      <a:pt x="356370" y="262466"/>
                      <a:pt x="362527" y="261697"/>
                      <a:pt x="369455" y="259388"/>
                    </a:cubicBez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E48231A-5FD0-45F2-A794-B9048644575D}"/>
                  </a:ext>
                </a:extLst>
              </p:cNvPr>
              <p:cNvSpPr>
                <a:spLocks/>
              </p:cNvSpPr>
              <p:nvPr/>
            </p:nvSpPr>
            <p:spPr bwMode="auto">
              <a:xfrm rot="3516856">
                <a:off x="5178412" y="1286217"/>
                <a:ext cx="2075805" cy="2907237"/>
              </a:xfrm>
              <a:custGeom>
                <a:avLst/>
                <a:gdLst>
                  <a:gd name="connsiteX0" fmla="*/ 523821 w 2317676"/>
                  <a:gd name="connsiteY0" fmla="*/ 81126 h 3245984"/>
                  <a:gd name="connsiteX1" fmla="*/ 540146 w 2317676"/>
                  <a:gd name="connsiteY1" fmla="*/ 71362 h 3245984"/>
                  <a:gd name="connsiteX2" fmla="*/ 562562 w 2317676"/>
                  <a:gd name="connsiteY2" fmla="*/ 39055 h 3245984"/>
                  <a:gd name="connsiteX3" fmla="*/ 600056 w 2317676"/>
                  <a:gd name="connsiteY3" fmla="*/ 20453 h 3245984"/>
                  <a:gd name="connsiteX4" fmla="*/ 610057 w 2317676"/>
                  <a:gd name="connsiteY4" fmla="*/ 24752 h 3245984"/>
                  <a:gd name="connsiteX5" fmla="*/ 640804 w 2317676"/>
                  <a:gd name="connsiteY5" fmla="*/ 8346 h 3245984"/>
                  <a:gd name="connsiteX6" fmla="*/ 650101 w 2317676"/>
                  <a:gd name="connsiteY6" fmla="*/ 494 h 3245984"/>
                  <a:gd name="connsiteX7" fmla="*/ 670504 w 2317676"/>
                  <a:gd name="connsiteY7" fmla="*/ 8432 h 3245984"/>
                  <a:gd name="connsiteX8" fmla="*/ 707030 w 2317676"/>
                  <a:gd name="connsiteY8" fmla="*/ 13586 h 3245984"/>
                  <a:gd name="connsiteX9" fmla="*/ 728268 w 2317676"/>
                  <a:gd name="connsiteY9" fmla="*/ 15722 h 3245984"/>
                  <a:gd name="connsiteX10" fmla="*/ 765214 w 2317676"/>
                  <a:gd name="connsiteY10" fmla="*/ 89653 h 3245984"/>
                  <a:gd name="connsiteX11" fmla="*/ 785583 w 2317676"/>
                  <a:gd name="connsiteY11" fmla="*/ 102079 h 3245984"/>
                  <a:gd name="connsiteX12" fmla="*/ 843013 w 2317676"/>
                  <a:gd name="connsiteY12" fmla="*/ 101050 h 3245984"/>
                  <a:gd name="connsiteX13" fmla="*/ 871044 w 2317676"/>
                  <a:gd name="connsiteY13" fmla="*/ 112741 h 3245984"/>
                  <a:gd name="connsiteX14" fmla="*/ 898740 w 2317676"/>
                  <a:gd name="connsiteY14" fmla="*/ 116114 h 3245984"/>
                  <a:gd name="connsiteX15" fmla="*/ 940235 w 2317676"/>
                  <a:gd name="connsiteY15" fmla="*/ 127903 h 3245984"/>
                  <a:gd name="connsiteX16" fmla="*/ 940747 w 2317676"/>
                  <a:gd name="connsiteY16" fmla="*/ 130020 h 3245984"/>
                  <a:gd name="connsiteX17" fmla="*/ 982428 w 2317676"/>
                  <a:gd name="connsiteY17" fmla="*/ 98645 h 3245984"/>
                  <a:gd name="connsiteX18" fmla="*/ 1000644 w 2317676"/>
                  <a:gd name="connsiteY18" fmla="*/ 62874 h 3245984"/>
                  <a:gd name="connsiteX19" fmla="*/ 1022349 w 2317676"/>
                  <a:gd name="connsiteY19" fmla="*/ 55378 h 3245984"/>
                  <a:gd name="connsiteX20" fmla="*/ 1037618 w 2317676"/>
                  <a:gd name="connsiteY20" fmla="*/ 79120 h 3245984"/>
                  <a:gd name="connsiteX21" fmla="*/ 1030113 w 2317676"/>
                  <a:gd name="connsiteY21" fmla="*/ 94376 h 3245984"/>
                  <a:gd name="connsiteX22" fmla="*/ 1007620 w 2317676"/>
                  <a:gd name="connsiteY22" fmla="*/ 119423 h 3245984"/>
                  <a:gd name="connsiteX23" fmla="*/ 1015795 w 2317676"/>
                  <a:gd name="connsiteY23" fmla="*/ 120803 h 3245984"/>
                  <a:gd name="connsiteX24" fmla="*/ 1024250 w 2317676"/>
                  <a:gd name="connsiteY24" fmla="*/ 155716 h 3245984"/>
                  <a:gd name="connsiteX25" fmla="*/ 1019841 w 2317676"/>
                  <a:gd name="connsiteY25" fmla="*/ 162943 h 3245984"/>
                  <a:gd name="connsiteX26" fmla="*/ 962278 w 2317676"/>
                  <a:gd name="connsiteY26" fmla="*/ 325283 h 3245984"/>
                  <a:gd name="connsiteX27" fmla="*/ 933887 w 2317676"/>
                  <a:gd name="connsiteY27" fmla="*/ 416156 h 3245984"/>
                  <a:gd name="connsiteX28" fmla="*/ 935569 w 2317676"/>
                  <a:gd name="connsiteY28" fmla="*/ 420789 h 3245984"/>
                  <a:gd name="connsiteX29" fmla="*/ 939000 w 2317676"/>
                  <a:gd name="connsiteY29" fmla="*/ 421078 h 3245984"/>
                  <a:gd name="connsiteX30" fmla="*/ 947910 w 2317676"/>
                  <a:gd name="connsiteY30" fmla="*/ 430120 h 3245984"/>
                  <a:gd name="connsiteX31" fmla="*/ 957385 w 2317676"/>
                  <a:gd name="connsiteY31" fmla="*/ 559424 h 3245984"/>
                  <a:gd name="connsiteX32" fmla="*/ 955569 w 2317676"/>
                  <a:gd name="connsiteY32" fmla="*/ 593253 h 3245984"/>
                  <a:gd name="connsiteX33" fmla="*/ 954477 w 2317676"/>
                  <a:gd name="connsiteY33" fmla="*/ 600704 h 3245984"/>
                  <a:gd name="connsiteX34" fmla="*/ 964632 w 2317676"/>
                  <a:gd name="connsiteY34" fmla="*/ 598732 h 3245984"/>
                  <a:gd name="connsiteX35" fmla="*/ 980407 w 2317676"/>
                  <a:gd name="connsiteY35" fmla="*/ 597746 h 3245984"/>
                  <a:gd name="connsiteX36" fmla="*/ 1039559 w 2317676"/>
                  <a:gd name="connsiteY36" fmla="*/ 553404 h 3245984"/>
                  <a:gd name="connsiteX37" fmla="*/ 1055332 w 2317676"/>
                  <a:gd name="connsiteY37" fmla="*/ 519902 h 3245984"/>
                  <a:gd name="connsiteX38" fmla="*/ 1076036 w 2317676"/>
                  <a:gd name="connsiteY38" fmla="*/ 512018 h 3245984"/>
                  <a:gd name="connsiteX39" fmla="*/ 1080965 w 2317676"/>
                  <a:gd name="connsiteY39" fmla="*/ 530741 h 3245984"/>
                  <a:gd name="connsiteX40" fmla="*/ 1118429 w 2317676"/>
                  <a:gd name="connsiteY40" fmla="*/ 565229 h 3245984"/>
                  <a:gd name="connsiteX41" fmla="*/ 1161806 w 2317676"/>
                  <a:gd name="connsiteY41" fmla="*/ 564244 h 3245984"/>
                  <a:gd name="connsiteX42" fmla="*/ 1194341 w 2317676"/>
                  <a:gd name="connsiteY42" fmla="*/ 589863 h 3245984"/>
                  <a:gd name="connsiteX43" fmla="*/ 1273210 w 2317676"/>
                  <a:gd name="connsiteY43" fmla="*/ 609571 h 3245984"/>
                  <a:gd name="connsiteX44" fmla="*/ 1287998 w 2317676"/>
                  <a:gd name="connsiteY44" fmla="*/ 601688 h 3245984"/>
                  <a:gd name="connsiteX45" fmla="*/ 1320532 w 2317676"/>
                  <a:gd name="connsiteY45" fmla="*/ 654898 h 3245984"/>
                  <a:gd name="connsiteX46" fmla="*/ 1381656 w 2317676"/>
                  <a:gd name="connsiteY46" fmla="*/ 654898 h 3245984"/>
                  <a:gd name="connsiteX47" fmla="*/ 1377713 w 2317676"/>
                  <a:gd name="connsiteY47" fmla="*/ 665737 h 3245984"/>
                  <a:gd name="connsiteX48" fmla="*/ 1394472 w 2317676"/>
                  <a:gd name="connsiteY48" fmla="*/ 720919 h 3245984"/>
                  <a:gd name="connsiteX49" fmla="*/ 1414190 w 2317676"/>
                  <a:gd name="connsiteY49" fmla="*/ 759348 h 3245984"/>
                  <a:gd name="connsiteX50" fmla="*/ 1440808 w 2317676"/>
                  <a:gd name="connsiteY50" fmla="*/ 804675 h 3245984"/>
                  <a:gd name="connsiteX51" fmla="*/ 1454610 w 2317676"/>
                  <a:gd name="connsiteY51" fmla="*/ 789895 h 3245984"/>
                  <a:gd name="connsiteX52" fmla="*/ 1474328 w 2317676"/>
                  <a:gd name="connsiteY52" fmla="*/ 760333 h 3245984"/>
                  <a:gd name="connsiteX53" fmla="*/ 1487144 w 2317676"/>
                  <a:gd name="connsiteY53" fmla="*/ 772158 h 3245984"/>
                  <a:gd name="connsiteX54" fmla="*/ 1525593 w 2317676"/>
                  <a:gd name="connsiteY54" fmla="*/ 825368 h 3245984"/>
                  <a:gd name="connsiteX55" fmla="*/ 1648827 w 2317676"/>
                  <a:gd name="connsiteY55" fmla="*/ 876608 h 3245984"/>
                  <a:gd name="connsiteX56" fmla="*/ 1707979 w 2317676"/>
                  <a:gd name="connsiteY56" fmla="*/ 913067 h 3245984"/>
                  <a:gd name="connsiteX57" fmla="*/ 1740513 w 2317676"/>
                  <a:gd name="connsiteY57" fmla="*/ 908140 h 3245984"/>
                  <a:gd name="connsiteX58" fmla="*/ 1770089 w 2317676"/>
                  <a:gd name="connsiteY58" fmla="*/ 905184 h 3245984"/>
                  <a:gd name="connsiteX59" fmla="*/ 1763188 w 2317676"/>
                  <a:gd name="connsiteY59" fmla="*/ 929818 h 3245984"/>
                  <a:gd name="connsiteX60" fmla="*/ 1754315 w 2317676"/>
                  <a:gd name="connsiteY60" fmla="*/ 977117 h 3245984"/>
                  <a:gd name="connsiteX61" fmla="*/ 1780934 w 2317676"/>
                  <a:gd name="connsiteY61" fmla="*/ 1206710 h 3245984"/>
                  <a:gd name="connsiteX62" fmla="*/ 1815440 w 2317676"/>
                  <a:gd name="connsiteY62" fmla="*/ 1260905 h 3245984"/>
                  <a:gd name="connsiteX63" fmla="*/ 1873606 w 2317676"/>
                  <a:gd name="connsiteY63" fmla="*/ 1248095 h 3245984"/>
                  <a:gd name="connsiteX64" fmla="*/ 1931772 w 2317676"/>
                  <a:gd name="connsiteY64" fmla="*/ 1198827 h 3245984"/>
                  <a:gd name="connsiteX65" fmla="*/ 1972193 w 2317676"/>
                  <a:gd name="connsiteY65" fmla="*/ 1189958 h 3245984"/>
                  <a:gd name="connsiteX66" fmla="*/ 1955433 w 2317676"/>
                  <a:gd name="connsiteY66" fmla="*/ 1218534 h 3245984"/>
                  <a:gd name="connsiteX67" fmla="*/ 1935716 w 2317676"/>
                  <a:gd name="connsiteY67" fmla="*/ 1275686 h 3245984"/>
                  <a:gd name="connsiteX68" fmla="*/ 1919942 w 2317676"/>
                  <a:gd name="connsiteY68" fmla="*/ 1288495 h 3245984"/>
                  <a:gd name="connsiteX69" fmla="*/ 1887408 w 2317676"/>
                  <a:gd name="connsiteY69" fmla="*/ 1293422 h 3245984"/>
                  <a:gd name="connsiteX70" fmla="*/ 1875578 w 2317676"/>
                  <a:gd name="connsiteY70" fmla="*/ 1311159 h 3245984"/>
                  <a:gd name="connsiteX71" fmla="*/ 1890366 w 2317676"/>
                  <a:gd name="connsiteY71" fmla="*/ 1321999 h 3245984"/>
                  <a:gd name="connsiteX72" fmla="*/ 2009656 w 2317676"/>
                  <a:gd name="connsiteY72" fmla="*/ 1363384 h 3245984"/>
                  <a:gd name="connsiteX73" fmla="*/ 2077681 w 2317676"/>
                  <a:gd name="connsiteY73" fmla="*/ 1397872 h 3245984"/>
                  <a:gd name="connsiteX74" fmla="*/ 2119088 w 2317676"/>
                  <a:gd name="connsiteY74" fmla="*/ 1511191 h 3245984"/>
                  <a:gd name="connsiteX75" fmla="*/ 2133876 w 2317676"/>
                  <a:gd name="connsiteY75" fmla="*/ 1590021 h 3245984"/>
                  <a:gd name="connsiteX76" fmla="*/ 2099371 w 2317676"/>
                  <a:gd name="connsiteY76" fmla="*/ 1633377 h 3245984"/>
                  <a:gd name="connsiteX77" fmla="*/ 2060922 w 2317676"/>
                  <a:gd name="connsiteY77" fmla="*/ 1665895 h 3245984"/>
                  <a:gd name="connsiteX78" fmla="*/ 2030359 w 2317676"/>
                  <a:gd name="connsiteY78" fmla="*/ 1688559 h 3245984"/>
                  <a:gd name="connsiteX79" fmla="*/ 2045147 w 2317676"/>
                  <a:gd name="connsiteY79" fmla="*/ 1740784 h 3245984"/>
                  <a:gd name="connsiteX80" fmla="*/ 2085568 w 2317676"/>
                  <a:gd name="connsiteY80" fmla="*/ 1763447 h 3245984"/>
                  <a:gd name="connsiteX81" fmla="*/ 2155565 w 2317676"/>
                  <a:gd name="connsiteY81" fmla="*/ 1798921 h 3245984"/>
                  <a:gd name="connsiteX82" fmla="*/ 2177254 w 2317676"/>
                  <a:gd name="connsiteY82" fmla="*/ 1788082 h 3245984"/>
                  <a:gd name="connsiteX83" fmla="*/ 2213731 w 2317676"/>
                  <a:gd name="connsiteY83" fmla="*/ 1740784 h 3245984"/>
                  <a:gd name="connsiteX84" fmla="*/ 2280770 w 2317676"/>
                  <a:gd name="connsiteY84" fmla="*/ 1757535 h 3245984"/>
                  <a:gd name="connsiteX85" fmla="*/ 2287672 w 2317676"/>
                  <a:gd name="connsiteY85" fmla="*/ 1799906 h 3245984"/>
                  <a:gd name="connsiteX86" fmla="*/ 2304431 w 2317676"/>
                  <a:gd name="connsiteY86" fmla="*/ 1832424 h 3245984"/>
                  <a:gd name="connsiteX87" fmla="*/ 2317248 w 2317676"/>
                  <a:gd name="connsiteY87" fmla="*/ 1851146 h 3245984"/>
                  <a:gd name="connsiteX88" fmla="*/ 2300488 w 2317676"/>
                  <a:gd name="connsiteY88" fmla="*/ 1857058 h 3245984"/>
                  <a:gd name="connsiteX89" fmla="*/ 2011628 w 2317676"/>
                  <a:gd name="connsiteY89" fmla="*/ 1764433 h 3245984"/>
                  <a:gd name="connsiteX90" fmla="*/ 1990924 w 2317676"/>
                  <a:gd name="connsiteY90" fmla="*/ 1764433 h 3245984"/>
                  <a:gd name="connsiteX91" fmla="*/ 1956419 w 2317676"/>
                  <a:gd name="connsiteY91" fmla="*/ 1793994 h 3245984"/>
                  <a:gd name="connsiteX92" fmla="*/ 1902196 w 2317676"/>
                  <a:gd name="connsiteY92" fmla="*/ 1829468 h 3245984"/>
                  <a:gd name="connsiteX93" fmla="*/ 1896281 w 2317676"/>
                  <a:gd name="connsiteY93" fmla="*/ 1847205 h 3245984"/>
                  <a:gd name="connsiteX94" fmla="*/ 1923885 w 2317676"/>
                  <a:gd name="connsiteY94" fmla="*/ 1869868 h 3245984"/>
                  <a:gd name="connsiteX95" fmla="*/ 2007684 w 2317676"/>
                  <a:gd name="connsiteY95" fmla="*/ 1917166 h 3245984"/>
                  <a:gd name="connsiteX96" fmla="*/ 2069794 w 2317676"/>
                  <a:gd name="connsiteY96" fmla="*/ 1958552 h 3245984"/>
                  <a:gd name="connsiteX97" fmla="*/ 2099370 w 2317676"/>
                  <a:gd name="connsiteY97" fmla="*/ 1947713 h 3245984"/>
                  <a:gd name="connsiteX98" fmla="*/ 2117116 w 2317676"/>
                  <a:gd name="connsiteY98" fmla="*/ 1932932 h 3245984"/>
                  <a:gd name="connsiteX99" fmla="*/ 2135847 w 2317676"/>
                  <a:gd name="connsiteY99" fmla="*/ 1957566 h 3245984"/>
                  <a:gd name="connsiteX100" fmla="*/ 2125003 w 2317676"/>
                  <a:gd name="connsiteY100" fmla="*/ 1965450 h 3245984"/>
                  <a:gd name="connsiteX101" fmla="*/ 2082610 w 2317676"/>
                  <a:gd name="connsiteY101" fmla="*/ 1980231 h 3245984"/>
                  <a:gd name="connsiteX102" fmla="*/ 2066836 w 2317676"/>
                  <a:gd name="connsiteY102" fmla="*/ 1980230 h 3245984"/>
                  <a:gd name="connsiteX103" fmla="*/ 1906140 w 2317676"/>
                  <a:gd name="connsiteY103" fmla="*/ 1876766 h 3245984"/>
                  <a:gd name="connsiteX104" fmla="*/ 1854874 w 2317676"/>
                  <a:gd name="connsiteY104" fmla="*/ 1888590 h 3245984"/>
                  <a:gd name="connsiteX105" fmla="*/ 1826284 w 2317676"/>
                  <a:gd name="connsiteY105" fmla="*/ 1903371 h 3245984"/>
                  <a:gd name="connsiteX106" fmla="*/ 1804595 w 2317676"/>
                  <a:gd name="connsiteY106" fmla="*/ 1905342 h 3245984"/>
                  <a:gd name="connsiteX107" fmla="*/ 1787835 w 2317676"/>
                  <a:gd name="connsiteY107" fmla="*/ 1928991 h 3245984"/>
                  <a:gd name="connsiteX108" fmla="*/ 1800651 w 2317676"/>
                  <a:gd name="connsiteY108" fmla="*/ 1948698 h 3245984"/>
                  <a:gd name="connsiteX109" fmla="*/ 1833185 w 2317676"/>
                  <a:gd name="connsiteY109" fmla="*/ 1962494 h 3245984"/>
                  <a:gd name="connsiteX110" fmla="*/ 1865718 w 2317676"/>
                  <a:gd name="connsiteY110" fmla="*/ 1984172 h 3245984"/>
                  <a:gd name="connsiteX111" fmla="*/ 1854874 w 2317676"/>
                  <a:gd name="connsiteY111" fmla="*/ 2027528 h 3245984"/>
                  <a:gd name="connsiteX112" fmla="*/ 1832199 w 2317676"/>
                  <a:gd name="connsiteY112" fmla="*/ 2096504 h 3245984"/>
                  <a:gd name="connsiteX113" fmla="*/ 1845015 w 2317676"/>
                  <a:gd name="connsiteY113" fmla="*/ 2148730 h 3245984"/>
                  <a:gd name="connsiteX114" fmla="*/ 1837129 w 2317676"/>
                  <a:gd name="connsiteY114" fmla="*/ 2157598 h 3245984"/>
                  <a:gd name="connsiteX115" fmla="*/ 1828256 w 2317676"/>
                  <a:gd name="connsiteY115" fmla="*/ 2148730 h 3245984"/>
                  <a:gd name="connsiteX116" fmla="*/ 1798680 w 2317676"/>
                  <a:gd name="connsiteY116" fmla="*/ 2124096 h 3245984"/>
                  <a:gd name="connsiteX117" fmla="*/ 1752344 w 2317676"/>
                  <a:gd name="connsiteY117" fmla="*/ 2085666 h 3245984"/>
                  <a:gd name="connsiteX118" fmla="*/ 1733612 w 2317676"/>
                  <a:gd name="connsiteY118" fmla="*/ 2026543 h 3245984"/>
                  <a:gd name="connsiteX119" fmla="*/ 1710937 w 2317676"/>
                  <a:gd name="connsiteY119" fmla="*/ 1993040 h 3245984"/>
                  <a:gd name="connsiteX120" fmla="*/ 1697135 w 2317676"/>
                  <a:gd name="connsiteY120" fmla="*/ 1987128 h 3245984"/>
                  <a:gd name="connsiteX121" fmla="*/ 1688262 w 2317676"/>
                  <a:gd name="connsiteY121" fmla="*/ 2003879 h 3245984"/>
                  <a:gd name="connsiteX122" fmla="*/ 1693191 w 2317676"/>
                  <a:gd name="connsiteY122" fmla="*/ 2042309 h 3245984"/>
                  <a:gd name="connsiteX123" fmla="*/ 1703050 w 2317676"/>
                  <a:gd name="connsiteY123" fmla="*/ 2049207 h 3245984"/>
                  <a:gd name="connsiteX124" fmla="*/ 1715867 w 2317676"/>
                  <a:gd name="connsiteY124" fmla="*/ 2052163 h 3245984"/>
                  <a:gd name="connsiteX125" fmla="*/ 1732626 w 2317676"/>
                  <a:gd name="connsiteY125" fmla="*/ 2074826 h 3245984"/>
                  <a:gd name="connsiteX126" fmla="*/ 1707980 w 2317676"/>
                  <a:gd name="connsiteY126" fmla="*/ 2079753 h 3245984"/>
                  <a:gd name="connsiteX127" fmla="*/ 1699107 w 2317676"/>
                  <a:gd name="connsiteY127" fmla="*/ 2075812 h 3245984"/>
                  <a:gd name="connsiteX128" fmla="*/ 1675446 w 2317676"/>
                  <a:gd name="connsiteY128" fmla="*/ 2087636 h 3245984"/>
                  <a:gd name="connsiteX129" fmla="*/ 1693191 w 2317676"/>
                  <a:gd name="connsiteY129" fmla="*/ 2110300 h 3245984"/>
                  <a:gd name="connsiteX130" fmla="*/ 1709951 w 2317676"/>
                  <a:gd name="connsiteY130" fmla="*/ 2131978 h 3245984"/>
                  <a:gd name="connsiteX131" fmla="*/ 1701078 w 2317676"/>
                  <a:gd name="connsiteY131" fmla="*/ 2168438 h 3245984"/>
                  <a:gd name="connsiteX132" fmla="*/ 1725725 w 2317676"/>
                  <a:gd name="connsiteY132" fmla="*/ 2193072 h 3245984"/>
                  <a:gd name="connsiteX133" fmla="*/ 1735584 w 2317676"/>
                  <a:gd name="connsiteY133" fmla="*/ 2192086 h 3245984"/>
                  <a:gd name="connsiteX134" fmla="*/ 1758259 w 2317676"/>
                  <a:gd name="connsiteY134" fmla="*/ 2211794 h 3245984"/>
                  <a:gd name="connsiteX135" fmla="*/ 1778962 w 2317676"/>
                  <a:gd name="connsiteY135" fmla="*/ 2281756 h 3245984"/>
                  <a:gd name="connsiteX136" fmla="*/ 1830227 w 2317676"/>
                  <a:gd name="connsiteY136" fmla="*/ 2358615 h 3245984"/>
                  <a:gd name="connsiteX137" fmla="*/ 1833185 w 2317676"/>
                  <a:gd name="connsiteY137" fmla="*/ 2409855 h 3245984"/>
                  <a:gd name="connsiteX138" fmla="*/ 1836143 w 2317676"/>
                  <a:gd name="connsiteY138" fmla="*/ 2477846 h 3245984"/>
                  <a:gd name="connsiteX139" fmla="*/ 1844030 w 2317676"/>
                  <a:gd name="connsiteY139" fmla="*/ 2496568 h 3245984"/>
                  <a:gd name="connsiteX140" fmla="*/ 1830228 w 2317676"/>
                  <a:gd name="connsiteY140" fmla="*/ 2558647 h 3245984"/>
                  <a:gd name="connsiteX141" fmla="*/ 1822341 w 2317676"/>
                  <a:gd name="connsiteY141" fmla="*/ 2578354 h 3245984"/>
                  <a:gd name="connsiteX142" fmla="*/ 1821355 w 2317676"/>
                  <a:gd name="connsiteY142" fmla="*/ 2611857 h 3245984"/>
                  <a:gd name="connsiteX143" fmla="*/ 1840086 w 2317676"/>
                  <a:gd name="connsiteY143" fmla="*/ 2640433 h 3245984"/>
                  <a:gd name="connsiteX144" fmla="*/ 1857832 w 2317676"/>
                  <a:gd name="connsiteY144" fmla="*/ 2694629 h 3245984"/>
                  <a:gd name="connsiteX145" fmla="*/ 1850931 w 2317676"/>
                  <a:gd name="connsiteY145" fmla="*/ 2718278 h 3245984"/>
                  <a:gd name="connsiteX146" fmla="*/ 1846001 w 2317676"/>
                  <a:gd name="connsiteY146" fmla="*/ 2737000 h 3245984"/>
                  <a:gd name="connsiteX147" fmla="*/ 1820368 w 2317676"/>
                  <a:gd name="connsiteY147" fmla="*/ 2729117 h 3245984"/>
                  <a:gd name="connsiteX148" fmla="*/ 1805580 w 2317676"/>
                  <a:gd name="connsiteY148" fmla="*/ 2702512 h 3245984"/>
                  <a:gd name="connsiteX149" fmla="*/ 1762202 w 2317676"/>
                  <a:gd name="connsiteY149" fmla="*/ 2752766 h 3245984"/>
                  <a:gd name="connsiteX150" fmla="*/ 1772061 w 2317676"/>
                  <a:gd name="connsiteY150" fmla="*/ 2778386 h 3245984"/>
                  <a:gd name="connsiteX151" fmla="*/ 1797694 w 2317676"/>
                  <a:gd name="connsiteY151" fmla="*/ 2803020 h 3245984"/>
                  <a:gd name="connsiteX152" fmla="*/ 1813467 w 2317676"/>
                  <a:gd name="connsiteY152" fmla="*/ 2834552 h 3245984"/>
                  <a:gd name="connsiteX153" fmla="*/ 1792764 w 2317676"/>
                  <a:gd name="connsiteY153" fmla="*/ 2851303 h 3245984"/>
                  <a:gd name="connsiteX154" fmla="*/ 1770089 w 2317676"/>
                  <a:gd name="connsiteY154" fmla="*/ 2871996 h 3245984"/>
                  <a:gd name="connsiteX155" fmla="*/ 1767132 w 2317676"/>
                  <a:gd name="connsiteY155" fmla="*/ 2906485 h 3245984"/>
                  <a:gd name="connsiteX156" fmla="*/ 1732626 w 2317676"/>
                  <a:gd name="connsiteY156" fmla="*/ 2892690 h 3245984"/>
                  <a:gd name="connsiteX157" fmla="*/ 1719810 w 2317676"/>
                  <a:gd name="connsiteY157" fmla="*/ 2882836 h 3245984"/>
                  <a:gd name="connsiteX158" fmla="*/ 1700092 w 2317676"/>
                  <a:gd name="connsiteY158" fmla="*/ 2883821 h 3245984"/>
                  <a:gd name="connsiteX159" fmla="*/ 1700092 w 2317676"/>
                  <a:gd name="connsiteY159" fmla="*/ 2901557 h 3245984"/>
                  <a:gd name="connsiteX160" fmla="*/ 1699107 w 2317676"/>
                  <a:gd name="connsiteY160" fmla="*/ 2928163 h 3245984"/>
                  <a:gd name="connsiteX161" fmla="*/ 1670516 w 2317676"/>
                  <a:gd name="connsiteY161" fmla="*/ 2925207 h 3245984"/>
                  <a:gd name="connsiteX162" fmla="*/ 1665586 w 2317676"/>
                  <a:gd name="connsiteY162" fmla="*/ 2921266 h 3245984"/>
                  <a:gd name="connsiteX163" fmla="*/ 1623194 w 2317676"/>
                  <a:gd name="connsiteY163" fmla="*/ 2934075 h 3245984"/>
                  <a:gd name="connsiteX164" fmla="*/ 1596576 w 2317676"/>
                  <a:gd name="connsiteY164" fmla="*/ 2956739 h 3245984"/>
                  <a:gd name="connsiteX165" fmla="*/ 1586717 w 2317676"/>
                  <a:gd name="connsiteY165" fmla="*/ 2955753 h 3245984"/>
                  <a:gd name="connsiteX166" fmla="*/ 1557141 w 2317676"/>
                  <a:gd name="connsiteY166" fmla="*/ 2974476 h 3245984"/>
                  <a:gd name="connsiteX167" fmla="*/ 1538409 w 2317676"/>
                  <a:gd name="connsiteY167" fmla="*/ 2998125 h 3245984"/>
                  <a:gd name="connsiteX168" fmla="*/ 1491088 w 2317676"/>
                  <a:gd name="connsiteY168" fmla="*/ 3057247 h 3245984"/>
                  <a:gd name="connsiteX169" fmla="*/ 1477286 w 2317676"/>
                  <a:gd name="connsiteY169" fmla="*/ 3128195 h 3245984"/>
                  <a:gd name="connsiteX170" fmla="*/ 1455596 w 2317676"/>
                  <a:gd name="connsiteY170" fmla="*/ 3148887 h 3245984"/>
                  <a:gd name="connsiteX171" fmla="*/ 1337291 w 2317676"/>
                  <a:gd name="connsiteY171" fmla="*/ 3138048 h 3245984"/>
                  <a:gd name="connsiteX172" fmla="*/ 1316588 w 2317676"/>
                  <a:gd name="connsiteY172" fmla="*/ 3098633 h 3245984"/>
                  <a:gd name="connsiteX173" fmla="*/ 1292927 w 2317676"/>
                  <a:gd name="connsiteY173" fmla="*/ 3022759 h 3245984"/>
                  <a:gd name="connsiteX174" fmla="*/ 1277154 w 2317676"/>
                  <a:gd name="connsiteY174" fmla="*/ 3013891 h 3245984"/>
                  <a:gd name="connsiteX175" fmla="*/ 1206171 w 2317676"/>
                  <a:gd name="connsiteY175" fmla="*/ 3009950 h 3245984"/>
                  <a:gd name="connsiteX176" fmla="*/ 1172651 w 2317676"/>
                  <a:gd name="connsiteY176" fmla="*/ 2994184 h 3245984"/>
                  <a:gd name="connsiteX177" fmla="*/ 1143075 w 2317676"/>
                  <a:gd name="connsiteY177" fmla="*/ 2967578 h 3245984"/>
                  <a:gd name="connsiteX178" fmla="*/ 1123234 w 2317676"/>
                  <a:gd name="connsiteY178" fmla="*/ 2962651 h 3245984"/>
                  <a:gd name="connsiteX179" fmla="*/ 1107668 w 2317676"/>
                  <a:gd name="connsiteY179" fmla="*/ 2967868 h 3245984"/>
                  <a:gd name="connsiteX180" fmla="*/ 1110055 w 2317676"/>
                  <a:gd name="connsiteY180" fmla="*/ 2969616 h 3245984"/>
                  <a:gd name="connsiteX181" fmla="*/ 1098475 w 2317676"/>
                  <a:gd name="connsiteY181" fmla="*/ 2982501 h 3245984"/>
                  <a:gd name="connsiteX182" fmla="*/ 1074713 w 2317676"/>
                  <a:gd name="connsiteY182" fmla="*/ 3018496 h 3245984"/>
                  <a:gd name="connsiteX183" fmla="*/ 1068634 w 2317676"/>
                  <a:gd name="connsiteY183" fmla="*/ 3037328 h 3245984"/>
                  <a:gd name="connsiteX184" fmla="*/ 1012034 w 2317676"/>
                  <a:gd name="connsiteY184" fmla="*/ 3122715 h 3245984"/>
                  <a:gd name="connsiteX185" fmla="*/ 1020923 w 2317676"/>
                  <a:gd name="connsiteY185" fmla="*/ 3152481 h 3245984"/>
                  <a:gd name="connsiteX186" fmla="*/ 1046508 w 2317676"/>
                  <a:gd name="connsiteY186" fmla="*/ 3209565 h 3245984"/>
                  <a:gd name="connsiteX187" fmla="*/ 1038602 w 2317676"/>
                  <a:gd name="connsiteY187" fmla="*/ 3225479 h 3245984"/>
                  <a:gd name="connsiteX188" fmla="*/ 1006286 w 2317676"/>
                  <a:gd name="connsiteY188" fmla="*/ 3240025 h 3245984"/>
                  <a:gd name="connsiteX189" fmla="*/ 890529 w 2317676"/>
                  <a:gd name="connsiteY189" fmla="*/ 3166701 h 3245984"/>
                  <a:gd name="connsiteX190" fmla="*/ 863444 w 2317676"/>
                  <a:gd name="connsiteY190" fmla="*/ 3151981 h 3245984"/>
                  <a:gd name="connsiteX191" fmla="*/ 851039 w 2317676"/>
                  <a:gd name="connsiteY191" fmla="*/ 3151626 h 3245984"/>
                  <a:gd name="connsiteX192" fmla="*/ 854738 w 2317676"/>
                  <a:gd name="connsiteY192" fmla="*/ 3169210 h 3245984"/>
                  <a:gd name="connsiteX193" fmla="*/ 863167 w 2317676"/>
                  <a:gd name="connsiteY193" fmla="*/ 3171647 h 3245984"/>
                  <a:gd name="connsiteX194" fmla="*/ 881600 w 2317676"/>
                  <a:gd name="connsiteY194" fmla="*/ 3178384 h 3245984"/>
                  <a:gd name="connsiteX195" fmla="*/ 866254 w 2317676"/>
                  <a:gd name="connsiteY195" fmla="*/ 3200580 h 3245984"/>
                  <a:gd name="connsiteX196" fmla="*/ 904353 w 2317676"/>
                  <a:gd name="connsiteY196" fmla="*/ 3207592 h 3245984"/>
                  <a:gd name="connsiteX197" fmla="*/ 903708 w 2317676"/>
                  <a:gd name="connsiteY197" fmla="*/ 3223429 h 3245984"/>
                  <a:gd name="connsiteX198" fmla="*/ 852804 w 2317676"/>
                  <a:gd name="connsiteY198" fmla="*/ 3216719 h 3245984"/>
                  <a:gd name="connsiteX199" fmla="*/ 818201 w 2317676"/>
                  <a:gd name="connsiteY199" fmla="*/ 3201018 h 3245984"/>
                  <a:gd name="connsiteX200" fmla="*/ 816028 w 2317676"/>
                  <a:gd name="connsiteY200" fmla="*/ 3173545 h 3245984"/>
                  <a:gd name="connsiteX201" fmla="*/ 800948 w 2317676"/>
                  <a:gd name="connsiteY201" fmla="*/ 3159837 h 3245984"/>
                  <a:gd name="connsiteX202" fmla="*/ 774624 w 2317676"/>
                  <a:gd name="connsiteY202" fmla="*/ 3185252 h 3245984"/>
                  <a:gd name="connsiteX203" fmla="*/ 764045 w 2317676"/>
                  <a:gd name="connsiteY203" fmla="*/ 3187814 h 3245984"/>
                  <a:gd name="connsiteX204" fmla="*/ 789798 w 2317676"/>
                  <a:gd name="connsiteY204" fmla="*/ 3132298 h 3245984"/>
                  <a:gd name="connsiteX205" fmla="*/ 772157 w 2317676"/>
                  <a:gd name="connsiteY205" fmla="*/ 3108010 h 3245984"/>
                  <a:gd name="connsiteX206" fmla="*/ 741510 w 2317676"/>
                  <a:gd name="connsiteY206" fmla="*/ 3110953 h 3245984"/>
                  <a:gd name="connsiteX207" fmla="*/ 726095 w 2317676"/>
                  <a:gd name="connsiteY207" fmla="*/ 3088926 h 3245984"/>
                  <a:gd name="connsiteX208" fmla="*/ 736518 w 2317676"/>
                  <a:gd name="connsiteY208" fmla="*/ 3071842 h 3245984"/>
                  <a:gd name="connsiteX209" fmla="*/ 733386 w 2317676"/>
                  <a:gd name="connsiteY209" fmla="*/ 3031162 h 3245984"/>
                  <a:gd name="connsiteX210" fmla="*/ 735831 w 2317676"/>
                  <a:gd name="connsiteY210" fmla="*/ 2985770 h 3245984"/>
                  <a:gd name="connsiteX211" fmla="*/ 724813 w 2317676"/>
                  <a:gd name="connsiteY211" fmla="*/ 2940279 h 3245984"/>
                  <a:gd name="connsiteX212" fmla="*/ 704734 w 2317676"/>
                  <a:gd name="connsiteY212" fmla="*/ 2924422 h 3245984"/>
                  <a:gd name="connsiteX213" fmla="*/ 721582 w 2317676"/>
                  <a:gd name="connsiteY213" fmla="*/ 2913063 h 3245984"/>
                  <a:gd name="connsiteX214" fmla="*/ 726827 w 2317676"/>
                  <a:gd name="connsiteY214" fmla="*/ 2900032 h 3245984"/>
                  <a:gd name="connsiteX215" fmla="*/ 711099 w 2317676"/>
                  <a:gd name="connsiteY215" fmla="*/ 2848963 h 3245984"/>
                  <a:gd name="connsiteX216" fmla="*/ 711631 w 2317676"/>
                  <a:gd name="connsiteY216" fmla="*/ 2830353 h 3245984"/>
                  <a:gd name="connsiteX217" fmla="*/ 687166 w 2317676"/>
                  <a:gd name="connsiteY217" fmla="*/ 2854198 h 3245984"/>
                  <a:gd name="connsiteX218" fmla="*/ 669871 w 2317676"/>
                  <a:gd name="connsiteY218" fmla="*/ 2854467 h 3245984"/>
                  <a:gd name="connsiteX219" fmla="*/ 622198 w 2317676"/>
                  <a:gd name="connsiteY219" fmla="*/ 2874972 h 3245984"/>
                  <a:gd name="connsiteX220" fmla="*/ 592721 w 2317676"/>
                  <a:gd name="connsiteY220" fmla="*/ 2880432 h 3245984"/>
                  <a:gd name="connsiteX221" fmla="*/ 567921 w 2317676"/>
                  <a:gd name="connsiteY221" fmla="*/ 2895958 h 3245984"/>
                  <a:gd name="connsiteX222" fmla="*/ 558913 w 2317676"/>
                  <a:gd name="connsiteY222" fmla="*/ 2900379 h 3245984"/>
                  <a:gd name="connsiteX223" fmla="*/ 514443 w 2317676"/>
                  <a:gd name="connsiteY223" fmla="*/ 2862430 h 3245984"/>
                  <a:gd name="connsiteX224" fmla="*/ 472526 w 2317676"/>
                  <a:gd name="connsiteY224" fmla="*/ 2872022 h 3245984"/>
                  <a:gd name="connsiteX225" fmla="*/ 436755 w 2317676"/>
                  <a:gd name="connsiteY225" fmla="*/ 2853806 h 3245984"/>
                  <a:gd name="connsiteX226" fmla="*/ 409336 w 2317676"/>
                  <a:gd name="connsiteY226" fmla="*/ 2830766 h 3245984"/>
                  <a:gd name="connsiteX227" fmla="*/ 370779 w 2317676"/>
                  <a:gd name="connsiteY227" fmla="*/ 2796426 h 3245984"/>
                  <a:gd name="connsiteX228" fmla="*/ 355409 w 2317676"/>
                  <a:gd name="connsiteY228" fmla="*/ 2786148 h 3245984"/>
                  <a:gd name="connsiteX229" fmla="*/ 341611 w 2317676"/>
                  <a:gd name="connsiteY229" fmla="*/ 2777730 h 3245984"/>
                  <a:gd name="connsiteX230" fmla="*/ 349950 w 2317676"/>
                  <a:gd name="connsiteY230" fmla="*/ 2756671 h 3245984"/>
                  <a:gd name="connsiteX231" fmla="*/ 365084 w 2317676"/>
                  <a:gd name="connsiteY231" fmla="*/ 2745165 h 3245984"/>
                  <a:gd name="connsiteX232" fmla="*/ 375539 w 2317676"/>
                  <a:gd name="connsiteY232" fmla="*/ 2723593 h 3245984"/>
                  <a:gd name="connsiteX233" fmla="*/ 360571 w 2317676"/>
                  <a:gd name="connsiteY233" fmla="*/ 2712659 h 3245984"/>
                  <a:gd name="connsiteX234" fmla="*/ 339490 w 2317676"/>
                  <a:gd name="connsiteY234" fmla="*/ 2725045 h 3245984"/>
                  <a:gd name="connsiteX235" fmla="*/ 329837 w 2317676"/>
                  <a:gd name="connsiteY235" fmla="*/ 2745302 h 3245984"/>
                  <a:gd name="connsiteX236" fmla="*/ 292988 w 2317676"/>
                  <a:gd name="connsiteY236" fmla="*/ 2748067 h 3245984"/>
                  <a:gd name="connsiteX237" fmla="*/ 297528 w 2317676"/>
                  <a:gd name="connsiteY237" fmla="*/ 2722888 h 3245984"/>
                  <a:gd name="connsiteX238" fmla="*/ 297648 w 2317676"/>
                  <a:gd name="connsiteY238" fmla="*/ 2688698 h 3245984"/>
                  <a:gd name="connsiteX239" fmla="*/ 293293 w 2317676"/>
                  <a:gd name="connsiteY239" fmla="*/ 2670714 h 3245984"/>
                  <a:gd name="connsiteX240" fmla="*/ 302066 w 2317676"/>
                  <a:gd name="connsiteY240" fmla="*/ 2644509 h 3245984"/>
                  <a:gd name="connsiteX241" fmla="*/ 305628 w 2317676"/>
                  <a:gd name="connsiteY241" fmla="*/ 2626847 h 3245984"/>
                  <a:gd name="connsiteX242" fmla="*/ 292252 w 2317676"/>
                  <a:gd name="connsiteY242" fmla="*/ 2597047 h 3245984"/>
                  <a:gd name="connsiteX243" fmla="*/ 279676 w 2317676"/>
                  <a:gd name="connsiteY243" fmla="*/ 2565934 h 3245984"/>
                  <a:gd name="connsiteX244" fmla="*/ 320675 w 2317676"/>
                  <a:gd name="connsiteY244" fmla="*/ 2501684 h 3245984"/>
                  <a:gd name="connsiteX245" fmla="*/ 338235 w 2317676"/>
                  <a:gd name="connsiteY245" fmla="*/ 2465512 h 3245984"/>
                  <a:gd name="connsiteX246" fmla="*/ 366550 w 2317676"/>
                  <a:gd name="connsiteY246" fmla="*/ 2420574 h 3245984"/>
                  <a:gd name="connsiteX247" fmla="*/ 378398 w 2317676"/>
                  <a:gd name="connsiteY247" fmla="*/ 2407065 h 3245984"/>
                  <a:gd name="connsiteX248" fmla="*/ 367314 w 2317676"/>
                  <a:gd name="connsiteY248" fmla="*/ 2370550 h 3245984"/>
                  <a:gd name="connsiteX249" fmla="*/ 350888 w 2317676"/>
                  <a:gd name="connsiteY249" fmla="*/ 2360529 h 3245984"/>
                  <a:gd name="connsiteX250" fmla="*/ 408685 w 2317676"/>
                  <a:gd name="connsiteY250" fmla="*/ 2363331 h 3245984"/>
                  <a:gd name="connsiteX251" fmla="*/ 434878 w 2317676"/>
                  <a:gd name="connsiteY251" fmla="*/ 2355867 h 3245984"/>
                  <a:gd name="connsiteX252" fmla="*/ 450255 w 2317676"/>
                  <a:gd name="connsiteY252" fmla="*/ 2329183 h 3245984"/>
                  <a:gd name="connsiteX253" fmla="*/ 488196 w 2317676"/>
                  <a:gd name="connsiteY253" fmla="*/ 2321675 h 3245984"/>
                  <a:gd name="connsiteX254" fmla="*/ 516682 w 2317676"/>
                  <a:gd name="connsiteY254" fmla="*/ 2307496 h 3245984"/>
                  <a:gd name="connsiteX255" fmla="*/ 526570 w 2317676"/>
                  <a:gd name="connsiteY255" fmla="*/ 2309020 h 3245984"/>
                  <a:gd name="connsiteX256" fmla="*/ 528095 w 2317676"/>
                  <a:gd name="connsiteY256" fmla="*/ 2299131 h 3245984"/>
                  <a:gd name="connsiteX257" fmla="*/ 493146 w 2317676"/>
                  <a:gd name="connsiteY257" fmla="*/ 2258877 h 3245984"/>
                  <a:gd name="connsiteX258" fmla="*/ 478067 w 2317676"/>
                  <a:gd name="connsiteY258" fmla="*/ 2245168 h 3245984"/>
                  <a:gd name="connsiteX259" fmla="*/ 439575 w 2317676"/>
                  <a:gd name="connsiteY259" fmla="*/ 2201851 h 3245984"/>
                  <a:gd name="connsiteX260" fmla="*/ 409297 w 2317676"/>
                  <a:gd name="connsiteY260" fmla="*/ 2208624 h 3245984"/>
                  <a:gd name="connsiteX261" fmla="*/ 390312 w 2317676"/>
                  <a:gd name="connsiteY261" fmla="*/ 2241223 h 3245984"/>
                  <a:gd name="connsiteX262" fmla="*/ 376638 w 2317676"/>
                  <a:gd name="connsiteY262" fmla="*/ 2251813 h 3245984"/>
                  <a:gd name="connsiteX263" fmla="*/ 370678 w 2317676"/>
                  <a:gd name="connsiteY263" fmla="*/ 2236457 h 3245984"/>
                  <a:gd name="connsiteX264" fmla="*/ 372567 w 2317676"/>
                  <a:gd name="connsiteY264" fmla="*/ 2177200 h 3245984"/>
                  <a:gd name="connsiteX265" fmla="*/ 389048 w 2317676"/>
                  <a:gd name="connsiteY265" fmla="*/ 2162010 h 3245984"/>
                  <a:gd name="connsiteX266" fmla="*/ 416043 w 2317676"/>
                  <a:gd name="connsiteY266" fmla="*/ 2143991 h 3245984"/>
                  <a:gd name="connsiteX267" fmla="*/ 427845 w 2317676"/>
                  <a:gd name="connsiteY267" fmla="*/ 2134026 h 3245984"/>
                  <a:gd name="connsiteX268" fmla="*/ 427560 w 2317676"/>
                  <a:gd name="connsiteY268" fmla="*/ 2132248 h 3245984"/>
                  <a:gd name="connsiteX269" fmla="*/ 431096 w 2317676"/>
                  <a:gd name="connsiteY269" fmla="*/ 2124424 h 3245984"/>
                  <a:gd name="connsiteX270" fmla="*/ 433893 w 2317676"/>
                  <a:gd name="connsiteY270" fmla="*/ 2118214 h 3245984"/>
                  <a:gd name="connsiteX271" fmla="*/ 431577 w 2317676"/>
                  <a:gd name="connsiteY271" fmla="*/ 2110227 h 3245984"/>
                  <a:gd name="connsiteX272" fmla="*/ 424307 w 2317676"/>
                  <a:gd name="connsiteY272" fmla="*/ 2111946 h 3245984"/>
                  <a:gd name="connsiteX273" fmla="*/ 413305 w 2317676"/>
                  <a:gd name="connsiteY273" fmla="*/ 2114121 h 3245984"/>
                  <a:gd name="connsiteX274" fmla="*/ 411745 w 2317676"/>
                  <a:gd name="connsiteY274" fmla="*/ 2102113 h 3245984"/>
                  <a:gd name="connsiteX275" fmla="*/ 412883 w 2317676"/>
                  <a:gd name="connsiteY275" fmla="*/ 2099711 h 3245984"/>
                  <a:gd name="connsiteX276" fmla="*/ 403523 w 2317676"/>
                  <a:gd name="connsiteY276" fmla="*/ 2083574 h 3245984"/>
                  <a:gd name="connsiteX277" fmla="*/ 391652 w 2317676"/>
                  <a:gd name="connsiteY277" fmla="*/ 2074859 h 3245984"/>
                  <a:gd name="connsiteX278" fmla="*/ 391100 w 2317676"/>
                  <a:gd name="connsiteY278" fmla="*/ 2070722 h 3245984"/>
                  <a:gd name="connsiteX279" fmla="*/ 380558 w 2317676"/>
                  <a:gd name="connsiteY279" fmla="*/ 2060412 h 3245984"/>
                  <a:gd name="connsiteX280" fmla="*/ 369047 w 2317676"/>
                  <a:gd name="connsiteY280" fmla="*/ 2055026 h 3245984"/>
                  <a:gd name="connsiteX281" fmla="*/ 340224 w 2317676"/>
                  <a:gd name="connsiteY281" fmla="*/ 2041356 h 3245984"/>
                  <a:gd name="connsiteX282" fmla="*/ 309801 w 2317676"/>
                  <a:gd name="connsiteY282" fmla="*/ 2042575 h 3245984"/>
                  <a:gd name="connsiteX283" fmla="*/ 299216 w 2317676"/>
                  <a:gd name="connsiteY283" fmla="*/ 2035690 h 3245984"/>
                  <a:gd name="connsiteX284" fmla="*/ 289841 w 2317676"/>
                  <a:gd name="connsiteY284" fmla="*/ 2011822 h 3245984"/>
                  <a:gd name="connsiteX285" fmla="*/ 291414 w 2317676"/>
                  <a:gd name="connsiteY285" fmla="*/ 1994636 h 3245984"/>
                  <a:gd name="connsiteX286" fmla="*/ 270070 w 2317676"/>
                  <a:gd name="connsiteY286" fmla="*/ 1986077 h 3245984"/>
                  <a:gd name="connsiteX287" fmla="*/ 245987 w 2317676"/>
                  <a:gd name="connsiteY287" fmla="*/ 1978260 h 3245984"/>
                  <a:gd name="connsiteX288" fmla="*/ 239615 w 2317676"/>
                  <a:gd name="connsiteY288" fmla="*/ 1947324 h 3245984"/>
                  <a:gd name="connsiteX289" fmla="*/ 250628 w 2317676"/>
                  <a:gd name="connsiteY289" fmla="*/ 1939617 h 3245984"/>
                  <a:gd name="connsiteX290" fmla="*/ 269567 w 2317676"/>
                  <a:gd name="connsiteY290" fmla="*/ 1895270 h 3245984"/>
                  <a:gd name="connsiteX291" fmla="*/ 263103 w 2317676"/>
                  <a:gd name="connsiteY291" fmla="*/ 1840837 h 3245984"/>
                  <a:gd name="connsiteX292" fmla="*/ 240250 w 2317676"/>
                  <a:gd name="connsiteY292" fmla="*/ 1825092 h 3245984"/>
                  <a:gd name="connsiteX293" fmla="*/ 214269 w 2317676"/>
                  <a:gd name="connsiteY293" fmla="*/ 1821863 h 3245984"/>
                  <a:gd name="connsiteX294" fmla="*/ 225691 w 2317676"/>
                  <a:gd name="connsiteY294" fmla="*/ 1776538 h 3245984"/>
                  <a:gd name="connsiteX295" fmla="*/ 241614 w 2317676"/>
                  <a:gd name="connsiteY295" fmla="*/ 1747482 h 3245984"/>
                  <a:gd name="connsiteX296" fmla="*/ 245499 w 2317676"/>
                  <a:gd name="connsiteY296" fmla="*/ 1740375 h 3245984"/>
                  <a:gd name="connsiteX297" fmla="*/ 243458 w 2317676"/>
                  <a:gd name="connsiteY297" fmla="*/ 1740335 h 3245984"/>
                  <a:gd name="connsiteX298" fmla="*/ 234753 w 2317676"/>
                  <a:gd name="connsiteY298" fmla="*/ 1735991 h 3245984"/>
                  <a:gd name="connsiteX299" fmla="*/ 209829 w 2317676"/>
                  <a:gd name="connsiteY299" fmla="*/ 1724388 h 3245984"/>
                  <a:gd name="connsiteX300" fmla="*/ 203901 w 2317676"/>
                  <a:gd name="connsiteY300" fmla="*/ 1715547 h 3245984"/>
                  <a:gd name="connsiteX301" fmla="*/ 203178 w 2317676"/>
                  <a:gd name="connsiteY301" fmla="*/ 1709447 h 3245984"/>
                  <a:gd name="connsiteX302" fmla="*/ 197511 w 2317676"/>
                  <a:gd name="connsiteY302" fmla="*/ 1713364 h 3245984"/>
                  <a:gd name="connsiteX303" fmla="*/ 177140 w 2317676"/>
                  <a:gd name="connsiteY303" fmla="*/ 1723477 h 3245984"/>
                  <a:gd name="connsiteX304" fmla="*/ 172451 w 2317676"/>
                  <a:gd name="connsiteY304" fmla="*/ 1723064 h 3245984"/>
                  <a:gd name="connsiteX305" fmla="*/ 172854 w 2317676"/>
                  <a:gd name="connsiteY305" fmla="*/ 1724275 h 3245984"/>
                  <a:gd name="connsiteX306" fmla="*/ 167501 w 2317676"/>
                  <a:gd name="connsiteY306" fmla="*/ 1727568 h 3245984"/>
                  <a:gd name="connsiteX307" fmla="*/ 142374 w 2317676"/>
                  <a:gd name="connsiteY307" fmla="*/ 1724121 h 3245984"/>
                  <a:gd name="connsiteX308" fmla="*/ 120156 w 2317676"/>
                  <a:gd name="connsiteY308" fmla="*/ 1729374 h 3245984"/>
                  <a:gd name="connsiteX309" fmla="*/ 113181 w 2317676"/>
                  <a:gd name="connsiteY309" fmla="*/ 1739558 h 3245984"/>
                  <a:gd name="connsiteX310" fmla="*/ 109311 w 2317676"/>
                  <a:gd name="connsiteY310" fmla="*/ 1743034 h 3245984"/>
                  <a:gd name="connsiteX311" fmla="*/ 105836 w 2317676"/>
                  <a:gd name="connsiteY311" fmla="*/ 1739161 h 3245984"/>
                  <a:gd name="connsiteX312" fmla="*/ 95750 w 2317676"/>
                  <a:gd name="connsiteY312" fmla="*/ 1732584 h 3245984"/>
                  <a:gd name="connsiteX313" fmla="*/ 75088 w 2317676"/>
                  <a:gd name="connsiteY313" fmla="*/ 1726374 h 3245984"/>
                  <a:gd name="connsiteX314" fmla="*/ 65297 w 2317676"/>
                  <a:gd name="connsiteY314" fmla="*/ 1728262 h 3245984"/>
                  <a:gd name="connsiteX315" fmla="*/ 59599 w 2317676"/>
                  <a:gd name="connsiteY315" fmla="*/ 1733024 h 3245984"/>
                  <a:gd name="connsiteX316" fmla="*/ 53531 w 2317676"/>
                  <a:gd name="connsiteY316" fmla="*/ 1727203 h 3245984"/>
                  <a:gd name="connsiteX317" fmla="*/ 51385 w 2317676"/>
                  <a:gd name="connsiteY317" fmla="*/ 1721736 h 3245984"/>
                  <a:gd name="connsiteX318" fmla="*/ 33199 w 2317676"/>
                  <a:gd name="connsiteY318" fmla="*/ 1718781 h 3245984"/>
                  <a:gd name="connsiteX319" fmla="*/ 30445 w 2317676"/>
                  <a:gd name="connsiteY319" fmla="*/ 1721567 h 3245984"/>
                  <a:gd name="connsiteX320" fmla="*/ 23078 w 2317676"/>
                  <a:gd name="connsiteY320" fmla="*/ 1722881 h 3245984"/>
                  <a:gd name="connsiteX321" fmla="*/ 23165 w 2317676"/>
                  <a:gd name="connsiteY321" fmla="*/ 1716033 h 3245984"/>
                  <a:gd name="connsiteX322" fmla="*/ 27461 w 2317676"/>
                  <a:gd name="connsiteY322" fmla="*/ 1710750 h 3245984"/>
                  <a:gd name="connsiteX323" fmla="*/ 26761 w 2317676"/>
                  <a:gd name="connsiteY323" fmla="*/ 1702381 h 3245984"/>
                  <a:gd name="connsiteX324" fmla="*/ 14469 w 2317676"/>
                  <a:gd name="connsiteY324" fmla="*/ 1679256 h 3245984"/>
                  <a:gd name="connsiteX325" fmla="*/ 5186 w 2317676"/>
                  <a:gd name="connsiteY325" fmla="*/ 1649017 h 3245984"/>
                  <a:gd name="connsiteX326" fmla="*/ 7102 w 2317676"/>
                  <a:gd name="connsiteY326" fmla="*/ 1640883 h 3245984"/>
                  <a:gd name="connsiteX327" fmla="*/ 12183 w 2317676"/>
                  <a:gd name="connsiteY327" fmla="*/ 1632263 h 3245984"/>
                  <a:gd name="connsiteX328" fmla="*/ 10960 w 2317676"/>
                  <a:gd name="connsiteY328" fmla="*/ 1627506 h 3245984"/>
                  <a:gd name="connsiteX329" fmla="*/ 0 w 2317676"/>
                  <a:gd name="connsiteY329" fmla="*/ 1610002 h 3245984"/>
                  <a:gd name="connsiteX330" fmla="*/ 2649 w 2317676"/>
                  <a:gd name="connsiteY330" fmla="*/ 1590880 h 3245984"/>
                  <a:gd name="connsiteX331" fmla="*/ 24486 w 2317676"/>
                  <a:gd name="connsiteY331" fmla="*/ 1565433 h 3245984"/>
                  <a:gd name="connsiteX332" fmla="*/ 30387 w 2317676"/>
                  <a:gd name="connsiteY332" fmla="*/ 1552802 h 3245984"/>
                  <a:gd name="connsiteX333" fmla="*/ 41644 w 2317676"/>
                  <a:gd name="connsiteY333" fmla="*/ 1529917 h 3245984"/>
                  <a:gd name="connsiteX334" fmla="*/ 41586 w 2317676"/>
                  <a:gd name="connsiteY334" fmla="*/ 1501931 h 3245984"/>
                  <a:gd name="connsiteX335" fmla="*/ 84738 w 2317676"/>
                  <a:gd name="connsiteY335" fmla="*/ 1485880 h 3245984"/>
                  <a:gd name="connsiteX336" fmla="*/ 107756 w 2317676"/>
                  <a:gd name="connsiteY336" fmla="*/ 1479185 h 3245984"/>
                  <a:gd name="connsiteX337" fmla="*/ 147768 w 2317676"/>
                  <a:gd name="connsiteY337" fmla="*/ 1459415 h 3245984"/>
                  <a:gd name="connsiteX338" fmla="*/ 168025 w 2317676"/>
                  <a:gd name="connsiteY338" fmla="*/ 1469069 h 3245984"/>
                  <a:gd name="connsiteX339" fmla="*/ 185208 w 2317676"/>
                  <a:gd name="connsiteY339" fmla="*/ 1466027 h 3245984"/>
                  <a:gd name="connsiteX340" fmla="*/ 194362 w 2317676"/>
                  <a:gd name="connsiteY340" fmla="*/ 1459890 h 3245984"/>
                  <a:gd name="connsiteX341" fmla="*/ 203916 w 2317676"/>
                  <a:gd name="connsiteY341" fmla="*/ 1453096 h 3245984"/>
                  <a:gd name="connsiteX342" fmla="*/ 204764 w 2317676"/>
                  <a:gd name="connsiteY342" fmla="*/ 1463532 h 3245984"/>
                  <a:gd name="connsiteX343" fmla="*/ 203317 w 2317676"/>
                  <a:gd name="connsiteY343" fmla="*/ 1480682 h 3245984"/>
                  <a:gd name="connsiteX344" fmla="*/ 218687 w 2317676"/>
                  <a:gd name="connsiteY344" fmla="*/ 1490959 h 3245984"/>
                  <a:gd name="connsiteX345" fmla="*/ 232472 w 2317676"/>
                  <a:gd name="connsiteY345" fmla="*/ 1483139 h 3245984"/>
                  <a:gd name="connsiteX346" fmla="*/ 237696 w 2317676"/>
                  <a:gd name="connsiteY346" fmla="*/ 1490835 h 3245984"/>
                  <a:gd name="connsiteX347" fmla="*/ 246663 w 2317676"/>
                  <a:gd name="connsiteY347" fmla="*/ 1527862 h 3245984"/>
                  <a:gd name="connsiteX348" fmla="*/ 254850 w 2317676"/>
                  <a:gd name="connsiteY348" fmla="*/ 1545480 h 3245984"/>
                  <a:gd name="connsiteX349" fmla="*/ 253873 w 2317676"/>
                  <a:gd name="connsiteY349" fmla="*/ 1555026 h 3245984"/>
                  <a:gd name="connsiteX350" fmla="*/ 256931 w 2317676"/>
                  <a:gd name="connsiteY350" fmla="*/ 1554234 h 3245984"/>
                  <a:gd name="connsiteX351" fmla="*/ 267064 w 2317676"/>
                  <a:gd name="connsiteY351" fmla="*/ 1546131 h 3245984"/>
                  <a:gd name="connsiteX352" fmla="*/ 276855 w 2317676"/>
                  <a:gd name="connsiteY352" fmla="*/ 1544243 h 3245984"/>
                  <a:gd name="connsiteX353" fmla="*/ 302739 w 2317676"/>
                  <a:gd name="connsiteY353" fmla="*/ 1552237 h 3245984"/>
                  <a:gd name="connsiteX354" fmla="*/ 307647 w 2317676"/>
                  <a:gd name="connsiteY354" fmla="*/ 1546132 h 3245984"/>
                  <a:gd name="connsiteX355" fmla="*/ 337467 w 2317676"/>
                  <a:gd name="connsiteY355" fmla="*/ 1512030 h 3245984"/>
                  <a:gd name="connsiteX356" fmla="*/ 344283 w 2317676"/>
                  <a:gd name="connsiteY356" fmla="*/ 1500860 h 3245984"/>
                  <a:gd name="connsiteX357" fmla="*/ 345328 w 2317676"/>
                  <a:gd name="connsiteY357" fmla="*/ 1484367 h 3245984"/>
                  <a:gd name="connsiteX358" fmla="*/ 323554 w 2317676"/>
                  <a:gd name="connsiteY358" fmla="*/ 1447641 h 3245984"/>
                  <a:gd name="connsiteX359" fmla="*/ 320946 w 2317676"/>
                  <a:gd name="connsiteY359" fmla="*/ 1425313 h 3245984"/>
                  <a:gd name="connsiteX360" fmla="*/ 341959 w 2317676"/>
                  <a:gd name="connsiteY360" fmla="*/ 1421903 h 3245984"/>
                  <a:gd name="connsiteX361" fmla="*/ 369769 w 2317676"/>
                  <a:gd name="connsiteY361" fmla="*/ 1428048 h 3245984"/>
                  <a:gd name="connsiteX362" fmla="*/ 389691 w 2317676"/>
                  <a:gd name="connsiteY362" fmla="*/ 1429383 h 3245984"/>
                  <a:gd name="connsiteX363" fmla="*/ 403477 w 2317676"/>
                  <a:gd name="connsiteY363" fmla="*/ 1421565 h 3245984"/>
                  <a:gd name="connsiteX364" fmla="*/ 429554 w 2317676"/>
                  <a:gd name="connsiteY364" fmla="*/ 1358130 h 3245984"/>
                  <a:gd name="connsiteX365" fmla="*/ 450844 w 2317676"/>
                  <a:gd name="connsiteY365" fmla="*/ 1335054 h 3245984"/>
                  <a:gd name="connsiteX366" fmla="*/ 485690 w 2317676"/>
                  <a:gd name="connsiteY366" fmla="*/ 1335575 h 3245984"/>
                  <a:gd name="connsiteX367" fmla="*/ 513047 w 2317676"/>
                  <a:gd name="connsiteY367" fmla="*/ 1277429 h 3245984"/>
                  <a:gd name="connsiteX368" fmla="*/ 507153 w 2317676"/>
                  <a:gd name="connsiteY368" fmla="*/ 1253097 h 3245984"/>
                  <a:gd name="connsiteX369" fmla="*/ 527400 w 2317676"/>
                  <a:gd name="connsiteY369" fmla="*/ 1246514 h 3245984"/>
                  <a:gd name="connsiteX370" fmla="*/ 568539 w 2317676"/>
                  <a:gd name="connsiteY370" fmla="*/ 1270710 h 3245984"/>
                  <a:gd name="connsiteX371" fmla="*/ 559473 w 2317676"/>
                  <a:gd name="connsiteY371" fmla="*/ 1247146 h 3245984"/>
                  <a:gd name="connsiteX372" fmla="*/ 552967 w 2317676"/>
                  <a:gd name="connsiteY372" fmla="*/ 1234161 h 3245984"/>
                  <a:gd name="connsiteX373" fmla="*/ 521238 w 2317676"/>
                  <a:gd name="connsiteY373" fmla="*/ 1204886 h 3245984"/>
                  <a:gd name="connsiteX374" fmla="*/ 494711 w 2317676"/>
                  <a:gd name="connsiteY374" fmla="*/ 1204031 h 3245984"/>
                  <a:gd name="connsiteX375" fmla="*/ 511923 w 2317676"/>
                  <a:gd name="connsiteY375" fmla="*/ 1143303 h 3245984"/>
                  <a:gd name="connsiteX376" fmla="*/ 529168 w 2317676"/>
                  <a:gd name="connsiteY376" fmla="*/ 1078089 h 3245984"/>
                  <a:gd name="connsiteX377" fmla="*/ 516625 w 2317676"/>
                  <a:gd name="connsiteY377" fmla="*/ 1042485 h 3245984"/>
                  <a:gd name="connsiteX378" fmla="*/ 481892 w 2317676"/>
                  <a:gd name="connsiteY378" fmla="*/ 1044739 h 3245984"/>
                  <a:gd name="connsiteX379" fmla="*/ 454286 w 2317676"/>
                  <a:gd name="connsiteY379" fmla="*/ 1064864 h 3245984"/>
                  <a:gd name="connsiteX380" fmla="*/ 395406 w 2317676"/>
                  <a:gd name="connsiteY380" fmla="*/ 1029845 h 3245984"/>
                  <a:gd name="connsiteX381" fmla="*/ 386463 w 2317676"/>
                  <a:gd name="connsiteY381" fmla="*/ 1025291 h 3245984"/>
                  <a:gd name="connsiteX382" fmla="*/ 390748 w 2317676"/>
                  <a:gd name="connsiteY382" fmla="*/ 999053 h 3245984"/>
                  <a:gd name="connsiteX383" fmla="*/ 409700 w 2317676"/>
                  <a:gd name="connsiteY383" fmla="*/ 970943 h 3245984"/>
                  <a:gd name="connsiteX384" fmla="*/ 465002 w 2317676"/>
                  <a:gd name="connsiteY384" fmla="*/ 954190 h 3245984"/>
                  <a:gd name="connsiteX385" fmla="*/ 488512 w 2317676"/>
                  <a:gd name="connsiteY385" fmla="*/ 970336 h 3245984"/>
                  <a:gd name="connsiteX386" fmla="*/ 505996 w 2317676"/>
                  <a:gd name="connsiteY386" fmla="*/ 980101 h 3245984"/>
                  <a:gd name="connsiteX387" fmla="*/ 593248 w 2317676"/>
                  <a:gd name="connsiteY387" fmla="*/ 944970 h 3245984"/>
                  <a:gd name="connsiteX388" fmla="*/ 609991 w 2317676"/>
                  <a:gd name="connsiteY388" fmla="*/ 893875 h 3245984"/>
                  <a:gd name="connsiteX389" fmla="*/ 601772 w 2317676"/>
                  <a:gd name="connsiteY389" fmla="*/ 880746 h 3245984"/>
                  <a:gd name="connsiteX390" fmla="*/ 624050 w 2317676"/>
                  <a:gd name="connsiteY390" fmla="*/ 813192 h 3245984"/>
                  <a:gd name="connsiteX391" fmla="*/ 662447 w 2317676"/>
                  <a:gd name="connsiteY391" fmla="*/ 779813 h 3245984"/>
                  <a:gd name="connsiteX392" fmla="*/ 726244 w 2317676"/>
                  <a:gd name="connsiteY392" fmla="*/ 756521 h 3245984"/>
                  <a:gd name="connsiteX393" fmla="*/ 752403 w 2317676"/>
                  <a:gd name="connsiteY393" fmla="*/ 753545 h 3245984"/>
                  <a:gd name="connsiteX394" fmla="*/ 712065 w 2317676"/>
                  <a:gd name="connsiteY394" fmla="*/ 728037 h 3245984"/>
                  <a:gd name="connsiteX395" fmla="*/ 709181 w 2317676"/>
                  <a:gd name="connsiteY395" fmla="*/ 725375 h 3245984"/>
                  <a:gd name="connsiteX396" fmla="*/ 708669 w 2317676"/>
                  <a:gd name="connsiteY396" fmla="*/ 723259 h 3245984"/>
                  <a:gd name="connsiteX397" fmla="*/ 650882 w 2317676"/>
                  <a:gd name="connsiteY397" fmla="*/ 593336 h 3245984"/>
                  <a:gd name="connsiteX398" fmla="*/ 648317 w 2317676"/>
                  <a:gd name="connsiteY398" fmla="*/ 529558 h 3245984"/>
                  <a:gd name="connsiteX399" fmla="*/ 659135 w 2317676"/>
                  <a:gd name="connsiteY399" fmla="*/ 458620 h 3245984"/>
                  <a:gd name="connsiteX400" fmla="*/ 659780 w 2317676"/>
                  <a:gd name="connsiteY400" fmla="*/ 442783 h 3245984"/>
                  <a:gd name="connsiteX401" fmla="*/ 661486 w 2317676"/>
                  <a:gd name="connsiteY401" fmla="*/ 336531 h 3245984"/>
                  <a:gd name="connsiteX402" fmla="*/ 655593 w 2317676"/>
                  <a:gd name="connsiteY402" fmla="*/ 312199 h 3245984"/>
                  <a:gd name="connsiteX403" fmla="*/ 651660 w 2317676"/>
                  <a:gd name="connsiteY403" fmla="*/ 272833 h 3245984"/>
                  <a:gd name="connsiteX404" fmla="*/ 629055 w 2317676"/>
                  <a:gd name="connsiteY404" fmla="*/ 295107 h 3245984"/>
                  <a:gd name="connsiteX405" fmla="*/ 605735 w 2317676"/>
                  <a:gd name="connsiteY405" fmla="*/ 288995 h 3245984"/>
                  <a:gd name="connsiteX406" fmla="*/ 562756 w 2317676"/>
                  <a:gd name="connsiteY406" fmla="*/ 245643 h 3245984"/>
                  <a:gd name="connsiteX407" fmla="*/ 540627 w 2317676"/>
                  <a:gd name="connsiteY407" fmla="*/ 221325 h 3245984"/>
                  <a:gd name="connsiteX408" fmla="*/ 535580 w 2317676"/>
                  <a:gd name="connsiteY408" fmla="*/ 207427 h 3245984"/>
                  <a:gd name="connsiteX409" fmla="*/ 526088 w 2317676"/>
                  <a:gd name="connsiteY409" fmla="*/ 152046 h 3245984"/>
                  <a:gd name="connsiteX410" fmla="*/ 528467 w 2317676"/>
                  <a:gd name="connsiteY410" fmla="*/ 115631 h 3245984"/>
                  <a:gd name="connsiteX411" fmla="*/ 526741 w 2317676"/>
                  <a:gd name="connsiteY411" fmla="*/ 99248 h 3245984"/>
                  <a:gd name="connsiteX412" fmla="*/ 523821 w 2317676"/>
                  <a:gd name="connsiteY412" fmla="*/ 81126 h 3245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</a:cxnLst>
                <a:rect l="l" t="t" r="r" b="b"/>
                <a:pathLst>
                  <a:path w="2317676" h="3245984">
                    <a:moveTo>
                      <a:pt x="523821" y="81126"/>
                    </a:moveTo>
                    <a:cubicBezTo>
                      <a:pt x="525555" y="76436"/>
                      <a:pt x="530497" y="73139"/>
                      <a:pt x="540146" y="71362"/>
                    </a:cubicBezTo>
                    <a:cubicBezTo>
                      <a:pt x="555614" y="68177"/>
                      <a:pt x="559032" y="52229"/>
                      <a:pt x="562562" y="39055"/>
                    </a:cubicBezTo>
                    <a:cubicBezTo>
                      <a:pt x="570310" y="8617"/>
                      <a:pt x="570310" y="8617"/>
                      <a:pt x="600056" y="20453"/>
                    </a:cubicBezTo>
                    <a:cubicBezTo>
                      <a:pt x="603341" y="22457"/>
                      <a:pt x="606370" y="23404"/>
                      <a:pt x="610057" y="24752"/>
                    </a:cubicBezTo>
                    <a:cubicBezTo>
                      <a:pt x="625860" y="29884"/>
                      <a:pt x="638410" y="28525"/>
                      <a:pt x="640804" y="8346"/>
                    </a:cubicBezTo>
                    <a:cubicBezTo>
                      <a:pt x="640067" y="683"/>
                      <a:pt x="644699" y="-999"/>
                      <a:pt x="650101" y="494"/>
                    </a:cubicBezTo>
                    <a:cubicBezTo>
                      <a:pt x="657217" y="2130"/>
                      <a:pt x="664990" y="4167"/>
                      <a:pt x="670504" y="8432"/>
                    </a:cubicBezTo>
                    <a:cubicBezTo>
                      <a:pt x="682186" y="17363"/>
                      <a:pt x="693645" y="20747"/>
                      <a:pt x="707030" y="13586"/>
                    </a:cubicBezTo>
                    <a:cubicBezTo>
                      <a:pt x="714581" y="10077"/>
                      <a:pt x="721553" y="13428"/>
                      <a:pt x="728268" y="15722"/>
                    </a:cubicBezTo>
                    <a:cubicBezTo>
                      <a:pt x="741422" y="39975"/>
                      <a:pt x="731781" y="76470"/>
                      <a:pt x="765214" y="89653"/>
                    </a:cubicBezTo>
                    <a:cubicBezTo>
                      <a:pt x="773243" y="92748"/>
                      <a:pt x="772598" y="108585"/>
                      <a:pt x="785583" y="102079"/>
                    </a:cubicBezTo>
                    <a:cubicBezTo>
                      <a:pt x="812788" y="82611"/>
                      <a:pt x="812386" y="83268"/>
                      <a:pt x="843013" y="101050"/>
                    </a:cubicBezTo>
                    <a:cubicBezTo>
                      <a:pt x="851555" y="106261"/>
                      <a:pt x="858348" y="115816"/>
                      <a:pt x="871044" y="112741"/>
                    </a:cubicBezTo>
                    <a:cubicBezTo>
                      <a:pt x="880532" y="114922"/>
                      <a:pt x="888528" y="122507"/>
                      <a:pt x="898740" y="116114"/>
                    </a:cubicBezTo>
                    <a:cubicBezTo>
                      <a:pt x="914864" y="113328"/>
                      <a:pt x="928295" y="117915"/>
                      <a:pt x="940235" y="127903"/>
                    </a:cubicBezTo>
                    <a:cubicBezTo>
                      <a:pt x="940492" y="128961"/>
                      <a:pt x="940492" y="128961"/>
                      <a:pt x="940747" y="130020"/>
                    </a:cubicBezTo>
                    <a:cubicBezTo>
                      <a:pt x="967353" y="138135"/>
                      <a:pt x="975548" y="118790"/>
                      <a:pt x="982428" y="98645"/>
                    </a:cubicBezTo>
                    <a:cubicBezTo>
                      <a:pt x="982270" y="84123"/>
                      <a:pt x="992516" y="73243"/>
                      <a:pt x="1000644" y="62874"/>
                    </a:cubicBezTo>
                    <a:cubicBezTo>
                      <a:pt x="1005711" y="56046"/>
                      <a:pt x="1014174" y="53997"/>
                      <a:pt x="1022349" y="55378"/>
                    </a:cubicBezTo>
                    <a:cubicBezTo>
                      <a:pt x="1032895" y="57303"/>
                      <a:pt x="1030056" y="66390"/>
                      <a:pt x="1037618" y="79120"/>
                    </a:cubicBezTo>
                    <a:cubicBezTo>
                      <a:pt x="1037441" y="85323"/>
                      <a:pt x="1034635" y="89922"/>
                      <a:pt x="1030113" y="94376"/>
                    </a:cubicBezTo>
                    <a:cubicBezTo>
                      <a:pt x="1015559" y="99021"/>
                      <a:pt x="1007976" y="107018"/>
                      <a:pt x="1007620" y="119423"/>
                    </a:cubicBezTo>
                    <a:cubicBezTo>
                      <a:pt x="1009079" y="118509"/>
                      <a:pt x="1011852" y="118398"/>
                      <a:pt x="1015795" y="120803"/>
                    </a:cubicBezTo>
                    <a:cubicBezTo>
                      <a:pt x="1015038" y="133866"/>
                      <a:pt x="1011910" y="146385"/>
                      <a:pt x="1024250" y="155716"/>
                    </a:cubicBezTo>
                    <a:cubicBezTo>
                      <a:pt x="1023047" y="157687"/>
                      <a:pt x="1021444" y="160315"/>
                      <a:pt x="1019841" y="162943"/>
                    </a:cubicBezTo>
                    <a:cubicBezTo>
                      <a:pt x="1004777" y="218671"/>
                      <a:pt x="984056" y="271848"/>
                      <a:pt x="962278" y="325283"/>
                    </a:cubicBezTo>
                    <a:cubicBezTo>
                      <a:pt x="949786" y="354627"/>
                      <a:pt x="942694" y="385464"/>
                      <a:pt x="933887" y="416156"/>
                    </a:cubicBezTo>
                    <a:cubicBezTo>
                      <a:pt x="933086" y="417470"/>
                      <a:pt x="934657" y="419330"/>
                      <a:pt x="935569" y="420789"/>
                    </a:cubicBezTo>
                    <a:cubicBezTo>
                      <a:pt x="936628" y="420533"/>
                      <a:pt x="937285" y="420934"/>
                      <a:pt x="939000" y="421078"/>
                    </a:cubicBezTo>
                    <a:cubicBezTo>
                      <a:pt x="943343" y="422826"/>
                      <a:pt x="946227" y="425487"/>
                      <a:pt x="947910" y="430120"/>
                    </a:cubicBezTo>
                    <a:cubicBezTo>
                      <a:pt x="942835" y="473910"/>
                      <a:pt x="944764" y="516562"/>
                      <a:pt x="957385" y="559424"/>
                    </a:cubicBezTo>
                    <a:cubicBezTo>
                      <a:pt x="958489" y="570916"/>
                      <a:pt x="957285" y="582128"/>
                      <a:pt x="955569" y="593253"/>
                    </a:cubicBezTo>
                    <a:lnTo>
                      <a:pt x="954477" y="600704"/>
                    </a:lnTo>
                    <a:lnTo>
                      <a:pt x="964632" y="598732"/>
                    </a:lnTo>
                    <a:cubicBezTo>
                      <a:pt x="970547" y="599717"/>
                      <a:pt x="975477" y="598732"/>
                      <a:pt x="980407" y="597746"/>
                    </a:cubicBezTo>
                    <a:cubicBezTo>
                      <a:pt x="1009982" y="596761"/>
                      <a:pt x="1032657" y="585921"/>
                      <a:pt x="1039559" y="553404"/>
                    </a:cubicBezTo>
                    <a:cubicBezTo>
                      <a:pt x="1042516" y="541580"/>
                      <a:pt x="1047446" y="529755"/>
                      <a:pt x="1055332" y="519902"/>
                    </a:cubicBezTo>
                    <a:cubicBezTo>
                      <a:pt x="1060262" y="513004"/>
                      <a:pt x="1068149" y="509063"/>
                      <a:pt x="1076036" y="512018"/>
                    </a:cubicBezTo>
                    <a:cubicBezTo>
                      <a:pt x="1085894" y="514974"/>
                      <a:pt x="1081951" y="523843"/>
                      <a:pt x="1080965" y="530741"/>
                    </a:cubicBezTo>
                    <a:cubicBezTo>
                      <a:pt x="1077022" y="574097"/>
                      <a:pt x="1077022" y="574097"/>
                      <a:pt x="1118429" y="565229"/>
                    </a:cubicBezTo>
                    <a:cubicBezTo>
                      <a:pt x="1133216" y="562273"/>
                      <a:pt x="1147019" y="561288"/>
                      <a:pt x="1161806" y="564244"/>
                    </a:cubicBezTo>
                    <a:cubicBezTo>
                      <a:pt x="1176595" y="568185"/>
                      <a:pt x="1188425" y="571141"/>
                      <a:pt x="1194341" y="589863"/>
                    </a:cubicBezTo>
                    <a:cubicBezTo>
                      <a:pt x="1204199" y="616468"/>
                      <a:pt x="1241662" y="624351"/>
                      <a:pt x="1273210" y="609571"/>
                    </a:cubicBezTo>
                    <a:cubicBezTo>
                      <a:pt x="1278140" y="607600"/>
                      <a:pt x="1282083" y="604644"/>
                      <a:pt x="1287998" y="601688"/>
                    </a:cubicBezTo>
                    <a:cubicBezTo>
                      <a:pt x="1291942" y="624351"/>
                      <a:pt x="1297857" y="645044"/>
                      <a:pt x="1320532" y="654898"/>
                    </a:cubicBezTo>
                    <a:cubicBezTo>
                      <a:pt x="1341235" y="663767"/>
                      <a:pt x="1360953" y="658840"/>
                      <a:pt x="1381656" y="654898"/>
                    </a:cubicBezTo>
                    <a:cubicBezTo>
                      <a:pt x="1383628" y="660810"/>
                      <a:pt x="1379684" y="662781"/>
                      <a:pt x="1377713" y="665737"/>
                    </a:cubicBezTo>
                    <a:cubicBezTo>
                      <a:pt x="1357995" y="687416"/>
                      <a:pt x="1365882" y="712050"/>
                      <a:pt x="1394472" y="720919"/>
                    </a:cubicBezTo>
                    <a:cubicBezTo>
                      <a:pt x="1424048" y="729787"/>
                      <a:pt x="1424048" y="729787"/>
                      <a:pt x="1414190" y="759348"/>
                    </a:cubicBezTo>
                    <a:cubicBezTo>
                      <a:pt x="1407288" y="780041"/>
                      <a:pt x="1419119" y="801719"/>
                      <a:pt x="1440808" y="804675"/>
                    </a:cubicBezTo>
                    <a:cubicBezTo>
                      <a:pt x="1451652" y="806646"/>
                      <a:pt x="1452639" y="796793"/>
                      <a:pt x="1454610" y="789895"/>
                    </a:cubicBezTo>
                    <a:cubicBezTo>
                      <a:pt x="1457568" y="778070"/>
                      <a:pt x="1459540" y="764275"/>
                      <a:pt x="1474328" y="760333"/>
                    </a:cubicBezTo>
                    <a:cubicBezTo>
                      <a:pt x="1484187" y="758363"/>
                      <a:pt x="1491088" y="757377"/>
                      <a:pt x="1487144" y="772158"/>
                    </a:cubicBezTo>
                    <a:cubicBezTo>
                      <a:pt x="1478271" y="809603"/>
                      <a:pt x="1488130" y="822412"/>
                      <a:pt x="1525593" y="825368"/>
                    </a:cubicBezTo>
                    <a:cubicBezTo>
                      <a:pt x="1572915" y="829310"/>
                      <a:pt x="1613336" y="846061"/>
                      <a:pt x="1648827" y="876608"/>
                    </a:cubicBezTo>
                    <a:cubicBezTo>
                      <a:pt x="1666573" y="892374"/>
                      <a:pt x="1685304" y="905184"/>
                      <a:pt x="1707979" y="913067"/>
                    </a:cubicBezTo>
                    <a:cubicBezTo>
                      <a:pt x="1719810" y="917009"/>
                      <a:pt x="1730654" y="917008"/>
                      <a:pt x="1740513" y="908140"/>
                    </a:cubicBezTo>
                    <a:cubicBezTo>
                      <a:pt x="1749386" y="900257"/>
                      <a:pt x="1760231" y="895330"/>
                      <a:pt x="1770089" y="905184"/>
                    </a:cubicBezTo>
                    <a:cubicBezTo>
                      <a:pt x="1779948" y="916023"/>
                      <a:pt x="1769103" y="923906"/>
                      <a:pt x="1763188" y="929818"/>
                    </a:cubicBezTo>
                    <a:cubicBezTo>
                      <a:pt x="1748400" y="944599"/>
                      <a:pt x="1747414" y="958394"/>
                      <a:pt x="1754315" y="977117"/>
                    </a:cubicBezTo>
                    <a:cubicBezTo>
                      <a:pt x="1780934" y="1052005"/>
                      <a:pt x="1783892" y="1128864"/>
                      <a:pt x="1780934" y="1206710"/>
                    </a:cubicBezTo>
                    <a:cubicBezTo>
                      <a:pt x="1779948" y="1246124"/>
                      <a:pt x="1779948" y="1246124"/>
                      <a:pt x="1815440" y="1260905"/>
                    </a:cubicBezTo>
                    <a:cubicBezTo>
                      <a:pt x="1847973" y="1273715"/>
                      <a:pt x="1847973" y="1273715"/>
                      <a:pt x="1873606" y="1248095"/>
                    </a:cubicBezTo>
                    <a:cubicBezTo>
                      <a:pt x="1891352" y="1230358"/>
                      <a:pt x="1909097" y="1211636"/>
                      <a:pt x="1931772" y="1198827"/>
                    </a:cubicBezTo>
                    <a:cubicBezTo>
                      <a:pt x="1943603" y="1192914"/>
                      <a:pt x="1956419" y="1187002"/>
                      <a:pt x="1972193" y="1189958"/>
                    </a:cubicBezTo>
                    <a:cubicBezTo>
                      <a:pt x="1969235" y="1201783"/>
                      <a:pt x="1961348" y="1209666"/>
                      <a:pt x="1955433" y="1218534"/>
                    </a:cubicBezTo>
                    <a:cubicBezTo>
                      <a:pt x="1943603" y="1236271"/>
                      <a:pt x="1935716" y="1254993"/>
                      <a:pt x="1935716" y="1275686"/>
                    </a:cubicBezTo>
                    <a:cubicBezTo>
                      <a:pt x="1934730" y="1287510"/>
                      <a:pt x="1930786" y="1289481"/>
                      <a:pt x="1919942" y="1288495"/>
                    </a:cubicBezTo>
                    <a:cubicBezTo>
                      <a:pt x="1909097" y="1287510"/>
                      <a:pt x="1897266" y="1287510"/>
                      <a:pt x="1887408" y="1293422"/>
                    </a:cubicBezTo>
                    <a:cubicBezTo>
                      <a:pt x="1881493" y="1298350"/>
                      <a:pt x="1876563" y="1304262"/>
                      <a:pt x="1875578" y="1311159"/>
                    </a:cubicBezTo>
                    <a:cubicBezTo>
                      <a:pt x="1875577" y="1320028"/>
                      <a:pt x="1884451" y="1320028"/>
                      <a:pt x="1890366" y="1321999"/>
                    </a:cubicBezTo>
                    <a:cubicBezTo>
                      <a:pt x="1929800" y="1335794"/>
                      <a:pt x="1969235" y="1348604"/>
                      <a:pt x="2009656" y="1363384"/>
                    </a:cubicBezTo>
                    <a:cubicBezTo>
                      <a:pt x="2033317" y="1371267"/>
                      <a:pt x="2056978" y="1382107"/>
                      <a:pt x="2077681" y="1397872"/>
                    </a:cubicBezTo>
                    <a:cubicBezTo>
                      <a:pt x="2118102" y="1426449"/>
                      <a:pt x="2130918" y="1462908"/>
                      <a:pt x="2119088" y="1511191"/>
                    </a:cubicBezTo>
                    <a:cubicBezTo>
                      <a:pt x="2107257" y="1554548"/>
                      <a:pt x="2107257" y="1554548"/>
                      <a:pt x="2133876" y="1590021"/>
                    </a:cubicBezTo>
                    <a:cubicBezTo>
                      <a:pt x="2118102" y="1600860"/>
                      <a:pt x="2108243" y="1617612"/>
                      <a:pt x="2099371" y="1633377"/>
                    </a:cubicBezTo>
                    <a:cubicBezTo>
                      <a:pt x="2090497" y="1649144"/>
                      <a:pt x="2079653" y="1661953"/>
                      <a:pt x="2060922" y="1665895"/>
                    </a:cubicBezTo>
                    <a:cubicBezTo>
                      <a:pt x="2047119" y="1668851"/>
                      <a:pt x="2033317" y="1671807"/>
                      <a:pt x="2030359" y="1688559"/>
                    </a:cubicBezTo>
                    <a:cubicBezTo>
                      <a:pt x="2026416" y="1708266"/>
                      <a:pt x="2027402" y="1726988"/>
                      <a:pt x="2045147" y="1740784"/>
                    </a:cubicBezTo>
                    <a:cubicBezTo>
                      <a:pt x="2056978" y="1750638"/>
                      <a:pt x="2071766" y="1757535"/>
                      <a:pt x="2085568" y="1763447"/>
                    </a:cubicBezTo>
                    <a:cubicBezTo>
                      <a:pt x="2109229" y="1774286"/>
                      <a:pt x="2133876" y="1784140"/>
                      <a:pt x="2155565" y="1798921"/>
                    </a:cubicBezTo>
                    <a:cubicBezTo>
                      <a:pt x="2168381" y="1807789"/>
                      <a:pt x="2175282" y="1803848"/>
                      <a:pt x="2177254" y="1788082"/>
                    </a:cubicBezTo>
                    <a:cubicBezTo>
                      <a:pt x="2178240" y="1764433"/>
                      <a:pt x="2191056" y="1747681"/>
                      <a:pt x="2213731" y="1740784"/>
                    </a:cubicBezTo>
                    <a:cubicBezTo>
                      <a:pt x="2238378" y="1732901"/>
                      <a:pt x="2265982" y="1739798"/>
                      <a:pt x="2280770" y="1757535"/>
                    </a:cubicBezTo>
                    <a:cubicBezTo>
                      <a:pt x="2291615" y="1770345"/>
                      <a:pt x="2293587" y="1785126"/>
                      <a:pt x="2287672" y="1799906"/>
                    </a:cubicBezTo>
                    <a:cubicBezTo>
                      <a:pt x="2280770" y="1818629"/>
                      <a:pt x="2288657" y="1827497"/>
                      <a:pt x="2304431" y="1832424"/>
                    </a:cubicBezTo>
                    <a:cubicBezTo>
                      <a:pt x="2314290" y="1835380"/>
                      <a:pt x="2319220" y="1840307"/>
                      <a:pt x="2317248" y="1851146"/>
                    </a:cubicBezTo>
                    <a:cubicBezTo>
                      <a:pt x="2315276" y="1862970"/>
                      <a:pt x="2306403" y="1857058"/>
                      <a:pt x="2300488" y="1857058"/>
                    </a:cubicBezTo>
                    <a:cubicBezTo>
                      <a:pt x="2195986" y="1850160"/>
                      <a:pt x="2098385" y="1823556"/>
                      <a:pt x="2011628" y="1764433"/>
                    </a:cubicBezTo>
                    <a:cubicBezTo>
                      <a:pt x="2003741" y="1758521"/>
                      <a:pt x="1996840" y="1758521"/>
                      <a:pt x="1990924" y="1764433"/>
                    </a:cubicBezTo>
                    <a:cubicBezTo>
                      <a:pt x="1979094" y="1774287"/>
                      <a:pt x="1967264" y="1784140"/>
                      <a:pt x="1956419" y="1793994"/>
                    </a:cubicBezTo>
                    <a:cubicBezTo>
                      <a:pt x="1940645" y="1808775"/>
                      <a:pt x="1924871" y="1823556"/>
                      <a:pt x="1902196" y="1829468"/>
                    </a:cubicBezTo>
                    <a:cubicBezTo>
                      <a:pt x="1891352" y="1831438"/>
                      <a:pt x="1891352" y="1839321"/>
                      <a:pt x="1896281" y="1847205"/>
                    </a:cubicBezTo>
                    <a:cubicBezTo>
                      <a:pt x="1903182" y="1857058"/>
                      <a:pt x="1910083" y="1866912"/>
                      <a:pt x="1923885" y="1869868"/>
                    </a:cubicBezTo>
                    <a:cubicBezTo>
                      <a:pt x="1955433" y="1878737"/>
                      <a:pt x="1982052" y="1897459"/>
                      <a:pt x="2007684" y="1917166"/>
                    </a:cubicBezTo>
                    <a:cubicBezTo>
                      <a:pt x="2027402" y="1932932"/>
                      <a:pt x="2047119" y="1947713"/>
                      <a:pt x="2069794" y="1958552"/>
                    </a:cubicBezTo>
                    <a:cubicBezTo>
                      <a:pt x="2085568" y="1967420"/>
                      <a:pt x="2094441" y="1964464"/>
                      <a:pt x="2099370" y="1947713"/>
                    </a:cubicBezTo>
                    <a:cubicBezTo>
                      <a:pt x="2101342" y="1938845"/>
                      <a:pt x="2103314" y="1928991"/>
                      <a:pt x="2117116" y="1932932"/>
                    </a:cubicBezTo>
                    <a:cubicBezTo>
                      <a:pt x="2129933" y="1936874"/>
                      <a:pt x="2134862" y="1945742"/>
                      <a:pt x="2135847" y="1957566"/>
                    </a:cubicBezTo>
                    <a:cubicBezTo>
                      <a:pt x="2135847" y="1965450"/>
                      <a:pt x="2129932" y="1965450"/>
                      <a:pt x="2125003" y="1965450"/>
                    </a:cubicBezTo>
                    <a:cubicBezTo>
                      <a:pt x="2109229" y="1966435"/>
                      <a:pt x="2095427" y="1970376"/>
                      <a:pt x="2082610" y="1980231"/>
                    </a:cubicBezTo>
                    <a:cubicBezTo>
                      <a:pt x="2076696" y="1985157"/>
                      <a:pt x="2072752" y="1983187"/>
                      <a:pt x="2066836" y="1980230"/>
                    </a:cubicBezTo>
                    <a:cubicBezTo>
                      <a:pt x="2009656" y="1951654"/>
                      <a:pt x="1948532" y="1928005"/>
                      <a:pt x="1906140" y="1876766"/>
                    </a:cubicBezTo>
                    <a:cubicBezTo>
                      <a:pt x="1893323" y="1861985"/>
                      <a:pt x="1862761" y="1868882"/>
                      <a:pt x="1854874" y="1888590"/>
                    </a:cubicBezTo>
                    <a:cubicBezTo>
                      <a:pt x="1847973" y="1903371"/>
                      <a:pt x="1840086" y="1905342"/>
                      <a:pt x="1826284" y="1903371"/>
                    </a:cubicBezTo>
                    <a:cubicBezTo>
                      <a:pt x="1819383" y="1902385"/>
                      <a:pt x="1811496" y="1903371"/>
                      <a:pt x="1804595" y="1905342"/>
                    </a:cubicBezTo>
                    <a:cubicBezTo>
                      <a:pt x="1792764" y="1908298"/>
                      <a:pt x="1789806" y="1918152"/>
                      <a:pt x="1787835" y="1928991"/>
                    </a:cubicBezTo>
                    <a:cubicBezTo>
                      <a:pt x="1785863" y="1939830"/>
                      <a:pt x="1792764" y="1944757"/>
                      <a:pt x="1800651" y="1948698"/>
                    </a:cubicBezTo>
                    <a:cubicBezTo>
                      <a:pt x="1810510" y="1953626"/>
                      <a:pt x="1822341" y="1957566"/>
                      <a:pt x="1833185" y="1962494"/>
                    </a:cubicBezTo>
                    <a:cubicBezTo>
                      <a:pt x="1845015" y="1967421"/>
                      <a:pt x="1856846" y="1973333"/>
                      <a:pt x="1865718" y="1984172"/>
                    </a:cubicBezTo>
                    <a:cubicBezTo>
                      <a:pt x="1880507" y="2002894"/>
                      <a:pt x="1877549" y="2020631"/>
                      <a:pt x="1854874" y="2027528"/>
                    </a:cubicBezTo>
                    <a:cubicBezTo>
                      <a:pt x="1812482" y="2040338"/>
                      <a:pt x="1809525" y="2056105"/>
                      <a:pt x="1832199" y="2096504"/>
                    </a:cubicBezTo>
                    <a:cubicBezTo>
                      <a:pt x="1841072" y="2113256"/>
                      <a:pt x="1851916" y="2128037"/>
                      <a:pt x="1845015" y="2148730"/>
                    </a:cubicBezTo>
                    <a:cubicBezTo>
                      <a:pt x="1843044" y="2152671"/>
                      <a:pt x="1843044" y="2158583"/>
                      <a:pt x="1837129" y="2157598"/>
                    </a:cubicBezTo>
                    <a:cubicBezTo>
                      <a:pt x="1831213" y="2157598"/>
                      <a:pt x="1829242" y="2152671"/>
                      <a:pt x="1828256" y="2148730"/>
                    </a:cubicBezTo>
                    <a:cubicBezTo>
                      <a:pt x="1826284" y="2130993"/>
                      <a:pt x="1815439" y="2125081"/>
                      <a:pt x="1798680" y="2124096"/>
                    </a:cubicBezTo>
                    <a:cubicBezTo>
                      <a:pt x="1775019" y="2122125"/>
                      <a:pt x="1760231" y="2108329"/>
                      <a:pt x="1752344" y="2085666"/>
                    </a:cubicBezTo>
                    <a:cubicBezTo>
                      <a:pt x="1746428" y="2065958"/>
                      <a:pt x="1740513" y="2046250"/>
                      <a:pt x="1733612" y="2026543"/>
                    </a:cubicBezTo>
                    <a:cubicBezTo>
                      <a:pt x="1729669" y="2012748"/>
                      <a:pt x="1721782" y="2000924"/>
                      <a:pt x="1710937" y="1993040"/>
                    </a:cubicBezTo>
                    <a:cubicBezTo>
                      <a:pt x="1706993" y="1990084"/>
                      <a:pt x="1703050" y="1985157"/>
                      <a:pt x="1697135" y="1987128"/>
                    </a:cubicBezTo>
                    <a:cubicBezTo>
                      <a:pt x="1690233" y="1991069"/>
                      <a:pt x="1687276" y="1996982"/>
                      <a:pt x="1688262" y="2003879"/>
                    </a:cubicBezTo>
                    <a:cubicBezTo>
                      <a:pt x="1689248" y="2016689"/>
                      <a:pt x="1691220" y="2029499"/>
                      <a:pt x="1693191" y="2042309"/>
                    </a:cubicBezTo>
                    <a:cubicBezTo>
                      <a:pt x="1694177" y="2047236"/>
                      <a:pt x="1699107" y="2048221"/>
                      <a:pt x="1703050" y="2049207"/>
                    </a:cubicBezTo>
                    <a:cubicBezTo>
                      <a:pt x="1706993" y="2050192"/>
                      <a:pt x="1711923" y="2050192"/>
                      <a:pt x="1715867" y="2052163"/>
                    </a:cubicBezTo>
                    <a:cubicBezTo>
                      <a:pt x="1727696" y="2055119"/>
                      <a:pt x="1736570" y="2062017"/>
                      <a:pt x="1732626" y="2074826"/>
                    </a:cubicBezTo>
                    <a:cubicBezTo>
                      <a:pt x="1728683" y="2085666"/>
                      <a:pt x="1716852" y="2080739"/>
                      <a:pt x="1707980" y="2079753"/>
                    </a:cubicBezTo>
                    <a:cubicBezTo>
                      <a:pt x="1705022" y="2078768"/>
                      <a:pt x="1701078" y="2077783"/>
                      <a:pt x="1699107" y="2075812"/>
                    </a:cubicBezTo>
                    <a:cubicBezTo>
                      <a:pt x="1681361" y="2060046"/>
                      <a:pt x="1679389" y="2072856"/>
                      <a:pt x="1675446" y="2087636"/>
                    </a:cubicBezTo>
                    <a:cubicBezTo>
                      <a:pt x="1669530" y="2109315"/>
                      <a:pt x="1669530" y="2108329"/>
                      <a:pt x="1693191" y="2110300"/>
                    </a:cubicBezTo>
                    <a:cubicBezTo>
                      <a:pt x="1706993" y="2110300"/>
                      <a:pt x="1715866" y="2115227"/>
                      <a:pt x="1709951" y="2131978"/>
                    </a:cubicBezTo>
                    <a:cubicBezTo>
                      <a:pt x="1706008" y="2143803"/>
                      <a:pt x="1703050" y="2155627"/>
                      <a:pt x="1701078" y="2168438"/>
                    </a:cubicBezTo>
                    <a:cubicBezTo>
                      <a:pt x="1698121" y="2189130"/>
                      <a:pt x="1705022" y="2196028"/>
                      <a:pt x="1725725" y="2193072"/>
                    </a:cubicBezTo>
                    <a:cubicBezTo>
                      <a:pt x="1729669" y="2193071"/>
                      <a:pt x="1732626" y="2193072"/>
                      <a:pt x="1735584" y="2192086"/>
                    </a:cubicBezTo>
                    <a:cubicBezTo>
                      <a:pt x="1753330" y="2188145"/>
                      <a:pt x="1760231" y="2191101"/>
                      <a:pt x="1758259" y="2211794"/>
                    </a:cubicBezTo>
                    <a:cubicBezTo>
                      <a:pt x="1754315" y="2237414"/>
                      <a:pt x="1765160" y="2260078"/>
                      <a:pt x="1778962" y="2281756"/>
                    </a:cubicBezTo>
                    <a:cubicBezTo>
                      <a:pt x="1795722" y="2307376"/>
                      <a:pt x="1817411" y="2331025"/>
                      <a:pt x="1830227" y="2358615"/>
                    </a:cubicBezTo>
                    <a:cubicBezTo>
                      <a:pt x="1838114" y="2375367"/>
                      <a:pt x="1842058" y="2391132"/>
                      <a:pt x="1833185" y="2409855"/>
                    </a:cubicBezTo>
                    <a:cubicBezTo>
                      <a:pt x="1822341" y="2431533"/>
                      <a:pt x="1827270" y="2455182"/>
                      <a:pt x="1836143" y="2477846"/>
                    </a:cubicBezTo>
                    <a:cubicBezTo>
                      <a:pt x="1839100" y="2484743"/>
                      <a:pt x="1842058" y="2490656"/>
                      <a:pt x="1844030" y="2496568"/>
                    </a:cubicBezTo>
                    <a:cubicBezTo>
                      <a:pt x="1860790" y="2533027"/>
                      <a:pt x="1860790" y="2533027"/>
                      <a:pt x="1830228" y="2558647"/>
                    </a:cubicBezTo>
                    <a:cubicBezTo>
                      <a:pt x="1824312" y="2563573"/>
                      <a:pt x="1820369" y="2568500"/>
                      <a:pt x="1822341" y="2578354"/>
                    </a:cubicBezTo>
                    <a:cubicBezTo>
                      <a:pt x="1824312" y="2589193"/>
                      <a:pt x="1823326" y="2601018"/>
                      <a:pt x="1821355" y="2611857"/>
                    </a:cubicBezTo>
                    <a:cubicBezTo>
                      <a:pt x="1817411" y="2628608"/>
                      <a:pt x="1826284" y="2635506"/>
                      <a:pt x="1840086" y="2640433"/>
                    </a:cubicBezTo>
                    <a:cubicBezTo>
                      <a:pt x="1884451" y="2656199"/>
                      <a:pt x="1884451" y="2656199"/>
                      <a:pt x="1857832" y="2694629"/>
                    </a:cubicBezTo>
                    <a:cubicBezTo>
                      <a:pt x="1852902" y="2701526"/>
                      <a:pt x="1850931" y="2709410"/>
                      <a:pt x="1850931" y="2718278"/>
                    </a:cubicBezTo>
                    <a:cubicBezTo>
                      <a:pt x="1850931" y="2725175"/>
                      <a:pt x="1857832" y="2734044"/>
                      <a:pt x="1846001" y="2737000"/>
                    </a:cubicBezTo>
                    <a:cubicBezTo>
                      <a:pt x="1836143" y="2739956"/>
                      <a:pt x="1826284" y="2738970"/>
                      <a:pt x="1820368" y="2729117"/>
                    </a:cubicBezTo>
                    <a:cubicBezTo>
                      <a:pt x="1814453" y="2721234"/>
                      <a:pt x="1810510" y="2712366"/>
                      <a:pt x="1805580" y="2702512"/>
                    </a:cubicBezTo>
                    <a:cubicBezTo>
                      <a:pt x="1781920" y="2711380"/>
                      <a:pt x="1771075" y="2732073"/>
                      <a:pt x="1762202" y="2752766"/>
                    </a:cubicBezTo>
                    <a:cubicBezTo>
                      <a:pt x="1757273" y="2762620"/>
                      <a:pt x="1766145" y="2771488"/>
                      <a:pt x="1772061" y="2778386"/>
                    </a:cubicBezTo>
                    <a:cubicBezTo>
                      <a:pt x="1780934" y="2787254"/>
                      <a:pt x="1789806" y="2795137"/>
                      <a:pt x="1797694" y="2803020"/>
                    </a:cubicBezTo>
                    <a:cubicBezTo>
                      <a:pt x="1806566" y="2811889"/>
                      <a:pt x="1812482" y="2821742"/>
                      <a:pt x="1813467" y="2834552"/>
                    </a:cubicBezTo>
                    <a:cubicBezTo>
                      <a:pt x="1814453" y="2851303"/>
                      <a:pt x="1809524" y="2855245"/>
                      <a:pt x="1792764" y="2851303"/>
                    </a:cubicBezTo>
                    <a:cubicBezTo>
                      <a:pt x="1772061" y="2845391"/>
                      <a:pt x="1767132" y="2851303"/>
                      <a:pt x="1770089" y="2871996"/>
                    </a:cubicBezTo>
                    <a:cubicBezTo>
                      <a:pt x="1771075" y="2883821"/>
                      <a:pt x="1780934" y="2898602"/>
                      <a:pt x="1767132" y="2906485"/>
                    </a:cubicBezTo>
                    <a:cubicBezTo>
                      <a:pt x="1754315" y="2913382"/>
                      <a:pt x="1742485" y="2900572"/>
                      <a:pt x="1732626" y="2892690"/>
                    </a:cubicBezTo>
                    <a:cubicBezTo>
                      <a:pt x="1728683" y="2888748"/>
                      <a:pt x="1724739" y="2885792"/>
                      <a:pt x="1719810" y="2882836"/>
                    </a:cubicBezTo>
                    <a:cubicBezTo>
                      <a:pt x="1713894" y="2878894"/>
                      <a:pt x="1706008" y="2877909"/>
                      <a:pt x="1700092" y="2883821"/>
                    </a:cubicBezTo>
                    <a:cubicBezTo>
                      <a:pt x="1694177" y="2888748"/>
                      <a:pt x="1696149" y="2895646"/>
                      <a:pt x="1700092" y="2901557"/>
                    </a:cubicBezTo>
                    <a:cubicBezTo>
                      <a:pt x="1705022" y="2910426"/>
                      <a:pt x="1708966" y="2919294"/>
                      <a:pt x="1699107" y="2928163"/>
                    </a:cubicBezTo>
                    <a:cubicBezTo>
                      <a:pt x="1689248" y="2936046"/>
                      <a:pt x="1679389" y="2931119"/>
                      <a:pt x="1670516" y="2925207"/>
                    </a:cubicBezTo>
                    <a:cubicBezTo>
                      <a:pt x="1669530" y="2924222"/>
                      <a:pt x="1667559" y="2922251"/>
                      <a:pt x="1665586" y="2921266"/>
                    </a:cubicBezTo>
                    <a:cubicBezTo>
                      <a:pt x="1640940" y="2903529"/>
                      <a:pt x="1635025" y="2905499"/>
                      <a:pt x="1623194" y="2934075"/>
                    </a:cubicBezTo>
                    <a:cubicBezTo>
                      <a:pt x="1618265" y="2947871"/>
                      <a:pt x="1613336" y="2958710"/>
                      <a:pt x="1596576" y="2956739"/>
                    </a:cubicBezTo>
                    <a:cubicBezTo>
                      <a:pt x="1592632" y="2956739"/>
                      <a:pt x="1589675" y="2956739"/>
                      <a:pt x="1586717" y="2955753"/>
                    </a:cubicBezTo>
                    <a:cubicBezTo>
                      <a:pt x="1569958" y="2949841"/>
                      <a:pt x="1555169" y="2957724"/>
                      <a:pt x="1557141" y="2974476"/>
                    </a:cubicBezTo>
                    <a:cubicBezTo>
                      <a:pt x="1559113" y="2991227"/>
                      <a:pt x="1550240" y="2997139"/>
                      <a:pt x="1538409" y="2998125"/>
                    </a:cubicBezTo>
                    <a:cubicBezTo>
                      <a:pt x="1499960" y="3000095"/>
                      <a:pt x="1492074" y="3023745"/>
                      <a:pt x="1491088" y="3057247"/>
                    </a:cubicBezTo>
                    <a:cubicBezTo>
                      <a:pt x="1490102" y="3080896"/>
                      <a:pt x="1484187" y="3104546"/>
                      <a:pt x="1477286" y="3128195"/>
                    </a:cubicBezTo>
                    <a:cubicBezTo>
                      <a:pt x="1473342" y="3139034"/>
                      <a:pt x="1467427" y="3145931"/>
                      <a:pt x="1455596" y="3148887"/>
                    </a:cubicBezTo>
                    <a:cubicBezTo>
                      <a:pt x="1415176" y="3160712"/>
                      <a:pt x="1374755" y="3163668"/>
                      <a:pt x="1337291" y="3138048"/>
                    </a:cubicBezTo>
                    <a:cubicBezTo>
                      <a:pt x="1323489" y="3128194"/>
                      <a:pt x="1314617" y="3117355"/>
                      <a:pt x="1316588" y="3098633"/>
                    </a:cubicBezTo>
                    <a:cubicBezTo>
                      <a:pt x="1320532" y="3071043"/>
                      <a:pt x="1306729" y="3046408"/>
                      <a:pt x="1292927" y="3022759"/>
                    </a:cubicBezTo>
                    <a:cubicBezTo>
                      <a:pt x="1289970" y="3015861"/>
                      <a:pt x="1284055" y="3014877"/>
                      <a:pt x="1277154" y="3013891"/>
                    </a:cubicBezTo>
                    <a:cubicBezTo>
                      <a:pt x="1253493" y="3010935"/>
                      <a:pt x="1229832" y="3008964"/>
                      <a:pt x="1206171" y="3009950"/>
                    </a:cubicBezTo>
                    <a:cubicBezTo>
                      <a:pt x="1191383" y="3009949"/>
                      <a:pt x="1181524" y="3005022"/>
                      <a:pt x="1172651" y="2994184"/>
                    </a:cubicBezTo>
                    <a:cubicBezTo>
                      <a:pt x="1163778" y="2984329"/>
                      <a:pt x="1155891" y="2973491"/>
                      <a:pt x="1143075" y="2967578"/>
                    </a:cubicBezTo>
                    <a:cubicBezTo>
                      <a:pt x="1136174" y="2964622"/>
                      <a:pt x="1129766" y="2962651"/>
                      <a:pt x="1123234" y="2962651"/>
                    </a:cubicBezTo>
                    <a:lnTo>
                      <a:pt x="1107668" y="2967868"/>
                    </a:lnTo>
                    <a:lnTo>
                      <a:pt x="1110055" y="2969616"/>
                    </a:lnTo>
                    <a:cubicBezTo>
                      <a:pt x="1110226" y="2973215"/>
                      <a:pt x="1106170" y="2977278"/>
                      <a:pt x="1098475" y="2982501"/>
                    </a:cubicBezTo>
                    <a:cubicBezTo>
                      <a:pt x="1085601" y="2991779"/>
                      <a:pt x="1078386" y="3003605"/>
                      <a:pt x="1074713" y="3018496"/>
                    </a:cubicBezTo>
                    <a:cubicBezTo>
                      <a:pt x="1073478" y="3024954"/>
                      <a:pt x="1073154" y="3032873"/>
                      <a:pt x="1068634" y="3037328"/>
                    </a:cubicBezTo>
                    <a:cubicBezTo>
                      <a:pt x="1044425" y="3062230"/>
                      <a:pt x="1035586" y="3097410"/>
                      <a:pt x="1012034" y="3122715"/>
                    </a:cubicBezTo>
                    <a:cubicBezTo>
                      <a:pt x="996467" y="3139364"/>
                      <a:pt x="999574" y="3147571"/>
                      <a:pt x="1020923" y="3152481"/>
                    </a:cubicBezTo>
                    <a:cubicBezTo>
                      <a:pt x="1051760" y="3159573"/>
                      <a:pt x="1061630" y="3181822"/>
                      <a:pt x="1046508" y="3209565"/>
                    </a:cubicBezTo>
                    <a:cubicBezTo>
                      <a:pt x="1043302" y="3214820"/>
                      <a:pt x="1040496" y="3219420"/>
                      <a:pt x="1038602" y="3225479"/>
                    </a:cubicBezTo>
                    <a:cubicBezTo>
                      <a:pt x="1029574" y="3250624"/>
                      <a:pt x="1029717" y="3248910"/>
                      <a:pt x="1006286" y="3240025"/>
                    </a:cubicBezTo>
                    <a:cubicBezTo>
                      <a:pt x="962052" y="3223857"/>
                      <a:pt x="928494" y="3191666"/>
                      <a:pt x="890529" y="3166701"/>
                    </a:cubicBezTo>
                    <a:cubicBezTo>
                      <a:pt x="881330" y="3161089"/>
                      <a:pt x="873189" y="3155221"/>
                      <a:pt x="863444" y="3151981"/>
                    </a:cubicBezTo>
                    <a:cubicBezTo>
                      <a:pt x="859102" y="3150232"/>
                      <a:pt x="854535" y="3142939"/>
                      <a:pt x="851039" y="3151626"/>
                    </a:cubicBezTo>
                    <a:cubicBezTo>
                      <a:pt x="848089" y="3157940"/>
                      <a:pt x="847510" y="3164801"/>
                      <a:pt x="854738" y="3169210"/>
                    </a:cubicBezTo>
                    <a:cubicBezTo>
                      <a:pt x="857366" y="3170813"/>
                      <a:pt x="860138" y="3170701"/>
                      <a:pt x="863167" y="3171647"/>
                    </a:cubicBezTo>
                    <a:cubicBezTo>
                      <a:pt x="869226" y="3173540"/>
                      <a:pt x="878636" y="3168462"/>
                      <a:pt x="881600" y="3178384"/>
                    </a:cubicBezTo>
                    <a:cubicBezTo>
                      <a:pt x="884562" y="3188307"/>
                      <a:pt x="873181" y="3192182"/>
                      <a:pt x="866254" y="3200580"/>
                    </a:cubicBezTo>
                    <a:cubicBezTo>
                      <a:pt x="881980" y="3198452"/>
                      <a:pt x="893984" y="3199464"/>
                      <a:pt x="904353" y="3207592"/>
                    </a:cubicBezTo>
                    <a:cubicBezTo>
                      <a:pt x="910122" y="3212916"/>
                      <a:pt x="914833" y="3218494"/>
                      <a:pt x="903708" y="3223429"/>
                    </a:cubicBezTo>
                    <a:cubicBezTo>
                      <a:pt x="889174" y="3207348"/>
                      <a:pt x="870644" y="3214077"/>
                      <a:pt x="852804" y="3216719"/>
                    </a:cubicBezTo>
                    <a:cubicBezTo>
                      <a:pt x="837736" y="3219246"/>
                      <a:pt x="823873" y="3219804"/>
                      <a:pt x="818201" y="3201018"/>
                    </a:cubicBezTo>
                    <a:cubicBezTo>
                      <a:pt x="812064" y="3191865"/>
                      <a:pt x="815962" y="3182521"/>
                      <a:pt x="816028" y="3173545"/>
                    </a:cubicBezTo>
                    <a:cubicBezTo>
                      <a:pt x="815838" y="3163512"/>
                      <a:pt x="813387" y="3155704"/>
                      <a:pt x="800948" y="3159837"/>
                    </a:cubicBezTo>
                    <a:cubicBezTo>
                      <a:pt x="792308" y="3168091"/>
                      <a:pt x="783666" y="3176342"/>
                      <a:pt x="774624" y="3185252"/>
                    </a:cubicBezTo>
                    <a:cubicBezTo>
                      <a:pt x="771160" y="3189451"/>
                      <a:pt x="768900" y="3191679"/>
                      <a:pt x="764045" y="3187814"/>
                    </a:cubicBezTo>
                    <a:cubicBezTo>
                      <a:pt x="774466" y="3170731"/>
                      <a:pt x="782662" y="3151386"/>
                      <a:pt x="789798" y="3132298"/>
                    </a:cubicBezTo>
                    <a:cubicBezTo>
                      <a:pt x="796791" y="3114924"/>
                      <a:pt x="789452" y="3107742"/>
                      <a:pt x="772157" y="3108010"/>
                    </a:cubicBezTo>
                    <a:cubicBezTo>
                      <a:pt x="762123" y="3108200"/>
                      <a:pt x="751944" y="3110106"/>
                      <a:pt x="741510" y="3110953"/>
                    </a:cubicBezTo>
                    <a:cubicBezTo>
                      <a:pt x="723413" y="3112536"/>
                      <a:pt x="718445" y="3105899"/>
                      <a:pt x="726095" y="3088926"/>
                    </a:cubicBezTo>
                    <a:cubicBezTo>
                      <a:pt x="729047" y="3082612"/>
                      <a:pt x="732654" y="3076699"/>
                      <a:pt x="736518" y="3071842"/>
                    </a:cubicBezTo>
                    <a:cubicBezTo>
                      <a:pt x="747052" y="3057531"/>
                      <a:pt x="750436" y="3046072"/>
                      <a:pt x="733386" y="3031162"/>
                    </a:cubicBezTo>
                    <a:cubicBezTo>
                      <a:pt x="717905" y="3018112"/>
                      <a:pt x="726612" y="3000883"/>
                      <a:pt x="735831" y="2985770"/>
                    </a:cubicBezTo>
                    <a:cubicBezTo>
                      <a:pt x="751064" y="2960802"/>
                      <a:pt x="749382" y="2956169"/>
                      <a:pt x="724813" y="2940279"/>
                    </a:cubicBezTo>
                    <a:cubicBezTo>
                      <a:pt x="717185" y="2936527"/>
                      <a:pt x="706494" y="2936316"/>
                      <a:pt x="704734" y="2924422"/>
                    </a:cubicBezTo>
                    <a:cubicBezTo>
                      <a:pt x="707829" y="2916393"/>
                      <a:pt x="713920" y="2913798"/>
                      <a:pt x="721582" y="2913063"/>
                    </a:cubicBezTo>
                    <a:cubicBezTo>
                      <a:pt x="730959" y="2912471"/>
                      <a:pt x="730736" y="2906926"/>
                      <a:pt x="726827" y="2900032"/>
                    </a:cubicBezTo>
                    <a:cubicBezTo>
                      <a:pt x="709630" y="2886837"/>
                      <a:pt x="696010" y="2872216"/>
                      <a:pt x="711099" y="2848963"/>
                    </a:cubicBezTo>
                    <a:cubicBezTo>
                      <a:pt x="709160" y="2843271"/>
                      <a:pt x="711710" y="2837614"/>
                      <a:pt x="711631" y="2830353"/>
                    </a:cubicBezTo>
                    <a:cubicBezTo>
                      <a:pt x="700105" y="2835945"/>
                      <a:pt x="698547" y="2850321"/>
                      <a:pt x="687166" y="2854198"/>
                    </a:cubicBezTo>
                    <a:cubicBezTo>
                      <a:pt x="680964" y="2854020"/>
                      <a:pt x="675273" y="2855958"/>
                      <a:pt x="669871" y="2854467"/>
                    </a:cubicBezTo>
                    <a:cubicBezTo>
                      <a:pt x="648267" y="2848500"/>
                      <a:pt x="631741" y="2851943"/>
                      <a:pt x="622198" y="2874972"/>
                    </a:cubicBezTo>
                    <a:cubicBezTo>
                      <a:pt x="616153" y="2889316"/>
                      <a:pt x="604693" y="2885932"/>
                      <a:pt x="592721" y="2880432"/>
                    </a:cubicBezTo>
                    <a:cubicBezTo>
                      <a:pt x="566806" y="2868228"/>
                      <a:pt x="566806" y="2868228"/>
                      <a:pt x="567921" y="2895958"/>
                    </a:cubicBezTo>
                    <a:cubicBezTo>
                      <a:pt x="567744" y="2902161"/>
                      <a:pt x="565083" y="2905044"/>
                      <a:pt x="558913" y="2900379"/>
                    </a:cubicBezTo>
                    <a:cubicBezTo>
                      <a:pt x="546750" y="2884845"/>
                      <a:pt x="539511" y="2864199"/>
                      <a:pt x="514443" y="2862430"/>
                    </a:cubicBezTo>
                    <a:cubicBezTo>
                      <a:pt x="499007" y="2861128"/>
                      <a:pt x="486168" y="2865918"/>
                      <a:pt x="472526" y="2872022"/>
                    </a:cubicBezTo>
                    <a:cubicBezTo>
                      <a:pt x="446557" y="2885032"/>
                      <a:pt x="438929" y="2881279"/>
                      <a:pt x="436755" y="2853806"/>
                    </a:cubicBezTo>
                    <a:cubicBezTo>
                      <a:pt x="435171" y="2835709"/>
                      <a:pt x="426374" y="2829440"/>
                      <a:pt x="409336" y="2830766"/>
                    </a:cubicBezTo>
                    <a:cubicBezTo>
                      <a:pt x="370369" y="2834044"/>
                      <a:pt x="369711" y="2833643"/>
                      <a:pt x="370779" y="2796426"/>
                    </a:cubicBezTo>
                    <a:cubicBezTo>
                      <a:pt x="371535" y="2783362"/>
                      <a:pt x="366534" y="2781213"/>
                      <a:pt x="355409" y="2786148"/>
                    </a:cubicBezTo>
                    <a:cubicBezTo>
                      <a:pt x="345999" y="2791227"/>
                      <a:pt x="343004" y="2785793"/>
                      <a:pt x="341611" y="2777730"/>
                    </a:cubicBezTo>
                    <a:cubicBezTo>
                      <a:pt x="344963" y="2770758"/>
                      <a:pt x="347256" y="2764043"/>
                      <a:pt x="349950" y="2756671"/>
                    </a:cubicBezTo>
                    <a:cubicBezTo>
                      <a:pt x="352245" y="2749956"/>
                      <a:pt x="359649" y="2748162"/>
                      <a:pt x="365084" y="2745165"/>
                    </a:cubicBezTo>
                    <a:cubicBezTo>
                      <a:pt x="373435" y="2740343"/>
                      <a:pt x="377845" y="2733115"/>
                      <a:pt x="375539" y="2723593"/>
                    </a:cubicBezTo>
                    <a:cubicBezTo>
                      <a:pt x="373745" y="2716187"/>
                      <a:pt x="367431" y="2713237"/>
                      <a:pt x="360571" y="2712659"/>
                    </a:cubicBezTo>
                    <a:cubicBezTo>
                      <a:pt x="350281" y="2711790"/>
                      <a:pt x="344045" y="2716101"/>
                      <a:pt x="339490" y="2725045"/>
                    </a:cubicBezTo>
                    <a:cubicBezTo>
                      <a:pt x="336540" y="2731359"/>
                      <a:pt x="339504" y="2741282"/>
                      <a:pt x="329837" y="2745302"/>
                    </a:cubicBezTo>
                    <a:cubicBezTo>
                      <a:pt x="317544" y="2747719"/>
                      <a:pt x="305762" y="2752253"/>
                      <a:pt x="292988" y="2748067"/>
                    </a:cubicBezTo>
                    <a:cubicBezTo>
                      <a:pt x="285536" y="2738111"/>
                      <a:pt x="292061" y="2730371"/>
                      <a:pt x="297528" y="2722888"/>
                    </a:cubicBezTo>
                    <a:cubicBezTo>
                      <a:pt x="305401" y="2711460"/>
                      <a:pt x="310501" y="2700146"/>
                      <a:pt x="297648" y="2688698"/>
                    </a:cubicBezTo>
                    <a:cubicBezTo>
                      <a:pt x="293194" y="2684178"/>
                      <a:pt x="292714" y="2677573"/>
                      <a:pt x="293293" y="2670714"/>
                    </a:cubicBezTo>
                    <a:cubicBezTo>
                      <a:pt x="292446" y="2660279"/>
                      <a:pt x="296598" y="2651993"/>
                      <a:pt x="302066" y="2644509"/>
                    </a:cubicBezTo>
                    <a:cubicBezTo>
                      <a:pt x="306331" y="2638997"/>
                      <a:pt x="308480" y="2633996"/>
                      <a:pt x="305628" y="2626847"/>
                    </a:cubicBezTo>
                    <a:cubicBezTo>
                      <a:pt x="307042" y="2614184"/>
                      <a:pt x="287264" y="2611135"/>
                      <a:pt x="292252" y="2597047"/>
                    </a:cubicBezTo>
                    <a:cubicBezTo>
                      <a:pt x="304389" y="2580108"/>
                      <a:pt x="281437" y="2577827"/>
                      <a:pt x="279676" y="2565934"/>
                    </a:cubicBezTo>
                    <a:cubicBezTo>
                      <a:pt x="279395" y="2532402"/>
                      <a:pt x="292078" y="2513090"/>
                      <a:pt x="320675" y="2501684"/>
                    </a:cubicBezTo>
                    <a:cubicBezTo>
                      <a:pt x="337090" y="2495469"/>
                      <a:pt x="340764" y="2480579"/>
                      <a:pt x="338235" y="2465512"/>
                    </a:cubicBezTo>
                    <a:cubicBezTo>
                      <a:pt x="334056" y="2441324"/>
                      <a:pt x="336962" y="2423261"/>
                      <a:pt x="366550" y="2420574"/>
                    </a:cubicBezTo>
                    <a:cubicBezTo>
                      <a:pt x="374212" y="2419839"/>
                      <a:pt x="379134" y="2414727"/>
                      <a:pt x="378398" y="2407065"/>
                    </a:cubicBezTo>
                    <a:cubicBezTo>
                      <a:pt x="377439" y="2393858"/>
                      <a:pt x="379654" y="2379882"/>
                      <a:pt x="367314" y="2370550"/>
                    </a:cubicBezTo>
                    <a:cubicBezTo>
                      <a:pt x="362715" y="2367744"/>
                      <a:pt x="357459" y="2364537"/>
                      <a:pt x="350888" y="2360529"/>
                    </a:cubicBezTo>
                    <a:cubicBezTo>
                      <a:pt x="371901" y="2357119"/>
                      <a:pt x="389775" y="2349991"/>
                      <a:pt x="408685" y="2363331"/>
                    </a:cubicBezTo>
                    <a:cubicBezTo>
                      <a:pt x="418798" y="2370402"/>
                      <a:pt x="428465" y="2366380"/>
                      <a:pt x="434878" y="2355867"/>
                    </a:cubicBezTo>
                    <a:cubicBezTo>
                      <a:pt x="440089" y="2347325"/>
                      <a:pt x="445701" y="2338126"/>
                      <a:pt x="450255" y="2329183"/>
                    </a:cubicBezTo>
                    <a:cubicBezTo>
                      <a:pt x="458818" y="2313670"/>
                      <a:pt x="469062" y="2302789"/>
                      <a:pt x="488196" y="2321675"/>
                    </a:cubicBezTo>
                    <a:cubicBezTo>
                      <a:pt x="490622" y="2297007"/>
                      <a:pt x="500287" y="2292987"/>
                      <a:pt x="516682" y="2307496"/>
                    </a:cubicBezTo>
                    <a:cubicBezTo>
                      <a:pt x="519310" y="2309099"/>
                      <a:pt x="522594" y="2311103"/>
                      <a:pt x="526570" y="2309020"/>
                    </a:cubicBezTo>
                    <a:cubicBezTo>
                      <a:pt x="530947" y="2306280"/>
                      <a:pt x="528864" y="2302305"/>
                      <a:pt x="528095" y="2299131"/>
                    </a:cubicBezTo>
                    <a:cubicBezTo>
                      <a:pt x="522426" y="2280344"/>
                      <a:pt x="524852" y="2255677"/>
                      <a:pt x="493146" y="2258877"/>
                    </a:cubicBezTo>
                    <a:cubicBezTo>
                      <a:pt x="485485" y="2259612"/>
                      <a:pt x="480517" y="2252975"/>
                      <a:pt x="478067" y="2245168"/>
                    </a:cubicBezTo>
                    <a:cubicBezTo>
                      <a:pt x="472140" y="2225325"/>
                      <a:pt x="455458" y="2214245"/>
                      <a:pt x="439575" y="2201851"/>
                    </a:cubicBezTo>
                    <a:cubicBezTo>
                      <a:pt x="427236" y="2192521"/>
                      <a:pt x="416658" y="2195082"/>
                      <a:pt x="409297" y="2208624"/>
                    </a:cubicBezTo>
                    <a:cubicBezTo>
                      <a:pt x="402483" y="2219794"/>
                      <a:pt x="396726" y="2230709"/>
                      <a:pt x="390312" y="2241223"/>
                    </a:cubicBezTo>
                    <a:cubicBezTo>
                      <a:pt x="387507" y="2245822"/>
                      <a:pt x="385725" y="2254653"/>
                      <a:pt x="376638" y="2251813"/>
                    </a:cubicBezTo>
                    <a:cubicBezTo>
                      <a:pt x="369923" y="2249520"/>
                      <a:pt x="370901" y="2242003"/>
                      <a:pt x="370678" y="2236457"/>
                    </a:cubicBezTo>
                    <a:cubicBezTo>
                      <a:pt x="370956" y="2216791"/>
                      <a:pt x="372290" y="2196868"/>
                      <a:pt x="372567" y="2177200"/>
                    </a:cubicBezTo>
                    <a:cubicBezTo>
                      <a:pt x="374348" y="2168369"/>
                      <a:pt x="381897" y="2164861"/>
                      <a:pt x="389048" y="2162010"/>
                    </a:cubicBezTo>
                    <a:cubicBezTo>
                      <a:pt x="399115" y="2157331"/>
                      <a:pt x="407775" y="2150894"/>
                      <a:pt x="416043" y="2143991"/>
                    </a:cubicBezTo>
                    <a:lnTo>
                      <a:pt x="427845" y="2134026"/>
                    </a:lnTo>
                    <a:lnTo>
                      <a:pt x="427560" y="2132248"/>
                    </a:lnTo>
                    <a:cubicBezTo>
                      <a:pt x="428362" y="2129551"/>
                      <a:pt x="429957" y="2126827"/>
                      <a:pt x="431096" y="2124424"/>
                    </a:cubicBezTo>
                    <a:cubicBezTo>
                      <a:pt x="432329" y="2122425"/>
                      <a:pt x="433158" y="2120522"/>
                      <a:pt x="433893" y="2118214"/>
                    </a:cubicBezTo>
                    <a:cubicBezTo>
                      <a:pt x="434935" y="2115408"/>
                      <a:pt x="434575" y="2112079"/>
                      <a:pt x="431577" y="2110227"/>
                    </a:cubicBezTo>
                    <a:cubicBezTo>
                      <a:pt x="428984" y="2108280"/>
                      <a:pt x="426348" y="2109756"/>
                      <a:pt x="424307" y="2111946"/>
                    </a:cubicBezTo>
                    <a:cubicBezTo>
                      <a:pt x="421149" y="2114827"/>
                      <a:pt x="417895" y="2117303"/>
                      <a:pt x="413305" y="2114121"/>
                    </a:cubicBezTo>
                    <a:cubicBezTo>
                      <a:pt x="409117" y="2110844"/>
                      <a:pt x="410181" y="2106324"/>
                      <a:pt x="411745" y="2102113"/>
                    </a:cubicBezTo>
                    <a:cubicBezTo>
                      <a:pt x="412053" y="2101614"/>
                      <a:pt x="412670" y="2100616"/>
                      <a:pt x="412883" y="2099711"/>
                    </a:cubicBezTo>
                    <a:cubicBezTo>
                      <a:pt x="417765" y="2087889"/>
                      <a:pt x="416384" y="2085654"/>
                      <a:pt x="403523" y="2083574"/>
                    </a:cubicBezTo>
                    <a:cubicBezTo>
                      <a:pt x="397390" y="2082891"/>
                      <a:pt x="392468" y="2081920"/>
                      <a:pt x="391652" y="2074859"/>
                    </a:cubicBezTo>
                    <a:cubicBezTo>
                      <a:pt x="391269" y="2073242"/>
                      <a:pt x="390983" y="2072030"/>
                      <a:pt x="391100" y="2070722"/>
                    </a:cubicBezTo>
                    <a:cubicBezTo>
                      <a:pt x="391899" y="2063278"/>
                      <a:pt x="387234" y="2057980"/>
                      <a:pt x="380558" y="2060412"/>
                    </a:cubicBezTo>
                    <a:cubicBezTo>
                      <a:pt x="373882" y="2062844"/>
                      <a:pt x="370598" y="2059779"/>
                      <a:pt x="369047" y="2055026"/>
                    </a:cubicBezTo>
                    <a:cubicBezTo>
                      <a:pt x="364513" y="2039454"/>
                      <a:pt x="354054" y="2038514"/>
                      <a:pt x="340224" y="2041356"/>
                    </a:cubicBezTo>
                    <a:cubicBezTo>
                      <a:pt x="330434" y="2043245"/>
                      <a:pt x="320165" y="2043112"/>
                      <a:pt x="309801" y="2042575"/>
                    </a:cubicBezTo>
                    <a:cubicBezTo>
                      <a:pt x="304975" y="2042009"/>
                      <a:pt x="301575" y="2040253"/>
                      <a:pt x="299216" y="2035690"/>
                    </a:cubicBezTo>
                    <a:cubicBezTo>
                      <a:pt x="294833" y="2027977"/>
                      <a:pt x="291359" y="2020051"/>
                      <a:pt x="289841" y="2011822"/>
                    </a:cubicBezTo>
                    <a:lnTo>
                      <a:pt x="291414" y="1994636"/>
                    </a:lnTo>
                    <a:lnTo>
                      <a:pt x="270070" y="1986077"/>
                    </a:lnTo>
                    <a:cubicBezTo>
                      <a:pt x="261918" y="1983922"/>
                      <a:pt x="253615" y="1982012"/>
                      <a:pt x="245987" y="1978260"/>
                    </a:cubicBezTo>
                    <a:cubicBezTo>
                      <a:pt x="227700" y="1969809"/>
                      <a:pt x="225650" y="1961346"/>
                      <a:pt x="239615" y="1947324"/>
                    </a:cubicBezTo>
                    <a:cubicBezTo>
                      <a:pt x="243334" y="1944183"/>
                      <a:pt x="247308" y="1942100"/>
                      <a:pt x="250628" y="1939617"/>
                    </a:cubicBezTo>
                    <a:cubicBezTo>
                      <a:pt x="267075" y="1928913"/>
                      <a:pt x="275091" y="1915771"/>
                      <a:pt x="269567" y="1895270"/>
                    </a:cubicBezTo>
                    <a:cubicBezTo>
                      <a:pt x="265212" y="1877286"/>
                      <a:pt x="264687" y="1858933"/>
                      <a:pt x="263103" y="1840837"/>
                    </a:cubicBezTo>
                    <a:cubicBezTo>
                      <a:pt x="261231" y="1826169"/>
                      <a:pt x="256008" y="1818476"/>
                      <a:pt x="240250" y="1825092"/>
                    </a:cubicBezTo>
                    <a:cubicBezTo>
                      <a:pt x="231242" y="1829513"/>
                      <a:pt x="222121" y="1831162"/>
                      <a:pt x="214269" y="1821863"/>
                    </a:cubicBezTo>
                    <a:cubicBezTo>
                      <a:pt x="211228" y="1804680"/>
                      <a:pt x="220960" y="1791684"/>
                      <a:pt x="225691" y="1776538"/>
                    </a:cubicBezTo>
                    <a:cubicBezTo>
                      <a:pt x="229332" y="1766136"/>
                      <a:pt x="235344" y="1756280"/>
                      <a:pt x="241614" y="1747482"/>
                    </a:cubicBezTo>
                    <a:lnTo>
                      <a:pt x="245499" y="1740375"/>
                    </a:lnTo>
                    <a:lnTo>
                      <a:pt x="243458" y="1740335"/>
                    </a:lnTo>
                    <a:cubicBezTo>
                      <a:pt x="239301" y="1742598"/>
                      <a:pt x="236230" y="1738630"/>
                      <a:pt x="234753" y="1735991"/>
                    </a:cubicBezTo>
                    <a:cubicBezTo>
                      <a:pt x="228633" y="1726343"/>
                      <a:pt x="220619" y="1723117"/>
                      <a:pt x="209829" y="1724388"/>
                    </a:cubicBezTo>
                    <a:cubicBezTo>
                      <a:pt x="203175" y="1725108"/>
                      <a:pt x="201389" y="1722969"/>
                      <a:pt x="203901" y="1715547"/>
                    </a:cubicBezTo>
                    <a:lnTo>
                      <a:pt x="203178" y="1709447"/>
                    </a:lnTo>
                    <a:lnTo>
                      <a:pt x="197511" y="1713364"/>
                    </a:lnTo>
                    <a:cubicBezTo>
                      <a:pt x="191002" y="1718860"/>
                      <a:pt x="184246" y="1722177"/>
                      <a:pt x="177140" y="1723477"/>
                    </a:cubicBezTo>
                    <a:lnTo>
                      <a:pt x="172451" y="1723064"/>
                    </a:lnTo>
                    <a:lnTo>
                      <a:pt x="172854" y="1724275"/>
                    </a:lnTo>
                    <a:cubicBezTo>
                      <a:pt x="172431" y="1725868"/>
                      <a:pt x="170781" y="1727006"/>
                      <a:pt x="167501" y="1727568"/>
                    </a:cubicBezTo>
                    <a:cubicBezTo>
                      <a:pt x="158519" y="1729265"/>
                      <a:pt x="150388" y="1727347"/>
                      <a:pt x="142374" y="1724121"/>
                    </a:cubicBezTo>
                    <a:cubicBezTo>
                      <a:pt x="132053" y="1720159"/>
                      <a:pt x="127111" y="1720901"/>
                      <a:pt x="120156" y="1729374"/>
                    </a:cubicBezTo>
                    <a:cubicBezTo>
                      <a:pt x="117403" y="1732158"/>
                      <a:pt x="115340" y="1736061"/>
                      <a:pt x="113181" y="1739558"/>
                    </a:cubicBezTo>
                    <a:cubicBezTo>
                      <a:pt x="112256" y="1741057"/>
                      <a:pt x="111522" y="1743364"/>
                      <a:pt x="109311" y="1743034"/>
                    </a:cubicBezTo>
                    <a:cubicBezTo>
                      <a:pt x="106696" y="1742798"/>
                      <a:pt x="105814" y="1740874"/>
                      <a:pt x="105836" y="1739161"/>
                    </a:cubicBezTo>
                    <a:cubicBezTo>
                      <a:pt x="105732" y="1731504"/>
                      <a:pt x="102117" y="1730652"/>
                      <a:pt x="95750" y="1732584"/>
                    </a:cubicBezTo>
                    <a:cubicBezTo>
                      <a:pt x="87766" y="1734898"/>
                      <a:pt x="80869" y="1730982"/>
                      <a:pt x="75088" y="1726374"/>
                    </a:cubicBezTo>
                    <a:cubicBezTo>
                      <a:pt x="70401" y="1722788"/>
                      <a:pt x="67478" y="1723052"/>
                      <a:pt x="65297" y="1728262"/>
                    </a:cubicBezTo>
                    <a:cubicBezTo>
                      <a:pt x="64254" y="1731069"/>
                      <a:pt x="63021" y="1733068"/>
                      <a:pt x="59599" y="1733024"/>
                    </a:cubicBezTo>
                    <a:cubicBezTo>
                      <a:pt x="54965" y="1733266"/>
                      <a:pt x="55008" y="1729842"/>
                      <a:pt x="53531" y="1727203"/>
                    </a:cubicBezTo>
                    <a:cubicBezTo>
                      <a:pt x="52744" y="1725682"/>
                      <a:pt x="52266" y="1723662"/>
                      <a:pt x="51385" y="1721736"/>
                    </a:cubicBezTo>
                    <a:cubicBezTo>
                      <a:pt x="47593" y="1711111"/>
                      <a:pt x="40961" y="1710119"/>
                      <a:pt x="33199" y="1718781"/>
                    </a:cubicBezTo>
                    <a:cubicBezTo>
                      <a:pt x="32177" y="1719877"/>
                      <a:pt x="31561" y="1720876"/>
                      <a:pt x="30445" y="1721567"/>
                    </a:cubicBezTo>
                    <a:cubicBezTo>
                      <a:pt x="28307" y="1723353"/>
                      <a:pt x="25267" y="1724924"/>
                      <a:pt x="23078" y="1722881"/>
                    </a:cubicBezTo>
                    <a:cubicBezTo>
                      <a:pt x="20984" y="1721243"/>
                      <a:pt x="21931" y="1718032"/>
                      <a:pt x="23165" y="1716033"/>
                    </a:cubicBezTo>
                    <a:cubicBezTo>
                      <a:pt x="24398" y="1714035"/>
                      <a:pt x="25727" y="1712441"/>
                      <a:pt x="27461" y="1710750"/>
                    </a:cubicBezTo>
                    <a:cubicBezTo>
                      <a:pt x="29716" y="1707656"/>
                      <a:pt x="29950" y="1705040"/>
                      <a:pt x="26761" y="1702381"/>
                    </a:cubicBezTo>
                    <a:cubicBezTo>
                      <a:pt x="19694" y="1695943"/>
                      <a:pt x="16880" y="1687647"/>
                      <a:pt x="14469" y="1679256"/>
                    </a:cubicBezTo>
                    <a:cubicBezTo>
                      <a:pt x="11272" y="1669342"/>
                      <a:pt x="10000" y="1658547"/>
                      <a:pt x="5186" y="1649017"/>
                    </a:cubicBezTo>
                    <a:cubicBezTo>
                      <a:pt x="3519" y="1645570"/>
                      <a:pt x="5465" y="1642977"/>
                      <a:pt x="7102" y="1640883"/>
                    </a:cubicBezTo>
                    <a:lnTo>
                      <a:pt x="12183" y="1632263"/>
                    </a:lnTo>
                    <a:lnTo>
                      <a:pt x="10960" y="1627506"/>
                    </a:lnTo>
                    <a:cubicBezTo>
                      <a:pt x="7708" y="1621014"/>
                      <a:pt x="335" y="1618320"/>
                      <a:pt x="0" y="1610002"/>
                    </a:cubicBezTo>
                    <a:cubicBezTo>
                      <a:pt x="8753" y="1604521"/>
                      <a:pt x="1414" y="1597338"/>
                      <a:pt x="2649" y="1590880"/>
                    </a:cubicBezTo>
                    <a:cubicBezTo>
                      <a:pt x="8663" y="1581024"/>
                      <a:pt x="9418" y="1567960"/>
                      <a:pt x="24486" y="1565433"/>
                    </a:cubicBezTo>
                    <a:cubicBezTo>
                      <a:pt x="30032" y="1565208"/>
                      <a:pt x="31268" y="1558749"/>
                      <a:pt x="30387" y="1552802"/>
                    </a:cubicBezTo>
                    <a:cubicBezTo>
                      <a:pt x="28482" y="1542624"/>
                      <a:pt x="31176" y="1535251"/>
                      <a:pt x="41644" y="1529917"/>
                    </a:cubicBezTo>
                    <a:cubicBezTo>
                      <a:pt x="53971" y="1523011"/>
                      <a:pt x="45061" y="1513968"/>
                      <a:pt x="41586" y="1501931"/>
                    </a:cubicBezTo>
                    <a:cubicBezTo>
                      <a:pt x="60819" y="1507353"/>
                      <a:pt x="74973" y="1503365"/>
                      <a:pt x="84738" y="1485880"/>
                    </a:cubicBezTo>
                    <a:cubicBezTo>
                      <a:pt x="86742" y="1482594"/>
                      <a:pt x="98523" y="1478061"/>
                      <a:pt x="107756" y="1479185"/>
                    </a:cubicBezTo>
                    <a:cubicBezTo>
                      <a:pt x="125163" y="1481689"/>
                      <a:pt x="134895" y="1468693"/>
                      <a:pt x="147768" y="1459415"/>
                    </a:cubicBezTo>
                    <a:cubicBezTo>
                      <a:pt x="147635" y="1477366"/>
                      <a:pt x="156210" y="1478091"/>
                      <a:pt x="168025" y="1469069"/>
                    </a:cubicBezTo>
                    <a:cubicBezTo>
                      <a:pt x="173972" y="1468189"/>
                      <a:pt x="180031" y="1470080"/>
                      <a:pt x="185208" y="1466027"/>
                    </a:cubicBezTo>
                    <a:cubicBezTo>
                      <a:pt x="188126" y="1464200"/>
                      <a:pt x="191445" y="1461718"/>
                      <a:pt x="194362" y="1459890"/>
                    </a:cubicBezTo>
                    <a:cubicBezTo>
                      <a:pt x="197680" y="1457406"/>
                      <a:pt x="201544" y="1452551"/>
                      <a:pt x="203916" y="1453096"/>
                    </a:cubicBezTo>
                    <a:cubicBezTo>
                      <a:pt x="209975" y="1454989"/>
                      <a:pt x="205052" y="1460101"/>
                      <a:pt x="204764" y="1463532"/>
                    </a:cubicBezTo>
                    <a:cubicBezTo>
                      <a:pt x="204586" y="1469734"/>
                      <a:pt x="204152" y="1474879"/>
                      <a:pt x="203317" y="1480682"/>
                    </a:cubicBezTo>
                    <a:cubicBezTo>
                      <a:pt x="204711" y="1488744"/>
                      <a:pt x="211425" y="1491037"/>
                      <a:pt x="218687" y="1490959"/>
                    </a:cubicBezTo>
                    <a:cubicBezTo>
                      <a:pt x="223063" y="1488219"/>
                      <a:pt x="228096" y="1485880"/>
                      <a:pt x="232472" y="1483139"/>
                    </a:cubicBezTo>
                    <a:cubicBezTo>
                      <a:pt x="238019" y="1482917"/>
                      <a:pt x="236927" y="1487660"/>
                      <a:pt x="237696" y="1490835"/>
                    </a:cubicBezTo>
                    <a:cubicBezTo>
                      <a:pt x="229534" y="1505691"/>
                      <a:pt x="229435" y="1519154"/>
                      <a:pt x="246663" y="1527862"/>
                    </a:cubicBezTo>
                    <a:cubicBezTo>
                      <a:pt x="253635" y="1531214"/>
                      <a:pt x="259404" y="1536536"/>
                      <a:pt x="254850" y="1545480"/>
                    </a:cubicBezTo>
                    <a:lnTo>
                      <a:pt x="253873" y="1555026"/>
                    </a:lnTo>
                    <a:lnTo>
                      <a:pt x="256931" y="1554234"/>
                    </a:lnTo>
                    <a:cubicBezTo>
                      <a:pt x="260571" y="1552040"/>
                      <a:pt x="263906" y="1549011"/>
                      <a:pt x="267064" y="1546131"/>
                    </a:cubicBezTo>
                    <a:cubicBezTo>
                      <a:pt x="270318" y="1543654"/>
                      <a:pt x="272550" y="1542273"/>
                      <a:pt x="276855" y="1544243"/>
                    </a:cubicBezTo>
                    <a:lnTo>
                      <a:pt x="302739" y="1552237"/>
                    </a:lnTo>
                    <a:lnTo>
                      <a:pt x="307647" y="1546132"/>
                    </a:lnTo>
                    <a:cubicBezTo>
                      <a:pt x="319206" y="1536053"/>
                      <a:pt x="323682" y="1519849"/>
                      <a:pt x="337467" y="1512030"/>
                    </a:cubicBezTo>
                    <a:cubicBezTo>
                      <a:pt x="339873" y="1508088"/>
                      <a:pt x="341877" y="1504803"/>
                      <a:pt x="344283" y="1500860"/>
                    </a:cubicBezTo>
                    <a:cubicBezTo>
                      <a:pt x="342344" y="1495170"/>
                      <a:pt x="346209" y="1490314"/>
                      <a:pt x="345328" y="1484367"/>
                    </a:cubicBezTo>
                    <a:cubicBezTo>
                      <a:pt x="343857" y="1469044"/>
                      <a:pt x="329001" y="1460882"/>
                      <a:pt x="323554" y="1447641"/>
                    </a:cubicBezTo>
                    <a:cubicBezTo>
                      <a:pt x="320045" y="1440091"/>
                      <a:pt x="315879" y="1432140"/>
                      <a:pt x="320946" y="1425313"/>
                    </a:cubicBezTo>
                    <a:cubicBezTo>
                      <a:pt x="326012" y="1418486"/>
                      <a:pt x="334844" y="1420267"/>
                      <a:pt x="341959" y="1421903"/>
                    </a:cubicBezTo>
                    <a:cubicBezTo>
                      <a:pt x="351448" y="1424085"/>
                      <a:pt x="359991" y="1429297"/>
                      <a:pt x="369769" y="1428048"/>
                    </a:cubicBezTo>
                    <a:cubicBezTo>
                      <a:pt x="376661" y="1424139"/>
                      <a:pt x="383087" y="1429864"/>
                      <a:pt x="389691" y="1429383"/>
                    </a:cubicBezTo>
                    <a:cubicBezTo>
                      <a:pt x="394067" y="1426644"/>
                      <a:pt x="398187" y="1422846"/>
                      <a:pt x="403477" y="1421565"/>
                    </a:cubicBezTo>
                    <a:cubicBezTo>
                      <a:pt x="421818" y="1404803"/>
                      <a:pt x="438844" y="1387239"/>
                      <a:pt x="429554" y="1358130"/>
                    </a:cubicBezTo>
                    <a:cubicBezTo>
                      <a:pt x="424908" y="1343575"/>
                      <a:pt x="436323" y="1335210"/>
                      <a:pt x="450844" y="1335054"/>
                    </a:cubicBezTo>
                    <a:cubicBezTo>
                      <a:pt x="462593" y="1335009"/>
                      <a:pt x="474197" y="1336678"/>
                      <a:pt x="485690" y="1335575"/>
                    </a:cubicBezTo>
                    <a:cubicBezTo>
                      <a:pt x="511192" y="1332198"/>
                      <a:pt x="530043" y="1317553"/>
                      <a:pt x="513047" y="1277429"/>
                    </a:cubicBezTo>
                    <a:cubicBezTo>
                      <a:pt x="515886" y="1268342"/>
                      <a:pt x="506431" y="1261672"/>
                      <a:pt x="507153" y="1253097"/>
                    </a:cubicBezTo>
                    <a:cubicBezTo>
                      <a:pt x="513233" y="1234265"/>
                      <a:pt x="514291" y="1234008"/>
                      <a:pt x="527400" y="1246514"/>
                    </a:cubicBezTo>
                    <a:cubicBezTo>
                      <a:pt x="538938" y="1257160"/>
                      <a:pt x="553938" y="1263606"/>
                      <a:pt x="568539" y="1270710"/>
                    </a:cubicBezTo>
                    <a:cubicBezTo>
                      <a:pt x="563315" y="1263015"/>
                      <a:pt x="566555" y="1253271"/>
                      <a:pt x="559473" y="1247146"/>
                    </a:cubicBezTo>
                    <a:cubicBezTo>
                      <a:pt x="555273" y="1243683"/>
                      <a:pt x="552534" y="1239306"/>
                      <a:pt x="552967" y="1234161"/>
                    </a:cubicBezTo>
                    <a:cubicBezTo>
                      <a:pt x="553789" y="1212123"/>
                      <a:pt x="539847" y="1205420"/>
                      <a:pt x="521238" y="1204886"/>
                    </a:cubicBezTo>
                    <a:cubicBezTo>
                      <a:pt x="512439" y="1198618"/>
                      <a:pt x="502529" y="1217817"/>
                      <a:pt x="494711" y="1204031"/>
                    </a:cubicBezTo>
                    <a:cubicBezTo>
                      <a:pt x="485388" y="1179410"/>
                      <a:pt x="506757" y="1163595"/>
                      <a:pt x="511923" y="1143303"/>
                    </a:cubicBezTo>
                    <a:cubicBezTo>
                      <a:pt x="517891" y="1121699"/>
                      <a:pt x="526229" y="1100640"/>
                      <a:pt x="529168" y="1078089"/>
                    </a:cubicBezTo>
                    <a:cubicBezTo>
                      <a:pt x="531383" y="1064112"/>
                      <a:pt x="527908" y="1052073"/>
                      <a:pt x="516625" y="1042485"/>
                    </a:cubicBezTo>
                    <a:cubicBezTo>
                      <a:pt x="503373" y="1031696"/>
                      <a:pt x="492170" y="1029369"/>
                      <a:pt x="481892" y="1044739"/>
                    </a:cubicBezTo>
                    <a:cubicBezTo>
                      <a:pt x="474821" y="1054850"/>
                      <a:pt x="462526" y="1057268"/>
                      <a:pt x="454286" y="1064864"/>
                    </a:cubicBezTo>
                    <a:cubicBezTo>
                      <a:pt x="427213" y="1066381"/>
                      <a:pt x="402291" y="1062897"/>
                      <a:pt x="395406" y="1029845"/>
                    </a:cubicBezTo>
                    <a:cubicBezTo>
                      <a:pt x="394269" y="1022840"/>
                      <a:pt x="388545" y="1029265"/>
                      <a:pt x="386463" y="1025291"/>
                    </a:cubicBezTo>
                    <a:cubicBezTo>
                      <a:pt x="384156" y="1015769"/>
                      <a:pt x="390025" y="1007629"/>
                      <a:pt x="390748" y="999053"/>
                    </a:cubicBezTo>
                    <a:cubicBezTo>
                      <a:pt x="395447" y="988395"/>
                      <a:pt x="406972" y="982804"/>
                      <a:pt x="409700" y="970943"/>
                    </a:cubicBezTo>
                    <a:cubicBezTo>
                      <a:pt x="427318" y="962758"/>
                      <a:pt x="444933" y="954570"/>
                      <a:pt x="465002" y="954190"/>
                    </a:cubicBezTo>
                    <a:cubicBezTo>
                      <a:pt x="468432" y="954480"/>
                      <a:pt x="487742" y="967162"/>
                      <a:pt x="488512" y="970336"/>
                    </a:cubicBezTo>
                    <a:cubicBezTo>
                      <a:pt x="490016" y="981172"/>
                      <a:pt x="496731" y="983465"/>
                      <a:pt x="505996" y="980101"/>
                    </a:cubicBezTo>
                    <a:cubicBezTo>
                      <a:pt x="534994" y="968038"/>
                      <a:pt x="565418" y="959550"/>
                      <a:pt x="593248" y="944970"/>
                    </a:cubicBezTo>
                    <a:cubicBezTo>
                      <a:pt x="616041" y="932730"/>
                      <a:pt x="620918" y="915868"/>
                      <a:pt x="609991" y="893875"/>
                    </a:cubicBezTo>
                    <a:cubicBezTo>
                      <a:pt x="607252" y="889499"/>
                      <a:pt x="604512" y="885122"/>
                      <a:pt x="601772" y="880746"/>
                    </a:cubicBezTo>
                    <a:cubicBezTo>
                      <a:pt x="581712" y="844165"/>
                      <a:pt x="585643" y="830334"/>
                      <a:pt x="624050" y="813192"/>
                    </a:cubicBezTo>
                    <a:cubicBezTo>
                      <a:pt x="640866" y="806319"/>
                      <a:pt x="653483" y="795983"/>
                      <a:pt x="662447" y="779813"/>
                    </a:cubicBezTo>
                    <a:cubicBezTo>
                      <a:pt x="676364" y="754043"/>
                      <a:pt x="701833" y="755155"/>
                      <a:pt x="726244" y="756521"/>
                    </a:cubicBezTo>
                    <a:cubicBezTo>
                      <a:pt x="733795" y="753014"/>
                      <a:pt x="742881" y="755852"/>
                      <a:pt x="752403" y="753545"/>
                    </a:cubicBezTo>
                    <a:cubicBezTo>
                      <a:pt x="736345" y="747355"/>
                      <a:pt x="721199" y="742624"/>
                      <a:pt x="712065" y="728037"/>
                    </a:cubicBezTo>
                    <a:cubicBezTo>
                      <a:pt x="711809" y="726978"/>
                      <a:pt x="710495" y="726177"/>
                      <a:pt x="709181" y="725375"/>
                    </a:cubicBezTo>
                    <a:cubicBezTo>
                      <a:pt x="708525" y="724974"/>
                      <a:pt x="708268" y="723916"/>
                      <a:pt x="708669" y="723259"/>
                    </a:cubicBezTo>
                    <a:cubicBezTo>
                      <a:pt x="711437" y="669948"/>
                      <a:pt x="690353" y="629137"/>
                      <a:pt x="650882" y="593336"/>
                    </a:cubicBezTo>
                    <a:cubicBezTo>
                      <a:pt x="626749" y="572302"/>
                      <a:pt x="629108" y="556610"/>
                      <a:pt x="648317" y="529558"/>
                    </a:cubicBezTo>
                    <a:cubicBezTo>
                      <a:pt x="664317" y="507763"/>
                      <a:pt x="658168" y="482373"/>
                      <a:pt x="659135" y="458620"/>
                    </a:cubicBezTo>
                    <a:cubicBezTo>
                      <a:pt x="657855" y="453329"/>
                      <a:pt x="658289" y="448184"/>
                      <a:pt x="659780" y="442783"/>
                    </a:cubicBezTo>
                    <a:cubicBezTo>
                      <a:pt x="665190" y="407314"/>
                      <a:pt x="669541" y="372100"/>
                      <a:pt x="661486" y="336531"/>
                    </a:cubicBezTo>
                    <a:cubicBezTo>
                      <a:pt x="665384" y="327187"/>
                      <a:pt x="660817" y="319894"/>
                      <a:pt x="655593" y="312199"/>
                    </a:cubicBezTo>
                    <a:cubicBezTo>
                      <a:pt x="649746" y="299615"/>
                      <a:pt x="652619" y="286040"/>
                      <a:pt x="651660" y="272833"/>
                    </a:cubicBezTo>
                    <a:cubicBezTo>
                      <a:pt x="640279" y="276709"/>
                      <a:pt x="636237" y="287767"/>
                      <a:pt x="629055" y="295107"/>
                    </a:cubicBezTo>
                    <a:cubicBezTo>
                      <a:pt x="616950" y="307558"/>
                      <a:pt x="605747" y="305231"/>
                      <a:pt x="605735" y="288995"/>
                    </a:cubicBezTo>
                    <a:cubicBezTo>
                      <a:pt x="604763" y="259550"/>
                      <a:pt x="585819" y="250698"/>
                      <a:pt x="562756" y="245643"/>
                    </a:cubicBezTo>
                    <a:cubicBezTo>
                      <a:pt x="549581" y="242116"/>
                      <a:pt x="539581" y="237817"/>
                      <a:pt x="540627" y="221325"/>
                    </a:cubicBezTo>
                    <a:cubicBezTo>
                      <a:pt x="541059" y="216179"/>
                      <a:pt x="539122" y="210488"/>
                      <a:pt x="535580" y="207427"/>
                    </a:cubicBezTo>
                    <a:cubicBezTo>
                      <a:pt x="516157" y="191970"/>
                      <a:pt x="516033" y="172961"/>
                      <a:pt x="526088" y="152046"/>
                    </a:cubicBezTo>
                    <a:cubicBezTo>
                      <a:pt x="529873" y="139929"/>
                      <a:pt x="534316" y="128214"/>
                      <a:pt x="528467" y="115631"/>
                    </a:cubicBezTo>
                    <a:cubicBezTo>
                      <a:pt x="528246" y="110085"/>
                      <a:pt x="530795" y="104427"/>
                      <a:pt x="526741" y="99248"/>
                    </a:cubicBezTo>
                    <a:cubicBezTo>
                      <a:pt x="523560" y="91899"/>
                      <a:pt x="522087" y="85816"/>
                      <a:pt x="523821" y="811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7F5B7FB-3D97-4C4E-BDA5-E767A30F40D8}"/>
                  </a:ext>
                </a:extLst>
              </p:cNvPr>
              <p:cNvSpPr/>
              <p:nvPr/>
            </p:nvSpPr>
            <p:spPr>
              <a:xfrm rot="3494497">
                <a:off x="4443886" y="1143275"/>
                <a:ext cx="1232348" cy="1956871"/>
              </a:xfrm>
              <a:custGeom>
                <a:avLst/>
                <a:gdLst>
                  <a:gd name="connsiteX0" fmla="*/ 808709 w 1552416"/>
                  <a:gd name="connsiteY0" fmla="*/ 2007805 h 2465114"/>
                  <a:gd name="connsiteX1" fmla="*/ 805222 w 1552416"/>
                  <a:gd name="connsiteY1" fmla="*/ 2011321 h 2465114"/>
                  <a:gd name="connsiteX2" fmla="*/ 806643 w 1552416"/>
                  <a:gd name="connsiteY2" fmla="*/ 2012083 h 2465114"/>
                  <a:gd name="connsiteX3" fmla="*/ 814629 w 1552416"/>
                  <a:gd name="connsiteY3" fmla="*/ 2008716 h 2465114"/>
                  <a:gd name="connsiteX4" fmla="*/ 832543 w 1552416"/>
                  <a:gd name="connsiteY4" fmla="*/ 1983999 h 2465114"/>
                  <a:gd name="connsiteX5" fmla="*/ 834160 w 1552416"/>
                  <a:gd name="connsiteY5" fmla="*/ 1992745 h 2465114"/>
                  <a:gd name="connsiteX6" fmla="*/ 845417 w 1552416"/>
                  <a:gd name="connsiteY6" fmla="*/ 2001019 h 2465114"/>
                  <a:gd name="connsiteX7" fmla="*/ 845990 w 1552416"/>
                  <a:gd name="connsiteY7" fmla="*/ 2000929 h 2465114"/>
                  <a:gd name="connsiteX8" fmla="*/ 843940 w 1552416"/>
                  <a:gd name="connsiteY8" fmla="*/ 1990068 h 2465114"/>
                  <a:gd name="connsiteX9" fmla="*/ 430301 w 1552416"/>
                  <a:gd name="connsiteY9" fmla="*/ 1634800 h 2465114"/>
                  <a:gd name="connsiteX10" fmla="*/ 422431 w 1552416"/>
                  <a:gd name="connsiteY10" fmla="*/ 1642346 h 2465114"/>
                  <a:gd name="connsiteX11" fmla="*/ 396909 w 1552416"/>
                  <a:gd name="connsiteY11" fmla="*/ 1668690 h 2465114"/>
                  <a:gd name="connsiteX12" fmla="*/ 414193 w 1552416"/>
                  <a:gd name="connsiteY12" fmla="*/ 1660524 h 2465114"/>
                  <a:gd name="connsiteX13" fmla="*/ 430549 w 1552416"/>
                  <a:gd name="connsiteY13" fmla="*/ 1638491 h 2465114"/>
                  <a:gd name="connsiteX14" fmla="*/ 1233126 w 1552416"/>
                  <a:gd name="connsiteY14" fmla="*/ 195929 h 2465114"/>
                  <a:gd name="connsiteX15" fmla="*/ 1246446 w 1552416"/>
                  <a:gd name="connsiteY15" fmla="*/ 205446 h 2465114"/>
                  <a:gd name="connsiteX16" fmla="*/ 1242873 w 1552416"/>
                  <a:gd name="connsiteY16" fmla="*/ 204263 h 2465114"/>
                  <a:gd name="connsiteX17" fmla="*/ 1233419 w 1552416"/>
                  <a:gd name="connsiteY17" fmla="*/ 197368 h 2465114"/>
                  <a:gd name="connsiteX18" fmla="*/ 665522 w 1552416"/>
                  <a:gd name="connsiteY18" fmla="*/ 124 h 2465114"/>
                  <a:gd name="connsiteX19" fmla="*/ 715851 w 1552416"/>
                  <a:gd name="connsiteY19" fmla="*/ 11645 h 2465114"/>
                  <a:gd name="connsiteX20" fmla="*/ 736496 w 1552416"/>
                  <a:gd name="connsiteY20" fmla="*/ 43009 h 2465114"/>
                  <a:gd name="connsiteX21" fmla="*/ 762645 w 1552416"/>
                  <a:gd name="connsiteY21" fmla="*/ 104729 h 2465114"/>
                  <a:gd name="connsiteX22" fmla="*/ 776619 w 1552416"/>
                  <a:gd name="connsiteY22" fmla="*/ 110864 h 2465114"/>
                  <a:gd name="connsiteX23" fmla="*/ 836522 w 1552416"/>
                  <a:gd name="connsiteY23" fmla="*/ 108286 h 2465114"/>
                  <a:gd name="connsiteX24" fmla="*/ 865962 w 1552416"/>
                  <a:gd name="connsiteY24" fmla="*/ 118739 h 2465114"/>
                  <a:gd name="connsiteX25" fmla="*/ 892991 w 1552416"/>
                  <a:gd name="connsiteY25" fmla="*/ 138617 h 2465114"/>
                  <a:gd name="connsiteX26" fmla="*/ 926753 w 1552416"/>
                  <a:gd name="connsiteY26" fmla="*/ 133612 h 2465114"/>
                  <a:gd name="connsiteX27" fmla="*/ 961903 w 1552416"/>
                  <a:gd name="connsiteY27" fmla="*/ 142665 h 2465114"/>
                  <a:gd name="connsiteX28" fmla="*/ 1014348 w 1552416"/>
                  <a:gd name="connsiteY28" fmla="*/ 149175 h 2465114"/>
                  <a:gd name="connsiteX29" fmla="*/ 1045925 w 1552416"/>
                  <a:gd name="connsiteY29" fmla="*/ 105136 h 2465114"/>
                  <a:gd name="connsiteX30" fmla="*/ 1070278 w 1552416"/>
                  <a:gd name="connsiteY30" fmla="*/ 84058 h 2465114"/>
                  <a:gd name="connsiteX31" fmla="*/ 1074508 w 1552416"/>
                  <a:gd name="connsiteY31" fmla="*/ 82605 h 2465114"/>
                  <a:gd name="connsiteX32" fmla="*/ 1079637 w 1552416"/>
                  <a:gd name="connsiteY32" fmla="*/ 86269 h 2465114"/>
                  <a:gd name="connsiteX33" fmla="*/ 1064472 w 1552416"/>
                  <a:gd name="connsiteY33" fmla="*/ 118440 h 2465114"/>
                  <a:gd name="connsiteX34" fmla="*/ 1046690 w 1552416"/>
                  <a:gd name="connsiteY34" fmla="*/ 155166 h 2465114"/>
                  <a:gd name="connsiteX35" fmla="*/ 1087478 w 1552416"/>
                  <a:gd name="connsiteY35" fmla="*/ 221285 h 2465114"/>
                  <a:gd name="connsiteX36" fmla="*/ 1143028 w 1552416"/>
                  <a:gd name="connsiteY36" fmla="*/ 259222 h 2465114"/>
                  <a:gd name="connsiteX37" fmla="*/ 1148390 w 1552416"/>
                  <a:gd name="connsiteY37" fmla="*/ 271218 h 2465114"/>
                  <a:gd name="connsiteX38" fmla="*/ 1172539 w 1552416"/>
                  <a:gd name="connsiteY38" fmla="*/ 278854 h 2465114"/>
                  <a:gd name="connsiteX39" fmla="*/ 1204023 w 1552416"/>
                  <a:gd name="connsiteY39" fmla="*/ 242340 h 2465114"/>
                  <a:gd name="connsiteX40" fmla="*/ 1224801 w 1552416"/>
                  <a:gd name="connsiteY40" fmla="*/ 232771 h 2465114"/>
                  <a:gd name="connsiteX41" fmla="*/ 1254252 w 1552416"/>
                  <a:gd name="connsiteY41" fmla="*/ 234872 h 2465114"/>
                  <a:gd name="connsiteX42" fmla="*/ 1267420 w 1552416"/>
                  <a:gd name="connsiteY42" fmla="*/ 224385 h 2465114"/>
                  <a:gd name="connsiteX43" fmla="*/ 1266675 w 1552416"/>
                  <a:gd name="connsiteY43" fmla="*/ 219898 h 2465114"/>
                  <a:gd name="connsiteX44" fmla="*/ 1332157 w 1552416"/>
                  <a:gd name="connsiteY44" fmla="*/ 266681 h 2465114"/>
                  <a:gd name="connsiteX45" fmla="*/ 1331329 w 1552416"/>
                  <a:gd name="connsiteY45" fmla="*/ 267656 h 2465114"/>
                  <a:gd name="connsiteX46" fmla="*/ 1332633 w 1552416"/>
                  <a:gd name="connsiteY46" fmla="*/ 275564 h 2465114"/>
                  <a:gd name="connsiteX47" fmla="*/ 1319351 w 1552416"/>
                  <a:gd name="connsiteY47" fmla="*/ 377923 h 2465114"/>
                  <a:gd name="connsiteX48" fmla="*/ 1269663 w 1552416"/>
                  <a:gd name="connsiteY48" fmla="*/ 416236 h 2465114"/>
                  <a:gd name="connsiteX49" fmla="*/ 1262777 w 1552416"/>
                  <a:gd name="connsiteY49" fmla="*/ 431113 h 2465114"/>
                  <a:gd name="connsiteX50" fmla="*/ 1280857 w 1552416"/>
                  <a:gd name="connsiteY50" fmla="*/ 461895 h 2465114"/>
                  <a:gd name="connsiteX51" fmla="*/ 1278937 w 1552416"/>
                  <a:gd name="connsiteY51" fmla="*/ 476282 h 2465114"/>
                  <a:gd name="connsiteX52" fmla="*/ 1268690 w 1552416"/>
                  <a:gd name="connsiteY52" fmla="*/ 533246 h 2465114"/>
                  <a:gd name="connsiteX53" fmla="*/ 1281673 w 1552416"/>
                  <a:gd name="connsiteY53" fmla="*/ 537808 h 2465114"/>
                  <a:gd name="connsiteX54" fmla="*/ 1318969 w 1552416"/>
                  <a:gd name="connsiteY54" fmla="*/ 551661 h 2465114"/>
                  <a:gd name="connsiteX55" fmla="*/ 1310315 w 1552416"/>
                  <a:gd name="connsiteY55" fmla="*/ 590930 h 2465114"/>
                  <a:gd name="connsiteX56" fmla="*/ 1289956 w 1552416"/>
                  <a:gd name="connsiteY56" fmla="*/ 596282 h 2465114"/>
                  <a:gd name="connsiteX57" fmla="*/ 1275685 w 1552416"/>
                  <a:gd name="connsiteY57" fmla="*/ 629426 h 2465114"/>
                  <a:gd name="connsiteX58" fmla="*/ 1290384 w 1552416"/>
                  <a:gd name="connsiteY58" fmla="*/ 651356 h 2465114"/>
                  <a:gd name="connsiteX59" fmla="*/ 1307484 w 1552416"/>
                  <a:gd name="connsiteY59" fmla="*/ 672214 h 2465114"/>
                  <a:gd name="connsiteX60" fmla="*/ 1313664 w 1552416"/>
                  <a:gd name="connsiteY60" fmla="*/ 692481 h 2465114"/>
                  <a:gd name="connsiteX61" fmla="*/ 1295869 w 1552416"/>
                  <a:gd name="connsiteY61" fmla="*/ 698414 h 2465114"/>
                  <a:gd name="connsiteX62" fmla="*/ 1256632 w 1552416"/>
                  <a:gd name="connsiteY62" fmla="*/ 715653 h 2465114"/>
                  <a:gd name="connsiteX63" fmla="*/ 1255446 w 1552416"/>
                  <a:gd name="connsiteY63" fmla="*/ 737482 h 2465114"/>
                  <a:gd name="connsiteX64" fmla="*/ 1288665 w 1552416"/>
                  <a:gd name="connsiteY64" fmla="*/ 769274 h 2465114"/>
                  <a:gd name="connsiteX65" fmla="*/ 1312169 w 1552416"/>
                  <a:gd name="connsiteY65" fmla="*/ 829584 h 2465114"/>
                  <a:gd name="connsiteX66" fmla="*/ 1318604 w 1552416"/>
                  <a:gd name="connsiteY66" fmla="*/ 843980 h 2465114"/>
                  <a:gd name="connsiteX67" fmla="*/ 1343489 w 1552416"/>
                  <a:gd name="connsiteY67" fmla="*/ 859059 h 2465114"/>
                  <a:gd name="connsiteX68" fmla="*/ 1379201 w 1552416"/>
                  <a:gd name="connsiteY68" fmla="*/ 882254 h 2465114"/>
                  <a:gd name="connsiteX69" fmla="*/ 1388905 w 1552416"/>
                  <a:gd name="connsiteY69" fmla="*/ 862088 h 2465114"/>
                  <a:gd name="connsiteX70" fmla="*/ 1402492 w 1552416"/>
                  <a:gd name="connsiteY70" fmla="*/ 847384 h 2465114"/>
                  <a:gd name="connsiteX71" fmla="*/ 1430359 w 1552416"/>
                  <a:gd name="connsiteY71" fmla="*/ 858828 h 2465114"/>
                  <a:gd name="connsiteX72" fmla="*/ 1421983 w 1552416"/>
                  <a:gd name="connsiteY72" fmla="*/ 875522 h 2465114"/>
                  <a:gd name="connsiteX73" fmla="*/ 1412451 w 1552416"/>
                  <a:gd name="connsiteY73" fmla="*/ 888991 h 2465114"/>
                  <a:gd name="connsiteX74" fmla="*/ 1451310 w 1552416"/>
                  <a:gd name="connsiteY74" fmla="*/ 910204 h 2465114"/>
                  <a:gd name="connsiteX75" fmla="*/ 1470351 w 1552416"/>
                  <a:gd name="connsiteY75" fmla="*/ 899972 h 2465114"/>
                  <a:gd name="connsiteX76" fmla="*/ 1491027 w 1552416"/>
                  <a:gd name="connsiteY76" fmla="*/ 906281 h 2465114"/>
                  <a:gd name="connsiteX77" fmla="*/ 1490505 w 1552416"/>
                  <a:gd name="connsiteY77" fmla="*/ 926374 h 2465114"/>
                  <a:gd name="connsiteX78" fmla="*/ 1460032 w 1552416"/>
                  <a:gd name="connsiteY78" fmla="*/ 947757 h 2465114"/>
                  <a:gd name="connsiteX79" fmla="*/ 1444096 w 1552416"/>
                  <a:gd name="connsiteY79" fmla="*/ 989416 h 2465114"/>
                  <a:gd name="connsiteX80" fmla="*/ 1470878 w 1552416"/>
                  <a:gd name="connsiteY80" fmla="*/ 1074455 h 2465114"/>
                  <a:gd name="connsiteX81" fmla="*/ 1484515 w 1552416"/>
                  <a:gd name="connsiteY81" fmla="*/ 1085634 h 2465114"/>
                  <a:gd name="connsiteX82" fmla="*/ 1552416 w 1552416"/>
                  <a:gd name="connsiteY82" fmla="*/ 1104814 h 2465114"/>
                  <a:gd name="connsiteX83" fmla="*/ 1499705 w 1552416"/>
                  <a:gd name="connsiteY83" fmla="*/ 1112527 h 2465114"/>
                  <a:gd name="connsiteX84" fmla="*/ 1446942 w 1552416"/>
                  <a:gd name="connsiteY84" fmla="*/ 1162000 h 2465114"/>
                  <a:gd name="connsiteX85" fmla="*/ 1466933 w 1552416"/>
                  <a:gd name="connsiteY85" fmla="*/ 1186748 h 2465114"/>
                  <a:gd name="connsiteX86" fmla="*/ 1486617 w 1552416"/>
                  <a:gd name="connsiteY86" fmla="*/ 1191484 h 2465114"/>
                  <a:gd name="connsiteX87" fmla="*/ 1461120 w 1552416"/>
                  <a:gd name="connsiteY87" fmla="*/ 1204024 h 2465114"/>
                  <a:gd name="connsiteX88" fmla="*/ 1449106 w 1552416"/>
                  <a:gd name="connsiteY88" fmla="*/ 1217737 h 2465114"/>
                  <a:gd name="connsiteX89" fmla="*/ 1473356 w 1552416"/>
                  <a:gd name="connsiteY89" fmla="*/ 1277138 h 2465114"/>
                  <a:gd name="connsiteX90" fmla="*/ 1497310 w 1552416"/>
                  <a:gd name="connsiteY90" fmla="*/ 1308176 h 2465114"/>
                  <a:gd name="connsiteX91" fmla="*/ 1510150 w 1552416"/>
                  <a:gd name="connsiteY91" fmla="*/ 1362024 h 2465114"/>
                  <a:gd name="connsiteX92" fmla="*/ 1531785 w 1552416"/>
                  <a:gd name="connsiteY92" fmla="*/ 1394960 h 2465114"/>
                  <a:gd name="connsiteX93" fmla="*/ 1541050 w 1552416"/>
                  <a:gd name="connsiteY93" fmla="*/ 1395715 h 2465114"/>
                  <a:gd name="connsiteX94" fmla="*/ 1512395 w 1552416"/>
                  <a:gd name="connsiteY94" fmla="*/ 1418588 h 2465114"/>
                  <a:gd name="connsiteX95" fmla="*/ 1487704 w 1552416"/>
                  <a:gd name="connsiteY95" fmla="*/ 1447751 h 2465114"/>
                  <a:gd name="connsiteX96" fmla="*/ 1498103 w 1552416"/>
                  <a:gd name="connsiteY96" fmla="*/ 1468436 h 2465114"/>
                  <a:gd name="connsiteX97" fmla="*/ 1518676 w 1552416"/>
                  <a:gd name="connsiteY97" fmla="*/ 1490621 h 2465114"/>
                  <a:gd name="connsiteX98" fmla="*/ 1500534 w 1552416"/>
                  <a:gd name="connsiteY98" fmla="*/ 1509951 h 2465114"/>
                  <a:gd name="connsiteX99" fmla="*/ 1492913 w 1552416"/>
                  <a:gd name="connsiteY99" fmla="*/ 1517384 h 2465114"/>
                  <a:gd name="connsiteX100" fmla="*/ 1504394 w 1552416"/>
                  <a:gd name="connsiteY100" fmla="*/ 1532117 h 2465114"/>
                  <a:gd name="connsiteX101" fmla="*/ 1519911 w 1552416"/>
                  <a:gd name="connsiteY101" fmla="*/ 1562318 h 2465114"/>
                  <a:gd name="connsiteX102" fmla="*/ 1529011 w 1552416"/>
                  <a:gd name="connsiteY102" fmla="*/ 1629061 h 2465114"/>
                  <a:gd name="connsiteX103" fmla="*/ 1529153 w 1552416"/>
                  <a:gd name="connsiteY103" fmla="*/ 1647419 h 2465114"/>
                  <a:gd name="connsiteX104" fmla="*/ 1530082 w 1552416"/>
                  <a:gd name="connsiteY104" fmla="*/ 1699103 h 2465114"/>
                  <a:gd name="connsiteX105" fmla="*/ 1522042 w 1552416"/>
                  <a:gd name="connsiteY105" fmla="*/ 1710754 h 2465114"/>
                  <a:gd name="connsiteX106" fmla="*/ 1487166 w 1552416"/>
                  <a:gd name="connsiteY106" fmla="*/ 1746768 h 2465114"/>
                  <a:gd name="connsiteX107" fmla="*/ 1481691 w 1552416"/>
                  <a:gd name="connsiteY107" fmla="*/ 1759000 h 2465114"/>
                  <a:gd name="connsiteX108" fmla="*/ 1442943 w 1552416"/>
                  <a:gd name="connsiteY108" fmla="*/ 1781201 h 2465114"/>
                  <a:gd name="connsiteX109" fmla="*/ 1414463 w 1552416"/>
                  <a:gd name="connsiteY109" fmla="*/ 1797375 h 2465114"/>
                  <a:gd name="connsiteX110" fmla="*/ 1389364 w 1552416"/>
                  <a:gd name="connsiteY110" fmla="*/ 1822403 h 2465114"/>
                  <a:gd name="connsiteX111" fmla="*/ 1378004 w 1552416"/>
                  <a:gd name="connsiteY111" fmla="*/ 1842732 h 2465114"/>
                  <a:gd name="connsiteX112" fmla="*/ 1375490 w 1552416"/>
                  <a:gd name="connsiteY112" fmla="*/ 1868033 h 2465114"/>
                  <a:gd name="connsiteX113" fmla="*/ 1380853 w 1552416"/>
                  <a:gd name="connsiteY113" fmla="*/ 1880030 h 2465114"/>
                  <a:gd name="connsiteX114" fmla="*/ 1400375 w 1552416"/>
                  <a:gd name="connsiteY114" fmla="*/ 1883112 h 2465114"/>
                  <a:gd name="connsiteX115" fmla="*/ 1416228 w 1552416"/>
                  <a:gd name="connsiteY115" fmla="*/ 1908269 h 2465114"/>
                  <a:gd name="connsiteX116" fmla="*/ 1403203 w 1552416"/>
                  <a:gd name="connsiteY116" fmla="*/ 1937114 h 2465114"/>
                  <a:gd name="connsiteX117" fmla="*/ 1376714 w 1552416"/>
                  <a:gd name="connsiteY117" fmla="*/ 1948082 h 2465114"/>
                  <a:gd name="connsiteX118" fmla="*/ 1364047 w 1552416"/>
                  <a:gd name="connsiteY118" fmla="*/ 1955179 h 2465114"/>
                  <a:gd name="connsiteX119" fmla="*/ 1372454 w 1552416"/>
                  <a:gd name="connsiteY119" fmla="*/ 1981071 h 2465114"/>
                  <a:gd name="connsiteX120" fmla="*/ 1375845 w 1552416"/>
                  <a:gd name="connsiteY120" fmla="*/ 1981571 h 2465114"/>
                  <a:gd name="connsiteX121" fmla="*/ 1396603 w 1552416"/>
                  <a:gd name="connsiteY121" fmla="*/ 1988706 h 2465114"/>
                  <a:gd name="connsiteX122" fmla="*/ 1390687 w 1552416"/>
                  <a:gd name="connsiteY122" fmla="*/ 2021860 h 2465114"/>
                  <a:gd name="connsiteX123" fmla="*/ 1367417 w 1552416"/>
                  <a:gd name="connsiteY123" fmla="*/ 2040026 h 2465114"/>
                  <a:gd name="connsiteX124" fmla="*/ 1352615 w 1552416"/>
                  <a:gd name="connsiteY124" fmla="*/ 2033972 h 2465114"/>
                  <a:gd name="connsiteX125" fmla="*/ 1346169 w 1552416"/>
                  <a:gd name="connsiteY125" fmla="*/ 2027928 h 2465114"/>
                  <a:gd name="connsiteX126" fmla="*/ 1340285 w 1552416"/>
                  <a:gd name="connsiteY126" fmla="*/ 2036025 h 2465114"/>
                  <a:gd name="connsiteX127" fmla="*/ 1340427 w 1552416"/>
                  <a:gd name="connsiteY127" fmla="*/ 2054383 h 2465114"/>
                  <a:gd name="connsiteX128" fmla="*/ 1308463 w 1552416"/>
                  <a:gd name="connsiteY128" fmla="*/ 2077583 h 2465114"/>
                  <a:gd name="connsiteX129" fmla="*/ 1302426 w 1552416"/>
                  <a:gd name="connsiteY129" fmla="*/ 2075675 h 2465114"/>
                  <a:gd name="connsiteX130" fmla="*/ 1260870 w 1552416"/>
                  <a:gd name="connsiteY130" fmla="*/ 2094811 h 2465114"/>
                  <a:gd name="connsiteX131" fmla="*/ 1239172 w 1552416"/>
                  <a:gd name="connsiteY131" fmla="*/ 2111987 h 2465114"/>
                  <a:gd name="connsiteX132" fmla="*/ 1226015 w 1552416"/>
                  <a:gd name="connsiteY132" fmla="*/ 2114122 h 2465114"/>
                  <a:gd name="connsiteX133" fmla="*/ 1180045 w 1552416"/>
                  <a:gd name="connsiteY133" fmla="*/ 2156243 h 2465114"/>
                  <a:gd name="connsiteX134" fmla="*/ 1169584 w 1552416"/>
                  <a:gd name="connsiteY134" fmla="*/ 2185669 h 2465114"/>
                  <a:gd name="connsiteX135" fmla="*/ 1152862 w 1552416"/>
                  <a:gd name="connsiteY135" fmla="*/ 2194002 h 2465114"/>
                  <a:gd name="connsiteX136" fmla="*/ 1147172 w 1552416"/>
                  <a:gd name="connsiteY136" fmla="*/ 2178697 h 2465114"/>
                  <a:gd name="connsiteX137" fmla="*/ 1112869 w 1552416"/>
                  <a:gd name="connsiteY137" fmla="*/ 2152858 h 2465114"/>
                  <a:gd name="connsiteX138" fmla="*/ 1076544 w 1552416"/>
                  <a:gd name="connsiteY138" fmla="*/ 2157281 h 2465114"/>
                  <a:gd name="connsiteX139" fmla="*/ 1047114 w 1552416"/>
                  <a:gd name="connsiteY139" fmla="*/ 2138477 h 2465114"/>
                  <a:gd name="connsiteX140" fmla="*/ 979285 w 1552416"/>
                  <a:gd name="connsiteY140" fmla="*/ 2128475 h 2465114"/>
                  <a:gd name="connsiteX141" fmla="*/ 967527 w 1552416"/>
                  <a:gd name="connsiteY141" fmla="*/ 2136318 h 2465114"/>
                  <a:gd name="connsiteX142" fmla="*/ 935810 w 1552416"/>
                  <a:gd name="connsiteY142" fmla="*/ 2094356 h 2465114"/>
                  <a:gd name="connsiteX143" fmla="*/ 909761 w 1552416"/>
                  <a:gd name="connsiteY143" fmla="*/ 2092858 h 2465114"/>
                  <a:gd name="connsiteX144" fmla="*/ 890923 w 1552416"/>
                  <a:gd name="connsiteY144" fmla="*/ 2097756 h 2465114"/>
                  <a:gd name="connsiteX145" fmla="*/ 889951 w 1552416"/>
                  <a:gd name="connsiteY145" fmla="*/ 2099239 h 2465114"/>
                  <a:gd name="connsiteX146" fmla="*/ 903914 w 1552416"/>
                  <a:gd name="connsiteY146" fmla="*/ 2149570 h 2465114"/>
                  <a:gd name="connsiteX147" fmla="*/ 913150 w 1552416"/>
                  <a:gd name="connsiteY147" fmla="*/ 2162655 h 2465114"/>
                  <a:gd name="connsiteX148" fmla="*/ 991659 w 1552416"/>
                  <a:gd name="connsiteY148" fmla="*/ 2161116 h 2465114"/>
                  <a:gd name="connsiteX149" fmla="*/ 1036302 w 1552416"/>
                  <a:gd name="connsiteY149" fmla="*/ 2174970 h 2465114"/>
                  <a:gd name="connsiteX150" fmla="*/ 1038611 w 1552416"/>
                  <a:gd name="connsiteY150" fmla="*/ 2189594 h 2465114"/>
                  <a:gd name="connsiteX151" fmla="*/ 1036302 w 1552416"/>
                  <a:gd name="connsiteY151" fmla="*/ 2265794 h 2465114"/>
                  <a:gd name="connsiteX152" fmla="*/ 1033992 w 1552416"/>
                  <a:gd name="connsiteY152" fmla="*/ 2268873 h 2465114"/>
                  <a:gd name="connsiteX153" fmla="*/ 995508 w 1552416"/>
                  <a:gd name="connsiteY153" fmla="*/ 2241164 h 2465114"/>
                  <a:gd name="connsiteX154" fmla="*/ 992429 w 1552416"/>
                  <a:gd name="connsiteY154" fmla="*/ 2234237 h 2465114"/>
                  <a:gd name="connsiteX155" fmla="*/ 967799 w 1552416"/>
                  <a:gd name="connsiteY155" fmla="*/ 2214994 h 2465114"/>
                  <a:gd name="connsiteX156" fmla="*/ 937011 w 1552416"/>
                  <a:gd name="connsiteY156" fmla="*/ 2214994 h 2465114"/>
                  <a:gd name="connsiteX157" fmla="*/ 916999 w 1552416"/>
                  <a:gd name="connsiteY157" fmla="*/ 2219612 h 2465114"/>
                  <a:gd name="connsiteX158" fmla="*/ 915459 w 1552416"/>
                  <a:gd name="connsiteY158" fmla="*/ 2254249 h 2465114"/>
                  <a:gd name="connsiteX159" fmla="*/ 910841 w 1552416"/>
                  <a:gd name="connsiteY159" fmla="*/ 2287346 h 2465114"/>
                  <a:gd name="connsiteX160" fmla="*/ 906992 w 1552416"/>
                  <a:gd name="connsiteY160" fmla="*/ 2324291 h 2465114"/>
                  <a:gd name="connsiteX161" fmla="*/ 919308 w 1552416"/>
                  <a:gd name="connsiteY161" fmla="*/ 2397413 h 2465114"/>
                  <a:gd name="connsiteX162" fmla="*/ 892368 w 1552416"/>
                  <a:gd name="connsiteY162" fmla="*/ 2427430 h 2465114"/>
                  <a:gd name="connsiteX163" fmla="*/ 883132 w 1552416"/>
                  <a:gd name="connsiteY163" fmla="*/ 2442824 h 2465114"/>
                  <a:gd name="connsiteX164" fmla="*/ 876974 w 1552416"/>
                  <a:gd name="connsiteY164" fmla="*/ 2456679 h 2465114"/>
                  <a:gd name="connsiteX165" fmla="*/ 769986 w 1552416"/>
                  <a:gd name="connsiteY165" fmla="*/ 2448982 h 2465114"/>
                  <a:gd name="connsiteX166" fmla="*/ 771526 w 1552416"/>
                  <a:gd name="connsiteY166" fmla="*/ 2443594 h 2465114"/>
                  <a:gd name="connsiteX167" fmla="*/ 833871 w 1552416"/>
                  <a:gd name="connsiteY167" fmla="*/ 2430509 h 2465114"/>
                  <a:gd name="connsiteX168" fmla="*/ 865429 w 1552416"/>
                  <a:gd name="connsiteY168" fmla="*/ 2385867 h 2465114"/>
                  <a:gd name="connsiteX169" fmla="*/ 863120 w 1552416"/>
                  <a:gd name="connsiteY169" fmla="*/ 2359697 h 2465114"/>
                  <a:gd name="connsiteX170" fmla="*/ 852344 w 1552416"/>
                  <a:gd name="connsiteY170" fmla="*/ 2339685 h 2465114"/>
                  <a:gd name="connsiteX171" fmla="*/ 820786 w 1552416"/>
                  <a:gd name="connsiteY171" fmla="*/ 2288116 h 2465114"/>
                  <a:gd name="connsiteX172" fmla="*/ 805393 w 1552416"/>
                  <a:gd name="connsiteY172" fmla="*/ 2276570 h 2465114"/>
                  <a:gd name="connsiteX173" fmla="*/ 771526 w 1552416"/>
                  <a:gd name="connsiteY173" fmla="*/ 2268104 h 2465114"/>
                  <a:gd name="connsiteX174" fmla="*/ 738429 w 1552416"/>
                  <a:gd name="connsiteY174" fmla="*/ 2262716 h 2465114"/>
                  <a:gd name="connsiteX175" fmla="*/ 734580 w 1552416"/>
                  <a:gd name="connsiteY175" fmla="*/ 2249631 h 2465114"/>
                  <a:gd name="connsiteX176" fmla="*/ 725344 w 1552416"/>
                  <a:gd name="connsiteY176" fmla="*/ 2235006 h 2465114"/>
                  <a:gd name="connsiteX177" fmla="*/ 712259 w 1552416"/>
                  <a:gd name="connsiteY177" fmla="*/ 2224231 h 2465114"/>
                  <a:gd name="connsiteX178" fmla="*/ 707641 w 1552416"/>
                  <a:gd name="connsiteY178" fmla="*/ 2215764 h 2465114"/>
                  <a:gd name="connsiteX179" fmla="*/ 672235 w 1552416"/>
                  <a:gd name="connsiteY179" fmla="*/ 2189594 h 2465114"/>
                  <a:gd name="connsiteX180" fmla="*/ 663768 w 1552416"/>
                  <a:gd name="connsiteY180" fmla="*/ 2176509 h 2465114"/>
                  <a:gd name="connsiteX181" fmla="*/ 646064 w 1552416"/>
                  <a:gd name="connsiteY181" fmla="*/ 2181127 h 2465114"/>
                  <a:gd name="connsiteX182" fmla="*/ 641446 w 1552416"/>
                  <a:gd name="connsiteY182" fmla="*/ 2198831 h 2465114"/>
                  <a:gd name="connsiteX183" fmla="*/ 628362 w 1552416"/>
                  <a:gd name="connsiteY183" fmla="*/ 2211915 h 2465114"/>
                  <a:gd name="connsiteX184" fmla="*/ 612967 w 1552416"/>
                  <a:gd name="connsiteY184" fmla="*/ 2213455 h 2465114"/>
                  <a:gd name="connsiteX185" fmla="*/ 603731 w 1552416"/>
                  <a:gd name="connsiteY185" fmla="*/ 2212685 h 2465114"/>
                  <a:gd name="connsiteX186" fmla="*/ 609119 w 1552416"/>
                  <a:gd name="connsiteY186" fmla="*/ 2202679 h 2465114"/>
                  <a:gd name="connsiteX187" fmla="*/ 624513 w 1552416"/>
                  <a:gd name="connsiteY187" fmla="*/ 2185746 h 2465114"/>
                  <a:gd name="connsiteX188" fmla="*/ 637598 w 1552416"/>
                  <a:gd name="connsiteY188" fmla="*/ 2159576 h 2465114"/>
                  <a:gd name="connsiteX189" fmla="*/ 629132 w 1552416"/>
                  <a:gd name="connsiteY189" fmla="*/ 2146491 h 2465114"/>
                  <a:gd name="connsiteX190" fmla="*/ 619894 w 1552416"/>
                  <a:gd name="connsiteY190" fmla="*/ 2154188 h 2465114"/>
                  <a:gd name="connsiteX191" fmla="*/ 592955 w 1552416"/>
                  <a:gd name="connsiteY191" fmla="*/ 2190364 h 2465114"/>
                  <a:gd name="connsiteX192" fmla="*/ 575252 w 1552416"/>
                  <a:gd name="connsiteY192" fmla="*/ 2212685 h 2465114"/>
                  <a:gd name="connsiteX193" fmla="*/ 566785 w 1552416"/>
                  <a:gd name="connsiteY193" fmla="*/ 2212685 h 2465114"/>
                  <a:gd name="connsiteX194" fmla="*/ 566785 w 1552416"/>
                  <a:gd name="connsiteY194" fmla="*/ 2172661 h 2465114"/>
                  <a:gd name="connsiteX195" fmla="*/ 565246 w 1552416"/>
                  <a:gd name="connsiteY195" fmla="*/ 2172661 h 2465114"/>
                  <a:gd name="connsiteX196" fmla="*/ 539076 w 1552416"/>
                  <a:gd name="connsiteY196" fmla="*/ 2194982 h 2465114"/>
                  <a:gd name="connsiteX197" fmla="*/ 530610 w 1552416"/>
                  <a:gd name="connsiteY197" fmla="*/ 2181127 h 2465114"/>
                  <a:gd name="connsiteX198" fmla="*/ 539846 w 1552416"/>
                  <a:gd name="connsiteY198" fmla="*/ 2155728 h 2465114"/>
                  <a:gd name="connsiteX199" fmla="*/ 561397 w 1552416"/>
                  <a:gd name="connsiteY199" fmla="*/ 2092612 h 2465114"/>
                  <a:gd name="connsiteX200" fmla="*/ 538307 w 1552416"/>
                  <a:gd name="connsiteY200" fmla="*/ 2042582 h 2465114"/>
                  <a:gd name="connsiteX201" fmla="*/ 513676 w 1552416"/>
                  <a:gd name="connsiteY201" fmla="*/ 2024879 h 2465114"/>
                  <a:gd name="connsiteX202" fmla="*/ 473652 w 1552416"/>
                  <a:gd name="connsiteY202" fmla="*/ 2018722 h 2465114"/>
                  <a:gd name="connsiteX203" fmla="*/ 429010 w 1552416"/>
                  <a:gd name="connsiteY203" fmla="*/ 1987164 h 2465114"/>
                  <a:gd name="connsiteX204" fmla="*/ 425931 w 1552416"/>
                  <a:gd name="connsiteY204" fmla="*/ 1952528 h 2465114"/>
                  <a:gd name="connsiteX205" fmla="*/ 408228 w 1552416"/>
                  <a:gd name="connsiteY205" fmla="*/ 1925588 h 2465114"/>
                  <a:gd name="connsiteX206" fmla="*/ 390525 w 1552416"/>
                  <a:gd name="connsiteY206" fmla="*/ 1900958 h 2465114"/>
                  <a:gd name="connsiteX207" fmla="*/ 350500 w 1552416"/>
                  <a:gd name="connsiteY207" fmla="*/ 1894031 h 2465114"/>
                  <a:gd name="connsiteX208" fmla="*/ 267373 w 1552416"/>
                  <a:gd name="connsiteY208" fmla="*/ 1910964 h 2465114"/>
                  <a:gd name="connsiteX209" fmla="*/ 225040 w 1552416"/>
                  <a:gd name="connsiteY209" fmla="*/ 1875558 h 2465114"/>
                  <a:gd name="connsiteX210" fmla="*/ 221961 w 1552416"/>
                  <a:gd name="connsiteY210" fmla="*/ 1837843 h 2465114"/>
                  <a:gd name="connsiteX211" fmla="*/ 227349 w 1552416"/>
                  <a:gd name="connsiteY211" fmla="*/ 1787813 h 2465114"/>
                  <a:gd name="connsiteX212" fmla="*/ 246591 w 1552416"/>
                  <a:gd name="connsiteY212" fmla="*/ 1787043 h 2465114"/>
                  <a:gd name="connsiteX213" fmla="*/ 228119 w 1552416"/>
                  <a:gd name="connsiteY213" fmla="*/ 1765491 h 2465114"/>
                  <a:gd name="connsiteX214" fmla="*/ 298931 w 1552416"/>
                  <a:gd name="connsiteY214" fmla="*/ 1596928 h 2465114"/>
                  <a:gd name="connsiteX215" fmla="*/ 346652 w 1552416"/>
                  <a:gd name="connsiteY215" fmla="*/ 1656195 h 2465114"/>
                  <a:gd name="connsiteX216" fmla="*/ 361501 w 1552416"/>
                  <a:gd name="connsiteY216" fmla="*/ 1660735 h 2465114"/>
                  <a:gd name="connsiteX217" fmla="*/ 365925 w 1552416"/>
                  <a:gd name="connsiteY217" fmla="*/ 1649703 h 2465114"/>
                  <a:gd name="connsiteX218" fmla="*/ 368015 w 1552416"/>
                  <a:gd name="connsiteY218" fmla="*/ 1624340 h 2465114"/>
                  <a:gd name="connsiteX219" fmla="*/ 380192 w 1552416"/>
                  <a:gd name="connsiteY219" fmla="*/ 1612281 h 2465114"/>
                  <a:gd name="connsiteX220" fmla="*/ 407089 w 1552416"/>
                  <a:gd name="connsiteY220" fmla="*/ 1605448 h 2465114"/>
                  <a:gd name="connsiteX221" fmla="*/ 415547 w 1552416"/>
                  <a:gd name="connsiteY221" fmla="*/ 1589580 h 2465114"/>
                  <a:gd name="connsiteX222" fmla="*/ 402237 w 1552416"/>
                  <a:gd name="connsiteY222" fmla="*/ 1581709 h 2465114"/>
                  <a:gd name="connsiteX223" fmla="*/ 298685 w 1552416"/>
                  <a:gd name="connsiteY223" fmla="*/ 1556865 h 2465114"/>
                  <a:gd name="connsiteX224" fmla="*/ 238732 w 1552416"/>
                  <a:gd name="connsiteY224" fmla="*/ 1533560 h 2465114"/>
                  <a:gd name="connsiteX225" fmla="*/ 194584 w 1552416"/>
                  <a:gd name="connsiteY225" fmla="*/ 1441885 h 2465114"/>
                  <a:gd name="connsiteX226" fmla="*/ 175636 w 1552416"/>
                  <a:gd name="connsiteY226" fmla="*/ 1376949 h 2465114"/>
                  <a:gd name="connsiteX227" fmla="*/ 201001 w 1552416"/>
                  <a:gd name="connsiteY227" fmla="*/ 1337699 h 2465114"/>
                  <a:gd name="connsiteX228" fmla="*/ 230576 w 1552416"/>
                  <a:gd name="connsiteY228" fmla="*/ 1307219 h 2465114"/>
                  <a:gd name="connsiteX229" fmla="*/ 254347 w 1552416"/>
                  <a:gd name="connsiteY229" fmla="*/ 1285664 h 2465114"/>
                  <a:gd name="connsiteX230" fmla="*/ 237605 w 1552416"/>
                  <a:gd name="connsiteY230" fmla="*/ 1243058 h 2465114"/>
                  <a:gd name="connsiteX231" fmla="*/ 201801 w 1552416"/>
                  <a:gd name="connsiteY231" fmla="*/ 1227388 h 2465114"/>
                  <a:gd name="connsiteX232" fmla="*/ 140112 w 1552416"/>
                  <a:gd name="connsiteY232" fmla="*/ 1203419 h 2465114"/>
                  <a:gd name="connsiteX233" fmla="*/ 122807 w 1552416"/>
                  <a:gd name="connsiteY233" fmla="*/ 1214314 h 2465114"/>
                  <a:gd name="connsiteX234" fmla="*/ 96113 w 1552416"/>
                  <a:gd name="connsiteY234" fmla="*/ 1257036 h 2465114"/>
                  <a:gd name="connsiteX235" fmla="*/ 38458 w 1552416"/>
                  <a:gd name="connsiteY235" fmla="*/ 1248535 h 2465114"/>
                  <a:gd name="connsiteX236" fmla="*/ 29153 w 1552416"/>
                  <a:gd name="connsiteY236" fmla="*/ 1213546 h 2465114"/>
                  <a:gd name="connsiteX237" fmla="*/ 12391 w 1552416"/>
                  <a:gd name="connsiteY237" fmla="*/ 1187643 h 2465114"/>
                  <a:gd name="connsiteX238" fmla="*/ 81 w 1552416"/>
                  <a:gd name="connsiteY238" fmla="*/ 1172993 h 2465114"/>
                  <a:gd name="connsiteX239" fmla="*/ 13658 w 1552416"/>
                  <a:gd name="connsiteY239" fmla="*/ 1166641 h 2465114"/>
                  <a:gd name="connsiteX240" fmla="*/ 142679 w 1552416"/>
                  <a:gd name="connsiteY240" fmla="*/ 1176546 h 2465114"/>
                  <a:gd name="connsiteX241" fmla="*/ 239171 w 1552416"/>
                  <a:gd name="connsiteY241" fmla="*/ 1211513 h 2465114"/>
                  <a:gd name="connsiteX242" fmla="*/ 235719 w 1552416"/>
                  <a:gd name="connsiteY242" fmla="*/ 1208616 h 2465114"/>
                  <a:gd name="connsiteX243" fmla="*/ 234276 w 1552416"/>
                  <a:gd name="connsiteY243" fmla="*/ 1199764 h 2465114"/>
                  <a:gd name="connsiteX244" fmla="*/ 250440 w 1552416"/>
                  <a:gd name="connsiteY244" fmla="*/ 1196685 h 2465114"/>
                  <a:gd name="connsiteX245" fmla="*/ 292773 w 1552416"/>
                  <a:gd name="connsiteY245" fmla="*/ 1205152 h 2465114"/>
                  <a:gd name="connsiteX246" fmla="*/ 293536 w 1552416"/>
                  <a:gd name="connsiteY246" fmla="*/ 1205788 h 2465114"/>
                  <a:gd name="connsiteX247" fmla="*/ 307663 w 1552416"/>
                  <a:gd name="connsiteY247" fmla="*/ 1191042 h 2465114"/>
                  <a:gd name="connsiteX248" fmla="*/ 350231 w 1552416"/>
                  <a:gd name="connsiteY248" fmla="*/ 1156773 h 2465114"/>
                  <a:gd name="connsiteX249" fmla="*/ 353724 w 1552416"/>
                  <a:gd name="connsiteY249" fmla="*/ 1141396 h 2465114"/>
                  <a:gd name="connsiteX250" fmla="*/ 328677 w 1552416"/>
                  <a:gd name="connsiteY250" fmla="*/ 1124663 h 2465114"/>
                  <a:gd name="connsiteX251" fmla="*/ 254423 w 1552416"/>
                  <a:gd name="connsiteY251" fmla="*/ 1091914 h 2465114"/>
                  <a:gd name="connsiteX252" fmla="*/ 198863 w 1552416"/>
                  <a:gd name="connsiteY252" fmla="*/ 1062329 h 2465114"/>
                  <a:gd name="connsiteX253" fmla="*/ 174939 w 1552416"/>
                  <a:gd name="connsiteY253" fmla="*/ 1073879 h 2465114"/>
                  <a:gd name="connsiteX254" fmla="*/ 161270 w 1552416"/>
                  <a:gd name="connsiteY254" fmla="*/ 1087756 h 2465114"/>
                  <a:gd name="connsiteX255" fmla="*/ 143506 w 1552416"/>
                  <a:gd name="connsiteY255" fmla="*/ 1068633 h 2465114"/>
                  <a:gd name="connsiteX256" fmla="*/ 151955 w 1552416"/>
                  <a:gd name="connsiteY256" fmla="*/ 1061118 h 2465114"/>
                  <a:gd name="connsiteX257" fmla="*/ 186309 w 1552416"/>
                  <a:gd name="connsiteY257" fmla="*/ 1045197 h 2465114"/>
                  <a:gd name="connsiteX258" fmla="*/ 199548 w 1552416"/>
                  <a:gd name="connsiteY258" fmla="*/ 1043889 h 2465114"/>
                  <a:gd name="connsiteX259" fmla="*/ 342999 w 1552416"/>
                  <a:gd name="connsiteY259" fmla="*/ 1117403 h 2465114"/>
                  <a:gd name="connsiteX260" fmla="*/ 385045 w 1552416"/>
                  <a:gd name="connsiteY260" fmla="*/ 1103228 h 2465114"/>
                  <a:gd name="connsiteX261" fmla="*/ 407816 w 1552416"/>
                  <a:gd name="connsiteY261" fmla="*/ 1088452 h 2465114"/>
                  <a:gd name="connsiteX262" fmla="*/ 425855 w 1552416"/>
                  <a:gd name="connsiteY262" fmla="*/ 1084999 h 2465114"/>
                  <a:gd name="connsiteX263" fmla="*/ 437962 w 1552416"/>
                  <a:gd name="connsiteY263" fmla="*/ 1063761 h 2465114"/>
                  <a:gd name="connsiteX264" fmla="*/ 425571 w 1552416"/>
                  <a:gd name="connsiteY264" fmla="*/ 1048283 h 2465114"/>
                  <a:gd name="connsiteX265" fmla="*/ 397121 w 1552416"/>
                  <a:gd name="connsiteY265" fmla="*/ 1039402 h 2465114"/>
                  <a:gd name="connsiteX266" fmla="*/ 368019 w 1552416"/>
                  <a:gd name="connsiteY266" fmla="*/ 1023905 h 2465114"/>
                  <a:gd name="connsiteX267" fmla="*/ 361094 w 1552416"/>
                  <a:gd name="connsiteY267" fmla="*/ 1008297 h 2465114"/>
                  <a:gd name="connsiteX268" fmla="*/ 355311 w 1552416"/>
                  <a:gd name="connsiteY268" fmla="*/ 1004069 h 2465114"/>
                  <a:gd name="connsiteX269" fmla="*/ 353579 w 1552416"/>
                  <a:gd name="connsiteY269" fmla="*/ 981940 h 2465114"/>
                  <a:gd name="connsiteX270" fmla="*/ 365125 w 1552416"/>
                  <a:gd name="connsiteY270" fmla="*/ 954231 h 2465114"/>
                  <a:gd name="connsiteX271" fmla="*/ 348192 w 1552416"/>
                  <a:gd name="connsiteY271" fmla="*/ 915746 h 2465114"/>
                  <a:gd name="connsiteX272" fmla="*/ 329719 w 1552416"/>
                  <a:gd name="connsiteY272" fmla="*/ 911897 h 2465114"/>
                  <a:gd name="connsiteX273" fmla="*/ 326640 w 1552416"/>
                  <a:gd name="connsiteY273" fmla="*/ 913437 h 2465114"/>
                  <a:gd name="connsiteX274" fmla="*/ 318173 w 1552416"/>
                  <a:gd name="connsiteY274" fmla="*/ 911897 h 2465114"/>
                  <a:gd name="connsiteX275" fmla="*/ 269682 w 1552416"/>
                  <a:gd name="connsiteY275" fmla="*/ 903430 h 2465114"/>
                  <a:gd name="connsiteX276" fmla="*/ 245052 w 1552416"/>
                  <a:gd name="connsiteY276" fmla="*/ 887267 h 2465114"/>
                  <a:gd name="connsiteX277" fmla="*/ 260446 w 1552416"/>
                  <a:gd name="connsiteY277" fmla="*/ 872643 h 2465114"/>
                  <a:gd name="connsiteX278" fmla="*/ 313555 w 1552416"/>
                  <a:gd name="connsiteY278" fmla="*/ 859558 h 2465114"/>
                  <a:gd name="connsiteX279" fmla="*/ 352040 w 1552416"/>
                  <a:gd name="connsiteY279" fmla="*/ 846473 h 2465114"/>
                  <a:gd name="connsiteX280" fmla="*/ 361276 w 1552416"/>
                  <a:gd name="connsiteY280" fmla="*/ 848782 h 2465114"/>
                  <a:gd name="connsiteX281" fmla="*/ 358197 w 1552416"/>
                  <a:gd name="connsiteY281" fmla="*/ 853400 h 2465114"/>
                  <a:gd name="connsiteX282" fmla="*/ 362046 w 1552416"/>
                  <a:gd name="connsiteY282" fmla="*/ 851091 h 2465114"/>
                  <a:gd name="connsiteX283" fmla="*/ 397452 w 1552416"/>
                  <a:gd name="connsiteY283" fmla="*/ 836467 h 2465114"/>
                  <a:gd name="connsiteX284" fmla="*/ 402840 w 1552416"/>
                  <a:gd name="connsiteY284" fmla="*/ 769503 h 2465114"/>
                  <a:gd name="connsiteX285" fmla="*/ 383597 w 1552416"/>
                  <a:gd name="connsiteY285" fmla="*/ 735637 h 2465114"/>
                  <a:gd name="connsiteX286" fmla="*/ 361276 w 1552416"/>
                  <a:gd name="connsiteY286" fmla="*/ 717934 h 2465114"/>
                  <a:gd name="connsiteX287" fmla="*/ 348192 w 1552416"/>
                  <a:gd name="connsiteY287" fmla="*/ 700231 h 2465114"/>
                  <a:gd name="connsiteX288" fmla="*/ 345113 w 1552416"/>
                  <a:gd name="connsiteY288" fmla="*/ 677140 h 2465114"/>
                  <a:gd name="connsiteX289" fmla="*/ 359259 w 1552416"/>
                  <a:gd name="connsiteY289" fmla="*/ 673306 h 2465114"/>
                  <a:gd name="connsiteX290" fmla="*/ 360028 w 1552416"/>
                  <a:gd name="connsiteY290" fmla="*/ 663933 h 2465114"/>
                  <a:gd name="connsiteX291" fmla="*/ 351908 w 1552416"/>
                  <a:gd name="connsiteY291" fmla="*/ 607114 h 2465114"/>
                  <a:gd name="connsiteX292" fmla="*/ 343736 w 1552416"/>
                  <a:gd name="connsiteY292" fmla="*/ 592055 h 2465114"/>
                  <a:gd name="connsiteX293" fmla="*/ 350173 w 1552416"/>
                  <a:gd name="connsiteY293" fmla="*/ 538808 h 2465114"/>
                  <a:gd name="connsiteX294" fmla="*/ 355159 w 1552416"/>
                  <a:gd name="connsiteY294" fmla="*/ 521613 h 2465114"/>
                  <a:gd name="connsiteX295" fmla="*/ 353208 w 1552416"/>
                  <a:gd name="connsiteY295" fmla="*/ 493412 h 2465114"/>
                  <a:gd name="connsiteX296" fmla="*/ 335118 w 1552416"/>
                  <a:gd name="connsiteY296" fmla="*/ 470982 h 2465114"/>
                  <a:gd name="connsiteX297" fmla="*/ 315730 w 1552416"/>
                  <a:gd name="connsiteY297" fmla="*/ 426967 h 2465114"/>
                  <a:gd name="connsiteX298" fmla="*/ 319561 w 1552416"/>
                  <a:gd name="connsiteY298" fmla="*/ 406546 h 2465114"/>
                  <a:gd name="connsiteX299" fmla="*/ 322146 w 1552416"/>
                  <a:gd name="connsiteY299" fmla="*/ 390424 h 2465114"/>
                  <a:gd name="connsiteX300" fmla="*/ 344313 w 1552416"/>
                  <a:gd name="connsiteY300" fmla="*/ 394915 h 2465114"/>
                  <a:gd name="connsiteX301" fmla="*/ 358931 w 1552416"/>
                  <a:gd name="connsiteY301" fmla="*/ 416018 h 2465114"/>
                  <a:gd name="connsiteX302" fmla="*/ 391171 w 1552416"/>
                  <a:gd name="connsiteY302" fmla="*/ 370244 h 2465114"/>
                  <a:gd name="connsiteX303" fmla="*/ 380772 w 1552416"/>
                  <a:gd name="connsiteY303" fmla="*/ 349558 h 2465114"/>
                  <a:gd name="connsiteX304" fmla="*/ 357216 w 1552416"/>
                  <a:gd name="connsiteY304" fmla="*/ 331008 h 2465114"/>
                  <a:gd name="connsiteX305" fmla="*/ 341363 w 1552416"/>
                  <a:gd name="connsiteY305" fmla="*/ 305851 h 2465114"/>
                  <a:gd name="connsiteX306" fmla="*/ 357350 w 1552416"/>
                  <a:gd name="connsiteY306" fmla="*/ 290075 h 2465114"/>
                  <a:gd name="connsiteX307" fmla="*/ 374665 w 1552416"/>
                  <a:gd name="connsiteY307" fmla="*/ 270828 h 2465114"/>
                  <a:gd name="connsiteX308" fmla="*/ 374288 w 1552416"/>
                  <a:gd name="connsiteY308" fmla="*/ 241636 h 2465114"/>
                  <a:gd name="connsiteX309" fmla="*/ 404392 w 1552416"/>
                  <a:gd name="connsiteY309" fmla="*/ 250354 h 2465114"/>
                  <a:gd name="connsiteX310" fmla="*/ 415966 w 1552416"/>
                  <a:gd name="connsiteY310" fmla="*/ 257561 h 2465114"/>
                  <a:gd name="connsiteX311" fmla="*/ 432433 w 1552416"/>
                  <a:gd name="connsiteY311" fmla="*/ 255099 h 2465114"/>
                  <a:gd name="connsiteX312" fmla="*/ 430963 w 1552416"/>
                  <a:gd name="connsiteY312" fmla="*/ 240213 h 2465114"/>
                  <a:gd name="connsiteX313" fmla="*/ 429584 w 1552416"/>
                  <a:gd name="connsiteY313" fmla="*/ 217801 h 2465114"/>
                  <a:gd name="connsiteX314" fmla="*/ 453825 w 1552416"/>
                  <a:gd name="connsiteY314" fmla="*/ 217912 h 2465114"/>
                  <a:gd name="connsiteX315" fmla="*/ 458289 w 1552416"/>
                  <a:gd name="connsiteY315" fmla="*/ 220811 h 2465114"/>
                  <a:gd name="connsiteX316" fmla="*/ 492807 w 1552416"/>
                  <a:gd name="connsiteY316" fmla="*/ 206545 h 2465114"/>
                  <a:gd name="connsiteX317" fmla="*/ 513268 w 1552416"/>
                  <a:gd name="connsiteY317" fmla="*/ 185317 h 2465114"/>
                  <a:gd name="connsiteX318" fmla="*/ 521624 w 1552416"/>
                  <a:gd name="connsiteY318" fmla="*/ 185326 h 2465114"/>
                  <a:gd name="connsiteX319" fmla="*/ 544895 w 1552416"/>
                  <a:gd name="connsiteY319" fmla="*/ 167160 h 2465114"/>
                  <a:gd name="connsiteX320" fmla="*/ 558655 w 1552416"/>
                  <a:gd name="connsiteY320" fmla="*/ 145758 h 2465114"/>
                  <a:gd name="connsiteX321" fmla="*/ 593470 w 1552416"/>
                  <a:gd name="connsiteY321" fmla="*/ 92213 h 2465114"/>
                  <a:gd name="connsiteX322" fmla="*/ 599172 w 1552416"/>
                  <a:gd name="connsiteY322" fmla="*/ 31523 h 2465114"/>
                  <a:gd name="connsiteX323" fmla="*/ 615660 w 1552416"/>
                  <a:gd name="connsiteY323" fmla="*/ 12357 h 2465114"/>
                  <a:gd name="connsiteX324" fmla="*/ 665522 w 1552416"/>
                  <a:gd name="connsiteY324" fmla="*/ 124 h 2465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</a:cxnLst>
                <a:rect l="l" t="t" r="r" b="b"/>
                <a:pathLst>
                  <a:path w="1552416" h="2465114">
                    <a:moveTo>
                      <a:pt x="808709" y="2007805"/>
                    </a:moveTo>
                    <a:lnTo>
                      <a:pt x="805222" y="2011321"/>
                    </a:lnTo>
                    <a:lnTo>
                      <a:pt x="806643" y="2012083"/>
                    </a:lnTo>
                    <a:cubicBezTo>
                      <a:pt x="810011" y="2012757"/>
                      <a:pt x="812705" y="2011795"/>
                      <a:pt x="814629" y="2008716"/>
                    </a:cubicBezTo>
                    <a:close/>
                    <a:moveTo>
                      <a:pt x="832543" y="1983999"/>
                    </a:moveTo>
                    <a:lnTo>
                      <a:pt x="834160" y="1992745"/>
                    </a:lnTo>
                    <a:cubicBezTo>
                      <a:pt x="836373" y="1996593"/>
                      <a:pt x="840029" y="1999480"/>
                      <a:pt x="845417" y="2001019"/>
                    </a:cubicBezTo>
                    <a:lnTo>
                      <a:pt x="845990" y="2000929"/>
                    </a:lnTo>
                    <a:lnTo>
                      <a:pt x="843940" y="1990068"/>
                    </a:lnTo>
                    <a:close/>
                    <a:moveTo>
                      <a:pt x="430301" y="1634800"/>
                    </a:moveTo>
                    <a:lnTo>
                      <a:pt x="422431" y="1642346"/>
                    </a:lnTo>
                    <a:lnTo>
                      <a:pt x="396909" y="1668690"/>
                    </a:lnTo>
                    <a:lnTo>
                      <a:pt x="414193" y="1660524"/>
                    </a:lnTo>
                    <a:cubicBezTo>
                      <a:pt x="420543" y="1655232"/>
                      <a:pt x="426123" y="1647920"/>
                      <a:pt x="430549" y="1638491"/>
                    </a:cubicBezTo>
                    <a:close/>
                    <a:moveTo>
                      <a:pt x="1233126" y="195929"/>
                    </a:moveTo>
                    <a:lnTo>
                      <a:pt x="1246446" y="205446"/>
                    </a:lnTo>
                    <a:lnTo>
                      <a:pt x="1242873" y="204263"/>
                    </a:lnTo>
                    <a:cubicBezTo>
                      <a:pt x="1238532" y="202604"/>
                      <a:pt x="1235390" y="200409"/>
                      <a:pt x="1233419" y="197368"/>
                    </a:cubicBezTo>
                    <a:close/>
                    <a:moveTo>
                      <a:pt x="665522" y="124"/>
                    </a:moveTo>
                    <a:cubicBezTo>
                      <a:pt x="682256" y="-694"/>
                      <a:pt x="699068" y="2447"/>
                      <a:pt x="715851" y="11645"/>
                    </a:cubicBezTo>
                    <a:cubicBezTo>
                      <a:pt x="728252" y="18771"/>
                      <a:pt x="736598" y="27133"/>
                      <a:pt x="736496" y="43009"/>
                    </a:cubicBezTo>
                    <a:cubicBezTo>
                      <a:pt x="735473" y="66493"/>
                      <a:pt x="749100" y="86024"/>
                      <a:pt x="762645" y="104729"/>
                    </a:cubicBezTo>
                    <a:cubicBezTo>
                      <a:pt x="765700" y="110272"/>
                      <a:pt x="770746" y="110609"/>
                      <a:pt x="776619" y="110864"/>
                    </a:cubicBezTo>
                    <a:cubicBezTo>
                      <a:pt x="796723" y="111383"/>
                      <a:pt x="816745" y="111075"/>
                      <a:pt x="836522" y="108286"/>
                    </a:cubicBezTo>
                    <a:cubicBezTo>
                      <a:pt x="848933" y="107060"/>
                      <a:pt x="857616" y="110378"/>
                      <a:pt x="865962" y="118739"/>
                    </a:cubicBezTo>
                    <a:cubicBezTo>
                      <a:pt x="874226" y="126274"/>
                      <a:pt x="881744" y="134717"/>
                      <a:pt x="892991" y="138617"/>
                    </a:cubicBezTo>
                    <a:cubicBezTo>
                      <a:pt x="905066" y="142435"/>
                      <a:pt x="915158" y="143108"/>
                      <a:pt x="926753" y="133612"/>
                    </a:cubicBezTo>
                    <a:cubicBezTo>
                      <a:pt x="940584" y="121389"/>
                      <a:pt x="954314" y="125043"/>
                      <a:pt x="961903" y="142665"/>
                    </a:cubicBezTo>
                    <a:cubicBezTo>
                      <a:pt x="975765" y="173029"/>
                      <a:pt x="990985" y="174866"/>
                      <a:pt x="1014348" y="149175"/>
                    </a:cubicBezTo>
                    <a:cubicBezTo>
                      <a:pt x="1027271" y="136207"/>
                      <a:pt x="1034821" y="119595"/>
                      <a:pt x="1045925" y="105136"/>
                    </a:cubicBezTo>
                    <a:cubicBezTo>
                      <a:pt x="1052636" y="96957"/>
                      <a:pt x="1059394" y="89244"/>
                      <a:pt x="1070278" y="84058"/>
                    </a:cubicBezTo>
                    <a:lnTo>
                      <a:pt x="1074508" y="82605"/>
                    </a:lnTo>
                    <a:lnTo>
                      <a:pt x="1079637" y="86269"/>
                    </a:lnTo>
                    <a:lnTo>
                      <a:pt x="1064472" y="118440"/>
                    </a:lnTo>
                    <a:cubicBezTo>
                      <a:pt x="1058696" y="130807"/>
                      <a:pt x="1052993" y="142852"/>
                      <a:pt x="1046690" y="155166"/>
                    </a:cubicBezTo>
                    <a:cubicBezTo>
                      <a:pt x="1034165" y="180622"/>
                      <a:pt x="1058763" y="226627"/>
                      <a:pt x="1087478" y="221285"/>
                    </a:cubicBezTo>
                    <a:cubicBezTo>
                      <a:pt x="1121157" y="215452"/>
                      <a:pt x="1133712" y="232584"/>
                      <a:pt x="1143028" y="259222"/>
                    </a:cubicBezTo>
                    <a:cubicBezTo>
                      <a:pt x="1145091" y="263193"/>
                      <a:pt x="1146327" y="267247"/>
                      <a:pt x="1148390" y="271218"/>
                    </a:cubicBezTo>
                    <a:cubicBezTo>
                      <a:pt x="1155152" y="288923"/>
                      <a:pt x="1156889" y="289586"/>
                      <a:pt x="1172539" y="278854"/>
                    </a:cubicBezTo>
                    <a:cubicBezTo>
                      <a:pt x="1185788" y="269194"/>
                      <a:pt x="1195402" y="256553"/>
                      <a:pt x="1204023" y="242340"/>
                    </a:cubicBezTo>
                    <a:cubicBezTo>
                      <a:pt x="1208998" y="233497"/>
                      <a:pt x="1213636" y="229699"/>
                      <a:pt x="1224801" y="232771"/>
                    </a:cubicBezTo>
                    <a:cubicBezTo>
                      <a:pt x="1234230" y="235180"/>
                      <a:pt x="1244241" y="235026"/>
                      <a:pt x="1254252" y="234872"/>
                    </a:cubicBezTo>
                    <a:cubicBezTo>
                      <a:pt x="1260953" y="235045"/>
                      <a:pt x="1266418" y="231165"/>
                      <a:pt x="1267420" y="224385"/>
                    </a:cubicBezTo>
                    <a:lnTo>
                      <a:pt x="1266675" y="219898"/>
                    </a:lnTo>
                    <a:lnTo>
                      <a:pt x="1332157" y="266681"/>
                    </a:lnTo>
                    <a:lnTo>
                      <a:pt x="1331329" y="267656"/>
                    </a:lnTo>
                    <a:cubicBezTo>
                      <a:pt x="1330820" y="269898"/>
                      <a:pt x="1331479" y="272338"/>
                      <a:pt x="1332633" y="275564"/>
                    </a:cubicBezTo>
                    <a:cubicBezTo>
                      <a:pt x="1344584" y="311963"/>
                      <a:pt x="1338669" y="345116"/>
                      <a:pt x="1319351" y="377923"/>
                    </a:cubicBezTo>
                    <a:cubicBezTo>
                      <a:pt x="1307909" y="397426"/>
                      <a:pt x="1291677" y="410721"/>
                      <a:pt x="1269663" y="416236"/>
                    </a:cubicBezTo>
                    <a:cubicBezTo>
                      <a:pt x="1259897" y="418871"/>
                      <a:pt x="1258569" y="422342"/>
                      <a:pt x="1262777" y="431113"/>
                    </a:cubicBezTo>
                    <a:cubicBezTo>
                      <a:pt x="1267977" y="441455"/>
                      <a:pt x="1272512" y="453534"/>
                      <a:pt x="1280857" y="461895"/>
                    </a:cubicBezTo>
                    <a:cubicBezTo>
                      <a:pt x="1287303" y="467939"/>
                      <a:pt x="1285975" y="471411"/>
                      <a:pt x="1278937" y="476282"/>
                    </a:cubicBezTo>
                    <a:cubicBezTo>
                      <a:pt x="1263951" y="485278"/>
                      <a:pt x="1258117" y="519258"/>
                      <a:pt x="1268690" y="533246"/>
                    </a:cubicBezTo>
                    <a:cubicBezTo>
                      <a:pt x="1272489" y="537881"/>
                      <a:pt x="1277454" y="537390"/>
                      <a:pt x="1281673" y="537808"/>
                    </a:cubicBezTo>
                    <a:cubicBezTo>
                      <a:pt x="1295239" y="539808"/>
                      <a:pt x="1308059" y="542718"/>
                      <a:pt x="1318969" y="551661"/>
                    </a:cubicBezTo>
                    <a:cubicBezTo>
                      <a:pt x="1336406" y="567475"/>
                      <a:pt x="1332994" y="583679"/>
                      <a:pt x="1310315" y="590930"/>
                    </a:cubicBezTo>
                    <a:cubicBezTo>
                      <a:pt x="1303860" y="593238"/>
                      <a:pt x="1296412" y="593974"/>
                      <a:pt x="1289956" y="596282"/>
                    </a:cubicBezTo>
                    <a:cubicBezTo>
                      <a:pt x="1272243" y="603042"/>
                      <a:pt x="1268095" y="611803"/>
                      <a:pt x="1275685" y="629426"/>
                    </a:cubicBezTo>
                    <a:cubicBezTo>
                      <a:pt x="1279066" y="638278"/>
                      <a:pt x="1284684" y="644403"/>
                      <a:pt x="1290384" y="651356"/>
                    </a:cubicBezTo>
                    <a:cubicBezTo>
                      <a:pt x="1296912" y="658227"/>
                      <a:pt x="1302530" y="664353"/>
                      <a:pt x="1307484" y="672214"/>
                    </a:cubicBezTo>
                    <a:cubicBezTo>
                      <a:pt x="1311366" y="677676"/>
                      <a:pt x="1314584" y="684875"/>
                      <a:pt x="1313664" y="692481"/>
                    </a:cubicBezTo>
                    <a:cubicBezTo>
                      <a:pt x="1311334" y="702732"/>
                      <a:pt x="1301579" y="697015"/>
                      <a:pt x="1295869" y="698414"/>
                    </a:cubicBezTo>
                    <a:cubicBezTo>
                      <a:pt x="1282129" y="703112"/>
                      <a:pt x="1267317" y="705411"/>
                      <a:pt x="1256632" y="715653"/>
                    </a:cubicBezTo>
                    <a:cubicBezTo>
                      <a:pt x="1249838" y="723004"/>
                      <a:pt x="1248755" y="728957"/>
                      <a:pt x="1255446" y="737482"/>
                    </a:cubicBezTo>
                    <a:cubicBezTo>
                      <a:pt x="1264946" y="749070"/>
                      <a:pt x="1277674" y="759504"/>
                      <a:pt x="1288665" y="769274"/>
                    </a:cubicBezTo>
                    <a:cubicBezTo>
                      <a:pt x="1307011" y="785834"/>
                      <a:pt x="1322048" y="802720"/>
                      <a:pt x="1312169" y="829584"/>
                    </a:cubicBezTo>
                    <a:cubicBezTo>
                      <a:pt x="1310340" y="836446"/>
                      <a:pt x="1314886" y="840172"/>
                      <a:pt x="1318604" y="843980"/>
                    </a:cubicBezTo>
                    <a:cubicBezTo>
                      <a:pt x="1325214" y="851678"/>
                      <a:pt x="1334806" y="855741"/>
                      <a:pt x="1343489" y="859059"/>
                    </a:cubicBezTo>
                    <a:cubicBezTo>
                      <a:pt x="1357381" y="864367"/>
                      <a:pt x="1371110" y="868022"/>
                      <a:pt x="1379201" y="882254"/>
                    </a:cubicBezTo>
                    <a:cubicBezTo>
                      <a:pt x="1386158" y="876556"/>
                      <a:pt x="1386168" y="868204"/>
                      <a:pt x="1388905" y="862088"/>
                    </a:cubicBezTo>
                    <a:cubicBezTo>
                      <a:pt x="1391644" y="855972"/>
                      <a:pt x="1393309" y="847457"/>
                      <a:pt x="1402492" y="847384"/>
                    </a:cubicBezTo>
                    <a:cubicBezTo>
                      <a:pt x="1413331" y="847149"/>
                      <a:pt x="1424332" y="848567"/>
                      <a:pt x="1430359" y="858828"/>
                    </a:cubicBezTo>
                    <a:cubicBezTo>
                      <a:pt x="1436222" y="867435"/>
                      <a:pt x="1435303" y="875041"/>
                      <a:pt x="1421983" y="875522"/>
                    </a:cubicBezTo>
                    <a:cubicBezTo>
                      <a:pt x="1412799" y="875594"/>
                      <a:pt x="1411716" y="881547"/>
                      <a:pt x="1412451" y="888991"/>
                    </a:cubicBezTo>
                    <a:cubicBezTo>
                      <a:pt x="1412839" y="909829"/>
                      <a:pt x="1433177" y="921182"/>
                      <a:pt x="1451310" y="910204"/>
                    </a:cubicBezTo>
                    <a:cubicBezTo>
                      <a:pt x="1457684" y="907069"/>
                      <a:pt x="1463149" y="903189"/>
                      <a:pt x="1470351" y="899972"/>
                    </a:cubicBezTo>
                    <a:cubicBezTo>
                      <a:pt x="1478462" y="897500"/>
                      <a:pt x="1485326" y="899328"/>
                      <a:pt x="1491027" y="906281"/>
                    </a:cubicBezTo>
                    <a:cubicBezTo>
                      <a:pt x="1497554" y="913151"/>
                      <a:pt x="1493989" y="919349"/>
                      <a:pt x="1490505" y="926374"/>
                    </a:cubicBezTo>
                    <a:cubicBezTo>
                      <a:pt x="1484202" y="938688"/>
                      <a:pt x="1472036" y="942396"/>
                      <a:pt x="1460032" y="947757"/>
                    </a:cubicBezTo>
                    <a:cubicBezTo>
                      <a:pt x="1431225" y="960624"/>
                      <a:pt x="1431225" y="960624"/>
                      <a:pt x="1444096" y="989416"/>
                    </a:cubicBezTo>
                    <a:cubicBezTo>
                      <a:pt x="1456057" y="1017463"/>
                      <a:pt x="1467110" y="1044764"/>
                      <a:pt x="1470878" y="1074455"/>
                    </a:cubicBezTo>
                    <a:cubicBezTo>
                      <a:pt x="1471859" y="1084379"/>
                      <a:pt x="1477732" y="1084634"/>
                      <a:pt x="1484515" y="1085634"/>
                    </a:cubicBezTo>
                    <a:cubicBezTo>
                      <a:pt x="1506601" y="1089298"/>
                      <a:pt x="1528849" y="1094616"/>
                      <a:pt x="1552416" y="1104814"/>
                    </a:cubicBezTo>
                    <a:cubicBezTo>
                      <a:pt x="1534039" y="1113311"/>
                      <a:pt x="1517163" y="1111637"/>
                      <a:pt x="1499705" y="1112527"/>
                    </a:cubicBezTo>
                    <a:cubicBezTo>
                      <a:pt x="1463134" y="1114470"/>
                      <a:pt x="1447893" y="1129337"/>
                      <a:pt x="1446942" y="1162000"/>
                    </a:cubicBezTo>
                    <a:cubicBezTo>
                      <a:pt x="1445930" y="1177131"/>
                      <a:pt x="1451712" y="1184911"/>
                      <a:pt x="1466933" y="1186748"/>
                    </a:cubicBezTo>
                    <a:cubicBezTo>
                      <a:pt x="1473715" y="1187748"/>
                      <a:pt x="1480335" y="1187094"/>
                      <a:pt x="1486617" y="1191484"/>
                    </a:cubicBezTo>
                    <a:cubicBezTo>
                      <a:pt x="1480978" y="1202062"/>
                      <a:pt x="1470222" y="1203125"/>
                      <a:pt x="1461120" y="1204024"/>
                    </a:cubicBezTo>
                    <a:cubicBezTo>
                      <a:pt x="1451190" y="1205005"/>
                      <a:pt x="1449116" y="1209385"/>
                      <a:pt x="1449106" y="1217737"/>
                    </a:cubicBezTo>
                    <a:cubicBezTo>
                      <a:pt x="1449739" y="1241057"/>
                      <a:pt x="1459893" y="1259261"/>
                      <a:pt x="1473356" y="1277138"/>
                    </a:cubicBezTo>
                    <a:cubicBezTo>
                      <a:pt x="1481038" y="1287236"/>
                      <a:pt x="1489628" y="1298078"/>
                      <a:pt x="1497310" y="1308176"/>
                    </a:cubicBezTo>
                    <a:cubicBezTo>
                      <a:pt x="1508955" y="1324562"/>
                      <a:pt x="1514062" y="1342430"/>
                      <a:pt x="1510150" y="1362024"/>
                    </a:cubicBezTo>
                    <a:cubicBezTo>
                      <a:pt x="1507064" y="1381536"/>
                      <a:pt x="1512927" y="1390143"/>
                      <a:pt x="1531785" y="1394960"/>
                    </a:cubicBezTo>
                    <a:cubicBezTo>
                      <a:pt x="1534348" y="1395542"/>
                      <a:pt x="1536831" y="1395297"/>
                      <a:pt x="1541050" y="1395715"/>
                    </a:cubicBezTo>
                    <a:cubicBezTo>
                      <a:pt x="1534910" y="1409683"/>
                      <a:pt x="1522744" y="1413390"/>
                      <a:pt x="1512395" y="1418588"/>
                    </a:cubicBezTo>
                    <a:cubicBezTo>
                      <a:pt x="1499647" y="1424858"/>
                      <a:pt x="1490453" y="1433282"/>
                      <a:pt x="1487704" y="1447751"/>
                    </a:cubicBezTo>
                    <a:cubicBezTo>
                      <a:pt x="1484548" y="1458084"/>
                      <a:pt x="1486938" y="1465364"/>
                      <a:pt x="1498103" y="1468436"/>
                    </a:cubicBezTo>
                    <a:cubicBezTo>
                      <a:pt x="1510096" y="1471427"/>
                      <a:pt x="1518115" y="1476480"/>
                      <a:pt x="1518676" y="1490621"/>
                    </a:cubicBezTo>
                    <a:cubicBezTo>
                      <a:pt x="1519984" y="1503854"/>
                      <a:pt x="1510218" y="1506488"/>
                      <a:pt x="1500534" y="1509951"/>
                    </a:cubicBezTo>
                    <a:cubicBezTo>
                      <a:pt x="1497306" y="1511104"/>
                      <a:pt x="1491513" y="1511677"/>
                      <a:pt x="1492913" y="1517384"/>
                    </a:cubicBezTo>
                    <a:cubicBezTo>
                      <a:pt x="1493566" y="1524000"/>
                      <a:pt x="1497611" y="1531116"/>
                      <a:pt x="1504394" y="1532117"/>
                    </a:cubicBezTo>
                    <a:cubicBezTo>
                      <a:pt x="1523088" y="1535280"/>
                      <a:pt x="1522577" y="1547022"/>
                      <a:pt x="1519911" y="1562318"/>
                    </a:cubicBezTo>
                    <a:cubicBezTo>
                      <a:pt x="1517152" y="1585138"/>
                      <a:pt x="1520185" y="1607385"/>
                      <a:pt x="1529011" y="1629061"/>
                    </a:cubicBezTo>
                    <a:cubicBezTo>
                      <a:pt x="1531320" y="1635514"/>
                      <a:pt x="1532719" y="1641221"/>
                      <a:pt x="1529153" y="1647419"/>
                    </a:cubicBezTo>
                    <a:cubicBezTo>
                      <a:pt x="1520031" y="1665022"/>
                      <a:pt x="1515791" y="1681308"/>
                      <a:pt x="1530082" y="1699103"/>
                    </a:cubicBezTo>
                    <a:cubicBezTo>
                      <a:pt x="1534954" y="1706138"/>
                      <a:pt x="1527088" y="1711090"/>
                      <a:pt x="1522042" y="1710754"/>
                    </a:cubicBezTo>
                    <a:cubicBezTo>
                      <a:pt x="1494165" y="1707662"/>
                      <a:pt x="1486452" y="1722621"/>
                      <a:pt x="1487166" y="1746768"/>
                    </a:cubicBezTo>
                    <a:cubicBezTo>
                      <a:pt x="1486748" y="1750985"/>
                      <a:pt x="1483765" y="1754620"/>
                      <a:pt x="1481691" y="1759000"/>
                    </a:cubicBezTo>
                    <a:cubicBezTo>
                      <a:pt x="1470658" y="1782638"/>
                      <a:pt x="1469166" y="1784456"/>
                      <a:pt x="1442943" y="1781201"/>
                    </a:cubicBezTo>
                    <a:cubicBezTo>
                      <a:pt x="1428551" y="1779282"/>
                      <a:pt x="1419612" y="1781835"/>
                      <a:pt x="1414463" y="1797375"/>
                    </a:cubicBezTo>
                    <a:cubicBezTo>
                      <a:pt x="1410561" y="1808617"/>
                      <a:pt x="1402439" y="1819441"/>
                      <a:pt x="1389364" y="1822403"/>
                    </a:cubicBezTo>
                    <a:cubicBezTo>
                      <a:pt x="1377116" y="1825283"/>
                      <a:pt x="1377105" y="1833635"/>
                      <a:pt x="1378004" y="1842732"/>
                    </a:cubicBezTo>
                    <a:cubicBezTo>
                      <a:pt x="1378903" y="1851829"/>
                      <a:pt x="1380547" y="1860018"/>
                      <a:pt x="1375490" y="1868033"/>
                    </a:cubicBezTo>
                    <a:cubicBezTo>
                      <a:pt x="1371925" y="1874231"/>
                      <a:pt x="1376471" y="1877958"/>
                      <a:pt x="1380853" y="1880030"/>
                    </a:cubicBezTo>
                    <a:cubicBezTo>
                      <a:pt x="1387718" y="1881857"/>
                      <a:pt x="1393673" y="1882939"/>
                      <a:pt x="1400375" y="1883112"/>
                    </a:cubicBezTo>
                    <a:cubicBezTo>
                      <a:pt x="1422460" y="1886776"/>
                      <a:pt x="1423451" y="1888348"/>
                      <a:pt x="1416228" y="1908269"/>
                    </a:cubicBezTo>
                    <a:cubicBezTo>
                      <a:pt x="1413071" y="1918602"/>
                      <a:pt x="1407268" y="1927526"/>
                      <a:pt x="1403203" y="1937114"/>
                    </a:cubicBezTo>
                    <a:cubicBezTo>
                      <a:pt x="1397645" y="1948519"/>
                      <a:pt x="1392088" y="1959925"/>
                      <a:pt x="1376714" y="1948082"/>
                    </a:cubicBezTo>
                    <a:cubicBezTo>
                      <a:pt x="1371341" y="1944437"/>
                      <a:pt x="1364967" y="1947572"/>
                      <a:pt x="1364047" y="1955179"/>
                    </a:cubicBezTo>
                    <a:cubicBezTo>
                      <a:pt x="1362464" y="1964521"/>
                      <a:pt x="1360134" y="1974773"/>
                      <a:pt x="1372454" y="1981071"/>
                    </a:cubicBezTo>
                    <a:cubicBezTo>
                      <a:pt x="1373281" y="1980990"/>
                      <a:pt x="1374108" y="1980908"/>
                      <a:pt x="1375845" y="1981571"/>
                    </a:cubicBezTo>
                    <a:cubicBezTo>
                      <a:pt x="1382710" y="1983399"/>
                      <a:pt x="1393722" y="1976465"/>
                      <a:pt x="1396603" y="1988706"/>
                    </a:cubicBezTo>
                    <a:cubicBezTo>
                      <a:pt x="1399401" y="2000121"/>
                      <a:pt x="1397154" y="2011200"/>
                      <a:pt x="1390687" y="2021860"/>
                    </a:cubicBezTo>
                    <a:cubicBezTo>
                      <a:pt x="1384803" y="2029957"/>
                      <a:pt x="1376191" y="2035818"/>
                      <a:pt x="1367417" y="2040026"/>
                    </a:cubicBezTo>
                    <a:cubicBezTo>
                      <a:pt x="1360214" y="2043242"/>
                      <a:pt x="1354422" y="2043815"/>
                      <a:pt x="1352615" y="2033972"/>
                    </a:cubicBezTo>
                    <a:cubicBezTo>
                      <a:pt x="1351460" y="2030746"/>
                      <a:pt x="1349479" y="2027601"/>
                      <a:pt x="1346169" y="2027928"/>
                    </a:cubicBezTo>
                    <a:cubicBezTo>
                      <a:pt x="1340377" y="2028500"/>
                      <a:pt x="1339958" y="2032717"/>
                      <a:pt x="1340285" y="2036025"/>
                    </a:cubicBezTo>
                    <a:cubicBezTo>
                      <a:pt x="1340111" y="2042723"/>
                      <a:pt x="1340683" y="2048512"/>
                      <a:pt x="1340427" y="2054383"/>
                    </a:cubicBezTo>
                    <a:cubicBezTo>
                      <a:pt x="1339906" y="2074477"/>
                      <a:pt x="1327402" y="2083228"/>
                      <a:pt x="1308463" y="2077583"/>
                    </a:cubicBezTo>
                    <a:cubicBezTo>
                      <a:pt x="1305899" y="2077002"/>
                      <a:pt x="1304163" y="2076338"/>
                      <a:pt x="1302426" y="2075675"/>
                    </a:cubicBezTo>
                    <a:cubicBezTo>
                      <a:pt x="1274559" y="2064231"/>
                      <a:pt x="1270503" y="2065467"/>
                      <a:pt x="1260870" y="2094811"/>
                    </a:cubicBezTo>
                    <a:cubicBezTo>
                      <a:pt x="1256967" y="2106053"/>
                      <a:pt x="1251747" y="2112415"/>
                      <a:pt x="1239172" y="2111987"/>
                    </a:cubicBezTo>
                    <a:cubicBezTo>
                      <a:pt x="1234126" y="2111650"/>
                      <a:pt x="1230070" y="2112886"/>
                      <a:pt x="1226015" y="2114122"/>
                    </a:cubicBezTo>
                    <a:cubicBezTo>
                      <a:pt x="1201274" y="2117401"/>
                      <a:pt x="1183141" y="2128379"/>
                      <a:pt x="1180045" y="2156243"/>
                    </a:cubicBezTo>
                    <a:cubicBezTo>
                      <a:pt x="1178544" y="2166412"/>
                      <a:pt x="1175386" y="2176745"/>
                      <a:pt x="1169584" y="2185669"/>
                    </a:cubicBezTo>
                    <a:cubicBezTo>
                      <a:pt x="1166019" y="2191867"/>
                      <a:pt x="1159726" y="2195829"/>
                      <a:pt x="1152862" y="2194002"/>
                    </a:cubicBezTo>
                    <a:cubicBezTo>
                      <a:pt x="1144342" y="2192339"/>
                      <a:pt x="1146916" y="2184568"/>
                      <a:pt x="1147172" y="2178697"/>
                    </a:cubicBezTo>
                    <a:cubicBezTo>
                      <a:pt x="1146887" y="2141981"/>
                      <a:pt x="1146887" y="2141981"/>
                      <a:pt x="1112869" y="2152858"/>
                    </a:cubicBezTo>
                    <a:cubicBezTo>
                      <a:pt x="1100703" y="2156565"/>
                      <a:pt x="1089201" y="2158536"/>
                      <a:pt x="1076544" y="2157281"/>
                    </a:cubicBezTo>
                    <a:cubicBezTo>
                      <a:pt x="1063806" y="2155199"/>
                      <a:pt x="1053631" y="2153699"/>
                      <a:pt x="1047114" y="2138477"/>
                    </a:cubicBezTo>
                    <a:cubicBezTo>
                      <a:pt x="1036634" y="2116965"/>
                      <a:pt x="1004538" y="2113455"/>
                      <a:pt x="979285" y="2128475"/>
                    </a:cubicBezTo>
                    <a:cubicBezTo>
                      <a:pt x="975311" y="2130538"/>
                      <a:pt x="972247" y="2133346"/>
                      <a:pt x="967527" y="2136318"/>
                    </a:cubicBezTo>
                    <a:cubicBezTo>
                      <a:pt x="962338" y="2117623"/>
                      <a:pt x="955658" y="2100746"/>
                      <a:pt x="935810" y="2094356"/>
                    </a:cubicBezTo>
                    <a:cubicBezTo>
                      <a:pt x="926754" y="2091493"/>
                      <a:pt x="918191" y="2091504"/>
                      <a:pt x="909761" y="2092858"/>
                    </a:cubicBezTo>
                    <a:lnTo>
                      <a:pt x="890923" y="2097756"/>
                    </a:lnTo>
                    <a:lnTo>
                      <a:pt x="889951" y="2099239"/>
                    </a:lnTo>
                    <a:cubicBezTo>
                      <a:pt x="881833" y="2116665"/>
                      <a:pt x="886596" y="2130520"/>
                      <a:pt x="903914" y="2149570"/>
                    </a:cubicBezTo>
                    <a:cubicBezTo>
                      <a:pt x="907762" y="2153419"/>
                      <a:pt x="913150" y="2156498"/>
                      <a:pt x="913150" y="2162655"/>
                    </a:cubicBezTo>
                    <a:cubicBezTo>
                      <a:pt x="939320" y="2157267"/>
                      <a:pt x="965489" y="2160346"/>
                      <a:pt x="991659" y="2161116"/>
                    </a:cubicBezTo>
                    <a:cubicBezTo>
                      <a:pt x="1006283" y="2166504"/>
                      <a:pt x="1023986" y="2162655"/>
                      <a:pt x="1036302" y="2174970"/>
                    </a:cubicBezTo>
                    <a:cubicBezTo>
                      <a:pt x="1039380" y="2179588"/>
                      <a:pt x="1040150" y="2184976"/>
                      <a:pt x="1038611" y="2189594"/>
                    </a:cubicBezTo>
                    <a:cubicBezTo>
                      <a:pt x="1028605" y="2214994"/>
                      <a:pt x="1031683" y="2240394"/>
                      <a:pt x="1036302" y="2265794"/>
                    </a:cubicBezTo>
                    <a:cubicBezTo>
                      <a:pt x="1035532" y="2267334"/>
                      <a:pt x="1034762" y="2268104"/>
                      <a:pt x="1033992" y="2268873"/>
                    </a:cubicBezTo>
                    <a:cubicBezTo>
                      <a:pt x="1019368" y="2262716"/>
                      <a:pt x="1010901" y="2246552"/>
                      <a:pt x="995508" y="2241164"/>
                    </a:cubicBezTo>
                    <a:cubicBezTo>
                      <a:pt x="991659" y="2239625"/>
                      <a:pt x="991659" y="2237316"/>
                      <a:pt x="992429" y="2234237"/>
                    </a:cubicBezTo>
                    <a:cubicBezTo>
                      <a:pt x="997817" y="2210376"/>
                      <a:pt x="988580" y="2207297"/>
                      <a:pt x="967799" y="2214994"/>
                    </a:cubicBezTo>
                    <a:cubicBezTo>
                      <a:pt x="958562" y="2218073"/>
                      <a:pt x="947017" y="2216534"/>
                      <a:pt x="937011" y="2214994"/>
                    </a:cubicBezTo>
                    <a:cubicBezTo>
                      <a:pt x="928544" y="2214225"/>
                      <a:pt x="916999" y="2209606"/>
                      <a:pt x="916999" y="2219612"/>
                    </a:cubicBezTo>
                    <a:cubicBezTo>
                      <a:pt x="917768" y="2231158"/>
                      <a:pt x="897756" y="2240394"/>
                      <a:pt x="915459" y="2254249"/>
                    </a:cubicBezTo>
                    <a:cubicBezTo>
                      <a:pt x="925465" y="2262716"/>
                      <a:pt x="920077" y="2278110"/>
                      <a:pt x="910841" y="2287346"/>
                    </a:cubicBezTo>
                    <a:cubicBezTo>
                      <a:pt x="898526" y="2299661"/>
                      <a:pt x="903144" y="2309667"/>
                      <a:pt x="906992" y="2324291"/>
                    </a:cubicBezTo>
                    <a:cubicBezTo>
                      <a:pt x="913150" y="2348152"/>
                      <a:pt x="921617" y="2372013"/>
                      <a:pt x="919308" y="2397413"/>
                    </a:cubicBezTo>
                    <a:cubicBezTo>
                      <a:pt x="917768" y="2412807"/>
                      <a:pt x="905453" y="2422043"/>
                      <a:pt x="892368" y="2427430"/>
                    </a:cubicBezTo>
                    <a:cubicBezTo>
                      <a:pt x="883901" y="2430509"/>
                      <a:pt x="879283" y="2433588"/>
                      <a:pt x="883132" y="2442824"/>
                    </a:cubicBezTo>
                    <a:cubicBezTo>
                      <a:pt x="886211" y="2448982"/>
                      <a:pt x="883132" y="2455909"/>
                      <a:pt x="876974" y="2456679"/>
                    </a:cubicBezTo>
                    <a:cubicBezTo>
                      <a:pt x="840799" y="2461297"/>
                      <a:pt x="803853" y="2476691"/>
                      <a:pt x="769986" y="2448982"/>
                    </a:cubicBezTo>
                    <a:cubicBezTo>
                      <a:pt x="769217" y="2446673"/>
                      <a:pt x="769986" y="2443594"/>
                      <a:pt x="771526" y="2443594"/>
                    </a:cubicBezTo>
                    <a:cubicBezTo>
                      <a:pt x="793847" y="2445903"/>
                      <a:pt x="812320" y="2430509"/>
                      <a:pt x="833871" y="2430509"/>
                    </a:cubicBezTo>
                    <a:cubicBezTo>
                      <a:pt x="859271" y="2430509"/>
                      <a:pt x="873895" y="2409728"/>
                      <a:pt x="865429" y="2385867"/>
                    </a:cubicBezTo>
                    <a:cubicBezTo>
                      <a:pt x="861580" y="2376631"/>
                      <a:pt x="871586" y="2367394"/>
                      <a:pt x="863120" y="2359697"/>
                    </a:cubicBezTo>
                    <a:cubicBezTo>
                      <a:pt x="853114" y="2355849"/>
                      <a:pt x="853883" y="2347382"/>
                      <a:pt x="852344" y="2339685"/>
                    </a:cubicBezTo>
                    <a:cubicBezTo>
                      <a:pt x="848496" y="2318134"/>
                      <a:pt x="840799" y="2299661"/>
                      <a:pt x="820786" y="2288116"/>
                    </a:cubicBezTo>
                    <a:cubicBezTo>
                      <a:pt x="815398" y="2285037"/>
                      <a:pt x="810780" y="2279649"/>
                      <a:pt x="805393" y="2276570"/>
                    </a:cubicBezTo>
                    <a:cubicBezTo>
                      <a:pt x="795386" y="2270413"/>
                      <a:pt x="788459" y="2255788"/>
                      <a:pt x="771526" y="2268104"/>
                    </a:cubicBezTo>
                    <a:cubicBezTo>
                      <a:pt x="764598" y="2272722"/>
                      <a:pt x="749204" y="2268104"/>
                      <a:pt x="738429" y="2262716"/>
                    </a:cubicBezTo>
                    <a:cubicBezTo>
                      <a:pt x="732271" y="2259637"/>
                      <a:pt x="733041" y="2255019"/>
                      <a:pt x="734580" y="2249631"/>
                    </a:cubicBezTo>
                    <a:cubicBezTo>
                      <a:pt x="736890" y="2241164"/>
                      <a:pt x="731502" y="2238085"/>
                      <a:pt x="725344" y="2235006"/>
                    </a:cubicBezTo>
                    <a:cubicBezTo>
                      <a:pt x="720726" y="2231928"/>
                      <a:pt x="716108" y="2228079"/>
                      <a:pt x="712259" y="2224231"/>
                    </a:cubicBezTo>
                    <a:cubicBezTo>
                      <a:pt x="708411" y="2222691"/>
                      <a:pt x="707641" y="2219612"/>
                      <a:pt x="707641" y="2215764"/>
                    </a:cubicBezTo>
                    <a:cubicBezTo>
                      <a:pt x="693786" y="2210376"/>
                      <a:pt x="675314" y="2209606"/>
                      <a:pt x="672235" y="2189594"/>
                    </a:cubicBezTo>
                    <a:cubicBezTo>
                      <a:pt x="673005" y="2182667"/>
                      <a:pt x="666077" y="2181127"/>
                      <a:pt x="663768" y="2176509"/>
                    </a:cubicBezTo>
                    <a:cubicBezTo>
                      <a:pt x="657611" y="2175740"/>
                      <a:pt x="651453" y="2178049"/>
                      <a:pt x="646064" y="2181127"/>
                    </a:cubicBezTo>
                    <a:cubicBezTo>
                      <a:pt x="645294" y="2187285"/>
                      <a:pt x="647604" y="2194212"/>
                      <a:pt x="641446" y="2198831"/>
                    </a:cubicBezTo>
                    <a:cubicBezTo>
                      <a:pt x="638368" y="2204988"/>
                      <a:pt x="634520" y="2208837"/>
                      <a:pt x="628362" y="2211915"/>
                    </a:cubicBezTo>
                    <a:cubicBezTo>
                      <a:pt x="623743" y="2219612"/>
                      <a:pt x="618355" y="2211915"/>
                      <a:pt x="612967" y="2213455"/>
                    </a:cubicBezTo>
                    <a:cubicBezTo>
                      <a:pt x="609888" y="2214994"/>
                      <a:pt x="606040" y="2217303"/>
                      <a:pt x="603731" y="2212685"/>
                    </a:cubicBezTo>
                    <a:cubicBezTo>
                      <a:pt x="601422" y="2208067"/>
                      <a:pt x="604501" y="2204218"/>
                      <a:pt x="609119" y="2202679"/>
                    </a:cubicBezTo>
                    <a:cubicBezTo>
                      <a:pt x="617585" y="2200370"/>
                      <a:pt x="619125" y="2191134"/>
                      <a:pt x="624513" y="2185746"/>
                    </a:cubicBezTo>
                    <a:cubicBezTo>
                      <a:pt x="629132" y="2177279"/>
                      <a:pt x="632980" y="2168043"/>
                      <a:pt x="637598" y="2159576"/>
                    </a:cubicBezTo>
                    <a:cubicBezTo>
                      <a:pt x="636828" y="2153419"/>
                      <a:pt x="637598" y="2146491"/>
                      <a:pt x="629132" y="2146491"/>
                    </a:cubicBezTo>
                    <a:cubicBezTo>
                      <a:pt x="623743" y="2146491"/>
                      <a:pt x="619894" y="2148801"/>
                      <a:pt x="619894" y="2154188"/>
                    </a:cubicBezTo>
                    <a:cubicBezTo>
                      <a:pt x="621434" y="2174200"/>
                      <a:pt x="606040" y="2181127"/>
                      <a:pt x="592955" y="2190364"/>
                    </a:cubicBezTo>
                    <a:cubicBezTo>
                      <a:pt x="588337" y="2198831"/>
                      <a:pt x="604501" y="2224231"/>
                      <a:pt x="575252" y="2212685"/>
                    </a:cubicBezTo>
                    <a:cubicBezTo>
                      <a:pt x="572943" y="2212685"/>
                      <a:pt x="569864" y="2212685"/>
                      <a:pt x="566785" y="2212685"/>
                    </a:cubicBezTo>
                    <a:cubicBezTo>
                      <a:pt x="550622" y="2199600"/>
                      <a:pt x="550622" y="2198061"/>
                      <a:pt x="566785" y="2172661"/>
                    </a:cubicBezTo>
                    <a:cubicBezTo>
                      <a:pt x="566016" y="2172661"/>
                      <a:pt x="566016" y="2172661"/>
                      <a:pt x="565246" y="2172661"/>
                    </a:cubicBezTo>
                    <a:cubicBezTo>
                      <a:pt x="556010" y="2180358"/>
                      <a:pt x="547543" y="2187285"/>
                      <a:pt x="539076" y="2194982"/>
                    </a:cubicBezTo>
                    <a:cubicBezTo>
                      <a:pt x="529070" y="2194982"/>
                      <a:pt x="526761" y="2189594"/>
                      <a:pt x="530610" y="2181127"/>
                    </a:cubicBezTo>
                    <a:cubicBezTo>
                      <a:pt x="533688" y="2172661"/>
                      <a:pt x="536767" y="2164195"/>
                      <a:pt x="539846" y="2155728"/>
                    </a:cubicBezTo>
                    <a:cubicBezTo>
                      <a:pt x="552931" y="2136485"/>
                      <a:pt x="557549" y="2114934"/>
                      <a:pt x="561397" y="2092612"/>
                    </a:cubicBezTo>
                    <a:cubicBezTo>
                      <a:pt x="565246" y="2071061"/>
                      <a:pt x="557549" y="2054127"/>
                      <a:pt x="538307" y="2042582"/>
                    </a:cubicBezTo>
                    <a:cubicBezTo>
                      <a:pt x="529840" y="2037195"/>
                      <a:pt x="521373" y="2031807"/>
                      <a:pt x="513676" y="2024879"/>
                    </a:cubicBezTo>
                    <a:cubicBezTo>
                      <a:pt x="501361" y="2014104"/>
                      <a:pt x="489046" y="2012564"/>
                      <a:pt x="473652" y="2018722"/>
                    </a:cubicBezTo>
                    <a:cubicBezTo>
                      <a:pt x="441325" y="2031037"/>
                      <a:pt x="429010" y="2021801"/>
                      <a:pt x="429010" y="1987164"/>
                    </a:cubicBezTo>
                    <a:cubicBezTo>
                      <a:pt x="429010" y="1975619"/>
                      <a:pt x="432088" y="1963303"/>
                      <a:pt x="425931" y="1952528"/>
                    </a:cubicBezTo>
                    <a:cubicBezTo>
                      <a:pt x="419003" y="1944061"/>
                      <a:pt x="413616" y="1934824"/>
                      <a:pt x="408228" y="1925588"/>
                    </a:cubicBezTo>
                    <a:cubicBezTo>
                      <a:pt x="402840" y="1917122"/>
                      <a:pt x="396682" y="1909425"/>
                      <a:pt x="390525" y="1900958"/>
                    </a:cubicBezTo>
                    <a:cubicBezTo>
                      <a:pt x="372822" y="1877097"/>
                      <a:pt x="372822" y="1877867"/>
                      <a:pt x="350500" y="1894031"/>
                    </a:cubicBezTo>
                    <a:cubicBezTo>
                      <a:pt x="325870" y="1911734"/>
                      <a:pt x="298161" y="1918661"/>
                      <a:pt x="267373" y="1910964"/>
                    </a:cubicBezTo>
                    <a:cubicBezTo>
                      <a:pt x="247361" y="1905576"/>
                      <a:pt x="245822" y="1879407"/>
                      <a:pt x="225040" y="1875558"/>
                    </a:cubicBezTo>
                    <a:cubicBezTo>
                      <a:pt x="230428" y="1862473"/>
                      <a:pt x="221961" y="1850928"/>
                      <a:pt x="221961" y="1837843"/>
                    </a:cubicBezTo>
                    <a:cubicBezTo>
                      <a:pt x="222731" y="1820909"/>
                      <a:pt x="232737" y="1804746"/>
                      <a:pt x="227349" y="1787813"/>
                    </a:cubicBezTo>
                    <a:cubicBezTo>
                      <a:pt x="233506" y="1782425"/>
                      <a:pt x="243513" y="1799358"/>
                      <a:pt x="246591" y="1787043"/>
                    </a:cubicBezTo>
                    <a:cubicBezTo>
                      <a:pt x="249670" y="1774728"/>
                      <a:pt x="236585" y="1770879"/>
                      <a:pt x="228119" y="1765491"/>
                    </a:cubicBezTo>
                    <a:cubicBezTo>
                      <a:pt x="295852" y="1745479"/>
                      <a:pt x="318943" y="1694679"/>
                      <a:pt x="298931" y="1596928"/>
                    </a:cubicBezTo>
                    <a:cubicBezTo>
                      <a:pt x="316634" y="1616940"/>
                      <a:pt x="326640" y="1640031"/>
                      <a:pt x="346652" y="1656195"/>
                    </a:cubicBezTo>
                    <a:lnTo>
                      <a:pt x="361501" y="1660735"/>
                    </a:lnTo>
                    <a:lnTo>
                      <a:pt x="365925" y="1649703"/>
                    </a:lnTo>
                    <a:cubicBezTo>
                      <a:pt x="368035" y="1641457"/>
                      <a:pt x="368873" y="1633023"/>
                      <a:pt x="368015" y="1624340"/>
                    </a:cubicBezTo>
                    <a:cubicBezTo>
                      <a:pt x="367862" y="1614333"/>
                      <a:pt x="371008" y="1612353"/>
                      <a:pt x="380192" y="1612281"/>
                    </a:cubicBezTo>
                    <a:cubicBezTo>
                      <a:pt x="389375" y="1612208"/>
                      <a:pt x="399305" y="1611227"/>
                      <a:pt x="407089" y="1605448"/>
                    </a:cubicBezTo>
                    <a:cubicBezTo>
                      <a:pt x="411645" y="1600822"/>
                      <a:pt x="415292" y="1595451"/>
                      <a:pt x="415547" y="1589580"/>
                    </a:cubicBezTo>
                    <a:cubicBezTo>
                      <a:pt x="414812" y="1582137"/>
                      <a:pt x="407365" y="1582873"/>
                      <a:pt x="402237" y="1581709"/>
                    </a:cubicBezTo>
                    <a:cubicBezTo>
                      <a:pt x="367996" y="1573400"/>
                      <a:pt x="333836" y="1565919"/>
                      <a:pt x="298685" y="1556865"/>
                    </a:cubicBezTo>
                    <a:cubicBezTo>
                      <a:pt x="278173" y="1552211"/>
                      <a:pt x="257416" y="1545075"/>
                      <a:pt x="238732" y="1533560"/>
                    </a:cubicBezTo>
                    <a:cubicBezTo>
                      <a:pt x="202438" y="1512927"/>
                      <a:pt x="188658" y="1483390"/>
                      <a:pt x="194584" y="1441885"/>
                    </a:cubicBezTo>
                    <a:cubicBezTo>
                      <a:pt x="200919" y="1404515"/>
                      <a:pt x="200919" y="1404515"/>
                      <a:pt x="175636" y="1376949"/>
                    </a:cubicBezTo>
                    <a:cubicBezTo>
                      <a:pt x="187976" y="1366544"/>
                      <a:pt x="194862" y="1351667"/>
                      <a:pt x="201001" y="1337699"/>
                    </a:cubicBezTo>
                    <a:cubicBezTo>
                      <a:pt x="207142" y="1323731"/>
                      <a:pt x="215181" y="1312081"/>
                      <a:pt x="230576" y="1307219"/>
                    </a:cubicBezTo>
                    <a:cubicBezTo>
                      <a:pt x="241915" y="1303594"/>
                      <a:pt x="253254" y="1299969"/>
                      <a:pt x="254347" y="1285664"/>
                    </a:cubicBezTo>
                    <a:cubicBezTo>
                      <a:pt x="256023" y="1268797"/>
                      <a:pt x="253643" y="1253165"/>
                      <a:pt x="237605" y="1243058"/>
                    </a:cubicBezTo>
                    <a:cubicBezTo>
                      <a:pt x="226859" y="1235768"/>
                      <a:pt x="213875" y="1231205"/>
                      <a:pt x="201801" y="1227388"/>
                    </a:cubicBezTo>
                    <a:cubicBezTo>
                      <a:pt x="181044" y="1220252"/>
                      <a:pt x="159541" y="1214026"/>
                      <a:pt x="140112" y="1203419"/>
                    </a:cubicBezTo>
                    <a:cubicBezTo>
                      <a:pt x="128620" y="1197038"/>
                      <a:pt x="123155" y="1200919"/>
                      <a:pt x="122807" y="1214314"/>
                    </a:cubicBezTo>
                    <a:cubicBezTo>
                      <a:pt x="123940" y="1234245"/>
                      <a:pt x="114572" y="1249367"/>
                      <a:pt x="96113" y="1257036"/>
                    </a:cubicBezTo>
                    <a:cubicBezTo>
                      <a:pt x="76081" y="1265696"/>
                      <a:pt x="52341" y="1262196"/>
                      <a:pt x="38458" y="1248535"/>
                    </a:cubicBezTo>
                    <a:cubicBezTo>
                      <a:pt x="28295" y="1238683"/>
                      <a:pt x="25414" y="1226441"/>
                      <a:pt x="29153" y="1213546"/>
                    </a:cubicBezTo>
                    <a:cubicBezTo>
                      <a:pt x="33393" y="1197260"/>
                      <a:pt x="26038" y="1190470"/>
                      <a:pt x="12391" y="1187643"/>
                    </a:cubicBezTo>
                    <a:cubicBezTo>
                      <a:pt x="3871" y="1185980"/>
                      <a:pt x="-675" y="1182253"/>
                      <a:pt x="81" y="1172993"/>
                    </a:cubicBezTo>
                    <a:cubicBezTo>
                      <a:pt x="756" y="1162905"/>
                      <a:pt x="8693" y="1167131"/>
                      <a:pt x="13658" y="1166641"/>
                    </a:cubicBezTo>
                    <a:cubicBezTo>
                      <a:pt x="57798" y="1165203"/>
                      <a:pt x="100899" y="1168043"/>
                      <a:pt x="142679" y="1176546"/>
                    </a:cubicBezTo>
                    <a:lnTo>
                      <a:pt x="239171" y="1211513"/>
                    </a:lnTo>
                    <a:lnTo>
                      <a:pt x="235719" y="1208616"/>
                    </a:lnTo>
                    <a:cubicBezTo>
                      <a:pt x="233507" y="1206307"/>
                      <a:pt x="232352" y="1203613"/>
                      <a:pt x="234276" y="1199764"/>
                    </a:cubicBezTo>
                    <a:cubicBezTo>
                      <a:pt x="237355" y="1193606"/>
                      <a:pt x="245052" y="1195915"/>
                      <a:pt x="250440" y="1196685"/>
                    </a:cubicBezTo>
                    <a:cubicBezTo>
                      <a:pt x="264294" y="1198994"/>
                      <a:pt x="278919" y="1202073"/>
                      <a:pt x="292773" y="1205152"/>
                    </a:cubicBezTo>
                    <a:lnTo>
                      <a:pt x="293536" y="1205788"/>
                    </a:lnTo>
                    <a:lnTo>
                      <a:pt x="307663" y="1191042"/>
                    </a:lnTo>
                    <a:cubicBezTo>
                      <a:pt x="319676" y="1177328"/>
                      <a:pt x="331690" y="1163615"/>
                      <a:pt x="350231" y="1156773"/>
                    </a:cubicBezTo>
                    <a:cubicBezTo>
                      <a:pt x="359169" y="1154220"/>
                      <a:pt x="358515" y="1147603"/>
                      <a:pt x="353724" y="1141396"/>
                    </a:cubicBezTo>
                    <a:cubicBezTo>
                      <a:pt x="347115" y="1133698"/>
                      <a:pt x="340506" y="1126000"/>
                      <a:pt x="328677" y="1124663"/>
                    </a:cubicBezTo>
                    <a:cubicBezTo>
                      <a:pt x="301464" y="1119835"/>
                      <a:pt x="277570" y="1106329"/>
                      <a:pt x="254423" y="1091914"/>
                    </a:cubicBezTo>
                    <a:cubicBezTo>
                      <a:pt x="236567" y="1080317"/>
                      <a:pt x="218793" y="1069546"/>
                      <a:pt x="198863" y="1062329"/>
                    </a:cubicBezTo>
                    <a:cubicBezTo>
                      <a:pt x="184889" y="1056194"/>
                      <a:pt x="177686" y="1059411"/>
                      <a:pt x="174939" y="1073879"/>
                    </a:cubicBezTo>
                    <a:cubicBezTo>
                      <a:pt x="174019" y="1081485"/>
                      <a:pt x="173181" y="1089919"/>
                      <a:pt x="161270" y="1087756"/>
                    </a:cubicBezTo>
                    <a:cubicBezTo>
                      <a:pt x="150186" y="1085510"/>
                      <a:pt x="145314" y="1078475"/>
                      <a:pt x="143506" y="1068633"/>
                    </a:cubicBezTo>
                    <a:cubicBezTo>
                      <a:pt x="142853" y="1062017"/>
                      <a:pt x="147817" y="1061526"/>
                      <a:pt x="151955" y="1061118"/>
                    </a:cubicBezTo>
                    <a:cubicBezTo>
                      <a:pt x="165112" y="1058982"/>
                      <a:pt x="176369" y="1054530"/>
                      <a:pt x="186309" y="1045197"/>
                    </a:cubicBezTo>
                    <a:cubicBezTo>
                      <a:pt x="190865" y="1040572"/>
                      <a:pt x="194338" y="1041899"/>
                      <a:pt x="199548" y="1043889"/>
                    </a:cubicBezTo>
                    <a:cubicBezTo>
                      <a:pt x="249909" y="1063132"/>
                      <a:pt x="303171" y="1077912"/>
                      <a:pt x="342999" y="1117403"/>
                    </a:cubicBezTo>
                    <a:cubicBezTo>
                      <a:pt x="354981" y="1128745"/>
                      <a:pt x="380060" y="1120422"/>
                      <a:pt x="385045" y="1103228"/>
                    </a:cubicBezTo>
                    <a:cubicBezTo>
                      <a:pt x="389612" y="1090250"/>
                      <a:pt x="396068" y="1087942"/>
                      <a:pt x="407816" y="1088452"/>
                    </a:cubicBezTo>
                    <a:cubicBezTo>
                      <a:pt x="413689" y="1088707"/>
                      <a:pt x="420227" y="1087226"/>
                      <a:pt x="425855" y="1084999"/>
                    </a:cubicBezTo>
                    <a:cubicBezTo>
                      <a:pt x="435540" y="1081537"/>
                      <a:pt x="437206" y="1073022"/>
                      <a:pt x="437962" y="1063761"/>
                    </a:cubicBezTo>
                    <a:cubicBezTo>
                      <a:pt x="438718" y="1054500"/>
                      <a:pt x="432517" y="1050937"/>
                      <a:pt x="425571" y="1048283"/>
                    </a:cubicBezTo>
                    <a:cubicBezTo>
                      <a:pt x="416888" y="1044965"/>
                      <a:pt x="406632" y="1042638"/>
                      <a:pt x="397121" y="1039402"/>
                    </a:cubicBezTo>
                    <a:cubicBezTo>
                      <a:pt x="386784" y="1036248"/>
                      <a:pt x="376364" y="1032267"/>
                      <a:pt x="368019" y="1023905"/>
                    </a:cubicBezTo>
                    <a:lnTo>
                      <a:pt x="361094" y="1008297"/>
                    </a:lnTo>
                    <a:lnTo>
                      <a:pt x="355311" y="1004069"/>
                    </a:lnTo>
                    <a:cubicBezTo>
                      <a:pt x="351847" y="999451"/>
                      <a:pt x="352040" y="993101"/>
                      <a:pt x="353579" y="981940"/>
                    </a:cubicBezTo>
                    <a:cubicBezTo>
                      <a:pt x="351270" y="970394"/>
                      <a:pt x="360506" y="963467"/>
                      <a:pt x="365125" y="954231"/>
                    </a:cubicBezTo>
                    <a:cubicBezTo>
                      <a:pt x="375900" y="931909"/>
                      <a:pt x="372052" y="921903"/>
                      <a:pt x="348192" y="915746"/>
                    </a:cubicBezTo>
                    <a:cubicBezTo>
                      <a:pt x="342034" y="914206"/>
                      <a:pt x="335876" y="913437"/>
                      <a:pt x="329719" y="911897"/>
                    </a:cubicBezTo>
                    <a:cubicBezTo>
                      <a:pt x="328179" y="912667"/>
                      <a:pt x="327410" y="912667"/>
                      <a:pt x="326640" y="913437"/>
                    </a:cubicBezTo>
                    <a:cubicBezTo>
                      <a:pt x="323561" y="914976"/>
                      <a:pt x="320482" y="914206"/>
                      <a:pt x="318173" y="911897"/>
                    </a:cubicBezTo>
                    <a:cubicBezTo>
                      <a:pt x="301240" y="914976"/>
                      <a:pt x="286616" y="903430"/>
                      <a:pt x="269682" y="903430"/>
                    </a:cubicBezTo>
                    <a:cubicBezTo>
                      <a:pt x="256597" y="904970"/>
                      <a:pt x="248131" y="898043"/>
                      <a:pt x="245052" y="887267"/>
                    </a:cubicBezTo>
                    <a:cubicBezTo>
                      <a:pt x="242743" y="877261"/>
                      <a:pt x="254288" y="877261"/>
                      <a:pt x="260446" y="872643"/>
                    </a:cubicBezTo>
                    <a:cubicBezTo>
                      <a:pt x="278919" y="871104"/>
                      <a:pt x="295852" y="863407"/>
                      <a:pt x="313555" y="859558"/>
                    </a:cubicBezTo>
                    <a:cubicBezTo>
                      <a:pt x="325101" y="851091"/>
                      <a:pt x="338955" y="848782"/>
                      <a:pt x="352040" y="846473"/>
                    </a:cubicBezTo>
                    <a:cubicBezTo>
                      <a:pt x="355119" y="846473"/>
                      <a:pt x="358197" y="847243"/>
                      <a:pt x="361276" y="848782"/>
                    </a:cubicBezTo>
                    <a:cubicBezTo>
                      <a:pt x="360506" y="850322"/>
                      <a:pt x="358967" y="851861"/>
                      <a:pt x="358197" y="853400"/>
                    </a:cubicBezTo>
                    <a:cubicBezTo>
                      <a:pt x="359737" y="852631"/>
                      <a:pt x="360506" y="851861"/>
                      <a:pt x="362046" y="851091"/>
                    </a:cubicBezTo>
                    <a:cubicBezTo>
                      <a:pt x="370513" y="838776"/>
                      <a:pt x="382828" y="833388"/>
                      <a:pt x="397452" y="836467"/>
                    </a:cubicBezTo>
                    <a:cubicBezTo>
                      <a:pt x="419773" y="815685"/>
                      <a:pt x="418234" y="793364"/>
                      <a:pt x="402840" y="769503"/>
                    </a:cubicBezTo>
                    <a:cubicBezTo>
                      <a:pt x="395913" y="758728"/>
                      <a:pt x="389755" y="747182"/>
                      <a:pt x="383597" y="735637"/>
                    </a:cubicBezTo>
                    <a:cubicBezTo>
                      <a:pt x="375900" y="729479"/>
                      <a:pt x="368973" y="724091"/>
                      <a:pt x="361276" y="717934"/>
                    </a:cubicBezTo>
                    <a:cubicBezTo>
                      <a:pt x="353579" y="714855"/>
                      <a:pt x="352040" y="706388"/>
                      <a:pt x="348192" y="700231"/>
                    </a:cubicBezTo>
                    <a:cubicBezTo>
                      <a:pt x="349731" y="692534"/>
                      <a:pt x="335876" y="684067"/>
                      <a:pt x="345113" y="677140"/>
                    </a:cubicBezTo>
                    <a:lnTo>
                      <a:pt x="359259" y="673306"/>
                    </a:lnTo>
                    <a:lnTo>
                      <a:pt x="360028" y="663933"/>
                    </a:lnTo>
                    <a:cubicBezTo>
                      <a:pt x="367332" y="644839"/>
                      <a:pt x="361234" y="625400"/>
                      <a:pt x="351908" y="607114"/>
                    </a:cubicBezTo>
                    <a:cubicBezTo>
                      <a:pt x="348854" y="601570"/>
                      <a:pt x="345881" y="596853"/>
                      <a:pt x="343736" y="592055"/>
                    </a:cubicBezTo>
                    <a:cubicBezTo>
                      <a:pt x="326647" y="562844"/>
                      <a:pt x="326647" y="562844"/>
                      <a:pt x="350173" y="538808"/>
                    </a:cubicBezTo>
                    <a:cubicBezTo>
                      <a:pt x="354729" y="534182"/>
                      <a:pt x="357630" y="529720"/>
                      <a:pt x="355159" y="521613"/>
                    </a:cubicBezTo>
                    <a:cubicBezTo>
                      <a:pt x="352605" y="512679"/>
                      <a:pt x="352452" y="502673"/>
                      <a:pt x="353208" y="493412"/>
                    </a:cubicBezTo>
                    <a:cubicBezTo>
                      <a:pt x="355129" y="479027"/>
                      <a:pt x="347110" y="473973"/>
                      <a:pt x="335118" y="470982"/>
                    </a:cubicBezTo>
                    <a:cubicBezTo>
                      <a:pt x="296575" y="461428"/>
                      <a:pt x="296575" y="461428"/>
                      <a:pt x="315730" y="426967"/>
                    </a:cubicBezTo>
                    <a:cubicBezTo>
                      <a:pt x="319295" y="420769"/>
                      <a:pt x="320296" y="413990"/>
                      <a:pt x="319561" y="406546"/>
                    </a:cubicBezTo>
                    <a:cubicBezTo>
                      <a:pt x="318989" y="400757"/>
                      <a:pt x="312462" y="393886"/>
                      <a:pt x="322146" y="390424"/>
                    </a:cubicBezTo>
                    <a:cubicBezTo>
                      <a:pt x="330175" y="387126"/>
                      <a:pt x="338531" y="387135"/>
                      <a:pt x="344313" y="394915"/>
                    </a:cubicBezTo>
                    <a:cubicBezTo>
                      <a:pt x="349931" y="401040"/>
                      <a:pt x="353976" y="408157"/>
                      <a:pt x="358931" y="416018"/>
                    </a:cubicBezTo>
                    <a:cubicBezTo>
                      <a:pt x="378054" y="406614"/>
                      <a:pt x="385440" y="388347"/>
                      <a:pt x="391171" y="370244"/>
                    </a:cubicBezTo>
                    <a:cubicBezTo>
                      <a:pt x="394491" y="361565"/>
                      <a:pt x="386309" y="354857"/>
                      <a:pt x="380772" y="349558"/>
                    </a:cubicBezTo>
                    <a:cubicBezTo>
                      <a:pt x="372590" y="342851"/>
                      <a:pt x="364490" y="336970"/>
                      <a:pt x="357216" y="331008"/>
                    </a:cubicBezTo>
                    <a:cubicBezTo>
                      <a:pt x="349034" y="324300"/>
                      <a:pt x="343252" y="316521"/>
                      <a:pt x="341363" y="305851"/>
                    </a:cubicBezTo>
                    <a:cubicBezTo>
                      <a:pt x="339146" y="291874"/>
                      <a:pt x="342957" y="288157"/>
                      <a:pt x="357350" y="290075"/>
                    </a:cubicBezTo>
                    <a:cubicBezTo>
                      <a:pt x="375216" y="293321"/>
                      <a:pt x="378863" y="287950"/>
                      <a:pt x="374665" y="270828"/>
                    </a:cubicBezTo>
                    <a:cubicBezTo>
                      <a:pt x="372858" y="260985"/>
                      <a:pt x="363358" y="249397"/>
                      <a:pt x="374288" y="241636"/>
                    </a:cubicBezTo>
                    <a:cubicBezTo>
                      <a:pt x="384473" y="234785"/>
                      <a:pt x="395464" y="244555"/>
                      <a:pt x="404392" y="250354"/>
                    </a:cubicBezTo>
                    <a:cubicBezTo>
                      <a:pt x="408029" y="253335"/>
                      <a:pt x="411584" y="255489"/>
                      <a:pt x="415966" y="257561"/>
                    </a:cubicBezTo>
                    <a:cubicBezTo>
                      <a:pt x="421258" y="260379"/>
                      <a:pt x="427958" y="260552"/>
                      <a:pt x="432433" y="255099"/>
                    </a:cubicBezTo>
                    <a:cubicBezTo>
                      <a:pt x="436989" y="250474"/>
                      <a:pt x="434762" y="244848"/>
                      <a:pt x="430963" y="240213"/>
                    </a:cubicBezTo>
                    <a:cubicBezTo>
                      <a:pt x="426090" y="233178"/>
                      <a:pt x="422045" y="226062"/>
                      <a:pt x="429584" y="217801"/>
                    </a:cubicBezTo>
                    <a:cubicBezTo>
                      <a:pt x="437204" y="210368"/>
                      <a:pt x="445887" y="213686"/>
                      <a:pt x="453825" y="217912"/>
                    </a:cubicBezTo>
                    <a:cubicBezTo>
                      <a:pt x="454734" y="218657"/>
                      <a:pt x="456552" y="220148"/>
                      <a:pt x="458289" y="220811"/>
                    </a:cubicBezTo>
                    <a:cubicBezTo>
                      <a:pt x="480445" y="233654"/>
                      <a:pt x="485246" y="231510"/>
                      <a:pt x="492807" y="206545"/>
                    </a:cubicBezTo>
                    <a:cubicBezTo>
                      <a:pt x="495800" y="194558"/>
                      <a:pt x="499038" y="185052"/>
                      <a:pt x="513268" y="185317"/>
                    </a:cubicBezTo>
                    <a:cubicBezTo>
                      <a:pt x="516578" y="184989"/>
                      <a:pt x="519060" y="184744"/>
                      <a:pt x="521624" y="185326"/>
                    </a:cubicBezTo>
                    <a:cubicBezTo>
                      <a:pt x="536181" y="188899"/>
                      <a:pt x="547939" y="181056"/>
                      <a:pt x="544895" y="167160"/>
                    </a:cubicBezTo>
                    <a:cubicBezTo>
                      <a:pt x="541851" y="153264"/>
                      <a:pt x="548808" y="147567"/>
                      <a:pt x="558655" y="145758"/>
                    </a:cubicBezTo>
                    <a:cubicBezTo>
                      <a:pt x="590762" y="140917"/>
                      <a:pt x="595421" y="120414"/>
                      <a:pt x="593470" y="92213"/>
                    </a:cubicBezTo>
                    <a:cubicBezTo>
                      <a:pt x="592337" y="72283"/>
                      <a:pt x="595341" y="51944"/>
                      <a:pt x="599172" y="31523"/>
                    </a:cubicBezTo>
                    <a:cubicBezTo>
                      <a:pt x="601583" y="22099"/>
                      <a:pt x="605975" y="15819"/>
                      <a:pt x="615660" y="12357"/>
                    </a:cubicBezTo>
                    <a:cubicBezTo>
                      <a:pt x="632132" y="5720"/>
                      <a:pt x="648788" y="943"/>
                      <a:pt x="665522" y="12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20F827F-F9E9-470E-BA0F-2A8DDC4428E8}"/>
                  </a:ext>
                </a:extLst>
              </p:cNvPr>
              <p:cNvSpPr/>
              <p:nvPr/>
            </p:nvSpPr>
            <p:spPr>
              <a:xfrm>
                <a:off x="5527230" y="3046463"/>
                <a:ext cx="1732071" cy="1727593"/>
              </a:xfrm>
              <a:custGeom>
                <a:avLst/>
                <a:gdLst>
                  <a:gd name="connsiteX0" fmla="*/ 1594258 w 2181928"/>
                  <a:gd name="connsiteY0" fmla="*/ 1054835 h 2176287"/>
                  <a:gd name="connsiteX1" fmla="*/ 1594316 w 2181928"/>
                  <a:gd name="connsiteY1" fmla="*/ 1056846 h 2176287"/>
                  <a:gd name="connsiteX2" fmla="*/ 1602845 w 2181928"/>
                  <a:gd name="connsiteY2" fmla="*/ 1056101 h 2176287"/>
                  <a:gd name="connsiteX3" fmla="*/ 1600954 w 2181928"/>
                  <a:gd name="connsiteY3" fmla="*/ 1055480 h 2176287"/>
                  <a:gd name="connsiteX4" fmla="*/ 1594258 w 2181928"/>
                  <a:gd name="connsiteY4" fmla="*/ 1054835 h 2176287"/>
                  <a:gd name="connsiteX5" fmla="*/ 1657952 w 2181928"/>
                  <a:gd name="connsiteY5" fmla="*/ 941904 h 2176287"/>
                  <a:gd name="connsiteX6" fmla="*/ 1656709 w 2181928"/>
                  <a:gd name="connsiteY6" fmla="*/ 943146 h 2176287"/>
                  <a:gd name="connsiteX7" fmla="*/ 1651561 w 2181928"/>
                  <a:gd name="connsiteY7" fmla="*/ 948552 h 2176287"/>
                  <a:gd name="connsiteX8" fmla="*/ 1640569 w 2181928"/>
                  <a:gd name="connsiteY8" fmla="*/ 958045 h 2176287"/>
                  <a:gd name="connsiteX9" fmla="*/ 1638707 w 2181928"/>
                  <a:gd name="connsiteY9" fmla="*/ 959908 h 2176287"/>
                  <a:gd name="connsiteX10" fmla="*/ 1644293 w 2181928"/>
                  <a:gd name="connsiteY10" fmla="*/ 956182 h 2176287"/>
                  <a:gd name="connsiteX11" fmla="*/ 1651561 w 2181928"/>
                  <a:gd name="connsiteY11" fmla="*/ 948552 h 2176287"/>
                  <a:gd name="connsiteX12" fmla="*/ 1654226 w 2181928"/>
                  <a:gd name="connsiteY12" fmla="*/ 946250 h 2176287"/>
                  <a:gd name="connsiteX13" fmla="*/ 1657331 w 2181928"/>
                  <a:gd name="connsiteY13" fmla="*/ 942525 h 2176287"/>
                  <a:gd name="connsiteX14" fmla="*/ 1657952 w 2181928"/>
                  <a:gd name="connsiteY14" fmla="*/ 941904 h 2176287"/>
                  <a:gd name="connsiteX15" fmla="*/ 1651123 w 2181928"/>
                  <a:gd name="connsiteY15" fmla="*/ 847542 h 2176287"/>
                  <a:gd name="connsiteX16" fmla="*/ 1634982 w 2181928"/>
                  <a:gd name="connsiteY16" fmla="*/ 850026 h 2176287"/>
                  <a:gd name="connsiteX17" fmla="*/ 1623186 w 2181928"/>
                  <a:gd name="connsiteY17" fmla="*/ 859338 h 2176287"/>
                  <a:gd name="connsiteX18" fmla="*/ 1634982 w 2181928"/>
                  <a:gd name="connsiteY18" fmla="*/ 851268 h 2176287"/>
                  <a:gd name="connsiteX19" fmla="*/ 1648018 w 2181928"/>
                  <a:gd name="connsiteY19" fmla="*/ 855613 h 2176287"/>
                  <a:gd name="connsiteX20" fmla="*/ 1651123 w 2181928"/>
                  <a:gd name="connsiteY20" fmla="*/ 847542 h 2176287"/>
                  <a:gd name="connsiteX21" fmla="*/ 686564 w 2181928"/>
                  <a:gd name="connsiteY21" fmla="*/ 2961 h 2176287"/>
                  <a:gd name="connsiteX22" fmla="*/ 683861 w 2181928"/>
                  <a:gd name="connsiteY22" fmla="*/ 3910 h 2176287"/>
                  <a:gd name="connsiteX23" fmla="*/ 674957 w 2181928"/>
                  <a:gd name="connsiteY23" fmla="*/ 4152 h 2176287"/>
                  <a:gd name="connsiteX24" fmla="*/ 674111 w 2181928"/>
                  <a:gd name="connsiteY24" fmla="*/ 3421 h 2176287"/>
                  <a:gd name="connsiteX25" fmla="*/ 766694 w 2181928"/>
                  <a:gd name="connsiteY25" fmla="*/ 0 h 2176287"/>
                  <a:gd name="connsiteX26" fmla="*/ 766648 w 2181928"/>
                  <a:gd name="connsiteY26" fmla="*/ 972 h 2176287"/>
                  <a:gd name="connsiteX27" fmla="*/ 771112 w 2181928"/>
                  <a:gd name="connsiteY27" fmla="*/ 5131 h 2176287"/>
                  <a:gd name="connsiteX28" fmla="*/ 810713 w 2181928"/>
                  <a:gd name="connsiteY28" fmla="*/ 72992 h 2176287"/>
                  <a:gd name="connsiteX29" fmla="*/ 798589 w 2181928"/>
                  <a:gd name="connsiteY29" fmla="*/ 119188 h 2176287"/>
                  <a:gd name="connsiteX30" fmla="*/ 801359 w 2181928"/>
                  <a:gd name="connsiteY30" fmla="*/ 131356 h 2176287"/>
                  <a:gd name="connsiteX31" fmla="*/ 826570 w 2181928"/>
                  <a:gd name="connsiteY31" fmla="*/ 141497 h 2176287"/>
                  <a:gd name="connsiteX32" fmla="*/ 827298 w 2181928"/>
                  <a:gd name="connsiteY32" fmla="*/ 141823 h 2176287"/>
                  <a:gd name="connsiteX33" fmla="*/ 847108 w 2181928"/>
                  <a:gd name="connsiteY33" fmla="*/ 148211 h 2176287"/>
                  <a:gd name="connsiteX34" fmla="*/ 895608 w 2181928"/>
                  <a:gd name="connsiteY34" fmla="*/ 147901 h 2176287"/>
                  <a:gd name="connsiteX35" fmla="*/ 887705 w 2181928"/>
                  <a:gd name="connsiteY35" fmla="*/ 178980 h 2176287"/>
                  <a:gd name="connsiteX36" fmla="*/ 891285 w 2181928"/>
                  <a:gd name="connsiteY36" fmla="*/ 177866 h 2176287"/>
                  <a:gd name="connsiteX37" fmla="*/ 904334 w 2181928"/>
                  <a:gd name="connsiteY37" fmla="*/ 205555 h 2176287"/>
                  <a:gd name="connsiteX38" fmla="*/ 894554 w 2181928"/>
                  <a:gd name="connsiteY38" fmla="*/ 218249 h 2176287"/>
                  <a:gd name="connsiteX39" fmla="*/ 890952 w 2181928"/>
                  <a:gd name="connsiteY39" fmla="*/ 231324 h 2176287"/>
                  <a:gd name="connsiteX40" fmla="*/ 891811 w 2181928"/>
                  <a:gd name="connsiteY40" fmla="*/ 235017 h 2176287"/>
                  <a:gd name="connsiteX41" fmla="*/ 901368 w 2181928"/>
                  <a:gd name="connsiteY41" fmla="*/ 244859 h 2176287"/>
                  <a:gd name="connsiteX42" fmla="*/ 920426 w 2181928"/>
                  <a:gd name="connsiteY42" fmla="*/ 251238 h 2176287"/>
                  <a:gd name="connsiteX43" fmla="*/ 940431 w 2181928"/>
                  <a:gd name="connsiteY43" fmla="*/ 255855 h 2176287"/>
                  <a:gd name="connsiteX44" fmla="*/ 953581 w 2181928"/>
                  <a:gd name="connsiteY44" fmla="*/ 265194 h 2176287"/>
                  <a:gd name="connsiteX45" fmla="*/ 945617 w 2181928"/>
                  <a:gd name="connsiteY45" fmla="*/ 277045 h 2176287"/>
                  <a:gd name="connsiteX46" fmla="*/ 936146 w 2181928"/>
                  <a:gd name="connsiteY46" fmla="*/ 290643 h 2176287"/>
                  <a:gd name="connsiteX47" fmla="*/ 934173 w 2181928"/>
                  <a:gd name="connsiteY47" fmla="*/ 295461 h 2176287"/>
                  <a:gd name="connsiteX48" fmla="*/ 942169 w 2181928"/>
                  <a:gd name="connsiteY48" fmla="*/ 302790 h 2176287"/>
                  <a:gd name="connsiteX49" fmla="*/ 983141 w 2181928"/>
                  <a:gd name="connsiteY49" fmla="*/ 322346 h 2176287"/>
                  <a:gd name="connsiteX50" fmla="*/ 980961 w 2181928"/>
                  <a:gd name="connsiteY50" fmla="*/ 324526 h 2176287"/>
                  <a:gd name="connsiteX51" fmla="*/ 999919 w 2181928"/>
                  <a:gd name="connsiteY51" fmla="*/ 328552 h 2176287"/>
                  <a:gd name="connsiteX52" fmla="*/ 1016444 w 2181928"/>
                  <a:gd name="connsiteY52" fmla="*/ 348509 h 2176287"/>
                  <a:gd name="connsiteX53" fmla="*/ 1027017 w 2181928"/>
                  <a:gd name="connsiteY53" fmla="*/ 354191 h 2176287"/>
                  <a:gd name="connsiteX54" fmla="*/ 1049026 w 2181928"/>
                  <a:gd name="connsiteY54" fmla="*/ 351705 h 2176287"/>
                  <a:gd name="connsiteX55" fmla="*/ 1081334 w 2181928"/>
                  <a:gd name="connsiteY55" fmla="*/ 349074 h 2176287"/>
                  <a:gd name="connsiteX56" fmla="*/ 1077803 w 2181928"/>
                  <a:gd name="connsiteY56" fmla="*/ 332408 h 2176287"/>
                  <a:gd name="connsiteX57" fmla="*/ 1079152 w 2181928"/>
                  <a:gd name="connsiteY57" fmla="*/ 317228 h 2176287"/>
                  <a:gd name="connsiteX58" fmla="*/ 1101268 w 2181928"/>
                  <a:gd name="connsiteY58" fmla="*/ 311164 h 2176287"/>
                  <a:gd name="connsiteX59" fmla="*/ 1103984 w 2181928"/>
                  <a:gd name="connsiteY59" fmla="*/ 325120 h 2176287"/>
                  <a:gd name="connsiteX60" fmla="*/ 1104504 w 2181928"/>
                  <a:gd name="connsiteY60" fmla="*/ 337669 h 2176287"/>
                  <a:gd name="connsiteX61" fmla="*/ 1137787 w 2181928"/>
                  <a:gd name="connsiteY61" fmla="*/ 332380 h 2176287"/>
                  <a:gd name="connsiteX62" fmla="*/ 1144503 w 2181928"/>
                  <a:gd name="connsiteY62" fmla="*/ 317359 h 2176287"/>
                  <a:gd name="connsiteX63" fmla="*/ 1159896 w 2181928"/>
                  <a:gd name="connsiteY63" fmla="*/ 311544 h 2176287"/>
                  <a:gd name="connsiteX64" fmla="*/ 1168927 w 2181928"/>
                  <a:gd name="connsiteY64" fmla="*/ 323896 h 2176287"/>
                  <a:gd name="connsiteX65" fmla="*/ 1160508 w 2181928"/>
                  <a:gd name="connsiteY65" fmla="*/ 350953 h 2176287"/>
                  <a:gd name="connsiteX66" fmla="*/ 1170279 w 2181928"/>
                  <a:gd name="connsiteY66" fmla="*/ 383469 h 2176287"/>
                  <a:gd name="connsiteX67" fmla="*/ 1225969 w 2181928"/>
                  <a:gd name="connsiteY67" fmla="*/ 422259 h 2176287"/>
                  <a:gd name="connsiteX68" fmla="*/ 1239386 w 2181928"/>
                  <a:gd name="connsiteY68" fmla="*/ 422654 h 2176287"/>
                  <a:gd name="connsiteX69" fmla="*/ 1289224 w 2181928"/>
                  <a:gd name="connsiteY69" fmla="*/ 402633 h 2176287"/>
                  <a:gd name="connsiteX70" fmla="*/ 1261046 w 2181928"/>
                  <a:gd name="connsiteY70" fmla="*/ 431795 h 2176287"/>
                  <a:gd name="connsiteX71" fmla="*/ 1244590 w 2181928"/>
                  <a:gd name="connsiteY71" fmla="*/ 456244 h 2176287"/>
                  <a:gd name="connsiteX72" fmla="*/ 1245740 w 2181928"/>
                  <a:gd name="connsiteY72" fmla="*/ 456438 h 2176287"/>
                  <a:gd name="connsiteX73" fmla="*/ 1295403 w 2181928"/>
                  <a:gd name="connsiteY73" fmla="*/ 468234 h 2176287"/>
                  <a:gd name="connsiteX74" fmla="*/ 1408389 w 2181928"/>
                  <a:gd name="connsiteY74" fmla="*/ 485616 h 2176287"/>
                  <a:gd name="connsiteX75" fmla="*/ 1469228 w 2181928"/>
                  <a:gd name="connsiteY75" fmla="*/ 474442 h 2176287"/>
                  <a:gd name="connsiteX76" fmla="*/ 1494681 w 2181928"/>
                  <a:gd name="connsiteY76" fmla="*/ 463888 h 2176287"/>
                  <a:gd name="connsiteX77" fmla="*/ 1520134 w 2181928"/>
                  <a:gd name="connsiteY77" fmla="*/ 464508 h 2176287"/>
                  <a:gd name="connsiteX78" fmla="*/ 1596491 w 2181928"/>
                  <a:gd name="connsiteY78" fmla="*/ 471959 h 2176287"/>
                  <a:gd name="connsiteX79" fmla="*/ 1636844 w 2181928"/>
                  <a:gd name="connsiteY79" fmla="*/ 486858 h 2176287"/>
                  <a:gd name="connsiteX80" fmla="*/ 1715685 w 2181928"/>
                  <a:gd name="connsiteY80" fmla="*/ 539005 h 2176287"/>
                  <a:gd name="connsiteX81" fmla="*/ 1662297 w 2181928"/>
                  <a:gd name="connsiteY81" fmla="*/ 511689 h 2176287"/>
                  <a:gd name="connsiteX82" fmla="*/ 1619461 w 2181928"/>
                  <a:gd name="connsiteY82" fmla="*/ 493065 h 2176287"/>
                  <a:gd name="connsiteX83" fmla="*/ 1676576 w 2181928"/>
                  <a:gd name="connsiteY83" fmla="*/ 529692 h 2176287"/>
                  <a:gd name="connsiteX84" fmla="*/ 1716927 w 2181928"/>
                  <a:gd name="connsiteY84" fmla="*/ 569424 h 2176287"/>
                  <a:gd name="connsiteX85" fmla="*/ 1741139 w 2181928"/>
                  <a:gd name="connsiteY85" fmla="*/ 602326 h 2176287"/>
                  <a:gd name="connsiteX86" fmla="*/ 1743622 w 2181928"/>
                  <a:gd name="connsiteY86" fmla="*/ 614121 h 2176287"/>
                  <a:gd name="connsiteX87" fmla="*/ 1726860 w 2181928"/>
                  <a:gd name="connsiteY87" fmla="*/ 603568 h 2176287"/>
                  <a:gd name="connsiteX88" fmla="*/ 1697061 w 2181928"/>
                  <a:gd name="connsiteY88" fmla="*/ 563837 h 2176287"/>
                  <a:gd name="connsiteX89" fmla="*/ 1644293 w 2181928"/>
                  <a:gd name="connsiteY89" fmla="*/ 522864 h 2176287"/>
                  <a:gd name="connsiteX90" fmla="*/ 1644293 w 2181928"/>
                  <a:gd name="connsiteY90" fmla="*/ 525347 h 2176287"/>
                  <a:gd name="connsiteX91" fmla="*/ 1656709 w 2181928"/>
                  <a:gd name="connsiteY91" fmla="*/ 534659 h 2176287"/>
                  <a:gd name="connsiteX92" fmla="*/ 1657331 w 2181928"/>
                  <a:gd name="connsiteY92" fmla="*/ 535280 h 2176287"/>
                  <a:gd name="connsiteX93" fmla="*/ 1693958 w 2181928"/>
                  <a:gd name="connsiteY93" fmla="*/ 572528 h 2176287"/>
                  <a:gd name="connsiteX94" fmla="*/ 1749209 w 2181928"/>
                  <a:gd name="connsiteY94" fmla="*/ 651370 h 2176287"/>
                  <a:gd name="connsiteX95" fmla="*/ 1751692 w 2181928"/>
                  <a:gd name="connsiteY95" fmla="*/ 655715 h 2176287"/>
                  <a:gd name="connsiteX96" fmla="*/ 1743622 w 2181928"/>
                  <a:gd name="connsiteY96" fmla="*/ 674339 h 2176287"/>
                  <a:gd name="connsiteX97" fmla="*/ 1741760 w 2181928"/>
                  <a:gd name="connsiteY97" fmla="*/ 676202 h 2176287"/>
                  <a:gd name="connsiteX98" fmla="*/ 1741760 w 2181928"/>
                  <a:gd name="connsiteY98" fmla="*/ 676823 h 2176287"/>
                  <a:gd name="connsiteX99" fmla="*/ 1754796 w 2181928"/>
                  <a:gd name="connsiteY99" fmla="*/ 688618 h 2176287"/>
                  <a:gd name="connsiteX100" fmla="*/ 1754176 w 2181928"/>
                  <a:gd name="connsiteY100" fmla="*/ 692963 h 2176287"/>
                  <a:gd name="connsiteX101" fmla="*/ 1733068 w 2181928"/>
                  <a:gd name="connsiteY101" fmla="*/ 691722 h 2176287"/>
                  <a:gd name="connsiteX102" fmla="*/ 1729964 w 2181928"/>
                  <a:gd name="connsiteY102" fmla="*/ 699171 h 2176287"/>
                  <a:gd name="connsiteX103" fmla="*/ 1731206 w 2181928"/>
                  <a:gd name="connsiteY103" fmla="*/ 701654 h 2176287"/>
                  <a:gd name="connsiteX104" fmla="*/ 1723756 w 2181928"/>
                  <a:gd name="connsiteY104" fmla="*/ 715932 h 2176287"/>
                  <a:gd name="connsiteX105" fmla="*/ 1724377 w 2181928"/>
                  <a:gd name="connsiteY105" fmla="*/ 722762 h 2176287"/>
                  <a:gd name="connsiteX106" fmla="*/ 1741760 w 2181928"/>
                  <a:gd name="connsiteY106" fmla="*/ 761872 h 2176287"/>
                  <a:gd name="connsiteX107" fmla="*/ 1745484 w 2181928"/>
                  <a:gd name="connsiteY107" fmla="*/ 764976 h 2176287"/>
                  <a:gd name="connsiteX108" fmla="*/ 1772800 w 2181928"/>
                  <a:gd name="connsiteY108" fmla="*/ 776150 h 2176287"/>
                  <a:gd name="connsiteX109" fmla="*/ 1785836 w 2181928"/>
                  <a:gd name="connsiteY109" fmla="*/ 777392 h 2176287"/>
                  <a:gd name="connsiteX110" fmla="*/ 1790182 w 2181928"/>
                  <a:gd name="connsiteY110" fmla="*/ 780496 h 2176287"/>
                  <a:gd name="connsiteX111" fmla="*/ 1785836 w 2181928"/>
                  <a:gd name="connsiteY111" fmla="*/ 786704 h 2176287"/>
                  <a:gd name="connsiteX112" fmla="*/ 1766592 w 2181928"/>
                  <a:gd name="connsiteY112" fmla="*/ 789809 h 2176287"/>
                  <a:gd name="connsiteX113" fmla="*/ 1776525 w 2181928"/>
                  <a:gd name="connsiteY113" fmla="*/ 790429 h 2176287"/>
                  <a:gd name="connsiteX114" fmla="*/ 1783974 w 2181928"/>
                  <a:gd name="connsiteY114" fmla="*/ 791671 h 2176287"/>
                  <a:gd name="connsiteX115" fmla="*/ 1787698 w 2181928"/>
                  <a:gd name="connsiteY115" fmla="*/ 794774 h 2176287"/>
                  <a:gd name="connsiteX116" fmla="*/ 1793286 w 2181928"/>
                  <a:gd name="connsiteY116" fmla="*/ 816502 h 2176287"/>
                  <a:gd name="connsiteX117" fmla="*/ 1788941 w 2181928"/>
                  <a:gd name="connsiteY117" fmla="*/ 818986 h 2176287"/>
                  <a:gd name="connsiteX118" fmla="*/ 1775282 w 2181928"/>
                  <a:gd name="connsiteY118" fmla="*/ 824573 h 2176287"/>
                  <a:gd name="connsiteX119" fmla="*/ 1812531 w 2181928"/>
                  <a:gd name="connsiteY119" fmla="*/ 858717 h 2176287"/>
                  <a:gd name="connsiteX120" fmla="*/ 1809426 w 2181928"/>
                  <a:gd name="connsiteY120" fmla="*/ 867409 h 2176287"/>
                  <a:gd name="connsiteX121" fmla="*/ 1797631 w 2181928"/>
                  <a:gd name="connsiteY121" fmla="*/ 872996 h 2176287"/>
                  <a:gd name="connsiteX122" fmla="*/ 1815014 w 2181928"/>
                  <a:gd name="connsiteY122" fmla="*/ 876720 h 2176287"/>
                  <a:gd name="connsiteX123" fmla="*/ 1818739 w 2181928"/>
                  <a:gd name="connsiteY123" fmla="*/ 879204 h 2176287"/>
                  <a:gd name="connsiteX124" fmla="*/ 1831155 w 2181928"/>
                  <a:gd name="connsiteY124" fmla="*/ 884791 h 2176287"/>
                  <a:gd name="connsiteX125" fmla="*/ 1837984 w 2181928"/>
                  <a:gd name="connsiteY125" fmla="*/ 902173 h 2176287"/>
                  <a:gd name="connsiteX126" fmla="*/ 1789561 w 2181928"/>
                  <a:gd name="connsiteY126" fmla="*/ 917072 h 2176287"/>
                  <a:gd name="connsiteX127" fmla="*/ 1779628 w 2181928"/>
                  <a:gd name="connsiteY127" fmla="*/ 917693 h 2176287"/>
                  <a:gd name="connsiteX128" fmla="*/ 1757900 w 2181928"/>
                  <a:gd name="connsiteY128" fmla="*/ 923901 h 2176287"/>
                  <a:gd name="connsiteX129" fmla="*/ 1746105 w 2181928"/>
                  <a:gd name="connsiteY129" fmla="*/ 935696 h 2176287"/>
                  <a:gd name="connsiteX130" fmla="*/ 1734931 w 2181928"/>
                  <a:gd name="connsiteY130" fmla="*/ 912726 h 2176287"/>
                  <a:gd name="connsiteX131" fmla="*/ 1759142 w 2181928"/>
                  <a:gd name="connsiteY131" fmla="*/ 890378 h 2176287"/>
                  <a:gd name="connsiteX132" fmla="*/ 1746726 w 2181928"/>
                  <a:gd name="connsiteY132" fmla="*/ 889757 h 2176287"/>
                  <a:gd name="connsiteX133" fmla="*/ 1731826 w 2181928"/>
                  <a:gd name="connsiteY133" fmla="*/ 914589 h 2176287"/>
                  <a:gd name="connsiteX134" fmla="*/ 1727481 w 2181928"/>
                  <a:gd name="connsiteY134" fmla="*/ 959287 h 2176287"/>
                  <a:gd name="connsiteX135" fmla="*/ 1720652 w 2181928"/>
                  <a:gd name="connsiteY135" fmla="*/ 971703 h 2176287"/>
                  <a:gd name="connsiteX136" fmla="*/ 1720652 w 2181928"/>
                  <a:gd name="connsiteY136" fmla="*/ 973566 h 2176287"/>
                  <a:gd name="connsiteX137" fmla="*/ 1722515 w 2181928"/>
                  <a:gd name="connsiteY137" fmla="*/ 973566 h 2176287"/>
                  <a:gd name="connsiteX138" fmla="*/ 1736793 w 2181928"/>
                  <a:gd name="connsiteY138" fmla="*/ 956804 h 2176287"/>
                  <a:gd name="connsiteX139" fmla="*/ 1749830 w 2181928"/>
                  <a:gd name="connsiteY139" fmla="*/ 944387 h 2176287"/>
                  <a:gd name="connsiteX140" fmla="*/ 1759142 w 2181928"/>
                  <a:gd name="connsiteY140" fmla="*/ 939421 h 2176287"/>
                  <a:gd name="connsiteX141" fmla="*/ 1767212 w 2181928"/>
                  <a:gd name="connsiteY141" fmla="*/ 948733 h 2176287"/>
                  <a:gd name="connsiteX142" fmla="*/ 1757900 w 2181928"/>
                  <a:gd name="connsiteY142" fmla="*/ 985982 h 2176287"/>
                  <a:gd name="connsiteX143" fmla="*/ 1753555 w 2181928"/>
                  <a:gd name="connsiteY143" fmla="*/ 988465 h 2176287"/>
                  <a:gd name="connsiteX144" fmla="*/ 1743001 w 2181928"/>
                  <a:gd name="connsiteY144" fmla="*/ 984119 h 2176287"/>
                  <a:gd name="connsiteX145" fmla="*/ 1743467 w 2181928"/>
                  <a:gd name="connsiteY145" fmla="*/ 983033 h 2176287"/>
                  <a:gd name="connsiteX146" fmla="*/ 1743622 w 2181928"/>
                  <a:gd name="connsiteY146" fmla="*/ 982877 h 2176287"/>
                  <a:gd name="connsiteX147" fmla="*/ 1744863 w 2181928"/>
                  <a:gd name="connsiteY147" fmla="*/ 979774 h 2176287"/>
                  <a:gd name="connsiteX148" fmla="*/ 1743467 w 2181928"/>
                  <a:gd name="connsiteY148" fmla="*/ 983033 h 2176287"/>
                  <a:gd name="connsiteX149" fmla="*/ 1737414 w 2181928"/>
                  <a:gd name="connsiteY149" fmla="*/ 989085 h 2176287"/>
                  <a:gd name="connsiteX150" fmla="*/ 1718790 w 2181928"/>
                  <a:gd name="connsiteY150" fmla="*/ 997157 h 2176287"/>
                  <a:gd name="connsiteX151" fmla="*/ 1654847 w 2181928"/>
                  <a:gd name="connsiteY151" fmla="*/ 1000881 h 2176287"/>
                  <a:gd name="connsiteX152" fmla="*/ 1636844 w 2181928"/>
                  <a:gd name="connsiteY152" fmla="*/ 1000881 h 2176287"/>
                  <a:gd name="connsiteX153" fmla="*/ 1591526 w 2181928"/>
                  <a:gd name="connsiteY153" fmla="*/ 999639 h 2176287"/>
                  <a:gd name="connsiteX154" fmla="*/ 1575889 w 2181928"/>
                  <a:gd name="connsiteY154" fmla="*/ 1001638 h 2176287"/>
                  <a:gd name="connsiteX155" fmla="*/ 1570829 w 2181928"/>
                  <a:gd name="connsiteY155" fmla="*/ 999528 h 2176287"/>
                  <a:gd name="connsiteX156" fmla="*/ 1571198 w 2181928"/>
                  <a:gd name="connsiteY156" fmla="*/ 1002680 h 2176287"/>
                  <a:gd name="connsiteX157" fmla="*/ 1588306 w 2181928"/>
                  <a:gd name="connsiteY157" fmla="*/ 1014374 h 2176287"/>
                  <a:gd name="connsiteX158" fmla="*/ 1590582 w 2181928"/>
                  <a:gd name="connsiteY158" fmla="*/ 1013098 h 2176287"/>
                  <a:gd name="connsiteX159" fmla="*/ 1606409 w 2181928"/>
                  <a:gd name="connsiteY159" fmla="*/ 1007744 h 2176287"/>
                  <a:gd name="connsiteX160" fmla="*/ 1618263 w 2181928"/>
                  <a:gd name="connsiteY160" fmla="*/ 1030474 h 2176287"/>
                  <a:gd name="connsiteX161" fmla="*/ 1612689 w 2181928"/>
                  <a:gd name="connsiteY161" fmla="*/ 1052243 h 2176287"/>
                  <a:gd name="connsiteX162" fmla="*/ 1609858 w 2181928"/>
                  <a:gd name="connsiteY162" fmla="*/ 1055487 h 2176287"/>
                  <a:gd name="connsiteX163" fmla="*/ 1615986 w 2181928"/>
                  <a:gd name="connsiteY163" fmla="*/ 1054951 h 2176287"/>
                  <a:gd name="connsiteX164" fmla="*/ 1640712 w 2181928"/>
                  <a:gd name="connsiteY164" fmla="*/ 1057934 h 2176287"/>
                  <a:gd name="connsiteX165" fmla="*/ 1654567 w 2181928"/>
                  <a:gd name="connsiteY165" fmla="*/ 1071018 h 2176287"/>
                  <a:gd name="connsiteX166" fmla="*/ 1663034 w 2181928"/>
                  <a:gd name="connsiteY166" fmla="*/ 1087952 h 2176287"/>
                  <a:gd name="connsiteX167" fmla="*/ 1663803 w 2181928"/>
                  <a:gd name="connsiteY167" fmla="*/ 1094109 h 2176287"/>
                  <a:gd name="connsiteX168" fmla="*/ 1627627 w 2181928"/>
                  <a:gd name="connsiteY168" fmla="*/ 1127206 h 2176287"/>
                  <a:gd name="connsiteX169" fmla="*/ 1594531 w 2181928"/>
                  <a:gd name="connsiteY169" fmla="*/ 1152606 h 2176287"/>
                  <a:gd name="connsiteX170" fmla="*/ 1662264 w 2181928"/>
                  <a:gd name="connsiteY170" fmla="*/ 1130285 h 2176287"/>
                  <a:gd name="connsiteX171" fmla="*/ 1689973 w 2181928"/>
                  <a:gd name="connsiteY171" fmla="*/ 1128745 h 2176287"/>
                  <a:gd name="connsiteX172" fmla="*/ 1743852 w 2181928"/>
                  <a:gd name="connsiteY172" fmla="*/ 1142600 h 2176287"/>
                  <a:gd name="connsiteX173" fmla="*/ 1802349 w 2181928"/>
                  <a:gd name="connsiteY173" fmla="*/ 1159533 h 2176287"/>
                  <a:gd name="connsiteX174" fmla="*/ 1804658 w 2181928"/>
                  <a:gd name="connsiteY174" fmla="*/ 1172618 h 2176287"/>
                  <a:gd name="connsiteX175" fmla="*/ 1764633 w 2181928"/>
                  <a:gd name="connsiteY175" fmla="*/ 1238042 h 2176287"/>
                  <a:gd name="connsiteX176" fmla="*/ 1716143 w 2181928"/>
                  <a:gd name="connsiteY176" fmla="*/ 1311164 h 2176287"/>
                  <a:gd name="connsiteX177" fmla="*/ 1699979 w 2181928"/>
                  <a:gd name="connsiteY177" fmla="*/ 1353497 h 2176287"/>
                  <a:gd name="connsiteX178" fmla="*/ 1699998 w 2181928"/>
                  <a:gd name="connsiteY178" fmla="*/ 1354296 h 2176287"/>
                  <a:gd name="connsiteX179" fmla="*/ 1706994 w 2181928"/>
                  <a:gd name="connsiteY179" fmla="*/ 1355979 h 2176287"/>
                  <a:gd name="connsiteX180" fmla="*/ 1713745 w 2181928"/>
                  <a:gd name="connsiteY180" fmla="*/ 1369792 h 2176287"/>
                  <a:gd name="connsiteX181" fmla="*/ 1713088 w 2181928"/>
                  <a:gd name="connsiteY181" fmla="*/ 1372993 h 2176287"/>
                  <a:gd name="connsiteX182" fmla="*/ 1745872 w 2181928"/>
                  <a:gd name="connsiteY182" fmla="*/ 1378320 h 2176287"/>
                  <a:gd name="connsiteX183" fmla="*/ 1780797 w 2181928"/>
                  <a:gd name="connsiteY183" fmla="*/ 1375818 h 2176287"/>
                  <a:gd name="connsiteX184" fmla="*/ 1822361 w 2181928"/>
                  <a:gd name="connsiteY184" fmla="*/ 1316552 h 2176287"/>
                  <a:gd name="connsiteX185" fmla="*/ 1808506 w 2181928"/>
                  <a:gd name="connsiteY185" fmla="*/ 1298079 h 2176287"/>
                  <a:gd name="connsiteX186" fmla="*/ 1789264 w 2181928"/>
                  <a:gd name="connsiteY186" fmla="*/ 1268061 h 2176287"/>
                  <a:gd name="connsiteX187" fmla="*/ 1842373 w 2181928"/>
                  <a:gd name="connsiteY187" fmla="*/ 1254206 h 2176287"/>
                  <a:gd name="connsiteX188" fmla="*/ 1856997 w 2181928"/>
                  <a:gd name="connsiteY188" fmla="*/ 1267291 h 2176287"/>
                  <a:gd name="connsiteX189" fmla="*/ 1918573 w 2181928"/>
                  <a:gd name="connsiteY189" fmla="*/ 1279606 h 2176287"/>
                  <a:gd name="connsiteX190" fmla="*/ 1954749 w 2181928"/>
                  <a:gd name="connsiteY190" fmla="*/ 1271139 h 2176287"/>
                  <a:gd name="connsiteX191" fmla="*/ 1983228 w 2181928"/>
                  <a:gd name="connsiteY191" fmla="*/ 1311164 h 2176287"/>
                  <a:gd name="connsiteX192" fmla="*/ 1952440 w 2181928"/>
                  <a:gd name="connsiteY192" fmla="*/ 1367351 h 2176287"/>
                  <a:gd name="connsiteX193" fmla="*/ 1994773 w 2181928"/>
                  <a:gd name="connsiteY193" fmla="*/ 1338873 h 2176287"/>
                  <a:gd name="connsiteX194" fmla="*/ 2046343 w 2181928"/>
                  <a:gd name="connsiteY194" fmla="*/ 1327328 h 2176287"/>
                  <a:gd name="connsiteX195" fmla="*/ 2113307 w 2181928"/>
                  <a:gd name="connsiteY195" fmla="*/ 1318861 h 2176287"/>
                  <a:gd name="connsiteX196" fmla="*/ 2128700 w 2181928"/>
                  <a:gd name="connsiteY196" fmla="*/ 1354267 h 2176287"/>
                  <a:gd name="connsiteX197" fmla="*/ 2121003 w 2181928"/>
                  <a:gd name="connsiteY197" fmla="*/ 1388903 h 2176287"/>
                  <a:gd name="connsiteX198" fmla="*/ 2110228 w 2181928"/>
                  <a:gd name="connsiteY198" fmla="*/ 1416612 h 2176287"/>
                  <a:gd name="connsiteX199" fmla="*/ 2114846 w 2181928"/>
                  <a:gd name="connsiteY199" fmla="*/ 1460485 h 2176287"/>
                  <a:gd name="connsiteX200" fmla="*/ 2123312 w 2181928"/>
                  <a:gd name="connsiteY200" fmla="*/ 1467412 h 2176287"/>
                  <a:gd name="connsiteX201" fmla="*/ 2128700 w 2181928"/>
                  <a:gd name="connsiteY201" fmla="*/ 1525909 h 2176287"/>
                  <a:gd name="connsiteX202" fmla="*/ 2121003 w 2181928"/>
                  <a:gd name="connsiteY202" fmla="*/ 1539764 h 2176287"/>
                  <a:gd name="connsiteX203" fmla="*/ 2137167 w 2181928"/>
                  <a:gd name="connsiteY203" fmla="*/ 1543612 h 2176287"/>
                  <a:gd name="connsiteX204" fmla="*/ 2181040 w 2181928"/>
                  <a:gd name="connsiteY204" fmla="*/ 1569782 h 2176287"/>
                  <a:gd name="connsiteX205" fmla="*/ 2172573 w 2181928"/>
                  <a:gd name="connsiteY205" fmla="*/ 1588255 h 2176287"/>
                  <a:gd name="connsiteX206" fmla="*/ 2153330 w 2181928"/>
                  <a:gd name="connsiteY206" fmla="*/ 1622121 h 2176287"/>
                  <a:gd name="connsiteX207" fmla="*/ 2092525 w 2181928"/>
                  <a:gd name="connsiteY207" fmla="*/ 1635206 h 2176287"/>
                  <a:gd name="connsiteX208" fmla="*/ 2010167 w 2181928"/>
                  <a:gd name="connsiteY208" fmla="*/ 1606727 h 2176287"/>
                  <a:gd name="connsiteX209" fmla="*/ 1971682 w 2181928"/>
                  <a:gd name="connsiteY209" fmla="*/ 1578249 h 2176287"/>
                  <a:gd name="connsiteX210" fmla="*/ 1943203 w 2181928"/>
                  <a:gd name="connsiteY210" fmla="*/ 1526679 h 2176287"/>
                  <a:gd name="connsiteX211" fmla="*/ 1934737 w 2181928"/>
                  <a:gd name="connsiteY211" fmla="*/ 1524370 h 2176287"/>
                  <a:gd name="connsiteX212" fmla="*/ 1934737 w 2181928"/>
                  <a:gd name="connsiteY212" fmla="*/ 1531297 h 2176287"/>
                  <a:gd name="connsiteX213" fmla="*/ 1935506 w 2181928"/>
                  <a:gd name="connsiteY213" fmla="*/ 1543612 h 2176287"/>
                  <a:gd name="connsiteX214" fmla="*/ 1929349 w 2181928"/>
                  <a:gd name="connsiteY214" fmla="*/ 1575170 h 2176287"/>
                  <a:gd name="connsiteX215" fmla="*/ 1913955 w 2181928"/>
                  <a:gd name="connsiteY215" fmla="*/ 1564394 h 2176287"/>
                  <a:gd name="connsiteX216" fmla="*/ 1891633 w 2181928"/>
                  <a:gd name="connsiteY216" fmla="*/ 1532067 h 2176287"/>
                  <a:gd name="connsiteX217" fmla="*/ 1801579 w 2181928"/>
                  <a:gd name="connsiteY217" fmla="*/ 1532836 h 2176287"/>
                  <a:gd name="connsiteX218" fmla="*/ 1812355 w 2181928"/>
                  <a:gd name="connsiteY218" fmla="*/ 1621351 h 2176287"/>
                  <a:gd name="connsiteX219" fmla="*/ 1863924 w 2181928"/>
                  <a:gd name="connsiteY219" fmla="*/ 1640594 h 2176287"/>
                  <a:gd name="connsiteX220" fmla="*/ 1875470 w 2181928"/>
                  <a:gd name="connsiteY220" fmla="*/ 1645982 h 2176287"/>
                  <a:gd name="connsiteX221" fmla="*/ 1874700 w 2181928"/>
                  <a:gd name="connsiteY221" fmla="*/ 1649830 h 2176287"/>
                  <a:gd name="connsiteX222" fmla="*/ 1864694 w 2181928"/>
                  <a:gd name="connsiteY222" fmla="*/ 1667533 h 2176287"/>
                  <a:gd name="connsiteX223" fmla="*/ 1847761 w 2181928"/>
                  <a:gd name="connsiteY223" fmla="*/ 1723722 h 2176287"/>
                  <a:gd name="connsiteX224" fmla="*/ 1779258 w 2181928"/>
                  <a:gd name="connsiteY224" fmla="*/ 1775291 h 2176287"/>
                  <a:gd name="connsiteX225" fmla="*/ 1733076 w 2181928"/>
                  <a:gd name="connsiteY225" fmla="*/ 1790685 h 2176287"/>
                  <a:gd name="connsiteX226" fmla="*/ 1689203 w 2181928"/>
                  <a:gd name="connsiteY226" fmla="*/ 1817624 h 2176287"/>
                  <a:gd name="connsiteX227" fmla="*/ 1685355 w 2181928"/>
                  <a:gd name="connsiteY227" fmla="*/ 1817624 h 2176287"/>
                  <a:gd name="connsiteX228" fmla="*/ 1599919 w 2181928"/>
                  <a:gd name="connsiteY228" fmla="*/ 1862267 h 2176287"/>
                  <a:gd name="connsiteX229" fmla="*/ 1592222 w 2181928"/>
                  <a:gd name="connsiteY229" fmla="*/ 1875351 h 2176287"/>
                  <a:gd name="connsiteX230" fmla="*/ 1574519 w 2181928"/>
                  <a:gd name="connsiteY230" fmla="*/ 1887667 h 2176287"/>
                  <a:gd name="connsiteX231" fmla="*/ 1518330 w 2181928"/>
                  <a:gd name="connsiteY231" fmla="*/ 1929230 h 2176287"/>
                  <a:gd name="connsiteX232" fmla="*/ 1559125 w 2181928"/>
                  <a:gd name="connsiteY232" fmla="*/ 1939237 h 2176287"/>
                  <a:gd name="connsiteX233" fmla="*/ 1574519 w 2181928"/>
                  <a:gd name="connsiteY233" fmla="*/ 1958479 h 2176287"/>
                  <a:gd name="connsiteX234" fmla="*/ 1562973 w 2181928"/>
                  <a:gd name="connsiteY234" fmla="*/ 1968485 h 2176287"/>
                  <a:gd name="connsiteX235" fmla="*/ 1546040 w 2181928"/>
                  <a:gd name="connsiteY235" fmla="*/ 2030061 h 2176287"/>
                  <a:gd name="connsiteX236" fmla="*/ 1539112 w 2181928"/>
                  <a:gd name="connsiteY236" fmla="*/ 2072394 h 2176287"/>
                  <a:gd name="connsiteX237" fmla="*/ 1519870 w 2181928"/>
                  <a:gd name="connsiteY237" fmla="*/ 2101643 h 2176287"/>
                  <a:gd name="connsiteX238" fmla="*/ 1492161 w 2181928"/>
                  <a:gd name="connsiteY238" fmla="*/ 2126273 h 2176287"/>
                  <a:gd name="connsiteX239" fmla="*/ 1423658 w 2181928"/>
                  <a:gd name="connsiteY239" fmla="*/ 2163218 h 2176287"/>
                  <a:gd name="connsiteX240" fmla="*/ 1385173 w 2181928"/>
                  <a:gd name="connsiteY240" fmla="*/ 2163988 h 2176287"/>
                  <a:gd name="connsiteX241" fmla="*/ 1354385 w 2181928"/>
                  <a:gd name="connsiteY241" fmla="*/ 2157830 h 2176287"/>
                  <a:gd name="connsiteX242" fmla="*/ 1325137 w 2181928"/>
                  <a:gd name="connsiteY242" fmla="*/ 2167836 h 2176287"/>
                  <a:gd name="connsiteX243" fmla="*/ 1299737 w 2181928"/>
                  <a:gd name="connsiteY243" fmla="*/ 2148594 h 2176287"/>
                  <a:gd name="connsiteX244" fmla="*/ 1294349 w 2181928"/>
                  <a:gd name="connsiteY244" fmla="*/ 2120885 h 2176287"/>
                  <a:gd name="connsiteX245" fmla="*/ 1265100 w 2181928"/>
                  <a:gd name="connsiteY245" fmla="*/ 2101643 h 2176287"/>
                  <a:gd name="connsiteX246" fmla="*/ 1238929 w 2181928"/>
                  <a:gd name="connsiteY246" fmla="*/ 2087788 h 2176287"/>
                  <a:gd name="connsiteX247" fmla="*/ 1211221 w 2181928"/>
                  <a:gd name="connsiteY247" fmla="*/ 2043915 h 2176287"/>
                  <a:gd name="connsiteX248" fmla="*/ 1217379 w 2181928"/>
                  <a:gd name="connsiteY248" fmla="*/ 2011588 h 2176287"/>
                  <a:gd name="connsiteX249" fmla="*/ 1231233 w 2181928"/>
                  <a:gd name="connsiteY249" fmla="*/ 1993885 h 2176287"/>
                  <a:gd name="connsiteX250" fmla="*/ 1251246 w 2181928"/>
                  <a:gd name="connsiteY250" fmla="*/ 1965406 h 2176287"/>
                  <a:gd name="connsiteX251" fmla="*/ 1252015 w 2181928"/>
                  <a:gd name="connsiteY251" fmla="*/ 1965406 h 2176287"/>
                  <a:gd name="connsiteX252" fmla="*/ 1262021 w 2181928"/>
                  <a:gd name="connsiteY252" fmla="*/ 1951552 h 2176287"/>
                  <a:gd name="connsiteX253" fmla="*/ 1262021 w 2181928"/>
                  <a:gd name="connsiteY253" fmla="*/ 1909218 h 2176287"/>
                  <a:gd name="connsiteX254" fmla="*/ 1256633 w 2181928"/>
                  <a:gd name="connsiteY254" fmla="*/ 1903061 h 2176287"/>
                  <a:gd name="connsiteX255" fmla="*/ 1222767 w 2181928"/>
                  <a:gd name="connsiteY255" fmla="*/ 1851491 h 2176287"/>
                  <a:gd name="connsiteX256" fmla="*/ 1221227 w 2181928"/>
                  <a:gd name="connsiteY256" fmla="*/ 1845334 h 2176287"/>
                  <a:gd name="connsiteX257" fmla="*/ 1221227 w 2181928"/>
                  <a:gd name="connsiteY257" fmla="*/ 1842255 h 2176287"/>
                  <a:gd name="connsiteX258" fmla="*/ 1204293 w 2181928"/>
                  <a:gd name="connsiteY258" fmla="*/ 1762206 h 2176287"/>
                  <a:gd name="connsiteX259" fmla="*/ 1190439 w 2181928"/>
                  <a:gd name="connsiteY259" fmla="*/ 1723722 h 2176287"/>
                  <a:gd name="connsiteX260" fmla="*/ 1159651 w 2181928"/>
                  <a:gd name="connsiteY260" fmla="*/ 1706788 h 2176287"/>
                  <a:gd name="connsiteX261" fmla="*/ 1132497 w 2181928"/>
                  <a:gd name="connsiteY261" fmla="*/ 1711847 h 2176287"/>
                  <a:gd name="connsiteX262" fmla="*/ 1131900 w 2181928"/>
                  <a:gd name="connsiteY262" fmla="*/ 1712163 h 2176287"/>
                  <a:gd name="connsiteX263" fmla="*/ 1131622 w 2181928"/>
                  <a:gd name="connsiteY263" fmla="*/ 1712010 h 2176287"/>
                  <a:gd name="connsiteX264" fmla="*/ 1130210 w 2181928"/>
                  <a:gd name="connsiteY264" fmla="*/ 1712273 h 2176287"/>
                  <a:gd name="connsiteX265" fmla="*/ 1099615 w 2181928"/>
                  <a:gd name="connsiteY265" fmla="*/ 1713715 h 2176287"/>
                  <a:gd name="connsiteX266" fmla="*/ 1071137 w 2181928"/>
                  <a:gd name="connsiteY266" fmla="*/ 1700631 h 2176287"/>
                  <a:gd name="connsiteX267" fmla="*/ 1041117 w 2181928"/>
                  <a:gd name="connsiteY267" fmla="*/ 1647521 h 2176287"/>
                  <a:gd name="connsiteX268" fmla="*/ 1028802 w 2181928"/>
                  <a:gd name="connsiteY268" fmla="*/ 1639824 h 2176287"/>
                  <a:gd name="connsiteX269" fmla="*/ 965687 w 2181928"/>
                  <a:gd name="connsiteY269" fmla="*/ 1663685 h 2176287"/>
                  <a:gd name="connsiteX270" fmla="*/ 906420 w 2181928"/>
                  <a:gd name="connsiteY270" fmla="*/ 1696012 h 2176287"/>
                  <a:gd name="connsiteX271" fmla="*/ 895645 w 2181928"/>
                  <a:gd name="connsiteY271" fmla="*/ 1712176 h 2176287"/>
                  <a:gd name="connsiteX272" fmla="*/ 894105 w 2181928"/>
                  <a:gd name="connsiteY272" fmla="*/ 1756048 h 2176287"/>
                  <a:gd name="connsiteX273" fmla="*/ 840226 w 2181928"/>
                  <a:gd name="connsiteY273" fmla="*/ 1797612 h 2176287"/>
                  <a:gd name="connsiteX274" fmla="*/ 811748 w 2181928"/>
                  <a:gd name="connsiteY274" fmla="*/ 1782218 h 2176287"/>
                  <a:gd name="connsiteX275" fmla="*/ 709378 w 2181928"/>
                  <a:gd name="connsiteY275" fmla="*/ 1702940 h 2176287"/>
                  <a:gd name="connsiteX276" fmla="*/ 677820 w 2181928"/>
                  <a:gd name="connsiteY276" fmla="*/ 1683697 h 2176287"/>
                  <a:gd name="connsiteX277" fmla="*/ 611626 w 2181928"/>
                  <a:gd name="connsiteY277" fmla="*/ 1702170 h 2176287"/>
                  <a:gd name="connsiteX278" fmla="*/ 586996 w 2181928"/>
                  <a:gd name="connsiteY278" fmla="*/ 1743733 h 2176287"/>
                  <a:gd name="connsiteX279" fmla="*/ 482317 w 2181928"/>
                  <a:gd name="connsiteY279" fmla="*/ 1765285 h 2176287"/>
                  <a:gd name="connsiteX280" fmla="*/ 409966 w 2181928"/>
                  <a:gd name="connsiteY280" fmla="*/ 1734497 h 2176287"/>
                  <a:gd name="connsiteX281" fmla="*/ 410736 w 2181928"/>
                  <a:gd name="connsiteY281" fmla="*/ 1682927 h 2176287"/>
                  <a:gd name="connsiteX282" fmla="*/ 404578 w 2181928"/>
                  <a:gd name="connsiteY282" fmla="*/ 1642133 h 2176287"/>
                  <a:gd name="connsiteX283" fmla="*/ 377638 w 2181928"/>
                  <a:gd name="connsiteY283" fmla="*/ 1615964 h 2176287"/>
                  <a:gd name="connsiteX284" fmla="*/ 356857 w 2181928"/>
                  <a:gd name="connsiteY284" fmla="*/ 1587485 h 2176287"/>
                  <a:gd name="connsiteX285" fmla="*/ 369942 w 2181928"/>
                  <a:gd name="connsiteY285" fmla="*/ 1536685 h 2176287"/>
                  <a:gd name="connsiteX286" fmla="*/ 420742 w 2181928"/>
                  <a:gd name="connsiteY286" fmla="*/ 1387364 h 2176287"/>
                  <a:gd name="connsiteX287" fmla="*/ 423051 w 2181928"/>
                  <a:gd name="connsiteY287" fmla="*/ 1356576 h 2176287"/>
                  <a:gd name="connsiteX288" fmla="*/ 396111 w 2181928"/>
                  <a:gd name="connsiteY288" fmla="*/ 1329637 h 2176287"/>
                  <a:gd name="connsiteX289" fmla="*/ 307596 w 2181928"/>
                  <a:gd name="connsiteY289" fmla="*/ 1319631 h 2176287"/>
                  <a:gd name="connsiteX290" fmla="*/ 282196 w 2181928"/>
                  <a:gd name="connsiteY290" fmla="*/ 1330406 h 2176287"/>
                  <a:gd name="connsiteX291" fmla="*/ 269881 w 2181928"/>
                  <a:gd name="connsiteY291" fmla="*/ 1361194 h 2176287"/>
                  <a:gd name="connsiteX292" fmla="*/ 200608 w 2181928"/>
                  <a:gd name="connsiteY292" fmla="*/ 1464334 h 2176287"/>
                  <a:gd name="connsiteX293" fmla="*/ 185984 w 2181928"/>
                  <a:gd name="connsiteY293" fmla="*/ 1477418 h 2176287"/>
                  <a:gd name="connsiteX294" fmla="*/ 192141 w 2181928"/>
                  <a:gd name="connsiteY294" fmla="*/ 1535915 h 2176287"/>
                  <a:gd name="connsiteX295" fmla="*/ 220620 w 2181928"/>
                  <a:gd name="connsiteY295" fmla="*/ 1575940 h 2176287"/>
                  <a:gd name="connsiteX296" fmla="*/ 212154 w 2181928"/>
                  <a:gd name="connsiteY296" fmla="*/ 1595182 h 2176287"/>
                  <a:gd name="connsiteX297" fmla="*/ 155966 w 2181928"/>
                  <a:gd name="connsiteY297" fmla="*/ 1594412 h 2176287"/>
                  <a:gd name="connsiteX298" fmla="*/ 103626 w 2181928"/>
                  <a:gd name="connsiteY298" fmla="*/ 1593643 h 2176287"/>
                  <a:gd name="connsiteX299" fmla="*/ 62832 w 2181928"/>
                  <a:gd name="connsiteY299" fmla="*/ 1556697 h 2176287"/>
                  <a:gd name="connsiteX300" fmla="*/ 43590 w 2181928"/>
                  <a:gd name="connsiteY300" fmla="*/ 1479727 h 2176287"/>
                  <a:gd name="connsiteX301" fmla="*/ 52057 w 2181928"/>
                  <a:gd name="connsiteY301" fmla="*/ 1441243 h 2176287"/>
                  <a:gd name="connsiteX302" fmla="*/ 77457 w 2181928"/>
                  <a:gd name="connsiteY302" fmla="*/ 1435855 h 2176287"/>
                  <a:gd name="connsiteX303" fmla="*/ 88232 w 2181928"/>
                  <a:gd name="connsiteY303" fmla="*/ 1435085 h 2176287"/>
                  <a:gd name="connsiteX304" fmla="*/ 145960 w 2181928"/>
                  <a:gd name="connsiteY304" fmla="*/ 1432006 h 2176287"/>
                  <a:gd name="connsiteX305" fmla="*/ 112093 w 2181928"/>
                  <a:gd name="connsiteY305" fmla="*/ 1371970 h 2176287"/>
                  <a:gd name="connsiteX306" fmla="*/ 95160 w 2181928"/>
                  <a:gd name="connsiteY306" fmla="*/ 1356576 h 2176287"/>
                  <a:gd name="connsiteX307" fmla="*/ 85923 w 2181928"/>
                  <a:gd name="connsiteY307" fmla="*/ 1348109 h 2176287"/>
                  <a:gd name="connsiteX308" fmla="*/ 89002 w 2181928"/>
                  <a:gd name="connsiteY308" fmla="*/ 1330406 h 2176287"/>
                  <a:gd name="connsiteX309" fmla="*/ 107475 w 2181928"/>
                  <a:gd name="connsiteY309" fmla="*/ 1226497 h 2176287"/>
                  <a:gd name="connsiteX310" fmla="*/ 105166 w 2181928"/>
                  <a:gd name="connsiteY310" fmla="*/ 1199558 h 2176287"/>
                  <a:gd name="connsiteX311" fmla="*/ 118251 w 2181928"/>
                  <a:gd name="connsiteY311" fmla="*/ 1198018 h 2176287"/>
                  <a:gd name="connsiteX312" fmla="*/ 129796 w 2181928"/>
                  <a:gd name="connsiteY312" fmla="*/ 1214182 h 2176287"/>
                  <a:gd name="connsiteX313" fmla="*/ 154426 w 2181928"/>
                  <a:gd name="connsiteY313" fmla="*/ 1246509 h 2176287"/>
                  <a:gd name="connsiteX314" fmla="*/ 219081 w 2181928"/>
                  <a:gd name="connsiteY314" fmla="*/ 1260364 h 2176287"/>
                  <a:gd name="connsiteX315" fmla="*/ 228317 w 2181928"/>
                  <a:gd name="connsiteY315" fmla="*/ 1258824 h 2176287"/>
                  <a:gd name="connsiteX316" fmla="*/ 237554 w 2181928"/>
                  <a:gd name="connsiteY316" fmla="*/ 1242661 h 2176287"/>
                  <a:gd name="connsiteX317" fmla="*/ 246020 w 2181928"/>
                  <a:gd name="connsiteY317" fmla="*/ 1220339 h 2176287"/>
                  <a:gd name="connsiteX318" fmla="*/ 237554 w 2181928"/>
                  <a:gd name="connsiteY318" fmla="*/ 1181085 h 2176287"/>
                  <a:gd name="connsiteX319" fmla="*/ 230815 w 2181928"/>
                  <a:gd name="connsiteY319" fmla="*/ 1174101 h 2176287"/>
                  <a:gd name="connsiteX320" fmla="*/ 229726 w 2181928"/>
                  <a:gd name="connsiteY320" fmla="*/ 1174454 h 2176287"/>
                  <a:gd name="connsiteX321" fmla="*/ 218096 w 2181928"/>
                  <a:gd name="connsiteY321" fmla="*/ 1165046 h 2176287"/>
                  <a:gd name="connsiteX322" fmla="*/ 188626 w 2181928"/>
                  <a:gd name="connsiteY322" fmla="*/ 1147706 h 2176287"/>
                  <a:gd name="connsiteX323" fmla="*/ 169471 w 2181928"/>
                  <a:gd name="connsiteY323" fmla="*/ 1143310 h 2176287"/>
                  <a:gd name="connsiteX324" fmla="*/ 129796 w 2181928"/>
                  <a:gd name="connsiteY324" fmla="*/ 1141061 h 2176287"/>
                  <a:gd name="connsiteX325" fmla="*/ 145190 w 2181928"/>
                  <a:gd name="connsiteY325" fmla="*/ 1132594 h 2176287"/>
                  <a:gd name="connsiteX326" fmla="*/ 153657 w 2181928"/>
                  <a:gd name="connsiteY326" fmla="*/ 1125667 h 2176287"/>
                  <a:gd name="connsiteX327" fmla="*/ 158042 w 2181928"/>
                  <a:gd name="connsiteY327" fmla="*/ 1123306 h 2176287"/>
                  <a:gd name="connsiteX328" fmla="*/ 151369 w 2181928"/>
                  <a:gd name="connsiteY328" fmla="*/ 1113367 h 2176287"/>
                  <a:gd name="connsiteX329" fmla="*/ 131519 w 2181928"/>
                  <a:gd name="connsiteY329" fmla="*/ 1106686 h 2176287"/>
                  <a:gd name="connsiteX330" fmla="*/ 128341 w 2181928"/>
                  <a:gd name="connsiteY330" fmla="*/ 1096390 h 2176287"/>
                  <a:gd name="connsiteX331" fmla="*/ 123238 w 2181928"/>
                  <a:gd name="connsiteY331" fmla="*/ 1058571 h 2176287"/>
                  <a:gd name="connsiteX332" fmla="*/ 118504 w 2181928"/>
                  <a:gd name="connsiteY332" fmla="*/ 1049534 h 2176287"/>
                  <a:gd name="connsiteX333" fmla="*/ 123485 w 2181928"/>
                  <a:gd name="connsiteY333" fmla="*/ 1015908 h 2176287"/>
                  <a:gd name="connsiteX334" fmla="*/ 127231 w 2181928"/>
                  <a:gd name="connsiteY334" fmla="*/ 991259 h 2176287"/>
                  <a:gd name="connsiteX335" fmla="*/ 124092 w 2181928"/>
                  <a:gd name="connsiteY335" fmla="*/ 964461 h 2176287"/>
                  <a:gd name="connsiteX336" fmla="*/ 117289 w 2181928"/>
                  <a:gd name="connsiteY336" fmla="*/ 948091 h 2176287"/>
                  <a:gd name="connsiteX337" fmla="*/ 103345 w 2181928"/>
                  <a:gd name="connsiteY337" fmla="*/ 934668 h 2176287"/>
                  <a:gd name="connsiteX338" fmla="*/ 93646 w 2181928"/>
                  <a:gd name="connsiteY338" fmla="*/ 932223 h 2176287"/>
                  <a:gd name="connsiteX339" fmla="*/ 82606 w 2181928"/>
                  <a:gd name="connsiteY339" fmla="*/ 942443 h 2176287"/>
                  <a:gd name="connsiteX340" fmla="*/ 60096 w 2181928"/>
                  <a:gd name="connsiteY340" fmla="*/ 940070 h 2176287"/>
                  <a:gd name="connsiteX341" fmla="*/ 48986 w 2181928"/>
                  <a:gd name="connsiteY341" fmla="*/ 918693 h 2176287"/>
                  <a:gd name="connsiteX342" fmla="*/ 54907 w 2181928"/>
                  <a:gd name="connsiteY342" fmla="*/ 897688 h 2176287"/>
                  <a:gd name="connsiteX343" fmla="*/ 56632 w 2181928"/>
                  <a:gd name="connsiteY343" fmla="*/ 886771 h 2176287"/>
                  <a:gd name="connsiteX344" fmla="*/ 37189 w 2181928"/>
                  <a:gd name="connsiteY344" fmla="*/ 879599 h 2176287"/>
                  <a:gd name="connsiteX345" fmla="*/ 35293 w 2181928"/>
                  <a:gd name="connsiteY345" fmla="*/ 881391 h 2176287"/>
                  <a:gd name="connsiteX346" fmla="*/ 21248 w 2181928"/>
                  <a:gd name="connsiteY346" fmla="*/ 890441 h 2176287"/>
                  <a:gd name="connsiteX347" fmla="*/ 4212 w 2181928"/>
                  <a:gd name="connsiteY347" fmla="*/ 871285 h 2176287"/>
                  <a:gd name="connsiteX348" fmla="*/ 4313 w 2181928"/>
                  <a:gd name="connsiteY348" fmla="*/ 848813 h 2176287"/>
                  <a:gd name="connsiteX349" fmla="*/ 14906 w 2181928"/>
                  <a:gd name="connsiteY349" fmla="*/ 842814 h 2176287"/>
                  <a:gd name="connsiteX350" fmla="*/ 21557 w 2181928"/>
                  <a:gd name="connsiteY350" fmla="*/ 841808 h 2176287"/>
                  <a:gd name="connsiteX351" fmla="*/ 19488 w 2181928"/>
                  <a:gd name="connsiteY351" fmla="*/ 834475 h 2176287"/>
                  <a:gd name="connsiteX352" fmla="*/ 8444 w 2181928"/>
                  <a:gd name="connsiteY352" fmla="*/ 825912 h 2176287"/>
                  <a:gd name="connsiteX353" fmla="*/ 9631 w 2181928"/>
                  <a:gd name="connsiteY353" fmla="*/ 795870 h 2176287"/>
                  <a:gd name="connsiteX354" fmla="*/ 13617 w 2181928"/>
                  <a:gd name="connsiteY354" fmla="*/ 793160 h 2176287"/>
                  <a:gd name="connsiteX355" fmla="*/ 21752 w 2181928"/>
                  <a:gd name="connsiteY355" fmla="*/ 759297 h 2176287"/>
                  <a:gd name="connsiteX356" fmla="*/ 21705 w 2181928"/>
                  <a:gd name="connsiteY356" fmla="*/ 738233 h 2176287"/>
                  <a:gd name="connsiteX357" fmla="*/ 26627 w 2181928"/>
                  <a:gd name="connsiteY357" fmla="*/ 729360 h 2176287"/>
                  <a:gd name="connsiteX358" fmla="*/ 23100 w 2181928"/>
                  <a:gd name="connsiteY358" fmla="*/ 682030 h 2176287"/>
                  <a:gd name="connsiteX359" fmla="*/ 10434 w 2181928"/>
                  <a:gd name="connsiteY359" fmla="*/ 661912 h 2176287"/>
                  <a:gd name="connsiteX360" fmla="*/ 13330 w 2181928"/>
                  <a:gd name="connsiteY360" fmla="*/ 647988 h 2176287"/>
                  <a:gd name="connsiteX361" fmla="*/ 25161 w 2181928"/>
                  <a:gd name="connsiteY361" fmla="*/ 651797 h 2176287"/>
                  <a:gd name="connsiteX362" fmla="*/ 56771 w 2181928"/>
                  <a:gd name="connsiteY362" fmla="*/ 643460 h 2176287"/>
                  <a:gd name="connsiteX363" fmla="*/ 71240 w 2181928"/>
                  <a:gd name="connsiteY363" fmla="*/ 619657 h 2176287"/>
                  <a:gd name="connsiteX364" fmla="*/ 96348 w 2181928"/>
                  <a:gd name="connsiteY364" fmla="*/ 610920 h 2176287"/>
                  <a:gd name="connsiteX365" fmla="*/ 134283 w 2181928"/>
                  <a:gd name="connsiteY365" fmla="*/ 575076 h 2176287"/>
                  <a:gd name="connsiteX366" fmla="*/ 135133 w 2181928"/>
                  <a:gd name="connsiteY366" fmla="*/ 564351 h 2176287"/>
                  <a:gd name="connsiteX367" fmla="*/ 175165 w 2181928"/>
                  <a:gd name="connsiteY367" fmla="*/ 565156 h 2176287"/>
                  <a:gd name="connsiteX368" fmla="*/ 196304 w 2181928"/>
                  <a:gd name="connsiteY368" fmla="*/ 532095 h 2176287"/>
                  <a:gd name="connsiteX369" fmla="*/ 200803 w 2181928"/>
                  <a:gd name="connsiteY369" fmla="*/ 537976 h 2176287"/>
                  <a:gd name="connsiteX370" fmla="*/ 214957 w 2181928"/>
                  <a:gd name="connsiteY370" fmla="*/ 554445 h 2176287"/>
                  <a:gd name="connsiteX371" fmla="*/ 218884 w 2181928"/>
                  <a:gd name="connsiteY371" fmla="*/ 553267 h 2176287"/>
                  <a:gd name="connsiteX372" fmla="*/ 215844 w 2181928"/>
                  <a:gd name="connsiteY372" fmla="*/ 551027 h 2176287"/>
                  <a:gd name="connsiteX373" fmla="*/ 215598 w 2181928"/>
                  <a:gd name="connsiteY373" fmla="*/ 544305 h 2176287"/>
                  <a:gd name="connsiteX374" fmla="*/ 231045 w 2181928"/>
                  <a:gd name="connsiteY374" fmla="*/ 536702 h 2176287"/>
                  <a:gd name="connsiteX375" fmla="*/ 246480 w 2181928"/>
                  <a:gd name="connsiteY375" fmla="*/ 541607 h 2176287"/>
                  <a:gd name="connsiteX376" fmla="*/ 250236 w 2181928"/>
                  <a:gd name="connsiteY376" fmla="*/ 539216 h 2176287"/>
                  <a:gd name="connsiteX377" fmla="*/ 253281 w 2181928"/>
                  <a:gd name="connsiteY377" fmla="*/ 520961 h 2176287"/>
                  <a:gd name="connsiteX378" fmla="*/ 247808 w 2181928"/>
                  <a:gd name="connsiteY378" fmla="*/ 500042 h 2176287"/>
                  <a:gd name="connsiteX379" fmla="*/ 231921 w 2181928"/>
                  <a:gd name="connsiteY379" fmla="*/ 492413 h 2176287"/>
                  <a:gd name="connsiteX380" fmla="*/ 209099 w 2181928"/>
                  <a:gd name="connsiteY380" fmla="*/ 492190 h 2176287"/>
                  <a:gd name="connsiteX381" fmla="*/ 187845 w 2181928"/>
                  <a:gd name="connsiteY381" fmla="*/ 484403 h 2176287"/>
                  <a:gd name="connsiteX382" fmla="*/ 190142 w 2181928"/>
                  <a:gd name="connsiteY382" fmla="*/ 467461 h 2176287"/>
                  <a:gd name="connsiteX383" fmla="*/ 191625 w 2181928"/>
                  <a:gd name="connsiteY383" fmla="*/ 447809 h 2176287"/>
                  <a:gd name="connsiteX384" fmla="*/ 177821 w 2181928"/>
                  <a:gd name="connsiteY384" fmla="*/ 430393 h 2176287"/>
                  <a:gd name="connsiteX385" fmla="*/ 200016 w 2181928"/>
                  <a:gd name="connsiteY385" fmla="*/ 421646 h 2176287"/>
                  <a:gd name="connsiteX386" fmla="*/ 210343 w 2181928"/>
                  <a:gd name="connsiteY386" fmla="*/ 420606 h 2176287"/>
                  <a:gd name="connsiteX387" fmla="*/ 219122 w 2181928"/>
                  <a:gd name="connsiteY387" fmla="*/ 411464 h 2176287"/>
                  <a:gd name="connsiteX388" fmla="*/ 211312 w 2181928"/>
                  <a:gd name="connsiteY388" fmla="*/ 403177 h 2176287"/>
                  <a:gd name="connsiteX389" fmla="*/ 200058 w 2181928"/>
                  <a:gd name="connsiteY389" fmla="*/ 390313 h 2176287"/>
                  <a:gd name="connsiteX390" fmla="*/ 204906 w 2181928"/>
                  <a:gd name="connsiteY390" fmla="*/ 382719 h 2176287"/>
                  <a:gd name="connsiteX391" fmla="*/ 199768 w 2181928"/>
                  <a:gd name="connsiteY391" fmla="*/ 383106 h 2176287"/>
                  <a:gd name="connsiteX392" fmla="*/ 184791 w 2181928"/>
                  <a:gd name="connsiteY392" fmla="*/ 378218 h 2176287"/>
                  <a:gd name="connsiteX393" fmla="*/ 175479 w 2181928"/>
                  <a:gd name="connsiteY393" fmla="*/ 359594 h 2176287"/>
                  <a:gd name="connsiteX394" fmla="*/ 211253 w 2181928"/>
                  <a:gd name="connsiteY394" fmla="*/ 339573 h 2176287"/>
                  <a:gd name="connsiteX395" fmla="*/ 234333 w 2181928"/>
                  <a:gd name="connsiteY395" fmla="*/ 333650 h 2176287"/>
                  <a:gd name="connsiteX396" fmla="*/ 235379 w 2181928"/>
                  <a:gd name="connsiteY396" fmla="*/ 331817 h 2176287"/>
                  <a:gd name="connsiteX397" fmla="*/ 240419 w 2181928"/>
                  <a:gd name="connsiteY397" fmla="*/ 327937 h 2176287"/>
                  <a:gd name="connsiteX398" fmla="*/ 245994 w 2181928"/>
                  <a:gd name="connsiteY398" fmla="*/ 306167 h 2176287"/>
                  <a:gd name="connsiteX399" fmla="*/ 244332 w 2181928"/>
                  <a:gd name="connsiteY399" fmla="*/ 286870 h 2176287"/>
                  <a:gd name="connsiteX400" fmla="*/ 240410 w 2181928"/>
                  <a:gd name="connsiteY400" fmla="*/ 238411 h 2176287"/>
                  <a:gd name="connsiteX401" fmla="*/ 215620 w 2181928"/>
                  <a:gd name="connsiteY401" fmla="*/ 199187 h 2176287"/>
                  <a:gd name="connsiteX402" fmla="*/ 216642 w 2181928"/>
                  <a:gd name="connsiteY402" fmla="*/ 179969 h 2176287"/>
                  <a:gd name="connsiteX403" fmla="*/ 276688 w 2181928"/>
                  <a:gd name="connsiteY403" fmla="*/ 132943 h 2176287"/>
                  <a:gd name="connsiteX404" fmla="*/ 303715 w 2181928"/>
                  <a:gd name="connsiteY404" fmla="*/ 142242 h 2176287"/>
                  <a:gd name="connsiteX405" fmla="*/ 348177 w 2181928"/>
                  <a:gd name="connsiteY405" fmla="*/ 167273 h 2176287"/>
                  <a:gd name="connsiteX406" fmla="*/ 359452 w 2181928"/>
                  <a:gd name="connsiteY406" fmla="*/ 164472 h 2176287"/>
                  <a:gd name="connsiteX407" fmla="*/ 394351 w 2181928"/>
                  <a:gd name="connsiteY407" fmla="*/ 135059 h 2176287"/>
                  <a:gd name="connsiteX408" fmla="*/ 416954 w 2181928"/>
                  <a:gd name="connsiteY408" fmla="*/ 127666 h 2176287"/>
                  <a:gd name="connsiteX409" fmla="*/ 442487 w 2181928"/>
                  <a:gd name="connsiteY409" fmla="*/ 127074 h 2176287"/>
                  <a:gd name="connsiteX410" fmla="*/ 460504 w 2181928"/>
                  <a:gd name="connsiteY410" fmla="*/ 108356 h 2176287"/>
                  <a:gd name="connsiteX411" fmla="*/ 485897 w 2181928"/>
                  <a:gd name="connsiteY411" fmla="*/ 97464 h 2176287"/>
                  <a:gd name="connsiteX412" fmla="*/ 520529 w 2181928"/>
                  <a:gd name="connsiteY412" fmla="*/ 76996 h 2176287"/>
                  <a:gd name="connsiteX413" fmla="*/ 519075 w 2181928"/>
                  <a:gd name="connsiteY413" fmla="*/ 35771 h 2176287"/>
                  <a:gd name="connsiteX414" fmla="*/ 523948 w 2181928"/>
                  <a:gd name="connsiteY414" fmla="*/ 11743 h 2176287"/>
                  <a:gd name="connsiteX415" fmla="*/ 525821 w 2181928"/>
                  <a:gd name="connsiteY415" fmla="*/ 8900 h 2176287"/>
                  <a:gd name="connsiteX416" fmla="*/ 530616 w 2181928"/>
                  <a:gd name="connsiteY416" fmla="*/ 8723 h 2176287"/>
                  <a:gd name="connsiteX417" fmla="*/ 536439 w 2181928"/>
                  <a:gd name="connsiteY417" fmla="*/ 35163 h 2176287"/>
                  <a:gd name="connsiteX418" fmla="*/ 542804 w 2181928"/>
                  <a:gd name="connsiteY418" fmla="*/ 65564 h 2176287"/>
                  <a:gd name="connsiteX419" fmla="*/ 598134 w 2181928"/>
                  <a:gd name="connsiteY419" fmla="*/ 86439 h 2176287"/>
                  <a:gd name="connsiteX420" fmla="*/ 623536 w 2181928"/>
                  <a:gd name="connsiteY420" fmla="*/ 73365 h 2176287"/>
                  <a:gd name="connsiteX421" fmla="*/ 632672 w 2181928"/>
                  <a:gd name="connsiteY421" fmla="*/ 76953 h 2176287"/>
                  <a:gd name="connsiteX422" fmla="*/ 632544 w 2181928"/>
                  <a:gd name="connsiteY422" fmla="*/ 75267 h 2176287"/>
                  <a:gd name="connsiteX423" fmla="*/ 639839 w 2181928"/>
                  <a:gd name="connsiteY423" fmla="*/ 62851 h 2176287"/>
                  <a:gd name="connsiteX424" fmla="*/ 641701 w 2181928"/>
                  <a:gd name="connsiteY424" fmla="*/ 62230 h 2176287"/>
                  <a:gd name="connsiteX425" fmla="*/ 641080 w 2181928"/>
                  <a:gd name="connsiteY425" fmla="*/ 59747 h 2176287"/>
                  <a:gd name="connsiteX426" fmla="*/ 645426 w 2181928"/>
                  <a:gd name="connsiteY426" fmla="*/ 9462 h 2176287"/>
                  <a:gd name="connsiteX427" fmla="*/ 652410 w 2181928"/>
                  <a:gd name="connsiteY427" fmla="*/ 5892 h 2176287"/>
                  <a:gd name="connsiteX428" fmla="*/ 654737 w 2181928"/>
                  <a:gd name="connsiteY428" fmla="*/ 12566 h 2176287"/>
                  <a:gd name="connsiteX429" fmla="*/ 669637 w 2181928"/>
                  <a:gd name="connsiteY429" fmla="*/ 26223 h 2176287"/>
                  <a:gd name="connsiteX430" fmla="*/ 684896 w 2181928"/>
                  <a:gd name="connsiteY430" fmla="*/ 30577 h 2176287"/>
                  <a:gd name="connsiteX431" fmla="*/ 686229 w 2181928"/>
                  <a:gd name="connsiteY431" fmla="*/ 29494 h 2176287"/>
                  <a:gd name="connsiteX432" fmla="*/ 704954 w 2181928"/>
                  <a:gd name="connsiteY432" fmla="*/ 17064 h 2176287"/>
                  <a:gd name="connsiteX433" fmla="*/ 708011 w 2181928"/>
                  <a:gd name="connsiteY433" fmla="*/ 4620 h 2176287"/>
                  <a:gd name="connsiteX434" fmla="*/ 705476 w 2181928"/>
                  <a:gd name="connsiteY434" fmla="*/ 2262 h 2176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</a:cxnLst>
                <a:rect l="l" t="t" r="r" b="b"/>
                <a:pathLst>
                  <a:path w="2181928" h="2176287">
                    <a:moveTo>
                      <a:pt x="1594258" y="1054835"/>
                    </a:moveTo>
                    <a:lnTo>
                      <a:pt x="1594316" y="1056846"/>
                    </a:lnTo>
                    <a:lnTo>
                      <a:pt x="1602845" y="1056101"/>
                    </a:lnTo>
                    <a:lnTo>
                      <a:pt x="1600954" y="1055480"/>
                    </a:lnTo>
                    <a:cubicBezTo>
                      <a:pt x="1598757" y="1054072"/>
                      <a:pt x="1596101" y="1053099"/>
                      <a:pt x="1594258" y="1054835"/>
                    </a:cubicBezTo>
                    <a:close/>
                    <a:moveTo>
                      <a:pt x="1657952" y="941904"/>
                    </a:moveTo>
                    <a:cubicBezTo>
                      <a:pt x="1657331" y="941904"/>
                      <a:pt x="1656709" y="942525"/>
                      <a:pt x="1656709" y="943146"/>
                    </a:cubicBezTo>
                    <a:lnTo>
                      <a:pt x="1651561" y="948552"/>
                    </a:lnTo>
                    <a:lnTo>
                      <a:pt x="1640569" y="958045"/>
                    </a:lnTo>
                    <a:cubicBezTo>
                      <a:pt x="1639948" y="958666"/>
                      <a:pt x="1639327" y="959287"/>
                      <a:pt x="1638707" y="959908"/>
                    </a:cubicBezTo>
                    <a:cubicBezTo>
                      <a:pt x="1640569" y="958666"/>
                      <a:pt x="1642431" y="957425"/>
                      <a:pt x="1644293" y="956182"/>
                    </a:cubicBezTo>
                    <a:lnTo>
                      <a:pt x="1651561" y="948552"/>
                    </a:lnTo>
                    <a:lnTo>
                      <a:pt x="1654226" y="946250"/>
                    </a:lnTo>
                    <a:cubicBezTo>
                      <a:pt x="1655468" y="945009"/>
                      <a:pt x="1656709" y="943766"/>
                      <a:pt x="1657331" y="942525"/>
                    </a:cubicBezTo>
                    <a:cubicBezTo>
                      <a:pt x="1657331" y="942525"/>
                      <a:pt x="1657952" y="941904"/>
                      <a:pt x="1657952" y="941904"/>
                    </a:cubicBezTo>
                    <a:close/>
                    <a:moveTo>
                      <a:pt x="1651123" y="847542"/>
                    </a:moveTo>
                    <a:cubicBezTo>
                      <a:pt x="1645536" y="847542"/>
                      <a:pt x="1639948" y="848163"/>
                      <a:pt x="1634982" y="850026"/>
                    </a:cubicBezTo>
                    <a:cubicBezTo>
                      <a:pt x="1629394" y="851268"/>
                      <a:pt x="1623807" y="853130"/>
                      <a:pt x="1623186" y="859338"/>
                    </a:cubicBezTo>
                    <a:cubicBezTo>
                      <a:pt x="1625048" y="854992"/>
                      <a:pt x="1628774" y="851268"/>
                      <a:pt x="1634982" y="851268"/>
                    </a:cubicBezTo>
                    <a:cubicBezTo>
                      <a:pt x="1639948" y="850647"/>
                      <a:pt x="1644293" y="852509"/>
                      <a:pt x="1648018" y="855613"/>
                    </a:cubicBezTo>
                    <a:cubicBezTo>
                      <a:pt x="1648018" y="851888"/>
                      <a:pt x="1648639" y="849405"/>
                      <a:pt x="1651123" y="847542"/>
                    </a:cubicBezTo>
                    <a:close/>
                    <a:moveTo>
                      <a:pt x="686564" y="2961"/>
                    </a:moveTo>
                    <a:lnTo>
                      <a:pt x="683861" y="3910"/>
                    </a:lnTo>
                    <a:cubicBezTo>
                      <a:pt x="680473" y="4929"/>
                      <a:pt x="677559" y="5067"/>
                      <a:pt x="674957" y="4152"/>
                    </a:cubicBezTo>
                    <a:lnTo>
                      <a:pt x="674111" y="3421"/>
                    </a:lnTo>
                    <a:close/>
                    <a:moveTo>
                      <a:pt x="766694" y="0"/>
                    </a:moveTo>
                    <a:lnTo>
                      <a:pt x="766648" y="972"/>
                    </a:lnTo>
                    <a:cubicBezTo>
                      <a:pt x="767384" y="2560"/>
                      <a:pt x="768916" y="3724"/>
                      <a:pt x="771112" y="5131"/>
                    </a:cubicBezTo>
                    <a:cubicBezTo>
                      <a:pt x="795242" y="21508"/>
                      <a:pt x="807096" y="44238"/>
                      <a:pt x="810713" y="72992"/>
                    </a:cubicBezTo>
                    <a:cubicBezTo>
                      <a:pt x="812889" y="90065"/>
                      <a:pt x="809290" y="105626"/>
                      <a:pt x="798589" y="119188"/>
                    </a:cubicBezTo>
                    <a:cubicBezTo>
                      <a:pt x="793929" y="125318"/>
                      <a:pt x="794744" y="128028"/>
                      <a:pt x="801359" y="131356"/>
                    </a:cubicBezTo>
                    <a:cubicBezTo>
                      <a:pt x="809302" y="135170"/>
                      <a:pt x="817652" y="140340"/>
                      <a:pt x="826570" y="141497"/>
                    </a:cubicBezTo>
                    <a:lnTo>
                      <a:pt x="827298" y="141823"/>
                    </a:lnTo>
                    <a:lnTo>
                      <a:pt x="847108" y="148211"/>
                    </a:lnTo>
                    <a:cubicBezTo>
                      <a:pt x="862706" y="150539"/>
                      <a:pt x="878847" y="150384"/>
                      <a:pt x="895608" y="147901"/>
                    </a:cubicBezTo>
                    <a:lnTo>
                      <a:pt x="887705" y="178980"/>
                    </a:lnTo>
                    <a:lnTo>
                      <a:pt x="891285" y="177866"/>
                    </a:lnTo>
                    <a:cubicBezTo>
                      <a:pt x="909148" y="179286"/>
                      <a:pt x="914628" y="190638"/>
                      <a:pt x="904334" y="205555"/>
                    </a:cubicBezTo>
                    <a:cubicBezTo>
                      <a:pt x="901517" y="209948"/>
                      <a:pt x="897371" y="213855"/>
                      <a:pt x="894554" y="218249"/>
                    </a:cubicBezTo>
                    <a:lnTo>
                      <a:pt x="890952" y="231324"/>
                    </a:lnTo>
                    <a:lnTo>
                      <a:pt x="891811" y="235017"/>
                    </a:lnTo>
                    <a:lnTo>
                      <a:pt x="901368" y="244859"/>
                    </a:lnTo>
                    <a:cubicBezTo>
                      <a:pt x="907523" y="248621"/>
                      <a:pt x="913757" y="249699"/>
                      <a:pt x="920426" y="251238"/>
                    </a:cubicBezTo>
                    <a:cubicBezTo>
                      <a:pt x="927555" y="252343"/>
                      <a:pt x="933789" y="253421"/>
                      <a:pt x="940431" y="255855"/>
                    </a:cubicBezTo>
                    <a:cubicBezTo>
                      <a:pt x="945310" y="257341"/>
                      <a:pt x="950597" y="260182"/>
                      <a:pt x="953581" y="265194"/>
                    </a:cubicBezTo>
                    <a:cubicBezTo>
                      <a:pt x="956945" y="272454"/>
                      <a:pt x="948407" y="273547"/>
                      <a:pt x="945617" y="277045"/>
                    </a:cubicBezTo>
                    <a:cubicBezTo>
                      <a:pt x="942570" y="281656"/>
                      <a:pt x="939082" y="286030"/>
                      <a:pt x="936146" y="290643"/>
                    </a:cubicBezTo>
                    <a:lnTo>
                      <a:pt x="934173" y="295461"/>
                    </a:lnTo>
                    <a:lnTo>
                      <a:pt x="942169" y="302790"/>
                    </a:lnTo>
                    <a:cubicBezTo>
                      <a:pt x="954585" y="311016"/>
                      <a:pt x="968242" y="317379"/>
                      <a:pt x="983141" y="322346"/>
                    </a:cubicBezTo>
                    <a:lnTo>
                      <a:pt x="980961" y="324526"/>
                    </a:lnTo>
                    <a:lnTo>
                      <a:pt x="999919" y="328552"/>
                    </a:lnTo>
                    <a:cubicBezTo>
                      <a:pt x="1007310" y="332126"/>
                      <a:pt x="1013174" y="338118"/>
                      <a:pt x="1016444" y="348509"/>
                    </a:cubicBezTo>
                    <a:cubicBezTo>
                      <a:pt x="1018533" y="353494"/>
                      <a:pt x="1023006" y="353626"/>
                      <a:pt x="1027017" y="354191"/>
                    </a:cubicBezTo>
                    <a:cubicBezTo>
                      <a:pt x="1034580" y="355756"/>
                      <a:pt x="1042250" y="353744"/>
                      <a:pt x="1049026" y="351705"/>
                    </a:cubicBezTo>
                    <a:cubicBezTo>
                      <a:pt x="1059866" y="348443"/>
                      <a:pt x="1069839" y="344260"/>
                      <a:pt x="1081334" y="349074"/>
                    </a:cubicBezTo>
                    <a:cubicBezTo>
                      <a:pt x="1082876" y="342405"/>
                      <a:pt x="1078998" y="337367"/>
                      <a:pt x="1077803" y="332408"/>
                    </a:cubicBezTo>
                    <a:cubicBezTo>
                      <a:pt x="1076609" y="327449"/>
                      <a:pt x="1073652" y="321543"/>
                      <a:pt x="1079152" y="317228"/>
                    </a:cubicBezTo>
                    <a:cubicBezTo>
                      <a:pt x="1085574" y="312045"/>
                      <a:pt x="1092864" y="307784"/>
                      <a:pt x="1101268" y="311164"/>
                    </a:cubicBezTo>
                    <a:cubicBezTo>
                      <a:pt x="1108804" y="313624"/>
                      <a:pt x="1111787" y="318635"/>
                      <a:pt x="1103984" y="325120"/>
                    </a:cubicBezTo>
                    <a:cubicBezTo>
                      <a:pt x="1098483" y="329435"/>
                      <a:pt x="1100599" y="333525"/>
                      <a:pt x="1104504" y="337669"/>
                    </a:cubicBezTo>
                    <a:cubicBezTo>
                      <a:pt x="1114429" y="350046"/>
                      <a:pt x="1131965" y="347429"/>
                      <a:pt x="1137787" y="332380"/>
                    </a:cubicBezTo>
                    <a:cubicBezTo>
                      <a:pt x="1140170" y="327527"/>
                      <a:pt x="1141659" y="322646"/>
                      <a:pt x="1144503" y="317359"/>
                    </a:cubicBezTo>
                    <a:cubicBezTo>
                      <a:pt x="1148241" y="312097"/>
                      <a:pt x="1153227" y="310005"/>
                      <a:pt x="1159896" y="311544"/>
                    </a:cubicBezTo>
                    <a:cubicBezTo>
                      <a:pt x="1167025" y="312649"/>
                      <a:pt x="1167759" y="318042"/>
                      <a:pt x="1168927" y="323896"/>
                    </a:cubicBezTo>
                    <a:cubicBezTo>
                      <a:pt x="1170856" y="334248"/>
                      <a:pt x="1165248" y="342140"/>
                      <a:pt x="1160508" y="350953"/>
                    </a:cubicBezTo>
                    <a:cubicBezTo>
                      <a:pt x="1149133" y="372105"/>
                      <a:pt x="1149133" y="372105"/>
                      <a:pt x="1170279" y="383469"/>
                    </a:cubicBezTo>
                    <a:cubicBezTo>
                      <a:pt x="1190531" y="394808"/>
                      <a:pt x="1209889" y="406120"/>
                      <a:pt x="1225969" y="422259"/>
                    </a:cubicBezTo>
                    <a:cubicBezTo>
                      <a:pt x="1231175" y="427784"/>
                      <a:pt x="1234833" y="425205"/>
                      <a:pt x="1239386" y="422654"/>
                    </a:cubicBezTo>
                    <a:cubicBezTo>
                      <a:pt x="1254399" y="414590"/>
                      <a:pt x="1270279" y="407447"/>
                      <a:pt x="1289224" y="402633"/>
                    </a:cubicBezTo>
                    <a:cubicBezTo>
                      <a:pt x="1282101" y="416300"/>
                      <a:pt x="1271153" y="423140"/>
                      <a:pt x="1261046" y="431795"/>
                    </a:cubicBezTo>
                    <a:lnTo>
                      <a:pt x="1244590" y="456244"/>
                    </a:lnTo>
                    <a:lnTo>
                      <a:pt x="1245740" y="456438"/>
                    </a:lnTo>
                    <a:cubicBezTo>
                      <a:pt x="1263122" y="457680"/>
                      <a:pt x="1278021" y="465750"/>
                      <a:pt x="1295403" y="468234"/>
                    </a:cubicBezTo>
                    <a:cubicBezTo>
                      <a:pt x="1333273" y="473200"/>
                      <a:pt x="1370521" y="480650"/>
                      <a:pt x="1408389" y="485616"/>
                    </a:cubicBezTo>
                    <a:cubicBezTo>
                      <a:pt x="1428255" y="488099"/>
                      <a:pt x="1449983" y="483754"/>
                      <a:pt x="1469228" y="474442"/>
                    </a:cubicBezTo>
                    <a:cubicBezTo>
                      <a:pt x="1477919" y="470716"/>
                      <a:pt x="1485990" y="467613"/>
                      <a:pt x="1494681" y="463888"/>
                    </a:cubicBezTo>
                    <a:cubicBezTo>
                      <a:pt x="1502751" y="475683"/>
                      <a:pt x="1513305" y="466992"/>
                      <a:pt x="1520134" y="464508"/>
                    </a:cubicBezTo>
                    <a:cubicBezTo>
                      <a:pt x="1547448" y="453955"/>
                      <a:pt x="1572281" y="463267"/>
                      <a:pt x="1596491" y="471959"/>
                    </a:cubicBezTo>
                    <a:cubicBezTo>
                      <a:pt x="1609529" y="476924"/>
                      <a:pt x="1623807" y="479408"/>
                      <a:pt x="1636844" y="486858"/>
                    </a:cubicBezTo>
                    <a:cubicBezTo>
                      <a:pt x="1664780" y="502378"/>
                      <a:pt x="1692717" y="516656"/>
                      <a:pt x="1715685" y="539005"/>
                    </a:cubicBezTo>
                    <a:cubicBezTo>
                      <a:pt x="1697061" y="531555"/>
                      <a:pt x="1678438" y="523484"/>
                      <a:pt x="1662297" y="511689"/>
                    </a:cubicBezTo>
                    <a:cubicBezTo>
                      <a:pt x="1649260" y="501757"/>
                      <a:pt x="1635602" y="494928"/>
                      <a:pt x="1619461" y="493065"/>
                    </a:cubicBezTo>
                    <a:cubicBezTo>
                      <a:pt x="1638707" y="505481"/>
                      <a:pt x="1656709" y="518518"/>
                      <a:pt x="1676576" y="529692"/>
                    </a:cubicBezTo>
                    <a:cubicBezTo>
                      <a:pt x="1693958" y="539626"/>
                      <a:pt x="1706374" y="552042"/>
                      <a:pt x="1716927" y="569424"/>
                    </a:cubicBezTo>
                    <a:cubicBezTo>
                      <a:pt x="1723756" y="581220"/>
                      <a:pt x="1736172" y="588669"/>
                      <a:pt x="1741139" y="602326"/>
                    </a:cubicBezTo>
                    <a:cubicBezTo>
                      <a:pt x="1742380" y="606051"/>
                      <a:pt x="1743622" y="609776"/>
                      <a:pt x="1743622" y="614121"/>
                    </a:cubicBezTo>
                    <a:cubicBezTo>
                      <a:pt x="1734309" y="615984"/>
                      <a:pt x="1730585" y="609155"/>
                      <a:pt x="1726860" y="603568"/>
                    </a:cubicBezTo>
                    <a:cubicBezTo>
                      <a:pt x="1716927" y="589910"/>
                      <a:pt x="1706374" y="577494"/>
                      <a:pt x="1697061" y="563837"/>
                    </a:cubicBezTo>
                    <a:cubicBezTo>
                      <a:pt x="1684025" y="545213"/>
                      <a:pt x="1663539" y="534659"/>
                      <a:pt x="1644293" y="522864"/>
                    </a:cubicBezTo>
                    <a:cubicBezTo>
                      <a:pt x="1644293" y="524105"/>
                      <a:pt x="1644293" y="524726"/>
                      <a:pt x="1644293" y="525347"/>
                    </a:cubicBezTo>
                    <a:cubicBezTo>
                      <a:pt x="1648018" y="528451"/>
                      <a:pt x="1653606" y="530313"/>
                      <a:pt x="1656709" y="534659"/>
                    </a:cubicBezTo>
                    <a:cubicBezTo>
                      <a:pt x="1656709" y="535280"/>
                      <a:pt x="1657331" y="535280"/>
                      <a:pt x="1657331" y="535280"/>
                    </a:cubicBezTo>
                    <a:cubicBezTo>
                      <a:pt x="1674092" y="543350"/>
                      <a:pt x="1684025" y="559491"/>
                      <a:pt x="1693958" y="572528"/>
                    </a:cubicBezTo>
                    <a:cubicBezTo>
                      <a:pt x="1713823" y="597360"/>
                      <a:pt x="1738655" y="619708"/>
                      <a:pt x="1749209" y="651370"/>
                    </a:cubicBezTo>
                    <a:cubicBezTo>
                      <a:pt x="1749209" y="652612"/>
                      <a:pt x="1750450" y="654474"/>
                      <a:pt x="1751692" y="655715"/>
                    </a:cubicBezTo>
                    <a:cubicBezTo>
                      <a:pt x="1761625" y="670615"/>
                      <a:pt x="1761625" y="670615"/>
                      <a:pt x="1743622" y="674339"/>
                    </a:cubicBezTo>
                    <a:cubicBezTo>
                      <a:pt x="1743001" y="674960"/>
                      <a:pt x="1742380" y="675581"/>
                      <a:pt x="1741760" y="676202"/>
                    </a:cubicBezTo>
                    <a:cubicBezTo>
                      <a:pt x="1741760" y="676202"/>
                      <a:pt x="1741760" y="676823"/>
                      <a:pt x="1741760" y="676823"/>
                    </a:cubicBezTo>
                    <a:cubicBezTo>
                      <a:pt x="1741760" y="685514"/>
                      <a:pt x="1751692" y="683652"/>
                      <a:pt x="1754796" y="688618"/>
                    </a:cubicBezTo>
                    <a:cubicBezTo>
                      <a:pt x="1755417" y="689860"/>
                      <a:pt x="1755417" y="691722"/>
                      <a:pt x="1754176" y="692963"/>
                    </a:cubicBezTo>
                    <a:cubicBezTo>
                      <a:pt x="1747347" y="692342"/>
                      <a:pt x="1739897" y="692342"/>
                      <a:pt x="1733068" y="691722"/>
                    </a:cubicBezTo>
                    <a:cubicBezTo>
                      <a:pt x="1731826" y="694205"/>
                      <a:pt x="1731206" y="696688"/>
                      <a:pt x="1729964" y="699171"/>
                    </a:cubicBezTo>
                    <a:cubicBezTo>
                      <a:pt x="1730585" y="699792"/>
                      <a:pt x="1731206" y="700413"/>
                      <a:pt x="1731206" y="701654"/>
                    </a:cubicBezTo>
                    <a:cubicBezTo>
                      <a:pt x="1731826" y="708483"/>
                      <a:pt x="1731206" y="714070"/>
                      <a:pt x="1723756" y="715932"/>
                    </a:cubicBezTo>
                    <a:cubicBezTo>
                      <a:pt x="1724998" y="718416"/>
                      <a:pt x="1725618" y="720899"/>
                      <a:pt x="1724377" y="722762"/>
                    </a:cubicBezTo>
                    <a:cubicBezTo>
                      <a:pt x="1713823" y="743248"/>
                      <a:pt x="1729344" y="751939"/>
                      <a:pt x="1741760" y="761872"/>
                    </a:cubicBezTo>
                    <a:cubicBezTo>
                      <a:pt x="1743001" y="763114"/>
                      <a:pt x="1744242" y="763734"/>
                      <a:pt x="1745484" y="764976"/>
                    </a:cubicBezTo>
                    <a:cubicBezTo>
                      <a:pt x="1752934" y="773047"/>
                      <a:pt x="1761625" y="777392"/>
                      <a:pt x="1772800" y="776150"/>
                    </a:cubicBezTo>
                    <a:cubicBezTo>
                      <a:pt x="1777145" y="776150"/>
                      <a:pt x="1781490" y="776150"/>
                      <a:pt x="1785836" y="777392"/>
                    </a:cubicBezTo>
                    <a:cubicBezTo>
                      <a:pt x="1787698" y="778013"/>
                      <a:pt x="1788941" y="779255"/>
                      <a:pt x="1790182" y="780496"/>
                    </a:cubicBezTo>
                    <a:cubicBezTo>
                      <a:pt x="1790182" y="783601"/>
                      <a:pt x="1788319" y="785463"/>
                      <a:pt x="1785836" y="786704"/>
                    </a:cubicBezTo>
                    <a:cubicBezTo>
                      <a:pt x="1779628" y="789188"/>
                      <a:pt x="1772800" y="788566"/>
                      <a:pt x="1766592" y="789809"/>
                    </a:cubicBezTo>
                    <a:cubicBezTo>
                      <a:pt x="1769695" y="790429"/>
                      <a:pt x="1772800" y="790429"/>
                      <a:pt x="1776525" y="790429"/>
                    </a:cubicBezTo>
                    <a:cubicBezTo>
                      <a:pt x="1779008" y="790429"/>
                      <a:pt x="1781490" y="791050"/>
                      <a:pt x="1783974" y="791671"/>
                    </a:cubicBezTo>
                    <a:cubicBezTo>
                      <a:pt x="1785216" y="792292"/>
                      <a:pt x="1786457" y="793533"/>
                      <a:pt x="1787698" y="794774"/>
                    </a:cubicBezTo>
                    <a:cubicBezTo>
                      <a:pt x="1790803" y="801604"/>
                      <a:pt x="1792665" y="809053"/>
                      <a:pt x="1793286" y="816502"/>
                    </a:cubicBezTo>
                    <a:cubicBezTo>
                      <a:pt x="1792044" y="817744"/>
                      <a:pt x="1790182" y="818365"/>
                      <a:pt x="1788941" y="818986"/>
                    </a:cubicBezTo>
                    <a:cubicBezTo>
                      <a:pt x="1783974" y="820228"/>
                      <a:pt x="1778387" y="818986"/>
                      <a:pt x="1775282" y="824573"/>
                    </a:cubicBezTo>
                    <a:cubicBezTo>
                      <a:pt x="1788319" y="835747"/>
                      <a:pt x="1801356" y="846301"/>
                      <a:pt x="1812531" y="858717"/>
                    </a:cubicBezTo>
                    <a:cubicBezTo>
                      <a:pt x="1813772" y="862442"/>
                      <a:pt x="1812531" y="865546"/>
                      <a:pt x="1809426" y="867409"/>
                    </a:cubicBezTo>
                    <a:cubicBezTo>
                      <a:pt x="1805701" y="869892"/>
                      <a:pt x="1801356" y="868650"/>
                      <a:pt x="1797631" y="872996"/>
                    </a:cubicBezTo>
                    <a:cubicBezTo>
                      <a:pt x="1803218" y="876720"/>
                      <a:pt x="1809426" y="874237"/>
                      <a:pt x="1815014" y="876720"/>
                    </a:cubicBezTo>
                    <a:cubicBezTo>
                      <a:pt x="1816255" y="877341"/>
                      <a:pt x="1817497" y="877962"/>
                      <a:pt x="1818739" y="879204"/>
                    </a:cubicBezTo>
                    <a:cubicBezTo>
                      <a:pt x="1819980" y="887274"/>
                      <a:pt x="1827430" y="882928"/>
                      <a:pt x="1831155" y="884791"/>
                    </a:cubicBezTo>
                    <a:cubicBezTo>
                      <a:pt x="1836742" y="887895"/>
                      <a:pt x="1839225" y="891620"/>
                      <a:pt x="1837984" y="902173"/>
                    </a:cubicBezTo>
                    <a:cubicBezTo>
                      <a:pt x="1824947" y="915831"/>
                      <a:pt x="1805701" y="910864"/>
                      <a:pt x="1789561" y="917072"/>
                    </a:cubicBezTo>
                    <a:cubicBezTo>
                      <a:pt x="1786457" y="917072"/>
                      <a:pt x="1782733" y="917693"/>
                      <a:pt x="1779628" y="917693"/>
                    </a:cubicBezTo>
                    <a:cubicBezTo>
                      <a:pt x="1770316" y="912726"/>
                      <a:pt x="1762246" y="909002"/>
                      <a:pt x="1757900" y="923901"/>
                    </a:cubicBezTo>
                    <a:cubicBezTo>
                      <a:pt x="1756658" y="928868"/>
                      <a:pt x="1752313" y="934455"/>
                      <a:pt x="1746105" y="935696"/>
                    </a:cubicBezTo>
                    <a:cubicBezTo>
                      <a:pt x="1733689" y="931971"/>
                      <a:pt x="1734309" y="921418"/>
                      <a:pt x="1734931" y="912726"/>
                    </a:cubicBezTo>
                    <a:cubicBezTo>
                      <a:pt x="1735552" y="899069"/>
                      <a:pt x="1746726" y="893482"/>
                      <a:pt x="1759142" y="890378"/>
                    </a:cubicBezTo>
                    <a:cubicBezTo>
                      <a:pt x="1754796" y="887274"/>
                      <a:pt x="1750450" y="889136"/>
                      <a:pt x="1746726" y="889757"/>
                    </a:cubicBezTo>
                    <a:cubicBezTo>
                      <a:pt x="1725618" y="894103"/>
                      <a:pt x="1726239" y="894103"/>
                      <a:pt x="1731826" y="914589"/>
                    </a:cubicBezTo>
                    <a:cubicBezTo>
                      <a:pt x="1736172" y="929488"/>
                      <a:pt x="1740517" y="945629"/>
                      <a:pt x="1727481" y="959287"/>
                    </a:cubicBezTo>
                    <a:cubicBezTo>
                      <a:pt x="1721272" y="961150"/>
                      <a:pt x="1720031" y="966116"/>
                      <a:pt x="1720652" y="971703"/>
                    </a:cubicBezTo>
                    <a:cubicBezTo>
                      <a:pt x="1720652" y="974187"/>
                      <a:pt x="1720652" y="971082"/>
                      <a:pt x="1720652" y="973566"/>
                    </a:cubicBezTo>
                    <a:cubicBezTo>
                      <a:pt x="1721272" y="977290"/>
                      <a:pt x="1721893" y="974187"/>
                      <a:pt x="1722515" y="973566"/>
                    </a:cubicBezTo>
                    <a:cubicBezTo>
                      <a:pt x="1726239" y="967358"/>
                      <a:pt x="1727481" y="958045"/>
                      <a:pt x="1736793" y="956804"/>
                    </a:cubicBezTo>
                    <a:cubicBezTo>
                      <a:pt x="1746726" y="958666"/>
                      <a:pt x="1747968" y="951217"/>
                      <a:pt x="1749830" y="944387"/>
                    </a:cubicBezTo>
                    <a:cubicBezTo>
                      <a:pt x="1751071" y="939421"/>
                      <a:pt x="1754796" y="938179"/>
                      <a:pt x="1759142" y="939421"/>
                    </a:cubicBezTo>
                    <a:cubicBezTo>
                      <a:pt x="1764108" y="940663"/>
                      <a:pt x="1769695" y="945629"/>
                      <a:pt x="1767212" y="948733"/>
                    </a:cubicBezTo>
                    <a:cubicBezTo>
                      <a:pt x="1756658" y="959908"/>
                      <a:pt x="1764729" y="974807"/>
                      <a:pt x="1757900" y="985982"/>
                    </a:cubicBezTo>
                    <a:cubicBezTo>
                      <a:pt x="1756658" y="986603"/>
                      <a:pt x="1755417" y="987844"/>
                      <a:pt x="1753555" y="988465"/>
                    </a:cubicBezTo>
                    <a:cubicBezTo>
                      <a:pt x="1749209" y="989085"/>
                      <a:pt x="1744863" y="989085"/>
                      <a:pt x="1743001" y="984119"/>
                    </a:cubicBezTo>
                    <a:lnTo>
                      <a:pt x="1743467" y="983033"/>
                    </a:lnTo>
                    <a:lnTo>
                      <a:pt x="1743622" y="982877"/>
                    </a:lnTo>
                    <a:cubicBezTo>
                      <a:pt x="1744242" y="982257"/>
                      <a:pt x="1744863" y="981015"/>
                      <a:pt x="1744863" y="979774"/>
                    </a:cubicBezTo>
                    <a:lnTo>
                      <a:pt x="1743467" y="983033"/>
                    </a:lnTo>
                    <a:lnTo>
                      <a:pt x="1737414" y="989085"/>
                    </a:lnTo>
                    <a:cubicBezTo>
                      <a:pt x="1731206" y="992811"/>
                      <a:pt x="1726860" y="999019"/>
                      <a:pt x="1718790" y="997157"/>
                    </a:cubicBezTo>
                    <a:cubicBezTo>
                      <a:pt x="1697061" y="990327"/>
                      <a:pt x="1675955" y="998398"/>
                      <a:pt x="1654847" y="1000881"/>
                    </a:cubicBezTo>
                    <a:cubicBezTo>
                      <a:pt x="1648639" y="1003365"/>
                      <a:pt x="1643052" y="1003365"/>
                      <a:pt x="1636844" y="1000881"/>
                    </a:cubicBezTo>
                    <a:cubicBezTo>
                      <a:pt x="1621945" y="999639"/>
                      <a:pt x="1608908" y="992190"/>
                      <a:pt x="1591526" y="999639"/>
                    </a:cubicBezTo>
                    <a:cubicBezTo>
                      <a:pt x="1586249" y="1001812"/>
                      <a:pt x="1580972" y="1002394"/>
                      <a:pt x="1575889" y="1001638"/>
                    </a:cubicBezTo>
                    <a:lnTo>
                      <a:pt x="1570829" y="999528"/>
                    </a:lnTo>
                    <a:lnTo>
                      <a:pt x="1571198" y="1002680"/>
                    </a:lnTo>
                    <a:cubicBezTo>
                      <a:pt x="1574589" y="1009047"/>
                      <a:pt x="1577952" y="1016308"/>
                      <a:pt x="1588306" y="1014374"/>
                    </a:cubicBezTo>
                    <a:cubicBezTo>
                      <a:pt x="1588766" y="1013940"/>
                      <a:pt x="1589227" y="1013506"/>
                      <a:pt x="1590582" y="1013098"/>
                    </a:cubicBezTo>
                    <a:cubicBezTo>
                      <a:pt x="1595568" y="1011007"/>
                      <a:pt x="1598980" y="1001706"/>
                      <a:pt x="1606409" y="1007744"/>
                    </a:cubicBezTo>
                    <a:cubicBezTo>
                      <a:pt x="1613404" y="1013321"/>
                      <a:pt x="1617203" y="1021042"/>
                      <a:pt x="1618263" y="1030474"/>
                    </a:cubicBezTo>
                    <a:cubicBezTo>
                      <a:pt x="1618483" y="1038090"/>
                      <a:pt x="1616020" y="1045627"/>
                      <a:pt x="1612689" y="1052243"/>
                    </a:cubicBezTo>
                    <a:lnTo>
                      <a:pt x="1609858" y="1055487"/>
                    </a:lnTo>
                    <a:lnTo>
                      <a:pt x="1615986" y="1054951"/>
                    </a:lnTo>
                    <a:cubicBezTo>
                      <a:pt x="1624356" y="1054470"/>
                      <a:pt x="1632631" y="1054855"/>
                      <a:pt x="1640712" y="1057934"/>
                    </a:cubicBezTo>
                    <a:cubicBezTo>
                      <a:pt x="1646870" y="1060243"/>
                      <a:pt x="1651488" y="1065631"/>
                      <a:pt x="1654567" y="1071018"/>
                    </a:cubicBezTo>
                    <a:cubicBezTo>
                      <a:pt x="1657646" y="1076406"/>
                      <a:pt x="1660724" y="1081794"/>
                      <a:pt x="1663034" y="1087952"/>
                    </a:cubicBezTo>
                    <a:cubicBezTo>
                      <a:pt x="1663803" y="1090261"/>
                      <a:pt x="1663803" y="1091800"/>
                      <a:pt x="1663803" y="1094109"/>
                    </a:cubicBezTo>
                    <a:cubicBezTo>
                      <a:pt x="1657646" y="1111042"/>
                      <a:pt x="1640712" y="1117200"/>
                      <a:pt x="1627627" y="1127206"/>
                    </a:cubicBezTo>
                    <a:cubicBezTo>
                      <a:pt x="1616852" y="1135673"/>
                      <a:pt x="1606076" y="1144909"/>
                      <a:pt x="1594531" y="1152606"/>
                    </a:cubicBezTo>
                    <a:cubicBezTo>
                      <a:pt x="1617621" y="1145679"/>
                      <a:pt x="1639943" y="1138752"/>
                      <a:pt x="1662264" y="1130285"/>
                    </a:cubicBezTo>
                    <a:cubicBezTo>
                      <a:pt x="1671500" y="1126436"/>
                      <a:pt x="1680737" y="1124127"/>
                      <a:pt x="1689973" y="1128745"/>
                    </a:cubicBezTo>
                    <a:cubicBezTo>
                      <a:pt x="1706137" y="1139521"/>
                      <a:pt x="1724610" y="1141830"/>
                      <a:pt x="1743852" y="1142600"/>
                    </a:cubicBezTo>
                    <a:cubicBezTo>
                      <a:pt x="1763864" y="1143370"/>
                      <a:pt x="1785415" y="1143370"/>
                      <a:pt x="1802349" y="1159533"/>
                    </a:cubicBezTo>
                    <a:cubicBezTo>
                      <a:pt x="1804658" y="1163382"/>
                      <a:pt x="1805428" y="1168000"/>
                      <a:pt x="1804658" y="1172618"/>
                    </a:cubicBezTo>
                    <a:cubicBezTo>
                      <a:pt x="1796191" y="1197249"/>
                      <a:pt x="1780027" y="1218030"/>
                      <a:pt x="1764633" y="1238042"/>
                    </a:cubicBezTo>
                    <a:cubicBezTo>
                      <a:pt x="1746930" y="1261133"/>
                      <a:pt x="1731537" y="1286533"/>
                      <a:pt x="1716143" y="1311164"/>
                    </a:cubicBezTo>
                    <a:cubicBezTo>
                      <a:pt x="1708446" y="1324249"/>
                      <a:pt x="1708446" y="1340412"/>
                      <a:pt x="1699979" y="1353497"/>
                    </a:cubicBezTo>
                    <a:lnTo>
                      <a:pt x="1699998" y="1354296"/>
                    </a:lnTo>
                    <a:lnTo>
                      <a:pt x="1706994" y="1355979"/>
                    </a:lnTo>
                    <a:cubicBezTo>
                      <a:pt x="1712271" y="1360325"/>
                      <a:pt x="1713823" y="1364981"/>
                      <a:pt x="1713745" y="1369792"/>
                    </a:cubicBezTo>
                    <a:lnTo>
                      <a:pt x="1713088" y="1372993"/>
                    </a:lnTo>
                    <a:lnTo>
                      <a:pt x="1745872" y="1378320"/>
                    </a:lnTo>
                    <a:cubicBezTo>
                      <a:pt x="1757321" y="1380244"/>
                      <a:pt x="1768866" y="1380821"/>
                      <a:pt x="1780797" y="1375818"/>
                    </a:cubicBezTo>
                    <a:cubicBezTo>
                      <a:pt x="1796961" y="1368891"/>
                      <a:pt x="1826209" y="1332715"/>
                      <a:pt x="1822361" y="1316552"/>
                    </a:cubicBezTo>
                    <a:cubicBezTo>
                      <a:pt x="1820822" y="1310394"/>
                      <a:pt x="1815434" y="1303467"/>
                      <a:pt x="1808506" y="1298079"/>
                    </a:cubicBezTo>
                    <a:cubicBezTo>
                      <a:pt x="1799270" y="1291152"/>
                      <a:pt x="1778488" y="1288073"/>
                      <a:pt x="1789264" y="1268061"/>
                    </a:cubicBezTo>
                    <a:cubicBezTo>
                      <a:pt x="1797731" y="1253436"/>
                      <a:pt x="1826979" y="1246509"/>
                      <a:pt x="1842373" y="1254206"/>
                    </a:cubicBezTo>
                    <a:cubicBezTo>
                      <a:pt x="1848531" y="1257285"/>
                      <a:pt x="1852379" y="1261903"/>
                      <a:pt x="1856997" y="1267291"/>
                    </a:cubicBezTo>
                    <a:cubicBezTo>
                      <a:pt x="1880858" y="1295000"/>
                      <a:pt x="1884706" y="1295770"/>
                      <a:pt x="1918573" y="1279606"/>
                    </a:cubicBezTo>
                    <a:cubicBezTo>
                      <a:pt x="1930118" y="1273449"/>
                      <a:pt x="1941664" y="1269600"/>
                      <a:pt x="1954749" y="1271139"/>
                    </a:cubicBezTo>
                    <a:cubicBezTo>
                      <a:pt x="1977840" y="1273449"/>
                      <a:pt x="1988616" y="1288843"/>
                      <a:pt x="1983228" y="1311164"/>
                    </a:cubicBezTo>
                    <a:cubicBezTo>
                      <a:pt x="1978610" y="1331946"/>
                      <a:pt x="1963985" y="1348109"/>
                      <a:pt x="1952440" y="1367351"/>
                    </a:cubicBezTo>
                    <a:cubicBezTo>
                      <a:pt x="1966294" y="1355806"/>
                      <a:pt x="1980149" y="1347339"/>
                      <a:pt x="1994773" y="1338873"/>
                    </a:cubicBezTo>
                    <a:cubicBezTo>
                      <a:pt x="2010167" y="1329637"/>
                      <a:pt x="2026330" y="1322709"/>
                      <a:pt x="2046343" y="1327328"/>
                    </a:cubicBezTo>
                    <a:cubicBezTo>
                      <a:pt x="2069434" y="1332715"/>
                      <a:pt x="2090216" y="1317321"/>
                      <a:pt x="2113307" y="1318861"/>
                    </a:cubicBezTo>
                    <a:cubicBezTo>
                      <a:pt x="2133318" y="1325788"/>
                      <a:pt x="2134858" y="1328867"/>
                      <a:pt x="2128700" y="1354267"/>
                    </a:cubicBezTo>
                    <a:cubicBezTo>
                      <a:pt x="2121773" y="1365042"/>
                      <a:pt x="2116385" y="1375048"/>
                      <a:pt x="2121003" y="1388903"/>
                    </a:cubicBezTo>
                    <a:cubicBezTo>
                      <a:pt x="2124082" y="1399679"/>
                      <a:pt x="2116385" y="1408146"/>
                      <a:pt x="2110228" y="1416612"/>
                    </a:cubicBezTo>
                    <a:cubicBezTo>
                      <a:pt x="2094834" y="1436624"/>
                      <a:pt x="2095603" y="1443552"/>
                      <a:pt x="2114846" y="1460485"/>
                    </a:cubicBezTo>
                    <a:cubicBezTo>
                      <a:pt x="2117155" y="1462794"/>
                      <a:pt x="2120234" y="1465103"/>
                      <a:pt x="2123312" y="1467412"/>
                    </a:cubicBezTo>
                    <a:cubicBezTo>
                      <a:pt x="2148712" y="1488194"/>
                      <a:pt x="2150252" y="1500509"/>
                      <a:pt x="2128700" y="1525909"/>
                    </a:cubicBezTo>
                    <a:cubicBezTo>
                      <a:pt x="2124852" y="1529758"/>
                      <a:pt x="2117925" y="1533606"/>
                      <a:pt x="2121003" y="1539764"/>
                    </a:cubicBezTo>
                    <a:cubicBezTo>
                      <a:pt x="2124082" y="1545921"/>
                      <a:pt x="2131779" y="1543612"/>
                      <a:pt x="2137167" y="1543612"/>
                    </a:cubicBezTo>
                    <a:cubicBezTo>
                      <a:pt x="2166415" y="1544382"/>
                      <a:pt x="2175652" y="1549770"/>
                      <a:pt x="2181040" y="1569782"/>
                    </a:cubicBezTo>
                    <a:cubicBezTo>
                      <a:pt x="2182579" y="1575170"/>
                      <a:pt x="2183349" y="1579788"/>
                      <a:pt x="2172573" y="1588255"/>
                    </a:cubicBezTo>
                    <a:cubicBezTo>
                      <a:pt x="2166415" y="1599800"/>
                      <a:pt x="2160258" y="1611345"/>
                      <a:pt x="2153330" y="1622121"/>
                    </a:cubicBezTo>
                    <a:cubicBezTo>
                      <a:pt x="2137167" y="1647521"/>
                      <a:pt x="2116385" y="1653679"/>
                      <a:pt x="2092525" y="1635206"/>
                    </a:cubicBezTo>
                    <a:cubicBezTo>
                      <a:pt x="2067125" y="1616733"/>
                      <a:pt x="2042494" y="1604418"/>
                      <a:pt x="2010167" y="1606727"/>
                    </a:cubicBezTo>
                    <a:cubicBezTo>
                      <a:pt x="1990925" y="1607497"/>
                      <a:pt x="1980149" y="1592873"/>
                      <a:pt x="1971682" y="1578249"/>
                    </a:cubicBezTo>
                    <a:cubicBezTo>
                      <a:pt x="1961676" y="1561315"/>
                      <a:pt x="1952440" y="1543612"/>
                      <a:pt x="1943203" y="1526679"/>
                    </a:cubicBezTo>
                    <a:cubicBezTo>
                      <a:pt x="1940894" y="1524370"/>
                      <a:pt x="1937815" y="1522061"/>
                      <a:pt x="1934737" y="1524370"/>
                    </a:cubicBezTo>
                    <a:cubicBezTo>
                      <a:pt x="1933197" y="1525909"/>
                      <a:pt x="1933197" y="1528988"/>
                      <a:pt x="1934737" y="1531297"/>
                    </a:cubicBezTo>
                    <a:cubicBezTo>
                      <a:pt x="1934737" y="1535915"/>
                      <a:pt x="1935506" y="1539764"/>
                      <a:pt x="1935506" y="1543612"/>
                    </a:cubicBezTo>
                    <a:cubicBezTo>
                      <a:pt x="1939355" y="1555158"/>
                      <a:pt x="1940125" y="1566703"/>
                      <a:pt x="1929349" y="1575170"/>
                    </a:cubicBezTo>
                    <a:cubicBezTo>
                      <a:pt x="1919343" y="1579018"/>
                      <a:pt x="1917034" y="1571321"/>
                      <a:pt x="1913955" y="1564394"/>
                    </a:cubicBezTo>
                    <a:cubicBezTo>
                      <a:pt x="1909337" y="1552079"/>
                      <a:pt x="1900870" y="1542073"/>
                      <a:pt x="1891633" y="1532067"/>
                    </a:cubicBezTo>
                    <a:cubicBezTo>
                      <a:pt x="1868542" y="1506667"/>
                      <a:pt x="1823900" y="1507436"/>
                      <a:pt x="1801579" y="1532836"/>
                    </a:cubicBezTo>
                    <a:cubicBezTo>
                      <a:pt x="1780797" y="1557467"/>
                      <a:pt x="1786185" y="1601340"/>
                      <a:pt x="1812355" y="1621351"/>
                    </a:cubicBezTo>
                    <a:cubicBezTo>
                      <a:pt x="1827749" y="1632897"/>
                      <a:pt x="1842373" y="1645212"/>
                      <a:pt x="1863924" y="1640594"/>
                    </a:cubicBezTo>
                    <a:cubicBezTo>
                      <a:pt x="1868542" y="1639055"/>
                      <a:pt x="1873161" y="1642133"/>
                      <a:pt x="1875470" y="1645982"/>
                    </a:cubicBezTo>
                    <a:cubicBezTo>
                      <a:pt x="1875470" y="1647521"/>
                      <a:pt x="1875470" y="1648291"/>
                      <a:pt x="1874700" y="1649830"/>
                    </a:cubicBezTo>
                    <a:cubicBezTo>
                      <a:pt x="1869312" y="1655218"/>
                      <a:pt x="1872391" y="1664455"/>
                      <a:pt x="1864694" y="1667533"/>
                    </a:cubicBezTo>
                    <a:cubicBezTo>
                      <a:pt x="1854688" y="1685237"/>
                      <a:pt x="1853149" y="1705249"/>
                      <a:pt x="1847761" y="1723722"/>
                    </a:cubicBezTo>
                    <a:cubicBezTo>
                      <a:pt x="1834676" y="1766824"/>
                      <a:pt x="1821591" y="1782988"/>
                      <a:pt x="1779258" y="1775291"/>
                    </a:cubicBezTo>
                    <a:cubicBezTo>
                      <a:pt x="1761555" y="1772212"/>
                      <a:pt x="1746161" y="1779139"/>
                      <a:pt x="1733076" y="1790685"/>
                    </a:cubicBezTo>
                    <a:cubicBezTo>
                      <a:pt x="1720761" y="1803770"/>
                      <a:pt x="1706137" y="1813006"/>
                      <a:pt x="1689203" y="1817624"/>
                    </a:cubicBezTo>
                    <a:cubicBezTo>
                      <a:pt x="1687664" y="1816855"/>
                      <a:pt x="1686894" y="1817624"/>
                      <a:pt x="1685355" y="1817624"/>
                    </a:cubicBezTo>
                    <a:cubicBezTo>
                      <a:pt x="1650718" y="1812237"/>
                      <a:pt x="1617621" y="1829940"/>
                      <a:pt x="1599919" y="1862267"/>
                    </a:cubicBezTo>
                    <a:cubicBezTo>
                      <a:pt x="1597610" y="1866885"/>
                      <a:pt x="1595300" y="1871503"/>
                      <a:pt x="1592222" y="1875351"/>
                    </a:cubicBezTo>
                    <a:cubicBezTo>
                      <a:pt x="1587603" y="1881509"/>
                      <a:pt x="1580676" y="1883818"/>
                      <a:pt x="1574519" y="1887667"/>
                    </a:cubicBezTo>
                    <a:cubicBezTo>
                      <a:pt x="1556815" y="1902291"/>
                      <a:pt x="1541421" y="1919994"/>
                      <a:pt x="1518330" y="1929230"/>
                    </a:cubicBezTo>
                    <a:cubicBezTo>
                      <a:pt x="1531415" y="1938467"/>
                      <a:pt x="1546040" y="1936158"/>
                      <a:pt x="1559125" y="1939237"/>
                    </a:cubicBezTo>
                    <a:cubicBezTo>
                      <a:pt x="1569900" y="1942315"/>
                      <a:pt x="1576058" y="1946934"/>
                      <a:pt x="1574519" y="1958479"/>
                    </a:cubicBezTo>
                    <a:cubicBezTo>
                      <a:pt x="1570670" y="1961558"/>
                      <a:pt x="1566822" y="1965406"/>
                      <a:pt x="1562973" y="1968485"/>
                    </a:cubicBezTo>
                    <a:cubicBezTo>
                      <a:pt x="1537573" y="1990036"/>
                      <a:pt x="1535264" y="1997733"/>
                      <a:pt x="1546040" y="2030061"/>
                    </a:cubicBezTo>
                    <a:cubicBezTo>
                      <a:pt x="1551428" y="2045455"/>
                      <a:pt x="1556815" y="2060849"/>
                      <a:pt x="1539112" y="2072394"/>
                    </a:cubicBezTo>
                    <a:cubicBezTo>
                      <a:pt x="1524488" y="2077012"/>
                      <a:pt x="1522949" y="2090097"/>
                      <a:pt x="1519870" y="2101643"/>
                    </a:cubicBezTo>
                    <a:cubicBezTo>
                      <a:pt x="1516021" y="2115497"/>
                      <a:pt x="1509864" y="2123194"/>
                      <a:pt x="1492161" y="2126273"/>
                    </a:cubicBezTo>
                    <a:cubicBezTo>
                      <a:pt x="1466761" y="2130891"/>
                      <a:pt x="1442900" y="2144745"/>
                      <a:pt x="1423658" y="2163218"/>
                    </a:cubicBezTo>
                    <a:cubicBezTo>
                      <a:pt x="1409803" y="2175533"/>
                      <a:pt x="1399797" y="2184770"/>
                      <a:pt x="1385173" y="2163988"/>
                    </a:cubicBezTo>
                    <a:cubicBezTo>
                      <a:pt x="1377476" y="2153982"/>
                      <a:pt x="1365161" y="2154752"/>
                      <a:pt x="1354385" y="2157830"/>
                    </a:cubicBezTo>
                    <a:cubicBezTo>
                      <a:pt x="1344379" y="2160909"/>
                      <a:pt x="1335143" y="2165527"/>
                      <a:pt x="1325137" y="2167836"/>
                    </a:cubicBezTo>
                    <a:cubicBezTo>
                      <a:pt x="1309743" y="2171685"/>
                      <a:pt x="1298967" y="2167067"/>
                      <a:pt x="1299737" y="2148594"/>
                    </a:cubicBezTo>
                    <a:cubicBezTo>
                      <a:pt x="1300506" y="2139358"/>
                      <a:pt x="1296658" y="2130121"/>
                      <a:pt x="1294349" y="2120885"/>
                    </a:cubicBezTo>
                    <a:cubicBezTo>
                      <a:pt x="1291270" y="2103952"/>
                      <a:pt x="1285112" y="2094715"/>
                      <a:pt x="1265100" y="2101643"/>
                    </a:cubicBezTo>
                    <a:cubicBezTo>
                      <a:pt x="1254324" y="2105491"/>
                      <a:pt x="1241239" y="2100873"/>
                      <a:pt x="1238929" y="2087788"/>
                    </a:cubicBezTo>
                    <a:cubicBezTo>
                      <a:pt x="1235851" y="2068546"/>
                      <a:pt x="1223535" y="2057000"/>
                      <a:pt x="1211221" y="2043915"/>
                    </a:cubicBezTo>
                    <a:cubicBezTo>
                      <a:pt x="1198137" y="2030830"/>
                      <a:pt x="1199675" y="2019285"/>
                      <a:pt x="1217379" y="2011588"/>
                    </a:cubicBezTo>
                    <a:cubicBezTo>
                      <a:pt x="1225075" y="2007739"/>
                      <a:pt x="1231233" y="2003121"/>
                      <a:pt x="1231233" y="1993885"/>
                    </a:cubicBezTo>
                    <a:cubicBezTo>
                      <a:pt x="1231233" y="1980031"/>
                      <a:pt x="1241239" y="1972334"/>
                      <a:pt x="1251246" y="1965406"/>
                    </a:cubicBezTo>
                    <a:cubicBezTo>
                      <a:pt x="1251246" y="1965406"/>
                      <a:pt x="1252015" y="1965406"/>
                      <a:pt x="1252015" y="1965406"/>
                    </a:cubicBezTo>
                    <a:cubicBezTo>
                      <a:pt x="1255864" y="1961558"/>
                      <a:pt x="1260482" y="1957709"/>
                      <a:pt x="1262021" y="1951552"/>
                    </a:cubicBezTo>
                    <a:cubicBezTo>
                      <a:pt x="1265870" y="1937697"/>
                      <a:pt x="1257403" y="1923843"/>
                      <a:pt x="1262021" y="1909218"/>
                    </a:cubicBezTo>
                    <a:cubicBezTo>
                      <a:pt x="1262791" y="1906139"/>
                      <a:pt x="1259712" y="1903830"/>
                      <a:pt x="1256633" y="1903061"/>
                    </a:cubicBezTo>
                    <a:cubicBezTo>
                      <a:pt x="1225845" y="1898442"/>
                      <a:pt x="1218917" y="1878430"/>
                      <a:pt x="1222767" y="1851491"/>
                    </a:cubicBezTo>
                    <a:cubicBezTo>
                      <a:pt x="1223535" y="1849182"/>
                      <a:pt x="1221997" y="1847643"/>
                      <a:pt x="1221227" y="1845334"/>
                    </a:cubicBezTo>
                    <a:cubicBezTo>
                      <a:pt x="1221997" y="1844564"/>
                      <a:pt x="1221997" y="1843025"/>
                      <a:pt x="1221227" y="1842255"/>
                    </a:cubicBezTo>
                    <a:cubicBezTo>
                      <a:pt x="1222767" y="1813776"/>
                      <a:pt x="1218917" y="1786836"/>
                      <a:pt x="1204293" y="1762206"/>
                    </a:cubicBezTo>
                    <a:cubicBezTo>
                      <a:pt x="1192749" y="1751430"/>
                      <a:pt x="1196597" y="1736036"/>
                      <a:pt x="1190439" y="1723722"/>
                    </a:cubicBezTo>
                    <a:cubicBezTo>
                      <a:pt x="1183511" y="1709097"/>
                      <a:pt x="1174275" y="1703709"/>
                      <a:pt x="1159651" y="1706788"/>
                    </a:cubicBezTo>
                    <a:lnTo>
                      <a:pt x="1132497" y="1711847"/>
                    </a:lnTo>
                    <a:lnTo>
                      <a:pt x="1131900" y="1712163"/>
                    </a:lnTo>
                    <a:lnTo>
                      <a:pt x="1131622" y="1712010"/>
                    </a:lnTo>
                    <a:lnTo>
                      <a:pt x="1130210" y="1712273"/>
                    </a:lnTo>
                    <a:cubicBezTo>
                      <a:pt x="1120205" y="1713716"/>
                      <a:pt x="1110006" y="1714485"/>
                      <a:pt x="1099615" y="1713715"/>
                    </a:cubicBezTo>
                    <a:cubicBezTo>
                      <a:pt x="1088069" y="1712946"/>
                      <a:pt x="1078063" y="1710637"/>
                      <a:pt x="1071137" y="1700631"/>
                    </a:cubicBezTo>
                    <a:cubicBezTo>
                      <a:pt x="1054973" y="1686776"/>
                      <a:pt x="1041117" y="1671382"/>
                      <a:pt x="1041117" y="1647521"/>
                    </a:cubicBezTo>
                    <a:cubicBezTo>
                      <a:pt x="1041117" y="1639055"/>
                      <a:pt x="1034960" y="1638285"/>
                      <a:pt x="1028802" y="1639824"/>
                    </a:cubicBezTo>
                    <a:cubicBezTo>
                      <a:pt x="1007251" y="1645982"/>
                      <a:pt x="984160" y="1645982"/>
                      <a:pt x="965687" y="1663685"/>
                    </a:cubicBezTo>
                    <a:cubicBezTo>
                      <a:pt x="949524" y="1679079"/>
                      <a:pt x="932590" y="1696782"/>
                      <a:pt x="906420" y="1696012"/>
                    </a:cubicBezTo>
                    <a:cubicBezTo>
                      <a:pt x="896414" y="1695243"/>
                      <a:pt x="896414" y="1705249"/>
                      <a:pt x="895645" y="1712176"/>
                    </a:cubicBezTo>
                    <a:cubicBezTo>
                      <a:pt x="894875" y="1726800"/>
                      <a:pt x="894875" y="1741424"/>
                      <a:pt x="894105" y="1756048"/>
                    </a:cubicBezTo>
                    <a:cubicBezTo>
                      <a:pt x="879481" y="1792994"/>
                      <a:pt x="867166" y="1802230"/>
                      <a:pt x="840226" y="1797612"/>
                    </a:cubicBezTo>
                    <a:cubicBezTo>
                      <a:pt x="828681" y="1795303"/>
                      <a:pt x="820215" y="1789146"/>
                      <a:pt x="811748" y="1782218"/>
                    </a:cubicBezTo>
                    <a:cubicBezTo>
                      <a:pt x="777111" y="1756048"/>
                      <a:pt x="744014" y="1729109"/>
                      <a:pt x="709378" y="1702940"/>
                    </a:cubicBezTo>
                    <a:cubicBezTo>
                      <a:pt x="700141" y="1695243"/>
                      <a:pt x="689366" y="1689085"/>
                      <a:pt x="677820" y="1683697"/>
                    </a:cubicBezTo>
                    <a:cubicBezTo>
                      <a:pt x="649342" y="1670612"/>
                      <a:pt x="629330" y="1676000"/>
                      <a:pt x="611626" y="1702170"/>
                    </a:cubicBezTo>
                    <a:cubicBezTo>
                      <a:pt x="602390" y="1715255"/>
                      <a:pt x="594693" y="1729879"/>
                      <a:pt x="586996" y="1743733"/>
                    </a:cubicBezTo>
                    <a:cubicBezTo>
                      <a:pt x="560057" y="1793764"/>
                      <a:pt x="528499" y="1800691"/>
                      <a:pt x="482317" y="1765285"/>
                    </a:cubicBezTo>
                    <a:cubicBezTo>
                      <a:pt x="460766" y="1748351"/>
                      <a:pt x="439214" y="1732958"/>
                      <a:pt x="409966" y="1734497"/>
                    </a:cubicBezTo>
                    <a:cubicBezTo>
                      <a:pt x="403039" y="1717564"/>
                      <a:pt x="412275" y="1700631"/>
                      <a:pt x="410736" y="1682927"/>
                    </a:cubicBezTo>
                    <a:cubicBezTo>
                      <a:pt x="409966" y="1669073"/>
                      <a:pt x="408426" y="1655218"/>
                      <a:pt x="404578" y="1642133"/>
                    </a:cubicBezTo>
                    <a:cubicBezTo>
                      <a:pt x="399960" y="1629048"/>
                      <a:pt x="393032" y="1617503"/>
                      <a:pt x="377638" y="1615964"/>
                    </a:cubicBezTo>
                    <a:cubicBezTo>
                      <a:pt x="359936" y="1614424"/>
                      <a:pt x="354548" y="1603649"/>
                      <a:pt x="356857" y="1587485"/>
                    </a:cubicBezTo>
                    <a:cubicBezTo>
                      <a:pt x="358396" y="1569782"/>
                      <a:pt x="363784" y="1553618"/>
                      <a:pt x="369942" y="1536685"/>
                    </a:cubicBezTo>
                    <a:cubicBezTo>
                      <a:pt x="387645" y="1486654"/>
                      <a:pt x="409966" y="1438934"/>
                      <a:pt x="420742" y="1387364"/>
                    </a:cubicBezTo>
                    <a:cubicBezTo>
                      <a:pt x="423051" y="1376588"/>
                      <a:pt x="423051" y="1366582"/>
                      <a:pt x="423051" y="1356576"/>
                    </a:cubicBezTo>
                    <a:cubicBezTo>
                      <a:pt x="423051" y="1338873"/>
                      <a:pt x="413814" y="1328867"/>
                      <a:pt x="396111" y="1329637"/>
                    </a:cubicBezTo>
                    <a:cubicBezTo>
                      <a:pt x="366093" y="1331176"/>
                      <a:pt x="336845" y="1328867"/>
                      <a:pt x="307596" y="1319631"/>
                    </a:cubicBezTo>
                    <a:cubicBezTo>
                      <a:pt x="295281" y="1315782"/>
                      <a:pt x="287584" y="1320400"/>
                      <a:pt x="282196" y="1330406"/>
                    </a:cubicBezTo>
                    <a:cubicBezTo>
                      <a:pt x="277578" y="1340412"/>
                      <a:pt x="272190" y="1350418"/>
                      <a:pt x="269881" y="1361194"/>
                    </a:cubicBezTo>
                    <a:cubicBezTo>
                      <a:pt x="259875" y="1404297"/>
                      <a:pt x="236014" y="1438164"/>
                      <a:pt x="200608" y="1464334"/>
                    </a:cubicBezTo>
                    <a:cubicBezTo>
                      <a:pt x="195220" y="1468182"/>
                      <a:pt x="190602" y="1472800"/>
                      <a:pt x="185984" y="1477418"/>
                    </a:cubicBezTo>
                    <a:cubicBezTo>
                      <a:pt x="155966" y="1505127"/>
                      <a:pt x="156736" y="1515903"/>
                      <a:pt x="192141" y="1535915"/>
                    </a:cubicBezTo>
                    <a:cubicBezTo>
                      <a:pt x="208305" y="1545152"/>
                      <a:pt x="216772" y="1559006"/>
                      <a:pt x="220620" y="1575940"/>
                    </a:cubicBezTo>
                    <a:cubicBezTo>
                      <a:pt x="222160" y="1584406"/>
                      <a:pt x="223699" y="1592873"/>
                      <a:pt x="212154" y="1595182"/>
                    </a:cubicBezTo>
                    <a:cubicBezTo>
                      <a:pt x="193681" y="1595952"/>
                      <a:pt x="172129" y="1583637"/>
                      <a:pt x="155966" y="1594412"/>
                    </a:cubicBezTo>
                    <a:cubicBezTo>
                      <a:pt x="136723" y="1607497"/>
                      <a:pt x="121329" y="1591334"/>
                      <a:pt x="103626" y="1593643"/>
                    </a:cubicBezTo>
                    <a:cubicBezTo>
                      <a:pt x="85154" y="1595952"/>
                      <a:pt x="78226" y="1567473"/>
                      <a:pt x="62832" y="1556697"/>
                    </a:cubicBezTo>
                    <a:cubicBezTo>
                      <a:pt x="33584" y="1535915"/>
                      <a:pt x="54366" y="1504358"/>
                      <a:pt x="43590" y="1479727"/>
                    </a:cubicBezTo>
                    <a:cubicBezTo>
                      <a:pt x="58984" y="1469722"/>
                      <a:pt x="50517" y="1454328"/>
                      <a:pt x="52057" y="1441243"/>
                    </a:cubicBezTo>
                    <a:cubicBezTo>
                      <a:pt x="60523" y="1437394"/>
                      <a:pt x="74378" y="1461255"/>
                      <a:pt x="77457" y="1435855"/>
                    </a:cubicBezTo>
                    <a:cubicBezTo>
                      <a:pt x="81305" y="1432776"/>
                      <a:pt x="84384" y="1434315"/>
                      <a:pt x="88232" y="1435085"/>
                    </a:cubicBezTo>
                    <a:cubicBezTo>
                      <a:pt x="107475" y="1428927"/>
                      <a:pt x="125948" y="1425849"/>
                      <a:pt x="145960" y="1432006"/>
                    </a:cubicBezTo>
                    <a:cubicBezTo>
                      <a:pt x="146729" y="1405836"/>
                      <a:pt x="128257" y="1389673"/>
                      <a:pt x="112093" y="1371970"/>
                    </a:cubicBezTo>
                    <a:cubicBezTo>
                      <a:pt x="109784" y="1362733"/>
                      <a:pt x="102087" y="1360424"/>
                      <a:pt x="95160" y="1356576"/>
                    </a:cubicBezTo>
                    <a:cubicBezTo>
                      <a:pt x="90542" y="1355036"/>
                      <a:pt x="87463" y="1351957"/>
                      <a:pt x="85923" y="1348109"/>
                    </a:cubicBezTo>
                    <a:cubicBezTo>
                      <a:pt x="81305" y="1341182"/>
                      <a:pt x="85154" y="1335794"/>
                      <a:pt x="89002" y="1330406"/>
                    </a:cubicBezTo>
                    <a:cubicBezTo>
                      <a:pt x="110554" y="1298849"/>
                      <a:pt x="116711" y="1264212"/>
                      <a:pt x="107475" y="1226497"/>
                    </a:cubicBezTo>
                    <a:cubicBezTo>
                      <a:pt x="106705" y="1217261"/>
                      <a:pt x="102857" y="1208794"/>
                      <a:pt x="105166" y="1199558"/>
                    </a:cubicBezTo>
                    <a:cubicBezTo>
                      <a:pt x="109014" y="1191091"/>
                      <a:pt x="113632" y="1192631"/>
                      <a:pt x="118251" y="1198018"/>
                    </a:cubicBezTo>
                    <a:cubicBezTo>
                      <a:pt x="122869" y="1203406"/>
                      <a:pt x="125948" y="1208794"/>
                      <a:pt x="129796" y="1214182"/>
                    </a:cubicBezTo>
                    <a:cubicBezTo>
                      <a:pt x="136723" y="1225727"/>
                      <a:pt x="144420" y="1237273"/>
                      <a:pt x="154426" y="1246509"/>
                    </a:cubicBezTo>
                    <a:cubicBezTo>
                      <a:pt x="173669" y="1264212"/>
                      <a:pt x="193681" y="1274988"/>
                      <a:pt x="219081" y="1260364"/>
                    </a:cubicBezTo>
                    <a:cubicBezTo>
                      <a:pt x="222160" y="1258824"/>
                      <a:pt x="225239" y="1258055"/>
                      <a:pt x="228317" y="1258824"/>
                    </a:cubicBezTo>
                    <a:cubicBezTo>
                      <a:pt x="226778" y="1251127"/>
                      <a:pt x="231396" y="1246509"/>
                      <a:pt x="237554" y="1242661"/>
                    </a:cubicBezTo>
                    <a:cubicBezTo>
                      <a:pt x="245251" y="1237273"/>
                      <a:pt x="238323" y="1225727"/>
                      <a:pt x="246020" y="1220339"/>
                    </a:cubicBezTo>
                    <a:cubicBezTo>
                      <a:pt x="243711" y="1207255"/>
                      <a:pt x="240632" y="1194170"/>
                      <a:pt x="237554" y="1181085"/>
                    </a:cubicBezTo>
                    <a:lnTo>
                      <a:pt x="230815" y="1174101"/>
                    </a:lnTo>
                    <a:lnTo>
                      <a:pt x="229726" y="1174454"/>
                    </a:lnTo>
                    <a:cubicBezTo>
                      <a:pt x="225708" y="1173106"/>
                      <a:pt x="222041" y="1169446"/>
                      <a:pt x="218096" y="1165046"/>
                    </a:cubicBezTo>
                    <a:lnTo>
                      <a:pt x="188626" y="1147706"/>
                    </a:lnTo>
                    <a:lnTo>
                      <a:pt x="169471" y="1143310"/>
                    </a:lnTo>
                    <a:cubicBezTo>
                      <a:pt x="158371" y="1141927"/>
                      <a:pt x="145382" y="1141254"/>
                      <a:pt x="129796" y="1141061"/>
                    </a:cubicBezTo>
                    <a:cubicBezTo>
                      <a:pt x="136723" y="1137212"/>
                      <a:pt x="140572" y="1134903"/>
                      <a:pt x="145190" y="1132594"/>
                    </a:cubicBezTo>
                    <a:cubicBezTo>
                      <a:pt x="147499" y="1130285"/>
                      <a:pt x="150578" y="1127206"/>
                      <a:pt x="153657" y="1125667"/>
                    </a:cubicBezTo>
                    <a:lnTo>
                      <a:pt x="158042" y="1123306"/>
                    </a:lnTo>
                    <a:lnTo>
                      <a:pt x="151369" y="1113367"/>
                    </a:lnTo>
                    <a:cubicBezTo>
                      <a:pt x="146484" y="1109117"/>
                      <a:pt x="140206" y="1106605"/>
                      <a:pt x="131519" y="1106686"/>
                    </a:cubicBezTo>
                    <a:cubicBezTo>
                      <a:pt x="125018" y="1106285"/>
                      <a:pt x="125762" y="1099249"/>
                      <a:pt x="128341" y="1096390"/>
                    </a:cubicBezTo>
                    <a:cubicBezTo>
                      <a:pt x="143323" y="1081179"/>
                      <a:pt x="138013" y="1069519"/>
                      <a:pt x="123238" y="1058571"/>
                    </a:cubicBezTo>
                    <a:cubicBezTo>
                      <a:pt x="120915" y="1056334"/>
                      <a:pt x="120146" y="1052837"/>
                      <a:pt x="118504" y="1049534"/>
                    </a:cubicBezTo>
                    <a:cubicBezTo>
                      <a:pt x="109569" y="1031801"/>
                      <a:pt x="109185" y="1030053"/>
                      <a:pt x="123485" y="1015908"/>
                    </a:cubicBezTo>
                    <a:cubicBezTo>
                      <a:pt x="131413" y="1008206"/>
                      <a:pt x="134097" y="1001659"/>
                      <a:pt x="127231" y="991259"/>
                    </a:cubicBezTo>
                    <a:cubicBezTo>
                      <a:pt x="122348" y="983630"/>
                      <a:pt x="119703" y="973674"/>
                      <a:pt x="124092" y="964461"/>
                    </a:cubicBezTo>
                    <a:cubicBezTo>
                      <a:pt x="128140" y="955781"/>
                      <a:pt x="123151" y="951839"/>
                      <a:pt x="117289" y="948091"/>
                    </a:cubicBezTo>
                    <a:cubicBezTo>
                      <a:pt x="111426" y="944343"/>
                      <a:pt x="105755" y="941468"/>
                      <a:pt x="103345" y="934668"/>
                    </a:cubicBezTo>
                    <a:cubicBezTo>
                      <a:pt x="101319" y="929617"/>
                      <a:pt x="96949" y="930579"/>
                      <a:pt x="93646" y="932223"/>
                    </a:cubicBezTo>
                    <a:cubicBezTo>
                      <a:pt x="89319" y="935467"/>
                      <a:pt x="85867" y="938518"/>
                      <a:pt x="82606" y="942443"/>
                    </a:cubicBezTo>
                    <a:cubicBezTo>
                      <a:pt x="70011" y="953922"/>
                      <a:pt x="68604" y="953774"/>
                      <a:pt x="60096" y="940070"/>
                    </a:cubicBezTo>
                    <a:cubicBezTo>
                      <a:pt x="55405" y="933315"/>
                      <a:pt x="52803" y="925641"/>
                      <a:pt x="48986" y="918693"/>
                    </a:cubicBezTo>
                    <a:cubicBezTo>
                      <a:pt x="44785" y="909997"/>
                      <a:pt x="40583" y="901301"/>
                      <a:pt x="54907" y="897688"/>
                    </a:cubicBezTo>
                    <a:cubicBezTo>
                      <a:pt x="59618" y="896193"/>
                      <a:pt x="60746" y="890904"/>
                      <a:pt x="56632" y="886771"/>
                    </a:cubicBezTo>
                    <a:cubicBezTo>
                      <a:pt x="51791" y="881423"/>
                      <a:pt x="46759" y="875200"/>
                      <a:pt x="37189" y="879599"/>
                    </a:cubicBezTo>
                    <a:cubicBezTo>
                      <a:pt x="36849" y="880132"/>
                      <a:pt x="36508" y="880665"/>
                      <a:pt x="35293" y="881391"/>
                    </a:cubicBezTo>
                    <a:cubicBezTo>
                      <a:pt x="30966" y="884635"/>
                      <a:pt x="29924" y="894486"/>
                      <a:pt x="21248" y="890441"/>
                    </a:cubicBezTo>
                    <a:cubicBezTo>
                      <a:pt x="13104" y="886736"/>
                      <a:pt x="7539" y="880173"/>
                      <a:pt x="4212" y="871285"/>
                    </a:cubicBezTo>
                    <a:cubicBezTo>
                      <a:pt x="2142" y="863952"/>
                      <a:pt x="2695" y="856041"/>
                      <a:pt x="4313" y="848813"/>
                    </a:cubicBezTo>
                    <a:cubicBezTo>
                      <a:pt x="5783" y="842991"/>
                      <a:pt x="8170" y="839258"/>
                      <a:pt x="14906" y="842814"/>
                    </a:cubicBezTo>
                    <a:cubicBezTo>
                      <a:pt x="17379" y="843644"/>
                      <a:pt x="20193" y="843941"/>
                      <a:pt x="21557" y="841808"/>
                    </a:cubicBezTo>
                    <a:cubicBezTo>
                      <a:pt x="23943" y="838075"/>
                      <a:pt x="21620" y="835838"/>
                      <a:pt x="19488" y="834475"/>
                    </a:cubicBezTo>
                    <a:cubicBezTo>
                      <a:pt x="15564" y="831216"/>
                      <a:pt x="11834" y="828830"/>
                      <a:pt x="8444" y="825912"/>
                    </a:cubicBezTo>
                    <a:cubicBezTo>
                      <a:pt x="-3325" y="816133"/>
                      <a:pt x="-2666" y="804535"/>
                      <a:pt x="9631" y="795870"/>
                    </a:cubicBezTo>
                    <a:cubicBezTo>
                      <a:pt x="11187" y="794611"/>
                      <a:pt x="12402" y="793886"/>
                      <a:pt x="13617" y="793160"/>
                    </a:cubicBezTo>
                    <a:cubicBezTo>
                      <a:pt x="33587" y="781889"/>
                      <a:pt x="34759" y="778882"/>
                      <a:pt x="21752" y="759297"/>
                    </a:cubicBezTo>
                    <a:cubicBezTo>
                      <a:pt x="16869" y="751668"/>
                      <a:pt x="15525" y="745550"/>
                      <a:pt x="21705" y="738233"/>
                    </a:cubicBezTo>
                    <a:cubicBezTo>
                      <a:pt x="24284" y="735374"/>
                      <a:pt x="25456" y="732367"/>
                      <a:pt x="26627" y="729360"/>
                    </a:cubicBezTo>
                    <a:cubicBezTo>
                      <a:pt x="36322" y="713022"/>
                      <a:pt x="38301" y="697009"/>
                      <a:pt x="23100" y="682030"/>
                    </a:cubicBezTo>
                    <a:cubicBezTo>
                      <a:pt x="17727" y="676342"/>
                      <a:pt x="13036" y="669586"/>
                      <a:pt x="10434" y="661912"/>
                    </a:cubicBezTo>
                    <a:cubicBezTo>
                      <a:pt x="8408" y="656861"/>
                      <a:pt x="9003" y="651232"/>
                      <a:pt x="13330" y="647988"/>
                    </a:cubicBezTo>
                    <a:cubicBezTo>
                      <a:pt x="18338" y="643678"/>
                      <a:pt x="21771" y="648878"/>
                      <a:pt x="25161" y="651797"/>
                    </a:cubicBezTo>
                    <a:cubicBezTo>
                      <a:pt x="47248" y="668924"/>
                      <a:pt x="47248" y="668924"/>
                      <a:pt x="56771" y="643460"/>
                    </a:cubicBezTo>
                    <a:cubicBezTo>
                      <a:pt x="60286" y="634440"/>
                      <a:pt x="64527" y="626633"/>
                      <a:pt x="71240" y="619657"/>
                    </a:cubicBezTo>
                    <a:cubicBezTo>
                      <a:pt x="78486" y="613021"/>
                      <a:pt x="84176" y="607645"/>
                      <a:pt x="96348" y="610920"/>
                    </a:cubicBezTo>
                    <a:cubicBezTo>
                      <a:pt x="114148" y="614788"/>
                      <a:pt x="131368" y="597251"/>
                      <a:pt x="134283" y="575076"/>
                    </a:cubicBezTo>
                    <a:cubicBezTo>
                      <a:pt x="134922" y="571728"/>
                      <a:pt x="134687" y="568573"/>
                      <a:pt x="135133" y="564351"/>
                    </a:cubicBezTo>
                    <a:cubicBezTo>
                      <a:pt x="148756" y="570056"/>
                      <a:pt x="161994" y="574013"/>
                      <a:pt x="175165" y="565156"/>
                    </a:cubicBezTo>
                    <a:cubicBezTo>
                      <a:pt x="187122" y="557025"/>
                      <a:pt x="191276" y="544656"/>
                      <a:pt x="196304" y="532095"/>
                    </a:cubicBezTo>
                    <a:cubicBezTo>
                      <a:pt x="200183" y="533073"/>
                      <a:pt x="199886" y="535888"/>
                      <a:pt x="200803" y="537976"/>
                    </a:cubicBezTo>
                    <a:cubicBezTo>
                      <a:pt x="203256" y="547057"/>
                      <a:pt x="208496" y="552661"/>
                      <a:pt x="214957" y="554445"/>
                    </a:cubicBezTo>
                    <a:lnTo>
                      <a:pt x="218884" y="553267"/>
                    </a:lnTo>
                    <a:lnTo>
                      <a:pt x="215844" y="551027"/>
                    </a:lnTo>
                    <a:cubicBezTo>
                      <a:pt x="214211" y="549524"/>
                      <a:pt x="213485" y="547600"/>
                      <a:pt x="215598" y="544305"/>
                    </a:cubicBezTo>
                    <a:cubicBezTo>
                      <a:pt x="218902" y="538583"/>
                      <a:pt x="223942" y="534703"/>
                      <a:pt x="231045" y="536702"/>
                    </a:cubicBezTo>
                    <a:lnTo>
                      <a:pt x="246480" y="541607"/>
                    </a:lnTo>
                    <a:lnTo>
                      <a:pt x="250236" y="539216"/>
                    </a:lnTo>
                    <a:lnTo>
                      <a:pt x="253281" y="520961"/>
                    </a:lnTo>
                    <a:cubicBezTo>
                      <a:pt x="252543" y="513833"/>
                      <a:pt x="250291" y="506829"/>
                      <a:pt x="247808" y="500042"/>
                    </a:cubicBezTo>
                    <a:cubicBezTo>
                      <a:pt x="245772" y="493268"/>
                      <a:pt x="237722" y="493031"/>
                      <a:pt x="231921" y="492413"/>
                    </a:cubicBezTo>
                    <a:cubicBezTo>
                      <a:pt x="223871" y="492176"/>
                      <a:pt x="216254" y="492400"/>
                      <a:pt x="209099" y="492190"/>
                    </a:cubicBezTo>
                    <a:cubicBezTo>
                      <a:pt x="201048" y="491953"/>
                      <a:pt x="193946" y="489954"/>
                      <a:pt x="187845" y="484403"/>
                    </a:cubicBezTo>
                    <a:cubicBezTo>
                      <a:pt x="180009" y="477010"/>
                      <a:pt x="180576" y="472998"/>
                      <a:pt x="190142" y="467461"/>
                    </a:cubicBezTo>
                    <a:cubicBezTo>
                      <a:pt x="202418" y="461107"/>
                      <a:pt x="202118" y="456174"/>
                      <a:pt x="191625" y="447809"/>
                    </a:cubicBezTo>
                    <a:cubicBezTo>
                      <a:pt x="185958" y="442718"/>
                      <a:pt x="174844" y="440153"/>
                      <a:pt x="177821" y="430393"/>
                    </a:cubicBezTo>
                    <a:cubicBezTo>
                      <a:pt x="180772" y="421527"/>
                      <a:pt x="191940" y="422303"/>
                      <a:pt x="200016" y="421646"/>
                    </a:cubicBezTo>
                    <a:cubicBezTo>
                      <a:pt x="203594" y="421750"/>
                      <a:pt x="206739" y="421396"/>
                      <a:pt x="210343" y="420606"/>
                    </a:cubicBezTo>
                    <a:cubicBezTo>
                      <a:pt x="214842" y="419843"/>
                      <a:pt x="218961" y="416831"/>
                      <a:pt x="219122" y="411464"/>
                    </a:cubicBezTo>
                    <a:cubicBezTo>
                      <a:pt x="219716" y="406557"/>
                      <a:pt x="215757" y="404203"/>
                      <a:pt x="211312" y="403177"/>
                    </a:cubicBezTo>
                    <a:cubicBezTo>
                      <a:pt x="205104" y="401204"/>
                      <a:pt x="199357" y="398797"/>
                      <a:pt x="200058" y="390313"/>
                    </a:cubicBezTo>
                    <a:lnTo>
                      <a:pt x="204906" y="382719"/>
                    </a:lnTo>
                    <a:lnTo>
                      <a:pt x="199768" y="383106"/>
                    </a:lnTo>
                    <a:cubicBezTo>
                      <a:pt x="194724" y="382098"/>
                      <a:pt x="189758" y="380080"/>
                      <a:pt x="184791" y="378218"/>
                    </a:cubicBezTo>
                    <a:cubicBezTo>
                      <a:pt x="178583" y="373872"/>
                      <a:pt x="171755" y="369526"/>
                      <a:pt x="175479" y="359594"/>
                    </a:cubicBezTo>
                    <a:cubicBezTo>
                      <a:pt x="186964" y="351834"/>
                      <a:pt x="198915" y="344850"/>
                      <a:pt x="211253" y="339573"/>
                    </a:cubicBezTo>
                    <a:lnTo>
                      <a:pt x="234333" y="333650"/>
                    </a:lnTo>
                    <a:lnTo>
                      <a:pt x="235379" y="331817"/>
                    </a:lnTo>
                    <a:cubicBezTo>
                      <a:pt x="237222" y="330081"/>
                      <a:pt x="238603" y="328779"/>
                      <a:pt x="240419" y="327937"/>
                    </a:cubicBezTo>
                    <a:cubicBezTo>
                      <a:pt x="250853" y="323320"/>
                      <a:pt x="254291" y="313125"/>
                      <a:pt x="245994" y="306167"/>
                    </a:cubicBezTo>
                    <a:cubicBezTo>
                      <a:pt x="237697" y="299208"/>
                      <a:pt x="239239" y="292540"/>
                      <a:pt x="244332" y="286870"/>
                    </a:cubicBezTo>
                    <a:cubicBezTo>
                      <a:pt x="261429" y="269020"/>
                      <a:pt x="254701" y="254498"/>
                      <a:pt x="240410" y="238411"/>
                    </a:cubicBezTo>
                    <a:cubicBezTo>
                      <a:pt x="230458" y="226928"/>
                      <a:pt x="222808" y="213275"/>
                      <a:pt x="215620" y="199187"/>
                    </a:cubicBezTo>
                    <a:cubicBezTo>
                      <a:pt x="212689" y="192387"/>
                      <a:pt x="212416" y="186559"/>
                      <a:pt x="216642" y="179969"/>
                    </a:cubicBezTo>
                    <a:cubicBezTo>
                      <a:pt x="230321" y="156647"/>
                      <a:pt x="247904" y="137469"/>
                      <a:pt x="276688" y="132943"/>
                    </a:cubicBezTo>
                    <a:cubicBezTo>
                      <a:pt x="287475" y="131470"/>
                      <a:pt x="296393" y="132627"/>
                      <a:pt x="303715" y="142242"/>
                    </a:cubicBezTo>
                    <a:cubicBezTo>
                      <a:pt x="314021" y="156869"/>
                      <a:pt x="331316" y="162302"/>
                      <a:pt x="348177" y="167273"/>
                    </a:cubicBezTo>
                    <a:cubicBezTo>
                      <a:pt x="352596" y="169194"/>
                      <a:pt x="355794" y="167050"/>
                      <a:pt x="359452" y="164472"/>
                    </a:cubicBezTo>
                    <a:cubicBezTo>
                      <a:pt x="371808" y="155435"/>
                      <a:pt x="383730" y="145937"/>
                      <a:pt x="394351" y="135059"/>
                    </a:cubicBezTo>
                    <a:cubicBezTo>
                      <a:pt x="401260" y="128548"/>
                      <a:pt x="408036" y="126509"/>
                      <a:pt x="416954" y="127666"/>
                    </a:cubicBezTo>
                    <a:cubicBezTo>
                      <a:pt x="425438" y="128363"/>
                      <a:pt x="433895" y="129954"/>
                      <a:pt x="442487" y="127074"/>
                    </a:cubicBezTo>
                    <a:cubicBezTo>
                      <a:pt x="451538" y="123759"/>
                      <a:pt x="457933" y="119471"/>
                      <a:pt x="460504" y="108356"/>
                    </a:cubicBezTo>
                    <a:cubicBezTo>
                      <a:pt x="463154" y="94557"/>
                      <a:pt x="473127" y="90374"/>
                      <a:pt x="485897" y="97464"/>
                    </a:cubicBezTo>
                    <a:cubicBezTo>
                      <a:pt x="508372" y="109315"/>
                      <a:pt x="518398" y="103343"/>
                      <a:pt x="520529" y="76996"/>
                    </a:cubicBezTo>
                    <a:cubicBezTo>
                      <a:pt x="522285" y="63171"/>
                      <a:pt x="519108" y="49649"/>
                      <a:pt x="519075" y="35771"/>
                    </a:cubicBezTo>
                    <a:cubicBezTo>
                      <a:pt x="519316" y="27722"/>
                      <a:pt x="519801" y="19930"/>
                      <a:pt x="523948" y="11743"/>
                    </a:cubicBezTo>
                    <a:lnTo>
                      <a:pt x="525821" y="8900"/>
                    </a:lnTo>
                    <a:lnTo>
                      <a:pt x="530616" y="8723"/>
                    </a:lnTo>
                    <a:lnTo>
                      <a:pt x="536439" y="35163"/>
                    </a:lnTo>
                    <a:cubicBezTo>
                      <a:pt x="538710" y="45301"/>
                      <a:pt x="540876" y="55212"/>
                      <a:pt x="542804" y="65564"/>
                    </a:cubicBezTo>
                    <a:cubicBezTo>
                      <a:pt x="547096" y="86729"/>
                      <a:pt x="583314" y="103013"/>
                      <a:pt x="598134" y="86439"/>
                    </a:cubicBezTo>
                    <a:cubicBezTo>
                      <a:pt x="606926" y="76850"/>
                      <a:pt x="615205" y="73176"/>
                      <a:pt x="623536" y="73365"/>
                    </a:cubicBezTo>
                    <a:lnTo>
                      <a:pt x="632672" y="76953"/>
                    </a:lnTo>
                    <a:lnTo>
                      <a:pt x="632544" y="75267"/>
                    </a:lnTo>
                    <a:cubicBezTo>
                      <a:pt x="634096" y="70922"/>
                      <a:pt x="637045" y="66887"/>
                      <a:pt x="639839" y="62851"/>
                    </a:cubicBezTo>
                    <a:cubicBezTo>
                      <a:pt x="640459" y="62851"/>
                      <a:pt x="641080" y="62230"/>
                      <a:pt x="641701" y="62230"/>
                    </a:cubicBezTo>
                    <a:cubicBezTo>
                      <a:pt x="641701" y="61609"/>
                      <a:pt x="641080" y="60368"/>
                      <a:pt x="641080" y="59747"/>
                    </a:cubicBezTo>
                    <a:cubicBezTo>
                      <a:pt x="644805" y="42985"/>
                      <a:pt x="641701" y="26223"/>
                      <a:pt x="645426" y="9462"/>
                    </a:cubicBezTo>
                    <a:cubicBezTo>
                      <a:pt x="648530" y="4806"/>
                      <a:pt x="650858" y="4495"/>
                      <a:pt x="652410" y="5892"/>
                    </a:cubicBezTo>
                    <a:cubicBezTo>
                      <a:pt x="653961" y="7289"/>
                      <a:pt x="654737" y="10393"/>
                      <a:pt x="654737" y="12566"/>
                    </a:cubicBezTo>
                    <a:cubicBezTo>
                      <a:pt x="654116" y="23740"/>
                      <a:pt x="660945" y="23740"/>
                      <a:pt x="669637" y="26223"/>
                    </a:cubicBezTo>
                    <a:lnTo>
                      <a:pt x="684896" y="30577"/>
                    </a:lnTo>
                    <a:lnTo>
                      <a:pt x="686229" y="29494"/>
                    </a:lnTo>
                    <a:cubicBezTo>
                      <a:pt x="693031" y="26561"/>
                      <a:pt x="698993" y="21812"/>
                      <a:pt x="704954" y="17064"/>
                    </a:cubicBezTo>
                    <a:cubicBezTo>
                      <a:pt x="709072" y="14051"/>
                      <a:pt x="710561" y="9171"/>
                      <a:pt x="708011" y="4620"/>
                    </a:cubicBezTo>
                    <a:lnTo>
                      <a:pt x="705476" y="2262"/>
                    </a:ln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A6D754AF-5E80-447A-9EC2-163B50D118D1}"/>
                  </a:ext>
                </a:extLst>
              </p:cNvPr>
              <p:cNvSpPr/>
              <p:nvPr/>
            </p:nvSpPr>
            <p:spPr>
              <a:xfrm>
                <a:off x="6587806" y="2530383"/>
                <a:ext cx="1214854" cy="1185788"/>
              </a:xfrm>
              <a:custGeom>
                <a:avLst/>
                <a:gdLst>
                  <a:gd name="connsiteX0" fmla="*/ 592378 w 1530379"/>
                  <a:gd name="connsiteY0" fmla="*/ 720443 h 1493763"/>
                  <a:gd name="connsiteX1" fmla="*/ 579959 w 1530379"/>
                  <a:gd name="connsiteY1" fmla="*/ 723893 h 1493763"/>
                  <a:gd name="connsiteX2" fmla="*/ 574571 w 1530379"/>
                  <a:gd name="connsiteY2" fmla="*/ 737747 h 1493763"/>
                  <a:gd name="connsiteX3" fmla="*/ 593044 w 1530379"/>
                  <a:gd name="connsiteY3" fmla="*/ 742366 h 1493763"/>
                  <a:gd name="connsiteX4" fmla="*/ 593988 w 1530379"/>
                  <a:gd name="connsiteY4" fmla="*/ 742285 h 1493763"/>
                  <a:gd name="connsiteX5" fmla="*/ 590922 w 1530379"/>
                  <a:gd name="connsiteY5" fmla="*/ 726188 h 1493763"/>
                  <a:gd name="connsiteX6" fmla="*/ 666943 w 1530379"/>
                  <a:gd name="connsiteY6" fmla="*/ 660814 h 1493763"/>
                  <a:gd name="connsiteX7" fmla="*/ 660778 w 1530379"/>
                  <a:gd name="connsiteY7" fmla="*/ 660873 h 1493763"/>
                  <a:gd name="connsiteX8" fmla="*/ 658927 w 1530379"/>
                  <a:gd name="connsiteY8" fmla="*/ 666832 h 1493763"/>
                  <a:gd name="connsiteX9" fmla="*/ 661445 w 1530379"/>
                  <a:gd name="connsiteY9" fmla="*/ 666247 h 1493763"/>
                  <a:gd name="connsiteX10" fmla="*/ 903082 w 1530379"/>
                  <a:gd name="connsiteY10" fmla="*/ 269817 h 1493763"/>
                  <a:gd name="connsiteX11" fmla="*/ 894766 w 1530379"/>
                  <a:gd name="connsiteY11" fmla="*/ 278237 h 1493763"/>
                  <a:gd name="connsiteX12" fmla="*/ 877700 w 1530379"/>
                  <a:gd name="connsiteY12" fmla="*/ 293366 h 1493763"/>
                  <a:gd name="connsiteX13" fmla="*/ 872132 w 1530379"/>
                  <a:gd name="connsiteY13" fmla="*/ 304800 h 1493763"/>
                  <a:gd name="connsiteX14" fmla="*/ 881098 w 1530379"/>
                  <a:gd name="connsiteY14" fmla="*/ 302853 h 1493763"/>
                  <a:gd name="connsiteX15" fmla="*/ 914964 w 1530379"/>
                  <a:gd name="connsiteY15" fmla="*/ 293617 h 1493763"/>
                  <a:gd name="connsiteX16" fmla="*/ 928049 w 1530379"/>
                  <a:gd name="connsiteY16" fmla="*/ 283611 h 1493763"/>
                  <a:gd name="connsiteX17" fmla="*/ 914194 w 1530379"/>
                  <a:gd name="connsiteY17" fmla="*/ 272065 h 1493763"/>
                  <a:gd name="connsiteX18" fmla="*/ 718211 w 1530379"/>
                  <a:gd name="connsiteY18" fmla="*/ 154398 h 1493763"/>
                  <a:gd name="connsiteX19" fmla="*/ 695010 w 1530379"/>
                  <a:gd name="connsiteY19" fmla="*/ 157470 h 1493763"/>
                  <a:gd name="connsiteX20" fmla="*/ 700128 w 1530379"/>
                  <a:gd name="connsiteY20" fmla="*/ 160762 h 1493763"/>
                  <a:gd name="connsiteX21" fmla="*/ 725047 w 1530379"/>
                  <a:gd name="connsiteY21" fmla="*/ 164706 h 1493763"/>
                  <a:gd name="connsiteX22" fmla="*/ 731863 w 1530379"/>
                  <a:gd name="connsiteY22" fmla="*/ 163023 h 1493763"/>
                  <a:gd name="connsiteX23" fmla="*/ 844922 w 1530379"/>
                  <a:gd name="connsiteY23" fmla="*/ 1132 h 1493763"/>
                  <a:gd name="connsiteX24" fmla="*/ 943443 w 1530379"/>
                  <a:gd name="connsiteY24" fmla="*/ 20375 h 1493763"/>
                  <a:gd name="connsiteX25" fmla="*/ 1023493 w 1530379"/>
                  <a:gd name="connsiteY25" fmla="*/ 21144 h 1493763"/>
                  <a:gd name="connsiteX26" fmla="*/ 1045044 w 1530379"/>
                  <a:gd name="connsiteY26" fmla="*/ 8059 h 1493763"/>
                  <a:gd name="connsiteX27" fmla="*/ 1061977 w 1530379"/>
                  <a:gd name="connsiteY27" fmla="*/ 16526 h 1493763"/>
                  <a:gd name="connsiteX28" fmla="*/ 1086608 w 1530379"/>
                  <a:gd name="connsiteY28" fmla="*/ 30380 h 1493763"/>
                  <a:gd name="connsiteX29" fmla="*/ 1103541 w 1530379"/>
                  <a:gd name="connsiteY29" fmla="*/ 28071 h 1493763"/>
                  <a:gd name="connsiteX30" fmla="*/ 1155881 w 1530379"/>
                  <a:gd name="connsiteY30" fmla="*/ 27302 h 1493763"/>
                  <a:gd name="connsiteX31" fmla="*/ 1164347 w 1530379"/>
                  <a:gd name="connsiteY31" fmla="*/ 32689 h 1493763"/>
                  <a:gd name="connsiteX32" fmla="*/ 1164347 w 1530379"/>
                  <a:gd name="connsiteY32" fmla="*/ 50393 h 1493763"/>
                  <a:gd name="connsiteX33" fmla="*/ 1195905 w 1530379"/>
                  <a:gd name="connsiteY33" fmla="*/ 102732 h 1493763"/>
                  <a:gd name="connsiteX34" fmla="*/ 1216687 w 1530379"/>
                  <a:gd name="connsiteY34" fmla="*/ 89647 h 1493763"/>
                  <a:gd name="connsiteX35" fmla="*/ 1231311 w 1530379"/>
                  <a:gd name="connsiteY35" fmla="*/ 75793 h 1493763"/>
                  <a:gd name="connsiteX36" fmla="*/ 1239008 w 1530379"/>
                  <a:gd name="connsiteY36" fmla="*/ 94265 h 1493763"/>
                  <a:gd name="connsiteX37" fmla="*/ 1286729 w 1530379"/>
                  <a:gd name="connsiteY37" fmla="*/ 208181 h 1493763"/>
                  <a:gd name="connsiteX38" fmla="*/ 1308280 w 1530379"/>
                  <a:gd name="connsiteY38" fmla="*/ 214338 h 1493763"/>
                  <a:gd name="connsiteX39" fmla="*/ 1339068 w 1530379"/>
                  <a:gd name="connsiteY39" fmla="*/ 219726 h 1493763"/>
                  <a:gd name="connsiteX40" fmla="*/ 1322905 w 1530379"/>
                  <a:gd name="connsiteY40" fmla="*/ 245126 h 1493763"/>
                  <a:gd name="connsiteX41" fmla="*/ 1341377 w 1530379"/>
                  <a:gd name="connsiteY41" fmla="*/ 282841 h 1493763"/>
                  <a:gd name="connsiteX42" fmla="*/ 1342025 w 1530379"/>
                  <a:gd name="connsiteY42" fmla="*/ 283106 h 1493763"/>
                  <a:gd name="connsiteX43" fmla="*/ 1364547 w 1530379"/>
                  <a:gd name="connsiteY43" fmla="*/ 277545 h 1493763"/>
                  <a:gd name="connsiteX44" fmla="*/ 1384270 w 1530379"/>
                  <a:gd name="connsiteY44" fmla="*/ 263017 h 1493763"/>
                  <a:gd name="connsiteX45" fmla="*/ 1395046 w 1530379"/>
                  <a:gd name="connsiteY45" fmla="*/ 188356 h 1493763"/>
                  <a:gd name="connsiteX46" fmla="*/ 1381192 w 1530379"/>
                  <a:gd name="connsiteY46" fmla="*/ 163726 h 1493763"/>
                  <a:gd name="connsiteX47" fmla="*/ 1381192 w 1530379"/>
                  <a:gd name="connsiteY47" fmla="*/ 146793 h 1493763"/>
                  <a:gd name="connsiteX48" fmla="*/ 1416598 w 1530379"/>
                  <a:gd name="connsiteY48" fmla="*/ 163726 h 1493763"/>
                  <a:gd name="connsiteX49" fmla="*/ 1421216 w 1530379"/>
                  <a:gd name="connsiteY49" fmla="*/ 210677 h 1493763"/>
                  <a:gd name="connsiteX50" fmla="*/ 1438149 w 1530379"/>
                  <a:gd name="connsiteY50" fmla="*/ 216065 h 1493763"/>
                  <a:gd name="connsiteX51" fmla="*/ 1460470 w 1530379"/>
                  <a:gd name="connsiteY51" fmla="*/ 229920 h 1493763"/>
                  <a:gd name="connsiteX52" fmla="*/ 1458931 w 1530379"/>
                  <a:gd name="connsiteY52" fmla="*/ 233768 h 1493763"/>
                  <a:gd name="connsiteX53" fmla="*/ 1440458 w 1530379"/>
                  <a:gd name="connsiteY53" fmla="*/ 263787 h 1493763"/>
                  <a:gd name="connsiteX54" fmla="*/ 1450464 w 1530379"/>
                  <a:gd name="connsiteY54" fmla="*/ 277641 h 1493763"/>
                  <a:gd name="connsiteX55" fmla="*/ 1451234 w 1530379"/>
                  <a:gd name="connsiteY55" fmla="*/ 281490 h 1493763"/>
                  <a:gd name="connsiteX56" fmla="*/ 1461240 w 1530379"/>
                  <a:gd name="connsiteY56" fmla="*/ 303811 h 1493763"/>
                  <a:gd name="connsiteX57" fmla="*/ 1505113 w 1530379"/>
                  <a:gd name="connsiteY57" fmla="*/ 341526 h 1493763"/>
                  <a:gd name="connsiteX58" fmla="*/ 1510501 w 1530379"/>
                  <a:gd name="connsiteY58" fmla="*/ 396944 h 1493763"/>
                  <a:gd name="connsiteX59" fmla="*/ 1505882 w 1530379"/>
                  <a:gd name="connsiteY59" fmla="*/ 457750 h 1493763"/>
                  <a:gd name="connsiteX60" fmla="*/ 1507422 w 1530379"/>
                  <a:gd name="connsiteY60" fmla="*/ 459290 h 1493763"/>
                  <a:gd name="connsiteX61" fmla="*/ 1498955 w 1530379"/>
                  <a:gd name="connsiteY61" fmla="*/ 519327 h 1493763"/>
                  <a:gd name="connsiteX62" fmla="*/ 1472785 w 1530379"/>
                  <a:gd name="connsiteY62" fmla="*/ 539339 h 1493763"/>
                  <a:gd name="connsiteX63" fmla="*/ 1504343 w 1530379"/>
                  <a:gd name="connsiteY63" fmla="*/ 558581 h 1493763"/>
                  <a:gd name="connsiteX64" fmla="*/ 1522816 w 1530379"/>
                  <a:gd name="connsiteY64" fmla="*/ 563969 h 1493763"/>
                  <a:gd name="connsiteX65" fmla="*/ 1515889 w 1530379"/>
                  <a:gd name="connsiteY65" fmla="*/ 574745 h 1493763"/>
                  <a:gd name="connsiteX66" fmla="*/ 1501264 w 1530379"/>
                  <a:gd name="connsiteY66" fmla="*/ 576285 h 1493763"/>
                  <a:gd name="connsiteX67" fmla="*/ 1468937 w 1530379"/>
                  <a:gd name="connsiteY67" fmla="*/ 581672 h 1493763"/>
                  <a:gd name="connsiteX68" fmla="*/ 1454313 w 1530379"/>
                  <a:gd name="connsiteY68" fmla="*/ 615539 h 1493763"/>
                  <a:gd name="connsiteX69" fmla="*/ 1474325 w 1530379"/>
                  <a:gd name="connsiteY69" fmla="*/ 641709 h 1493763"/>
                  <a:gd name="connsiteX70" fmla="*/ 1482022 w 1530379"/>
                  <a:gd name="connsiteY70" fmla="*/ 663260 h 1493763"/>
                  <a:gd name="connsiteX71" fmla="*/ 1458931 w 1530379"/>
                  <a:gd name="connsiteY71" fmla="*/ 673266 h 1493763"/>
                  <a:gd name="connsiteX72" fmla="*/ 1423525 w 1530379"/>
                  <a:gd name="connsiteY72" fmla="*/ 673266 h 1493763"/>
                  <a:gd name="connsiteX73" fmla="*/ 1401204 w 1530379"/>
                  <a:gd name="connsiteY73" fmla="*/ 691739 h 1493763"/>
                  <a:gd name="connsiteX74" fmla="*/ 1361949 w 1530379"/>
                  <a:gd name="connsiteY74" fmla="*/ 726376 h 1493763"/>
                  <a:gd name="connsiteX75" fmla="*/ 1318846 w 1530379"/>
                  <a:gd name="connsiteY75" fmla="*/ 782563 h 1493763"/>
                  <a:gd name="connsiteX76" fmla="*/ 1320024 w 1530379"/>
                  <a:gd name="connsiteY76" fmla="*/ 791592 h 1493763"/>
                  <a:gd name="connsiteX77" fmla="*/ 1331085 w 1530379"/>
                  <a:gd name="connsiteY77" fmla="*/ 805161 h 1493763"/>
                  <a:gd name="connsiteX78" fmla="*/ 1333394 w 1530379"/>
                  <a:gd name="connsiteY78" fmla="*/ 842877 h 1493763"/>
                  <a:gd name="connsiteX79" fmla="*/ 1340321 w 1530379"/>
                  <a:gd name="connsiteY79" fmla="*/ 873664 h 1493763"/>
                  <a:gd name="connsiteX80" fmla="*/ 1321848 w 1530379"/>
                  <a:gd name="connsiteY80" fmla="*/ 887519 h 1493763"/>
                  <a:gd name="connsiteX81" fmla="*/ 1292408 w 1530379"/>
                  <a:gd name="connsiteY81" fmla="*/ 889347 h 1493763"/>
                  <a:gd name="connsiteX82" fmla="*/ 1277207 w 1530379"/>
                  <a:gd name="connsiteY82" fmla="*/ 896835 h 1493763"/>
                  <a:gd name="connsiteX83" fmla="*/ 1279976 w 1530379"/>
                  <a:gd name="connsiteY83" fmla="*/ 900712 h 1493763"/>
                  <a:gd name="connsiteX84" fmla="*/ 1296525 w 1530379"/>
                  <a:gd name="connsiteY84" fmla="*/ 904945 h 1493763"/>
                  <a:gd name="connsiteX85" fmla="*/ 1338858 w 1530379"/>
                  <a:gd name="connsiteY85" fmla="*/ 945739 h 1493763"/>
                  <a:gd name="connsiteX86" fmla="*/ 1357331 w 1530379"/>
                  <a:gd name="connsiteY86" fmla="*/ 955745 h 1493763"/>
                  <a:gd name="connsiteX87" fmla="*/ 1366567 w 1530379"/>
                  <a:gd name="connsiteY87" fmla="*/ 974988 h 1493763"/>
                  <a:gd name="connsiteX88" fmla="*/ 1397355 w 1530379"/>
                  <a:gd name="connsiteY88" fmla="*/ 1055036 h 1493763"/>
                  <a:gd name="connsiteX89" fmla="*/ 1415058 w 1530379"/>
                  <a:gd name="connsiteY89" fmla="*/ 1097369 h 1493763"/>
                  <a:gd name="connsiteX90" fmla="*/ 1392737 w 1530379"/>
                  <a:gd name="connsiteY90" fmla="*/ 1115073 h 1493763"/>
                  <a:gd name="connsiteX91" fmla="*/ 1401973 w 1530379"/>
                  <a:gd name="connsiteY91" fmla="*/ 1150479 h 1493763"/>
                  <a:gd name="connsiteX92" fmla="*/ 1418907 w 1530379"/>
                  <a:gd name="connsiteY92" fmla="*/ 1185115 h 1493763"/>
                  <a:gd name="connsiteX93" fmla="*/ 1392737 w 1530379"/>
                  <a:gd name="connsiteY93" fmla="*/ 1202818 h 1493763"/>
                  <a:gd name="connsiteX94" fmla="*/ 1379652 w 1530379"/>
                  <a:gd name="connsiteY94" fmla="*/ 1217442 h 1493763"/>
                  <a:gd name="connsiteX95" fmla="*/ 1392737 w 1530379"/>
                  <a:gd name="connsiteY95" fmla="*/ 1228218 h 1493763"/>
                  <a:gd name="connsiteX96" fmla="*/ 1396586 w 1530379"/>
                  <a:gd name="connsiteY96" fmla="*/ 1228988 h 1493763"/>
                  <a:gd name="connsiteX97" fmla="*/ 1421216 w 1530379"/>
                  <a:gd name="connsiteY97" fmla="*/ 1238224 h 1493763"/>
                  <a:gd name="connsiteX98" fmla="*/ 1402743 w 1530379"/>
                  <a:gd name="connsiteY98" fmla="*/ 1246691 h 1493763"/>
                  <a:gd name="connsiteX99" fmla="*/ 1381192 w 1530379"/>
                  <a:gd name="connsiteY99" fmla="*/ 1249770 h 1493763"/>
                  <a:gd name="connsiteX100" fmla="*/ 1367337 w 1530379"/>
                  <a:gd name="connsiteY100" fmla="*/ 1285945 h 1493763"/>
                  <a:gd name="connsiteX101" fmla="*/ 1382731 w 1530379"/>
                  <a:gd name="connsiteY101" fmla="*/ 1301339 h 1493763"/>
                  <a:gd name="connsiteX102" fmla="*/ 1366567 w 1530379"/>
                  <a:gd name="connsiteY102" fmla="*/ 1324430 h 1493763"/>
                  <a:gd name="connsiteX103" fmla="*/ 1342707 w 1530379"/>
                  <a:gd name="connsiteY103" fmla="*/ 1324430 h 1493763"/>
                  <a:gd name="connsiteX104" fmla="*/ 1321155 w 1530379"/>
                  <a:gd name="connsiteY104" fmla="*/ 1341363 h 1493763"/>
                  <a:gd name="connsiteX105" fmla="*/ 1289598 w 1530379"/>
                  <a:gd name="connsiteY105" fmla="*/ 1365994 h 1493763"/>
                  <a:gd name="connsiteX106" fmla="*/ 1252652 w 1530379"/>
                  <a:gd name="connsiteY106" fmla="*/ 1404479 h 1493763"/>
                  <a:gd name="connsiteX107" fmla="*/ 1243416 w 1530379"/>
                  <a:gd name="connsiteY107" fmla="*/ 1422951 h 1493763"/>
                  <a:gd name="connsiteX108" fmla="*/ 1234949 w 1530379"/>
                  <a:gd name="connsiteY108" fmla="*/ 1413715 h 1493763"/>
                  <a:gd name="connsiteX109" fmla="*/ 1217246 w 1530379"/>
                  <a:gd name="connsiteY109" fmla="*/ 1422951 h 1493763"/>
                  <a:gd name="connsiteX110" fmla="*/ 1187997 w 1530379"/>
                  <a:gd name="connsiteY110" fmla="*/ 1450660 h 1493763"/>
                  <a:gd name="connsiteX111" fmla="*/ 1162598 w 1530379"/>
                  <a:gd name="connsiteY111" fmla="*/ 1457588 h 1493763"/>
                  <a:gd name="connsiteX112" fmla="*/ 1129501 w 1530379"/>
                  <a:gd name="connsiteY112" fmla="*/ 1447581 h 1493763"/>
                  <a:gd name="connsiteX113" fmla="*/ 1074852 w 1530379"/>
                  <a:gd name="connsiteY113" fmla="*/ 1443733 h 1493763"/>
                  <a:gd name="connsiteX114" fmla="*/ 1059458 w 1530379"/>
                  <a:gd name="connsiteY114" fmla="*/ 1456048 h 1493763"/>
                  <a:gd name="connsiteX115" fmla="*/ 1024052 w 1530379"/>
                  <a:gd name="connsiteY115" fmla="*/ 1453739 h 1493763"/>
                  <a:gd name="connsiteX116" fmla="*/ 987107 w 1530379"/>
                  <a:gd name="connsiteY116" fmla="*/ 1442194 h 1493763"/>
                  <a:gd name="connsiteX117" fmla="*/ 964785 w 1530379"/>
                  <a:gd name="connsiteY117" fmla="*/ 1486066 h 1493763"/>
                  <a:gd name="connsiteX118" fmla="*/ 962476 w 1530379"/>
                  <a:gd name="connsiteY118" fmla="*/ 1493763 h 1493763"/>
                  <a:gd name="connsiteX119" fmla="*/ 953240 w 1530379"/>
                  <a:gd name="connsiteY119" fmla="*/ 1481448 h 1493763"/>
                  <a:gd name="connsiteX120" fmla="*/ 927840 w 1530379"/>
                  <a:gd name="connsiteY120" fmla="*/ 1423721 h 1493763"/>
                  <a:gd name="connsiteX121" fmla="*/ 902440 w 1530379"/>
                  <a:gd name="connsiteY121" fmla="*/ 1413715 h 1493763"/>
                  <a:gd name="connsiteX122" fmla="*/ 873961 w 1530379"/>
                  <a:gd name="connsiteY122" fmla="*/ 1414485 h 1493763"/>
                  <a:gd name="connsiteX123" fmla="*/ 836246 w 1530379"/>
                  <a:gd name="connsiteY123" fmla="*/ 1382157 h 1493763"/>
                  <a:gd name="connsiteX124" fmla="*/ 808537 w 1530379"/>
                  <a:gd name="connsiteY124" fmla="*/ 1362145 h 1493763"/>
                  <a:gd name="connsiteX125" fmla="*/ 802379 w 1530379"/>
                  <a:gd name="connsiteY125" fmla="*/ 1349060 h 1493763"/>
                  <a:gd name="connsiteX126" fmla="*/ 791603 w 1530379"/>
                  <a:gd name="connsiteY126" fmla="*/ 1355218 h 1493763"/>
                  <a:gd name="connsiteX127" fmla="*/ 774670 w 1530379"/>
                  <a:gd name="connsiteY127" fmla="*/ 1372921 h 1493763"/>
                  <a:gd name="connsiteX128" fmla="*/ 770822 w 1530379"/>
                  <a:gd name="connsiteY128" fmla="*/ 1407558 h 1493763"/>
                  <a:gd name="connsiteX129" fmla="*/ 771591 w 1530379"/>
                  <a:gd name="connsiteY129" fmla="*/ 1435266 h 1493763"/>
                  <a:gd name="connsiteX130" fmla="*/ 752349 w 1530379"/>
                  <a:gd name="connsiteY130" fmla="*/ 1429878 h 1493763"/>
                  <a:gd name="connsiteX131" fmla="*/ 643052 w 1530379"/>
                  <a:gd name="connsiteY131" fmla="*/ 1388315 h 1493763"/>
                  <a:gd name="connsiteX132" fmla="*/ 620731 w 1530379"/>
                  <a:gd name="connsiteY132" fmla="*/ 1352139 h 1493763"/>
                  <a:gd name="connsiteX133" fmla="*/ 643052 w 1530379"/>
                  <a:gd name="connsiteY133" fmla="*/ 1350600 h 1493763"/>
                  <a:gd name="connsiteX134" fmla="*/ 720022 w 1530379"/>
                  <a:gd name="connsiteY134" fmla="*/ 1325200 h 1493763"/>
                  <a:gd name="connsiteX135" fmla="*/ 734646 w 1530379"/>
                  <a:gd name="connsiteY135" fmla="*/ 1309806 h 1493763"/>
                  <a:gd name="connsiteX136" fmla="*/ 738495 w 1530379"/>
                  <a:gd name="connsiteY136" fmla="*/ 1308170 h 1493763"/>
                  <a:gd name="connsiteX137" fmla="*/ 737082 w 1530379"/>
                  <a:gd name="connsiteY137" fmla="*/ 1307155 h 1493763"/>
                  <a:gd name="connsiteX138" fmla="*/ 726872 w 1530379"/>
                  <a:gd name="connsiteY138" fmla="*/ 1307774 h 1493763"/>
                  <a:gd name="connsiteX139" fmla="*/ 695314 w 1530379"/>
                  <a:gd name="connsiteY139" fmla="*/ 1300846 h 1493763"/>
                  <a:gd name="connsiteX140" fmla="*/ 653751 w 1530379"/>
                  <a:gd name="connsiteY140" fmla="*/ 1301616 h 1493763"/>
                  <a:gd name="connsiteX141" fmla="*/ 614496 w 1530379"/>
                  <a:gd name="connsiteY141" fmla="*/ 1313162 h 1493763"/>
                  <a:gd name="connsiteX142" fmla="*/ 593949 w 1530379"/>
                  <a:gd name="connsiteY142" fmla="*/ 1322974 h 1493763"/>
                  <a:gd name="connsiteX143" fmla="*/ 593237 w 1530379"/>
                  <a:gd name="connsiteY143" fmla="*/ 1324737 h 1493763"/>
                  <a:gd name="connsiteX144" fmla="*/ 591071 w 1530379"/>
                  <a:gd name="connsiteY144" fmla="*/ 1325482 h 1493763"/>
                  <a:gd name="connsiteX145" fmla="*/ 594484 w 1530379"/>
                  <a:gd name="connsiteY145" fmla="*/ 1350107 h 1493763"/>
                  <a:gd name="connsiteX146" fmla="*/ 601411 w 1530379"/>
                  <a:gd name="connsiteY146" fmla="*/ 1363962 h 1493763"/>
                  <a:gd name="connsiteX147" fmla="*/ 572163 w 1530379"/>
                  <a:gd name="connsiteY147" fmla="*/ 1413992 h 1493763"/>
                  <a:gd name="connsiteX148" fmla="*/ 530599 w 1530379"/>
                  <a:gd name="connsiteY148" fmla="*/ 1417840 h 1493763"/>
                  <a:gd name="connsiteX149" fmla="*/ 517514 w 1530379"/>
                  <a:gd name="connsiteY149" fmla="*/ 1454016 h 1493763"/>
                  <a:gd name="connsiteX150" fmla="*/ 531369 w 1530379"/>
                  <a:gd name="connsiteY150" fmla="*/ 1470949 h 1493763"/>
                  <a:gd name="connsiteX151" fmla="*/ 545223 w 1530379"/>
                  <a:gd name="connsiteY151" fmla="*/ 1486344 h 1493763"/>
                  <a:gd name="connsiteX152" fmla="*/ 486726 w 1530379"/>
                  <a:gd name="connsiteY152" fmla="*/ 1420919 h 1493763"/>
                  <a:gd name="connsiteX153" fmla="*/ 466714 w 1530379"/>
                  <a:gd name="connsiteY153" fmla="*/ 1401677 h 1493763"/>
                  <a:gd name="connsiteX154" fmla="*/ 443623 w 1530379"/>
                  <a:gd name="connsiteY154" fmla="*/ 1409374 h 1493763"/>
                  <a:gd name="connsiteX155" fmla="*/ 445932 w 1530379"/>
                  <a:gd name="connsiteY155" fmla="*/ 1367810 h 1493763"/>
                  <a:gd name="connsiteX156" fmla="*/ 467676 w 1530379"/>
                  <a:gd name="connsiteY156" fmla="*/ 1335964 h 1493763"/>
                  <a:gd name="connsiteX157" fmla="*/ 477919 w 1530379"/>
                  <a:gd name="connsiteY157" fmla="*/ 1317150 h 1493763"/>
                  <a:gd name="connsiteX158" fmla="*/ 459117 w 1530379"/>
                  <a:gd name="connsiteY158" fmla="*/ 1325026 h 1493763"/>
                  <a:gd name="connsiteX159" fmla="*/ 443723 w 1530379"/>
                  <a:gd name="connsiteY159" fmla="*/ 1337341 h 1493763"/>
                  <a:gd name="connsiteX160" fmla="*/ 408317 w 1530379"/>
                  <a:gd name="connsiteY160" fmla="*/ 1335032 h 1493763"/>
                  <a:gd name="connsiteX161" fmla="*/ 371372 w 1530379"/>
                  <a:gd name="connsiteY161" fmla="*/ 1323487 h 1493763"/>
                  <a:gd name="connsiteX162" fmla="*/ 349050 w 1530379"/>
                  <a:gd name="connsiteY162" fmla="*/ 1367359 h 1493763"/>
                  <a:gd name="connsiteX163" fmla="*/ 346741 w 1530379"/>
                  <a:gd name="connsiteY163" fmla="*/ 1375056 h 1493763"/>
                  <a:gd name="connsiteX164" fmla="*/ 337505 w 1530379"/>
                  <a:gd name="connsiteY164" fmla="*/ 1362741 h 1493763"/>
                  <a:gd name="connsiteX165" fmla="*/ 312105 w 1530379"/>
                  <a:gd name="connsiteY165" fmla="*/ 1305014 h 1493763"/>
                  <a:gd name="connsiteX166" fmla="*/ 286705 w 1530379"/>
                  <a:gd name="connsiteY166" fmla="*/ 1295008 h 1493763"/>
                  <a:gd name="connsiteX167" fmla="*/ 258226 w 1530379"/>
                  <a:gd name="connsiteY167" fmla="*/ 1295778 h 1493763"/>
                  <a:gd name="connsiteX168" fmla="*/ 220511 w 1530379"/>
                  <a:gd name="connsiteY168" fmla="*/ 1263450 h 1493763"/>
                  <a:gd name="connsiteX169" fmla="*/ 192802 w 1530379"/>
                  <a:gd name="connsiteY169" fmla="*/ 1243438 h 1493763"/>
                  <a:gd name="connsiteX170" fmla="*/ 186644 w 1530379"/>
                  <a:gd name="connsiteY170" fmla="*/ 1230353 h 1493763"/>
                  <a:gd name="connsiteX171" fmla="*/ 175868 w 1530379"/>
                  <a:gd name="connsiteY171" fmla="*/ 1236511 h 1493763"/>
                  <a:gd name="connsiteX172" fmla="*/ 158935 w 1530379"/>
                  <a:gd name="connsiteY172" fmla="*/ 1254214 h 1493763"/>
                  <a:gd name="connsiteX173" fmla="*/ 155087 w 1530379"/>
                  <a:gd name="connsiteY173" fmla="*/ 1288851 h 1493763"/>
                  <a:gd name="connsiteX174" fmla="*/ 155856 w 1530379"/>
                  <a:gd name="connsiteY174" fmla="*/ 1316559 h 1493763"/>
                  <a:gd name="connsiteX175" fmla="*/ 136614 w 1530379"/>
                  <a:gd name="connsiteY175" fmla="*/ 1311171 h 1493763"/>
                  <a:gd name="connsiteX176" fmla="*/ 27317 w 1530379"/>
                  <a:gd name="connsiteY176" fmla="*/ 1269608 h 1493763"/>
                  <a:gd name="connsiteX177" fmla="*/ 4996 w 1530379"/>
                  <a:gd name="connsiteY177" fmla="*/ 1233432 h 1493763"/>
                  <a:gd name="connsiteX178" fmla="*/ 27317 w 1530379"/>
                  <a:gd name="connsiteY178" fmla="*/ 1231893 h 1493763"/>
                  <a:gd name="connsiteX179" fmla="*/ 104287 w 1530379"/>
                  <a:gd name="connsiteY179" fmla="*/ 1206493 h 1493763"/>
                  <a:gd name="connsiteX180" fmla="*/ 118911 w 1530379"/>
                  <a:gd name="connsiteY180" fmla="*/ 1191099 h 1493763"/>
                  <a:gd name="connsiteX181" fmla="*/ 119681 w 1530379"/>
                  <a:gd name="connsiteY181" fmla="*/ 1187250 h 1493763"/>
                  <a:gd name="connsiteX182" fmla="*/ 115832 w 1530379"/>
                  <a:gd name="connsiteY182" fmla="*/ 1180323 h 1493763"/>
                  <a:gd name="connsiteX183" fmla="*/ 94281 w 1530379"/>
                  <a:gd name="connsiteY183" fmla="*/ 1134141 h 1493763"/>
                  <a:gd name="connsiteX184" fmla="*/ 84275 w 1530379"/>
                  <a:gd name="connsiteY184" fmla="*/ 1120287 h 1493763"/>
                  <a:gd name="connsiteX185" fmla="*/ 93511 w 1530379"/>
                  <a:gd name="connsiteY185" fmla="*/ 1100275 h 1493763"/>
                  <a:gd name="connsiteX186" fmla="*/ 142772 w 1530379"/>
                  <a:gd name="connsiteY186" fmla="*/ 1031772 h 1493763"/>
                  <a:gd name="connsiteX187" fmla="*/ 149699 w 1530379"/>
                  <a:gd name="connsiteY187" fmla="*/ 1020996 h 1493763"/>
                  <a:gd name="connsiteX188" fmla="*/ 202038 w 1530379"/>
                  <a:gd name="connsiteY188" fmla="*/ 1056402 h 1493763"/>
                  <a:gd name="connsiteX189" fmla="*/ 221281 w 1530379"/>
                  <a:gd name="connsiteY189" fmla="*/ 1061790 h 1493763"/>
                  <a:gd name="connsiteX190" fmla="*/ 216662 w 1530379"/>
                  <a:gd name="connsiteY190" fmla="*/ 1044087 h 1493763"/>
                  <a:gd name="connsiteX191" fmla="*/ 194341 w 1530379"/>
                  <a:gd name="connsiteY191" fmla="*/ 1003293 h 1493763"/>
                  <a:gd name="connsiteX192" fmla="*/ 192802 w 1530379"/>
                  <a:gd name="connsiteY192" fmla="*/ 982511 h 1493763"/>
                  <a:gd name="connsiteX193" fmla="*/ 215123 w 1530379"/>
                  <a:gd name="connsiteY193" fmla="*/ 975584 h 1493763"/>
                  <a:gd name="connsiteX194" fmla="*/ 236675 w 1530379"/>
                  <a:gd name="connsiteY194" fmla="*/ 980972 h 1493763"/>
                  <a:gd name="connsiteX195" fmla="*/ 287475 w 1530379"/>
                  <a:gd name="connsiteY195" fmla="*/ 952493 h 1493763"/>
                  <a:gd name="connsiteX196" fmla="*/ 302099 w 1530379"/>
                  <a:gd name="connsiteY196" fmla="*/ 904002 h 1493763"/>
                  <a:gd name="connsiteX197" fmla="*/ 352899 w 1530379"/>
                  <a:gd name="connsiteY197" fmla="*/ 874753 h 1493763"/>
                  <a:gd name="connsiteX198" fmla="*/ 389844 w 1530379"/>
                  <a:gd name="connsiteY198" fmla="*/ 853202 h 1493763"/>
                  <a:gd name="connsiteX199" fmla="*/ 399851 w 1530379"/>
                  <a:gd name="connsiteY199" fmla="*/ 768535 h 1493763"/>
                  <a:gd name="connsiteX200" fmla="*/ 436796 w 1530379"/>
                  <a:gd name="connsiteY200" fmla="*/ 716965 h 1493763"/>
                  <a:gd name="connsiteX201" fmla="*/ 507608 w 1530379"/>
                  <a:gd name="connsiteY201" fmla="*/ 709268 h 1493763"/>
                  <a:gd name="connsiteX202" fmla="*/ 541475 w 1530379"/>
                  <a:gd name="connsiteY202" fmla="*/ 706190 h 1493763"/>
                  <a:gd name="connsiteX203" fmla="*/ 595353 w 1530379"/>
                  <a:gd name="connsiteY203" fmla="*/ 701571 h 1493763"/>
                  <a:gd name="connsiteX204" fmla="*/ 597182 w 1530379"/>
                  <a:gd name="connsiteY204" fmla="*/ 701484 h 1493763"/>
                  <a:gd name="connsiteX205" fmla="*/ 598042 w 1530379"/>
                  <a:gd name="connsiteY205" fmla="*/ 698094 h 1493763"/>
                  <a:gd name="connsiteX206" fmla="*/ 608477 w 1530379"/>
                  <a:gd name="connsiteY206" fmla="*/ 689201 h 1493763"/>
                  <a:gd name="connsiteX207" fmla="*/ 517614 w 1530379"/>
                  <a:gd name="connsiteY207" fmla="*/ 661547 h 1493763"/>
                  <a:gd name="connsiteX208" fmla="*/ 459117 w 1530379"/>
                  <a:gd name="connsiteY208" fmla="*/ 636917 h 1493763"/>
                  <a:gd name="connsiteX209" fmla="*/ 432947 w 1530379"/>
                  <a:gd name="connsiteY209" fmla="*/ 590735 h 1493763"/>
                  <a:gd name="connsiteX210" fmla="*/ 468353 w 1530379"/>
                  <a:gd name="connsiteY210" fmla="*/ 552250 h 1493763"/>
                  <a:gd name="connsiteX211" fmla="*/ 553020 w 1530379"/>
                  <a:gd name="connsiteY211" fmla="*/ 522232 h 1493763"/>
                  <a:gd name="connsiteX212" fmla="*/ 583808 w 1530379"/>
                  <a:gd name="connsiteY212" fmla="*/ 502220 h 1493763"/>
                  <a:gd name="connsiteX213" fmla="*/ 550711 w 1530379"/>
                  <a:gd name="connsiteY213" fmla="*/ 489135 h 1493763"/>
                  <a:gd name="connsiteX214" fmla="*/ 492214 w 1530379"/>
                  <a:gd name="connsiteY214" fmla="*/ 481438 h 1493763"/>
                  <a:gd name="connsiteX215" fmla="*/ 468353 w 1530379"/>
                  <a:gd name="connsiteY215" fmla="*/ 452958 h 1493763"/>
                  <a:gd name="connsiteX216" fmla="*/ 466044 w 1530379"/>
                  <a:gd name="connsiteY216" fmla="*/ 429098 h 1493763"/>
                  <a:gd name="connsiteX217" fmla="*/ 435256 w 1530379"/>
                  <a:gd name="connsiteY217" fmla="*/ 400619 h 1493763"/>
                  <a:gd name="connsiteX218" fmla="*/ 411396 w 1530379"/>
                  <a:gd name="connsiteY218" fmla="*/ 396771 h 1493763"/>
                  <a:gd name="connsiteX219" fmla="*/ 379838 w 1530379"/>
                  <a:gd name="connsiteY219" fmla="*/ 357516 h 1493763"/>
                  <a:gd name="connsiteX220" fmla="*/ 410626 w 1530379"/>
                  <a:gd name="connsiteY220" fmla="*/ 378298 h 1493763"/>
                  <a:gd name="connsiteX221" fmla="*/ 449881 w 1530379"/>
                  <a:gd name="connsiteY221" fmla="*/ 362134 h 1493763"/>
                  <a:gd name="connsiteX222" fmla="*/ 451420 w 1530379"/>
                  <a:gd name="connsiteY222" fmla="*/ 353668 h 1493763"/>
                  <a:gd name="connsiteX223" fmla="*/ 467584 w 1530379"/>
                  <a:gd name="connsiteY223" fmla="*/ 320570 h 1493763"/>
                  <a:gd name="connsiteX224" fmla="*/ 488366 w 1530379"/>
                  <a:gd name="connsiteY224" fmla="*/ 348280 h 1493763"/>
                  <a:gd name="connsiteX225" fmla="*/ 494523 w 1530379"/>
                  <a:gd name="connsiteY225" fmla="*/ 359825 h 1493763"/>
                  <a:gd name="connsiteX226" fmla="*/ 544554 w 1530379"/>
                  <a:gd name="connsiteY226" fmla="*/ 375219 h 1493763"/>
                  <a:gd name="connsiteX227" fmla="*/ 592275 w 1530379"/>
                  <a:gd name="connsiteY227" fmla="*/ 373680 h 1493763"/>
                  <a:gd name="connsiteX228" fmla="*/ 655390 w 1530379"/>
                  <a:gd name="connsiteY228" fmla="*/ 399080 h 1493763"/>
                  <a:gd name="connsiteX229" fmla="*/ 673093 w 1530379"/>
                  <a:gd name="connsiteY229" fmla="*/ 395231 h 1493763"/>
                  <a:gd name="connsiteX230" fmla="*/ 669245 w 1530379"/>
                  <a:gd name="connsiteY230" fmla="*/ 375219 h 1493763"/>
                  <a:gd name="connsiteX231" fmla="*/ 622293 w 1530379"/>
                  <a:gd name="connsiteY231" fmla="*/ 319801 h 1493763"/>
                  <a:gd name="connsiteX232" fmla="*/ 639996 w 1530379"/>
                  <a:gd name="connsiteY232" fmla="*/ 254377 h 1493763"/>
                  <a:gd name="connsiteX233" fmla="*/ 724662 w 1530379"/>
                  <a:gd name="connsiteY233" fmla="*/ 232055 h 1493763"/>
                  <a:gd name="connsiteX234" fmla="*/ 754681 w 1530379"/>
                  <a:gd name="connsiteY234" fmla="*/ 215892 h 1493763"/>
                  <a:gd name="connsiteX235" fmla="*/ 723893 w 1530379"/>
                  <a:gd name="connsiteY235" fmla="*/ 201268 h 1493763"/>
                  <a:gd name="connsiteX236" fmla="*/ 670014 w 1530379"/>
                  <a:gd name="connsiteY236" fmla="*/ 191261 h 1493763"/>
                  <a:gd name="connsiteX237" fmla="*/ 647693 w 1530379"/>
                  <a:gd name="connsiteY237" fmla="*/ 173558 h 1493763"/>
                  <a:gd name="connsiteX238" fmla="*/ 665396 w 1530379"/>
                  <a:gd name="connsiteY238" fmla="*/ 139692 h 1493763"/>
                  <a:gd name="connsiteX239" fmla="*/ 676941 w 1530379"/>
                  <a:gd name="connsiteY239" fmla="*/ 145849 h 1493763"/>
                  <a:gd name="connsiteX240" fmla="*/ 688074 w 1530379"/>
                  <a:gd name="connsiteY240" fmla="*/ 153009 h 1493763"/>
                  <a:gd name="connsiteX241" fmla="*/ 710225 w 1530379"/>
                  <a:gd name="connsiteY241" fmla="*/ 120435 h 1493763"/>
                  <a:gd name="connsiteX242" fmla="*/ 741783 w 1530379"/>
                  <a:gd name="connsiteY242" fmla="*/ 108890 h 1493763"/>
                  <a:gd name="connsiteX243" fmla="*/ 761025 w 1530379"/>
                  <a:gd name="connsiteY243" fmla="*/ 112738 h 1493763"/>
                  <a:gd name="connsiteX244" fmla="*/ 777477 w 1530379"/>
                  <a:gd name="connsiteY244" fmla="*/ 113123 h 1493763"/>
                  <a:gd name="connsiteX245" fmla="*/ 785507 w 1530379"/>
                  <a:gd name="connsiteY245" fmla="*/ 107883 h 1493763"/>
                  <a:gd name="connsiteX246" fmla="*/ 785854 w 1530379"/>
                  <a:gd name="connsiteY246" fmla="*/ 89974 h 1493763"/>
                  <a:gd name="connsiteX247" fmla="*/ 779311 w 1530379"/>
                  <a:gd name="connsiteY247" fmla="*/ 69649 h 1493763"/>
                  <a:gd name="connsiteX248" fmla="*/ 765457 w 1530379"/>
                  <a:gd name="connsiteY248" fmla="*/ 45019 h 1493763"/>
                  <a:gd name="connsiteX249" fmla="*/ 765457 w 1530379"/>
                  <a:gd name="connsiteY249" fmla="*/ 28086 h 1493763"/>
                  <a:gd name="connsiteX250" fmla="*/ 786335 w 1530379"/>
                  <a:gd name="connsiteY250" fmla="*/ 29625 h 1493763"/>
                  <a:gd name="connsiteX251" fmla="*/ 790615 w 1530379"/>
                  <a:gd name="connsiteY251" fmla="*/ 34161 h 1493763"/>
                  <a:gd name="connsiteX252" fmla="*/ 791043 w 1530379"/>
                  <a:gd name="connsiteY252" fmla="*/ 33459 h 1493763"/>
                  <a:gd name="connsiteX253" fmla="*/ 804898 w 1530379"/>
                  <a:gd name="connsiteY253" fmla="*/ 16526 h 1493763"/>
                  <a:gd name="connsiteX254" fmla="*/ 844922 w 1530379"/>
                  <a:gd name="connsiteY254" fmla="*/ 1132 h 149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</a:cxnLst>
                <a:rect l="l" t="t" r="r" b="b"/>
                <a:pathLst>
                  <a:path w="1530379" h="1493763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F47C1F7-D737-4820-90D1-047D8920B079}"/>
                  </a:ext>
                </a:extLst>
              </p:cNvPr>
              <p:cNvSpPr/>
              <p:nvPr/>
            </p:nvSpPr>
            <p:spPr>
              <a:xfrm rot="16200000">
                <a:off x="6082131" y="1612875"/>
                <a:ext cx="1546554" cy="1293408"/>
              </a:xfrm>
              <a:custGeom>
                <a:avLst/>
                <a:gdLst>
                  <a:gd name="connsiteX0" fmla="*/ 1658032 w 1871671"/>
                  <a:gd name="connsiteY0" fmla="*/ 170642 h 1565309"/>
                  <a:gd name="connsiteX1" fmla="*/ 1664022 w 1871671"/>
                  <a:gd name="connsiteY1" fmla="*/ 186763 h 1565309"/>
                  <a:gd name="connsiteX2" fmla="*/ 1667412 w 1871671"/>
                  <a:gd name="connsiteY2" fmla="*/ 192211 h 1565309"/>
                  <a:gd name="connsiteX3" fmla="*/ 1684422 w 1871671"/>
                  <a:gd name="connsiteY3" fmla="*/ 193100 h 1565309"/>
                  <a:gd name="connsiteX4" fmla="*/ 1689986 w 1871671"/>
                  <a:gd name="connsiteY4" fmla="*/ 189789 h 1565309"/>
                  <a:gd name="connsiteX5" fmla="*/ 1696534 w 1871671"/>
                  <a:gd name="connsiteY5" fmla="*/ 191679 h 1565309"/>
                  <a:gd name="connsiteX6" fmla="*/ 1698538 w 1871671"/>
                  <a:gd name="connsiteY6" fmla="*/ 193839 h 1565309"/>
                  <a:gd name="connsiteX7" fmla="*/ 1711764 w 1871671"/>
                  <a:gd name="connsiteY7" fmla="*/ 194536 h 1565309"/>
                  <a:gd name="connsiteX8" fmla="*/ 1724882 w 1871671"/>
                  <a:gd name="connsiteY8" fmla="*/ 185434 h 1565309"/>
                  <a:gd name="connsiteX9" fmla="*/ 1698792 w 1871671"/>
                  <a:gd name="connsiteY9" fmla="*/ 163501 h 1565309"/>
                  <a:gd name="connsiteX10" fmla="*/ 1674063 w 1871671"/>
                  <a:gd name="connsiteY10" fmla="*/ 151882 h 1565309"/>
                  <a:gd name="connsiteX11" fmla="*/ 1670423 w 1871671"/>
                  <a:gd name="connsiteY11" fmla="*/ 159487 h 1565309"/>
                  <a:gd name="connsiteX12" fmla="*/ 1658032 w 1871671"/>
                  <a:gd name="connsiteY12" fmla="*/ 170642 h 1565309"/>
                  <a:gd name="connsiteX13" fmla="*/ 1622735 w 1871671"/>
                  <a:gd name="connsiteY13" fmla="*/ 171115 h 1565309"/>
                  <a:gd name="connsiteX14" fmla="*/ 1620302 w 1871671"/>
                  <a:gd name="connsiteY14" fmla="*/ 178240 h 1565309"/>
                  <a:gd name="connsiteX15" fmla="*/ 1617947 w 1871671"/>
                  <a:gd name="connsiteY15" fmla="*/ 192895 h 1565309"/>
                  <a:gd name="connsiteX16" fmla="*/ 1629543 w 1871671"/>
                  <a:gd name="connsiteY16" fmla="*/ 192240 h 1565309"/>
                  <a:gd name="connsiteX17" fmla="*/ 1626305 w 1871671"/>
                  <a:gd name="connsiteY17" fmla="*/ 187427 h 1565309"/>
                  <a:gd name="connsiteX18" fmla="*/ 1628474 w 1871671"/>
                  <a:gd name="connsiteY18" fmla="*/ 165172 h 1565309"/>
                  <a:gd name="connsiteX19" fmla="*/ 1622735 w 1871671"/>
                  <a:gd name="connsiteY19" fmla="*/ 171115 h 1565309"/>
                  <a:gd name="connsiteX20" fmla="*/ 1516850 w 1871671"/>
                  <a:gd name="connsiteY20" fmla="*/ 256260 h 1565309"/>
                  <a:gd name="connsiteX21" fmla="*/ 1509790 w 1871671"/>
                  <a:gd name="connsiteY21" fmla="*/ 275237 h 1565309"/>
                  <a:gd name="connsiteX22" fmla="*/ 1508128 w 1871671"/>
                  <a:gd name="connsiteY22" fmla="*/ 285328 h 1565309"/>
                  <a:gd name="connsiteX23" fmla="*/ 1509612 w 1871671"/>
                  <a:gd name="connsiteY23" fmla="*/ 287996 h 1565309"/>
                  <a:gd name="connsiteX24" fmla="*/ 1512358 w 1871671"/>
                  <a:gd name="connsiteY24" fmla="*/ 289356 h 1565309"/>
                  <a:gd name="connsiteX25" fmla="*/ 1511135 w 1871671"/>
                  <a:gd name="connsiteY25" fmla="*/ 275987 h 1565309"/>
                  <a:gd name="connsiteX26" fmla="*/ 1523713 w 1871671"/>
                  <a:gd name="connsiteY26" fmla="*/ 264496 h 1565309"/>
                  <a:gd name="connsiteX27" fmla="*/ 1516850 w 1871671"/>
                  <a:gd name="connsiteY27" fmla="*/ 256260 h 1565309"/>
                  <a:gd name="connsiteX28" fmla="*/ 1002172 w 1871671"/>
                  <a:gd name="connsiteY28" fmla="*/ 520370 h 1565309"/>
                  <a:gd name="connsiteX29" fmla="*/ 1002782 w 1871671"/>
                  <a:gd name="connsiteY29" fmla="*/ 520831 h 1565309"/>
                  <a:gd name="connsiteX30" fmla="*/ 1013655 w 1871671"/>
                  <a:gd name="connsiteY30" fmla="*/ 509559 h 1565309"/>
                  <a:gd name="connsiteX31" fmla="*/ 1043544 w 1871671"/>
                  <a:gd name="connsiteY31" fmla="*/ 474343 h 1565309"/>
                  <a:gd name="connsiteX32" fmla="*/ 1047888 w 1871671"/>
                  <a:gd name="connsiteY32" fmla="*/ 469714 h 1565309"/>
                  <a:gd name="connsiteX33" fmla="*/ 1050888 w 1871671"/>
                  <a:gd name="connsiteY33" fmla="*/ 464337 h 1565309"/>
                  <a:gd name="connsiteX34" fmla="*/ 1026465 w 1871671"/>
                  <a:gd name="connsiteY34" fmla="*/ 493900 h 1565309"/>
                  <a:gd name="connsiteX35" fmla="*/ 743374 w 1871671"/>
                  <a:gd name="connsiteY35" fmla="*/ 659170 h 1565309"/>
                  <a:gd name="connsiteX36" fmla="*/ 748536 w 1871671"/>
                  <a:gd name="connsiteY36" fmla="*/ 661672 h 1565309"/>
                  <a:gd name="connsiteX37" fmla="*/ 755415 w 1871671"/>
                  <a:gd name="connsiteY37" fmla="*/ 651176 h 1565309"/>
                  <a:gd name="connsiteX38" fmla="*/ 260404 w 1871671"/>
                  <a:gd name="connsiteY38" fmla="*/ 967747 h 1565309"/>
                  <a:gd name="connsiteX39" fmla="*/ 256791 w 1871671"/>
                  <a:gd name="connsiteY39" fmla="*/ 977070 h 1565309"/>
                  <a:gd name="connsiteX40" fmla="*/ 262050 w 1871671"/>
                  <a:gd name="connsiteY40" fmla="*/ 974628 h 1565309"/>
                  <a:gd name="connsiteX41" fmla="*/ 265598 w 1871671"/>
                  <a:gd name="connsiteY41" fmla="*/ 969446 h 1565309"/>
                  <a:gd name="connsiteX42" fmla="*/ 32 w 1871671"/>
                  <a:gd name="connsiteY42" fmla="*/ 832161 h 1565309"/>
                  <a:gd name="connsiteX43" fmla="*/ 10947 w 1871671"/>
                  <a:gd name="connsiteY43" fmla="*/ 830813 h 1565309"/>
                  <a:gd name="connsiteX44" fmla="*/ 34734 w 1871671"/>
                  <a:gd name="connsiteY44" fmla="*/ 822929 h 1565309"/>
                  <a:gd name="connsiteX45" fmla="*/ 92304 w 1871671"/>
                  <a:gd name="connsiteY45" fmla="*/ 776603 h 1565309"/>
                  <a:gd name="connsiteX46" fmla="*/ 122827 w 1871671"/>
                  <a:gd name="connsiteY46" fmla="*/ 764544 h 1565309"/>
                  <a:gd name="connsiteX47" fmla="*/ 230889 w 1871671"/>
                  <a:gd name="connsiteY47" fmla="*/ 744621 h 1565309"/>
                  <a:gd name="connsiteX48" fmla="*/ 302968 w 1871671"/>
                  <a:gd name="connsiteY48" fmla="*/ 651743 h 1565309"/>
                  <a:gd name="connsiteX49" fmla="*/ 445280 w 1871671"/>
                  <a:gd name="connsiteY49" fmla="*/ 712618 h 1565309"/>
                  <a:gd name="connsiteX50" fmla="*/ 544723 w 1871671"/>
                  <a:gd name="connsiteY50" fmla="*/ 662326 h 1565309"/>
                  <a:gd name="connsiteX51" fmla="*/ 548289 w 1871671"/>
                  <a:gd name="connsiteY51" fmla="*/ 674892 h 1565309"/>
                  <a:gd name="connsiteX52" fmla="*/ 570344 w 1871671"/>
                  <a:gd name="connsiteY52" fmla="*/ 674855 h 1565309"/>
                  <a:gd name="connsiteX53" fmla="*/ 603014 w 1871671"/>
                  <a:gd name="connsiteY53" fmla="*/ 656412 h 1565309"/>
                  <a:gd name="connsiteX54" fmla="*/ 608176 w 1871671"/>
                  <a:gd name="connsiteY54" fmla="*/ 635675 h 1565309"/>
                  <a:gd name="connsiteX55" fmla="*/ 650433 w 1871671"/>
                  <a:gd name="connsiteY55" fmla="*/ 615342 h 1565309"/>
                  <a:gd name="connsiteX56" fmla="*/ 660890 w 1871671"/>
                  <a:gd name="connsiteY56" fmla="*/ 619428 h 1565309"/>
                  <a:gd name="connsiteX57" fmla="*/ 677065 w 1871671"/>
                  <a:gd name="connsiteY57" fmla="*/ 608353 h 1565309"/>
                  <a:gd name="connsiteX58" fmla="*/ 718138 w 1871671"/>
                  <a:gd name="connsiteY58" fmla="*/ 591603 h 1565309"/>
                  <a:gd name="connsiteX59" fmla="*/ 719106 w 1871671"/>
                  <a:gd name="connsiteY59" fmla="*/ 593025 h 1565309"/>
                  <a:gd name="connsiteX60" fmla="*/ 717607 w 1871671"/>
                  <a:gd name="connsiteY60" fmla="*/ 595713 h 1565309"/>
                  <a:gd name="connsiteX61" fmla="*/ 719624 w 1871671"/>
                  <a:gd name="connsiteY61" fmla="*/ 596838 h 1565309"/>
                  <a:gd name="connsiteX62" fmla="*/ 723377 w 1871671"/>
                  <a:gd name="connsiteY62" fmla="*/ 587696 h 1565309"/>
                  <a:gd name="connsiteX63" fmla="*/ 717318 w 1871671"/>
                  <a:gd name="connsiteY63" fmla="*/ 578526 h 1565309"/>
                  <a:gd name="connsiteX64" fmla="*/ 742155 w 1871671"/>
                  <a:gd name="connsiteY64" fmla="*/ 552362 h 1565309"/>
                  <a:gd name="connsiteX65" fmla="*/ 761692 w 1871671"/>
                  <a:gd name="connsiteY65" fmla="*/ 542850 h 1565309"/>
                  <a:gd name="connsiteX66" fmla="*/ 764768 w 1871671"/>
                  <a:gd name="connsiteY66" fmla="*/ 515909 h 1565309"/>
                  <a:gd name="connsiteX67" fmla="*/ 735127 w 1871671"/>
                  <a:gd name="connsiteY67" fmla="*/ 497198 h 1565309"/>
                  <a:gd name="connsiteX68" fmla="*/ 707560 w 1871671"/>
                  <a:gd name="connsiteY68" fmla="*/ 460889 h 1565309"/>
                  <a:gd name="connsiteX69" fmla="*/ 669838 w 1871671"/>
                  <a:gd name="connsiteY69" fmla="*/ 411633 h 1565309"/>
                  <a:gd name="connsiteX70" fmla="*/ 714859 w 1871671"/>
                  <a:gd name="connsiteY70" fmla="*/ 399839 h 1565309"/>
                  <a:gd name="connsiteX71" fmla="*/ 746229 w 1871671"/>
                  <a:gd name="connsiteY71" fmla="*/ 411888 h 1565309"/>
                  <a:gd name="connsiteX72" fmla="*/ 758198 w 1871671"/>
                  <a:gd name="connsiteY72" fmla="*/ 427437 h 1565309"/>
                  <a:gd name="connsiteX73" fmla="*/ 786383 w 1871671"/>
                  <a:gd name="connsiteY73" fmla="*/ 440793 h 1565309"/>
                  <a:gd name="connsiteX74" fmla="*/ 798948 w 1871671"/>
                  <a:gd name="connsiteY74" fmla="*/ 417025 h 1565309"/>
                  <a:gd name="connsiteX75" fmla="*/ 832938 w 1871671"/>
                  <a:gd name="connsiteY75" fmla="*/ 387435 h 1565309"/>
                  <a:gd name="connsiteX76" fmla="*/ 854510 w 1871671"/>
                  <a:gd name="connsiteY76" fmla="*/ 383784 h 1565309"/>
                  <a:gd name="connsiteX77" fmla="*/ 894789 w 1871671"/>
                  <a:gd name="connsiteY77" fmla="*/ 398498 h 1565309"/>
                  <a:gd name="connsiteX78" fmla="*/ 898420 w 1871671"/>
                  <a:gd name="connsiteY78" fmla="*/ 403171 h 1565309"/>
                  <a:gd name="connsiteX79" fmla="*/ 978354 w 1871671"/>
                  <a:gd name="connsiteY79" fmla="*/ 300488 h 1565309"/>
                  <a:gd name="connsiteX80" fmla="*/ 1003001 w 1871671"/>
                  <a:gd name="connsiteY80" fmla="*/ 227864 h 1565309"/>
                  <a:gd name="connsiteX81" fmla="*/ 1006946 w 1871671"/>
                  <a:gd name="connsiteY81" fmla="*/ 193930 h 1565309"/>
                  <a:gd name="connsiteX82" fmla="*/ 1022991 w 1871671"/>
                  <a:gd name="connsiteY82" fmla="*/ 166745 h 1565309"/>
                  <a:gd name="connsiteX83" fmla="*/ 1077177 w 1871671"/>
                  <a:gd name="connsiteY83" fmla="*/ 88565 h 1565309"/>
                  <a:gd name="connsiteX84" fmla="*/ 1117682 w 1871671"/>
                  <a:gd name="connsiteY84" fmla="*/ 53871 h 1565309"/>
                  <a:gd name="connsiteX85" fmla="*/ 1221766 w 1871671"/>
                  <a:gd name="connsiteY85" fmla="*/ 0 h 1565309"/>
                  <a:gd name="connsiteX86" fmla="*/ 1159943 w 1871671"/>
                  <a:gd name="connsiteY86" fmla="*/ 41310 h 1565309"/>
                  <a:gd name="connsiteX87" fmla="*/ 1113905 w 1871671"/>
                  <a:gd name="connsiteY87" fmla="*/ 76443 h 1565309"/>
                  <a:gd name="connsiteX88" fmla="*/ 1188061 w 1871671"/>
                  <a:gd name="connsiteY88" fmla="*/ 36723 h 1565309"/>
                  <a:gd name="connsiteX89" fmla="*/ 1255454 w 1871671"/>
                  <a:gd name="connsiteY89" fmla="*/ 17028 h 1565309"/>
                  <a:gd name="connsiteX90" fmla="*/ 1305703 w 1871671"/>
                  <a:gd name="connsiteY90" fmla="*/ 10685 h 1565309"/>
                  <a:gd name="connsiteX91" fmla="*/ 1319974 w 1871671"/>
                  <a:gd name="connsiteY91" fmla="*/ 15120 h 1565309"/>
                  <a:gd name="connsiteX92" fmla="*/ 1298423 w 1871671"/>
                  <a:gd name="connsiteY92" fmla="*/ 26895 h 1565309"/>
                  <a:gd name="connsiteX93" fmla="*/ 1237405 w 1871671"/>
                  <a:gd name="connsiteY93" fmla="*/ 35164 h 1565309"/>
                  <a:gd name="connsiteX94" fmla="*/ 1161169 w 1871671"/>
                  <a:gd name="connsiteY94" fmla="*/ 67553 h 1565309"/>
                  <a:gd name="connsiteX95" fmla="*/ 1163858 w 1871671"/>
                  <a:gd name="connsiteY95" fmla="*/ 69053 h 1565309"/>
                  <a:gd name="connsiteX96" fmla="*/ 1181440 w 1871671"/>
                  <a:gd name="connsiteY96" fmla="*/ 61233 h 1565309"/>
                  <a:gd name="connsiteX97" fmla="*/ 1182488 w 1871671"/>
                  <a:gd name="connsiteY97" fmla="*/ 60936 h 1565309"/>
                  <a:gd name="connsiteX98" fmla="*/ 1244942 w 1871671"/>
                  <a:gd name="connsiteY98" fmla="*/ 43774 h 1565309"/>
                  <a:gd name="connsiteX99" fmla="*/ 1363680 w 1871671"/>
                  <a:gd name="connsiteY99" fmla="*/ 31568 h 1565309"/>
                  <a:gd name="connsiteX100" fmla="*/ 1369886 w 1871671"/>
                  <a:gd name="connsiteY100" fmla="*/ 31504 h 1565309"/>
                  <a:gd name="connsiteX101" fmla="*/ 1385177 w 1871671"/>
                  <a:gd name="connsiteY101" fmla="*/ 51491 h 1565309"/>
                  <a:gd name="connsiteX102" fmla="*/ 1386069 w 1871671"/>
                  <a:gd name="connsiteY102" fmla="*/ 54633 h 1565309"/>
                  <a:gd name="connsiteX103" fmla="*/ 1386741 w 1871671"/>
                  <a:gd name="connsiteY103" fmla="*/ 55008 h 1565309"/>
                  <a:gd name="connsiteX104" fmla="*/ 1407387 w 1871671"/>
                  <a:gd name="connsiteY104" fmla="*/ 48016 h 1565309"/>
                  <a:gd name="connsiteX105" fmla="*/ 1411717 w 1871671"/>
                  <a:gd name="connsiteY105" fmla="*/ 51313 h 1565309"/>
                  <a:gd name="connsiteX106" fmla="*/ 1397625 w 1871671"/>
                  <a:gd name="connsiteY106" fmla="*/ 73418 h 1565309"/>
                  <a:gd name="connsiteX107" fmla="*/ 1403816 w 1871671"/>
                  <a:gd name="connsiteY107" fmla="*/ 81278 h 1565309"/>
                  <a:gd name="connsiteX108" fmla="*/ 1407254 w 1871671"/>
                  <a:gd name="connsiteY108" fmla="*/ 81433 h 1565309"/>
                  <a:gd name="connsiteX109" fmla="*/ 1418215 w 1871671"/>
                  <a:gd name="connsiteY109" fmla="*/ 98124 h 1565309"/>
                  <a:gd name="connsiteX110" fmla="*/ 1425984 w 1871671"/>
                  <a:gd name="connsiteY110" fmla="*/ 101576 h 1565309"/>
                  <a:gd name="connsiteX111" fmla="*/ 1478831 w 1871671"/>
                  <a:gd name="connsiteY111" fmla="*/ 106376 h 1565309"/>
                  <a:gd name="connsiteX112" fmla="*/ 1484442 w 1871671"/>
                  <a:gd name="connsiteY112" fmla="*/ 104218 h 1565309"/>
                  <a:gd name="connsiteX113" fmla="*/ 1513039 w 1871671"/>
                  <a:gd name="connsiteY113" fmla="*/ 81391 h 1565309"/>
                  <a:gd name="connsiteX114" fmla="*/ 1522258 w 1871671"/>
                  <a:gd name="connsiteY114" fmla="*/ 68025 h 1565309"/>
                  <a:gd name="connsiteX115" fmla="*/ 1528243 w 1871671"/>
                  <a:gd name="connsiteY115" fmla="*/ 65194 h 1565309"/>
                  <a:gd name="connsiteX116" fmla="*/ 1532341 w 1871671"/>
                  <a:gd name="connsiteY116" fmla="*/ 73650 h 1565309"/>
                  <a:gd name="connsiteX117" fmla="*/ 1524079 w 1871671"/>
                  <a:gd name="connsiteY117" fmla="*/ 96362 h 1565309"/>
                  <a:gd name="connsiteX118" fmla="*/ 1530749 w 1871671"/>
                  <a:gd name="connsiteY118" fmla="*/ 85982 h 1565309"/>
                  <a:gd name="connsiteX119" fmla="*/ 1536594 w 1871671"/>
                  <a:gd name="connsiteY119" fmla="*/ 78666 h 1565309"/>
                  <a:gd name="connsiteX120" fmla="*/ 1542204 w 1871671"/>
                  <a:gd name="connsiteY120" fmla="*/ 76507 h 1565309"/>
                  <a:gd name="connsiteX121" fmla="*/ 1569105 w 1871671"/>
                  <a:gd name="connsiteY121" fmla="*/ 83580 h 1565309"/>
                  <a:gd name="connsiteX122" fmla="*/ 1569169 w 1871671"/>
                  <a:gd name="connsiteY122" fmla="*/ 89786 h 1565309"/>
                  <a:gd name="connsiteX123" fmla="*/ 1566970 w 1871671"/>
                  <a:gd name="connsiteY123" fmla="*/ 107949 h 1565309"/>
                  <a:gd name="connsiteX124" fmla="*/ 1626438 w 1871671"/>
                  <a:gd name="connsiteY124" fmla="*/ 88240 h 1565309"/>
                  <a:gd name="connsiteX125" fmla="*/ 1633974 w 1871671"/>
                  <a:gd name="connsiteY125" fmla="*/ 96851 h 1565309"/>
                  <a:gd name="connsiteX126" fmla="*/ 1632899 w 1871671"/>
                  <a:gd name="connsiteY126" fmla="*/ 112997 h 1565309"/>
                  <a:gd name="connsiteX127" fmla="*/ 1637572 w 1871671"/>
                  <a:gd name="connsiteY127" fmla="*/ 108184 h 1565309"/>
                  <a:gd name="connsiteX128" fmla="*/ 1642006 w 1871671"/>
                  <a:gd name="connsiteY128" fmla="*/ 100729 h 1565309"/>
                  <a:gd name="connsiteX129" fmla="*/ 1646842 w 1871671"/>
                  <a:gd name="connsiteY129" fmla="*/ 97171 h 1565309"/>
                  <a:gd name="connsiteX130" fmla="*/ 1647431 w 1871671"/>
                  <a:gd name="connsiteY130" fmla="*/ 96425 h 1565309"/>
                  <a:gd name="connsiteX131" fmla="*/ 1648835 w 1871671"/>
                  <a:gd name="connsiteY131" fmla="*/ 95705 h 1565309"/>
                  <a:gd name="connsiteX132" fmla="*/ 1657764 w 1871671"/>
                  <a:gd name="connsiteY132" fmla="*/ 89136 h 1565309"/>
                  <a:gd name="connsiteX133" fmla="*/ 1661838 w 1871671"/>
                  <a:gd name="connsiteY133" fmla="*/ 90134 h 1565309"/>
                  <a:gd name="connsiteX134" fmla="*/ 1665919 w 1871671"/>
                  <a:gd name="connsiteY134" fmla="*/ 83822 h 1565309"/>
                  <a:gd name="connsiteX135" fmla="*/ 1688865 w 1871671"/>
                  <a:gd name="connsiteY135" fmla="*/ 86927 h 1565309"/>
                  <a:gd name="connsiteX136" fmla="*/ 1686035 w 1871671"/>
                  <a:gd name="connsiteY136" fmla="*/ 118069 h 1565309"/>
                  <a:gd name="connsiteX137" fmla="*/ 1685979 w 1871671"/>
                  <a:gd name="connsiteY137" fmla="*/ 118235 h 1565309"/>
                  <a:gd name="connsiteX138" fmla="*/ 1686041 w 1871671"/>
                  <a:gd name="connsiteY138" fmla="*/ 118302 h 1565309"/>
                  <a:gd name="connsiteX139" fmla="*/ 1756385 w 1871671"/>
                  <a:gd name="connsiteY139" fmla="*/ 119681 h 1565309"/>
                  <a:gd name="connsiteX140" fmla="*/ 1785688 w 1871671"/>
                  <a:gd name="connsiteY140" fmla="*/ 50170 h 1565309"/>
                  <a:gd name="connsiteX141" fmla="*/ 1778511 w 1871671"/>
                  <a:gd name="connsiteY141" fmla="*/ 22838 h 1565309"/>
                  <a:gd name="connsiteX142" fmla="*/ 1782792 w 1871671"/>
                  <a:gd name="connsiteY142" fmla="*/ 6455 h 1565309"/>
                  <a:gd name="connsiteX143" fmla="*/ 1812767 w 1871671"/>
                  <a:gd name="connsiteY143" fmla="*/ 31789 h 1565309"/>
                  <a:gd name="connsiteX144" fmla="*/ 1805364 w 1871671"/>
                  <a:gd name="connsiteY144" fmla="*/ 78382 h 1565309"/>
                  <a:gd name="connsiteX145" fmla="*/ 1820384 w 1871671"/>
                  <a:gd name="connsiteY145" fmla="*/ 87877 h 1565309"/>
                  <a:gd name="connsiteX146" fmla="*/ 1838477 w 1871671"/>
                  <a:gd name="connsiteY146" fmla="*/ 106925 h 1565309"/>
                  <a:gd name="connsiteX147" fmla="*/ 1836015 w 1871671"/>
                  <a:gd name="connsiteY147" fmla="*/ 110259 h 1565309"/>
                  <a:gd name="connsiteX148" fmla="*/ 1810552 w 1871671"/>
                  <a:gd name="connsiteY148" fmla="*/ 134632 h 1565309"/>
                  <a:gd name="connsiteX149" fmla="*/ 1816731 w 1871671"/>
                  <a:gd name="connsiteY149" fmla="*/ 150566 h 1565309"/>
                  <a:gd name="connsiteX150" fmla="*/ 1816502 w 1871671"/>
                  <a:gd name="connsiteY150" fmla="*/ 154484 h 1565309"/>
                  <a:gd name="connsiteX151" fmla="*/ 1820540 w 1871671"/>
                  <a:gd name="connsiteY151" fmla="*/ 178610 h 1565309"/>
                  <a:gd name="connsiteX152" fmla="*/ 1853452 w 1871671"/>
                  <a:gd name="connsiteY152" fmla="*/ 226193 h 1565309"/>
                  <a:gd name="connsiteX153" fmla="*/ 1844653 w 1871671"/>
                  <a:gd name="connsiteY153" fmla="*/ 281172 h 1565309"/>
                  <a:gd name="connsiteX154" fmla="*/ 1824810 w 1871671"/>
                  <a:gd name="connsiteY154" fmla="*/ 338835 h 1565309"/>
                  <a:gd name="connsiteX155" fmla="*/ 1825910 w 1871671"/>
                  <a:gd name="connsiteY155" fmla="*/ 340714 h 1565309"/>
                  <a:gd name="connsiteX156" fmla="*/ 1802539 w 1871671"/>
                  <a:gd name="connsiteY156" fmla="*/ 396659 h 1565309"/>
                  <a:gd name="connsiteX157" fmla="*/ 1772160 w 1871671"/>
                  <a:gd name="connsiteY157" fmla="*/ 409404 h 1565309"/>
                  <a:gd name="connsiteX158" fmla="*/ 1797828 w 1871671"/>
                  <a:gd name="connsiteY158" fmla="*/ 436000 h 1565309"/>
                  <a:gd name="connsiteX159" fmla="*/ 1814338 w 1871671"/>
                  <a:gd name="connsiteY159" fmla="*/ 445883 h 1565309"/>
                  <a:gd name="connsiteX160" fmla="*/ 1804912 w 1871671"/>
                  <a:gd name="connsiteY160" fmla="*/ 454558 h 1565309"/>
                  <a:gd name="connsiteX161" fmla="*/ 1790372 w 1871671"/>
                  <a:gd name="connsiteY161" fmla="*/ 452350 h 1565309"/>
                  <a:gd name="connsiteX162" fmla="*/ 1757734 w 1871671"/>
                  <a:gd name="connsiteY162" fmla="*/ 449389 h 1565309"/>
                  <a:gd name="connsiteX163" fmla="*/ 1735022 w 1871671"/>
                  <a:gd name="connsiteY163" fmla="*/ 478458 h 1565309"/>
                  <a:gd name="connsiteX164" fmla="*/ 1747767 w 1871671"/>
                  <a:gd name="connsiteY164" fmla="*/ 508837 h 1565309"/>
                  <a:gd name="connsiteX165" fmla="*/ 1749765 w 1871671"/>
                  <a:gd name="connsiteY165" fmla="*/ 531634 h 1565309"/>
                  <a:gd name="connsiteX166" fmla="*/ 1738202 w 1871671"/>
                  <a:gd name="connsiteY166" fmla="*/ 537066 h 1565309"/>
                  <a:gd name="connsiteX167" fmla="*/ 1737990 w 1871671"/>
                  <a:gd name="connsiteY167" fmla="*/ 537040 h 1565309"/>
                  <a:gd name="connsiteX168" fmla="*/ 1727348 w 1871671"/>
                  <a:gd name="connsiteY168" fmla="*/ 547683 h 1565309"/>
                  <a:gd name="connsiteX169" fmla="*/ 1744494 w 1871671"/>
                  <a:gd name="connsiteY169" fmla="*/ 582691 h 1565309"/>
                  <a:gd name="connsiteX170" fmla="*/ 1775930 w 1871671"/>
                  <a:gd name="connsiteY170" fmla="*/ 595551 h 1565309"/>
                  <a:gd name="connsiteX171" fmla="*/ 1828084 w 1871671"/>
                  <a:gd name="connsiteY171" fmla="*/ 640560 h 1565309"/>
                  <a:gd name="connsiteX172" fmla="*/ 1830228 w 1871671"/>
                  <a:gd name="connsiteY172" fmla="*/ 675569 h 1565309"/>
                  <a:gd name="connsiteX173" fmla="*/ 1836657 w 1871671"/>
                  <a:gd name="connsiteY173" fmla="*/ 704146 h 1565309"/>
                  <a:gd name="connsiteX174" fmla="*/ 1819510 w 1871671"/>
                  <a:gd name="connsiteY174" fmla="*/ 717006 h 1565309"/>
                  <a:gd name="connsiteX175" fmla="*/ 1768071 w 1871671"/>
                  <a:gd name="connsiteY175" fmla="*/ 730581 h 1565309"/>
                  <a:gd name="connsiteX176" fmla="*/ 1733063 w 1871671"/>
                  <a:gd name="connsiteY176" fmla="*/ 752014 h 1565309"/>
                  <a:gd name="connsiteX177" fmla="*/ 1704485 w 1871671"/>
                  <a:gd name="connsiteY177" fmla="*/ 814171 h 1565309"/>
                  <a:gd name="connsiteX178" fmla="*/ 1706628 w 1871671"/>
                  <a:gd name="connsiteY178" fmla="*/ 832747 h 1565309"/>
                  <a:gd name="connsiteX179" fmla="*/ 1703056 w 1871671"/>
                  <a:gd name="connsiteY179" fmla="*/ 855609 h 1565309"/>
                  <a:gd name="connsiteX180" fmla="*/ 1684481 w 1871671"/>
                  <a:gd name="connsiteY180" fmla="*/ 847036 h 1565309"/>
                  <a:gd name="connsiteX181" fmla="*/ 1673765 w 1871671"/>
                  <a:gd name="connsiteY181" fmla="*/ 843463 h 1565309"/>
                  <a:gd name="connsiteX182" fmla="*/ 1673050 w 1871671"/>
                  <a:gd name="connsiteY182" fmla="*/ 854180 h 1565309"/>
                  <a:gd name="connsiteX183" fmla="*/ 1645900 w 1871671"/>
                  <a:gd name="connsiteY183" fmla="*/ 919195 h 1565309"/>
                  <a:gd name="connsiteX184" fmla="*/ 1611608 w 1871671"/>
                  <a:gd name="connsiteY184" fmla="*/ 936342 h 1565309"/>
                  <a:gd name="connsiteX185" fmla="*/ 1554452 w 1871671"/>
                  <a:gd name="connsiteY185" fmla="*/ 953845 h 1565309"/>
                  <a:gd name="connsiteX186" fmla="*/ 1546673 w 1871671"/>
                  <a:gd name="connsiteY186" fmla="*/ 954145 h 1565309"/>
                  <a:gd name="connsiteX187" fmla="*/ 1543541 w 1871671"/>
                  <a:gd name="connsiteY187" fmla="*/ 964219 h 1565309"/>
                  <a:gd name="connsiteX188" fmla="*/ 1545758 w 1871671"/>
                  <a:gd name="connsiteY188" fmla="*/ 971581 h 1565309"/>
                  <a:gd name="connsiteX189" fmla="*/ 1553690 w 1871671"/>
                  <a:gd name="connsiteY189" fmla="*/ 979530 h 1565309"/>
                  <a:gd name="connsiteX190" fmla="*/ 1553351 w 1871671"/>
                  <a:gd name="connsiteY190" fmla="*/ 986035 h 1565309"/>
                  <a:gd name="connsiteX191" fmla="*/ 1551411 w 1871671"/>
                  <a:gd name="connsiteY191" fmla="*/ 987248 h 1565309"/>
                  <a:gd name="connsiteX192" fmla="*/ 1558275 w 1871671"/>
                  <a:gd name="connsiteY192" fmla="*/ 1000687 h 1565309"/>
                  <a:gd name="connsiteX193" fmla="*/ 1556757 w 1871671"/>
                  <a:gd name="connsiteY193" fmla="*/ 1020576 h 1565309"/>
                  <a:gd name="connsiteX194" fmla="*/ 1526961 w 1871671"/>
                  <a:gd name="connsiteY194" fmla="*/ 1031087 h 1565309"/>
                  <a:gd name="connsiteX195" fmla="*/ 1510604 w 1871671"/>
                  <a:gd name="connsiteY195" fmla="*/ 1041928 h 1565309"/>
                  <a:gd name="connsiteX196" fmla="*/ 1520539 w 1871671"/>
                  <a:gd name="connsiteY196" fmla="*/ 1055662 h 1565309"/>
                  <a:gd name="connsiteX197" fmla="*/ 1524069 w 1871671"/>
                  <a:gd name="connsiteY197" fmla="*/ 1057380 h 1565309"/>
                  <a:gd name="connsiteX198" fmla="*/ 1545563 w 1871671"/>
                  <a:gd name="connsiteY198" fmla="*/ 1072544 h 1565309"/>
                  <a:gd name="connsiteX199" fmla="*/ 1525549 w 1871671"/>
                  <a:gd name="connsiteY199" fmla="*/ 1076065 h 1565309"/>
                  <a:gd name="connsiteX200" fmla="*/ 1503920 w 1871671"/>
                  <a:gd name="connsiteY200" fmla="*/ 1073595 h 1565309"/>
                  <a:gd name="connsiteX201" fmla="*/ 1481369 w 1871671"/>
                  <a:gd name="connsiteY201" fmla="*/ 1105092 h 1565309"/>
                  <a:gd name="connsiteX202" fmla="*/ 1492371 w 1871671"/>
                  <a:gd name="connsiteY202" fmla="*/ 1123877 h 1565309"/>
                  <a:gd name="connsiteX203" fmla="*/ 1470894 w 1871671"/>
                  <a:gd name="connsiteY203" fmla="*/ 1142132 h 1565309"/>
                  <a:gd name="connsiteX204" fmla="*/ 1447809 w 1871671"/>
                  <a:gd name="connsiteY204" fmla="*/ 1136099 h 1565309"/>
                  <a:gd name="connsiteX205" fmla="*/ 1432865 w 1871671"/>
                  <a:gd name="connsiteY205" fmla="*/ 1134679 h 1565309"/>
                  <a:gd name="connsiteX206" fmla="*/ 1423800 w 1871671"/>
                  <a:gd name="connsiteY206" fmla="*/ 1145670 h 1565309"/>
                  <a:gd name="connsiteX207" fmla="*/ 1425154 w 1871671"/>
                  <a:gd name="connsiteY207" fmla="*/ 1146298 h 1565309"/>
                  <a:gd name="connsiteX208" fmla="*/ 1416275 w 1871671"/>
                  <a:gd name="connsiteY208" fmla="*/ 1164232 h 1565309"/>
                  <a:gd name="connsiteX209" fmla="*/ 1361685 w 1871671"/>
                  <a:gd name="connsiteY209" fmla="*/ 1275020 h 1565309"/>
                  <a:gd name="connsiteX210" fmla="*/ 1371191 w 1871671"/>
                  <a:gd name="connsiteY210" fmla="*/ 1295318 h 1565309"/>
                  <a:gd name="connsiteX211" fmla="*/ 1387341 w 1871671"/>
                  <a:gd name="connsiteY211" fmla="*/ 1322078 h 1565309"/>
                  <a:gd name="connsiteX212" fmla="*/ 1357571 w 1871671"/>
                  <a:gd name="connsiteY212" fmla="*/ 1326563 h 1565309"/>
                  <a:gd name="connsiteX213" fmla="*/ 1341252 w 1871671"/>
                  <a:gd name="connsiteY213" fmla="*/ 1365259 h 1565309"/>
                  <a:gd name="connsiteX214" fmla="*/ 1353038 w 1871671"/>
                  <a:gd name="connsiteY214" fmla="*/ 1399900 h 1565309"/>
                  <a:gd name="connsiteX215" fmla="*/ 1353356 w 1871671"/>
                  <a:gd name="connsiteY215" fmla="*/ 1474118 h 1565309"/>
                  <a:gd name="connsiteX216" fmla="*/ 1326424 w 1871671"/>
                  <a:gd name="connsiteY216" fmla="*/ 1500623 h 1565309"/>
                  <a:gd name="connsiteX217" fmla="*/ 1307751 w 1871671"/>
                  <a:gd name="connsiteY217" fmla="*/ 1526062 h 1565309"/>
                  <a:gd name="connsiteX218" fmla="*/ 1285172 w 1871671"/>
                  <a:gd name="connsiteY218" fmla="*/ 1521225 h 1565309"/>
                  <a:gd name="connsiteX219" fmla="*/ 1237756 w 1871671"/>
                  <a:gd name="connsiteY219" fmla="*/ 1489028 h 1565309"/>
                  <a:gd name="connsiteX220" fmla="*/ 1195576 w 1871671"/>
                  <a:gd name="connsiteY220" fmla="*/ 1475742 h 1565309"/>
                  <a:gd name="connsiteX221" fmla="*/ 1124852 w 1871671"/>
                  <a:gd name="connsiteY221" fmla="*/ 1496486 h 1565309"/>
                  <a:gd name="connsiteX222" fmla="*/ 1111275 w 1871671"/>
                  <a:gd name="connsiteY222" fmla="*/ 1511367 h 1565309"/>
                  <a:gd name="connsiteX223" fmla="*/ 1090171 w 1871671"/>
                  <a:gd name="connsiteY223" fmla="*/ 1524637 h 1565309"/>
                  <a:gd name="connsiteX224" fmla="*/ 1083997 w 1871671"/>
                  <a:gd name="connsiteY224" fmla="*/ 1503478 h 1565309"/>
                  <a:gd name="connsiteX225" fmla="*/ 1079321 w 1871671"/>
                  <a:gd name="connsiteY225" fmla="*/ 1492243 h 1565309"/>
                  <a:gd name="connsiteX226" fmla="*/ 1070106 w 1871671"/>
                  <a:gd name="connsiteY226" fmla="*/ 1499243 h 1565309"/>
                  <a:gd name="connsiteX227" fmla="*/ 998072 w 1871671"/>
                  <a:gd name="connsiteY227" fmla="*/ 1523169 h 1565309"/>
                  <a:gd name="connsiteX228" fmla="*/ 959881 w 1871671"/>
                  <a:gd name="connsiteY228" fmla="*/ 1507432 h 1565309"/>
                  <a:gd name="connsiteX229" fmla="*/ 854284 w 1871671"/>
                  <a:gd name="connsiteY229" fmla="*/ 1433017 h 1565309"/>
                  <a:gd name="connsiteX230" fmla="*/ 837620 w 1871671"/>
                  <a:gd name="connsiteY230" fmla="*/ 1437318 h 1565309"/>
                  <a:gd name="connsiteX231" fmla="*/ 821686 w 1871671"/>
                  <a:gd name="connsiteY231" fmla="*/ 1438943 h 1565309"/>
                  <a:gd name="connsiteX232" fmla="*/ 815083 w 1871671"/>
                  <a:gd name="connsiteY232" fmla="*/ 1431358 h 1565309"/>
                  <a:gd name="connsiteX233" fmla="*/ 795498 w 1871671"/>
                  <a:gd name="connsiteY233" fmla="*/ 1437357 h 1565309"/>
                  <a:gd name="connsiteX234" fmla="*/ 790547 w 1871671"/>
                  <a:gd name="connsiteY234" fmla="*/ 1434220 h 1565309"/>
                  <a:gd name="connsiteX235" fmla="*/ 779724 w 1871671"/>
                  <a:gd name="connsiteY235" fmla="*/ 1454041 h 1565309"/>
                  <a:gd name="connsiteX236" fmla="*/ 769563 w 1871671"/>
                  <a:gd name="connsiteY236" fmla="*/ 1435334 h 1565309"/>
                  <a:gd name="connsiteX237" fmla="*/ 752241 w 1871671"/>
                  <a:gd name="connsiteY237" fmla="*/ 1441227 h 1565309"/>
                  <a:gd name="connsiteX238" fmla="*/ 751780 w 1871671"/>
                  <a:gd name="connsiteY238" fmla="*/ 1439334 h 1565309"/>
                  <a:gd name="connsiteX239" fmla="*/ 744070 w 1871671"/>
                  <a:gd name="connsiteY239" fmla="*/ 1455986 h 1565309"/>
                  <a:gd name="connsiteX240" fmla="*/ 724681 w 1871671"/>
                  <a:gd name="connsiteY240" fmla="*/ 1489310 h 1565309"/>
                  <a:gd name="connsiteX241" fmla="*/ 695421 w 1871671"/>
                  <a:gd name="connsiteY241" fmla="*/ 1477387 h 1565309"/>
                  <a:gd name="connsiteX242" fmla="*/ 675992 w 1871671"/>
                  <a:gd name="connsiteY242" fmla="*/ 1474633 h 1565309"/>
                  <a:gd name="connsiteX243" fmla="*/ 674303 w 1871671"/>
                  <a:gd name="connsiteY243" fmla="*/ 1491499 h 1565309"/>
                  <a:gd name="connsiteX244" fmla="*/ 675801 w 1871671"/>
                  <a:gd name="connsiteY244" fmla="*/ 1495127 h 1565309"/>
                  <a:gd name="connsiteX245" fmla="*/ 681806 w 1871671"/>
                  <a:gd name="connsiteY245" fmla="*/ 1520737 h 1565309"/>
                  <a:gd name="connsiteX246" fmla="*/ 664503 w 1871671"/>
                  <a:gd name="connsiteY246" fmla="*/ 1510083 h 1565309"/>
                  <a:gd name="connsiteX247" fmla="*/ 649969 w 1871671"/>
                  <a:gd name="connsiteY247" fmla="*/ 1493875 h 1565309"/>
                  <a:gd name="connsiteX248" fmla="*/ 612193 w 1871671"/>
                  <a:gd name="connsiteY248" fmla="*/ 1502454 h 1565309"/>
                  <a:gd name="connsiteX249" fmla="*/ 607947 w 1871671"/>
                  <a:gd name="connsiteY249" fmla="*/ 1523807 h 1565309"/>
                  <a:gd name="connsiteX250" fmla="*/ 579768 w 1871671"/>
                  <a:gd name="connsiteY250" fmla="*/ 1523197 h 1565309"/>
                  <a:gd name="connsiteX251" fmla="*/ 566510 w 1871671"/>
                  <a:gd name="connsiteY251" fmla="*/ 1503358 h 1565309"/>
                  <a:gd name="connsiteX252" fmla="*/ 540457 w 1871671"/>
                  <a:gd name="connsiteY252" fmla="*/ 1494847 h 1565309"/>
                  <a:gd name="connsiteX253" fmla="*/ 502445 w 1871671"/>
                  <a:gd name="connsiteY253" fmla="*/ 1482295 h 1565309"/>
                  <a:gd name="connsiteX254" fmla="*/ 449919 w 1871671"/>
                  <a:gd name="connsiteY254" fmla="*/ 1472959 h 1565309"/>
                  <a:gd name="connsiteX255" fmla="*/ 429429 w 1871671"/>
                  <a:gd name="connsiteY255" fmla="*/ 1475543 h 1565309"/>
                  <a:gd name="connsiteX256" fmla="*/ 432404 w 1871671"/>
                  <a:gd name="connsiteY256" fmla="*/ 1463371 h 1565309"/>
                  <a:gd name="connsiteX257" fmla="*/ 414888 w 1871671"/>
                  <a:gd name="connsiteY257" fmla="*/ 1453784 h 1565309"/>
                  <a:gd name="connsiteX258" fmla="*/ 375599 w 1871671"/>
                  <a:gd name="connsiteY258" fmla="*/ 1444860 h 1565309"/>
                  <a:gd name="connsiteX259" fmla="*/ 355727 w 1871671"/>
                  <a:gd name="connsiteY259" fmla="*/ 1427592 h 1565309"/>
                  <a:gd name="connsiteX260" fmla="*/ 345658 w 1871671"/>
                  <a:gd name="connsiteY260" fmla="*/ 1394514 h 1565309"/>
                  <a:gd name="connsiteX261" fmla="*/ 318494 w 1871671"/>
                  <a:gd name="connsiteY261" fmla="*/ 1346938 h 1565309"/>
                  <a:gd name="connsiteX262" fmla="*/ 299702 w 1871671"/>
                  <a:gd name="connsiteY262" fmla="*/ 1340981 h 1565309"/>
                  <a:gd name="connsiteX263" fmla="*/ 281950 w 1871671"/>
                  <a:gd name="connsiteY263" fmla="*/ 1310260 h 1565309"/>
                  <a:gd name="connsiteX264" fmla="*/ 271022 w 1871671"/>
                  <a:gd name="connsiteY264" fmla="*/ 1273128 h 1565309"/>
                  <a:gd name="connsiteX265" fmla="*/ 264384 w 1871671"/>
                  <a:gd name="connsiteY265" fmla="*/ 1271344 h 1565309"/>
                  <a:gd name="connsiteX266" fmla="*/ 264571 w 1871671"/>
                  <a:gd name="connsiteY266" fmla="*/ 1318216 h 1565309"/>
                  <a:gd name="connsiteX267" fmla="*/ 265775 w 1871671"/>
                  <a:gd name="connsiteY267" fmla="*/ 1367802 h 1565309"/>
                  <a:gd name="connsiteX268" fmla="*/ 291071 w 1871671"/>
                  <a:gd name="connsiteY268" fmla="*/ 1395133 h 1565309"/>
                  <a:gd name="connsiteX269" fmla="*/ 297560 w 1871671"/>
                  <a:gd name="connsiteY269" fmla="*/ 1404041 h 1565309"/>
                  <a:gd name="connsiteX270" fmla="*/ 261129 w 1871671"/>
                  <a:gd name="connsiteY270" fmla="*/ 1417211 h 1565309"/>
                  <a:gd name="connsiteX271" fmla="*/ 237018 w 1871671"/>
                  <a:gd name="connsiteY271" fmla="*/ 1439896 h 1565309"/>
                  <a:gd name="connsiteX272" fmla="*/ 240764 w 1871671"/>
                  <a:gd name="connsiteY272" fmla="*/ 1479002 h 1565309"/>
                  <a:gd name="connsiteX273" fmla="*/ 226606 w 1871671"/>
                  <a:gd name="connsiteY273" fmla="*/ 1494901 h 1565309"/>
                  <a:gd name="connsiteX274" fmla="*/ 194936 w 1871671"/>
                  <a:gd name="connsiteY274" fmla="*/ 1478997 h 1565309"/>
                  <a:gd name="connsiteX275" fmla="*/ 206080 w 1871671"/>
                  <a:gd name="connsiteY275" fmla="*/ 1476400 h 1565309"/>
                  <a:gd name="connsiteX276" fmla="*/ 201781 w 1871671"/>
                  <a:gd name="connsiteY276" fmla="*/ 1411427 h 1565309"/>
                  <a:gd name="connsiteX277" fmla="*/ 176658 w 1871671"/>
                  <a:gd name="connsiteY277" fmla="*/ 1456464 h 1565309"/>
                  <a:gd name="connsiteX278" fmla="*/ 166713 w 1871671"/>
                  <a:gd name="connsiteY278" fmla="*/ 1501153 h 1565309"/>
                  <a:gd name="connsiteX279" fmla="*/ 151807 w 1871671"/>
                  <a:gd name="connsiteY279" fmla="*/ 1518396 h 1565309"/>
                  <a:gd name="connsiteX280" fmla="*/ 145433 w 1871671"/>
                  <a:gd name="connsiteY280" fmla="*/ 1529823 h 1565309"/>
                  <a:gd name="connsiteX281" fmla="*/ 123027 w 1871671"/>
                  <a:gd name="connsiteY281" fmla="*/ 1560512 h 1565309"/>
                  <a:gd name="connsiteX282" fmla="*/ 97237 w 1871671"/>
                  <a:gd name="connsiteY282" fmla="*/ 1559346 h 1565309"/>
                  <a:gd name="connsiteX283" fmla="*/ 109591 w 1871671"/>
                  <a:gd name="connsiteY283" fmla="*/ 1461357 h 1565309"/>
                  <a:gd name="connsiteX284" fmla="*/ 105699 w 1871671"/>
                  <a:gd name="connsiteY284" fmla="*/ 1463593 h 1565309"/>
                  <a:gd name="connsiteX285" fmla="*/ 117669 w 1871671"/>
                  <a:gd name="connsiteY285" fmla="*/ 1328374 h 1565309"/>
                  <a:gd name="connsiteX286" fmla="*/ 98619 w 1871671"/>
                  <a:gd name="connsiteY286" fmla="*/ 1277204 h 1565309"/>
                  <a:gd name="connsiteX287" fmla="*/ 87658 w 1871671"/>
                  <a:gd name="connsiteY287" fmla="*/ 1260514 h 1565309"/>
                  <a:gd name="connsiteX288" fmla="*/ 12336 w 1871671"/>
                  <a:gd name="connsiteY288" fmla="*/ 1196465 h 1565309"/>
                  <a:gd name="connsiteX289" fmla="*/ 52232 w 1871671"/>
                  <a:gd name="connsiteY289" fmla="*/ 1167602 h 1565309"/>
                  <a:gd name="connsiteX290" fmla="*/ 56499 w 1871671"/>
                  <a:gd name="connsiteY290" fmla="*/ 1164694 h 1565309"/>
                  <a:gd name="connsiteX291" fmla="*/ 103263 w 1871671"/>
                  <a:gd name="connsiteY291" fmla="*/ 1098238 h 1565309"/>
                  <a:gd name="connsiteX292" fmla="*/ 106560 w 1871671"/>
                  <a:gd name="connsiteY292" fmla="*/ 1093908 h 1565309"/>
                  <a:gd name="connsiteX293" fmla="*/ 112934 w 1871671"/>
                  <a:gd name="connsiteY293" fmla="*/ 1082480 h 1565309"/>
                  <a:gd name="connsiteX294" fmla="*/ 108088 w 1871671"/>
                  <a:gd name="connsiteY294" fmla="*/ 1075370 h 1565309"/>
                  <a:gd name="connsiteX295" fmla="*/ 118668 w 1871671"/>
                  <a:gd name="connsiteY295" fmla="*/ 1009001 h 1565309"/>
                  <a:gd name="connsiteX296" fmla="*/ 116729 w 1871671"/>
                  <a:gd name="connsiteY296" fmla="*/ 1006157 h 1565309"/>
                  <a:gd name="connsiteX297" fmla="*/ 110722 w 1871671"/>
                  <a:gd name="connsiteY297" fmla="*/ 983175 h 1565309"/>
                  <a:gd name="connsiteX298" fmla="*/ 104564 w 1871671"/>
                  <a:gd name="connsiteY298" fmla="*/ 978731 h 1565309"/>
                  <a:gd name="connsiteX299" fmla="*/ 70921 w 1871671"/>
                  <a:gd name="connsiteY299" fmla="*/ 997388 h 1565309"/>
                  <a:gd name="connsiteX300" fmla="*/ 70229 w 1871671"/>
                  <a:gd name="connsiteY300" fmla="*/ 1019256 h 1565309"/>
                  <a:gd name="connsiteX301" fmla="*/ 70547 w 1871671"/>
                  <a:gd name="connsiteY301" fmla="*/ 1039964 h 1565309"/>
                  <a:gd name="connsiteX302" fmla="*/ 69481 w 1871671"/>
                  <a:gd name="connsiteY302" fmla="*/ 952207 h 1565309"/>
                  <a:gd name="connsiteX303" fmla="*/ 67052 w 1871671"/>
                  <a:gd name="connsiteY303" fmla="*/ 924552 h 1565309"/>
                  <a:gd name="connsiteX304" fmla="*/ 44593 w 1871671"/>
                  <a:gd name="connsiteY304" fmla="*/ 915171 h 1565309"/>
                  <a:gd name="connsiteX305" fmla="*/ 54152 w 1871671"/>
                  <a:gd name="connsiteY305" fmla="*/ 896313 h 1565309"/>
                  <a:gd name="connsiteX306" fmla="*/ 64228 w 1871671"/>
                  <a:gd name="connsiteY306" fmla="*/ 890660 h 1565309"/>
                  <a:gd name="connsiteX307" fmla="*/ 56396 w 1871671"/>
                  <a:gd name="connsiteY307" fmla="*/ 877317 h 1565309"/>
                  <a:gd name="connsiteX308" fmla="*/ 56849 w 1871671"/>
                  <a:gd name="connsiteY308" fmla="*/ 874925 h 1565309"/>
                  <a:gd name="connsiteX309" fmla="*/ 53785 w 1871671"/>
                  <a:gd name="connsiteY309" fmla="*/ 874098 h 1565309"/>
                  <a:gd name="connsiteX310" fmla="*/ 1961 w 1871671"/>
                  <a:gd name="connsiteY310" fmla="*/ 839021 h 1565309"/>
                  <a:gd name="connsiteX311" fmla="*/ 32 w 1871671"/>
                  <a:gd name="connsiteY311" fmla="*/ 832161 h 1565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</a:cxnLst>
                <a:rect l="l" t="t" r="r" b="b"/>
                <a:pathLst>
                  <a:path w="1871671" h="1565309">
                    <a:moveTo>
                      <a:pt x="1658032" y="170642"/>
                    </a:moveTo>
                    <a:cubicBezTo>
                      <a:pt x="1656118" y="174862"/>
                      <a:pt x="1657268" y="179911"/>
                      <a:pt x="1664022" y="186763"/>
                    </a:cubicBezTo>
                    <a:lnTo>
                      <a:pt x="1667412" y="192211"/>
                    </a:lnTo>
                    <a:lnTo>
                      <a:pt x="1684422" y="193100"/>
                    </a:lnTo>
                    <a:lnTo>
                      <a:pt x="1689986" y="189789"/>
                    </a:lnTo>
                    <a:cubicBezTo>
                      <a:pt x="1692950" y="189018"/>
                      <a:pt x="1695603" y="189397"/>
                      <a:pt x="1696534" y="191679"/>
                    </a:cubicBezTo>
                    <a:lnTo>
                      <a:pt x="1698538" y="193839"/>
                    </a:lnTo>
                    <a:lnTo>
                      <a:pt x="1711764" y="194536"/>
                    </a:lnTo>
                    <a:cubicBezTo>
                      <a:pt x="1718256" y="194045"/>
                      <a:pt x="1723600" y="191861"/>
                      <a:pt x="1724882" y="185434"/>
                    </a:cubicBezTo>
                    <a:cubicBezTo>
                      <a:pt x="1727996" y="173519"/>
                      <a:pt x="1710318" y="168104"/>
                      <a:pt x="1698792" y="163501"/>
                    </a:cubicBezTo>
                    <a:lnTo>
                      <a:pt x="1674063" y="151882"/>
                    </a:lnTo>
                    <a:lnTo>
                      <a:pt x="1670423" y="159487"/>
                    </a:lnTo>
                    <a:cubicBezTo>
                      <a:pt x="1664922" y="163028"/>
                      <a:pt x="1659945" y="166421"/>
                      <a:pt x="1658032" y="170642"/>
                    </a:cubicBezTo>
                    <a:close/>
                    <a:moveTo>
                      <a:pt x="1622735" y="171115"/>
                    </a:moveTo>
                    <a:cubicBezTo>
                      <a:pt x="1621637" y="173477"/>
                      <a:pt x="1621091" y="176036"/>
                      <a:pt x="1620302" y="178240"/>
                    </a:cubicBezTo>
                    <a:lnTo>
                      <a:pt x="1617947" y="192895"/>
                    </a:lnTo>
                    <a:lnTo>
                      <a:pt x="1629543" y="192240"/>
                    </a:lnTo>
                    <a:lnTo>
                      <a:pt x="1626305" y="187427"/>
                    </a:lnTo>
                    <a:cubicBezTo>
                      <a:pt x="1625195" y="180529"/>
                      <a:pt x="1626405" y="172831"/>
                      <a:pt x="1628474" y="165172"/>
                    </a:cubicBezTo>
                    <a:cubicBezTo>
                      <a:pt x="1625481" y="166587"/>
                      <a:pt x="1623832" y="168752"/>
                      <a:pt x="1622735" y="171115"/>
                    </a:cubicBezTo>
                    <a:close/>
                    <a:moveTo>
                      <a:pt x="1516850" y="256260"/>
                    </a:moveTo>
                    <a:cubicBezTo>
                      <a:pt x="1513475" y="262310"/>
                      <a:pt x="1510773" y="268735"/>
                      <a:pt x="1509790" y="275237"/>
                    </a:cubicBezTo>
                    <a:cubicBezTo>
                      <a:pt x="1508775" y="278637"/>
                      <a:pt x="1507928" y="282131"/>
                      <a:pt x="1508128" y="285328"/>
                    </a:cubicBezTo>
                    <a:lnTo>
                      <a:pt x="1509612" y="287996"/>
                    </a:lnTo>
                    <a:lnTo>
                      <a:pt x="1512358" y="289356"/>
                    </a:lnTo>
                    <a:lnTo>
                      <a:pt x="1511135" y="275987"/>
                    </a:lnTo>
                    <a:cubicBezTo>
                      <a:pt x="1513462" y="270235"/>
                      <a:pt x="1518103" y="266655"/>
                      <a:pt x="1523713" y="264496"/>
                    </a:cubicBezTo>
                    <a:cubicBezTo>
                      <a:pt x="1519680" y="262247"/>
                      <a:pt x="1517366" y="260074"/>
                      <a:pt x="1516850" y="256260"/>
                    </a:cubicBezTo>
                    <a:close/>
                    <a:moveTo>
                      <a:pt x="1002172" y="520370"/>
                    </a:moveTo>
                    <a:lnTo>
                      <a:pt x="1002782" y="520831"/>
                    </a:lnTo>
                    <a:lnTo>
                      <a:pt x="1013655" y="509559"/>
                    </a:lnTo>
                    <a:cubicBezTo>
                      <a:pt x="1024197" y="498363"/>
                      <a:pt x="1034365" y="486849"/>
                      <a:pt x="1043544" y="474343"/>
                    </a:cubicBezTo>
                    <a:cubicBezTo>
                      <a:pt x="1044670" y="472325"/>
                      <a:pt x="1046092" y="471356"/>
                      <a:pt x="1047888" y="469714"/>
                    </a:cubicBezTo>
                    <a:cubicBezTo>
                      <a:pt x="1049013" y="467698"/>
                      <a:pt x="1049763" y="466353"/>
                      <a:pt x="1050888" y="464337"/>
                    </a:cubicBezTo>
                    <a:cubicBezTo>
                      <a:pt x="1041230" y="472170"/>
                      <a:pt x="1035154" y="484644"/>
                      <a:pt x="1026465" y="493900"/>
                    </a:cubicBezTo>
                    <a:close/>
                    <a:moveTo>
                      <a:pt x="743374" y="659170"/>
                    </a:moveTo>
                    <a:lnTo>
                      <a:pt x="748536" y="661672"/>
                    </a:lnTo>
                    <a:lnTo>
                      <a:pt x="755415" y="651176"/>
                    </a:lnTo>
                    <a:close/>
                    <a:moveTo>
                      <a:pt x="260404" y="967747"/>
                    </a:moveTo>
                    <a:lnTo>
                      <a:pt x="256791" y="977070"/>
                    </a:lnTo>
                    <a:lnTo>
                      <a:pt x="262050" y="974628"/>
                    </a:lnTo>
                    <a:lnTo>
                      <a:pt x="265598" y="969446"/>
                    </a:lnTo>
                    <a:close/>
                    <a:moveTo>
                      <a:pt x="32" y="832161"/>
                    </a:moveTo>
                    <a:cubicBezTo>
                      <a:pt x="566" y="827501"/>
                      <a:pt x="7418" y="828845"/>
                      <a:pt x="10947" y="830813"/>
                    </a:cubicBezTo>
                    <a:cubicBezTo>
                      <a:pt x="22671" y="838235"/>
                      <a:pt x="26795" y="830840"/>
                      <a:pt x="34734" y="822929"/>
                    </a:cubicBezTo>
                    <a:cubicBezTo>
                      <a:pt x="51735" y="805092"/>
                      <a:pt x="68064" y="786878"/>
                      <a:pt x="92304" y="776603"/>
                    </a:cubicBezTo>
                    <a:cubicBezTo>
                      <a:pt x="102181" y="771537"/>
                      <a:pt x="110792" y="764001"/>
                      <a:pt x="122827" y="764544"/>
                    </a:cubicBezTo>
                    <a:cubicBezTo>
                      <a:pt x="160871" y="769021"/>
                      <a:pt x="196694" y="761681"/>
                      <a:pt x="230889" y="744621"/>
                    </a:cubicBezTo>
                    <a:cubicBezTo>
                      <a:pt x="264645" y="722026"/>
                      <a:pt x="288098" y="691041"/>
                      <a:pt x="302968" y="651743"/>
                    </a:cubicBezTo>
                    <a:cubicBezTo>
                      <a:pt x="341617" y="696217"/>
                      <a:pt x="388231" y="716931"/>
                      <a:pt x="445280" y="712618"/>
                    </a:cubicBezTo>
                    <a:cubicBezTo>
                      <a:pt x="484167" y="706105"/>
                      <a:pt x="515970" y="688591"/>
                      <a:pt x="544723" y="662326"/>
                    </a:cubicBezTo>
                    <a:cubicBezTo>
                      <a:pt x="546959" y="666217"/>
                      <a:pt x="546053" y="671001"/>
                      <a:pt x="548289" y="674892"/>
                    </a:cubicBezTo>
                    <a:cubicBezTo>
                      <a:pt x="555528" y="682455"/>
                      <a:pt x="564655" y="678733"/>
                      <a:pt x="570344" y="674855"/>
                    </a:cubicBezTo>
                    <a:lnTo>
                      <a:pt x="603014" y="656412"/>
                    </a:lnTo>
                    <a:lnTo>
                      <a:pt x="608176" y="635675"/>
                    </a:lnTo>
                    <a:cubicBezTo>
                      <a:pt x="616187" y="617128"/>
                      <a:pt x="629281" y="609145"/>
                      <a:pt x="650433" y="615342"/>
                    </a:cubicBezTo>
                    <a:lnTo>
                      <a:pt x="660890" y="619428"/>
                    </a:lnTo>
                    <a:lnTo>
                      <a:pt x="677065" y="608353"/>
                    </a:lnTo>
                    <a:cubicBezTo>
                      <a:pt x="687848" y="598504"/>
                      <a:pt x="700724" y="588059"/>
                      <a:pt x="718138" y="591603"/>
                    </a:cubicBezTo>
                    <a:cubicBezTo>
                      <a:pt x="718513" y="590931"/>
                      <a:pt x="718809" y="591978"/>
                      <a:pt x="719106" y="593025"/>
                    </a:cubicBezTo>
                    <a:cubicBezTo>
                      <a:pt x="719404" y="594072"/>
                      <a:pt x="719029" y="594744"/>
                      <a:pt x="717607" y="595713"/>
                    </a:cubicBezTo>
                    <a:cubicBezTo>
                      <a:pt x="718280" y="596089"/>
                      <a:pt x="718951" y="596463"/>
                      <a:pt x="719624" y="596838"/>
                    </a:cubicBezTo>
                    <a:lnTo>
                      <a:pt x="723377" y="587696"/>
                    </a:lnTo>
                    <a:lnTo>
                      <a:pt x="717318" y="578526"/>
                    </a:lnTo>
                    <a:cubicBezTo>
                      <a:pt x="710378" y="564857"/>
                      <a:pt x="717350" y="560598"/>
                      <a:pt x="742155" y="552362"/>
                    </a:cubicBezTo>
                    <a:cubicBezTo>
                      <a:pt x="749104" y="550253"/>
                      <a:pt x="755398" y="546551"/>
                      <a:pt x="761692" y="542850"/>
                    </a:cubicBezTo>
                    <a:cubicBezTo>
                      <a:pt x="774787" y="534866"/>
                      <a:pt x="773615" y="525672"/>
                      <a:pt x="764768" y="515909"/>
                    </a:cubicBezTo>
                    <a:cubicBezTo>
                      <a:pt x="756500" y="506653"/>
                      <a:pt x="745776" y="501383"/>
                      <a:pt x="735127" y="497198"/>
                    </a:cubicBezTo>
                    <a:cubicBezTo>
                      <a:pt x="717738" y="490199"/>
                      <a:pt x="708238" y="478846"/>
                      <a:pt x="707560" y="460889"/>
                    </a:cubicBezTo>
                    <a:cubicBezTo>
                      <a:pt x="706514" y="437503"/>
                      <a:pt x="697148" y="420139"/>
                      <a:pt x="669838" y="411633"/>
                    </a:cubicBezTo>
                    <a:cubicBezTo>
                      <a:pt x="687499" y="406612"/>
                      <a:pt x="701395" y="402393"/>
                      <a:pt x="714859" y="399839"/>
                    </a:cubicBezTo>
                    <a:cubicBezTo>
                      <a:pt x="727237" y="397360"/>
                      <a:pt x="737961" y="402630"/>
                      <a:pt x="746229" y="411888"/>
                    </a:cubicBezTo>
                    <a:cubicBezTo>
                      <a:pt x="750363" y="416515"/>
                      <a:pt x="754065" y="422809"/>
                      <a:pt x="758198" y="427437"/>
                    </a:cubicBezTo>
                    <a:cubicBezTo>
                      <a:pt x="765811" y="435102"/>
                      <a:pt x="773573" y="444938"/>
                      <a:pt x="786383" y="440793"/>
                    </a:cubicBezTo>
                    <a:cubicBezTo>
                      <a:pt x="798181" y="437807"/>
                      <a:pt x="797947" y="426367"/>
                      <a:pt x="798948" y="417025"/>
                    </a:cubicBezTo>
                    <a:cubicBezTo>
                      <a:pt x="801382" y="396675"/>
                      <a:pt x="812810" y="388260"/>
                      <a:pt x="832938" y="387435"/>
                    </a:cubicBezTo>
                    <a:cubicBezTo>
                      <a:pt x="840034" y="387497"/>
                      <a:pt x="847487" y="384808"/>
                      <a:pt x="854510" y="383784"/>
                    </a:cubicBezTo>
                    <a:cubicBezTo>
                      <a:pt x="870652" y="380503"/>
                      <a:pt x="883980" y="383960"/>
                      <a:pt x="894789" y="398498"/>
                    </a:cubicBezTo>
                    <a:lnTo>
                      <a:pt x="898420" y="403171"/>
                    </a:lnTo>
                    <a:lnTo>
                      <a:pt x="978354" y="300488"/>
                    </a:lnTo>
                    <a:cubicBezTo>
                      <a:pt x="993042" y="280478"/>
                      <a:pt x="1001459" y="254326"/>
                      <a:pt x="1003001" y="227864"/>
                    </a:cubicBezTo>
                    <a:cubicBezTo>
                      <a:pt x="1004216" y="216203"/>
                      <a:pt x="1005730" y="205590"/>
                      <a:pt x="1006946" y="193930"/>
                    </a:cubicBezTo>
                    <a:cubicBezTo>
                      <a:pt x="1024592" y="192316"/>
                      <a:pt x="1021555" y="175639"/>
                      <a:pt x="1022991" y="166745"/>
                    </a:cubicBezTo>
                    <a:cubicBezTo>
                      <a:pt x="1028062" y="130795"/>
                      <a:pt x="1053143" y="109531"/>
                      <a:pt x="1077177" y="88565"/>
                    </a:cubicBezTo>
                    <a:cubicBezTo>
                      <a:pt x="1090428" y="77448"/>
                      <a:pt x="1101741" y="63488"/>
                      <a:pt x="1117682" y="53871"/>
                    </a:cubicBezTo>
                    <a:cubicBezTo>
                      <a:pt x="1151361" y="32997"/>
                      <a:pt x="1183694" y="11372"/>
                      <a:pt x="1221766" y="0"/>
                    </a:cubicBezTo>
                    <a:cubicBezTo>
                      <a:pt x="1202451" y="15667"/>
                      <a:pt x="1182464" y="30957"/>
                      <a:pt x="1159943" y="41310"/>
                    </a:cubicBezTo>
                    <a:cubicBezTo>
                      <a:pt x="1141314" y="49427"/>
                      <a:pt x="1125671" y="60091"/>
                      <a:pt x="1113905" y="76443"/>
                    </a:cubicBezTo>
                    <a:cubicBezTo>
                      <a:pt x="1138973" y="63104"/>
                      <a:pt x="1163963" y="51485"/>
                      <a:pt x="1188061" y="36723"/>
                    </a:cubicBezTo>
                    <a:cubicBezTo>
                      <a:pt x="1209315" y="23902"/>
                      <a:pt x="1230258" y="17957"/>
                      <a:pt x="1255454" y="17028"/>
                    </a:cubicBezTo>
                    <a:cubicBezTo>
                      <a:pt x="1272350" y="16759"/>
                      <a:pt x="1287915" y="7814"/>
                      <a:pt x="1305703" y="10685"/>
                    </a:cubicBezTo>
                    <a:cubicBezTo>
                      <a:pt x="1310486" y="11591"/>
                      <a:pt x="1315269" y="12496"/>
                      <a:pt x="1319974" y="15120"/>
                    </a:cubicBezTo>
                    <a:cubicBezTo>
                      <a:pt x="1316366" y="26329"/>
                      <a:pt x="1306723" y="26237"/>
                      <a:pt x="1298423" y="26895"/>
                    </a:cubicBezTo>
                    <a:cubicBezTo>
                      <a:pt x="1277636" y="29401"/>
                      <a:pt x="1257818" y="33330"/>
                      <a:pt x="1237405" y="35164"/>
                    </a:cubicBezTo>
                    <a:cubicBezTo>
                      <a:pt x="1209366" y="38031"/>
                      <a:pt x="1185565" y="53839"/>
                      <a:pt x="1161169" y="67553"/>
                    </a:cubicBezTo>
                    <a:cubicBezTo>
                      <a:pt x="1162513" y="68303"/>
                      <a:pt x="1163186" y="68678"/>
                      <a:pt x="1163858" y="69053"/>
                    </a:cubicBezTo>
                    <a:cubicBezTo>
                      <a:pt x="1169469" y="66895"/>
                      <a:pt x="1174860" y="61969"/>
                      <a:pt x="1181440" y="61233"/>
                    </a:cubicBezTo>
                    <a:cubicBezTo>
                      <a:pt x="1182112" y="61608"/>
                      <a:pt x="1182488" y="60936"/>
                      <a:pt x="1182488" y="60936"/>
                    </a:cubicBezTo>
                    <a:cubicBezTo>
                      <a:pt x="1201350" y="47661"/>
                      <a:pt x="1224826" y="46655"/>
                      <a:pt x="1244942" y="43774"/>
                    </a:cubicBezTo>
                    <a:cubicBezTo>
                      <a:pt x="1283827" y="37262"/>
                      <a:pt x="1323024" y="23873"/>
                      <a:pt x="1363680" y="31568"/>
                    </a:cubicBezTo>
                    <a:cubicBezTo>
                      <a:pt x="1365025" y="32319"/>
                      <a:pt x="1367792" y="32099"/>
                      <a:pt x="1369886" y="31504"/>
                    </a:cubicBezTo>
                    <a:cubicBezTo>
                      <a:pt x="1392018" y="29748"/>
                      <a:pt x="1392018" y="29748"/>
                      <a:pt x="1385177" y="51491"/>
                    </a:cubicBezTo>
                    <a:cubicBezTo>
                      <a:pt x="1385475" y="52539"/>
                      <a:pt x="1385771" y="53586"/>
                      <a:pt x="1386069" y="54633"/>
                    </a:cubicBezTo>
                    <a:cubicBezTo>
                      <a:pt x="1386069" y="54633"/>
                      <a:pt x="1386741" y="55008"/>
                      <a:pt x="1386741" y="55008"/>
                    </a:cubicBezTo>
                    <a:cubicBezTo>
                      <a:pt x="1396152" y="60257"/>
                      <a:pt x="1400135" y="48377"/>
                      <a:pt x="1407387" y="48016"/>
                    </a:cubicBezTo>
                    <a:cubicBezTo>
                      <a:pt x="1409107" y="48094"/>
                      <a:pt x="1411123" y="49219"/>
                      <a:pt x="1411717" y="51313"/>
                    </a:cubicBezTo>
                    <a:cubicBezTo>
                      <a:pt x="1406920" y="58332"/>
                      <a:pt x="1402421" y="66399"/>
                      <a:pt x="1397625" y="73418"/>
                    </a:cubicBezTo>
                    <a:cubicBezTo>
                      <a:pt x="1399563" y="76262"/>
                      <a:pt x="1401877" y="78434"/>
                      <a:pt x="1403816" y="81278"/>
                    </a:cubicBezTo>
                    <a:cubicBezTo>
                      <a:pt x="1404862" y="80981"/>
                      <a:pt x="1405910" y="80683"/>
                      <a:pt x="1407254" y="81433"/>
                    </a:cubicBezTo>
                    <a:cubicBezTo>
                      <a:pt x="1415023" y="84886"/>
                      <a:pt x="1420698" y="88932"/>
                      <a:pt x="1418215" y="98124"/>
                    </a:cubicBezTo>
                    <a:cubicBezTo>
                      <a:pt x="1421654" y="98279"/>
                      <a:pt x="1424717" y="99107"/>
                      <a:pt x="1425984" y="101576"/>
                    </a:cubicBezTo>
                    <a:cubicBezTo>
                      <a:pt x="1441792" y="125377"/>
                      <a:pt x="1460577" y="113821"/>
                      <a:pt x="1478831" y="106376"/>
                    </a:cubicBezTo>
                    <a:cubicBezTo>
                      <a:pt x="1480926" y="105783"/>
                      <a:pt x="1482347" y="104813"/>
                      <a:pt x="1484442" y="104218"/>
                    </a:cubicBezTo>
                    <a:cubicBezTo>
                      <a:pt x="1497680" y="101027"/>
                      <a:pt x="1507635" y="94241"/>
                      <a:pt x="1513039" y="81391"/>
                    </a:cubicBezTo>
                    <a:cubicBezTo>
                      <a:pt x="1515664" y="76686"/>
                      <a:pt x="1518288" y="71981"/>
                      <a:pt x="1522258" y="68025"/>
                    </a:cubicBezTo>
                    <a:cubicBezTo>
                      <a:pt x="1524055" y="66384"/>
                      <a:pt x="1526150" y="65789"/>
                      <a:pt x="1528243" y="65194"/>
                    </a:cubicBezTo>
                    <a:cubicBezTo>
                      <a:pt x="1531605" y="67070"/>
                      <a:pt x="1532497" y="70211"/>
                      <a:pt x="1532341" y="73650"/>
                    </a:cubicBezTo>
                    <a:cubicBezTo>
                      <a:pt x="1531280" y="81871"/>
                      <a:pt x="1526483" y="88890"/>
                      <a:pt x="1524079" y="96362"/>
                    </a:cubicBezTo>
                    <a:cubicBezTo>
                      <a:pt x="1526625" y="93376"/>
                      <a:pt x="1528500" y="90015"/>
                      <a:pt x="1530749" y="85982"/>
                    </a:cubicBezTo>
                    <a:cubicBezTo>
                      <a:pt x="1532249" y="83293"/>
                      <a:pt x="1534421" y="80980"/>
                      <a:pt x="1536594" y="78666"/>
                    </a:cubicBezTo>
                    <a:cubicBezTo>
                      <a:pt x="1538016" y="77696"/>
                      <a:pt x="1540110" y="77102"/>
                      <a:pt x="1542204" y="76507"/>
                    </a:cubicBezTo>
                    <a:cubicBezTo>
                      <a:pt x="1551473" y="77271"/>
                      <a:pt x="1560664" y="79753"/>
                      <a:pt x="1569105" y="83580"/>
                    </a:cubicBezTo>
                    <a:cubicBezTo>
                      <a:pt x="1569700" y="85675"/>
                      <a:pt x="1569247" y="88067"/>
                      <a:pt x="1569169" y="89786"/>
                    </a:cubicBezTo>
                    <a:cubicBezTo>
                      <a:pt x="1567514" y="95914"/>
                      <a:pt x="1562795" y="101213"/>
                      <a:pt x="1566970" y="107949"/>
                    </a:cubicBezTo>
                    <a:cubicBezTo>
                      <a:pt x="1586944" y="100582"/>
                      <a:pt x="1606245" y="92841"/>
                      <a:pt x="1626438" y="88240"/>
                    </a:cubicBezTo>
                    <a:cubicBezTo>
                      <a:pt x="1631221" y="89146"/>
                      <a:pt x="1633832" y="92365"/>
                      <a:pt x="1633974" y="96851"/>
                    </a:cubicBezTo>
                    <a:cubicBezTo>
                      <a:pt x="1634413" y="102384"/>
                      <a:pt x="1630444" y="106339"/>
                      <a:pt x="1632899" y="112997"/>
                    </a:cubicBezTo>
                    <a:lnTo>
                      <a:pt x="1637572" y="108184"/>
                    </a:lnTo>
                    <a:lnTo>
                      <a:pt x="1642006" y="100729"/>
                    </a:lnTo>
                    <a:lnTo>
                      <a:pt x="1646842" y="97171"/>
                    </a:lnTo>
                    <a:lnTo>
                      <a:pt x="1647431" y="96425"/>
                    </a:lnTo>
                    <a:lnTo>
                      <a:pt x="1648835" y="95705"/>
                    </a:lnTo>
                    <a:lnTo>
                      <a:pt x="1657764" y="89136"/>
                    </a:lnTo>
                    <a:lnTo>
                      <a:pt x="1661838" y="90134"/>
                    </a:lnTo>
                    <a:lnTo>
                      <a:pt x="1665919" y="83822"/>
                    </a:lnTo>
                    <a:cubicBezTo>
                      <a:pt x="1672655" y="79648"/>
                      <a:pt x="1678187" y="79209"/>
                      <a:pt x="1688865" y="86927"/>
                    </a:cubicBezTo>
                    <a:cubicBezTo>
                      <a:pt x="1692322" y="98110"/>
                      <a:pt x="1689800" y="108161"/>
                      <a:pt x="1686035" y="118069"/>
                    </a:cubicBezTo>
                    <a:lnTo>
                      <a:pt x="1685979" y="118235"/>
                    </a:lnTo>
                    <a:lnTo>
                      <a:pt x="1686041" y="118302"/>
                    </a:lnTo>
                    <a:cubicBezTo>
                      <a:pt x="1707442" y="133442"/>
                      <a:pt x="1735517" y="133321"/>
                      <a:pt x="1756385" y="119681"/>
                    </a:cubicBezTo>
                    <a:cubicBezTo>
                      <a:pt x="1777634" y="105346"/>
                      <a:pt x="1792281" y="79738"/>
                      <a:pt x="1785688" y="50170"/>
                    </a:cubicBezTo>
                    <a:cubicBezTo>
                      <a:pt x="1783911" y="41750"/>
                      <a:pt x="1792626" y="29709"/>
                      <a:pt x="1778511" y="22838"/>
                    </a:cubicBezTo>
                    <a:cubicBezTo>
                      <a:pt x="1774237" y="20925"/>
                      <a:pt x="1772493" y="9331"/>
                      <a:pt x="1782792" y="6455"/>
                    </a:cubicBezTo>
                    <a:cubicBezTo>
                      <a:pt x="1797136" y="9407"/>
                      <a:pt x="1811285" y="13104"/>
                      <a:pt x="1812767" y="31789"/>
                    </a:cubicBezTo>
                    <a:cubicBezTo>
                      <a:pt x="1814086" y="48045"/>
                      <a:pt x="1803103" y="62677"/>
                      <a:pt x="1805364" y="78382"/>
                    </a:cubicBezTo>
                    <a:cubicBezTo>
                      <a:pt x="1806395" y="86608"/>
                      <a:pt x="1806455" y="98557"/>
                      <a:pt x="1820384" y="87877"/>
                    </a:cubicBezTo>
                    <a:cubicBezTo>
                      <a:pt x="1831943" y="89307"/>
                      <a:pt x="1850307" y="82968"/>
                      <a:pt x="1838477" y="106925"/>
                    </a:cubicBezTo>
                    <a:cubicBezTo>
                      <a:pt x="1838088" y="108414"/>
                      <a:pt x="1837893" y="109159"/>
                      <a:pt x="1836015" y="110259"/>
                    </a:cubicBezTo>
                    <a:cubicBezTo>
                      <a:pt x="1823838" y="114237"/>
                      <a:pt x="1819040" y="126508"/>
                      <a:pt x="1810552" y="134632"/>
                    </a:cubicBezTo>
                    <a:cubicBezTo>
                      <a:pt x="1804139" y="140910"/>
                      <a:pt x="1806110" y="148586"/>
                      <a:pt x="1816731" y="150566"/>
                    </a:cubicBezTo>
                    <a:cubicBezTo>
                      <a:pt x="1817281" y="151506"/>
                      <a:pt x="1817636" y="153189"/>
                      <a:pt x="1816502" y="154484"/>
                    </a:cubicBezTo>
                    <a:cubicBezTo>
                      <a:pt x="1819219" y="162354"/>
                      <a:pt x="1813710" y="171256"/>
                      <a:pt x="1820540" y="178610"/>
                    </a:cubicBezTo>
                    <a:cubicBezTo>
                      <a:pt x="1828562" y="196618"/>
                      <a:pt x="1836975" y="213135"/>
                      <a:pt x="1853452" y="226193"/>
                    </a:cubicBezTo>
                    <a:cubicBezTo>
                      <a:pt x="1880836" y="249260"/>
                      <a:pt x="1876910" y="267327"/>
                      <a:pt x="1844653" y="281172"/>
                    </a:cubicBezTo>
                    <a:cubicBezTo>
                      <a:pt x="1809771" y="295923"/>
                      <a:pt x="1806886" y="303921"/>
                      <a:pt x="1824810" y="338835"/>
                    </a:cubicBezTo>
                    <a:cubicBezTo>
                      <a:pt x="1825360" y="339775"/>
                      <a:pt x="1825360" y="339775"/>
                      <a:pt x="1825910" y="340714"/>
                    </a:cubicBezTo>
                    <a:cubicBezTo>
                      <a:pt x="1843606" y="379547"/>
                      <a:pt x="1844867" y="383854"/>
                      <a:pt x="1802539" y="396659"/>
                    </a:cubicBezTo>
                    <a:cubicBezTo>
                      <a:pt x="1791302" y="400086"/>
                      <a:pt x="1774529" y="397294"/>
                      <a:pt x="1772160" y="409404"/>
                    </a:cubicBezTo>
                    <a:cubicBezTo>
                      <a:pt x="1769013" y="424492"/>
                      <a:pt x="1787080" y="428418"/>
                      <a:pt x="1797828" y="436000"/>
                    </a:cubicBezTo>
                    <a:cubicBezTo>
                      <a:pt x="1803201" y="439791"/>
                      <a:pt x="1808769" y="442837"/>
                      <a:pt x="1814338" y="445883"/>
                    </a:cubicBezTo>
                    <a:cubicBezTo>
                      <a:pt x="1816860" y="454498"/>
                      <a:pt x="1811613" y="456309"/>
                      <a:pt x="1804912" y="454558"/>
                    </a:cubicBezTo>
                    <a:cubicBezTo>
                      <a:pt x="1799504" y="453940"/>
                      <a:pt x="1795424" y="451283"/>
                      <a:pt x="1790372" y="452350"/>
                    </a:cubicBezTo>
                    <a:cubicBezTo>
                      <a:pt x="1779557" y="451114"/>
                      <a:pt x="1768743" y="449879"/>
                      <a:pt x="1757734" y="449389"/>
                    </a:cubicBezTo>
                    <a:cubicBezTo>
                      <a:pt x="1734776" y="448958"/>
                      <a:pt x="1728911" y="456177"/>
                      <a:pt x="1735022" y="478458"/>
                    </a:cubicBezTo>
                    <a:cubicBezTo>
                      <a:pt x="1737898" y="488757"/>
                      <a:pt x="1744145" y="498344"/>
                      <a:pt x="1747767" y="508837"/>
                    </a:cubicBezTo>
                    <a:cubicBezTo>
                      <a:pt x="1750678" y="515963"/>
                      <a:pt x="1755629" y="524415"/>
                      <a:pt x="1749765" y="531634"/>
                    </a:cubicBezTo>
                    <a:cubicBezTo>
                      <a:pt x="1746364" y="535519"/>
                      <a:pt x="1742428" y="536877"/>
                      <a:pt x="1738202" y="537066"/>
                    </a:cubicBezTo>
                    <a:lnTo>
                      <a:pt x="1737990" y="537040"/>
                    </a:lnTo>
                    <a:lnTo>
                      <a:pt x="1727348" y="547683"/>
                    </a:lnTo>
                    <a:cubicBezTo>
                      <a:pt x="1719488" y="569831"/>
                      <a:pt x="1723060" y="576261"/>
                      <a:pt x="1744494" y="582691"/>
                    </a:cubicBezTo>
                    <a:cubicBezTo>
                      <a:pt x="1755211" y="585549"/>
                      <a:pt x="1765213" y="592693"/>
                      <a:pt x="1775930" y="595551"/>
                    </a:cubicBezTo>
                    <a:cubicBezTo>
                      <a:pt x="1798078" y="605553"/>
                      <a:pt x="1816653" y="618413"/>
                      <a:pt x="1828084" y="640560"/>
                    </a:cubicBezTo>
                    <a:cubicBezTo>
                      <a:pt x="1834514" y="651992"/>
                      <a:pt x="1833800" y="666281"/>
                      <a:pt x="1830228" y="675569"/>
                    </a:cubicBezTo>
                    <a:cubicBezTo>
                      <a:pt x="1825941" y="686285"/>
                      <a:pt x="1826655" y="692716"/>
                      <a:pt x="1836657" y="704146"/>
                    </a:cubicBezTo>
                    <a:cubicBezTo>
                      <a:pt x="1813081" y="694859"/>
                      <a:pt x="1813081" y="703432"/>
                      <a:pt x="1819510" y="717006"/>
                    </a:cubicBezTo>
                    <a:cubicBezTo>
                      <a:pt x="1800221" y="717721"/>
                      <a:pt x="1783074" y="716292"/>
                      <a:pt x="1768071" y="730581"/>
                    </a:cubicBezTo>
                    <a:cubicBezTo>
                      <a:pt x="1758783" y="739869"/>
                      <a:pt x="1745209" y="744870"/>
                      <a:pt x="1733063" y="752014"/>
                    </a:cubicBezTo>
                    <a:cubicBezTo>
                      <a:pt x="1708771" y="765588"/>
                      <a:pt x="1699484" y="786308"/>
                      <a:pt x="1704485" y="814171"/>
                    </a:cubicBezTo>
                    <a:cubicBezTo>
                      <a:pt x="1705200" y="819887"/>
                      <a:pt x="1705914" y="826317"/>
                      <a:pt x="1706628" y="832747"/>
                    </a:cubicBezTo>
                    <a:cubicBezTo>
                      <a:pt x="1707343" y="840606"/>
                      <a:pt x="1711629" y="850608"/>
                      <a:pt x="1703056" y="855609"/>
                    </a:cubicBezTo>
                    <a:cubicBezTo>
                      <a:pt x="1695197" y="860610"/>
                      <a:pt x="1690197" y="850608"/>
                      <a:pt x="1684481" y="847036"/>
                    </a:cubicBezTo>
                    <a:cubicBezTo>
                      <a:pt x="1680909" y="844893"/>
                      <a:pt x="1677336" y="841320"/>
                      <a:pt x="1673765" y="843463"/>
                    </a:cubicBezTo>
                    <a:cubicBezTo>
                      <a:pt x="1668763" y="846321"/>
                      <a:pt x="1672335" y="851322"/>
                      <a:pt x="1673050" y="854180"/>
                    </a:cubicBezTo>
                    <a:cubicBezTo>
                      <a:pt x="1683052" y="884187"/>
                      <a:pt x="1663047" y="902048"/>
                      <a:pt x="1645900" y="919195"/>
                    </a:cubicBezTo>
                    <a:cubicBezTo>
                      <a:pt x="1638042" y="927768"/>
                      <a:pt x="1629468" y="943486"/>
                      <a:pt x="1611608" y="936342"/>
                    </a:cubicBezTo>
                    <a:cubicBezTo>
                      <a:pt x="1595175" y="952416"/>
                      <a:pt x="1574992" y="953666"/>
                      <a:pt x="1554452" y="953845"/>
                    </a:cubicBezTo>
                    <a:lnTo>
                      <a:pt x="1546673" y="954145"/>
                    </a:lnTo>
                    <a:lnTo>
                      <a:pt x="1543541" y="964219"/>
                    </a:lnTo>
                    <a:lnTo>
                      <a:pt x="1545758" y="971581"/>
                    </a:lnTo>
                    <a:lnTo>
                      <a:pt x="1553690" y="979530"/>
                    </a:lnTo>
                    <a:cubicBezTo>
                      <a:pt x="1554867" y="981637"/>
                      <a:pt x="1555029" y="983785"/>
                      <a:pt x="1553351" y="986035"/>
                    </a:cubicBezTo>
                    <a:lnTo>
                      <a:pt x="1551411" y="987248"/>
                    </a:lnTo>
                    <a:lnTo>
                      <a:pt x="1558275" y="1000687"/>
                    </a:lnTo>
                    <a:cubicBezTo>
                      <a:pt x="1560543" y="1006848"/>
                      <a:pt x="1561035" y="1013341"/>
                      <a:pt x="1556757" y="1020576"/>
                    </a:cubicBezTo>
                    <a:cubicBezTo>
                      <a:pt x="1546458" y="1023454"/>
                      <a:pt x="1536354" y="1025586"/>
                      <a:pt x="1526961" y="1031087"/>
                    </a:cubicBezTo>
                    <a:cubicBezTo>
                      <a:pt x="1521326" y="1034388"/>
                      <a:pt x="1509995" y="1029040"/>
                      <a:pt x="1510604" y="1041928"/>
                    </a:cubicBezTo>
                    <a:cubicBezTo>
                      <a:pt x="1512221" y="1047919"/>
                      <a:pt x="1517790" y="1050965"/>
                      <a:pt x="1520539" y="1055662"/>
                    </a:cubicBezTo>
                    <a:cubicBezTo>
                      <a:pt x="1521089" y="1056602"/>
                      <a:pt x="1522578" y="1056991"/>
                      <a:pt x="1524069" y="1057380"/>
                    </a:cubicBezTo>
                    <a:cubicBezTo>
                      <a:pt x="1530348" y="1063794"/>
                      <a:pt x="1543075" y="1060755"/>
                      <a:pt x="1545563" y="1072544"/>
                    </a:cubicBezTo>
                    <a:cubicBezTo>
                      <a:pt x="1540249" y="1080701"/>
                      <a:pt x="1532446" y="1077071"/>
                      <a:pt x="1525549" y="1076065"/>
                    </a:cubicBezTo>
                    <a:cubicBezTo>
                      <a:pt x="1518653" y="1075057"/>
                      <a:pt x="1511012" y="1073856"/>
                      <a:pt x="1503920" y="1073595"/>
                    </a:cubicBezTo>
                    <a:cubicBezTo>
                      <a:pt x="1476493" y="1071995"/>
                      <a:pt x="1471374" y="1079409"/>
                      <a:pt x="1481369" y="1105092"/>
                    </a:cubicBezTo>
                    <a:cubicBezTo>
                      <a:pt x="1484475" y="1111472"/>
                      <a:pt x="1488325" y="1118047"/>
                      <a:pt x="1492371" y="1123877"/>
                    </a:cubicBezTo>
                    <a:cubicBezTo>
                      <a:pt x="1494437" y="1140328"/>
                      <a:pt x="1485238" y="1145084"/>
                      <a:pt x="1470894" y="1142132"/>
                    </a:cubicBezTo>
                    <a:cubicBezTo>
                      <a:pt x="1463252" y="1140930"/>
                      <a:pt x="1455061" y="1138790"/>
                      <a:pt x="1447809" y="1136099"/>
                    </a:cubicBezTo>
                    <a:cubicBezTo>
                      <a:pt x="1441948" y="1134169"/>
                      <a:pt x="1437010" y="1133276"/>
                      <a:pt x="1432865" y="1134679"/>
                    </a:cubicBezTo>
                    <a:lnTo>
                      <a:pt x="1423800" y="1145670"/>
                    </a:lnTo>
                    <a:lnTo>
                      <a:pt x="1425154" y="1146298"/>
                    </a:lnTo>
                    <a:cubicBezTo>
                      <a:pt x="1428972" y="1154200"/>
                      <a:pt x="1422005" y="1160264"/>
                      <a:pt x="1416275" y="1164232"/>
                    </a:cubicBezTo>
                    <a:cubicBezTo>
                      <a:pt x="1376237" y="1190920"/>
                      <a:pt x="1373736" y="1234937"/>
                      <a:pt x="1361685" y="1275020"/>
                    </a:cubicBezTo>
                    <a:cubicBezTo>
                      <a:pt x="1358837" y="1284643"/>
                      <a:pt x="1366137" y="1289512"/>
                      <a:pt x="1371191" y="1295318"/>
                    </a:cubicBezTo>
                    <a:cubicBezTo>
                      <a:pt x="1377685" y="1303951"/>
                      <a:pt x="1391932" y="1310938"/>
                      <a:pt x="1387341" y="1322078"/>
                    </a:cubicBezTo>
                    <a:cubicBezTo>
                      <a:pt x="1381515" y="1335314"/>
                      <a:pt x="1367139" y="1322316"/>
                      <a:pt x="1357571" y="1326563"/>
                    </a:cubicBezTo>
                    <a:cubicBezTo>
                      <a:pt x="1334014" y="1335844"/>
                      <a:pt x="1331316" y="1343294"/>
                      <a:pt x="1341252" y="1365259"/>
                    </a:cubicBezTo>
                    <a:cubicBezTo>
                      <a:pt x="1346510" y="1375989"/>
                      <a:pt x="1347780" y="1389171"/>
                      <a:pt x="1353038" y="1399900"/>
                    </a:cubicBezTo>
                    <a:cubicBezTo>
                      <a:pt x="1360577" y="1424972"/>
                      <a:pt x="1363267" y="1449164"/>
                      <a:pt x="1353356" y="1474118"/>
                    </a:cubicBezTo>
                    <a:cubicBezTo>
                      <a:pt x="1348614" y="1487429"/>
                      <a:pt x="1336498" y="1496956"/>
                      <a:pt x="1326424" y="1500623"/>
                    </a:cubicBezTo>
                    <a:cubicBezTo>
                      <a:pt x="1314684" y="1504720"/>
                      <a:pt x="1309964" y="1509849"/>
                      <a:pt x="1307751" y="1526062"/>
                    </a:cubicBezTo>
                    <a:cubicBezTo>
                      <a:pt x="1298621" y="1500335"/>
                      <a:pt x="1291655" y="1506400"/>
                      <a:pt x="1285172" y="1521225"/>
                    </a:cubicBezTo>
                    <a:cubicBezTo>
                      <a:pt x="1270946" y="1506057"/>
                      <a:pt x="1259979" y="1491112"/>
                      <a:pt x="1237756" y="1489028"/>
                    </a:cubicBezTo>
                    <a:cubicBezTo>
                      <a:pt x="1223638" y="1488050"/>
                      <a:pt x="1209973" y="1480557"/>
                      <a:pt x="1195576" y="1475742"/>
                    </a:cubicBezTo>
                    <a:cubicBezTo>
                      <a:pt x="1167363" y="1465604"/>
                      <a:pt x="1143957" y="1472713"/>
                      <a:pt x="1124852" y="1496486"/>
                    </a:cubicBezTo>
                    <a:cubicBezTo>
                      <a:pt x="1120714" y="1501110"/>
                      <a:pt x="1115994" y="1506239"/>
                      <a:pt x="1111275" y="1511367"/>
                    </a:cubicBezTo>
                    <a:cubicBezTo>
                      <a:pt x="1105394" y="1517507"/>
                      <a:pt x="1100298" y="1528065"/>
                      <a:pt x="1090171" y="1524637"/>
                    </a:cubicBezTo>
                    <a:cubicBezTo>
                      <a:pt x="1080547" y="1521788"/>
                      <a:pt x="1085138" y="1510649"/>
                      <a:pt x="1083997" y="1503478"/>
                    </a:cubicBezTo>
                    <a:cubicBezTo>
                      <a:pt x="1083212" y="1499059"/>
                      <a:pt x="1083588" y="1493629"/>
                      <a:pt x="1079321" y="1492243"/>
                    </a:cubicBezTo>
                    <a:cubicBezTo>
                      <a:pt x="1073460" y="1490200"/>
                      <a:pt x="1071923" y="1496641"/>
                      <a:pt x="1070106" y="1499243"/>
                    </a:cubicBezTo>
                    <a:cubicBezTo>
                      <a:pt x="1052798" y="1528596"/>
                      <a:pt x="1024134" y="1524975"/>
                      <a:pt x="998072" y="1523169"/>
                    </a:cubicBezTo>
                    <a:cubicBezTo>
                      <a:pt x="985546" y="1522849"/>
                      <a:pt x="966710" y="1526999"/>
                      <a:pt x="959881" y="1507432"/>
                    </a:cubicBezTo>
                    <a:cubicBezTo>
                      <a:pt x="910510" y="1503468"/>
                      <a:pt x="898711" y="1445367"/>
                      <a:pt x="854284" y="1433017"/>
                    </a:cubicBezTo>
                    <a:cubicBezTo>
                      <a:pt x="846759" y="1431405"/>
                      <a:pt x="840619" y="1425524"/>
                      <a:pt x="837620" y="1437318"/>
                    </a:cubicBezTo>
                    <a:cubicBezTo>
                      <a:pt x="833815" y="1452877"/>
                      <a:pt x="827245" y="1445329"/>
                      <a:pt x="821686" y="1438943"/>
                    </a:cubicBezTo>
                    <a:lnTo>
                      <a:pt x="815083" y="1431358"/>
                    </a:lnTo>
                    <a:lnTo>
                      <a:pt x="795498" y="1437357"/>
                    </a:lnTo>
                    <a:lnTo>
                      <a:pt x="790547" y="1434220"/>
                    </a:lnTo>
                    <a:lnTo>
                      <a:pt x="779724" y="1454041"/>
                    </a:lnTo>
                    <a:cubicBezTo>
                      <a:pt x="764445" y="1454074"/>
                      <a:pt x="771864" y="1441494"/>
                      <a:pt x="769563" y="1435334"/>
                    </a:cubicBezTo>
                    <a:cubicBezTo>
                      <a:pt x="762971" y="1435969"/>
                      <a:pt x="759468" y="1447183"/>
                      <a:pt x="752241" y="1441227"/>
                    </a:cubicBezTo>
                    <a:lnTo>
                      <a:pt x="751780" y="1439334"/>
                    </a:lnTo>
                    <a:lnTo>
                      <a:pt x="744070" y="1455986"/>
                    </a:lnTo>
                    <a:cubicBezTo>
                      <a:pt x="740455" y="1468585"/>
                      <a:pt x="740686" y="1484169"/>
                      <a:pt x="724681" y="1489310"/>
                    </a:cubicBezTo>
                    <a:cubicBezTo>
                      <a:pt x="715068" y="1484623"/>
                      <a:pt x="706097" y="1479510"/>
                      <a:pt x="695421" y="1477387"/>
                    </a:cubicBezTo>
                    <a:cubicBezTo>
                      <a:pt x="689016" y="1476113"/>
                      <a:pt x="684093" y="1464591"/>
                      <a:pt x="675992" y="1474633"/>
                    </a:cubicBezTo>
                    <a:cubicBezTo>
                      <a:pt x="673223" y="1480186"/>
                      <a:pt x="675365" y="1486161"/>
                      <a:pt x="674303" y="1491499"/>
                    </a:cubicBezTo>
                    <a:cubicBezTo>
                      <a:pt x="674090" y="1492568"/>
                      <a:pt x="674945" y="1493847"/>
                      <a:pt x="675801" y="1495127"/>
                    </a:cubicBezTo>
                    <a:cubicBezTo>
                      <a:pt x="676238" y="1504093"/>
                      <a:pt x="687772" y="1510270"/>
                      <a:pt x="681806" y="1520737"/>
                    </a:cubicBezTo>
                    <a:cubicBezTo>
                      <a:pt x="672416" y="1523309"/>
                      <a:pt x="668992" y="1515414"/>
                      <a:pt x="664503" y="1510083"/>
                    </a:cubicBezTo>
                    <a:cubicBezTo>
                      <a:pt x="660014" y="1504750"/>
                      <a:pt x="655098" y="1498778"/>
                      <a:pt x="649969" y="1493875"/>
                    </a:cubicBezTo>
                    <a:cubicBezTo>
                      <a:pt x="630522" y="1474469"/>
                      <a:pt x="621771" y="1476613"/>
                      <a:pt x="612193" y="1502454"/>
                    </a:cubicBezTo>
                    <a:cubicBezTo>
                      <a:pt x="610279" y="1509287"/>
                      <a:pt x="608793" y="1516761"/>
                      <a:pt x="607947" y="1523807"/>
                    </a:cubicBezTo>
                    <a:cubicBezTo>
                      <a:pt x="598570" y="1537480"/>
                      <a:pt x="588533" y="1534929"/>
                      <a:pt x="579768" y="1523197"/>
                    </a:cubicBezTo>
                    <a:cubicBezTo>
                      <a:pt x="574851" y="1517225"/>
                      <a:pt x="570147" y="1510186"/>
                      <a:pt x="566510" y="1503358"/>
                    </a:cubicBezTo>
                    <a:cubicBezTo>
                      <a:pt x="560308" y="1492691"/>
                      <a:pt x="554112" y="1487574"/>
                      <a:pt x="540457" y="1494847"/>
                    </a:cubicBezTo>
                    <a:cubicBezTo>
                      <a:pt x="525523" y="1502976"/>
                      <a:pt x="512065" y="1495305"/>
                      <a:pt x="502445" y="1482295"/>
                    </a:cubicBezTo>
                    <a:cubicBezTo>
                      <a:pt x="479570" y="1452219"/>
                      <a:pt x="479570" y="1452219"/>
                      <a:pt x="449919" y="1472959"/>
                    </a:cubicBezTo>
                    <a:cubicBezTo>
                      <a:pt x="443519" y="1477235"/>
                      <a:pt x="438412" y="1491758"/>
                      <a:pt x="429429" y="1475543"/>
                    </a:cubicBezTo>
                    <a:cubicBezTo>
                      <a:pt x="430277" y="1471273"/>
                      <a:pt x="431126" y="1467002"/>
                      <a:pt x="432404" y="1463371"/>
                    </a:cubicBezTo>
                    <a:cubicBezTo>
                      <a:pt x="433241" y="1448000"/>
                      <a:pt x="424278" y="1451212"/>
                      <a:pt x="414888" y="1453784"/>
                    </a:cubicBezTo>
                    <a:cubicBezTo>
                      <a:pt x="399099" y="1460632"/>
                      <a:pt x="386078" y="1461928"/>
                      <a:pt x="375599" y="1444860"/>
                    </a:cubicBezTo>
                    <a:cubicBezTo>
                      <a:pt x="371535" y="1437394"/>
                      <a:pt x="362351" y="1433347"/>
                      <a:pt x="355727" y="1427592"/>
                    </a:cubicBezTo>
                    <a:cubicBezTo>
                      <a:pt x="345898" y="1418423"/>
                      <a:pt x="341830" y="1408180"/>
                      <a:pt x="345658" y="1394514"/>
                    </a:cubicBezTo>
                    <a:cubicBezTo>
                      <a:pt x="352033" y="1368036"/>
                      <a:pt x="344547" y="1355449"/>
                      <a:pt x="318494" y="1346938"/>
                    </a:cubicBezTo>
                    <a:cubicBezTo>
                      <a:pt x="312301" y="1344596"/>
                      <a:pt x="305895" y="1343323"/>
                      <a:pt x="299702" y="1340981"/>
                    </a:cubicBezTo>
                    <a:cubicBezTo>
                      <a:pt x="285179" y="1335874"/>
                      <a:pt x="279404" y="1325846"/>
                      <a:pt x="281950" y="1310260"/>
                    </a:cubicBezTo>
                    <a:cubicBezTo>
                      <a:pt x="284710" y="1296381"/>
                      <a:pt x="291098" y="1281004"/>
                      <a:pt x="271022" y="1273128"/>
                    </a:cubicBezTo>
                    <a:lnTo>
                      <a:pt x="264384" y="1271344"/>
                    </a:lnTo>
                    <a:lnTo>
                      <a:pt x="264571" y="1318216"/>
                    </a:lnTo>
                    <a:cubicBezTo>
                      <a:pt x="265982" y="1334646"/>
                      <a:pt x="267561" y="1351171"/>
                      <a:pt x="265775" y="1367802"/>
                    </a:cubicBezTo>
                    <a:cubicBezTo>
                      <a:pt x="265089" y="1375352"/>
                      <a:pt x="263846" y="1402861"/>
                      <a:pt x="291071" y="1395133"/>
                    </a:cubicBezTo>
                    <a:cubicBezTo>
                      <a:pt x="297355" y="1393350"/>
                      <a:pt x="294575" y="1401494"/>
                      <a:pt x="297560" y="1404041"/>
                    </a:cubicBezTo>
                    <a:cubicBezTo>
                      <a:pt x="287825" y="1413593"/>
                      <a:pt x="272726" y="1412221"/>
                      <a:pt x="261129" y="1417211"/>
                    </a:cubicBezTo>
                    <a:cubicBezTo>
                      <a:pt x="249533" y="1422199"/>
                      <a:pt x="241001" y="1428016"/>
                      <a:pt x="237018" y="1439896"/>
                    </a:cubicBezTo>
                    <a:cubicBezTo>
                      <a:pt x="238490" y="1453056"/>
                      <a:pt x="241010" y="1465919"/>
                      <a:pt x="240764" y="1479002"/>
                    </a:cubicBezTo>
                    <a:cubicBezTo>
                      <a:pt x="241048" y="1487973"/>
                      <a:pt x="240581" y="1498290"/>
                      <a:pt x="226606" y="1494901"/>
                    </a:cubicBezTo>
                    <a:cubicBezTo>
                      <a:pt x="214274" y="1493310"/>
                      <a:pt x="205691" y="1484996"/>
                      <a:pt x="194936" y="1478997"/>
                    </a:cubicBezTo>
                    <a:cubicBezTo>
                      <a:pt x="200780" y="1471681"/>
                      <a:pt x="203765" y="1474228"/>
                      <a:pt x="206080" y="1476400"/>
                    </a:cubicBezTo>
                    <a:cubicBezTo>
                      <a:pt x="189069" y="1456335"/>
                      <a:pt x="203912" y="1432886"/>
                      <a:pt x="201781" y="1411427"/>
                    </a:cubicBezTo>
                    <a:cubicBezTo>
                      <a:pt x="193532" y="1426215"/>
                      <a:pt x="184908" y="1441675"/>
                      <a:pt x="176658" y="1456464"/>
                    </a:cubicBezTo>
                    <a:cubicBezTo>
                      <a:pt x="172223" y="1470735"/>
                      <a:pt x="161958" y="1484398"/>
                      <a:pt x="166713" y="1501153"/>
                    </a:cubicBezTo>
                    <a:cubicBezTo>
                      <a:pt x="161619" y="1507125"/>
                      <a:pt x="156900" y="1512425"/>
                      <a:pt x="151807" y="1518396"/>
                    </a:cubicBezTo>
                    <a:cubicBezTo>
                      <a:pt x="149557" y="1522430"/>
                      <a:pt x="147682" y="1525790"/>
                      <a:pt x="145433" y="1529823"/>
                    </a:cubicBezTo>
                    <a:cubicBezTo>
                      <a:pt x="143763" y="1543875"/>
                      <a:pt x="133059" y="1552006"/>
                      <a:pt x="123027" y="1560512"/>
                    </a:cubicBezTo>
                    <a:cubicBezTo>
                      <a:pt x="114572" y="1564609"/>
                      <a:pt x="105742" y="1569378"/>
                      <a:pt x="97237" y="1559346"/>
                    </a:cubicBezTo>
                    <a:cubicBezTo>
                      <a:pt x="94305" y="1525100"/>
                      <a:pt x="95859" y="1490713"/>
                      <a:pt x="109591" y="1461357"/>
                    </a:cubicBezTo>
                    <a:cubicBezTo>
                      <a:pt x="108841" y="1462702"/>
                      <a:pt x="107793" y="1462998"/>
                      <a:pt x="105699" y="1463593"/>
                    </a:cubicBezTo>
                    <a:cubicBezTo>
                      <a:pt x="122522" y="1419215"/>
                      <a:pt x="129701" y="1374745"/>
                      <a:pt x="117669" y="1328374"/>
                    </a:cubicBezTo>
                    <a:cubicBezTo>
                      <a:pt x="112616" y="1310572"/>
                      <a:pt x="104047" y="1294335"/>
                      <a:pt x="98619" y="1277204"/>
                    </a:cubicBezTo>
                    <a:cubicBezTo>
                      <a:pt x="93319" y="1272486"/>
                      <a:pt x="89066" y="1267470"/>
                      <a:pt x="87658" y="1260514"/>
                    </a:cubicBezTo>
                    <a:cubicBezTo>
                      <a:pt x="67817" y="1234464"/>
                      <a:pt x="42584" y="1213337"/>
                      <a:pt x="12336" y="1196465"/>
                    </a:cubicBezTo>
                    <a:cubicBezTo>
                      <a:pt x="26932" y="1186099"/>
                      <a:pt x="39059" y="1176999"/>
                      <a:pt x="52232" y="1167602"/>
                    </a:cubicBezTo>
                    <a:cubicBezTo>
                      <a:pt x="53655" y="1166632"/>
                      <a:pt x="54405" y="1165288"/>
                      <a:pt x="56499" y="1164694"/>
                    </a:cubicBezTo>
                    <a:cubicBezTo>
                      <a:pt x="73280" y="1144089"/>
                      <a:pt x="91109" y="1123187"/>
                      <a:pt x="103263" y="1098238"/>
                    </a:cubicBezTo>
                    <a:cubicBezTo>
                      <a:pt x="104091" y="1095174"/>
                      <a:pt x="104841" y="1093829"/>
                      <a:pt x="106560" y="1093908"/>
                    </a:cubicBezTo>
                    <a:cubicBezTo>
                      <a:pt x="108138" y="1089500"/>
                      <a:pt x="110013" y="1086139"/>
                      <a:pt x="112934" y="1082480"/>
                    </a:cubicBezTo>
                    <a:cubicBezTo>
                      <a:pt x="123045" y="1072255"/>
                      <a:pt x="107932" y="1078808"/>
                      <a:pt x="108088" y="1075370"/>
                    </a:cubicBezTo>
                    <a:cubicBezTo>
                      <a:pt x="110145" y="1052721"/>
                      <a:pt x="107044" y="1029840"/>
                      <a:pt x="118668" y="1009001"/>
                    </a:cubicBezTo>
                    <a:cubicBezTo>
                      <a:pt x="117996" y="1008626"/>
                      <a:pt x="117026" y="1007205"/>
                      <a:pt x="116729" y="1006157"/>
                    </a:cubicBezTo>
                    <a:lnTo>
                      <a:pt x="110722" y="983175"/>
                    </a:lnTo>
                    <a:lnTo>
                      <a:pt x="104564" y="978731"/>
                    </a:lnTo>
                    <a:cubicBezTo>
                      <a:pt x="81525" y="968845"/>
                      <a:pt x="73059" y="972694"/>
                      <a:pt x="70921" y="997388"/>
                    </a:cubicBezTo>
                    <a:cubicBezTo>
                      <a:pt x="69773" y="1004558"/>
                      <a:pt x="70291" y="1012160"/>
                      <a:pt x="70229" y="1019256"/>
                    </a:cubicBezTo>
                    <a:cubicBezTo>
                      <a:pt x="70672" y="1025772"/>
                      <a:pt x="71115" y="1032288"/>
                      <a:pt x="70547" y="1039964"/>
                    </a:cubicBezTo>
                    <a:cubicBezTo>
                      <a:pt x="40957" y="1005975"/>
                      <a:pt x="40996" y="982515"/>
                      <a:pt x="69481" y="952207"/>
                    </a:cubicBezTo>
                    <a:cubicBezTo>
                      <a:pt x="83218" y="937635"/>
                      <a:pt x="82121" y="929527"/>
                      <a:pt x="67052" y="924552"/>
                    </a:cubicBezTo>
                    <a:cubicBezTo>
                      <a:pt x="58723" y="922391"/>
                      <a:pt x="41494" y="925746"/>
                      <a:pt x="44593" y="915171"/>
                    </a:cubicBezTo>
                    <a:cubicBezTo>
                      <a:pt x="46069" y="908797"/>
                      <a:pt x="49281" y="901896"/>
                      <a:pt x="54152" y="896313"/>
                    </a:cubicBezTo>
                    <a:lnTo>
                      <a:pt x="64228" y="890660"/>
                    </a:lnTo>
                    <a:lnTo>
                      <a:pt x="56396" y="877317"/>
                    </a:lnTo>
                    <a:cubicBezTo>
                      <a:pt x="56771" y="876645"/>
                      <a:pt x="56474" y="875598"/>
                      <a:pt x="56849" y="874925"/>
                    </a:cubicBezTo>
                    <a:cubicBezTo>
                      <a:pt x="56176" y="874550"/>
                      <a:pt x="54457" y="874473"/>
                      <a:pt x="53785" y="874098"/>
                    </a:cubicBezTo>
                    <a:cubicBezTo>
                      <a:pt x="37885" y="859941"/>
                      <a:pt x="17861" y="853178"/>
                      <a:pt x="1961" y="839021"/>
                    </a:cubicBezTo>
                    <a:cubicBezTo>
                      <a:pt x="379" y="835934"/>
                      <a:pt x="-145" y="833714"/>
                      <a:pt x="32" y="83216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78C899C-32F3-4687-88F9-4C9137F4E21B}"/>
                  </a:ext>
                </a:extLst>
              </p:cNvPr>
              <p:cNvSpPr/>
              <p:nvPr/>
            </p:nvSpPr>
            <p:spPr>
              <a:xfrm rot="6300000">
                <a:off x="4353317" y="2738693"/>
                <a:ext cx="1449283" cy="1414607"/>
              </a:xfrm>
              <a:custGeom>
                <a:avLst/>
                <a:gdLst>
                  <a:gd name="connsiteX0" fmla="*/ 592378 w 1530379"/>
                  <a:gd name="connsiteY0" fmla="*/ 720443 h 1493763"/>
                  <a:gd name="connsiteX1" fmla="*/ 579959 w 1530379"/>
                  <a:gd name="connsiteY1" fmla="*/ 723893 h 1493763"/>
                  <a:gd name="connsiteX2" fmla="*/ 574571 w 1530379"/>
                  <a:gd name="connsiteY2" fmla="*/ 737747 h 1493763"/>
                  <a:gd name="connsiteX3" fmla="*/ 593044 w 1530379"/>
                  <a:gd name="connsiteY3" fmla="*/ 742366 h 1493763"/>
                  <a:gd name="connsiteX4" fmla="*/ 593988 w 1530379"/>
                  <a:gd name="connsiteY4" fmla="*/ 742285 h 1493763"/>
                  <a:gd name="connsiteX5" fmla="*/ 590922 w 1530379"/>
                  <a:gd name="connsiteY5" fmla="*/ 726188 h 1493763"/>
                  <a:gd name="connsiteX6" fmla="*/ 666943 w 1530379"/>
                  <a:gd name="connsiteY6" fmla="*/ 660814 h 1493763"/>
                  <a:gd name="connsiteX7" fmla="*/ 660778 w 1530379"/>
                  <a:gd name="connsiteY7" fmla="*/ 660873 h 1493763"/>
                  <a:gd name="connsiteX8" fmla="*/ 658927 w 1530379"/>
                  <a:gd name="connsiteY8" fmla="*/ 666832 h 1493763"/>
                  <a:gd name="connsiteX9" fmla="*/ 661445 w 1530379"/>
                  <a:gd name="connsiteY9" fmla="*/ 666247 h 1493763"/>
                  <a:gd name="connsiteX10" fmla="*/ 903082 w 1530379"/>
                  <a:gd name="connsiteY10" fmla="*/ 269817 h 1493763"/>
                  <a:gd name="connsiteX11" fmla="*/ 894766 w 1530379"/>
                  <a:gd name="connsiteY11" fmla="*/ 278237 h 1493763"/>
                  <a:gd name="connsiteX12" fmla="*/ 877700 w 1530379"/>
                  <a:gd name="connsiteY12" fmla="*/ 293366 h 1493763"/>
                  <a:gd name="connsiteX13" fmla="*/ 872132 w 1530379"/>
                  <a:gd name="connsiteY13" fmla="*/ 304800 h 1493763"/>
                  <a:gd name="connsiteX14" fmla="*/ 881098 w 1530379"/>
                  <a:gd name="connsiteY14" fmla="*/ 302853 h 1493763"/>
                  <a:gd name="connsiteX15" fmla="*/ 914964 w 1530379"/>
                  <a:gd name="connsiteY15" fmla="*/ 293617 h 1493763"/>
                  <a:gd name="connsiteX16" fmla="*/ 928049 w 1530379"/>
                  <a:gd name="connsiteY16" fmla="*/ 283611 h 1493763"/>
                  <a:gd name="connsiteX17" fmla="*/ 914194 w 1530379"/>
                  <a:gd name="connsiteY17" fmla="*/ 272065 h 1493763"/>
                  <a:gd name="connsiteX18" fmla="*/ 718211 w 1530379"/>
                  <a:gd name="connsiteY18" fmla="*/ 154398 h 1493763"/>
                  <a:gd name="connsiteX19" fmla="*/ 695010 w 1530379"/>
                  <a:gd name="connsiteY19" fmla="*/ 157470 h 1493763"/>
                  <a:gd name="connsiteX20" fmla="*/ 700128 w 1530379"/>
                  <a:gd name="connsiteY20" fmla="*/ 160762 h 1493763"/>
                  <a:gd name="connsiteX21" fmla="*/ 725047 w 1530379"/>
                  <a:gd name="connsiteY21" fmla="*/ 164706 h 1493763"/>
                  <a:gd name="connsiteX22" fmla="*/ 731863 w 1530379"/>
                  <a:gd name="connsiteY22" fmla="*/ 163023 h 1493763"/>
                  <a:gd name="connsiteX23" fmla="*/ 844922 w 1530379"/>
                  <a:gd name="connsiteY23" fmla="*/ 1132 h 1493763"/>
                  <a:gd name="connsiteX24" fmla="*/ 943443 w 1530379"/>
                  <a:gd name="connsiteY24" fmla="*/ 20375 h 1493763"/>
                  <a:gd name="connsiteX25" fmla="*/ 1023493 w 1530379"/>
                  <a:gd name="connsiteY25" fmla="*/ 21144 h 1493763"/>
                  <a:gd name="connsiteX26" fmla="*/ 1045044 w 1530379"/>
                  <a:gd name="connsiteY26" fmla="*/ 8059 h 1493763"/>
                  <a:gd name="connsiteX27" fmla="*/ 1061977 w 1530379"/>
                  <a:gd name="connsiteY27" fmla="*/ 16526 h 1493763"/>
                  <a:gd name="connsiteX28" fmla="*/ 1086608 w 1530379"/>
                  <a:gd name="connsiteY28" fmla="*/ 30380 h 1493763"/>
                  <a:gd name="connsiteX29" fmla="*/ 1103541 w 1530379"/>
                  <a:gd name="connsiteY29" fmla="*/ 28071 h 1493763"/>
                  <a:gd name="connsiteX30" fmla="*/ 1155881 w 1530379"/>
                  <a:gd name="connsiteY30" fmla="*/ 27302 h 1493763"/>
                  <a:gd name="connsiteX31" fmla="*/ 1164347 w 1530379"/>
                  <a:gd name="connsiteY31" fmla="*/ 32689 h 1493763"/>
                  <a:gd name="connsiteX32" fmla="*/ 1164347 w 1530379"/>
                  <a:gd name="connsiteY32" fmla="*/ 50393 h 1493763"/>
                  <a:gd name="connsiteX33" fmla="*/ 1195905 w 1530379"/>
                  <a:gd name="connsiteY33" fmla="*/ 102732 h 1493763"/>
                  <a:gd name="connsiteX34" fmla="*/ 1216687 w 1530379"/>
                  <a:gd name="connsiteY34" fmla="*/ 89647 h 1493763"/>
                  <a:gd name="connsiteX35" fmla="*/ 1231311 w 1530379"/>
                  <a:gd name="connsiteY35" fmla="*/ 75793 h 1493763"/>
                  <a:gd name="connsiteX36" fmla="*/ 1239008 w 1530379"/>
                  <a:gd name="connsiteY36" fmla="*/ 94265 h 1493763"/>
                  <a:gd name="connsiteX37" fmla="*/ 1286729 w 1530379"/>
                  <a:gd name="connsiteY37" fmla="*/ 208181 h 1493763"/>
                  <a:gd name="connsiteX38" fmla="*/ 1308280 w 1530379"/>
                  <a:gd name="connsiteY38" fmla="*/ 214338 h 1493763"/>
                  <a:gd name="connsiteX39" fmla="*/ 1339068 w 1530379"/>
                  <a:gd name="connsiteY39" fmla="*/ 219726 h 1493763"/>
                  <a:gd name="connsiteX40" fmla="*/ 1322905 w 1530379"/>
                  <a:gd name="connsiteY40" fmla="*/ 245126 h 1493763"/>
                  <a:gd name="connsiteX41" fmla="*/ 1341377 w 1530379"/>
                  <a:gd name="connsiteY41" fmla="*/ 282841 h 1493763"/>
                  <a:gd name="connsiteX42" fmla="*/ 1342025 w 1530379"/>
                  <a:gd name="connsiteY42" fmla="*/ 283106 h 1493763"/>
                  <a:gd name="connsiteX43" fmla="*/ 1364547 w 1530379"/>
                  <a:gd name="connsiteY43" fmla="*/ 277545 h 1493763"/>
                  <a:gd name="connsiteX44" fmla="*/ 1384270 w 1530379"/>
                  <a:gd name="connsiteY44" fmla="*/ 263017 h 1493763"/>
                  <a:gd name="connsiteX45" fmla="*/ 1395046 w 1530379"/>
                  <a:gd name="connsiteY45" fmla="*/ 188356 h 1493763"/>
                  <a:gd name="connsiteX46" fmla="*/ 1381192 w 1530379"/>
                  <a:gd name="connsiteY46" fmla="*/ 163726 h 1493763"/>
                  <a:gd name="connsiteX47" fmla="*/ 1381192 w 1530379"/>
                  <a:gd name="connsiteY47" fmla="*/ 146793 h 1493763"/>
                  <a:gd name="connsiteX48" fmla="*/ 1416598 w 1530379"/>
                  <a:gd name="connsiteY48" fmla="*/ 163726 h 1493763"/>
                  <a:gd name="connsiteX49" fmla="*/ 1421216 w 1530379"/>
                  <a:gd name="connsiteY49" fmla="*/ 210677 h 1493763"/>
                  <a:gd name="connsiteX50" fmla="*/ 1438149 w 1530379"/>
                  <a:gd name="connsiteY50" fmla="*/ 216065 h 1493763"/>
                  <a:gd name="connsiteX51" fmla="*/ 1460470 w 1530379"/>
                  <a:gd name="connsiteY51" fmla="*/ 229920 h 1493763"/>
                  <a:gd name="connsiteX52" fmla="*/ 1458931 w 1530379"/>
                  <a:gd name="connsiteY52" fmla="*/ 233768 h 1493763"/>
                  <a:gd name="connsiteX53" fmla="*/ 1440458 w 1530379"/>
                  <a:gd name="connsiteY53" fmla="*/ 263787 h 1493763"/>
                  <a:gd name="connsiteX54" fmla="*/ 1450464 w 1530379"/>
                  <a:gd name="connsiteY54" fmla="*/ 277641 h 1493763"/>
                  <a:gd name="connsiteX55" fmla="*/ 1451234 w 1530379"/>
                  <a:gd name="connsiteY55" fmla="*/ 281490 h 1493763"/>
                  <a:gd name="connsiteX56" fmla="*/ 1461240 w 1530379"/>
                  <a:gd name="connsiteY56" fmla="*/ 303811 h 1493763"/>
                  <a:gd name="connsiteX57" fmla="*/ 1505113 w 1530379"/>
                  <a:gd name="connsiteY57" fmla="*/ 341526 h 1493763"/>
                  <a:gd name="connsiteX58" fmla="*/ 1510501 w 1530379"/>
                  <a:gd name="connsiteY58" fmla="*/ 396944 h 1493763"/>
                  <a:gd name="connsiteX59" fmla="*/ 1505882 w 1530379"/>
                  <a:gd name="connsiteY59" fmla="*/ 457750 h 1493763"/>
                  <a:gd name="connsiteX60" fmla="*/ 1507422 w 1530379"/>
                  <a:gd name="connsiteY60" fmla="*/ 459290 h 1493763"/>
                  <a:gd name="connsiteX61" fmla="*/ 1498955 w 1530379"/>
                  <a:gd name="connsiteY61" fmla="*/ 519327 h 1493763"/>
                  <a:gd name="connsiteX62" fmla="*/ 1472785 w 1530379"/>
                  <a:gd name="connsiteY62" fmla="*/ 539339 h 1493763"/>
                  <a:gd name="connsiteX63" fmla="*/ 1504343 w 1530379"/>
                  <a:gd name="connsiteY63" fmla="*/ 558581 h 1493763"/>
                  <a:gd name="connsiteX64" fmla="*/ 1522816 w 1530379"/>
                  <a:gd name="connsiteY64" fmla="*/ 563969 h 1493763"/>
                  <a:gd name="connsiteX65" fmla="*/ 1515889 w 1530379"/>
                  <a:gd name="connsiteY65" fmla="*/ 574745 h 1493763"/>
                  <a:gd name="connsiteX66" fmla="*/ 1501264 w 1530379"/>
                  <a:gd name="connsiteY66" fmla="*/ 576285 h 1493763"/>
                  <a:gd name="connsiteX67" fmla="*/ 1468937 w 1530379"/>
                  <a:gd name="connsiteY67" fmla="*/ 581672 h 1493763"/>
                  <a:gd name="connsiteX68" fmla="*/ 1454313 w 1530379"/>
                  <a:gd name="connsiteY68" fmla="*/ 615539 h 1493763"/>
                  <a:gd name="connsiteX69" fmla="*/ 1474325 w 1530379"/>
                  <a:gd name="connsiteY69" fmla="*/ 641709 h 1493763"/>
                  <a:gd name="connsiteX70" fmla="*/ 1482022 w 1530379"/>
                  <a:gd name="connsiteY70" fmla="*/ 663260 h 1493763"/>
                  <a:gd name="connsiteX71" fmla="*/ 1458931 w 1530379"/>
                  <a:gd name="connsiteY71" fmla="*/ 673266 h 1493763"/>
                  <a:gd name="connsiteX72" fmla="*/ 1423525 w 1530379"/>
                  <a:gd name="connsiteY72" fmla="*/ 673266 h 1493763"/>
                  <a:gd name="connsiteX73" fmla="*/ 1401204 w 1530379"/>
                  <a:gd name="connsiteY73" fmla="*/ 691739 h 1493763"/>
                  <a:gd name="connsiteX74" fmla="*/ 1361949 w 1530379"/>
                  <a:gd name="connsiteY74" fmla="*/ 726376 h 1493763"/>
                  <a:gd name="connsiteX75" fmla="*/ 1318846 w 1530379"/>
                  <a:gd name="connsiteY75" fmla="*/ 782563 h 1493763"/>
                  <a:gd name="connsiteX76" fmla="*/ 1320024 w 1530379"/>
                  <a:gd name="connsiteY76" fmla="*/ 791592 h 1493763"/>
                  <a:gd name="connsiteX77" fmla="*/ 1331085 w 1530379"/>
                  <a:gd name="connsiteY77" fmla="*/ 805161 h 1493763"/>
                  <a:gd name="connsiteX78" fmla="*/ 1333394 w 1530379"/>
                  <a:gd name="connsiteY78" fmla="*/ 842877 h 1493763"/>
                  <a:gd name="connsiteX79" fmla="*/ 1340321 w 1530379"/>
                  <a:gd name="connsiteY79" fmla="*/ 873664 h 1493763"/>
                  <a:gd name="connsiteX80" fmla="*/ 1321848 w 1530379"/>
                  <a:gd name="connsiteY80" fmla="*/ 887519 h 1493763"/>
                  <a:gd name="connsiteX81" fmla="*/ 1292408 w 1530379"/>
                  <a:gd name="connsiteY81" fmla="*/ 889347 h 1493763"/>
                  <a:gd name="connsiteX82" fmla="*/ 1277207 w 1530379"/>
                  <a:gd name="connsiteY82" fmla="*/ 896835 h 1493763"/>
                  <a:gd name="connsiteX83" fmla="*/ 1279976 w 1530379"/>
                  <a:gd name="connsiteY83" fmla="*/ 900712 h 1493763"/>
                  <a:gd name="connsiteX84" fmla="*/ 1296525 w 1530379"/>
                  <a:gd name="connsiteY84" fmla="*/ 904945 h 1493763"/>
                  <a:gd name="connsiteX85" fmla="*/ 1338858 w 1530379"/>
                  <a:gd name="connsiteY85" fmla="*/ 945739 h 1493763"/>
                  <a:gd name="connsiteX86" fmla="*/ 1357331 w 1530379"/>
                  <a:gd name="connsiteY86" fmla="*/ 955745 h 1493763"/>
                  <a:gd name="connsiteX87" fmla="*/ 1366567 w 1530379"/>
                  <a:gd name="connsiteY87" fmla="*/ 974988 h 1493763"/>
                  <a:gd name="connsiteX88" fmla="*/ 1397355 w 1530379"/>
                  <a:gd name="connsiteY88" fmla="*/ 1055036 h 1493763"/>
                  <a:gd name="connsiteX89" fmla="*/ 1415058 w 1530379"/>
                  <a:gd name="connsiteY89" fmla="*/ 1097369 h 1493763"/>
                  <a:gd name="connsiteX90" fmla="*/ 1392737 w 1530379"/>
                  <a:gd name="connsiteY90" fmla="*/ 1115073 h 1493763"/>
                  <a:gd name="connsiteX91" fmla="*/ 1401973 w 1530379"/>
                  <a:gd name="connsiteY91" fmla="*/ 1150479 h 1493763"/>
                  <a:gd name="connsiteX92" fmla="*/ 1418907 w 1530379"/>
                  <a:gd name="connsiteY92" fmla="*/ 1185115 h 1493763"/>
                  <a:gd name="connsiteX93" fmla="*/ 1392737 w 1530379"/>
                  <a:gd name="connsiteY93" fmla="*/ 1202818 h 1493763"/>
                  <a:gd name="connsiteX94" fmla="*/ 1379652 w 1530379"/>
                  <a:gd name="connsiteY94" fmla="*/ 1217442 h 1493763"/>
                  <a:gd name="connsiteX95" fmla="*/ 1392737 w 1530379"/>
                  <a:gd name="connsiteY95" fmla="*/ 1228218 h 1493763"/>
                  <a:gd name="connsiteX96" fmla="*/ 1396586 w 1530379"/>
                  <a:gd name="connsiteY96" fmla="*/ 1228988 h 1493763"/>
                  <a:gd name="connsiteX97" fmla="*/ 1421216 w 1530379"/>
                  <a:gd name="connsiteY97" fmla="*/ 1238224 h 1493763"/>
                  <a:gd name="connsiteX98" fmla="*/ 1402743 w 1530379"/>
                  <a:gd name="connsiteY98" fmla="*/ 1246691 h 1493763"/>
                  <a:gd name="connsiteX99" fmla="*/ 1381192 w 1530379"/>
                  <a:gd name="connsiteY99" fmla="*/ 1249770 h 1493763"/>
                  <a:gd name="connsiteX100" fmla="*/ 1367337 w 1530379"/>
                  <a:gd name="connsiteY100" fmla="*/ 1285945 h 1493763"/>
                  <a:gd name="connsiteX101" fmla="*/ 1382731 w 1530379"/>
                  <a:gd name="connsiteY101" fmla="*/ 1301339 h 1493763"/>
                  <a:gd name="connsiteX102" fmla="*/ 1366567 w 1530379"/>
                  <a:gd name="connsiteY102" fmla="*/ 1324430 h 1493763"/>
                  <a:gd name="connsiteX103" fmla="*/ 1342707 w 1530379"/>
                  <a:gd name="connsiteY103" fmla="*/ 1324430 h 1493763"/>
                  <a:gd name="connsiteX104" fmla="*/ 1321155 w 1530379"/>
                  <a:gd name="connsiteY104" fmla="*/ 1341363 h 1493763"/>
                  <a:gd name="connsiteX105" fmla="*/ 1289598 w 1530379"/>
                  <a:gd name="connsiteY105" fmla="*/ 1365994 h 1493763"/>
                  <a:gd name="connsiteX106" fmla="*/ 1252652 w 1530379"/>
                  <a:gd name="connsiteY106" fmla="*/ 1404479 h 1493763"/>
                  <a:gd name="connsiteX107" fmla="*/ 1243416 w 1530379"/>
                  <a:gd name="connsiteY107" fmla="*/ 1422951 h 1493763"/>
                  <a:gd name="connsiteX108" fmla="*/ 1234949 w 1530379"/>
                  <a:gd name="connsiteY108" fmla="*/ 1413715 h 1493763"/>
                  <a:gd name="connsiteX109" fmla="*/ 1217246 w 1530379"/>
                  <a:gd name="connsiteY109" fmla="*/ 1422951 h 1493763"/>
                  <a:gd name="connsiteX110" fmla="*/ 1187997 w 1530379"/>
                  <a:gd name="connsiteY110" fmla="*/ 1450660 h 1493763"/>
                  <a:gd name="connsiteX111" fmla="*/ 1162598 w 1530379"/>
                  <a:gd name="connsiteY111" fmla="*/ 1457588 h 1493763"/>
                  <a:gd name="connsiteX112" fmla="*/ 1129501 w 1530379"/>
                  <a:gd name="connsiteY112" fmla="*/ 1447581 h 1493763"/>
                  <a:gd name="connsiteX113" fmla="*/ 1074852 w 1530379"/>
                  <a:gd name="connsiteY113" fmla="*/ 1443733 h 1493763"/>
                  <a:gd name="connsiteX114" fmla="*/ 1059458 w 1530379"/>
                  <a:gd name="connsiteY114" fmla="*/ 1456048 h 1493763"/>
                  <a:gd name="connsiteX115" fmla="*/ 1024052 w 1530379"/>
                  <a:gd name="connsiteY115" fmla="*/ 1453739 h 1493763"/>
                  <a:gd name="connsiteX116" fmla="*/ 987107 w 1530379"/>
                  <a:gd name="connsiteY116" fmla="*/ 1442194 h 1493763"/>
                  <a:gd name="connsiteX117" fmla="*/ 964785 w 1530379"/>
                  <a:gd name="connsiteY117" fmla="*/ 1486066 h 1493763"/>
                  <a:gd name="connsiteX118" fmla="*/ 962476 w 1530379"/>
                  <a:gd name="connsiteY118" fmla="*/ 1493763 h 1493763"/>
                  <a:gd name="connsiteX119" fmla="*/ 953240 w 1530379"/>
                  <a:gd name="connsiteY119" fmla="*/ 1481448 h 1493763"/>
                  <a:gd name="connsiteX120" fmla="*/ 927840 w 1530379"/>
                  <a:gd name="connsiteY120" fmla="*/ 1423721 h 1493763"/>
                  <a:gd name="connsiteX121" fmla="*/ 902440 w 1530379"/>
                  <a:gd name="connsiteY121" fmla="*/ 1413715 h 1493763"/>
                  <a:gd name="connsiteX122" fmla="*/ 873961 w 1530379"/>
                  <a:gd name="connsiteY122" fmla="*/ 1414485 h 1493763"/>
                  <a:gd name="connsiteX123" fmla="*/ 836246 w 1530379"/>
                  <a:gd name="connsiteY123" fmla="*/ 1382157 h 1493763"/>
                  <a:gd name="connsiteX124" fmla="*/ 808537 w 1530379"/>
                  <a:gd name="connsiteY124" fmla="*/ 1362145 h 1493763"/>
                  <a:gd name="connsiteX125" fmla="*/ 802379 w 1530379"/>
                  <a:gd name="connsiteY125" fmla="*/ 1349060 h 1493763"/>
                  <a:gd name="connsiteX126" fmla="*/ 791603 w 1530379"/>
                  <a:gd name="connsiteY126" fmla="*/ 1355218 h 1493763"/>
                  <a:gd name="connsiteX127" fmla="*/ 774670 w 1530379"/>
                  <a:gd name="connsiteY127" fmla="*/ 1372921 h 1493763"/>
                  <a:gd name="connsiteX128" fmla="*/ 770822 w 1530379"/>
                  <a:gd name="connsiteY128" fmla="*/ 1407558 h 1493763"/>
                  <a:gd name="connsiteX129" fmla="*/ 771591 w 1530379"/>
                  <a:gd name="connsiteY129" fmla="*/ 1435266 h 1493763"/>
                  <a:gd name="connsiteX130" fmla="*/ 752349 w 1530379"/>
                  <a:gd name="connsiteY130" fmla="*/ 1429878 h 1493763"/>
                  <a:gd name="connsiteX131" fmla="*/ 643052 w 1530379"/>
                  <a:gd name="connsiteY131" fmla="*/ 1388315 h 1493763"/>
                  <a:gd name="connsiteX132" fmla="*/ 620731 w 1530379"/>
                  <a:gd name="connsiteY132" fmla="*/ 1352139 h 1493763"/>
                  <a:gd name="connsiteX133" fmla="*/ 643052 w 1530379"/>
                  <a:gd name="connsiteY133" fmla="*/ 1350600 h 1493763"/>
                  <a:gd name="connsiteX134" fmla="*/ 720022 w 1530379"/>
                  <a:gd name="connsiteY134" fmla="*/ 1325200 h 1493763"/>
                  <a:gd name="connsiteX135" fmla="*/ 734646 w 1530379"/>
                  <a:gd name="connsiteY135" fmla="*/ 1309806 h 1493763"/>
                  <a:gd name="connsiteX136" fmla="*/ 738495 w 1530379"/>
                  <a:gd name="connsiteY136" fmla="*/ 1308170 h 1493763"/>
                  <a:gd name="connsiteX137" fmla="*/ 737082 w 1530379"/>
                  <a:gd name="connsiteY137" fmla="*/ 1307155 h 1493763"/>
                  <a:gd name="connsiteX138" fmla="*/ 726872 w 1530379"/>
                  <a:gd name="connsiteY138" fmla="*/ 1307774 h 1493763"/>
                  <a:gd name="connsiteX139" fmla="*/ 695314 w 1530379"/>
                  <a:gd name="connsiteY139" fmla="*/ 1300846 h 1493763"/>
                  <a:gd name="connsiteX140" fmla="*/ 653751 w 1530379"/>
                  <a:gd name="connsiteY140" fmla="*/ 1301616 h 1493763"/>
                  <a:gd name="connsiteX141" fmla="*/ 614496 w 1530379"/>
                  <a:gd name="connsiteY141" fmla="*/ 1313162 h 1493763"/>
                  <a:gd name="connsiteX142" fmla="*/ 593949 w 1530379"/>
                  <a:gd name="connsiteY142" fmla="*/ 1322974 h 1493763"/>
                  <a:gd name="connsiteX143" fmla="*/ 593237 w 1530379"/>
                  <a:gd name="connsiteY143" fmla="*/ 1324737 h 1493763"/>
                  <a:gd name="connsiteX144" fmla="*/ 591071 w 1530379"/>
                  <a:gd name="connsiteY144" fmla="*/ 1325482 h 1493763"/>
                  <a:gd name="connsiteX145" fmla="*/ 594484 w 1530379"/>
                  <a:gd name="connsiteY145" fmla="*/ 1350107 h 1493763"/>
                  <a:gd name="connsiteX146" fmla="*/ 601411 w 1530379"/>
                  <a:gd name="connsiteY146" fmla="*/ 1363962 h 1493763"/>
                  <a:gd name="connsiteX147" fmla="*/ 572163 w 1530379"/>
                  <a:gd name="connsiteY147" fmla="*/ 1413992 h 1493763"/>
                  <a:gd name="connsiteX148" fmla="*/ 530599 w 1530379"/>
                  <a:gd name="connsiteY148" fmla="*/ 1417840 h 1493763"/>
                  <a:gd name="connsiteX149" fmla="*/ 517514 w 1530379"/>
                  <a:gd name="connsiteY149" fmla="*/ 1454016 h 1493763"/>
                  <a:gd name="connsiteX150" fmla="*/ 531369 w 1530379"/>
                  <a:gd name="connsiteY150" fmla="*/ 1470949 h 1493763"/>
                  <a:gd name="connsiteX151" fmla="*/ 545223 w 1530379"/>
                  <a:gd name="connsiteY151" fmla="*/ 1486344 h 1493763"/>
                  <a:gd name="connsiteX152" fmla="*/ 486726 w 1530379"/>
                  <a:gd name="connsiteY152" fmla="*/ 1420919 h 1493763"/>
                  <a:gd name="connsiteX153" fmla="*/ 466714 w 1530379"/>
                  <a:gd name="connsiteY153" fmla="*/ 1401677 h 1493763"/>
                  <a:gd name="connsiteX154" fmla="*/ 443623 w 1530379"/>
                  <a:gd name="connsiteY154" fmla="*/ 1409374 h 1493763"/>
                  <a:gd name="connsiteX155" fmla="*/ 445932 w 1530379"/>
                  <a:gd name="connsiteY155" fmla="*/ 1367810 h 1493763"/>
                  <a:gd name="connsiteX156" fmla="*/ 467676 w 1530379"/>
                  <a:gd name="connsiteY156" fmla="*/ 1335964 h 1493763"/>
                  <a:gd name="connsiteX157" fmla="*/ 477919 w 1530379"/>
                  <a:gd name="connsiteY157" fmla="*/ 1317150 h 1493763"/>
                  <a:gd name="connsiteX158" fmla="*/ 459117 w 1530379"/>
                  <a:gd name="connsiteY158" fmla="*/ 1325026 h 1493763"/>
                  <a:gd name="connsiteX159" fmla="*/ 443723 w 1530379"/>
                  <a:gd name="connsiteY159" fmla="*/ 1337341 h 1493763"/>
                  <a:gd name="connsiteX160" fmla="*/ 408317 w 1530379"/>
                  <a:gd name="connsiteY160" fmla="*/ 1335032 h 1493763"/>
                  <a:gd name="connsiteX161" fmla="*/ 371372 w 1530379"/>
                  <a:gd name="connsiteY161" fmla="*/ 1323487 h 1493763"/>
                  <a:gd name="connsiteX162" fmla="*/ 349050 w 1530379"/>
                  <a:gd name="connsiteY162" fmla="*/ 1367359 h 1493763"/>
                  <a:gd name="connsiteX163" fmla="*/ 346741 w 1530379"/>
                  <a:gd name="connsiteY163" fmla="*/ 1375056 h 1493763"/>
                  <a:gd name="connsiteX164" fmla="*/ 337505 w 1530379"/>
                  <a:gd name="connsiteY164" fmla="*/ 1362741 h 1493763"/>
                  <a:gd name="connsiteX165" fmla="*/ 312105 w 1530379"/>
                  <a:gd name="connsiteY165" fmla="*/ 1305014 h 1493763"/>
                  <a:gd name="connsiteX166" fmla="*/ 286705 w 1530379"/>
                  <a:gd name="connsiteY166" fmla="*/ 1295008 h 1493763"/>
                  <a:gd name="connsiteX167" fmla="*/ 258226 w 1530379"/>
                  <a:gd name="connsiteY167" fmla="*/ 1295778 h 1493763"/>
                  <a:gd name="connsiteX168" fmla="*/ 220511 w 1530379"/>
                  <a:gd name="connsiteY168" fmla="*/ 1263450 h 1493763"/>
                  <a:gd name="connsiteX169" fmla="*/ 192802 w 1530379"/>
                  <a:gd name="connsiteY169" fmla="*/ 1243438 h 1493763"/>
                  <a:gd name="connsiteX170" fmla="*/ 186644 w 1530379"/>
                  <a:gd name="connsiteY170" fmla="*/ 1230353 h 1493763"/>
                  <a:gd name="connsiteX171" fmla="*/ 175868 w 1530379"/>
                  <a:gd name="connsiteY171" fmla="*/ 1236511 h 1493763"/>
                  <a:gd name="connsiteX172" fmla="*/ 158935 w 1530379"/>
                  <a:gd name="connsiteY172" fmla="*/ 1254214 h 1493763"/>
                  <a:gd name="connsiteX173" fmla="*/ 155087 w 1530379"/>
                  <a:gd name="connsiteY173" fmla="*/ 1288851 h 1493763"/>
                  <a:gd name="connsiteX174" fmla="*/ 155856 w 1530379"/>
                  <a:gd name="connsiteY174" fmla="*/ 1316559 h 1493763"/>
                  <a:gd name="connsiteX175" fmla="*/ 136614 w 1530379"/>
                  <a:gd name="connsiteY175" fmla="*/ 1311171 h 1493763"/>
                  <a:gd name="connsiteX176" fmla="*/ 27317 w 1530379"/>
                  <a:gd name="connsiteY176" fmla="*/ 1269608 h 1493763"/>
                  <a:gd name="connsiteX177" fmla="*/ 4996 w 1530379"/>
                  <a:gd name="connsiteY177" fmla="*/ 1233432 h 1493763"/>
                  <a:gd name="connsiteX178" fmla="*/ 27317 w 1530379"/>
                  <a:gd name="connsiteY178" fmla="*/ 1231893 h 1493763"/>
                  <a:gd name="connsiteX179" fmla="*/ 104287 w 1530379"/>
                  <a:gd name="connsiteY179" fmla="*/ 1206493 h 1493763"/>
                  <a:gd name="connsiteX180" fmla="*/ 118911 w 1530379"/>
                  <a:gd name="connsiteY180" fmla="*/ 1191099 h 1493763"/>
                  <a:gd name="connsiteX181" fmla="*/ 119681 w 1530379"/>
                  <a:gd name="connsiteY181" fmla="*/ 1187250 h 1493763"/>
                  <a:gd name="connsiteX182" fmla="*/ 115832 w 1530379"/>
                  <a:gd name="connsiteY182" fmla="*/ 1180323 h 1493763"/>
                  <a:gd name="connsiteX183" fmla="*/ 94281 w 1530379"/>
                  <a:gd name="connsiteY183" fmla="*/ 1134141 h 1493763"/>
                  <a:gd name="connsiteX184" fmla="*/ 84275 w 1530379"/>
                  <a:gd name="connsiteY184" fmla="*/ 1120287 h 1493763"/>
                  <a:gd name="connsiteX185" fmla="*/ 93511 w 1530379"/>
                  <a:gd name="connsiteY185" fmla="*/ 1100275 h 1493763"/>
                  <a:gd name="connsiteX186" fmla="*/ 142772 w 1530379"/>
                  <a:gd name="connsiteY186" fmla="*/ 1031772 h 1493763"/>
                  <a:gd name="connsiteX187" fmla="*/ 149699 w 1530379"/>
                  <a:gd name="connsiteY187" fmla="*/ 1020996 h 1493763"/>
                  <a:gd name="connsiteX188" fmla="*/ 202038 w 1530379"/>
                  <a:gd name="connsiteY188" fmla="*/ 1056402 h 1493763"/>
                  <a:gd name="connsiteX189" fmla="*/ 221281 w 1530379"/>
                  <a:gd name="connsiteY189" fmla="*/ 1061790 h 1493763"/>
                  <a:gd name="connsiteX190" fmla="*/ 216662 w 1530379"/>
                  <a:gd name="connsiteY190" fmla="*/ 1044087 h 1493763"/>
                  <a:gd name="connsiteX191" fmla="*/ 194341 w 1530379"/>
                  <a:gd name="connsiteY191" fmla="*/ 1003293 h 1493763"/>
                  <a:gd name="connsiteX192" fmla="*/ 192802 w 1530379"/>
                  <a:gd name="connsiteY192" fmla="*/ 982511 h 1493763"/>
                  <a:gd name="connsiteX193" fmla="*/ 215123 w 1530379"/>
                  <a:gd name="connsiteY193" fmla="*/ 975584 h 1493763"/>
                  <a:gd name="connsiteX194" fmla="*/ 236675 w 1530379"/>
                  <a:gd name="connsiteY194" fmla="*/ 980972 h 1493763"/>
                  <a:gd name="connsiteX195" fmla="*/ 287475 w 1530379"/>
                  <a:gd name="connsiteY195" fmla="*/ 952493 h 1493763"/>
                  <a:gd name="connsiteX196" fmla="*/ 302099 w 1530379"/>
                  <a:gd name="connsiteY196" fmla="*/ 904002 h 1493763"/>
                  <a:gd name="connsiteX197" fmla="*/ 352899 w 1530379"/>
                  <a:gd name="connsiteY197" fmla="*/ 874753 h 1493763"/>
                  <a:gd name="connsiteX198" fmla="*/ 389844 w 1530379"/>
                  <a:gd name="connsiteY198" fmla="*/ 853202 h 1493763"/>
                  <a:gd name="connsiteX199" fmla="*/ 399851 w 1530379"/>
                  <a:gd name="connsiteY199" fmla="*/ 768535 h 1493763"/>
                  <a:gd name="connsiteX200" fmla="*/ 436796 w 1530379"/>
                  <a:gd name="connsiteY200" fmla="*/ 716965 h 1493763"/>
                  <a:gd name="connsiteX201" fmla="*/ 507608 w 1530379"/>
                  <a:gd name="connsiteY201" fmla="*/ 709268 h 1493763"/>
                  <a:gd name="connsiteX202" fmla="*/ 541475 w 1530379"/>
                  <a:gd name="connsiteY202" fmla="*/ 706190 h 1493763"/>
                  <a:gd name="connsiteX203" fmla="*/ 595353 w 1530379"/>
                  <a:gd name="connsiteY203" fmla="*/ 701571 h 1493763"/>
                  <a:gd name="connsiteX204" fmla="*/ 597182 w 1530379"/>
                  <a:gd name="connsiteY204" fmla="*/ 701484 h 1493763"/>
                  <a:gd name="connsiteX205" fmla="*/ 598042 w 1530379"/>
                  <a:gd name="connsiteY205" fmla="*/ 698094 h 1493763"/>
                  <a:gd name="connsiteX206" fmla="*/ 608477 w 1530379"/>
                  <a:gd name="connsiteY206" fmla="*/ 689201 h 1493763"/>
                  <a:gd name="connsiteX207" fmla="*/ 517614 w 1530379"/>
                  <a:gd name="connsiteY207" fmla="*/ 661547 h 1493763"/>
                  <a:gd name="connsiteX208" fmla="*/ 459117 w 1530379"/>
                  <a:gd name="connsiteY208" fmla="*/ 636917 h 1493763"/>
                  <a:gd name="connsiteX209" fmla="*/ 432947 w 1530379"/>
                  <a:gd name="connsiteY209" fmla="*/ 590735 h 1493763"/>
                  <a:gd name="connsiteX210" fmla="*/ 468353 w 1530379"/>
                  <a:gd name="connsiteY210" fmla="*/ 552250 h 1493763"/>
                  <a:gd name="connsiteX211" fmla="*/ 553020 w 1530379"/>
                  <a:gd name="connsiteY211" fmla="*/ 522232 h 1493763"/>
                  <a:gd name="connsiteX212" fmla="*/ 583808 w 1530379"/>
                  <a:gd name="connsiteY212" fmla="*/ 502220 h 1493763"/>
                  <a:gd name="connsiteX213" fmla="*/ 550711 w 1530379"/>
                  <a:gd name="connsiteY213" fmla="*/ 489135 h 1493763"/>
                  <a:gd name="connsiteX214" fmla="*/ 492214 w 1530379"/>
                  <a:gd name="connsiteY214" fmla="*/ 481438 h 1493763"/>
                  <a:gd name="connsiteX215" fmla="*/ 468353 w 1530379"/>
                  <a:gd name="connsiteY215" fmla="*/ 452958 h 1493763"/>
                  <a:gd name="connsiteX216" fmla="*/ 466044 w 1530379"/>
                  <a:gd name="connsiteY216" fmla="*/ 429098 h 1493763"/>
                  <a:gd name="connsiteX217" fmla="*/ 435256 w 1530379"/>
                  <a:gd name="connsiteY217" fmla="*/ 400619 h 1493763"/>
                  <a:gd name="connsiteX218" fmla="*/ 411396 w 1530379"/>
                  <a:gd name="connsiteY218" fmla="*/ 396771 h 1493763"/>
                  <a:gd name="connsiteX219" fmla="*/ 379838 w 1530379"/>
                  <a:gd name="connsiteY219" fmla="*/ 357516 h 1493763"/>
                  <a:gd name="connsiteX220" fmla="*/ 410626 w 1530379"/>
                  <a:gd name="connsiteY220" fmla="*/ 378298 h 1493763"/>
                  <a:gd name="connsiteX221" fmla="*/ 449881 w 1530379"/>
                  <a:gd name="connsiteY221" fmla="*/ 362134 h 1493763"/>
                  <a:gd name="connsiteX222" fmla="*/ 451420 w 1530379"/>
                  <a:gd name="connsiteY222" fmla="*/ 353668 h 1493763"/>
                  <a:gd name="connsiteX223" fmla="*/ 467584 w 1530379"/>
                  <a:gd name="connsiteY223" fmla="*/ 320570 h 1493763"/>
                  <a:gd name="connsiteX224" fmla="*/ 488366 w 1530379"/>
                  <a:gd name="connsiteY224" fmla="*/ 348280 h 1493763"/>
                  <a:gd name="connsiteX225" fmla="*/ 494523 w 1530379"/>
                  <a:gd name="connsiteY225" fmla="*/ 359825 h 1493763"/>
                  <a:gd name="connsiteX226" fmla="*/ 544554 w 1530379"/>
                  <a:gd name="connsiteY226" fmla="*/ 375219 h 1493763"/>
                  <a:gd name="connsiteX227" fmla="*/ 592275 w 1530379"/>
                  <a:gd name="connsiteY227" fmla="*/ 373680 h 1493763"/>
                  <a:gd name="connsiteX228" fmla="*/ 655390 w 1530379"/>
                  <a:gd name="connsiteY228" fmla="*/ 399080 h 1493763"/>
                  <a:gd name="connsiteX229" fmla="*/ 673093 w 1530379"/>
                  <a:gd name="connsiteY229" fmla="*/ 395231 h 1493763"/>
                  <a:gd name="connsiteX230" fmla="*/ 669245 w 1530379"/>
                  <a:gd name="connsiteY230" fmla="*/ 375219 h 1493763"/>
                  <a:gd name="connsiteX231" fmla="*/ 622293 w 1530379"/>
                  <a:gd name="connsiteY231" fmla="*/ 319801 h 1493763"/>
                  <a:gd name="connsiteX232" fmla="*/ 639996 w 1530379"/>
                  <a:gd name="connsiteY232" fmla="*/ 254377 h 1493763"/>
                  <a:gd name="connsiteX233" fmla="*/ 724662 w 1530379"/>
                  <a:gd name="connsiteY233" fmla="*/ 232055 h 1493763"/>
                  <a:gd name="connsiteX234" fmla="*/ 754681 w 1530379"/>
                  <a:gd name="connsiteY234" fmla="*/ 215892 h 1493763"/>
                  <a:gd name="connsiteX235" fmla="*/ 723893 w 1530379"/>
                  <a:gd name="connsiteY235" fmla="*/ 201268 h 1493763"/>
                  <a:gd name="connsiteX236" fmla="*/ 670014 w 1530379"/>
                  <a:gd name="connsiteY236" fmla="*/ 191261 h 1493763"/>
                  <a:gd name="connsiteX237" fmla="*/ 647693 w 1530379"/>
                  <a:gd name="connsiteY237" fmla="*/ 173558 h 1493763"/>
                  <a:gd name="connsiteX238" fmla="*/ 665396 w 1530379"/>
                  <a:gd name="connsiteY238" fmla="*/ 139692 h 1493763"/>
                  <a:gd name="connsiteX239" fmla="*/ 676941 w 1530379"/>
                  <a:gd name="connsiteY239" fmla="*/ 145849 h 1493763"/>
                  <a:gd name="connsiteX240" fmla="*/ 688074 w 1530379"/>
                  <a:gd name="connsiteY240" fmla="*/ 153009 h 1493763"/>
                  <a:gd name="connsiteX241" fmla="*/ 710225 w 1530379"/>
                  <a:gd name="connsiteY241" fmla="*/ 120435 h 1493763"/>
                  <a:gd name="connsiteX242" fmla="*/ 741783 w 1530379"/>
                  <a:gd name="connsiteY242" fmla="*/ 108890 h 1493763"/>
                  <a:gd name="connsiteX243" fmla="*/ 761025 w 1530379"/>
                  <a:gd name="connsiteY243" fmla="*/ 112738 h 1493763"/>
                  <a:gd name="connsiteX244" fmla="*/ 777477 w 1530379"/>
                  <a:gd name="connsiteY244" fmla="*/ 113123 h 1493763"/>
                  <a:gd name="connsiteX245" fmla="*/ 785507 w 1530379"/>
                  <a:gd name="connsiteY245" fmla="*/ 107883 h 1493763"/>
                  <a:gd name="connsiteX246" fmla="*/ 785854 w 1530379"/>
                  <a:gd name="connsiteY246" fmla="*/ 89974 h 1493763"/>
                  <a:gd name="connsiteX247" fmla="*/ 779311 w 1530379"/>
                  <a:gd name="connsiteY247" fmla="*/ 69649 h 1493763"/>
                  <a:gd name="connsiteX248" fmla="*/ 765457 w 1530379"/>
                  <a:gd name="connsiteY248" fmla="*/ 45019 h 1493763"/>
                  <a:gd name="connsiteX249" fmla="*/ 765457 w 1530379"/>
                  <a:gd name="connsiteY249" fmla="*/ 28086 h 1493763"/>
                  <a:gd name="connsiteX250" fmla="*/ 786335 w 1530379"/>
                  <a:gd name="connsiteY250" fmla="*/ 29625 h 1493763"/>
                  <a:gd name="connsiteX251" fmla="*/ 790615 w 1530379"/>
                  <a:gd name="connsiteY251" fmla="*/ 34161 h 1493763"/>
                  <a:gd name="connsiteX252" fmla="*/ 791043 w 1530379"/>
                  <a:gd name="connsiteY252" fmla="*/ 33459 h 1493763"/>
                  <a:gd name="connsiteX253" fmla="*/ 804898 w 1530379"/>
                  <a:gd name="connsiteY253" fmla="*/ 16526 h 1493763"/>
                  <a:gd name="connsiteX254" fmla="*/ 844922 w 1530379"/>
                  <a:gd name="connsiteY254" fmla="*/ 1132 h 149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</a:cxnLst>
                <a:rect l="l" t="t" r="r" b="b"/>
                <a:pathLst>
                  <a:path w="1530379" h="1493763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C659383-1631-4B6A-AA83-9AD1340B551E}"/>
                  </a:ext>
                </a:extLst>
              </p:cNvPr>
              <p:cNvSpPr/>
              <p:nvPr/>
            </p:nvSpPr>
            <p:spPr>
              <a:xfrm>
                <a:off x="5436729" y="4297199"/>
                <a:ext cx="238292" cy="940948"/>
              </a:xfrm>
              <a:custGeom>
                <a:avLst/>
                <a:gdLst>
                  <a:gd name="connsiteX0" fmla="*/ 176276 w 300181"/>
                  <a:gd name="connsiteY0" fmla="*/ 917144 h 1185333"/>
                  <a:gd name="connsiteX1" fmla="*/ 176276 w 300181"/>
                  <a:gd name="connsiteY1" fmla="*/ 920223 h 1185333"/>
                  <a:gd name="connsiteX2" fmla="*/ 187821 w 300181"/>
                  <a:gd name="connsiteY2" fmla="*/ 1036447 h 1185333"/>
                  <a:gd name="connsiteX3" fmla="*/ 124706 w 300181"/>
                  <a:gd name="connsiteY3" fmla="*/ 1174993 h 1185333"/>
                  <a:gd name="connsiteX4" fmla="*/ 71597 w 300181"/>
                  <a:gd name="connsiteY4" fmla="*/ 1170375 h 1185333"/>
                  <a:gd name="connsiteX5" fmla="*/ 45427 w 300181"/>
                  <a:gd name="connsiteY5" fmla="*/ 1073393 h 1185333"/>
                  <a:gd name="connsiteX6" fmla="*/ 45427 w 300181"/>
                  <a:gd name="connsiteY6" fmla="*/ 1073393 h 1185333"/>
                  <a:gd name="connsiteX7" fmla="*/ 4633 w 300181"/>
                  <a:gd name="connsiteY7" fmla="*/ 997193 h 1185333"/>
                  <a:gd name="connsiteX8" fmla="*/ 18488 w 300181"/>
                  <a:gd name="connsiteY8" fmla="*/ 893284 h 1185333"/>
                  <a:gd name="connsiteX9" fmla="*/ 66209 w 300181"/>
                  <a:gd name="connsiteY9" fmla="*/ 707017 h 1185333"/>
                  <a:gd name="connsiteX10" fmla="*/ 67748 w 300181"/>
                  <a:gd name="connsiteY10" fmla="*/ 700090 h 1185333"/>
                  <a:gd name="connsiteX11" fmla="*/ 76985 w 300181"/>
                  <a:gd name="connsiteY11" fmla="*/ 664684 h 1185333"/>
                  <a:gd name="connsiteX12" fmla="*/ 93918 w 300181"/>
                  <a:gd name="connsiteY12" fmla="*/ 622351 h 1185333"/>
                  <a:gd name="connsiteX13" fmla="*/ 157033 w 300181"/>
                  <a:gd name="connsiteY13" fmla="*/ 495350 h 1185333"/>
                  <a:gd name="connsiteX14" fmla="*/ 133942 w 300181"/>
                  <a:gd name="connsiteY14" fmla="*/ 451478 h 1185333"/>
                  <a:gd name="connsiteX15" fmla="*/ 69288 w 300181"/>
                  <a:gd name="connsiteY15" fmla="*/ 396059 h 1185333"/>
                  <a:gd name="connsiteX16" fmla="*/ 67748 w 300181"/>
                  <a:gd name="connsiteY16" fmla="*/ 386053 h 1185333"/>
                  <a:gd name="connsiteX17" fmla="*/ 72367 w 300181"/>
                  <a:gd name="connsiteY17" fmla="*/ 372968 h 1185333"/>
                  <a:gd name="connsiteX18" fmla="*/ 73136 w 300181"/>
                  <a:gd name="connsiteY18" fmla="*/ 361423 h 1185333"/>
                  <a:gd name="connsiteX19" fmla="*/ 83912 w 300181"/>
                  <a:gd name="connsiteY19" fmla="*/ 280605 h 1185333"/>
                  <a:gd name="connsiteX20" fmla="*/ 63900 w 300181"/>
                  <a:gd name="connsiteY20" fmla="*/ 229805 h 1185333"/>
                  <a:gd name="connsiteX21" fmla="*/ 46967 w 300181"/>
                  <a:gd name="connsiteY21" fmla="*/ 219799 h 1185333"/>
                  <a:gd name="connsiteX22" fmla="*/ 40039 w 300181"/>
                  <a:gd name="connsiteY22" fmla="*/ 177466 h 1185333"/>
                  <a:gd name="connsiteX23" fmla="*/ 71597 w 300181"/>
                  <a:gd name="connsiteY23" fmla="*/ 146678 h 1185333"/>
                  <a:gd name="connsiteX24" fmla="*/ 137791 w 300181"/>
                  <a:gd name="connsiteY24" fmla="*/ 48156 h 1185333"/>
                  <a:gd name="connsiteX25" fmla="*/ 141639 w 300181"/>
                  <a:gd name="connsiteY25" fmla="*/ 37381 h 1185333"/>
                  <a:gd name="connsiteX26" fmla="*/ 201676 w 300181"/>
                  <a:gd name="connsiteY26" fmla="*/ 4284 h 1185333"/>
                  <a:gd name="connsiteX27" fmla="*/ 262482 w 300181"/>
                  <a:gd name="connsiteY27" fmla="*/ 9671 h 1185333"/>
                  <a:gd name="connsiteX28" fmla="*/ 303276 w 300181"/>
                  <a:gd name="connsiteY28" fmla="*/ 51235 h 1185333"/>
                  <a:gd name="connsiteX29" fmla="*/ 278645 w 300181"/>
                  <a:gd name="connsiteY29" fmla="*/ 148987 h 1185333"/>
                  <a:gd name="connsiteX30" fmla="*/ 244779 w 300181"/>
                  <a:gd name="connsiteY30" fmla="*/ 239811 h 1185333"/>
                  <a:gd name="connsiteX31" fmla="*/ 237852 w 300181"/>
                  <a:gd name="connsiteY31" fmla="*/ 272138 h 1185333"/>
                  <a:gd name="connsiteX32" fmla="*/ 252476 w 300181"/>
                  <a:gd name="connsiteY32" fmla="*/ 295999 h 1185333"/>
                  <a:gd name="connsiteX33" fmla="*/ 287112 w 300181"/>
                  <a:gd name="connsiteY33" fmla="*/ 337563 h 1185333"/>
                  <a:gd name="connsiteX34" fmla="*/ 287112 w 300181"/>
                  <a:gd name="connsiteY34" fmla="*/ 420690 h 1185333"/>
                  <a:gd name="connsiteX35" fmla="*/ 260173 w 300181"/>
                  <a:gd name="connsiteY35" fmla="*/ 508435 h 1185333"/>
                  <a:gd name="connsiteX36" fmla="*/ 248627 w 300181"/>
                  <a:gd name="connsiteY36" fmla="*/ 526908 h 1185333"/>
                  <a:gd name="connsiteX37" fmla="*/ 248627 w 300181"/>
                  <a:gd name="connsiteY37" fmla="*/ 526908 h 1185333"/>
                  <a:gd name="connsiteX38" fmla="*/ 230924 w 300181"/>
                  <a:gd name="connsiteY38" fmla="*/ 570781 h 1185333"/>
                  <a:gd name="connsiteX39" fmla="*/ 230924 w 300181"/>
                  <a:gd name="connsiteY39" fmla="*/ 570781 h 1185333"/>
                  <a:gd name="connsiteX40" fmla="*/ 213221 w 300181"/>
                  <a:gd name="connsiteY40" fmla="*/ 614654 h 1185333"/>
                  <a:gd name="connsiteX41" fmla="*/ 213221 w 300181"/>
                  <a:gd name="connsiteY41" fmla="*/ 614654 h 1185333"/>
                  <a:gd name="connsiteX42" fmla="*/ 204754 w 300181"/>
                  <a:gd name="connsiteY42" fmla="*/ 640823 h 1185333"/>
                  <a:gd name="connsiteX43" fmla="*/ 203985 w 300181"/>
                  <a:gd name="connsiteY43" fmla="*/ 645441 h 1185333"/>
                  <a:gd name="connsiteX44" fmla="*/ 183973 w 300181"/>
                  <a:gd name="connsiteY44" fmla="*/ 797072 h 1185333"/>
                  <a:gd name="connsiteX45" fmla="*/ 184742 w 300181"/>
                  <a:gd name="connsiteY45" fmla="*/ 856338 h 1185333"/>
                  <a:gd name="connsiteX46" fmla="*/ 177815 w 300181"/>
                  <a:gd name="connsiteY46" fmla="*/ 883278 h 1185333"/>
                  <a:gd name="connsiteX47" fmla="*/ 177815 w 300181"/>
                  <a:gd name="connsiteY47" fmla="*/ 883278 h 1185333"/>
                  <a:gd name="connsiteX48" fmla="*/ 176276 w 300181"/>
                  <a:gd name="connsiteY48" fmla="*/ 917144 h 1185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00181" h="1185333">
                    <a:moveTo>
                      <a:pt x="176276" y="917144"/>
                    </a:moveTo>
                    <a:cubicBezTo>
                      <a:pt x="175506" y="917914"/>
                      <a:pt x="175506" y="919453"/>
                      <a:pt x="176276" y="920223"/>
                    </a:cubicBezTo>
                    <a:cubicBezTo>
                      <a:pt x="193979" y="957938"/>
                      <a:pt x="200906" y="996423"/>
                      <a:pt x="187821" y="1036447"/>
                    </a:cubicBezTo>
                    <a:cubicBezTo>
                      <a:pt x="171658" y="1084938"/>
                      <a:pt x="156264" y="1133429"/>
                      <a:pt x="124706" y="1174993"/>
                    </a:cubicBezTo>
                    <a:cubicBezTo>
                      <a:pt x="106233" y="1199623"/>
                      <a:pt x="83912" y="1198853"/>
                      <a:pt x="71597" y="1170375"/>
                    </a:cubicBezTo>
                    <a:cubicBezTo>
                      <a:pt x="57742" y="1139587"/>
                      <a:pt x="50045" y="1107260"/>
                      <a:pt x="45427" y="1073393"/>
                    </a:cubicBezTo>
                    <a:lnTo>
                      <a:pt x="45427" y="1073393"/>
                    </a:lnTo>
                    <a:cubicBezTo>
                      <a:pt x="26954" y="1050302"/>
                      <a:pt x="10791" y="1024902"/>
                      <a:pt x="4633" y="997193"/>
                    </a:cubicBezTo>
                    <a:cubicBezTo>
                      <a:pt x="-3833" y="962557"/>
                      <a:pt x="-1524" y="923302"/>
                      <a:pt x="18488" y="893284"/>
                    </a:cubicBezTo>
                    <a:cubicBezTo>
                      <a:pt x="55433" y="835557"/>
                      <a:pt x="63130" y="772441"/>
                      <a:pt x="66209" y="707017"/>
                    </a:cubicBezTo>
                    <a:cubicBezTo>
                      <a:pt x="66209" y="704708"/>
                      <a:pt x="66979" y="702399"/>
                      <a:pt x="67748" y="700090"/>
                    </a:cubicBezTo>
                    <a:cubicBezTo>
                      <a:pt x="71597" y="688544"/>
                      <a:pt x="73906" y="676229"/>
                      <a:pt x="76985" y="664684"/>
                    </a:cubicBezTo>
                    <a:cubicBezTo>
                      <a:pt x="80833" y="650059"/>
                      <a:pt x="89300" y="636974"/>
                      <a:pt x="93918" y="622351"/>
                    </a:cubicBezTo>
                    <a:cubicBezTo>
                      <a:pt x="115470" y="580017"/>
                      <a:pt x="139330" y="539223"/>
                      <a:pt x="157033" y="495350"/>
                    </a:cubicBezTo>
                    <a:cubicBezTo>
                      <a:pt x="168579" y="466102"/>
                      <a:pt x="164730" y="459175"/>
                      <a:pt x="133942" y="451478"/>
                    </a:cubicBezTo>
                    <a:cubicBezTo>
                      <a:pt x="103924" y="442241"/>
                      <a:pt x="76985" y="429926"/>
                      <a:pt x="69288" y="396059"/>
                    </a:cubicBezTo>
                    <a:cubicBezTo>
                      <a:pt x="68518" y="392981"/>
                      <a:pt x="67748" y="389132"/>
                      <a:pt x="67748" y="386053"/>
                    </a:cubicBezTo>
                    <a:cubicBezTo>
                      <a:pt x="67748" y="381435"/>
                      <a:pt x="69288" y="376817"/>
                      <a:pt x="72367" y="372968"/>
                    </a:cubicBezTo>
                    <a:cubicBezTo>
                      <a:pt x="72367" y="369120"/>
                      <a:pt x="73136" y="365272"/>
                      <a:pt x="73136" y="361423"/>
                    </a:cubicBezTo>
                    <a:cubicBezTo>
                      <a:pt x="70827" y="333714"/>
                      <a:pt x="84682" y="308314"/>
                      <a:pt x="83912" y="280605"/>
                    </a:cubicBezTo>
                    <a:cubicBezTo>
                      <a:pt x="89300" y="256744"/>
                      <a:pt x="83912" y="242890"/>
                      <a:pt x="63900" y="229805"/>
                    </a:cubicBezTo>
                    <a:cubicBezTo>
                      <a:pt x="58512" y="225957"/>
                      <a:pt x="52355" y="223648"/>
                      <a:pt x="46967" y="219799"/>
                    </a:cubicBezTo>
                    <a:cubicBezTo>
                      <a:pt x="31573" y="207484"/>
                      <a:pt x="28494" y="194399"/>
                      <a:pt x="40039" y="177466"/>
                    </a:cubicBezTo>
                    <a:cubicBezTo>
                      <a:pt x="48506" y="165150"/>
                      <a:pt x="60051" y="155914"/>
                      <a:pt x="71597" y="146678"/>
                    </a:cubicBezTo>
                    <a:cubicBezTo>
                      <a:pt x="103924" y="121277"/>
                      <a:pt x="128554" y="89720"/>
                      <a:pt x="137791" y="48156"/>
                    </a:cubicBezTo>
                    <a:cubicBezTo>
                      <a:pt x="138560" y="44308"/>
                      <a:pt x="140100" y="41229"/>
                      <a:pt x="141639" y="37381"/>
                    </a:cubicBezTo>
                    <a:cubicBezTo>
                      <a:pt x="154724" y="435"/>
                      <a:pt x="164730" y="-5723"/>
                      <a:pt x="201676" y="4284"/>
                    </a:cubicBezTo>
                    <a:cubicBezTo>
                      <a:pt x="221688" y="9671"/>
                      <a:pt x="242470" y="9671"/>
                      <a:pt x="262482" y="9671"/>
                    </a:cubicBezTo>
                    <a:cubicBezTo>
                      <a:pt x="292500" y="10441"/>
                      <a:pt x="304045" y="21987"/>
                      <a:pt x="303276" y="51235"/>
                    </a:cubicBezTo>
                    <a:cubicBezTo>
                      <a:pt x="302506" y="85872"/>
                      <a:pt x="290191" y="117429"/>
                      <a:pt x="278645" y="148987"/>
                    </a:cubicBezTo>
                    <a:cubicBezTo>
                      <a:pt x="267870" y="179005"/>
                      <a:pt x="255554" y="209023"/>
                      <a:pt x="244779" y="239811"/>
                    </a:cubicBezTo>
                    <a:cubicBezTo>
                      <a:pt x="240930" y="249817"/>
                      <a:pt x="238621" y="260593"/>
                      <a:pt x="237852" y="272138"/>
                    </a:cubicBezTo>
                    <a:cubicBezTo>
                      <a:pt x="237082" y="283684"/>
                      <a:pt x="240161" y="292150"/>
                      <a:pt x="252476" y="295999"/>
                    </a:cubicBezTo>
                    <a:cubicBezTo>
                      <a:pt x="273257" y="302156"/>
                      <a:pt x="282494" y="317550"/>
                      <a:pt x="287112" y="337563"/>
                    </a:cubicBezTo>
                    <a:cubicBezTo>
                      <a:pt x="293270" y="365272"/>
                      <a:pt x="289421" y="392981"/>
                      <a:pt x="287112" y="420690"/>
                    </a:cubicBezTo>
                    <a:cubicBezTo>
                      <a:pt x="279415" y="450708"/>
                      <a:pt x="270179" y="479957"/>
                      <a:pt x="260173" y="508435"/>
                    </a:cubicBezTo>
                    <a:cubicBezTo>
                      <a:pt x="257863" y="515362"/>
                      <a:pt x="255554" y="522290"/>
                      <a:pt x="248627" y="526908"/>
                    </a:cubicBezTo>
                    <a:lnTo>
                      <a:pt x="248627" y="526908"/>
                    </a:lnTo>
                    <a:cubicBezTo>
                      <a:pt x="242470" y="541532"/>
                      <a:pt x="243239" y="559235"/>
                      <a:pt x="230924" y="570781"/>
                    </a:cubicBezTo>
                    <a:lnTo>
                      <a:pt x="230924" y="570781"/>
                    </a:lnTo>
                    <a:cubicBezTo>
                      <a:pt x="228615" y="586944"/>
                      <a:pt x="225536" y="603108"/>
                      <a:pt x="213221" y="614654"/>
                    </a:cubicBezTo>
                    <a:lnTo>
                      <a:pt x="213221" y="614654"/>
                    </a:lnTo>
                    <a:cubicBezTo>
                      <a:pt x="208603" y="623120"/>
                      <a:pt x="211682" y="633126"/>
                      <a:pt x="204754" y="640823"/>
                    </a:cubicBezTo>
                    <a:cubicBezTo>
                      <a:pt x="204754" y="642362"/>
                      <a:pt x="203985" y="643902"/>
                      <a:pt x="203985" y="645441"/>
                    </a:cubicBezTo>
                    <a:cubicBezTo>
                      <a:pt x="200136" y="696241"/>
                      <a:pt x="192439" y="747042"/>
                      <a:pt x="183973" y="797072"/>
                    </a:cubicBezTo>
                    <a:cubicBezTo>
                      <a:pt x="180894" y="817084"/>
                      <a:pt x="186282" y="836326"/>
                      <a:pt x="184742" y="856338"/>
                    </a:cubicBezTo>
                    <a:cubicBezTo>
                      <a:pt x="183973" y="865575"/>
                      <a:pt x="185512" y="875581"/>
                      <a:pt x="177815" y="883278"/>
                    </a:cubicBezTo>
                    <a:lnTo>
                      <a:pt x="177815" y="883278"/>
                    </a:lnTo>
                    <a:cubicBezTo>
                      <a:pt x="173197" y="895593"/>
                      <a:pt x="173197" y="906368"/>
                      <a:pt x="176276" y="917144"/>
                    </a:cubicBezTo>
                    <a:close/>
                  </a:path>
                </a:pathLst>
              </a:custGeom>
              <a:solidFill>
                <a:srgbClr val="A2BE2A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73432378-7504-4233-B95E-9DBCD1C07D9A}"/>
                  </a:ext>
                </a:extLst>
              </p:cNvPr>
              <p:cNvSpPr/>
              <p:nvPr/>
            </p:nvSpPr>
            <p:spPr>
              <a:xfrm>
                <a:off x="4026470" y="1035212"/>
                <a:ext cx="627162" cy="377529"/>
              </a:xfrm>
              <a:custGeom>
                <a:avLst/>
                <a:gdLst>
                  <a:gd name="connsiteX0" fmla="*/ 332897 w 790050"/>
                  <a:gd name="connsiteY0" fmla="*/ 80354 h 475582"/>
                  <a:gd name="connsiteX1" fmla="*/ 356710 w 790050"/>
                  <a:gd name="connsiteY1" fmla="*/ 98430 h 475582"/>
                  <a:gd name="connsiteX2" fmla="*/ 371334 w 790050"/>
                  <a:gd name="connsiteY2" fmla="*/ 105357 h 475582"/>
                  <a:gd name="connsiteX3" fmla="*/ 463699 w 790050"/>
                  <a:gd name="connsiteY3" fmla="*/ 184636 h 475582"/>
                  <a:gd name="connsiteX4" fmla="*/ 500644 w 790050"/>
                  <a:gd name="connsiteY4" fmla="*/ 219272 h 475582"/>
                  <a:gd name="connsiteX5" fmla="*/ 620717 w 790050"/>
                  <a:gd name="connsiteY5" fmla="*/ 320103 h 475582"/>
                  <a:gd name="connsiteX6" fmla="*/ 629183 w 790050"/>
                  <a:gd name="connsiteY6" fmla="*/ 336266 h 475582"/>
                  <a:gd name="connsiteX7" fmla="*/ 636880 w 790050"/>
                  <a:gd name="connsiteY7" fmla="*/ 341654 h 475582"/>
                  <a:gd name="connsiteX8" fmla="*/ 646886 w 790050"/>
                  <a:gd name="connsiteY8" fmla="*/ 347042 h 475582"/>
                  <a:gd name="connsiteX9" fmla="*/ 699996 w 790050"/>
                  <a:gd name="connsiteY9" fmla="*/ 380909 h 475582"/>
                  <a:gd name="connsiteX10" fmla="*/ 710002 w 790050"/>
                  <a:gd name="connsiteY10" fmla="*/ 382448 h 475582"/>
                  <a:gd name="connsiteX11" fmla="*/ 778505 w 790050"/>
                  <a:gd name="connsiteY11" fmla="*/ 460188 h 475582"/>
                  <a:gd name="connsiteX12" fmla="*/ 790050 w 790050"/>
                  <a:gd name="connsiteY12" fmla="*/ 475582 h 475582"/>
                  <a:gd name="connsiteX13" fmla="*/ 689989 w 790050"/>
                  <a:gd name="connsiteY13" fmla="*/ 437866 h 475582"/>
                  <a:gd name="connsiteX14" fmla="*/ 633032 w 790050"/>
                  <a:gd name="connsiteY14" fmla="*/ 381679 h 475582"/>
                  <a:gd name="connsiteX15" fmla="*/ 499874 w 790050"/>
                  <a:gd name="connsiteY15" fmla="*/ 307788 h 475582"/>
                  <a:gd name="connsiteX16" fmla="*/ 423674 w 790050"/>
                  <a:gd name="connsiteY16" fmla="*/ 273151 h 475582"/>
                  <a:gd name="connsiteX17" fmla="*/ 355940 w 790050"/>
                  <a:gd name="connsiteY17" fmla="*/ 245442 h 475582"/>
                  <a:gd name="connsiteX18" fmla="*/ 268195 w 790050"/>
                  <a:gd name="connsiteY18" fmla="*/ 170012 h 475582"/>
                  <a:gd name="connsiteX19" fmla="*/ 285897 w 790050"/>
                  <a:gd name="connsiteY19" fmla="*/ 160775 h 475582"/>
                  <a:gd name="connsiteX20" fmla="*/ 338237 w 790050"/>
                  <a:gd name="connsiteY20" fmla="*/ 173860 h 475582"/>
                  <a:gd name="connsiteX21" fmla="*/ 362097 w 790050"/>
                  <a:gd name="connsiteY21" fmla="*/ 166163 h 475582"/>
                  <a:gd name="connsiteX22" fmla="*/ 356710 w 790050"/>
                  <a:gd name="connsiteY22" fmla="*/ 146151 h 475582"/>
                  <a:gd name="connsiteX23" fmla="*/ 338237 w 790050"/>
                  <a:gd name="connsiteY23" fmla="*/ 116903 h 475582"/>
                  <a:gd name="connsiteX24" fmla="*/ 327461 w 790050"/>
                  <a:gd name="connsiteY24" fmla="*/ 103818 h 475582"/>
                  <a:gd name="connsiteX25" fmla="*/ 321304 w 790050"/>
                  <a:gd name="connsiteY25" fmla="*/ 82266 h 475582"/>
                  <a:gd name="connsiteX26" fmla="*/ 332897 w 790050"/>
                  <a:gd name="connsiteY26" fmla="*/ 80354 h 475582"/>
                  <a:gd name="connsiteX27" fmla="*/ 9287 w 790050"/>
                  <a:gd name="connsiteY27" fmla="*/ 6 h 475582"/>
                  <a:gd name="connsiteX28" fmla="*/ 21121 w 790050"/>
                  <a:gd name="connsiteY28" fmla="*/ 1449 h 475582"/>
                  <a:gd name="connsiteX29" fmla="*/ 133497 w 790050"/>
                  <a:gd name="connsiteY29" fmla="*/ 41473 h 475582"/>
                  <a:gd name="connsiteX30" fmla="*/ 197382 w 790050"/>
                  <a:gd name="connsiteY30" fmla="*/ 88426 h 475582"/>
                  <a:gd name="connsiteX31" fmla="*/ 186606 w 790050"/>
                  <a:gd name="connsiteY31" fmla="*/ 99201 h 475582"/>
                  <a:gd name="connsiteX32" fmla="*/ 135806 w 790050"/>
                  <a:gd name="connsiteY32" fmla="*/ 79959 h 475582"/>
                  <a:gd name="connsiteX33" fmla="*/ 99631 w 790050"/>
                  <a:gd name="connsiteY33" fmla="*/ 63795 h 475582"/>
                  <a:gd name="connsiteX34" fmla="*/ 14194 w 790050"/>
                  <a:gd name="connsiteY34" fmla="*/ 20691 h 475582"/>
                  <a:gd name="connsiteX35" fmla="*/ 339 w 790050"/>
                  <a:gd name="connsiteY35" fmla="*/ 6067 h 475582"/>
                  <a:gd name="connsiteX36" fmla="*/ 9287 w 790050"/>
                  <a:gd name="connsiteY36" fmla="*/ 6 h 475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90050" h="475582">
                    <a:moveTo>
                      <a:pt x="332897" y="80354"/>
                    </a:moveTo>
                    <a:cubicBezTo>
                      <a:pt x="342999" y="81833"/>
                      <a:pt x="349205" y="92080"/>
                      <a:pt x="356710" y="98430"/>
                    </a:cubicBezTo>
                    <a:cubicBezTo>
                      <a:pt x="359019" y="105357"/>
                      <a:pt x="365946" y="103818"/>
                      <a:pt x="371334" y="105357"/>
                    </a:cubicBezTo>
                    <a:cubicBezTo>
                      <a:pt x="403662" y="129988"/>
                      <a:pt x="432911" y="158466"/>
                      <a:pt x="463699" y="184636"/>
                    </a:cubicBezTo>
                    <a:cubicBezTo>
                      <a:pt x="476014" y="196181"/>
                      <a:pt x="486789" y="210036"/>
                      <a:pt x="500644" y="219272"/>
                    </a:cubicBezTo>
                    <a:cubicBezTo>
                      <a:pt x="539898" y="253909"/>
                      <a:pt x="578383" y="289315"/>
                      <a:pt x="620717" y="320103"/>
                    </a:cubicBezTo>
                    <a:cubicBezTo>
                      <a:pt x="626105" y="323951"/>
                      <a:pt x="631492" y="328569"/>
                      <a:pt x="629183" y="336266"/>
                    </a:cubicBezTo>
                    <a:cubicBezTo>
                      <a:pt x="629953" y="340885"/>
                      <a:pt x="633802" y="340885"/>
                      <a:pt x="636880" y="341654"/>
                    </a:cubicBezTo>
                    <a:cubicBezTo>
                      <a:pt x="640729" y="342424"/>
                      <a:pt x="644577" y="343194"/>
                      <a:pt x="646886" y="347042"/>
                    </a:cubicBezTo>
                    <a:cubicBezTo>
                      <a:pt x="662280" y="362436"/>
                      <a:pt x="683062" y="368594"/>
                      <a:pt x="699996" y="380909"/>
                    </a:cubicBezTo>
                    <a:cubicBezTo>
                      <a:pt x="703844" y="379369"/>
                      <a:pt x="707693" y="380139"/>
                      <a:pt x="710002" y="382448"/>
                    </a:cubicBezTo>
                    <a:cubicBezTo>
                      <a:pt x="734632" y="405539"/>
                      <a:pt x="760032" y="430169"/>
                      <a:pt x="778505" y="460188"/>
                    </a:cubicBezTo>
                    <a:cubicBezTo>
                      <a:pt x="781583" y="464806"/>
                      <a:pt x="785432" y="469424"/>
                      <a:pt x="790050" y="475582"/>
                    </a:cubicBezTo>
                    <a:cubicBezTo>
                      <a:pt x="752335" y="471733"/>
                      <a:pt x="720777" y="456339"/>
                      <a:pt x="689989" y="437866"/>
                    </a:cubicBezTo>
                    <a:cubicBezTo>
                      <a:pt x="679983" y="410157"/>
                      <a:pt x="659971" y="390915"/>
                      <a:pt x="633032" y="381679"/>
                    </a:cubicBezTo>
                    <a:cubicBezTo>
                      <a:pt x="584541" y="364745"/>
                      <a:pt x="542208" y="335497"/>
                      <a:pt x="499874" y="307788"/>
                    </a:cubicBezTo>
                    <a:cubicBezTo>
                      <a:pt x="476014" y="291624"/>
                      <a:pt x="452923" y="277769"/>
                      <a:pt x="423674" y="273151"/>
                    </a:cubicBezTo>
                    <a:cubicBezTo>
                      <a:pt x="399813" y="269303"/>
                      <a:pt x="377491" y="257757"/>
                      <a:pt x="355940" y="245442"/>
                    </a:cubicBezTo>
                    <a:cubicBezTo>
                      <a:pt x="326692" y="220042"/>
                      <a:pt x="297443" y="194642"/>
                      <a:pt x="268195" y="170012"/>
                    </a:cubicBezTo>
                    <a:cubicBezTo>
                      <a:pt x="266655" y="152309"/>
                      <a:pt x="278200" y="160006"/>
                      <a:pt x="285897" y="160775"/>
                    </a:cubicBezTo>
                    <a:cubicBezTo>
                      <a:pt x="303601" y="165394"/>
                      <a:pt x="320534" y="170012"/>
                      <a:pt x="338237" y="173860"/>
                    </a:cubicBezTo>
                    <a:cubicBezTo>
                      <a:pt x="346703" y="175400"/>
                      <a:pt x="356710" y="174630"/>
                      <a:pt x="362097" y="166163"/>
                    </a:cubicBezTo>
                    <a:cubicBezTo>
                      <a:pt x="366716" y="159236"/>
                      <a:pt x="359788" y="152309"/>
                      <a:pt x="356710" y="146151"/>
                    </a:cubicBezTo>
                    <a:cubicBezTo>
                      <a:pt x="350552" y="136145"/>
                      <a:pt x="344394" y="126909"/>
                      <a:pt x="338237" y="116903"/>
                    </a:cubicBezTo>
                    <a:cubicBezTo>
                      <a:pt x="334388" y="113054"/>
                      <a:pt x="332079" y="106897"/>
                      <a:pt x="327461" y="103818"/>
                    </a:cubicBezTo>
                    <a:cubicBezTo>
                      <a:pt x="324382" y="96891"/>
                      <a:pt x="316685" y="90733"/>
                      <a:pt x="321304" y="82266"/>
                    </a:cubicBezTo>
                    <a:cubicBezTo>
                      <a:pt x="325730" y="80342"/>
                      <a:pt x="329530" y="79861"/>
                      <a:pt x="332897" y="80354"/>
                    </a:cubicBezTo>
                    <a:close/>
                    <a:moveTo>
                      <a:pt x="9287" y="6"/>
                    </a:moveTo>
                    <a:cubicBezTo>
                      <a:pt x="13232" y="-91"/>
                      <a:pt x="17658" y="1064"/>
                      <a:pt x="21121" y="1449"/>
                    </a:cubicBezTo>
                    <a:cubicBezTo>
                      <a:pt x="61915" y="5297"/>
                      <a:pt x="97321" y="23770"/>
                      <a:pt x="133497" y="41473"/>
                    </a:cubicBezTo>
                    <a:cubicBezTo>
                      <a:pt x="157358" y="53020"/>
                      <a:pt x="182758" y="63795"/>
                      <a:pt x="197382" y="88426"/>
                    </a:cubicBezTo>
                    <a:cubicBezTo>
                      <a:pt x="200461" y="98432"/>
                      <a:pt x="196612" y="102280"/>
                      <a:pt x="186606" y="99201"/>
                    </a:cubicBezTo>
                    <a:cubicBezTo>
                      <a:pt x="169673" y="93044"/>
                      <a:pt x="152740" y="86886"/>
                      <a:pt x="135806" y="79959"/>
                    </a:cubicBezTo>
                    <a:cubicBezTo>
                      <a:pt x="125030" y="73801"/>
                      <a:pt x="109636" y="74571"/>
                      <a:pt x="99631" y="63795"/>
                    </a:cubicBezTo>
                    <a:cubicBezTo>
                      <a:pt x="71152" y="49171"/>
                      <a:pt x="40364" y="39164"/>
                      <a:pt x="14194" y="20691"/>
                    </a:cubicBezTo>
                    <a:cubicBezTo>
                      <a:pt x="8036" y="16843"/>
                      <a:pt x="-1970" y="12994"/>
                      <a:pt x="339" y="6067"/>
                    </a:cubicBezTo>
                    <a:cubicBezTo>
                      <a:pt x="1879" y="1449"/>
                      <a:pt x="5342" y="102"/>
                      <a:pt x="9287" y="6"/>
                    </a:cubicBezTo>
                    <a:close/>
                  </a:path>
                </a:pathLst>
              </a:custGeom>
              <a:solidFill>
                <a:srgbClr val="BDD14F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A3987DAD-6E1C-489C-828D-2534766408E2}"/>
                  </a:ext>
                </a:extLst>
              </p:cNvPr>
              <p:cNvSpPr/>
              <p:nvPr/>
            </p:nvSpPr>
            <p:spPr>
              <a:xfrm>
                <a:off x="4044746" y="3716170"/>
                <a:ext cx="317722" cy="305502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06030362-6099-488A-BE88-702DC1A314CF}"/>
                  </a:ext>
                </a:extLst>
              </p:cNvPr>
              <p:cNvSpPr/>
              <p:nvPr/>
            </p:nvSpPr>
            <p:spPr>
              <a:xfrm rot="13519709">
                <a:off x="6549278" y="4872275"/>
                <a:ext cx="440010" cy="458654"/>
              </a:xfrm>
              <a:custGeom>
                <a:avLst/>
                <a:gdLst>
                  <a:gd name="connsiteX0" fmla="*/ 126460 w 772427"/>
                  <a:gd name="connsiteY0" fmla="*/ 0 h 805156"/>
                  <a:gd name="connsiteX1" fmla="*/ 287327 w 772427"/>
                  <a:gd name="connsiteY1" fmla="*/ 33097 h 805156"/>
                  <a:gd name="connsiteX2" fmla="*/ 315805 w 772427"/>
                  <a:gd name="connsiteY2" fmla="*/ 36176 h 805156"/>
                  <a:gd name="connsiteX3" fmla="*/ 322733 w 772427"/>
                  <a:gd name="connsiteY3" fmla="*/ 37715 h 805156"/>
                  <a:gd name="connsiteX4" fmla="*/ 378151 w 772427"/>
                  <a:gd name="connsiteY4" fmla="*/ 51570 h 805156"/>
                  <a:gd name="connsiteX5" fmla="*/ 454351 w 772427"/>
                  <a:gd name="connsiteY5" fmla="*/ 110836 h 805156"/>
                  <a:gd name="connsiteX6" fmla="*/ 496684 w 772427"/>
                  <a:gd name="connsiteY6" fmla="*/ 118533 h 805156"/>
                  <a:gd name="connsiteX7" fmla="*/ 522854 w 772427"/>
                  <a:gd name="connsiteY7" fmla="*/ 102370 h 805156"/>
                  <a:gd name="connsiteX8" fmla="*/ 606751 w 772427"/>
                  <a:gd name="connsiteY8" fmla="*/ 111606 h 805156"/>
                  <a:gd name="connsiteX9" fmla="*/ 650624 w 772427"/>
                  <a:gd name="connsiteY9" fmla="*/ 150861 h 805156"/>
                  <a:gd name="connsiteX10" fmla="*/ 662939 w 772427"/>
                  <a:gd name="connsiteY10" fmla="*/ 160867 h 805156"/>
                  <a:gd name="connsiteX11" fmla="*/ 679872 w 772427"/>
                  <a:gd name="connsiteY11" fmla="*/ 171642 h 805156"/>
                  <a:gd name="connsiteX12" fmla="*/ 713739 w 772427"/>
                  <a:gd name="connsiteY12" fmla="*/ 176261 h 805156"/>
                  <a:gd name="connsiteX13" fmla="*/ 746836 w 772427"/>
                  <a:gd name="connsiteY13" fmla="*/ 175491 h 805156"/>
                  <a:gd name="connsiteX14" fmla="*/ 772236 w 772427"/>
                  <a:gd name="connsiteY14" fmla="*/ 199351 h 805156"/>
                  <a:gd name="connsiteX15" fmla="*/ 733751 w 772427"/>
                  <a:gd name="connsiteY15" fmla="*/ 331740 h 805156"/>
                  <a:gd name="connsiteX16" fmla="*/ 646775 w 772427"/>
                  <a:gd name="connsiteY16" fmla="*/ 402552 h 805156"/>
                  <a:gd name="connsiteX17" fmla="*/ 551333 w 772427"/>
                  <a:gd name="connsiteY17" fmla="*/ 434880 h 805156"/>
                  <a:gd name="connsiteX18" fmla="*/ 577502 w 772427"/>
                  <a:gd name="connsiteY18" fmla="*/ 446425 h 805156"/>
                  <a:gd name="connsiteX19" fmla="*/ 576731 w 772427"/>
                  <a:gd name="connsiteY19" fmla="*/ 447370 h 805156"/>
                  <a:gd name="connsiteX20" fmla="*/ 595399 w 772427"/>
                  <a:gd name="connsiteY20" fmla="*/ 449503 h 805156"/>
                  <a:gd name="connsiteX21" fmla="*/ 614449 w 772427"/>
                  <a:gd name="connsiteY21" fmla="*/ 456431 h 805156"/>
                  <a:gd name="connsiteX22" fmla="*/ 609061 w 772427"/>
                  <a:gd name="connsiteY22" fmla="*/ 467207 h 805156"/>
                  <a:gd name="connsiteX23" fmla="*/ 577503 w 772427"/>
                  <a:gd name="connsiteY23" fmla="*/ 469420 h 805156"/>
                  <a:gd name="connsiteX24" fmla="*/ 559229 w 772427"/>
                  <a:gd name="connsiteY24" fmla="*/ 471705 h 805156"/>
                  <a:gd name="connsiteX25" fmla="*/ 569324 w 772427"/>
                  <a:gd name="connsiteY25" fmla="*/ 476154 h 805156"/>
                  <a:gd name="connsiteX26" fmla="*/ 586739 w 772427"/>
                  <a:gd name="connsiteY26" fmla="*/ 490298 h 805156"/>
                  <a:gd name="connsiteX27" fmla="*/ 635230 w 772427"/>
                  <a:gd name="connsiteY27" fmla="*/ 525704 h 805156"/>
                  <a:gd name="connsiteX28" fmla="*/ 663708 w 772427"/>
                  <a:gd name="connsiteY28" fmla="*/ 558031 h 805156"/>
                  <a:gd name="connsiteX29" fmla="*/ 665248 w 772427"/>
                  <a:gd name="connsiteY29" fmla="*/ 561880 h 805156"/>
                  <a:gd name="connsiteX30" fmla="*/ 676793 w 772427"/>
                  <a:gd name="connsiteY30" fmla="*/ 574195 h 805156"/>
                  <a:gd name="connsiteX31" fmla="*/ 683720 w 772427"/>
                  <a:gd name="connsiteY31" fmla="*/ 585740 h 805156"/>
                  <a:gd name="connsiteX32" fmla="*/ 690648 w 772427"/>
                  <a:gd name="connsiteY32" fmla="*/ 598055 h 805156"/>
                  <a:gd name="connsiteX33" fmla="*/ 709120 w 772427"/>
                  <a:gd name="connsiteY33" fmla="*/ 700425 h 805156"/>
                  <a:gd name="connsiteX34" fmla="*/ 700654 w 772427"/>
                  <a:gd name="connsiteY34" fmla="*/ 754304 h 805156"/>
                  <a:gd name="connsiteX35" fmla="*/ 684490 w 772427"/>
                  <a:gd name="connsiteY35" fmla="*/ 764310 h 805156"/>
                  <a:gd name="connsiteX36" fmla="*/ 552102 w 772427"/>
                  <a:gd name="connsiteY36" fmla="*/ 778165 h 805156"/>
                  <a:gd name="connsiteX37" fmla="*/ 506690 w 772427"/>
                  <a:gd name="connsiteY37" fmla="*/ 798947 h 805156"/>
                  <a:gd name="connsiteX38" fmla="*/ 428181 w 772427"/>
                  <a:gd name="connsiteY38" fmla="*/ 765080 h 805156"/>
                  <a:gd name="connsiteX39" fmla="*/ 413557 w 772427"/>
                  <a:gd name="connsiteY39" fmla="*/ 745837 h 805156"/>
                  <a:gd name="connsiteX40" fmla="*/ 392005 w 772427"/>
                  <a:gd name="connsiteY40" fmla="*/ 745837 h 805156"/>
                  <a:gd name="connsiteX41" fmla="*/ 218824 w 772427"/>
                  <a:gd name="connsiteY41" fmla="*/ 800486 h 805156"/>
                  <a:gd name="connsiteX42" fmla="*/ 158017 w 772427"/>
                  <a:gd name="connsiteY42" fmla="*/ 794328 h 805156"/>
                  <a:gd name="connsiteX43" fmla="*/ 28708 w 772427"/>
                  <a:gd name="connsiteY43" fmla="*/ 794328 h 805156"/>
                  <a:gd name="connsiteX44" fmla="*/ 21781 w 772427"/>
                  <a:gd name="connsiteY44" fmla="*/ 793559 h 805156"/>
                  <a:gd name="connsiteX45" fmla="*/ 4848 w 772427"/>
                  <a:gd name="connsiteY45" fmla="*/ 745068 h 805156"/>
                  <a:gd name="connsiteX46" fmla="*/ 43333 w 772427"/>
                  <a:gd name="connsiteY46" fmla="*/ 679644 h 805156"/>
                  <a:gd name="connsiteX47" fmla="*/ 54878 w 772427"/>
                  <a:gd name="connsiteY47" fmla="*/ 665019 h 805156"/>
                  <a:gd name="connsiteX48" fmla="*/ 116454 w 772427"/>
                  <a:gd name="connsiteY48" fmla="*/ 603443 h 805156"/>
                  <a:gd name="connsiteX49" fmla="*/ 126460 w 772427"/>
                  <a:gd name="connsiteY49" fmla="*/ 594207 h 805156"/>
                  <a:gd name="connsiteX50" fmla="*/ 196502 w 772427"/>
                  <a:gd name="connsiteY50" fmla="*/ 535710 h 805156"/>
                  <a:gd name="connsiteX51" fmla="*/ 265775 w 772427"/>
                  <a:gd name="connsiteY51" fmla="*/ 488759 h 805156"/>
                  <a:gd name="connsiteX52" fmla="*/ 295793 w 772427"/>
                  <a:gd name="connsiteY52" fmla="*/ 471825 h 805156"/>
                  <a:gd name="connsiteX53" fmla="*/ 300411 w 772427"/>
                  <a:gd name="connsiteY53" fmla="*/ 468746 h 805156"/>
                  <a:gd name="connsiteX54" fmla="*/ 309648 w 772427"/>
                  <a:gd name="connsiteY54" fmla="*/ 462589 h 805156"/>
                  <a:gd name="connsiteX55" fmla="*/ 314266 w 772427"/>
                  <a:gd name="connsiteY55" fmla="*/ 459510 h 805156"/>
                  <a:gd name="connsiteX56" fmla="*/ 318114 w 772427"/>
                  <a:gd name="connsiteY56" fmla="*/ 451813 h 805156"/>
                  <a:gd name="connsiteX57" fmla="*/ 310417 w 772427"/>
                  <a:gd name="connsiteY57" fmla="*/ 452583 h 805156"/>
                  <a:gd name="connsiteX58" fmla="*/ 274242 w 772427"/>
                  <a:gd name="connsiteY58" fmla="*/ 451043 h 805156"/>
                  <a:gd name="connsiteX59" fmla="*/ 261157 w 772427"/>
                  <a:gd name="connsiteY59" fmla="*/ 441807 h 805156"/>
                  <a:gd name="connsiteX60" fmla="*/ 260739 w 772427"/>
                  <a:gd name="connsiteY60" fmla="*/ 441305 h 805156"/>
                  <a:gd name="connsiteX61" fmla="*/ 199485 w 772427"/>
                  <a:gd name="connsiteY61" fmla="*/ 481927 h 805156"/>
                  <a:gd name="connsiteX62" fmla="*/ 130308 w 772427"/>
                  <a:gd name="connsiteY62" fmla="*/ 515698 h 805156"/>
                  <a:gd name="connsiteX63" fmla="*/ 139545 w 772427"/>
                  <a:gd name="connsiteY63" fmla="*/ 500304 h 805156"/>
                  <a:gd name="connsiteX64" fmla="*/ 236527 w 772427"/>
                  <a:gd name="connsiteY64" fmla="*/ 448733 h 805156"/>
                  <a:gd name="connsiteX65" fmla="*/ 258078 w 772427"/>
                  <a:gd name="connsiteY65" fmla="*/ 438727 h 805156"/>
                  <a:gd name="connsiteX66" fmla="*/ 258660 w 772427"/>
                  <a:gd name="connsiteY66" fmla="*/ 438810 h 805156"/>
                  <a:gd name="connsiteX67" fmla="*/ 257308 w 772427"/>
                  <a:gd name="connsiteY67" fmla="*/ 437189 h 805156"/>
                  <a:gd name="connsiteX68" fmla="*/ 257308 w 772427"/>
                  <a:gd name="connsiteY68" fmla="*/ 411019 h 805156"/>
                  <a:gd name="connsiteX69" fmla="*/ 257308 w 772427"/>
                  <a:gd name="connsiteY69" fmla="*/ 411018 h 805156"/>
                  <a:gd name="connsiteX70" fmla="*/ 214207 w 772427"/>
                  <a:gd name="connsiteY70" fmla="*/ 367916 h 805156"/>
                  <a:gd name="connsiteX71" fmla="*/ 149551 w 772427"/>
                  <a:gd name="connsiteY71" fmla="*/ 309418 h 805156"/>
                  <a:gd name="connsiteX72" fmla="*/ 157248 w 772427"/>
                  <a:gd name="connsiteY72" fmla="*/ 305570 h 805156"/>
                  <a:gd name="connsiteX73" fmla="*/ 164945 w 772427"/>
                  <a:gd name="connsiteY73" fmla="*/ 306340 h 805156"/>
                  <a:gd name="connsiteX74" fmla="*/ 178030 w 772427"/>
                  <a:gd name="connsiteY74" fmla="*/ 315576 h 805156"/>
                  <a:gd name="connsiteX75" fmla="*/ 248843 w 772427"/>
                  <a:gd name="connsiteY75" fmla="*/ 389468 h 805156"/>
                  <a:gd name="connsiteX76" fmla="*/ 264997 w 772427"/>
                  <a:gd name="connsiteY76" fmla="*/ 401408 h 805156"/>
                  <a:gd name="connsiteX77" fmla="*/ 266545 w 772427"/>
                  <a:gd name="connsiteY77" fmla="*/ 399474 h 805156"/>
                  <a:gd name="connsiteX78" fmla="*/ 326581 w 772427"/>
                  <a:gd name="connsiteY78" fmla="*/ 401013 h 805156"/>
                  <a:gd name="connsiteX79" fmla="*/ 241914 w 772427"/>
                  <a:gd name="connsiteY79" fmla="*/ 307880 h 805156"/>
                  <a:gd name="connsiteX80" fmla="*/ 230369 w 772427"/>
                  <a:gd name="connsiteY80" fmla="*/ 294024 h 805156"/>
                  <a:gd name="connsiteX81" fmla="*/ 161096 w 772427"/>
                  <a:gd name="connsiteY81" fmla="*/ 210127 h 805156"/>
                  <a:gd name="connsiteX82" fmla="*/ 125690 w 772427"/>
                  <a:gd name="connsiteY82" fmla="*/ 150091 h 805156"/>
                  <a:gd name="connsiteX83" fmla="*/ 122611 w 772427"/>
                  <a:gd name="connsiteY83" fmla="*/ 144703 h 805156"/>
                  <a:gd name="connsiteX84" fmla="*/ 87205 w 772427"/>
                  <a:gd name="connsiteY84" fmla="*/ 54649 h 805156"/>
                  <a:gd name="connsiteX85" fmla="*/ 86436 w 772427"/>
                  <a:gd name="connsiteY85" fmla="*/ 39255 h 805156"/>
                  <a:gd name="connsiteX86" fmla="*/ 126460 w 772427"/>
                  <a:gd name="connsiteY86" fmla="*/ 0 h 805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772427" h="805156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A2865C9-312D-46FD-9B8C-80FE5E17C7A1}"/>
                  </a:ext>
                </a:extLst>
              </p:cNvPr>
              <p:cNvSpPr/>
              <p:nvPr/>
            </p:nvSpPr>
            <p:spPr>
              <a:xfrm>
                <a:off x="4535561" y="927279"/>
                <a:ext cx="293283" cy="317722"/>
              </a:xfrm>
              <a:custGeom>
                <a:avLst/>
                <a:gdLst>
                  <a:gd name="connsiteX0" fmla="*/ 284468 w 369454"/>
                  <a:gd name="connsiteY0" fmla="*/ 142742 h 400242"/>
                  <a:gd name="connsiteX1" fmla="*/ 249062 w 369454"/>
                  <a:gd name="connsiteY1" fmla="*/ 181226 h 400242"/>
                  <a:gd name="connsiteX2" fmla="*/ 309868 w 369454"/>
                  <a:gd name="connsiteY2" fmla="*/ 151208 h 400242"/>
                  <a:gd name="connsiteX3" fmla="*/ 371444 w 369454"/>
                  <a:gd name="connsiteY3" fmla="*/ 202778 h 400242"/>
                  <a:gd name="connsiteX4" fmla="*/ 268304 w 369454"/>
                  <a:gd name="connsiteY4" fmla="*/ 261275 h 400242"/>
                  <a:gd name="connsiteX5" fmla="*/ 244444 w 369454"/>
                  <a:gd name="connsiteY5" fmla="*/ 251269 h 400242"/>
                  <a:gd name="connsiteX6" fmla="*/ 282929 w 369454"/>
                  <a:gd name="connsiteY6" fmla="*/ 322851 h 400242"/>
                  <a:gd name="connsiteX7" fmla="*/ 307559 w 369454"/>
                  <a:gd name="connsiteY7" fmla="*/ 337475 h 400242"/>
                  <a:gd name="connsiteX8" fmla="*/ 281389 w 369454"/>
                  <a:gd name="connsiteY8" fmla="*/ 362875 h 400242"/>
                  <a:gd name="connsiteX9" fmla="*/ 245213 w 369454"/>
                  <a:gd name="connsiteY9" fmla="*/ 398281 h 400242"/>
                  <a:gd name="connsiteX10" fmla="*/ 193644 w 369454"/>
                  <a:gd name="connsiteY10" fmla="*/ 394433 h 400242"/>
                  <a:gd name="connsiteX11" fmla="*/ 172092 w 369454"/>
                  <a:gd name="connsiteY11" fmla="*/ 329778 h 400242"/>
                  <a:gd name="connsiteX12" fmla="*/ 175941 w 369454"/>
                  <a:gd name="connsiteY12" fmla="*/ 305917 h 400242"/>
                  <a:gd name="connsiteX13" fmla="*/ 183638 w 369454"/>
                  <a:gd name="connsiteY13" fmla="*/ 275129 h 400242"/>
                  <a:gd name="connsiteX14" fmla="*/ 184407 w 369454"/>
                  <a:gd name="connsiteY14" fmla="*/ 272051 h 400242"/>
                  <a:gd name="connsiteX15" fmla="*/ 184407 w 369454"/>
                  <a:gd name="connsiteY15" fmla="*/ 274360 h 400242"/>
                  <a:gd name="connsiteX16" fmla="*/ 171323 w 369454"/>
                  <a:gd name="connsiteY16" fmla="*/ 288214 h 400242"/>
                  <a:gd name="connsiteX17" fmla="*/ 87426 w 369454"/>
                  <a:gd name="connsiteY17" fmla="*/ 344402 h 400242"/>
                  <a:gd name="connsiteX18" fmla="*/ 44323 w 369454"/>
                  <a:gd name="connsiteY18" fmla="*/ 342093 h 400242"/>
                  <a:gd name="connsiteX19" fmla="*/ 1219 w 369454"/>
                  <a:gd name="connsiteY19" fmla="*/ 293602 h 400242"/>
                  <a:gd name="connsiteX20" fmla="*/ 32777 w 369454"/>
                  <a:gd name="connsiteY20" fmla="*/ 242032 h 400242"/>
                  <a:gd name="connsiteX21" fmla="*/ 122832 w 369454"/>
                  <a:gd name="connsiteY21" fmla="*/ 217402 h 400242"/>
                  <a:gd name="connsiteX22" fmla="*/ 145923 w 369454"/>
                  <a:gd name="connsiteY22" fmla="*/ 214323 h 400242"/>
                  <a:gd name="connsiteX23" fmla="*/ 122062 w 369454"/>
                  <a:gd name="connsiteY23" fmla="*/ 208935 h 400242"/>
                  <a:gd name="connsiteX24" fmla="*/ 25850 w 369454"/>
                  <a:gd name="connsiteY24" fmla="*/ 159675 h 400242"/>
                  <a:gd name="connsiteX25" fmla="*/ 7377 w 369454"/>
                  <a:gd name="connsiteY25" fmla="*/ 75778 h 400242"/>
                  <a:gd name="connsiteX26" fmla="*/ 88195 w 369454"/>
                  <a:gd name="connsiteY26" fmla="*/ 62693 h 400242"/>
                  <a:gd name="connsiteX27" fmla="*/ 100511 w 369454"/>
                  <a:gd name="connsiteY27" fmla="*/ 67311 h 400242"/>
                  <a:gd name="connsiteX28" fmla="*/ 113595 w 369454"/>
                  <a:gd name="connsiteY28" fmla="*/ 76548 h 400242"/>
                  <a:gd name="connsiteX29" fmla="*/ 167474 w 369454"/>
                  <a:gd name="connsiteY29" fmla="*/ 137354 h 400242"/>
                  <a:gd name="connsiteX30" fmla="*/ 183638 w 369454"/>
                  <a:gd name="connsiteY30" fmla="*/ 158136 h 400242"/>
                  <a:gd name="connsiteX31" fmla="*/ 187486 w 369454"/>
                  <a:gd name="connsiteY31" fmla="*/ 165833 h 400242"/>
                  <a:gd name="connsiteX32" fmla="*/ 182098 w 369454"/>
                  <a:gd name="connsiteY32" fmla="*/ 154287 h 400242"/>
                  <a:gd name="connsiteX33" fmla="*/ 175941 w 369454"/>
                  <a:gd name="connsiteY33" fmla="*/ 128117 h 400242"/>
                  <a:gd name="connsiteX34" fmla="*/ 169783 w 369454"/>
                  <a:gd name="connsiteY34" fmla="*/ 51917 h 400242"/>
                  <a:gd name="connsiteX35" fmla="*/ 209807 w 369454"/>
                  <a:gd name="connsiteY35" fmla="*/ 348 h 400242"/>
                  <a:gd name="connsiteX36" fmla="*/ 272153 w 369454"/>
                  <a:gd name="connsiteY36" fmla="*/ 40372 h 400242"/>
                  <a:gd name="connsiteX37" fmla="*/ 280620 w 369454"/>
                  <a:gd name="connsiteY37" fmla="*/ 58075 h 400242"/>
                  <a:gd name="connsiteX38" fmla="*/ 286777 w 369454"/>
                  <a:gd name="connsiteY38" fmla="*/ 105026 h 400242"/>
                  <a:gd name="connsiteX39" fmla="*/ 279080 w 369454"/>
                  <a:gd name="connsiteY39" fmla="*/ 125039 h 400242"/>
                  <a:gd name="connsiteX40" fmla="*/ 284468 w 369454"/>
                  <a:gd name="connsiteY40" fmla="*/ 142742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69454" h="400242">
                    <a:moveTo>
                      <a:pt x="284468" y="142742"/>
                    </a:moveTo>
                    <a:cubicBezTo>
                      <a:pt x="265226" y="147360"/>
                      <a:pt x="256759" y="161214"/>
                      <a:pt x="249062" y="181226"/>
                    </a:cubicBezTo>
                    <a:cubicBezTo>
                      <a:pt x="271383" y="169681"/>
                      <a:pt x="287547" y="155826"/>
                      <a:pt x="309868" y="151208"/>
                    </a:cubicBezTo>
                    <a:cubicBezTo>
                      <a:pt x="342965" y="144281"/>
                      <a:pt x="372983" y="168911"/>
                      <a:pt x="371444" y="202778"/>
                    </a:cubicBezTo>
                    <a:cubicBezTo>
                      <a:pt x="367595" y="262814"/>
                      <a:pt x="322953" y="288214"/>
                      <a:pt x="268304" y="261275"/>
                    </a:cubicBezTo>
                    <a:cubicBezTo>
                      <a:pt x="260607" y="257426"/>
                      <a:pt x="252910" y="254348"/>
                      <a:pt x="244444" y="251269"/>
                    </a:cubicBezTo>
                    <a:cubicBezTo>
                      <a:pt x="263686" y="272051"/>
                      <a:pt x="276771" y="295911"/>
                      <a:pt x="282929" y="322851"/>
                    </a:cubicBezTo>
                    <a:cubicBezTo>
                      <a:pt x="286007" y="336705"/>
                      <a:pt x="302171" y="328239"/>
                      <a:pt x="307559" y="337475"/>
                    </a:cubicBezTo>
                    <a:cubicBezTo>
                      <a:pt x="295244" y="342093"/>
                      <a:pt x="286777" y="350560"/>
                      <a:pt x="281389" y="362875"/>
                    </a:cubicBezTo>
                    <a:cubicBezTo>
                      <a:pt x="274462" y="379039"/>
                      <a:pt x="261377" y="391354"/>
                      <a:pt x="245213" y="398281"/>
                    </a:cubicBezTo>
                    <a:cubicBezTo>
                      <a:pt x="227511" y="401360"/>
                      <a:pt x="209807" y="404439"/>
                      <a:pt x="193644" y="394433"/>
                    </a:cubicBezTo>
                    <a:cubicBezTo>
                      <a:pt x="171323" y="377499"/>
                      <a:pt x="169783" y="354408"/>
                      <a:pt x="172092" y="329778"/>
                    </a:cubicBezTo>
                    <a:cubicBezTo>
                      <a:pt x="172862" y="322081"/>
                      <a:pt x="175171" y="314384"/>
                      <a:pt x="175941" y="305917"/>
                    </a:cubicBezTo>
                    <a:cubicBezTo>
                      <a:pt x="180559" y="295142"/>
                      <a:pt x="176710" y="282057"/>
                      <a:pt x="183638" y="275129"/>
                    </a:cubicBezTo>
                    <a:cubicBezTo>
                      <a:pt x="186716" y="270511"/>
                      <a:pt x="181329" y="271281"/>
                      <a:pt x="184407" y="272051"/>
                    </a:cubicBezTo>
                    <a:cubicBezTo>
                      <a:pt x="185177" y="272051"/>
                      <a:pt x="185177" y="272820"/>
                      <a:pt x="184407" y="274360"/>
                    </a:cubicBezTo>
                    <a:cubicBezTo>
                      <a:pt x="180559" y="279748"/>
                      <a:pt x="178250" y="286675"/>
                      <a:pt x="171323" y="288214"/>
                    </a:cubicBezTo>
                    <a:cubicBezTo>
                      <a:pt x="148232" y="314384"/>
                      <a:pt x="123601" y="337475"/>
                      <a:pt x="87426" y="344402"/>
                    </a:cubicBezTo>
                    <a:cubicBezTo>
                      <a:pt x="72801" y="347481"/>
                      <a:pt x="58177" y="347481"/>
                      <a:pt x="44323" y="342093"/>
                    </a:cubicBezTo>
                    <a:cubicBezTo>
                      <a:pt x="21232" y="333626"/>
                      <a:pt x="4298" y="318232"/>
                      <a:pt x="1219" y="293602"/>
                    </a:cubicBezTo>
                    <a:cubicBezTo>
                      <a:pt x="-1090" y="270511"/>
                      <a:pt x="14304" y="255117"/>
                      <a:pt x="32777" y="242032"/>
                    </a:cubicBezTo>
                    <a:cubicBezTo>
                      <a:pt x="60486" y="223560"/>
                      <a:pt x="92814" y="224329"/>
                      <a:pt x="122832" y="217402"/>
                    </a:cubicBezTo>
                    <a:cubicBezTo>
                      <a:pt x="128219" y="211245"/>
                      <a:pt x="135147" y="216632"/>
                      <a:pt x="145923" y="214323"/>
                    </a:cubicBezTo>
                    <a:cubicBezTo>
                      <a:pt x="134377" y="215093"/>
                      <a:pt x="127450" y="213554"/>
                      <a:pt x="122062" y="208935"/>
                    </a:cubicBezTo>
                    <a:cubicBezTo>
                      <a:pt x="87426" y="197390"/>
                      <a:pt x="54329" y="184305"/>
                      <a:pt x="25850" y="159675"/>
                    </a:cubicBezTo>
                    <a:cubicBezTo>
                      <a:pt x="-1090" y="136584"/>
                      <a:pt x="-6478" y="94251"/>
                      <a:pt x="7377" y="75778"/>
                    </a:cubicBezTo>
                    <a:cubicBezTo>
                      <a:pt x="23541" y="52687"/>
                      <a:pt x="55098" y="47299"/>
                      <a:pt x="88195" y="62693"/>
                    </a:cubicBezTo>
                    <a:cubicBezTo>
                      <a:pt x="92044" y="64232"/>
                      <a:pt x="95892" y="65772"/>
                      <a:pt x="100511" y="67311"/>
                    </a:cubicBezTo>
                    <a:cubicBezTo>
                      <a:pt x="104359" y="71160"/>
                      <a:pt x="110517" y="71160"/>
                      <a:pt x="113595" y="76548"/>
                    </a:cubicBezTo>
                    <a:cubicBezTo>
                      <a:pt x="134377" y="94251"/>
                      <a:pt x="152080" y="115032"/>
                      <a:pt x="167474" y="137354"/>
                    </a:cubicBezTo>
                    <a:cubicBezTo>
                      <a:pt x="175941" y="141972"/>
                      <a:pt x="179789" y="149669"/>
                      <a:pt x="183638" y="158136"/>
                    </a:cubicBezTo>
                    <a:cubicBezTo>
                      <a:pt x="185177" y="160445"/>
                      <a:pt x="185177" y="164293"/>
                      <a:pt x="187486" y="165833"/>
                    </a:cubicBezTo>
                    <a:cubicBezTo>
                      <a:pt x="185947" y="161984"/>
                      <a:pt x="184407" y="158136"/>
                      <a:pt x="182098" y="154287"/>
                    </a:cubicBezTo>
                    <a:cubicBezTo>
                      <a:pt x="178250" y="145820"/>
                      <a:pt x="179789" y="136584"/>
                      <a:pt x="175941" y="128117"/>
                    </a:cubicBezTo>
                    <a:cubicBezTo>
                      <a:pt x="174401" y="102717"/>
                      <a:pt x="163626" y="78087"/>
                      <a:pt x="169783" y="51917"/>
                    </a:cubicBezTo>
                    <a:cubicBezTo>
                      <a:pt x="176710" y="20360"/>
                      <a:pt x="188256" y="3426"/>
                      <a:pt x="209807" y="348"/>
                    </a:cubicBezTo>
                    <a:cubicBezTo>
                      <a:pt x="232898" y="-2731"/>
                      <a:pt x="260607" y="14972"/>
                      <a:pt x="272153" y="40372"/>
                    </a:cubicBezTo>
                    <a:cubicBezTo>
                      <a:pt x="275232" y="46529"/>
                      <a:pt x="277541" y="51917"/>
                      <a:pt x="280620" y="58075"/>
                    </a:cubicBezTo>
                    <a:cubicBezTo>
                      <a:pt x="290626" y="72699"/>
                      <a:pt x="284468" y="89632"/>
                      <a:pt x="286777" y="105026"/>
                    </a:cubicBezTo>
                    <a:cubicBezTo>
                      <a:pt x="285238" y="111954"/>
                      <a:pt x="282159" y="118881"/>
                      <a:pt x="279080" y="125039"/>
                    </a:cubicBezTo>
                    <a:cubicBezTo>
                      <a:pt x="272923" y="135814"/>
                      <a:pt x="278310" y="138893"/>
                      <a:pt x="284468" y="14274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641C075-1481-436F-8C78-EED963D96D6E}"/>
                  </a:ext>
                </a:extLst>
              </p:cNvPr>
              <p:cNvSpPr/>
              <p:nvPr/>
            </p:nvSpPr>
            <p:spPr>
              <a:xfrm>
                <a:off x="7932142" y="2474353"/>
                <a:ext cx="293283" cy="317722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EF5446F-D391-466F-B3DE-EA1CE2B713A4}"/>
                  </a:ext>
                </a:extLst>
              </p:cNvPr>
              <p:cNvSpPr/>
              <p:nvPr/>
            </p:nvSpPr>
            <p:spPr>
              <a:xfrm>
                <a:off x="7287776" y="3923395"/>
                <a:ext cx="293283" cy="317722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2281C4E0-E0B5-4AD3-9457-18EA4AC23FCC}"/>
                  </a:ext>
                </a:extLst>
              </p:cNvPr>
              <p:cNvSpPr/>
              <p:nvPr/>
            </p:nvSpPr>
            <p:spPr>
              <a:xfrm>
                <a:off x="6393265" y="4771793"/>
                <a:ext cx="148734" cy="161128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F408EC7-1D56-49F8-B79C-334E7F2D97A3}"/>
                  </a:ext>
                </a:extLst>
              </p:cNvPr>
              <p:cNvSpPr/>
              <p:nvPr/>
            </p:nvSpPr>
            <p:spPr>
              <a:xfrm>
                <a:off x="4775647" y="4164764"/>
                <a:ext cx="272654" cy="262167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0C8FB78-B864-4E17-9539-F88325DC748B}"/>
                  </a:ext>
                </a:extLst>
              </p:cNvPr>
              <p:cNvSpPr/>
              <p:nvPr/>
            </p:nvSpPr>
            <p:spPr>
              <a:xfrm>
                <a:off x="6154831" y="1243739"/>
                <a:ext cx="272654" cy="262167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F6D6F17C-D8FA-4C52-B117-4D810DBC06DD}"/>
                  </a:ext>
                </a:extLst>
              </p:cNvPr>
              <p:cNvSpPr/>
              <p:nvPr/>
            </p:nvSpPr>
            <p:spPr>
              <a:xfrm>
                <a:off x="7184616" y="1122927"/>
                <a:ext cx="272654" cy="262167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98748F8-27B6-4119-AD9E-003F34F67DB9}"/>
                  </a:ext>
                </a:extLst>
              </p:cNvPr>
              <p:cNvSpPr/>
              <p:nvPr/>
            </p:nvSpPr>
            <p:spPr>
              <a:xfrm>
                <a:off x="7356380" y="1529346"/>
                <a:ext cx="226423" cy="245291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A1B00CD-F2AB-4DB5-8E3A-4E172960BD78}"/>
                  </a:ext>
                </a:extLst>
              </p:cNvPr>
              <p:cNvSpPr/>
              <p:nvPr/>
            </p:nvSpPr>
            <p:spPr>
              <a:xfrm>
                <a:off x="5509078" y="985081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5C4D86F9-265D-4E28-8A9F-88CA1FA33A06}"/>
                  </a:ext>
                </a:extLst>
              </p:cNvPr>
              <p:cNvSpPr/>
              <p:nvPr/>
            </p:nvSpPr>
            <p:spPr>
              <a:xfrm>
                <a:off x="4030889" y="2758239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F1663A1-FEC2-43F3-A707-751584CDD368}"/>
                  </a:ext>
                </a:extLst>
              </p:cNvPr>
              <p:cNvSpPr/>
              <p:nvPr/>
            </p:nvSpPr>
            <p:spPr>
              <a:xfrm>
                <a:off x="7838917" y="4021673"/>
                <a:ext cx="317722" cy="305502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8B2F22A-13D7-45DB-8D13-57747B77C2A7}"/>
                  </a:ext>
                </a:extLst>
              </p:cNvPr>
              <p:cNvSpPr/>
              <p:nvPr/>
            </p:nvSpPr>
            <p:spPr>
              <a:xfrm>
                <a:off x="7825060" y="3063742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D13F2BC-7197-4D03-8A71-8E13F02DEDE4}"/>
                  </a:ext>
                </a:extLst>
              </p:cNvPr>
              <p:cNvSpPr/>
              <p:nvPr/>
            </p:nvSpPr>
            <p:spPr>
              <a:xfrm>
                <a:off x="4952949" y="4610665"/>
                <a:ext cx="148734" cy="161128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B0C09038-7C6E-4378-880C-24A3D37FE99A}"/>
                  </a:ext>
                </a:extLst>
              </p:cNvPr>
              <p:cNvSpPr/>
              <p:nvPr/>
            </p:nvSpPr>
            <p:spPr>
              <a:xfrm>
                <a:off x="6080661" y="4522169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437E5963-3AE4-45E9-A9C8-47C7E3ACDDB6}"/>
                  </a:ext>
                </a:extLst>
              </p:cNvPr>
              <p:cNvSpPr/>
              <p:nvPr/>
            </p:nvSpPr>
            <p:spPr>
              <a:xfrm rot="19265104" flipH="1">
                <a:off x="8317322" y="2987853"/>
                <a:ext cx="613172" cy="639154"/>
              </a:xfrm>
              <a:custGeom>
                <a:avLst/>
                <a:gdLst>
                  <a:gd name="connsiteX0" fmla="*/ 126460 w 772427"/>
                  <a:gd name="connsiteY0" fmla="*/ 0 h 805156"/>
                  <a:gd name="connsiteX1" fmla="*/ 287327 w 772427"/>
                  <a:gd name="connsiteY1" fmla="*/ 33097 h 805156"/>
                  <a:gd name="connsiteX2" fmla="*/ 315805 w 772427"/>
                  <a:gd name="connsiteY2" fmla="*/ 36176 h 805156"/>
                  <a:gd name="connsiteX3" fmla="*/ 322733 w 772427"/>
                  <a:gd name="connsiteY3" fmla="*/ 37715 h 805156"/>
                  <a:gd name="connsiteX4" fmla="*/ 378151 w 772427"/>
                  <a:gd name="connsiteY4" fmla="*/ 51570 h 805156"/>
                  <a:gd name="connsiteX5" fmla="*/ 454351 w 772427"/>
                  <a:gd name="connsiteY5" fmla="*/ 110836 h 805156"/>
                  <a:gd name="connsiteX6" fmla="*/ 496684 w 772427"/>
                  <a:gd name="connsiteY6" fmla="*/ 118533 h 805156"/>
                  <a:gd name="connsiteX7" fmla="*/ 522854 w 772427"/>
                  <a:gd name="connsiteY7" fmla="*/ 102370 h 805156"/>
                  <a:gd name="connsiteX8" fmla="*/ 606751 w 772427"/>
                  <a:gd name="connsiteY8" fmla="*/ 111606 h 805156"/>
                  <a:gd name="connsiteX9" fmla="*/ 650624 w 772427"/>
                  <a:gd name="connsiteY9" fmla="*/ 150861 h 805156"/>
                  <a:gd name="connsiteX10" fmla="*/ 662939 w 772427"/>
                  <a:gd name="connsiteY10" fmla="*/ 160867 h 805156"/>
                  <a:gd name="connsiteX11" fmla="*/ 679872 w 772427"/>
                  <a:gd name="connsiteY11" fmla="*/ 171642 h 805156"/>
                  <a:gd name="connsiteX12" fmla="*/ 713739 w 772427"/>
                  <a:gd name="connsiteY12" fmla="*/ 176261 h 805156"/>
                  <a:gd name="connsiteX13" fmla="*/ 746836 w 772427"/>
                  <a:gd name="connsiteY13" fmla="*/ 175491 h 805156"/>
                  <a:gd name="connsiteX14" fmla="*/ 772236 w 772427"/>
                  <a:gd name="connsiteY14" fmla="*/ 199351 h 805156"/>
                  <a:gd name="connsiteX15" fmla="*/ 733751 w 772427"/>
                  <a:gd name="connsiteY15" fmla="*/ 331740 h 805156"/>
                  <a:gd name="connsiteX16" fmla="*/ 646775 w 772427"/>
                  <a:gd name="connsiteY16" fmla="*/ 402552 h 805156"/>
                  <a:gd name="connsiteX17" fmla="*/ 551333 w 772427"/>
                  <a:gd name="connsiteY17" fmla="*/ 434880 h 805156"/>
                  <a:gd name="connsiteX18" fmla="*/ 577502 w 772427"/>
                  <a:gd name="connsiteY18" fmla="*/ 446425 h 805156"/>
                  <a:gd name="connsiteX19" fmla="*/ 576731 w 772427"/>
                  <a:gd name="connsiteY19" fmla="*/ 447370 h 805156"/>
                  <a:gd name="connsiteX20" fmla="*/ 595399 w 772427"/>
                  <a:gd name="connsiteY20" fmla="*/ 449503 h 805156"/>
                  <a:gd name="connsiteX21" fmla="*/ 614449 w 772427"/>
                  <a:gd name="connsiteY21" fmla="*/ 456431 h 805156"/>
                  <a:gd name="connsiteX22" fmla="*/ 609061 w 772427"/>
                  <a:gd name="connsiteY22" fmla="*/ 467207 h 805156"/>
                  <a:gd name="connsiteX23" fmla="*/ 577503 w 772427"/>
                  <a:gd name="connsiteY23" fmla="*/ 469420 h 805156"/>
                  <a:gd name="connsiteX24" fmla="*/ 559229 w 772427"/>
                  <a:gd name="connsiteY24" fmla="*/ 471705 h 805156"/>
                  <a:gd name="connsiteX25" fmla="*/ 569324 w 772427"/>
                  <a:gd name="connsiteY25" fmla="*/ 476154 h 805156"/>
                  <a:gd name="connsiteX26" fmla="*/ 586739 w 772427"/>
                  <a:gd name="connsiteY26" fmla="*/ 490298 h 805156"/>
                  <a:gd name="connsiteX27" fmla="*/ 635230 w 772427"/>
                  <a:gd name="connsiteY27" fmla="*/ 525704 h 805156"/>
                  <a:gd name="connsiteX28" fmla="*/ 663708 w 772427"/>
                  <a:gd name="connsiteY28" fmla="*/ 558031 h 805156"/>
                  <a:gd name="connsiteX29" fmla="*/ 665248 w 772427"/>
                  <a:gd name="connsiteY29" fmla="*/ 561880 h 805156"/>
                  <a:gd name="connsiteX30" fmla="*/ 676793 w 772427"/>
                  <a:gd name="connsiteY30" fmla="*/ 574195 h 805156"/>
                  <a:gd name="connsiteX31" fmla="*/ 683720 w 772427"/>
                  <a:gd name="connsiteY31" fmla="*/ 585740 h 805156"/>
                  <a:gd name="connsiteX32" fmla="*/ 690648 w 772427"/>
                  <a:gd name="connsiteY32" fmla="*/ 598055 h 805156"/>
                  <a:gd name="connsiteX33" fmla="*/ 709120 w 772427"/>
                  <a:gd name="connsiteY33" fmla="*/ 700425 h 805156"/>
                  <a:gd name="connsiteX34" fmla="*/ 700654 w 772427"/>
                  <a:gd name="connsiteY34" fmla="*/ 754304 h 805156"/>
                  <a:gd name="connsiteX35" fmla="*/ 684490 w 772427"/>
                  <a:gd name="connsiteY35" fmla="*/ 764310 h 805156"/>
                  <a:gd name="connsiteX36" fmla="*/ 552102 w 772427"/>
                  <a:gd name="connsiteY36" fmla="*/ 778165 h 805156"/>
                  <a:gd name="connsiteX37" fmla="*/ 506690 w 772427"/>
                  <a:gd name="connsiteY37" fmla="*/ 798947 h 805156"/>
                  <a:gd name="connsiteX38" fmla="*/ 428181 w 772427"/>
                  <a:gd name="connsiteY38" fmla="*/ 765080 h 805156"/>
                  <a:gd name="connsiteX39" fmla="*/ 413557 w 772427"/>
                  <a:gd name="connsiteY39" fmla="*/ 745837 h 805156"/>
                  <a:gd name="connsiteX40" fmla="*/ 392005 w 772427"/>
                  <a:gd name="connsiteY40" fmla="*/ 745837 h 805156"/>
                  <a:gd name="connsiteX41" fmla="*/ 218824 w 772427"/>
                  <a:gd name="connsiteY41" fmla="*/ 800486 h 805156"/>
                  <a:gd name="connsiteX42" fmla="*/ 158017 w 772427"/>
                  <a:gd name="connsiteY42" fmla="*/ 794328 h 805156"/>
                  <a:gd name="connsiteX43" fmla="*/ 28708 w 772427"/>
                  <a:gd name="connsiteY43" fmla="*/ 794328 h 805156"/>
                  <a:gd name="connsiteX44" fmla="*/ 21781 w 772427"/>
                  <a:gd name="connsiteY44" fmla="*/ 793559 h 805156"/>
                  <a:gd name="connsiteX45" fmla="*/ 4848 w 772427"/>
                  <a:gd name="connsiteY45" fmla="*/ 745068 h 805156"/>
                  <a:gd name="connsiteX46" fmla="*/ 43333 w 772427"/>
                  <a:gd name="connsiteY46" fmla="*/ 679644 h 805156"/>
                  <a:gd name="connsiteX47" fmla="*/ 54878 w 772427"/>
                  <a:gd name="connsiteY47" fmla="*/ 665019 h 805156"/>
                  <a:gd name="connsiteX48" fmla="*/ 116454 w 772427"/>
                  <a:gd name="connsiteY48" fmla="*/ 603443 h 805156"/>
                  <a:gd name="connsiteX49" fmla="*/ 126460 w 772427"/>
                  <a:gd name="connsiteY49" fmla="*/ 594207 h 805156"/>
                  <a:gd name="connsiteX50" fmla="*/ 196502 w 772427"/>
                  <a:gd name="connsiteY50" fmla="*/ 535710 h 805156"/>
                  <a:gd name="connsiteX51" fmla="*/ 265775 w 772427"/>
                  <a:gd name="connsiteY51" fmla="*/ 488759 h 805156"/>
                  <a:gd name="connsiteX52" fmla="*/ 295793 w 772427"/>
                  <a:gd name="connsiteY52" fmla="*/ 471825 h 805156"/>
                  <a:gd name="connsiteX53" fmla="*/ 300411 w 772427"/>
                  <a:gd name="connsiteY53" fmla="*/ 468746 h 805156"/>
                  <a:gd name="connsiteX54" fmla="*/ 309648 w 772427"/>
                  <a:gd name="connsiteY54" fmla="*/ 462589 h 805156"/>
                  <a:gd name="connsiteX55" fmla="*/ 314266 w 772427"/>
                  <a:gd name="connsiteY55" fmla="*/ 459510 h 805156"/>
                  <a:gd name="connsiteX56" fmla="*/ 318114 w 772427"/>
                  <a:gd name="connsiteY56" fmla="*/ 451813 h 805156"/>
                  <a:gd name="connsiteX57" fmla="*/ 310417 w 772427"/>
                  <a:gd name="connsiteY57" fmla="*/ 452583 h 805156"/>
                  <a:gd name="connsiteX58" fmla="*/ 274242 w 772427"/>
                  <a:gd name="connsiteY58" fmla="*/ 451043 h 805156"/>
                  <a:gd name="connsiteX59" fmla="*/ 261157 w 772427"/>
                  <a:gd name="connsiteY59" fmla="*/ 441807 h 805156"/>
                  <a:gd name="connsiteX60" fmla="*/ 260739 w 772427"/>
                  <a:gd name="connsiteY60" fmla="*/ 441305 h 805156"/>
                  <a:gd name="connsiteX61" fmla="*/ 199485 w 772427"/>
                  <a:gd name="connsiteY61" fmla="*/ 481927 h 805156"/>
                  <a:gd name="connsiteX62" fmla="*/ 130308 w 772427"/>
                  <a:gd name="connsiteY62" fmla="*/ 515698 h 805156"/>
                  <a:gd name="connsiteX63" fmla="*/ 139545 w 772427"/>
                  <a:gd name="connsiteY63" fmla="*/ 500304 h 805156"/>
                  <a:gd name="connsiteX64" fmla="*/ 236527 w 772427"/>
                  <a:gd name="connsiteY64" fmla="*/ 448733 h 805156"/>
                  <a:gd name="connsiteX65" fmla="*/ 258078 w 772427"/>
                  <a:gd name="connsiteY65" fmla="*/ 438727 h 805156"/>
                  <a:gd name="connsiteX66" fmla="*/ 258660 w 772427"/>
                  <a:gd name="connsiteY66" fmla="*/ 438810 h 805156"/>
                  <a:gd name="connsiteX67" fmla="*/ 257308 w 772427"/>
                  <a:gd name="connsiteY67" fmla="*/ 437189 h 805156"/>
                  <a:gd name="connsiteX68" fmla="*/ 257308 w 772427"/>
                  <a:gd name="connsiteY68" fmla="*/ 411019 h 805156"/>
                  <a:gd name="connsiteX69" fmla="*/ 257308 w 772427"/>
                  <a:gd name="connsiteY69" fmla="*/ 411018 h 805156"/>
                  <a:gd name="connsiteX70" fmla="*/ 214207 w 772427"/>
                  <a:gd name="connsiteY70" fmla="*/ 367916 h 805156"/>
                  <a:gd name="connsiteX71" fmla="*/ 149551 w 772427"/>
                  <a:gd name="connsiteY71" fmla="*/ 309418 h 805156"/>
                  <a:gd name="connsiteX72" fmla="*/ 157248 w 772427"/>
                  <a:gd name="connsiteY72" fmla="*/ 305570 h 805156"/>
                  <a:gd name="connsiteX73" fmla="*/ 164945 w 772427"/>
                  <a:gd name="connsiteY73" fmla="*/ 306340 h 805156"/>
                  <a:gd name="connsiteX74" fmla="*/ 178030 w 772427"/>
                  <a:gd name="connsiteY74" fmla="*/ 315576 h 805156"/>
                  <a:gd name="connsiteX75" fmla="*/ 248843 w 772427"/>
                  <a:gd name="connsiteY75" fmla="*/ 389468 h 805156"/>
                  <a:gd name="connsiteX76" fmla="*/ 264997 w 772427"/>
                  <a:gd name="connsiteY76" fmla="*/ 401408 h 805156"/>
                  <a:gd name="connsiteX77" fmla="*/ 266545 w 772427"/>
                  <a:gd name="connsiteY77" fmla="*/ 399474 h 805156"/>
                  <a:gd name="connsiteX78" fmla="*/ 326581 w 772427"/>
                  <a:gd name="connsiteY78" fmla="*/ 401013 h 805156"/>
                  <a:gd name="connsiteX79" fmla="*/ 241914 w 772427"/>
                  <a:gd name="connsiteY79" fmla="*/ 307880 h 805156"/>
                  <a:gd name="connsiteX80" fmla="*/ 230369 w 772427"/>
                  <a:gd name="connsiteY80" fmla="*/ 294024 h 805156"/>
                  <a:gd name="connsiteX81" fmla="*/ 161096 w 772427"/>
                  <a:gd name="connsiteY81" fmla="*/ 210127 h 805156"/>
                  <a:gd name="connsiteX82" fmla="*/ 125690 w 772427"/>
                  <a:gd name="connsiteY82" fmla="*/ 150091 h 805156"/>
                  <a:gd name="connsiteX83" fmla="*/ 122611 w 772427"/>
                  <a:gd name="connsiteY83" fmla="*/ 144703 h 805156"/>
                  <a:gd name="connsiteX84" fmla="*/ 87205 w 772427"/>
                  <a:gd name="connsiteY84" fmla="*/ 54649 h 805156"/>
                  <a:gd name="connsiteX85" fmla="*/ 86436 w 772427"/>
                  <a:gd name="connsiteY85" fmla="*/ 39255 h 805156"/>
                  <a:gd name="connsiteX86" fmla="*/ 126460 w 772427"/>
                  <a:gd name="connsiteY86" fmla="*/ 0 h 805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772427" h="805156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12E346CC-A060-472C-9A64-32ED587716C4}"/>
                  </a:ext>
                </a:extLst>
              </p:cNvPr>
              <p:cNvSpPr/>
              <p:nvPr/>
            </p:nvSpPr>
            <p:spPr>
              <a:xfrm flipH="1">
                <a:off x="7904652" y="1632266"/>
                <a:ext cx="763756" cy="769867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15D3059-1E17-439E-9255-FCC2C20A93D4}"/>
                  </a:ext>
                </a:extLst>
              </p:cNvPr>
              <p:cNvSpPr/>
              <p:nvPr/>
            </p:nvSpPr>
            <p:spPr>
              <a:xfrm rot="18674865" flipH="1">
                <a:off x="4883176" y="473250"/>
                <a:ext cx="571570" cy="576142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C1DEEC8-9DDF-4BCF-8E67-D4037529C7E0}"/>
                  </a:ext>
                </a:extLst>
              </p:cNvPr>
              <p:cNvSpPr/>
              <p:nvPr/>
            </p:nvSpPr>
            <p:spPr>
              <a:xfrm rot="13519709">
                <a:off x="6639752" y="3486844"/>
                <a:ext cx="440010" cy="458654"/>
              </a:xfrm>
              <a:custGeom>
                <a:avLst/>
                <a:gdLst>
                  <a:gd name="connsiteX0" fmla="*/ 126460 w 772427"/>
                  <a:gd name="connsiteY0" fmla="*/ 0 h 805156"/>
                  <a:gd name="connsiteX1" fmla="*/ 287327 w 772427"/>
                  <a:gd name="connsiteY1" fmla="*/ 33097 h 805156"/>
                  <a:gd name="connsiteX2" fmla="*/ 315805 w 772427"/>
                  <a:gd name="connsiteY2" fmla="*/ 36176 h 805156"/>
                  <a:gd name="connsiteX3" fmla="*/ 322733 w 772427"/>
                  <a:gd name="connsiteY3" fmla="*/ 37715 h 805156"/>
                  <a:gd name="connsiteX4" fmla="*/ 378151 w 772427"/>
                  <a:gd name="connsiteY4" fmla="*/ 51570 h 805156"/>
                  <a:gd name="connsiteX5" fmla="*/ 454351 w 772427"/>
                  <a:gd name="connsiteY5" fmla="*/ 110836 h 805156"/>
                  <a:gd name="connsiteX6" fmla="*/ 496684 w 772427"/>
                  <a:gd name="connsiteY6" fmla="*/ 118533 h 805156"/>
                  <a:gd name="connsiteX7" fmla="*/ 522854 w 772427"/>
                  <a:gd name="connsiteY7" fmla="*/ 102370 h 805156"/>
                  <a:gd name="connsiteX8" fmla="*/ 606751 w 772427"/>
                  <a:gd name="connsiteY8" fmla="*/ 111606 h 805156"/>
                  <a:gd name="connsiteX9" fmla="*/ 650624 w 772427"/>
                  <a:gd name="connsiteY9" fmla="*/ 150861 h 805156"/>
                  <a:gd name="connsiteX10" fmla="*/ 662939 w 772427"/>
                  <a:gd name="connsiteY10" fmla="*/ 160867 h 805156"/>
                  <a:gd name="connsiteX11" fmla="*/ 679872 w 772427"/>
                  <a:gd name="connsiteY11" fmla="*/ 171642 h 805156"/>
                  <a:gd name="connsiteX12" fmla="*/ 713739 w 772427"/>
                  <a:gd name="connsiteY12" fmla="*/ 176261 h 805156"/>
                  <a:gd name="connsiteX13" fmla="*/ 746836 w 772427"/>
                  <a:gd name="connsiteY13" fmla="*/ 175491 h 805156"/>
                  <a:gd name="connsiteX14" fmla="*/ 772236 w 772427"/>
                  <a:gd name="connsiteY14" fmla="*/ 199351 h 805156"/>
                  <a:gd name="connsiteX15" fmla="*/ 733751 w 772427"/>
                  <a:gd name="connsiteY15" fmla="*/ 331740 h 805156"/>
                  <a:gd name="connsiteX16" fmla="*/ 646775 w 772427"/>
                  <a:gd name="connsiteY16" fmla="*/ 402552 h 805156"/>
                  <a:gd name="connsiteX17" fmla="*/ 551333 w 772427"/>
                  <a:gd name="connsiteY17" fmla="*/ 434880 h 805156"/>
                  <a:gd name="connsiteX18" fmla="*/ 577502 w 772427"/>
                  <a:gd name="connsiteY18" fmla="*/ 446425 h 805156"/>
                  <a:gd name="connsiteX19" fmla="*/ 576731 w 772427"/>
                  <a:gd name="connsiteY19" fmla="*/ 447370 h 805156"/>
                  <a:gd name="connsiteX20" fmla="*/ 595399 w 772427"/>
                  <a:gd name="connsiteY20" fmla="*/ 449503 h 805156"/>
                  <a:gd name="connsiteX21" fmla="*/ 614449 w 772427"/>
                  <a:gd name="connsiteY21" fmla="*/ 456431 h 805156"/>
                  <a:gd name="connsiteX22" fmla="*/ 609061 w 772427"/>
                  <a:gd name="connsiteY22" fmla="*/ 467207 h 805156"/>
                  <a:gd name="connsiteX23" fmla="*/ 577503 w 772427"/>
                  <a:gd name="connsiteY23" fmla="*/ 469420 h 805156"/>
                  <a:gd name="connsiteX24" fmla="*/ 559229 w 772427"/>
                  <a:gd name="connsiteY24" fmla="*/ 471705 h 805156"/>
                  <a:gd name="connsiteX25" fmla="*/ 569324 w 772427"/>
                  <a:gd name="connsiteY25" fmla="*/ 476154 h 805156"/>
                  <a:gd name="connsiteX26" fmla="*/ 586739 w 772427"/>
                  <a:gd name="connsiteY26" fmla="*/ 490298 h 805156"/>
                  <a:gd name="connsiteX27" fmla="*/ 635230 w 772427"/>
                  <a:gd name="connsiteY27" fmla="*/ 525704 h 805156"/>
                  <a:gd name="connsiteX28" fmla="*/ 663708 w 772427"/>
                  <a:gd name="connsiteY28" fmla="*/ 558031 h 805156"/>
                  <a:gd name="connsiteX29" fmla="*/ 665248 w 772427"/>
                  <a:gd name="connsiteY29" fmla="*/ 561880 h 805156"/>
                  <a:gd name="connsiteX30" fmla="*/ 676793 w 772427"/>
                  <a:gd name="connsiteY30" fmla="*/ 574195 h 805156"/>
                  <a:gd name="connsiteX31" fmla="*/ 683720 w 772427"/>
                  <a:gd name="connsiteY31" fmla="*/ 585740 h 805156"/>
                  <a:gd name="connsiteX32" fmla="*/ 690648 w 772427"/>
                  <a:gd name="connsiteY32" fmla="*/ 598055 h 805156"/>
                  <a:gd name="connsiteX33" fmla="*/ 709120 w 772427"/>
                  <a:gd name="connsiteY33" fmla="*/ 700425 h 805156"/>
                  <a:gd name="connsiteX34" fmla="*/ 700654 w 772427"/>
                  <a:gd name="connsiteY34" fmla="*/ 754304 h 805156"/>
                  <a:gd name="connsiteX35" fmla="*/ 684490 w 772427"/>
                  <a:gd name="connsiteY35" fmla="*/ 764310 h 805156"/>
                  <a:gd name="connsiteX36" fmla="*/ 552102 w 772427"/>
                  <a:gd name="connsiteY36" fmla="*/ 778165 h 805156"/>
                  <a:gd name="connsiteX37" fmla="*/ 506690 w 772427"/>
                  <a:gd name="connsiteY37" fmla="*/ 798947 h 805156"/>
                  <a:gd name="connsiteX38" fmla="*/ 428181 w 772427"/>
                  <a:gd name="connsiteY38" fmla="*/ 765080 h 805156"/>
                  <a:gd name="connsiteX39" fmla="*/ 413557 w 772427"/>
                  <a:gd name="connsiteY39" fmla="*/ 745837 h 805156"/>
                  <a:gd name="connsiteX40" fmla="*/ 392005 w 772427"/>
                  <a:gd name="connsiteY40" fmla="*/ 745837 h 805156"/>
                  <a:gd name="connsiteX41" fmla="*/ 218824 w 772427"/>
                  <a:gd name="connsiteY41" fmla="*/ 800486 h 805156"/>
                  <a:gd name="connsiteX42" fmla="*/ 158017 w 772427"/>
                  <a:gd name="connsiteY42" fmla="*/ 794328 h 805156"/>
                  <a:gd name="connsiteX43" fmla="*/ 28708 w 772427"/>
                  <a:gd name="connsiteY43" fmla="*/ 794328 h 805156"/>
                  <a:gd name="connsiteX44" fmla="*/ 21781 w 772427"/>
                  <a:gd name="connsiteY44" fmla="*/ 793559 h 805156"/>
                  <a:gd name="connsiteX45" fmla="*/ 4848 w 772427"/>
                  <a:gd name="connsiteY45" fmla="*/ 745068 h 805156"/>
                  <a:gd name="connsiteX46" fmla="*/ 43333 w 772427"/>
                  <a:gd name="connsiteY46" fmla="*/ 679644 h 805156"/>
                  <a:gd name="connsiteX47" fmla="*/ 54878 w 772427"/>
                  <a:gd name="connsiteY47" fmla="*/ 665019 h 805156"/>
                  <a:gd name="connsiteX48" fmla="*/ 116454 w 772427"/>
                  <a:gd name="connsiteY48" fmla="*/ 603443 h 805156"/>
                  <a:gd name="connsiteX49" fmla="*/ 126460 w 772427"/>
                  <a:gd name="connsiteY49" fmla="*/ 594207 h 805156"/>
                  <a:gd name="connsiteX50" fmla="*/ 196502 w 772427"/>
                  <a:gd name="connsiteY50" fmla="*/ 535710 h 805156"/>
                  <a:gd name="connsiteX51" fmla="*/ 265775 w 772427"/>
                  <a:gd name="connsiteY51" fmla="*/ 488759 h 805156"/>
                  <a:gd name="connsiteX52" fmla="*/ 295793 w 772427"/>
                  <a:gd name="connsiteY52" fmla="*/ 471825 h 805156"/>
                  <a:gd name="connsiteX53" fmla="*/ 300411 w 772427"/>
                  <a:gd name="connsiteY53" fmla="*/ 468746 h 805156"/>
                  <a:gd name="connsiteX54" fmla="*/ 309648 w 772427"/>
                  <a:gd name="connsiteY54" fmla="*/ 462589 h 805156"/>
                  <a:gd name="connsiteX55" fmla="*/ 314266 w 772427"/>
                  <a:gd name="connsiteY55" fmla="*/ 459510 h 805156"/>
                  <a:gd name="connsiteX56" fmla="*/ 318114 w 772427"/>
                  <a:gd name="connsiteY56" fmla="*/ 451813 h 805156"/>
                  <a:gd name="connsiteX57" fmla="*/ 310417 w 772427"/>
                  <a:gd name="connsiteY57" fmla="*/ 452583 h 805156"/>
                  <a:gd name="connsiteX58" fmla="*/ 274242 w 772427"/>
                  <a:gd name="connsiteY58" fmla="*/ 451043 h 805156"/>
                  <a:gd name="connsiteX59" fmla="*/ 261157 w 772427"/>
                  <a:gd name="connsiteY59" fmla="*/ 441807 h 805156"/>
                  <a:gd name="connsiteX60" fmla="*/ 260739 w 772427"/>
                  <a:gd name="connsiteY60" fmla="*/ 441305 h 805156"/>
                  <a:gd name="connsiteX61" fmla="*/ 199485 w 772427"/>
                  <a:gd name="connsiteY61" fmla="*/ 481927 h 805156"/>
                  <a:gd name="connsiteX62" fmla="*/ 130308 w 772427"/>
                  <a:gd name="connsiteY62" fmla="*/ 515698 h 805156"/>
                  <a:gd name="connsiteX63" fmla="*/ 139545 w 772427"/>
                  <a:gd name="connsiteY63" fmla="*/ 500304 h 805156"/>
                  <a:gd name="connsiteX64" fmla="*/ 236527 w 772427"/>
                  <a:gd name="connsiteY64" fmla="*/ 448733 h 805156"/>
                  <a:gd name="connsiteX65" fmla="*/ 258078 w 772427"/>
                  <a:gd name="connsiteY65" fmla="*/ 438727 h 805156"/>
                  <a:gd name="connsiteX66" fmla="*/ 258660 w 772427"/>
                  <a:gd name="connsiteY66" fmla="*/ 438810 h 805156"/>
                  <a:gd name="connsiteX67" fmla="*/ 257308 w 772427"/>
                  <a:gd name="connsiteY67" fmla="*/ 437189 h 805156"/>
                  <a:gd name="connsiteX68" fmla="*/ 257308 w 772427"/>
                  <a:gd name="connsiteY68" fmla="*/ 411019 h 805156"/>
                  <a:gd name="connsiteX69" fmla="*/ 257308 w 772427"/>
                  <a:gd name="connsiteY69" fmla="*/ 411018 h 805156"/>
                  <a:gd name="connsiteX70" fmla="*/ 214207 w 772427"/>
                  <a:gd name="connsiteY70" fmla="*/ 367916 h 805156"/>
                  <a:gd name="connsiteX71" fmla="*/ 149551 w 772427"/>
                  <a:gd name="connsiteY71" fmla="*/ 309418 h 805156"/>
                  <a:gd name="connsiteX72" fmla="*/ 157248 w 772427"/>
                  <a:gd name="connsiteY72" fmla="*/ 305570 h 805156"/>
                  <a:gd name="connsiteX73" fmla="*/ 164945 w 772427"/>
                  <a:gd name="connsiteY73" fmla="*/ 306340 h 805156"/>
                  <a:gd name="connsiteX74" fmla="*/ 178030 w 772427"/>
                  <a:gd name="connsiteY74" fmla="*/ 315576 h 805156"/>
                  <a:gd name="connsiteX75" fmla="*/ 248843 w 772427"/>
                  <a:gd name="connsiteY75" fmla="*/ 389468 h 805156"/>
                  <a:gd name="connsiteX76" fmla="*/ 264997 w 772427"/>
                  <a:gd name="connsiteY76" fmla="*/ 401408 h 805156"/>
                  <a:gd name="connsiteX77" fmla="*/ 266545 w 772427"/>
                  <a:gd name="connsiteY77" fmla="*/ 399474 h 805156"/>
                  <a:gd name="connsiteX78" fmla="*/ 326581 w 772427"/>
                  <a:gd name="connsiteY78" fmla="*/ 401013 h 805156"/>
                  <a:gd name="connsiteX79" fmla="*/ 241914 w 772427"/>
                  <a:gd name="connsiteY79" fmla="*/ 307880 h 805156"/>
                  <a:gd name="connsiteX80" fmla="*/ 230369 w 772427"/>
                  <a:gd name="connsiteY80" fmla="*/ 294024 h 805156"/>
                  <a:gd name="connsiteX81" fmla="*/ 161096 w 772427"/>
                  <a:gd name="connsiteY81" fmla="*/ 210127 h 805156"/>
                  <a:gd name="connsiteX82" fmla="*/ 125690 w 772427"/>
                  <a:gd name="connsiteY82" fmla="*/ 150091 h 805156"/>
                  <a:gd name="connsiteX83" fmla="*/ 122611 w 772427"/>
                  <a:gd name="connsiteY83" fmla="*/ 144703 h 805156"/>
                  <a:gd name="connsiteX84" fmla="*/ 87205 w 772427"/>
                  <a:gd name="connsiteY84" fmla="*/ 54649 h 805156"/>
                  <a:gd name="connsiteX85" fmla="*/ 86436 w 772427"/>
                  <a:gd name="connsiteY85" fmla="*/ 39255 h 805156"/>
                  <a:gd name="connsiteX86" fmla="*/ 126460 w 772427"/>
                  <a:gd name="connsiteY86" fmla="*/ 0 h 805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772427" h="805156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rgbClr val="C4CD9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9B8EA61-5FF2-43DE-B1DF-0DE65A8A388C}"/>
                  </a:ext>
                </a:extLst>
              </p:cNvPr>
              <p:cNvSpPr/>
              <p:nvPr/>
            </p:nvSpPr>
            <p:spPr>
              <a:xfrm>
                <a:off x="3730443" y="3683970"/>
                <a:ext cx="134421" cy="134421"/>
              </a:xfrm>
              <a:custGeom>
                <a:avLst/>
                <a:gdLst>
                  <a:gd name="connsiteX0" fmla="*/ 157018 w 169333"/>
                  <a:gd name="connsiteY0" fmla="*/ 136236 h 169333"/>
                  <a:gd name="connsiteX1" fmla="*/ 127770 w 169333"/>
                  <a:gd name="connsiteY1" fmla="*/ 152400 h 169333"/>
                  <a:gd name="connsiteX2" fmla="*/ 69273 w 169333"/>
                  <a:gd name="connsiteY2" fmla="*/ 170103 h 169333"/>
                  <a:gd name="connsiteX3" fmla="*/ 33867 w 169333"/>
                  <a:gd name="connsiteY3" fmla="*/ 160867 h 169333"/>
                  <a:gd name="connsiteX4" fmla="*/ 29248 w 169333"/>
                  <a:gd name="connsiteY4" fmla="*/ 153939 h 169333"/>
                  <a:gd name="connsiteX5" fmla="*/ 17703 w 169333"/>
                  <a:gd name="connsiteY5" fmla="*/ 146242 h 169333"/>
                  <a:gd name="connsiteX6" fmla="*/ 0 w 169333"/>
                  <a:gd name="connsiteY6" fmla="*/ 109297 h 169333"/>
                  <a:gd name="connsiteX7" fmla="*/ 4618 w 169333"/>
                  <a:gd name="connsiteY7" fmla="*/ 76200 h 169333"/>
                  <a:gd name="connsiteX8" fmla="*/ 10776 w 169333"/>
                  <a:gd name="connsiteY8" fmla="*/ 55418 h 169333"/>
                  <a:gd name="connsiteX9" fmla="*/ 43873 w 169333"/>
                  <a:gd name="connsiteY9" fmla="*/ 13085 h 169333"/>
                  <a:gd name="connsiteX10" fmla="*/ 83127 w 169333"/>
                  <a:gd name="connsiteY10" fmla="*/ 3079 h 169333"/>
                  <a:gd name="connsiteX11" fmla="*/ 132388 w 169333"/>
                  <a:gd name="connsiteY11" fmla="*/ 6157 h 169333"/>
                  <a:gd name="connsiteX12" fmla="*/ 151630 w 169333"/>
                  <a:gd name="connsiteY12" fmla="*/ 0 h 169333"/>
                  <a:gd name="connsiteX13" fmla="*/ 165485 w 169333"/>
                  <a:gd name="connsiteY13" fmla="*/ 23861 h 169333"/>
                  <a:gd name="connsiteX14" fmla="*/ 168564 w 169333"/>
                  <a:gd name="connsiteY14" fmla="*/ 28479 h 169333"/>
                  <a:gd name="connsiteX15" fmla="*/ 173952 w 169333"/>
                  <a:gd name="connsiteY15" fmla="*/ 61576 h 169333"/>
                  <a:gd name="connsiteX16" fmla="*/ 172412 w 169333"/>
                  <a:gd name="connsiteY16" fmla="*/ 82358 h 169333"/>
                  <a:gd name="connsiteX17" fmla="*/ 169333 w 169333"/>
                  <a:gd name="connsiteY17" fmla="*/ 104679 h 169333"/>
                  <a:gd name="connsiteX18" fmla="*/ 157018 w 169333"/>
                  <a:gd name="connsiteY18" fmla="*/ 136236 h 169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9333" h="169333">
                    <a:moveTo>
                      <a:pt x="157018" y="136236"/>
                    </a:moveTo>
                    <a:cubicBezTo>
                      <a:pt x="143933" y="135467"/>
                      <a:pt x="135467" y="145473"/>
                      <a:pt x="127770" y="152400"/>
                    </a:cubicBezTo>
                    <a:cubicBezTo>
                      <a:pt x="110836" y="167794"/>
                      <a:pt x="90055" y="170873"/>
                      <a:pt x="69273" y="170103"/>
                    </a:cubicBezTo>
                    <a:cubicBezTo>
                      <a:pt x="57727" y="170103"/>
                      <a:pt x="47721" y="157018"/>
                      <a:pt x="33867" y="160867"/>
                    </a:cubicBezTo>
                    <a:cubicBezTo>
                      <a:pt x="31558" y="159327"/>
                      <a:pt x="30018" y="157018"/>
                      <a:pt x="29248" y="153939"/>
                    </a:cubicBezTo>
                    <a:cubicBezTo>
                      <a:pt x="27709" y="148551"/>
                      <a:pt x="21551" y="148551"/>
                      <a:pt x="17703" y="146242"/>
                    </a:cubicBezTo>
                    <a:cubicBezTo>
                      <a:pt x="6927" y="136236"/>
                      <a:pt x="3848" y="122382"/>
                      <a:pt x="0" y="109297"/>
                    </a:cubicBezTo>
                    <a:cubicBezTo>
                      <a:pt x="7697" y="99291"/>
                      <a:pt x="10776" y="88515"/>
                      <a:pt x="4618" y="76200"/>
                    </a:cubicBezTo>
                    <a:cubicBezTo>
                      <a:pt x="0" y="67733"/>
                      <a:pt x="6927" y="60036"/>
                      <a:pt x="10776" y="55418"/>
                    </a:cubicBezTo>
                    <a:cubicBezTo>
                      <a:pt x="22321" y="41564"/>
                      <a:pt x="40024" y="33097"/>
                      <a:pt x="43873" y="13085"/>
                    </a:cubicBezTo>
                    <a:cubicBezTo>
                      <a:pt x="59267" y="18473"/>
                      <a:pt x="69273" y="3079"/>
                      <a:pt x="83127" y="3079"/>
                    </a:cubicBezTo>
                    <a:cubicBezTo>
                      <a:pt x="99291" y="3848"/>
                      <a:pt x="116224" y="3079"/>
                      <a:pt x="132388" y="6157"/>
                    </a:cubicBezTo>
                    <a:cubicBezTo>
                      <a:pt x="141624" y="7697"/>
                      <a:pt x="145473" y="2309"/>
                      <a:pt x="151630" y="0"/>
                    </a:cubicBezTo>
                    <a:cubicBezTo>
                      <a:pt x="159327" y="6157"/>
                      <a:pt x="146242" y="24630"/>
                      <a:pt x="165485" y="23861"/>
                    </a:cubicBezTo>
                    <a:cubicBezTo>
                      <a:pt x="167024" y="25400"/>
                      <a:pt x="167794" y="26939"/>
                      <a:pt x="168564" y="28479"/>
                    </a:cubicBezTo>
                    <a:cubicBezTo>
                      <a:pt x="168564" y="40024"/>
                      <a:pt x="167794" y="50800"/>
                      <a:pt x="173952" y="61576"/>
                    </a:cubicBezTo>
                    <a:cubicBezTo>
                      <a:pt x="167794" y="67733"/>
                      <a:pt x="167794" y="75430"/>
                      <a:pt x="172412" y="82358"/>
                    </a:cubicBezTo>
                    <a:cubicBezTo>
                      <a:pt x="169333" y="89285"/>
                      <a:pt x="167024" y="96982"/>
                      <a:pt x="169333" y="104679"/>
                    </a:cubicBezTo>
                    <a:cubicBezTo>
                      <a:pt x="167024" y="116225"/>
                      <a:pt x="159327" y="124691"/>
                      <a:pt x="157018" y="136236"/>
                    </a:cubicBezTo>
                    <a:close/>
                  </a:path>
                </a:pathLst>
              </a:custGeom>
              <a:solidFill>
                <a:srgbClr val="84AF2E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4579F851-0743-4955-8D91-492ABB9ADA3A}"/>
                  </a:ext>
                </a:extLst>
              </p:cNvPr>
              <p:cNvSpPr/>
              <p:nvPr/>
            </p:nvSpPr>
            <p:spPr>
              <a:xfrm>
                <a:off x="6216346" y="5013609"/>
                <a:ext cx="109981" cy="91651"/>
              </a:xfrm>
              <a:custGeom>
                <a:avLst/>
                <a:gdLst>
                  <a:gd name="connsiteX0" fmla="*/ 34636 w 138545"/>
                  <a:gd name="connsiteY0" fmla="*/ 104546 h 115454"/>
                  <a:gd name="connsiteX1" fmla="*/ 12315 w 138545"/>
                  <a:gd name="connsiteY1" fmla="*/ 78376 h 115454"/>
                  <a:gd name="connsiteX2" fmla="*/ 0 w 138545"/>
                  <a:gd name="connsiteY2" fmla="*/ 68370 h 115454"/>
                  <a:gd name="connsiteX3" fmla="*/ 15394 w 138545"/>
                  <a:gd name="connsiteY3" fmla="*/ 56824 h 115454"/>
                  <a:gd name="connsiteX4" fmla="*/ 2309 w 138545"/>
                  <a:gd name="connsiteY4" fmla="*/ 46818 h 115454"/>
                  <a:gd name="connsiteX5" fmla="*/ 3848 w 138545"/>
                  <a:gd name="connsiteY5" fmla="*/ 43739 h 115454"/>
                  <a:gd name="connsiteX6" fmla="*/ 30018 w 138545"/>
                  <a:gd name="connsiteY6" fmla="*/ 19109 h 115454"/>
                  <a:gd name="connsiteX7" fmla="*/ 137006 w 138545"/>
                  <a:gd name="connsiteY7" fmla="*/ 37582 h 115454"/>
                  <a:gd name="connsiteX8" fmla="*/ 130848 w 138545"/>
                  <a:gd name="connsiteY8" fmla="*/ 96079 h 115454"/>
                  <a:gd name="connsiteX9" fmla="*/ 63885 w 138545"/>
                  <a:gd name="connsiteY9" fmla="*/ 120709 h 115454"/>
                  <a:gd name="connsiteX10" fmla="*/ 43873 w 138545"/>
                  <a:gd name="connsiteY10" fmla="*/ 111473 h 115454"/>
                  <a:gd name="connsiteX11" fmla="*/ 34636 w 138545"/>
                  <a:gd name="connsiteY11" fmla="*/ 104546 h 115454"/>
                  <a:gd name="connsiteX12" fmla="*/ 34636 w 138545"/>
                  <a:gd name="connsiteY12" fmla="*/ 104546 h 115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45" h="115454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58803CEB-784B-4A1F-9ECF-441E76A7B6B1}"/>
                  </a:ext>
                </a:extLst>
              </p:cNvPr>
              <p:cNvSpPr/>
              <p:nvPr/>
            </p:nvSpPr>
            <p:spPr>
              <a:xfrm>
                <a:off x="8024450" y="4285008"/>
                <a:ext cx="122201" cy="146641"/>
              </a:xfrm>
              <a:custGeom>
                <a:avLst/>
                <a:gdLst>
                  <a:gd name="connsiteX0" fmla="*/ 18647 w 153939"/>
                  <a:gd name="connsiteY0" fmla="*/ 161877 h 184727"/>
                  <a:gd name="connsiteX1" fmla="*/ 9410 w 153939"/>
                  <a:gd name="connsiteY1" fmla="*/ 136478 h 184727"/>
                  <a:gd name="connsiteX2" fmla="*/ 7101 w 153939"/>
                  <a:gd name="connsiteY2" fmla="*/ 77980 h 184727"/>
                  <a:gd name="connsiteX3" fmla="*/ 4022 w 153939"/>
                  <a:gd name="connsiteY3" fmla="*/ 65665 h 184727"/>
                  <a:gd name="connsiteX4" fmla="*/ 17107 w 153939"/>
                  <a:gd name="connsiteY4" fmla="*/ 47962 h 184727"/>
                  <a:gd name="connsiteX5" fmla="*/ 17107 w 153939"/>
                  <a:gd name="connsiteY5" fmla="*/ 47962 h 184727"/>
                  <a:gd name="connsiteX6" fmla="*/ 25574 w 153939"/>
                  <a:gd name="connsiteY6" fmla="*/ 34877 h 184727"/>
                  <a:gd name="connsiteX7" fmla="*/ 50974 w 153939"/>
                  <a:gd name="connsiteY7" fmla="*/ 4090 h 184727"/>
                  <a:gd name="connsiteX8" fmla="*/ 58671 w 153939"/>
                  <a:gd name="connsiteY8" fmla="*/ 10247 h 184727"/>
                  <a:gd name="connsiteX9" fmla="*/ 68677 w 153939"/>
                  <a:gd name="connsiteY9" fmla="*/ 20253 h 184727"/>
                  <a:gd name="connsiteX10" fmla="*/ 77914 w 153939"/>
                  <a:gd name="connsiteY10" fmla="*/ 9478 h 184727"/>
                  <a:gd name="connsiteX11" fmla="*/ 86380 w 153939"/>
                  <a:gd name="connsiteY11" fmla="*/ 241 h 184727"/>
                  <a:gd name="connsiteX12" fmla="*/ 144107 w 153939"/>
                  <a:gd name="connsiteY12" fmla="*/ 49501 h 184727"/>
                  <a:gd name="connsiteX13" fmla="*/ 143338 w 153939"/>
                  <a:gd name="connsiteY13" fmla="*/ 49501 h 184727"/>
                  <a:gd name="connsiteX14" fmla="*/ 144877 w 153939"/>
                  <a:gd name="connsiteY14" fmla="*/ 62586 h 184727"/>
                  <a:gd name="connsiteX15" fmla="*/ 157192 w 153939"/>
                  <a:gd name="connsiteY15" fmla="*/ 130320 h 184727"/>
                  <a:gd name="connsiteX16" fmla="*/ 88689 w 153939"/>
                  <a:gd name="connsiteY16" fmla="*/ 190356 h 184727"/>
                  <a:gd name="connsiteX17" fmla="*/ 25574 w 153939"/>
                  <a:gd name="connsiteY17" fmla="*/ 165726 h 184727"/>
                  <a:gd name="connsiteX18" fmla="*/ 18647 w 153939"/>
                  <a:gd name="connsiteY18" fmla="*/ 161877 h 184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3939" h="184727">
                    <a:moveTo>
                      <a:pt x="18647" y="161877"/>
                    </a:moveTo>
                    <a:cubicBezTo>
                      <a:pt x="20956" y="151102"/>
                      <a:pt x="10950" y="145714"/>
                      <a:pt x="9410" y="136478"/>
                    </a:cubicBezTo>
                    <a:cubicBezTo>
                      <a:pt x="5562" y="117235"/>
                      <a:pt x="-8293" y="98762"/>
                      <a:pt x="7101" y="77980"/>
                    </a:cubicBezTo>
                    <a:cubicBezTo>
                      <a:pt x="8641" y="75671"/>
                      <a:pt x="5562" y="70283"/>
                      <a:pt x="4022" y="65665"/>
                    </a:cubicBezTo>
                    <a:cubicBezTo>
                      <a:pt x="9410" y="60277"/>
                      <a:pt x="10180" y="51811"/>
                      <a:pt x="17107" y="47962"/>
                    </a:cubicBezTo>
                    <a:lnTo>
                      <a:pt x="17107" y="47962"/>
                    </a:lnTo>
                    <a:cubicBezTo>
                      <a:pt x="21725" y="44883"/>
                      <a:pt x="22495" y="39495"/>
                      <a:pt x="25574" y="34877"/>
                    </a:cubicBezTo>
                    <a:cubicBezTo>
                      <a:pt x="39429" y="28720"/>
                      <a:pt x="57901" y="26411"/>
                      <a:pt x="50974" y="4090"/>
                    </a:cubicBezTo>
                    <a:cubicBezTo>
                      <a:pt x="57901" y="2550"/>
                      <a:pt x="57132" y="7938"/>
                      <a:pt x="58671" y="10247"/>
                    </a:cubicBezTo>
                    <a:cubicBezTo>
                      <a:pt x="61750" y="14096"/>
                      <a:pt x="61750" y="21023"/>
                      <a:pt x="68677" y="20253"/>
                    </a:cubicBezTo>
                    <a:cubicBezTo>
                      <a:pt x="74835" y="20253"/>
                      <a:pt x="75604" y="14096"/>
                      <a:pt x="77914" y="9478"/>
                    </a:cubicBezTo>
                    <a:cubicBezTo>
                      <a:pt x="79453" y="4859"/>
                      <a:pt x="78683" y="-1298"/>
                      <a:pt x="86380" y="241"/>
                    </a:cubicBezTo>
                    <a:cubicBezTo>
                      <a:pt x="105623" y="16405"/>
                      <a:pt x="131022" y="26411"/>
                      <a:pt x="144107" y="49501"/>
                    </a:cubicBezTo>
                    <a:cubicBezTo>
                      <a:pt x="144107" y="49501"/>
                      <a:pt x="143338" y="49501"/>
                      <a:pt x="143338" y="49501"/>
                    </a:cubicBezTo>
                    <a:cubicBezTo>
                      <a:pt x="144107" y="54120"/>
                      <a:pt x="142568" y="60277"/>
                      <a:pt x="144877" y="62586"/>
                    </a:cubicBezTo>
                    <a:cubicBezTo>
                      <a:pt x="171047" y="81059"/>
                      <a:pt x="155653" y="107999"/>
                      <a:pt x="157192" y="130320"/>
                    </a:cubicBezTo>
                    <a:cubicBezTo>
                      <a:pt x="160271" y="158799"/>
                      <a:pt x="118707" y="187277"/>
                      <a:pt x="88689" y="190356"/>
                    </a:cubicBezTo>
                    <a:cubicBezTo>
                      <a:pt x="62520" y="192665"/>
                      <a:pt x="40968" y="189586"/>
                      <a:pt x="25574" y="165726"/>
                    </a:cubicBezTo>
                    <a:cubicBezTo>
                      <a:pt x="24804" y="163417"/>
                      <a:pt x="20956" y="162647"/>
                      <a:pt x="18647" y="161877"/>
                    </a:cubicBez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D03722E-9814-4708-ACC7-D4A9819B523F}"/>
                  </a:ext>
                </a:extLst>
              </p:cNvPr>
              <p:cNvSpPr/>
              <p:nvPr/>
            </p:nvSpPr>
            <p:spPr>
              <a:xfrm>
                <a:off x="8009805" y="2252265"/>
                <a:ext cx="103871" cy="134421"/>
              </a:xfrm>
              <a:custGeom>
                <a:avLst/>
                <a:gdLst>
                  <a:gd name="connsiteX0" fmla="*/ 102370 w 130848"/>
                  <a:gd name="connsiteY0" fmla="*/ 20619 h 169333"/>
                  <a:gd name="connsiteX1" fmla="*/ 132388 w 130848"/>
                  <a:gd name="connsiteY1" fmla="*/ 89892 h 169333"/>
                  <a:gd name="connsiteX2" fmla="*/ 100831 w 130848"/>
                  <a:gd name="connsiteY2" fmla="*/ 139922 h 169333"/>
                  <a:gd name="connsiteX3" fmla="*/ 80818 w 130848"/>
                  <a:gd name="connsiteY3" fmla="*/ 147619 h 169333"/>
                  <a:gd name="connsiteX4" fmla="*/ 70812 w 130848"/>
                  <a:gd name="connsiteY4" fmla="*/ 153007 h 169333"/>
                  <a:gd name="connsiteX5" fmla="*/ 26939 w 130848"/>
                  <a:gd name="connsiteY5" fmla="*/ 163013 h 169333"/>
                  <a:gd name="connsiteX6" fmla="*/ 11545 w 130848"/>
                  <a:gd name="connsiteY6" fmla="*/ 132225 h 169333"/>
                  <a:gd name="connsiteX7" fmla="*/ 0 w 130848"/>
                  <a:gd name="connsiteY7" fmla="*/ 109135 h 169333"/>
                  <a:gd name="connsiteX8" fmla="*/ 5388 w 130848"/>
                  <a:gd name="connsiteY8" fmla="*/ 73728 h 169333"/>
                  <a:gd name="connsiteX9" fmla="*/ 53109 w 130848"/>
                  <a:gd name="connsiteY9" fmla="*/ 12922 h 169333"/>
                  <a:gd name="connsiteX10" fmla="*/ 58497 w 130848"/>
                  <a:gd name="connsiteY10" fmla="*/ 9844 h 169333"/>
                  <a:gd name="connsiteX11" fmla="*/ 83897 w 130848"/>
                  <a:gd name="connsiteY11" fmla="*/ 12153 h 169333"/>
                  <a:gd name="connsiteX12" fmla="*/ 90055 w 130848"/>
                  <a:gd name="connsiteY12" fmla="*/ 12153 h 169333"/>
                  <a:gd name="connsiteX13" fmla="*/ 102370 w 130848"/>
                  <a:gd name="connsiteY13" fmla="*/ 20619 h 169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848" h="169333">
                    <a:moveTo>
                      <a:pt x="102370" y="20619"/>
                    </a:moveTo>
                    <a:cubicBezTo>
                      <a:pt x="124691" y="30625"/>
                      <a:pt x="142394" y="66801"/>
                      <a:pt x="132388" y="89892"/>
                    </a:cubicBezTo>
                    <a:cubicBezTo>
                      <a:pt x="124691" y="107595"/>
                      <a:pt x="119303" y="127607"/>
                      <a:pt x="100831" y="139922"/>
                    </a:cubicBezTo>
                    <a:cubicBezTo>
                      <a:pt x="93903" y="144541"/>
                      <a:pt x="89285" y="150698"/>
                      <a:pt x="80818" y="147619"/>
                    </a:cubicBezTo>
                    <a:cubicBezTo>
                      <a:pt x="75431" y="146080"/>
                      <a:pt x="72352" y="148389"/>
                      <a:pt x="70812" y="153007"/>
                    </a:cubicBezTo>
                    <a:cubicBezTo>
                      <a:pt x="61576" y="180716"/>
                      <a:pt x="43873" y="169171"/>
                      <a:pt x="26939" y="163013"/>
                    </a:cubicBezTo>
                    <a:cubicBezTo>
                      <a:pt x="15394" y="156086"/>
                      <a:pt x="17703" y="142231"/>
                      <a:pt x="11545" y="132225"/>
                    </a:cubicBezTo>
                    <a:cubicBezTo>
                      <a:pt x="7697" y="124529"/>
                      <a:pt x="5388" y="116062"/>
                      <a:pt x="0" y="109135"/>
                    </a:cubicBezTo>
                    <a:cubicBezTo>
                      <a:pt x="3079" y="97589"/>
                      <a:pt x="5388" y="84504"/>
                      <a:pt x="5388" y="73728"/>
                    </a:cubicBezTo>
                    <a:cubicBezTo>
                      <a:pt x="5388" y="39092"/>
                      <a:pt x="27709" y="25238"/>
                      <a:pt x="53109" y="12922"/>
                    </a:cubicBezTo>
                    <a:cubicBezTo>
                      <a:pt x="55418" y="12153"/>
                      <a:pt x="57727" y="11383"/>
                      <a:pt x="58497" y="9844"/>
                    </a:cubicBezTo>
                    <a:cubicBezTo>
                      <a:pt x="67734" y="-932"/>
                      <a:pt x="76970" y="-6320"/>
                      <a:pt x="83897" y="12153"/>
                    </a:cubicBezTo>
                    <a:cubicBezTo>
                      <a:pt x="83897" y="12922"/>
                      <a:pt x="87746" y="12153"/>
                      <a:pt x="90055" y="12153"/>
                    </a:cubicBezTo>
                    <a:cubicBezTo>
                      <a:pt x="100061" y="9074"/>
                      <a:pt x="96982" y="19850"/>
                      <a:pt x="102370" y="20619"/>
                    </a:cubicBezTo>
                    <a:close/>
                  </a:path>
                </a:pathLst>
              </a:custGeom>
              <a:solidFill>
                <a:srgbClr val="84AF2E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E5FBCF39-CEC4-42F4-8112-12044B76AF6C}"/>
                  </a:ext>
                </a:extLst>
              </p:cNvPr>
              <p:cNvSpPr/>
              <p:nvPr/>
            </p:nvSpPr>
            <p:spPr>
              <a:xfrm>
                <a:off x="3675223" y="1961388"/>
                <a:ext cx="116091" cy="103871"/>
              </a:xfrm>
              <a:custGeom>
                <a:avLst/>
                <a:gdLst>
                  <a:gd name="connsiteX0" fmla="*/ 121132 w 146242"/>
                  <a:gd name="connsiteY0" fmla="*/ 121043 h 130848"/>
                  <a:gd name="connsiteX1" fmla="*/ 76489 w 146242"/>
                  <a:gd name="connsiteY1" fmla="*/ 134897 h 130848"/>
                  <a:gd name="connsiteX2" fmla="*/ 17223 w 146242"/>
                  <a:gd name="connsiteY2" fmla="*/ 117964 h 130848"/>
                  <a:gd name="connsiteX3" fmla="*/ 1829 w 146242"/>
                  <a:gd name="connsiteY3" fmla="*/ 57158 h 130848"/>
                  <a:gd name="connsiteX4" fmla="*/ 44932 w 146242"/>
                  <a:gd name="connsiteY4" fmla="*/ 970 h 130848"/>
                  <a:gd name="connsiteX5" fmla="*/ 106508 w 146242"/>
                  <a:gd name="connsiteY5" fmla="*/ 4049 h 130848"/>
                  <a:gd name="connsiteX6" fmla="*/ 131138 w 146242"/>
                  <a:gd name="connsiteY6" fmla="*/ 27909 h 130848"/>
                  <a:gd name="connsiteX7" fmla="*/ 142683 w 146242"/>
                  <a:gd name="connsiteY7" fmla="*/ 37146 h 130848"/>
                  <a:gd name="connsiteX8" fmla="*/ 152689 w 146242"/>
                  <a:gd name="connsiteY8" fmla="*/ 75631 h 130848"/>
                  <a:gd name="connsiteX9" fmla="*/ 126520 w 146242"/>
                  <a:gd name="connsiteY9" fmla="*/ 109497 h 130848"/>
                  <a:gd name="connsiteX10" fmla="*/ 123441 w 146242"/>
                  <a:gd name="connsiteY10" fmla="*/ 119503 h 130848"/>
                  <a:gd name="connsiteX11" fmla="*/ 121132 w 146242"/>
                  <a:gd name="connsiteY11" fmla="*/ 121043 h 13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6242" h="130848">
                    <a:moveTo>
                      <a:pt x="121132" y="121043"/>
                    </a:moveTo>
                    <a:cubicBezTo>
                      <a:pt x="104199" y="117194"/>
                      <a:pt x="91114" y="130279"/>
                      <a:pt x="76489" y="134897"/>
                    </a:cubicBezTo>
                    <a:cubicBezTo>
                      <a:pt x="51089" y="143364"/>
                      <a:pt x="30308" y="131818"/>
                      <a:pt x="17223" y="117964"/>
                    </a:cubicBezTo>
                    <a:cubicBezTo>
                      <a:pt x="3368" y="104109"/>
                      <a:pt x="-3559" y="83328"/>
                      <a:pt x="1829" y="57158"/>
                    </a:cubicBezTo>
                    <a:cubicBezTo>
                      <a:pt x="7217" y="27140"/>
                      <a:pt x="36465" y="23291"/>
                      <a:pt x="44932" y="970"/>
                    </a:cubicBezTo>
                    <a:cubicBezTo>
                      <a:pt x="64944" y="4818"/>
                      <a:pt x="85726" y="-5188"/>
                      <a:pt x="106508" y="4049"/>
                    </a:cubicBezTo>
                    <a:cubicBezTo>
                      <a:pt x="118053" y="9437"/>
                      <a:pt x="134986" y="7897"/>
                      <a:pt x="131138" y="27909"/>
                    </a:cubicBezTo>
                    <a:cubicBezTo>
                      <a:pt x="134217" y="31758"/>
                      <a:pt x="141144" y="30218"/>
                      <a:pt x="142683" y="37146"/>
                    </a:cubicBezTo>
                    <a:cubicBezTo>
                      <a:pt x="148071" y="49461"/>
                      <a:pt x="139605" y="65624"/>
                      <a:pt x="152689" y="75631"/>
                    </a:cubicBezTo>
                    <a:cubicBezTo>
                      <a:pt x="151150" y="92564"/>
                      <a:pt x="138835" y="101031"/>
                      <a:pt x="126520" y="109497"/>
                    </a:cubicBezTo>
                    <a:cubicBezTo>
                      <a:pt x="124980" y="112576"/>
                      <a:pt x="124980" y="116424"/>
                      <a:pt x="123441" y="119503"/>
                    </a:cubicBezTo>
                    <a:cubicBezTo>
                      <a:pt x="122671" y="119503"/>
                      <a:pt x="121901" y="120273"/>
                      <a:pt x="121132" y="121043"/>
                    </a:cubicBezTo>
                    <a:close/>
                  </a:path>
                </a:pathLst>
              </a:custGeom>
              <a:solidFill>
                <a:srgbClr val="A2BE2C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CD886E60-1045-4BEB-B3EA-166C95A34033}"/>
                  </a:ext>
                </a:extLst>
              </p:cNvPr>
              <p:cNvSpPr/>
              <p:nvPr/>
            </p:nvSpPr>
            <p:spPr>
              <a:xfrm>
                <a:off x="3768936" y="2001873"/>
                <a:ext cx="122201" cy="103871"/>
              </a:xfrm>
              <a:custGeom>
                <a:avLst/>
                <a:gdLst>
                  <a:gd name="connsiteX0" fmla="*/ 3079 w 153939"/>
                  <a:gd name="connsiteY0" fmla="*/ 56958 h 130848"/>
                  <a:gd name="connsiteX1" fmla="*/ 0 w 153939"/>
                  <a:gd name="connsiteY1" fmla="*/ 52339 h 130848"/>
                  <a:gd name="connsiteX2" fmla="*/ 33097 w 153939"/>
                  <a:gd name="connsiteY2" fmla="*/ 26170 h 130848"/>
                  <a:gd name="connsiteX3" fmla="*/ 33097 w 153939"/>
                  <a:gd name="connsiteY3" fmla="*/ 17703 h 130848"/>
                  <a:gd name="connsiteX4" fmla="*/ 55418 w 153939"/>
                  <a:gd name="connsiteY4" fmla="*/ 8467 h 130848"/>
                  <a:gd name="connsiteX5" fmla="*/ 72352 w 153939"/>
                  <a:gd name="connsiteY5" fmla="*/ 0 h 130848"/>
                  <a:gd name="connsiteX6" fmla="*/ 107758 w 153939"/>
                  <a:gd name="connsiteY6" fmla="*/ 6927 h 130848"/>
                  <a:gd name="connsiteX7" fmla="*/ 147012 w 153939"/>
                  <a:gd name="connsiteY7" fmla="*/ 101600 h 130848"/>
                  <a:gd name="connsiteX8" fmla="*/ 81588 w 153939"/>
                  <a:gd name="connsiteY8" fmla="*/ 131618 h 130848"/>
                  <a:gd name="connsiteX9" fmla="*/ 10006 w 153939"/>
                  <a:gd name="connsiteY9" fmla="*/ 80048 h 130848"/>
                  <a:gd name="connsiteX10" fmla="*/ 6927 w 153939"/>
                  <a:gd name="connsiteY10" fmla="*/ 72351 h 130848"/>
                  <a:gd name="connsiteX11" fmla="*/ 3079 w 153939"/>
                  <a:gd name="connsiteY11" fmla="*/ 56958 h 13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3939" h="130848">
                    <a:moveTo>
                      <a:pt x="3079" y="56958"/>
                    </a:moveTo>
                    <a:cubicBezTo>
                      <a:pt x="2309" y="55418"/>
                      <a:pt x="770" y="53879"/>
                      <a:pt x="0" y="52339"/>
                    </a:cubicBezTo>
                    <a:cubicBezTo>
                      <a:pt x="19242" y="53879"/>
                      <a:pt x="22321" y="34636"/>
                      <a:pt x="33097" y="26170"/>
                    </a:cubicBezTo>
                    <a:cubicBezTo>
                      <a:pt x="30788" y="23091"/>
                      <a:pt x="30788" y="20782"/>
                      <a:pt x="33097" y="17703"/>
                    </a:cubicBezTo>
                    <a:cubicBezTo>
                      <a:pt x="40024" y="13085"/>
                      <a:pt x="46182" y="8467"/>
                      <a:pt x="55418" y="8467"/>
                    </a:cubicBezTo>
                    <a:cubicBezTo>
                      <a:pt x="58497" y="770"/>
                      <a:pt x="67733" y="4618"/>
                      <a:pt x="72352" y="0"/>
                    </a:cubicBezTo>
                    <a:cubicBezTo>
                      <a:pt x="83897" y="2309"/>
                      <a:pt x="96212" y="4618"/>
                      <a:pt x="107758" y="6927"/>
                    </a:cubicBezTo>
                    <a:cubicBezTo>
                      <a:pt x="144703" y="14624"/>
                      <a:pt x="171643" y="75430"/>
                      <a:pt x="147012" y="101600"/>
                    </a:cubicBezTo>
                    <a:cubicBezTo>
                      <a:pt x="130848" y="118533"/>
                      <a:pt x="110067" y="133157"/>
                      <a:pt x="81588" y="131618"/>
                    </a:cubicBezTo>
                    <a:cubicBezTo>
                      <a:pt x="45412" y="129309"/>
                      <a:pt x="26170" y="107758"/>
                      <a:pt x="10006" y="80048"/>
                    </a:cubicBezTo>
                    <a:cubicBezTo>
                      <a:pt x="8467" y="77739"/>
                      <a:pt x="6927" y="75430"/>
                      <a:pt x="6927" y="72351"/>
                    </a:cubicBezTo>
                    <a:cubicBezTo>
                      <a:pt x="9236" y="65424"/>
                      <a:pt x="7697" y="60806"/>
                      <a:pt x="3079" y="56958"/>
                    </a:cubicBez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A8C2CD85-C6A9-41AE-8BF2-A4F2B08BDED0}"/>
                  </a:ext>
                </a:extLst>
              </p:cNvPr>
              <p:cNvSpPr/>
              <p:nvPr/>
            </p:nvSpPr>
            <p:spPr>
              <a:xfrm>
                <a:off x="5241733" y="4789674"/>
                <a:ext cx="116091" cy="103871"/>
              </a:xfrm>
              <a:custGeom>
                <a:avLst/>
                <a:gdLst>
                  <a:gd name="connsiteX0" fmla="*/ 107413 w 146242"/>
                  <a:gd name="connsiteY0" fmla="*/ 134969 h 130848"/>
                  <a:gd name="connsiteX1" fmla="*/ 62001 w 146242"/>
                  <a:gd name="connsiteY1" fmla="*/ 129581 h 130848"/>
                  <a:gd name="connsiteX2" fmla="*/ 23516 w 146242"/>
                  <a:gd name="connsiteY2" fmla="*/ 96484 h 130848"/>
                  <a:gd name="connsiteX3" fmla="*/ 2734 w 146242"/>
                  <a:gd name="connsiteY3" fmla="*/ 57999 h 130848"/>
                  <a:gd name="connsiteX4" fmla="*/ 9661 w 146242"/>
                  <a:gd name="connsiteY4" fmla="*/ 32599 h 130848"/>
                  <a:gd name="connsiteX5" fmla="*/ 96637 w 146242"/>
                  <a:gd name="connsiteY5" fmla="*/ 1042 h 130848"/>
                  <a:gd name="connsiteX6" fmla="*/ 147437 w 146242"/>
                  <a:gd name="connsiteY6" fmla="*/ 57999 h 130848"/>
                  <a:gd name="connsiteX7" fmla="*/ 148977 w 146242"/>
                  <a:gd name="connsiteY7" fmla="*/ 96484 h 130848"/>
                  <a:gd name="connsiteX8" fmla="*/ 126655 w 146242"/>
                  <a:gd name="connsiteY8" fmla="*/ 127272 h 130848"/>
                  <a:gd name="connsiteX9" fmla="*/ 107413 w 146242"/>
                  <a:gd name="connsiteY9" fmla="*/ 134969 h 13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6242" h="130848">
                    <a:moveTo>
                      <a:pt x="107413" y="134969"/>
                    </a:moveTo>
                    <a:cubicBezTo>
                      <a:pt x="93558" y="128042"/>
                      <a:pt x="78934" y="136508"/>
                      <a:pt x="62001" y="129581"/>
                    </a:cubicBezTo>
                    <a:cubicBezTo>
                      <a:pt x="43528" y="121884"/>
                      <a:pt x="34292" y="108029"/>
                      <a:pt x="23516" y="96484"/>
                    </a:cubicBezTo>
                    <a:cubicBezTo>
                      <a:pt x="14280" y="86478"/>
                      <a:pt x="12740" y="69545"/>
                      <a:pt x="2734" y="57999"/>
                    </a:cubicBezTo>
                    <a:cubicBezTo>
                      <a:pt x="-4193" y="49533"/>
                      <a:pt x="3504" y="39527"/>
                      <a:pt x="9661" y="32599"/>
                    </a:cubicBezTo>
                    <a:cubicBezTo>
                      <a:pt x="32752" y="7199"/>
                      <a:pt x="62771" y="-3577"/>
                      <a:pt x="96637" y="1042"/>
                    </a:cubicBezTo>
                    <a:cubicBezTo>
                      <a:pt x="112031" y="2581"/>
                      <a:pt x="145898" y="41836"/>
                      <a:pt x="147437" y="57999"/>
                    </a:cubicBezTo>
                    <a:cubicBezTo>
                      <a:pt x="148977" y="70315"/>
                      <a:pt x="152055" y="83399"/>
                      <a:pt x="148977" y="96484"/>
                    </a:cubicBezTo>
                    <a:cubicBezTo>
                      <a:pt x="148207" y="100332"/>
                      <a:pt x="130504" y="124963"/>
                      <a:pt x="126655" y="127272"/>
                    </a:cubicBezTo>
                    <a:cubicBezTo>
                      <a:pt x="117419" y="124193"/>
                      <a:pt x="114340" y="134199"/>
                      <a:pt x="107413" y="134969"/>
                    </a:cubicBezTo>
                    <a:close/>
                  </a:path>
                </a:pathLst>
              </a:custGeom>
              <a:solidFill>
                <a:srgbClr val="84AF2E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6DF5800-4600-401B-A9FF-22960EF8FABC}"/>
                  </a:ext>
                </a:extLst>
              </p:cNvPr>
              <p:cNvSpPr/>
              <p:nvPr/>
            </p:nvSpPr>
            <p:spPr>
              <a:xfrm>
                <a:off x="5675430" y="786890"/>
                <a:ext cx="134421" cy="128311"/>
              </a:xfrm>
              <a:custGeom>
                <a:avLst/>
                <a:gdLst>
                  <a:gd name="connsiteX0" fmla="*/ 0 w 169333"/>
                  <a:gd name="connsiteY0" fmla="*/ 60932 h 161636"/>
                  <a:gd name="connsiteX1" fmla="*/ 27709 w 169333"/>
                  <a:gd name="connsiteY1" fmla="*/ 21678 h 161636"/>
                  <a:gd name="connsiteX2" fmla="*/ 123921 w 169333"/>
                  <a:gd name="connsiteY2" fmla="*/ 11672 h 161636"/>
                  <a:gd name="connsiteX3" fmla="*/ 170873 w 169333"/>
                  <a:gd name="connsiteY3" fmla="*/ 60163 h 161636"/>
                  <a:gd name="connsiteX4" fmla="*/ 170873 w 169333"/>
                  <a:gd name="connsiteY4" fmla="*/ 108654 h 161636"/>
                  <a:gd name="connsiteX5" fmla="*/ 167024 w 169333"/>
                  <a:gd name="connsiteY5" fmla="*/ 127126 h 161636"/>
                  <a:gd name="connsiteX6" fmla="*/ 149321 w 169333"/>
                  <a:gd name="connsiteY6" fmla="*/ 138672 h 161636"/>
                  <a:gd name="connsiteX7" fmla="*/ 159327 w 169333"/>
                  <a:gd name="connsiteY7" fmla="*/ 161763 h 161636"/>
                  <a:gd name="connsiteX8" fmla="*/ 94673 w 169333"/>
                  <a:gd name="connsiteY8" fmla="*/ 162532 h 161636"/>
                  <a:gd name="connsiteX9" fmla="*/ 50030 w 169333"/>
                  <a:gd name="connsiteY9" fmla="*/ 156375 h 161636"/>
                  <a:gd name="connsiteX10" fmla="*/ 40794 w 169333"/>
                  <a:gd name="connsiteY10" fmla="*/ 140211 h 161636"/>
                  <a:gd name="connsiteX11" fmla="*/ 14624 w 169333"/>
                  <a:gd name="connsiteY11" fmla="*/ 117120 h 161636"/>
                  <a:gd name="connsiteX12" fmla="*/ 6927 w 169333"/>
                  <a:gd name="connsiteY12" fmla="*/ 82484 h 161636"/>
                  <a:gd name="connsiteX13" fmla="*/ 0 w 169333"/>
                  <a:gd name="connsiteY13" fmla="*/ 60932 h 16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9333" h="161636">
                    <a:moveTo>
                      <a:pt x="0" y="60932"/>
                    </a:moveTo>
                    <a:cubicBezTo>
                      <a:pt x="15394" y="52466"/>
                      <a:pt x="13855" y="33223"/>
                      <a:pt x="27709" y="21678"/>
                    </a:cubicBezTo>
                    <a:cubicBezTo>
                      <a:pt x="55418" y="-2183"/>
                      <a:pt x="90055" y="-7571"/>
                      <a:pt x="123921" y="11672"/>
                    </a:cubicBezTo>
                    <a:cubicBezTo>
                      <a:pt x="145473" y="23987"/>
                      <a:pt x="162406" y="40151"/>
                      <a:pt x="170873" y="60163"/>
                    </a:cubicBezTo>
                    <a:cubicBezTo>
                      <a:pt x="176261" y="72478"/>
                      <a:pt x="179340" y="93260"/>
                      <a:pt x="170873" y="108654"/>
                    </a:cubicBezTo>
                    <a:cubicBezTo>
                      <a:pt x="167794" y="114811"/>
                      <a:pt x="165485" y="120199"/>
                      <a:pt x="167024" y="127126"/>
                    </a:cubicBezTo>
                    <a:cubicBezTo>
                      <a:pt x="167794" y="140981"/>
                      <a:pt x="151630" y="128666"/>
                      <a:pt x="149321" y="138672"/>
                    </a:cubicBezTo>
                    <a:cubicBezTo>
                      <a:pt x="152400" y="145599"/>
                      <a:pt x="154709" y="151757"/>
                      <a:pt x="159327" y="161763"/>
                    </a:cubicBezTo>
                    <a:cubicBezTo>
                      <a:pt x="136236" y="150217"/>
                      <a:pt x="116224" y="163302"/>
                      <a:pt x="94673" y="162532"/>
                    </a:cubicBezTo>
                    <a:cubicBezTo>
                      <a:pt x="79279" y="162532"/>
                      <a:pt x="66964" y="146369"/>
                      <a:pt x="50030" y="156375"/>
                    </a:cubicBezTo>
                    <a:cubicBezTo>
                      <a:pt x="46182" y="158684"/>
                      <a:pt x="50030" y="144060"/>
                      <a:pt x="40794" y="140211"/>
                    </a:cubicBezTo>
                    <a:cubicBezTo>
                      <a:pt x="30788" y="135593"/>
                      <a:pt x="25400" y="124048"/>
                      <a:pt x="14624" y="117120"/>
                    </a:cubicBezTo>
                    <a:cubicBezTo>
                      <a:pt x="3079" y="109423"/>
                      <a:pt x="8467" y="94799"/>
                      <a:pt x="6927" y="82484"/>
                    </a:cubicBezTo>
                    <a:cubicBezTo>
                      <a:pt x="3848" y="77096"/>
                      <a:pt x="5388" y="67860"/>
                      <a:pt x="0" y="60932"/>
                    </a:cubicBezTo>
                    <a:close/>
                  </a:path>
                </a:pathLst>
              </a:custGeom>
              <a:solidFill>
                <a:srgbClr val="85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6D6C7BE1-7479-4236-A8CD-0BFA568C2026}"/>
                  </a:ext>
                </a:extLst>
              </p:cNvPr>
              <p:cNvSpPr/>
              <p:nvPr/>
            </p:nvSpPr>
            <p:spPr>
              <a:xfrm>
                <a:off x="4557744" y="4694956"/>
                <a:ext cx="128311" cy="103871"/>
              </a:xfrm>
              <a:custGeom>
                <a:avLst/>
                <a:gdLst>
                  <a:gd name="connsiteX0" fmla="*/ 100830 w 161636"/>
                  <a:gd name="connsiteY0" fmla="*/ 1058 h 130848"/>
                  <a:gd name="connsiteX1" fmla="*/ 144703 w 161636"/>
                  <a:gd name="connsiteY1" fmla="*/ 8755 h 130848"/>
                  <a:gd name="connsiteX2" fmla="*/ 154709 w 161636"/>
                  <a:gd name="connsiteY2" fmla="*/ 17221 h 130848"/>
                  <a:gd name="connsiteX3" fmla="*/ 164715 w 161636"/>
                  <a:gd name="connsiteY3" fmla="*/ 45700 h 130848"/>
                  <a:gd name="connsiteX4" fmla="*/ 106218 w 161636"/>
                  <a:gd name="connsiteY4" fmla="*/ 126518 h 130848"/>
                  <a:gd name="connsiteX5" fmla="*/ 32327 w 161636"/>
                  <a:gd name="connsiteY5" fmla="*/ 118051 h 130848"/>
                  <a:gd name="connsiteX6" fmla="*/ 6927 w 161636"/>
                  <a:gd name="connsiteY6" fmla="*/ 114203 h 130848"/>
                  <a:gd name="connsiteX7" fmla="*/ 15394 w 161636"/>
                  <a:gd name="connsiteY7" fmla="*/ 94960 h 130848"/>
                  <a:gd name="connsiteX8" fmla="*/ 0 w 161636"/>
                  <a:gd name="connsiteY8" fmla="*/ 90342 h 130848"/>
                  <a:gd name="connsiteX9" fmla="*/ 20012 w 161636"/>
                  <a:gd name="connsiteY9" fmla="*/ 40312 h 130848"/>
                  <a:gd name="connsiteX10" fmla="*/ 40794 w 161636"/>
                  <a:gd name="connsiteY10" fmla="*/ 12603 h 130848"/>
                  <a:gd name="connsiteX11" fmla="*/ 48491 w 161636"/>
                  <a:gd name="connsiteY11" fmla="*/ 16452 h 130848"/>
                  <a:gd name="connsiteX12" fmla="*/ 71582 w 161636"/>
                  <a:gd name="connsiteY12" fmla="*/ 7985 h 130848"/>
                  <a:gd name="connsiteX13" fmla="*/ 100830 w 161636"/>
                  <a:gd name="connsiteY13" fmla="*/ 1058 h 13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636" h="130848">
                    <a:moveTo>
                      <a:pt x="100830" y="1058"/>
                    </a:moveTo>
                    <a:cubicBezTo>
                      <a:pt x="113146" y="16452"/>
                      <a:pt x="129309" y="11064"/>
                      <a:pt x="144703" y="8755"/>
                    </a:cubicBezTo>
                    <a:cubicBezTo>
                      <a:pt x="147782" y="11833"/>
                      <a:pt x="150861" y="14912"/>
                      <a:pt x="154709" y="17221"/>
                    </a:cubicBezTo>
                    <a:cubicBezTo>
                      <a:pt x="165485" y="24149"/>
                      <a:pt x="170103" y="38003"/>
                      <a:pt x="164715" y="45700"/>
                    </a:cubicBezTo>
                    <a:cubicBezTo>
                      <a:pt x="145473" y="72639"/>
                      <a:pt x="144703" y="111894"/>
                      <a:pt x="106218" y="126518"/>
                    </a:cubicBezTo>
                    <a:cubicBezTo>
                      <a:pt x="84667" y="134985"/>
                      <a:pt x="46952" y="136524"/>
                      <a:pt x="32327" y="118051"/>
                    </a:cubicBezTo>
                    <a:cubicBezTo>
                      <a:pt x="23861" y="108045"/>
                      <a:pt x="17703" y="108815"/>
                      <a:pt x="6927" y="114203"/>
                    </a:cubicBezTo>
                    <a:cubicBezTo>
                      <a:pt x="7697" y="104967"/>
                      <a:pt x="19242" y="102657"/>
                      <a:pt x="15394" y="94960"/>
                    </a:cubicBezTo>
                    <a:cubicBezTo>
                      <a:pt x="12315" y="88803"/>
                      <a:pt x="4618" y="92651"/>
                      <a:pt x="0" y="90342"/>
                    </a:cubicBezTo>
                    <a:cubicBezTo>
                      <a:pt x="6927" y="73409"/>
                      <a:pt x="13855" y="57245"/>
                      <a:pt x="20012" y="40312"/>
                    </a:cubicBezTo>
                    <a:cubicBezTo>
                      <a:pt x="23861" y="28767"/>
                      <a:pt x="39255" y="25688"/>
                      <a:pt x="40794" y="12603"/>
                    </a:cubicBezTo>
                    <a:cubicBezTo>
                      <a:pt x="43103" y="14142"/>
                      <a:pt x="46182" y="14912"/>
                      <a:pt x="48491" y="16452"/>
                    </a:cubicBezTo>
                    <a:cubicBezTo>
                      <a:pt x="55418" y="12603"/>
                      <a:pt x="63885" y="11833"/>
                      <a:pt x="71582" y="7985"/>
                    </a:cubicBezTo>
                    <a:cubicBezTo>
                      <a:pt x="77739" y="-7409"/>
                      <a:pt x="91594" y="4906"/>
                      <a:pt x="100830" y="1058"/>
                    </a:cubicBezTo>
                    <a:close/>
                  </a:path>
                </a:pathLst>
              </a:custGeom>
              <a:solidFill>
                <a:srgbClr val="85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EB85A3FB-868B-4E4C-9495-E5BAA418207F}"/>
                  </a:ext>
                </a:extLst>
              </p:cNvPr>
              <p:cNvSpPr/>
              <p:nvPr/>
            </p:nvSpPr>
            <p:spPr>
              <a:xfrm>
                <a:off x="8220807" y="3587859"/>
                <a:ext cx="134421" cy="128311"/>
              </a:xfrm>
              <a:custGeom>
                <a:avLst/>
                <a:gdLst>
                  <a:gd name="connsiteX0" fmla="*/ 125952 w 169333"/>
                  <a:gd name="connsiteY0" fmla="*/ 1880 h 161636"/>
                  <a:gd name="connsiteX1" fmla="*/ 151352 w 169333"/>
                  <a:gd name="connsiteY1" fmla="*/ 20353 h 161636"/>
                  <a:gd name="connsiteX2" fmla="*/ 152121 w 169333"/>
                  <a:gd name="connsiteY2" fmla="*/ 23431 h 161636"/>
                  <a:gd name="connsiteX3" fmla="*/ 160589 w 169333"/>
                  <a:gd name="connsiteY3" fmla="*/ 36516 h 161636"/>
                  <a:gd name="connsiteX4" fmla="*/ 169055 w 169333"/>
                  <a:gd name="connsiteY4" fmla="*/ 92704 h 161636"/>
                  <a:gd name="connsiteX5" fmla="*/ 160589 w 169333"/>
                  <a:gd name="connsiteY5" fmla="*/ 124262 h 161636"/>
                  <a:gd name="connsiteX6" fmla="*/ 114407 w 169333"/>
                  <a:gd name="connsiteY6" fmla="*/ 160437 h 161636"/>
                  <a:gd name="connsiteX7" fmla="*/ 72843 w 169333"/>
                  <a:gd name="connsiteY7" fmla="*/ 165056 h 161636"/>
                  <a:gd name="connsiteX8" fmla="*/ 28970 w 169333"/>
                  <a:gd name="connsiteY8" fmla="*/ 155050 h 161636"/>
                  <a:gd name="connsiteX9" fmla="*/ 8958 w 169333"/>
                  <a:gd name="connsiteY9" fmla="*/ 155819 h 161636"/>
                  <a:gd name="connsiteX10" fmla="*/ 2031 w 169333"/>
                  <a:gd name="connsiteY10" fmla="*/ 128880 h 161636"/>
                  <a:gd name="connsiteX11" fmla="*/ 2031 w 169333"/>
                  <a:gd name="connsiteY11" fmla="*/ 119643 h 161636"/>
                  <a:gd name="connsiteX12" fmla="*/ 2800 w 169333"/>
                  <a:gd name="connsiteY12" fmla="*/ 63455 h 161636"/>
                  <a:gd name="connsiteX13" fmla="*/ 2031 w 169333"/>
                  <a:gd name="connsiteY13" fmla="*/ 49601 h 161636"/>
                  <a:gd name="connsiteX14" fmla="*/ 10497 w 169333"/>
                  <a:gd name="connsiteY14" fmla="*/ 48831 h 161636"/>
                  <a:gd name="connsiteX15" fmla="*/ 63606 w 169333"/>
                  <a:gd name="connsiteY15" fmla="*/ 5728 h 161636"/>
                  <a:gd name="connsiteX16" fmla="*/ 125952 w 169333"/>
                  <a:gd name="connsiteY16" fmla="*/ 1880 h 161636"/>
                  <a:gd name="connsiteX17" fmla="*/ 125952 w 169333"/>
                  <a:gd name="connsiteY17" fmla="*/ 1880 h 16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9333" h="161636">
                    <a:moveTo>
                      <a:pt x="125952" y="1880"/>
                    </a:moveTo>
                    <a:cubicBezTo>
                      <a:pt x="124412" y="21892"/>
                      <a:pt x="139806" y="18813"/>
                      <a:pt x="151352" y="20353"/>
                    </a:cubicBezTo>
                    <a:cubicBezTo>
                      <a:pt x="151352" y="21892"/>
                      <a:pt x="151352" y="22662"/>
                      <a:pt x="152121" y="23431"/>
                    </a:cubicBezTo>
                    <a:cubicBezTo>
                      <a:pt x="155200" y="28050"/>
                      <a:pt x="154431" y="34207"/>
                      <a:pt x="160589" y="36516"/>
                    </a:cubicBezTo>
                    <a:cubicBezTo>
                      <a:pt x="165976" y="54989"/>
                      <a:pt x="176752" y="72692"/>
                      <a:pt x="169055" y="92704"/>
                    </a:cubicBezTo>
                    <a:cubicBezTo>
                      <a:pt x="163667" y="102710"/>
                      <a:pt x="168286" y="115025"/>
                      <a:pt x="160589" y="124262"/>
                    </a:cubicBezTo>
                    <a:cubicBezTo>
                      <a:pt x="145195" y="136577"/>
                      <a:pt x="128261" y="145813"/>
                      <a:pt x="114407" y="160437"/>
                    </a:cubicBezTo>
                    <a:cubicBezTo>
                      <a:pt x="109788" y="165825"/>
                      <a:pt x="87467" y="166595"/>
                      <a:pt x="72843" y="165056"/>
                    </a:cubicBezTo>
                    <a:cubicBezTo>
                      <a:pt x="57449" y="163516"/>
                      <a:pt x="42825" y="160437"/>
                      <a:pt x="28970" y="155050"/>
                    </a:cubicBezTo>
                    <a:cubicBezTo>
                      <a:pt x="22043" y="151971"/>
                      <a:pt x="15116" y="152740"/>
                      <a:pt x="8958" y="155819"/>
                    </a:cubicBezTo>
                    <a:cubicBezTo>
                      <a:pt x="6649" y="145813"/>
                      <a:pt x="29740" y="130419"/>
                      <a:pt x="2031" y="128880"/>
                    </a:cubicBezTo>
                    <a:cubicBezTo>
                      <a:pt x="-1048" y="125801"/>
                      <a:pt x="-278" y="122722"/>
                      <a:pt x="2031" y="119643"/>
                    </a:cubicBezTo>
                    <a:cubicBezTo>
                      <a:pt x="2800" y="101171"/>
                      <a:pt x="-1048" y="81928"/>
                      <a:pt x="2800" y="63455"/>
                    </a:cubicBezTo>
                    <a:cubicBezTo>
                      <a:pt x="16655" y="58067"/>
                      <a:pt x="-1048" y="54219"/>
                      <a:pt x="2031" y="49601"/>
                    </a:cubicBezTo>
                    <a:cubicBezTo>
                      <a:pt x="4340" y="46522"/>
                      <a:pt x="7419" y="46522"/>
                      <a:pt x="10497" y="48831"/>
                    </a:cubicBezTo>
                    <a:cubicBezTo>
                      <a:pt x="21273" y="26510"/>
                      <a:pt x="45134" y="18813"/>
                      <a:pt x="63606" y="5728"/>
                    </a:cubicBezTo>
                    <a:cubicBezTo>
                      <a:pt x="85158" y="-1969"/>
                      <a:pt x="105170" y="-429"/>
                      <a:pt x="125952" y="1880"/>
                    </a:cubicBezTo>
                    <a:lnTo>
                      <a:pt x="125952" y="1880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AC8E194-0920-4B4A-A9C8-B1CDA3BF8BB2}"/>
                  </a:ext>
                </a:extLst>
              </p:cNvPr>
              <p:cNvSpPr/>
              <p:nvPr/>
            </p:nvSpPr>
            <p:spPr>
              <a:xfrm>
                <a:off x="3957568" y="3992989"/>
                <a:ext cx="146641" cy="122201"/>
              </a:xfrm>
              <a:custGeom>
                <a:avLst/>
                <a:gdLst>
                  <a:gd name="connsiteX0" fmla="*/ 54176 w 184727"/>
                  <a:gd name="connsiteY0" fmla="*/ 11353 h 153939"/>
                  <a:gd name="connsiteX1" fmla="*/ 124988 w 184727"/>
                  <a:gd name="connsiteY1" fmla="*/ 10583 h 153939"/>
                  <a:gd name="connsiteX2" fmla="*/ 138842 w 184727"/>
                  <a:gd name="connsiteY2" fmla="*/ 19050 h 153939"/>
                  <a:gd name="connsiteX3" fmla="*/ 151927 w 184727"/>
                  <a:gd name="connsiteY3" fmla="*/ 19050 h 153939"/>
                  <a:gd name="connsiteX4" fmla="*/ 185024 w 184727"/>
                  <a:gd name="connsiteY4" fmla="*/ 25977 h 153939"/>
                  <a:gd name="connsiteX5" fmla="*/ 172709 w 184727"/>
                  <a:gd name="connsiteY5" fmla="*/ 64462 h 153939"/>
                  <a:gd name="connsiteX6" fmla="*/ 191182 w 184727"/>
                  <a:gd name="connsiteY6" fmla="*/ 73699 h 153939"/>
                  <a:gd name="connsiteX7" fmla="*/ 169630 w 184727"/>
                  <a:gd name="connsiteY7" fmla="*/ 102947 h 153939"/>
                  <a:gd name="connsiteX8" fmla="*/ 165012 w 184727"/>
                  <a:gd name="connsiteY8" fmla="*/ 112183 h 153939"/>
                  <a:gd name="connsiteX9" fmla="*/ 124218 w 184727"/>
                  <a:gd name="connsiteY9" fmla="*/ 155286 h 153939"/>
                  <a:gd name="connsiteX10" fmla="*/ 104976 w 184727"/>
                  <a:gd name="connsiteY10" fmla="*/ 153747 h 153939"/>
                  <a:gd name="connsiteX11" fmla="*/ 53406 w 184727"/>
                  <a:gd name="connsiteY11" fmla="*/ 157595 h 153939"/>
                  <a:gd name="connsiteX12" fmla="*/ 28006 w 184727"/>
                  <a:gd name="connsiteY12" fmla="*/ 142971 h 153939"/>
                  <a:gd name="connsiteX13" fmla="*/ 1067 w 184727"/>
                  <a:gd name="connsiteY13" fmla="*/ 95250 h 153939"/>
                  <a:gd name="connsiteX14" fmla="*/ 25697 w 184727"/>
                  <a:gd name="connsiteY14" fmla="*/ 23668 h 153939"/>
                  <a:gd name="connsiteX15" fmla="*/ 39552 w 184727"/>
                  <a:gd name="connsiteY15" fmla="*/ 19050 h 153939"/>
                  <a:gd name="connsiteX16" fmla="*/ 54176 w 184727"/>
                  <a:gd name="connsiteY16" fmla="*/ 11353 h 15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4727" h="153939">
                    <a:moveTo>
                      <a:pt x="54176" y="11353"/>
                    </a:moveTo>
                    <a:cubicBezTo>
                      <a:pt x="77267" y="-4041"/>
                      <a:pt x="101127" y="-3271"/>
                      <a:pt x="124988" y="10583"/>
                    </a:cubicBezTo>
                    <a:cubicBezTo>
                      <a:pt x="130376" y="12892"/>
                      <a:pt x="134224" y="16741"/>
                      <a:pt x="138842" y="19050"/>
                    </a:cubicBezTo>
                    <a:cubicBezTo>
                      <a:pt x="143461" y="19050"/>
                      <a:pt x="147309" y="19820"/>
                      <a:pt x="151927" y="19050"/>
                    </a:cubicBezTo>
                    <a:cubicBezTo>
                      <a:pt x="163473" y="17511"/>
                      <a:pt x="177327" y="11353"/>
                      <a:pt x="185024" y="25977"/>
                    </a:cubicBezTo>
                    <a:cubicBezTo>
                      <a:pt x="192721" y="41371"/>
                      <a:pt x="187333" y="55226"/>
                      <a:pt x="172709" y="64462"/>
                    </a:cubicBezTo>
                    <a:cubicBezTo>
                      <a:pt x="177327" y="70620"/>
                      <a:pt x="184254" y="69850"/>
                      <a:pt x="191182" y="73699"/>
                    </a:cubicBezTo>
                    <a:cubicBezTo>
                      <a:pt x="181176" y="81396"/>
                      <a:pt x="171939" y="89862"/>
                      <a:pt x="169630" y="102947"/>
                    </a:cubicBezTo>
                    <a:cubicBezTo>
                      <a:pt x="171939" y="107565"/>
                      <a:pt x="167321" y="109105"/>
                      <a:pt x="165012" y="112183"/>
                    </a:cubicBezTo>
                    <a:cubicBezTo>
                      <a:pt x="155006" y="129886"/>
                      <a:pt x="135764" y="138353"/>
                      <a:pt x="124218" y="155286"/>
                    </a:cubicBezTo>
                    <a:cubicBezTo>
                      <a:pt x="119600" y="162983"/>
                      <a:pt x="112673" y="152208"/>
                      <a:pt x="104976" y="153747"/>
                    </a:cubicBezTo>
                    <a:cubicBezTo>
                      <a:pt x="88812" y="156056"/>
                      <a:pt x="71879" y="166832"/>
                      <a:pt x="53406" y="157595"/>
                    </a:cubicBezTo>
                    <a:cubicBezTo>
                      <a:pt x="44939" y="152977"/>
                      <a:pt x="39552" y="141432"/>
                      <a:pt x="28006" y="142971"/>
                    </a:cubicBezTo>
                    <a:cubicBezTo>
                      <a:pt x="12612" y="130656"/>
                      <a:pt x="4915" y="116032"/>
                      <a:pt x="1067" y="95250"/>
                    </a:cubicBezTo>
                    <a:cubicBezTo>
                      <a:pt x="-3552" y="65232"/>
                      <a:pt x="7224" y="44450"/>
                      <a:pt x="25697" y="23668"/>
                    </a:cubicBezTo>
                    <a:cubicBezTo>
                      <a:pt x="29545" y="19050"/>
                      <a:pt x="34933" y="19820"/>
                      <a:pt x="39552" y="19050"/>
                    </a:cubicBezTo>
                    <a:cubicBezTo>
                      <a:pt x="44939" y="15971"/>
                      <a:pt x="49557" y="13662"/>
                      <a:pt x="54176" y="11353"/>
                    </a:cubicBez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795E369-DF42-4B1A-86EB-2F97B0D08905}"/>
                  </a:ext>
                </a:extLst>
              </p:cNvPr>
              <p:cNvSpPr>
                <a:spLocks/>
              </p:cNvSpPr>
              <p:nvPr/>
            </p:nvSpPr>
            <p:spPr bwMode="auto">
              <a:xfrm rot="900000">
                <a:off x="4451574" y="1548551"/>
                <a:ext cx="3271787" cy="2983845"/>
              </a:xfrm>
              <a:custGeom>
                <a:avLst/>
                <a:gdLst>
                  <a:gd name="connsiteX0" fmla="*/ 3386347 w 4041704"/>
                  <a:gd name="connsiteY0" fmla="*/ 2411413 h 3686004"/>
                  <a:gd name="connsiteX1" fmla="*/ 3386340 w 4041704"/>
                  <a:gd name="connsiteY1" fmla="*/ 2411535 h 3686004"/>
                  <a:gd name="connsiteX2" fmla="*/ 3386483 w 4041704"/>
                  <a:gd name="connsiteY2" fmla="*/ 2411511 h 3686004"/>
                  <a:gd name="connsiteX3" fmla="*/ 3362819 w 4041704"/>
                  <a:gd name="connsiteY3" fmla="*/ 2194357 h 3686004"/>
                  <a:gd name="connsiteX4" fmla="*/ 3361204 w 4041704"/>
                  <a:gd name="connsiteY4" fmla="*/ 2201156 h 3686004"/>
                  <a:gd name="connsiteX5" fmla="*/ 3365647 w 4041704"/>
                  <a:gd name="connsiteY5" fmla="*/ 2203538 h 3686004"/>
                  <a:gd name="connsiteX6" fmla="*/ 3367414 w 4041704"/>
                  <a:gd name="connsiteY6" fmla="*/ 2187828 h 3686004"/>
                  <a:gd name="connsiteX7" fmla="*/ 3369533 w 4041704"/>
                  <a:gd name="connsiteY7" fmla="*/ 2184367 h 3686004"/>
                  <a:gd name="connsiteX8" fmla="*/ 3369683 w 4041704"/>
                  <a:gd name="connsiteY8" fmla="*/ 2161469 h 3686004"/>
                  <a:gd name="connsiteX9" fmla="*/ 3378698 w 4041704"/>
                  <a:gd name="connsiteY9" fmla="*/ 2161125 h 3686004"/>
                  <a:gd name="connsiteX10" fmla="*/ 3381834 w 4041704"/>
                  <a:gd name="connsiteY10" fmla="*/ 2164342 h 3686004"/>
                  <a:gd name="connsiteX11" fmla="*/ 3381252 w 4041704"/>
                  <a:gd name="connsiteY11" fmla="*/ 2167406 h 3686004"/>
                  <a:gd name="connsiteX12" fmla="*/ 3393725 w 4041704"/>
                  <a:gd name="connsiteY12" fmla="*/ 2151948 h 3686004"/>
                  <a:gd name="connsiteX13" fmla="*/ 3398392 w 4041704"/>
                  <a:gd name="connsiteY13" fmla="*/ 2146236 h 3686004"/>
                  <a:gd name="connsiteX14" fmla="*/ 3392043 w 4041704"/>
                  <a:gd name="connsiteY14" fmla="*/ 2148993 h 3686004"/>
                  <a:gd name="connsiteX15" fmla="*/ 3355458 w 4041704"/>
                  <a:gd name="connsiteY15" fmla="*/ 2155683 h 3686004"/>
                  <a:gd name="connsiteX16" fmla="*/ 3355439 w 4041704"/>
                  <a:gd name="connsiteY16" fmla="*/ 2156097 h 3686004"/>
                  <a:gd name="connsiteX17" fmla="*/ 3358079 w 4041704"/>
                  <a:gd name="connsiteY17" fmla="*/ 2164040 h 3686004"/>
                  <a:gd name="connsiteX18" fmla="*/ 3362945 w 4041704"/>
                  <a:gd name="connsiteY18" fmla="*/ 2162609 h 3686004"/>
                  <a:gd name="connsiteX19" fmla="*/ 3362474 w 4041704"/>
                  <a:gd name="connsiteY19" fmla="*/ 2162586 h 3686004"/>
                  <a:gd name="connsiteX20" fmla="*/ 3340275 w 4041704"/>
                  <a:gd name="connsiteY20" fmla="*/ 2163884 h 3686004"/>
                  <a:gd name="connsiteX21" fmla="*/ 3339342 w 4041704"/>
                  <a:gd name="connsiteY21" fmla="*/ 2166886 h 3686004"/>
                  <a:gd name="connsiteX22" fmla="*/ 3339875 w 4041704"/>
                  <a:gd name="connsiteY22" fmla="*/ 2166130 h 3686004"/>
                  <a:gd name="connsiteX23" fmla="*/ 3552686 w 4041704"/>
                  <a:gd name="connsiteY23" fmla="*/ 1785302 h 3686004"/>
                  <a:gd name="connsiteX24" fmla="*/ 3552595 w 4041704"/>
                  <a:gd name="connsiteY24" fmla="*/ 1785639 h 3686004"/>
                  <a:gd name="connsiteX25" fmla="*/ 3553346 w 4041704"/>
                  <a:gd name="connsiteY25" fmla="*/ 1786264 h 3686004"/>
                  <a:gd name="connsiteX26" fmla="*/ 3376296 w 4041704"/>
                  <a:gd name="connsiteY26" fmla="*/ 1583151 h 3686004"/>
                  <a:gd name="connsiteX27" fmla="*/ 3375997 w 4041704"/>
                  <a:gd name="connsiteY27" fmla="*/ 1583729 h 3686004"/>
                  <a:gd name="connsiteX28" fmla="*/ 3377264 w 4041704"/>
                  <a:gd name="connsiteY28" fmla="*/ 1583840 h 3686004"/>
                  <a:gd name="connsiteX29" fmla="*/ 3381205 w 4041704"/>
                  <a:gd name="connsiteY29" fmla="*/ 1582227 h 3686004"/>
                  <a:gd name="connsiteX30" fmla="*/ 3320681 w 4041704"/>
                  <a:gd name="connsiteY30" fmla="*/ 1573903 h 3686004"/>
                  <a:gd name="connsiteX31" fmla="*/ 3321545 w 4041704"/>
                  <a:gd name="connsiteY31" fmla="*/ 1574218 h 3686004"/>
                  <a:gd name="connsiteX32" fmla="*/ 3321319 w 4041704"/>
                  <a:gd name="connsiteY32" fmla="*/ 1573906 h 3686004"/>
                  <a:gd name="connsiteX33" fmla="*/ 3273764 w 4041704"/>
                  <a:gd name="connsiteY33" fmla="*/ 1356808 h 3686004"/>
                  <a:gd name="connsiteX34" fmla="*/ 3271648 w 4041704"/>
                  <a:gd name="connsiteY34" fmla="*/ 1370709 h 3686004"/>
                  <a:gd name="connsiteX35" fmla="*/ 3273370 w 4041704"/>
                  <a:gd name="connsiteY35" fmla="*/ 1384198 h 3686004"/>
                  <a:gd name="connsiteX36" fmla="*/ 3270646 w 4041704"/>
                  <a:gd name="connsiteY36" fmla="*/ 1397074 h 3686004"/>
                  <a:gd name="connsiteX37" fmla="*/ 3268575 w 4041704"/>
                  <a:gd name="connsiteY37" fmla="*/ 1398376 h 3686004"/>
                  <a:gd name="connsiteX38" fmla="*/ 3299781 w 4041704"/>
                  <a:gd name="connsiteY38" fmla="*/ 1403318 h 3686004"/>
                  <a:gd name="connsiteX39" fmla="*/ 3292105 w 4041704"/>
                  <a:gd name="connsiteY39" fmla="*/ 1393842 h 3686004"/>
                  <a:gd name="connsiteX40" fmla="*/ 3281163 w 4041704"/>
                  <a:gd name="connsiteY40" fmla="*/ 1369598 h 3686004"/>
                  <a:gd name="connsiteX41" fmla="*/ 2942540 w 4041704"/>
                  <a:gd name="connsiteY41" fmla="*/ 460381 h 3686004"/>
                  <a:gd name="connsiteX42" fmla="*/ 2943393 w 4041704"/>
                  <a:gd name="connsiteY42" fmla="*/ 463167 h 3686004"/>
                  <a:gd name="connsiteX43" fmla="*/ 2946045 w 4041704"/>
                  <a:gd name="connsiteY43" fmla="*/ 474113 h 3686004"/>
                  <a:gd name="connsiteX44" fmla="*/ 2974889 w 4041704"/>
                  <a:gd name="connsiteY44" fmla="*/ 476785 h 3686004"/>
                  <a:gd name="connsiteX45" fmla="*/ 2975278 w 4041704"/>
                  <a:gd name="connsiteY45" fmla="*/ 476498 h 3686004"/>
                  <a:gd name="connsiteX46" fmla="*/ 2980094 w 4041704"/>
                  <a:gd name="connsiteY46" fmla="*/ 461238 h 3686004"/>
                  <a:gd name="connsiteX47" fmla="*/ 2978625 w 4041704"/>
                  <a:gd name="connsiteY47" fmla="*/ 444405 h 3686004"/>
                  <a:gd name="connsiteX48" fmla="*/ 2976516 w 4041704"/>
                  <a:gd name="connsiteY48" fmla="*/ 441086 h 3686004"/>
                  <a:gd name="connsiteX49" fmla="*/ 2971944 w 4041704"/>
                  <a:gd name="connsiteY49" fmla="*/ 444037 h 3686004"/>
                  <a:gd name="connsiteX50" fmla="*/ 2947692 w 4041704"/>
                  <a:gd name="connsiteY50" fmla="*/ 453174 h 3686004"/>
                  <a:gd name="connsiteX51" fmla="*/ 931457 w 4041704"/>
                  <a:gd name="connsiteY51" fmla="*/ 2960614 h 3686004"/>
                  <a:gd name="connsiteX52" fmla="*/ 932617 w 4041704"/>
                  <a:gd name="connsiteY52" fmla="*/ 2960737 h 3686004"/>
                  <a:gd name="connsiteX53" fmla="*/ 932419 w 4041704"/>
                  <a:gd name="connsiteY53" fmla="*/ 2960450 h 3686004"/>
                  <a:gd name="connsiteX54" fmla="*/ 731853 w 4041704"/>
                  <a:gd name="connsiteY54" fmla="*/ 2718061 h 3686004"/>
                  <a:gd name="connsiteX55" fmla="*/ 741742 w 4041704"/>
                  <a:gd name="connsiteY55" fmla="*/ 2737711 h 3686004"/>
                  <a:gd name="connsiteX56" fmla="*/ 767713 w 4041704"/>
                  <a:gd name="connsiteY56" fmla="*/ 2756738 h 3686004"/>
                  <a:gd name="connsiteX57" fmla="*/ 778286 w 4041704"/>
                  <a:gd name="connsiteY57" fmla="*/ 2745315 h 3686004"/>
                  <a:gd name="connsiteX58" fmla="*/ 777750 w 4041704"/>
                  <a:gd name="connsiteY58" fmla="*/ 2745207 h 3686004"/>
                  <a:gd name="connsiteX59" fmla="*/ 768222 w 4041704"/>
                  <a:gd name="connsiteY59" fmla="*/ 2737381 h 3686004"/>
                  <a:gd name="connsiteX60" fmla="*/ 748847 w 4041704"/>
                  <a:gd name="connsiteY60" fmla="*/ 2719950 h 3686004"/>
                  <a:gd name="connsiteX61" fmla="*/ 735849 w 4041704"/>
                  <a:gd name="connsiteY61" fmla="*/ 2716722 h 3686004"/>
                  <a:gd name="connsiteX62" fmla="*/ 1246175 w 4041704"/>
                  <a:gd name="connsiteY62" fmla="*/ 310765 h 3686004"/>
                  <a:gd name="connsiteX63" fmla="*/ 1255291 w 4041704"/>
                  <a:gd name="connsiteY63" fmla="*/ 304099 h 3686004"/>
                  <a:gd name="connsiteX64" fmla="*/ 1253742 w 4041704"/>
                  <a:gd name="connsiteY64" fmla="*/ 306184 h 3686004"/>
                  <a:gd name="connsiteX65" fmla="*/ 1247181 w 4041704"/>
                  <a:gd name="connsiteY65" fmla="*/ 310884 h 3686004"/>
                  <a:gd name="connsiteX66" fmla="*/ 783421 w 4041704"/>
                  <a:gd name="connsiteY66" fmla="*/ 946304 h 3686004"/>
                  <a:gd name="connsiteX67" fmla="*/ 784179 w 4041704"/>
                  <a:gd name="connsiteY67" fmla="*/ 953359 h 3686004"/>
                  <a:gd name="connsiteX68" fmla="*/ 784245 w 4041704"/>
                  <a:gd name="connsiteY68" fmla="*/ 953368 h 3686004"/>
                  <a:gd name="connsiteX69" fmla="*/ 784830 w 4041704"/>
                  <a:gd name="connsiteY69" fmla="*/ 944504 h 3686004"/>
                  <a:gd name="connsiteX70" fmla="*/ 658370 w 4041704"/>
                  <a:gd name="connsiteY70" fmla="*/ 913024 h 3686004"/>
                  <a:gd name="connsiteX71" fmla="*/ 652593 w 4041704"/>
                  <a:gd name="connsiteY71" fmla="*/ 931066 h 3686004"/>
                  <a:gd name="connsiteX72" fmla="*/ 659391 w 4041704"/>
                  <a:gd name="connsiteY72" fmla="*/ 930691 h 3686004"/>
                  <a:gd name="connsiteX73" fmla="*/ 668518 w 4041704"/>
                  <a:gd name="connsiteY73" fmla="*/ 926662 h 3686004"/>
                  <a:gd name="connsiteX74" fmla="*/ 664451 w 4041704"/>
                  <a:gd name="connsiteY74" fmla="*/ 919128 h 3686004"/>
                  <a:gd name="connsiteX75" fmla="*/ 343163 w 4041704"/>
                  <a:gd name="connsiteY75" fmla="*/ 828988 h 3686004"/>
                  <a:gd name="connsiteX76" fmla="*/ 353858 w 4041704"/>
                  <a:gd name="connsiteY76" fmla="*/ 822591 h 3686004"/>
                  <a:gd name="connsiteX77" fmla="*/ 368544 w 4041704"/>
                  <a:gd name="connsiteY77" fmla="*/ 801426 h 3686004"/>
                  <a:gd name="connsiteX78" fmla="*/ 393106 w 4041704"/>
                  <a:gd name="connsiteY78" fmla="*/ 789240 h 3686004"/>
                  <a:gd name="connsiteX79" fmla="*/ 399658 w 4041704"/>
                  <a:gd name="connsiteY79" fmla="*/ 792057 h 3686004"/>
                  <a:gd name="connsiteX80" fmla="*/ 419801 w 4041704"/>
                  <a:gd name="connsiteY80" fmla="*/ 781308 h 3686004"/>
                  <a:gd name="connsiteX81" fmla="*/ 425891 w 4041704"/>
                  <a:gd name="connsiteY81" fmla="*/ 776165 h 3686004"/>
                  <a:gd name="connsiteX82" fmla="*/ 439258 w 4041704"/>
                  <a:gd name="connsiteY82" fmla="*/ 781365 h 3686004"/>
                  <a:gd name="connsiteX83" fmla="*/ 463187 w 4041704"/>
                  <a:gd name="connsiteY83" fmla="*/ 784741 h 3686004"/>
                  <a:gd name="connsiteX84" fmla="*/ 477100 w 4041704"/>
                  <a:gd name="connsiteY84" fmla="*/ 786141 h 3686004"/>
                  <a:gd name="connsiteX85" fmla="*/ 501304 w 4041704"/>
                  <a:gd name="connsiteY85" fmla="*/ 834574 h 3686004"/>
                  <a:gd name="connsiteX86" fmla="*/ 514648 w 4041704"/>
                  <a:gd name="connsiteY86" fmla="*/ 842715 h 3686004"/>
                  <a:gd name="connsiteX87" fmla="*/ 552271 w 4041704"/>
                  <a:gd name="connsiteY87" fmla="*/ 842041 h 3686004"/>
                  <a:gd name="connsiteX88" fmla="*/ 570635 w 4041704"/>
                  <a:gd name="connsiteY88" fmla="*/ 849700 h 3686004"/>
                  <a:gd name="connsiteX89" fmla="*/ 588778 w 4041704"/>
                  <a:gd name="connsiteY89" fmla="*/ 851910 h 3686004"/>
                  <a:gd name="connsiteX90" fmla="*/ 615963 w 4041704"/>
                  <a:gd name="connsiteY90" fmla="*/ 859632 h 3686004"/>
                  <a:gd name="connsiteX91" fmla="*/ 616299 w 4041704"/>
                  <a:gd name="connsiteY91" fmla="*/ 861019 h 3686004"/>
                  <a:gd name="connsiteX92" fmla="*/ 634797 w 4041704"/>
                  <a:gd name="connsiteY92" fmla="*/ 857685 h 3686004"/>
                  <a:gd name="connsiteX93" fmla="*/ 637257 w 4041704"/>
                  <a:gd name="connsiteY93" fmla="*/ 852876 h 3686004"/>
                  <a:gd name="connsiteX94" fmla="*/ 644105 w 4041704"/>
                  <a:gd name="connsiteY94" fmla="*/ 816137 h 3686004"/>
                  <a:gd name="connsiteX95" fmla="*/ 669424 w 4041704"/>
                  <a:gd name="connsiteY95" fmla="*/ 801349 h 3686004"/>
                  <a:gd name="connsiteX96" fmla="*/ 671560 w 4041704"/>
                  <a:gd name="connsiteY96" fmla="*/ 809100 h 3686004"/>
                  <a:gd name="connsiteX97" fmla="*/ 670812 w 4041704"/>
                  <a:gd name="connsiteY97" fmla="*/ 813063 h 3686004"/>
                  <a:gd name="connsiteX98" fmla="*/ 675492 w 4041704"/>
                  <a:gd name="connsiteY98" fmla="*/ 817242 h 3686004"/>
                  <a:gd name="connsiteX99" fmla="*/ 679761 w 4041704"/>
                  <a:gd name="connsiteY99" fmla="*/ 827674 h 3686004"/>
                  <a:gd name="connsiteX100" fmla="*/ 674844 w 4041704"/>
                  <a:gd name="connsiteY100" fmla="*/ 837668 h 3686004"/>
                  <a:gd name="connsiteX101" fmla="*/ 667970 w 4041704"/>
                  <a:gd name="connsiteY101" fmla="*/ 841657 h 3686004"/>
                  <a:gd name="connsiteX102" fmla="*/ 668977 w 4041704"/>
                  <a:gd name="connsiteY102" fmla="*/ 847276 h 3686004"/>
                  <a:gd name="connsiteX103" fmla="*/ 686345 w 4041704"/>
                  <a:gd name="connsiteY103" fmla="*/ 870267 h 3686004"/>
                  <a:gd name="connsiteX104" fmla="*/ 696716 w 4041704"/>
                  <a:gd name="connsiteY104" fmla="*/ 880609 h 3686004"/>
                  <a:gd name="connsiteX105" fmla="*/ 699358 w 4041704"/>
                  <a:gd name="connsiteY105" fmla="*/ 881204 h 3686004"/>
                  <a:gd name="connsiteX106" fmla="*/ 704199 w 4041704"/>
                  <a:gd name="connsiteY106" fmla="*/ 878665 h 3686004"/>
                  <a:gd name="connsiteX107" fmla="*/ 736405 w 4041704"/>
                  <a:gd name="connsiteY107" fmla="*/ 864574 h 3686004"/>
                  <a:gd name="connsiteX108" fmla="*/ 746126 w 4041704"/>
                  <a:gd name="connsiteY108" fmla="*/ 857906 h 3686004"/>
                  <a:gd name="connsiteX109" fmla="*/ 759772 w 4041704"/>
                  <a:gd name="connsiteY109" fmla="*/ 864608 h 3686004"/>
                  <a:gd name="connsiteX110" fmla="*/ 806189 w 4041704"/>
                  <a:gd name="connsiteY110" fmla="*/ 899721 h 3686004"/>
                  <a:gd name="connsiteX111" fmla="*/ 810502 w 4041704"/>
                  <a:gd name="connsiteY111" fmla="*/ 899825 h 3686004"/>
                  <a:gd name="connsiteX112" fmla="*/ 812660 w 4041704"/>
                  <a:gd name="connsiteY112" fmla="*/ 903314 h 3686004"/>
                  <a:gd name="connsiteX113" fmla="*/ 817662 w 4041704"/>
                  <a:gd name="connsiteY113" fmla="*/ 897914 h 3686004"/>
                  <a:gd name="connsiteX114" fmla="*/ 813177 w 4041704"/>
                  <a:gd name="connsiteY114" fmla="*/ 889446 h 3686004"/>
                  <a:gd name="connsiteX115" fmla="*/ 794007 w 4041704"/>
                  <a:gd name="connsiteY115" fmla="*/ 878389 h 3686004"/>
                  <a:gd name="connsiteX116" fmla="*/ 789170 w 4041704"/>
                  <a:gd name="connsiteY116" fmla="*/ 880349 h 3686004"/>
                  <a:gd name="connsiteX117" fmla="*/ 797766 w 4041704"/>
                  <a:gd name="connsiteY117" fmla="*/ 861641 h 3686004"/>
                  <a:gd name="connsiteX118" fmla="*/ 802787 w 4041704"/>
                  <a:gd name="connsiteY118" fmla="*/ 840778 h 3686004"/>
                  <a:gd name="connsiteX119" fmla="*/ 792348 w 4041704"/>
                  <a:gd name="connsiteY119" fmla="*/ 833029 h 3686004"/>
                  <a:gd name="connsiteX120" fmla="*/ 776427 w 4041704"/>
                  <a:gd name="connsiteY120" fmla="*/ 827097 h 3686004"/>
                  <a:gd name="connsiteX121" fmla="*/ 780645 w 4041704"/>
                  <a:gd name="connsiteY121" fmla="*/ 812820 h 3686004"/>
                  <a:gd name="connsiteX122" fmla="*/ 782590 w 4041704"/>
                  <a:gd name="connsiteY122" fmla="*/ 807168 h 3686004"/>
                  <a:gd name="connsiteX123" fmla="*/ 773112 w 4041704"/>
                  <a:gd name="connsiteY123" fmla="*/ 802676 h 3686004"/>
                  <a:gd name="connsiteX124" fmla="*/ 757703 w 4041704"/>
                  <a:gd name="connsiteY124" fmla="*/ 791447 h 3686004"/>
                  <a:gd name="connsiteX125" fmla="*/ 736284 w 4041704"/>
                  <a:gd name="connsiteY125" fmla="*/ 760268 h 3686004"/>
                  <a:gd name="connsiteX126" fmla="*/ 731578 w 4041704"/>
                  <a:gd name="connsiteY126" fmla="*/ 751096 h 3686004"/>
                  <a:gd name="connsiteX127" fmla="*/ 718061 w 4041704"/>
                  <a:gd name="connsiteY127" fmla="*/ 725407 h 3686004"/>
                  <a:gd name="connsiteX128" fmla="*/ 719151 w 4041704"/>
                  <a:gd name="connsiteY128" fmla="*/ 717533 h 3686004"/>
                  <a:gd name="connsiteX129" fmla="*/ 727549 w 4041704"/>
                  <a:gd name="connsiteY129" fmla="*/ 690662 h 3686004"/>
                  <a:gd name="connsiteX130" fmla="*/ 727207 w 4041704"/>
                  <a:gd name="connsiteY130" fmla="*/ 683143 h 3686004"/>
                  <a:gd name="connsiteX131" fmla="*/ 741036 w 4041704"/>
                  <a:gd name="connsiteY131" fmla="*/ 662224 h 3686004"/>
                  <a:gd name="connsiteX132" fmla="*/ 751237 w 4041704"/>
                  <a:gd name="connsiteY132" fmla="*/ 646919 h 3686004"/>
                  <a:gd name="connsiteX133" fmla="*/ 757507 w 4041704"/>
                  <a:gd name="connsiteY133" fmla="*/ 628028 h 3686004"/>
                  <a:gd name="connsiteX134" fmla="*/ 758071 w 4041704"/>
                  <a:gd name="connsiteY134" fmla="*/ 614963 h 3686004"/>
                  <a:gd name="connsiteX135" fmla="*/ 752943 w 4041704"/>
                  <a:gd name="connsiteY135" fmla="*/ 601638 h 3686004"/>
                  <a:gd name="connsiteX136" fmla="*/ 747224 w 4041704"/>
                  <a:gd name="connsiteY136" fmla="*/ 596975 h 3686004"/>
                  <a:gd name="connsiteX137" fmla="*/ 736654 w 4041704"/>
                  <a:gd name="connsiteY137" fmla="*/ 600358 h 3686004"/>
                  <a:gd name="connsiteX138" fmla="*/ 722350 w 4041704"/>
                  <a:gd name="connsiteY138" fmla="*/ 591743 h 3686004"/>
                  <a:gd name="connsiteX139" fmla="*/ 721599 w 4041704"/>
                  <a:gd name="connsiteY139" fmla="*/ 573987 h 3686004"/>
                  <a:gd name="connsiteX140" fmla="*/ 732116 w 4041704"/>
                  <a:gd name="connsiteY140" fmla="*/ 561796 h 3686004"/>
                  <a:gd name="connsiteX141" fmla="*/ 736677 w 4041704"/>
                  <a:gd name="connsiteY141" fmla="*/ 555038 h 3686004"/>
                  <a:gd name="connsiteX142" fmla="*/ 725922 w 4041704"/>
                  <a:gd name="connsiteY142" fmla="*/ 544173 h 3686004"/>
                  <a:gd name="connsiteX143" fmla="*/ 724095 w 4041704"/>
                  <a:gd name="connsiteY143" fmla="*/ 544779 h 3686004"/>
                  <a:gd name="connsiteX144" fmla="*/ 711882 w 4041704"/>
                  <a:gd name="connsiteY144" fmla="*/ 546442 h 3686004"/>
                  <a:gd name="connsiteX145" fmla="*/ 706478 w 4041704"/>
                  <a:gd name="connsiteY145" fmla="*/ 528319 h 3686004"/>
                  <a:gd name="connsiteX146" fmla="*/ 713562 w 4041704"/>
                  <a:gd name="connsiteY146" fmla="*/ 513331 h 3686004"/>
                  <a:gd name="connsiteX147" fmla="*/ 722515 w 4041704"/>
                  <a:gd name="connsiteY147" fmla="*/ 512630 h 3686004"/>
                  <a:gd name="connsiteX148" fmla="*/ 727274 w 4041704"/>
                  <a:gd name="connsiteY148" fmla="*/ 514033 h 3686004"/>
                  <a:gd name="connsiteX149" fmla="*/ 728181 w 4041704"/>
                  <a:gd name="connsiteY149" fmla="*/ 508486 h 3686004"/>
                  <a:gd name="connsiteX150" fmla="*/ 723473 w 4041704"/>
                  <a:gd name="connsiteY150" fmla="*/ 499314 h 3686004"/>
                  <a:gd name="connsiteX151" fmla="*/ 733648 w 4041704"/>
                  <a:gd name="connsiteY151" fmla="*/ 479606 h 3686004"/>
                  <a:gd name="connsiteX152" fmla="*/ 737158 w 4041704"/>
                  <a:gd name="connsiteY152" fmla="*/ 479038 h 3686004"/>
                  <a:gd name="connsiteX153" fmla="*/ 753169 w 4041704"/>
                  <a:gd name="connsiteY153" fmla="*/ 458948 h 3686004"/>
                  <a:gd name="connsiteX154" fmla="*/ 759715 w 4041704"/>
                  <a:gd name="connsiteY154" fmla="*/ 444853 h 3686004"/>
                  <a:gd name="connsiteX155" fmla="*/ 765776 w 4041704"/>
                  <a:gd name="connsiteY155" fmla="*/ 440460 h 3686004"/>
                  <a:gd name="connsiteX156" fmla="*/ 778198 w 4041704"/>
                  <a:gd name="connsiteY156" fmla="*/ 407724 h 3686004"/>
                  <a:gd name="connsiteX157" fmla="*/ 776014 w 4041704"/>
                  <a:gd name="connsiteY157" fmla="*/ 390323 h 3686004"/>
                  <a:gd name="connsiteX158" fmla="*/ 782297 w 4041704"/>
                  <a:gd name="connsiteY158" fmla="*/ 381921 h 3686004"/>
                  <a:gd name="connsiteX159" fmla="*/ 789015 w 4041704"/>
                  <a:gd name="connsiteY159" fmla="*/ 388160 h 3686004"/>
                  <a:gd name="connsiteX160" fmla="*/ 812745 w 4041704"/>
                  <a:gd name="connsiteY160" fmla="*/ 392459 h 3686004"/>
                  <a:gd name="connsiteX161" fmla="*/ 829848 w 4041704"/>
                  <a:gd name="connsiteY161" fmla="*/ 381068 h 3686004"/>
                  <a:gd name="connsiteX162" fmla="*/ 849359 w 4041704"/>
                  <a:gd name="connsiteY162" fmla="*/ 383069 h 3686004"/>
                  <a:gd name="connsiteX163" fmla="*/ 885906 w 4041704"/>
                  <a:gd name="connsiteY163" fmla="*/ 370957 h 3686004"/>
                  <a:gd name="connsiteX164" fmla="*/ 889824 w 4041704"/>
                  <a:gd name="connsiteY164" fmla="*/ 364054 h 3686004"/>
                  <a:gd name="connsiteX165" fmla="*/ 916328 w 4041704"/>
                  <a:gd name="connsiteY165" fmla="*/ 377092 h 3686004"/>
                  <a:gd name="connsiteX166" fmla="*/ 940780 w 4041704"/>
                  <a:gd name="connsiteY166" fmla="*/ 361596 h 3686004"/>
                  <a:gd name="connsiteX167" fmla="*/ 941950 w 4041704"/>
                  <a:gd name="connsiteY167" fmla="*/ 366932 h 3686004"/>
                  <a:gd name="connsiteX168" fmla="*/ 962645 w 4041704"/>
                  <a:gd name="connsiteY168" fmla="*/ 384757 h 3686004"/>
                  <a:gd name="connsiteX169" fmla="*/ 980276 w 4041704"/>
                  <a:gd name="connsiteY169" fmla="*/ 395131 h 3686004"/>
                  <a:gd name="connsiteX170" fmla="*/ 1002415 w 4041704"/>
                  <a:gd name="connsiteY170" fmla="*/ 406516 h 3686004"/>
                  <a:gd name="connsiteX171" fmla="*/ 1004189 w 4041704"/>
                  <a:gd name="connsiteY171" fmla="*/ 397105 h 3686004"/>
                  <a:gd name="connsiteX172" fmla="*/ 1004583 w 4041704"/>
                  <a:gd name="connsiteY172" fmla="*/ 380280 h 3686004"/>
                  <a:gd name="connsiteX173" fmla="*/ 1012707 w 4041704"/>
                  <a:gd name="connsiteY173" fmla="*/ 381760 h 3686004"/>
                  <a:gd name="connsiteX174" fmla="*/ 1041579 w 4041704"/>
                  <a:gd name="connsiteY174" fmla="*/ 393299 h 3686004"/>
                  <a:gd name="connsiteX175" fmla="*/ 1103867 w 4041704"/>
                  <a:gd name="connsiteY175" fmla="*/ 382553 h 3686004"/>
                  <a:gd name="connsiteX176" fmla="*/ 1136774 w 4041704"/>
                  <a:gd name="connsiteY176" fmla="*/ 382141 h 3686004"/>
                  <a:gd name="connsiteX177" fmla="*/ 1148539 w 4041704"/>
                  <a:gd name="connsiteY177" fmla="*/ 371922 h 3686004"/>
                  <a:gd name="connsiteX178" fmla="*/ 1159621 w 4041704"/>
                  <a:gd name="connsiteY178" fmla="*/ 363242 h 3686004"/>
                  <a:gd name="connsiteX179" fmla="*/ 1163106 w 4041704"/>
                  <a:gd name="connsiteY179" fmla="*/ 374845 h 3686004"/>
                  <a:gd name="connsiteX180" fmla="*/ 1171548 w 4041704"/>
                  <a:gd name="connsiteY180" fmla="*/ 396017 h 3686004"/>
                  <a:gd name="connsiteX181" fmla="*/ 1205445 w 4041704"/>
                  <a:gd name="connsiteY181" fmla="*/ 430538 h 3686004"/>
                  <a:gd name="connsiteX182" fmla="*/ 1209429 w 4041704"/>
                  <a:gd name="connsiteY182" fmla="*/ 430483 h 3686004"/>
                  <a:gd name="connsiteX183" fmla="*/ 1231275 w 4041704"/>
                  <a:gd name="connsiteY183" fmla="*/ 411649 h 3686004"/>
                  <a:gd name="connsiteX184" fmla="*/ 1268141 w 4041704"/>
                  <a:gd name="connsiteY184" fmla="*/ 383471 h 3686004"/>
                  <a:gd name="connsiteX185" fmla="*/ 1277159 w 4041704"/>
                  <a:gd name="connsiteY185" fmla="*/ 382553 h 3686004"/>
                  <a:gd name="connsiteX186" fmla="*/ 1287384 w 4041704"/>
                  <a:gd name="connsiteY186" fmla="*/ 368388 h 3686004"/>
                  <a:gd name="connsiteX187" fmla="*/ 1270278 w 4041704"/>
                  <a:gd name="connsiteY187" fmla="*/ 339867 h 3686004"/>
                  <a:gd name="connsiteX188" fmla="*/ 1268506 w 4041704"/>
                  <a:gd name="connsiteY188" fmla="*/ 324188 h 3686004"/>
                  <a:gd name="connsiteX189" fmla="*/ 1276253 w 4041704"/>
                  <a:gd name="connsiteY189" fmla="*/ 305352 h 3686004"/>
                  <a:gd name="connsiteX190" fmla="*/ 1272233 w 4041704"/>
                  <a:gd name="connsiteY190" fmla="*/ 294460 h 3686004"/>
                  <a:gd name="connsiteX191" fmla="*/ 1269133 w 4041704"/>
                  <a:gd name="connsiteY191" fmla="*/ 293976 h 3686004"/>
                  <a:gd name="connsiteX192" fmla="*/ 1313940 w 4041704"/>
                  <a:gd name="connsiteY192" fmla="*/ 261207 h 3686004"/>
                  <a:gd name="connsiteX193" fmla="*/ 1314400 w 4041704"/>
                  <a:gd name="connsiteY193" fmla="*/ 261959 h 3686004"/>
                  <a:gd name="connsiteX194" fmla="*/ 1319862 w 4041704"/>
                  <a:gd name="connsiteY194" fmla="*/ 262817 h 3686004"/>
                  <a:gd name="connsiteX195" fmla="*/ 1384033 w 4041704"/>
                  <a:gd name="connsiteY195" fmla="*/ 293659 h 3686004"/>
                  <a:gd name="connsiteX196" fmla="*/ 1398378 w 4041704"/>
                  <a:gd name="connsiteY196" fmla="*/ 334493 h 3686004"/>
                  <a:gd name="connsiteX197" fmla="*/ 1406634 w 4041704"/>
                  <a:gd name="connsiteY197" fmla="*/ 342221 h 3686004"/>
                  <a:gd name="connsiteX198" fmla="*/ 1430707 w 4041704"/>
                  <a:gd name="connsiteY198" fmla="*/ 337038 h 3686004"/>
                  <a:gd name="connsiteX199" fmla="*/ 1439714 w 4041704"/>
                  <a:gd name="connsiteY199" fmla="*/ 341409 h 3686004"/>
                  <a:gd name="connsiteX200" fmla="*/ 1474809 w 4041704"/>
                  <a:gd name="connsiteY200" fmla="*/ 360443 h 3686004"/>
                  <a:gd name="connsiteX201" fmla="*/ 1480606 w 4041704"/>
                  <a:gd name="connsiteY201" fmla="*/ 352926 h 3686004"/>
                  <a:gd name="connsiteX202" fmla="*/ 1497747 w 4041704"/>
                  <a:gd name="connsiteY202" fmla="*/ 331495 h 3686004"/>
                  <a:gd name="connsiteX203" fmla="*/ 1521596 w 4041704"/>
                  <a:gd name="connsiteY203" fmla="*/ 345658 h 3686004"/>
                  <a:gd name="connsiteX204" fmla="*/ 1520697 w 4041704"/>
                  <a:gd name="connsiteY204" fmla="*/ 360150 h 3686004"/>
                  <a:gd name="connsiteX205" fmla="*/ 1539318 w 4041704"/>
                  <a:gd name="connsiteY205" fmla="*/ 376668 h 3686004"/>
                  <a:gd name="connsiteX206" fmla="*/ 1556863 w 4041704"/>
                  <a:gd name="connsiteY206" fmla="*/ 371785 h 3686004"/>
                  <a:gd name="connsiteX207" fmla="*/ 1574223 w 4041704"/>
                  <a:gd name="connsiteY207" fmla="*/ 365097 h 3686004"/>
                  <a:gd name="connsiteX208" fmla="*/ 1588835 w 4041704"/>
                  <a:gd name="connsiteY208" fmla="*/ 365434 h 3686004"/>
                  <a:gd name="connsiteX209" fmla="*/ 1588872 w 4041704"/>
                  <a:gd name="connsiteY209" fmla="*/ 378372 h 3686004"/>
                  <a:gd name="connsiteX210" fmla="*/ 1591674 w 4041704"/>
                  <a:gd name="connsiteY210" fmla="*/ 407802 h 3686004"/>
                  <a:gd name="connsiteX211" fmla="*/ 1605716 w 4041704"/>
                  <a:gd name="connsiteY211" fmla="*/ 413300 h 3686004"/>
                  <a:gd name="connsiteX212" fmla="*/ 1633726 w 4041704"/>
                  <a:gd name="connsiteY212" fmla="*/ 398419 h 3686004"/>
                  <a:gd name="connsiteX213" fmla="*/ 1678313 w 4041704"/>
                  <a:gd name="connsiteY213" fmla="*/ 396072 h 3686004"/>
                  <a:gd name="connsiteX214" fmla="*/ 1689134 w 4041704"/>
                  <a:gd name="connsiteY214" fmla="*/ 394971 h 3686004"/>
                  <a:gd name="connsiteX215" fmla="*/ 1704395 w 4041704"/>
                  <a:gd name="connsiteY215" fmla="*/ 381934 h 3686004"/>
                  <a:gd name="connsiteX216" fmla="*/ 1727313 w 4041704"/>
                  <a:gd name="connsiteY216" fmla="*/ 363561 h 3686004"/>
                  <a:gd name="connsiteX217" fmla="*/ 1716203 w 4041704"/>
                  <a:gd name="connsiteY217" fmla="*/ 352842 h 3686004"/>
                  <a:gd name="connsiteX218" fmla="*/ 1709511 w 4041704"/>
                  <a:gd name="connsiteY218" fmla="*/ 340762 h 3686004"/>
                  <a:gd name="connsiteX219" fmla="*/ 1723035 w 4041704"/>
                  <a:gd name="connsiteY219" fmla="*/ 324984 h 3686004"/>
                  <a:gd name="connsiteX220" fmla="*/ 1732158 w 4041704"/>
                  <a:gd name="connsiteY220" fmla="*/ 334083 h 3686004"/>
                  <a:gd name="connsiteX221" fmla="*/ 1738918 w 4041704"/>
                  <a:gd name="connsiteY221" fmla="*/ 343239 h 3686004"/>
                  <a:gd name="connsiteX222" fmla="*/ 1761219 w 4041704"/>
                  <a:gd name="connsiteY222" fmla="*/ 322377 h 3686004"/>
                  <a:gd name="connsiteX223" fmla="*/ 1758636 w 4041704"/>
                  <a:gd name="connsiteY223" fmla="*/ 307691 h 3686004"/>
                  <a:gd name="connsiteX224" fmla="*/ 1767241 w 4041704"/>
                  <a:gd name="connsiteY224" fmla="*/ 295514 h 3686004"/>
                  <a:gd name="connsiteX225" fmla="*/ 1780289 w 4041704"/>
                  <a:gd name="connsiteY225" fmla="*/ 300202 h 3686004"/>
                  <a:gd name="connsiteX226" fmla="*/ 1787702 w 4041704"/>
                  <a:gd name="connsiteY226" fmla="*/ 324787 h 3686004"/>
                  <a:gd name="connsiteX227" fmla="*/ 1798995 w 4041704"/>
                  <a:gd name="connsiteY227" fmla="*/ 345173 h 3686004"/>
                  <a:gd name="connsiteX228" fmla="*/ 1800029 w 4041704"/>
                  <a:gd name="connsiteY228" fmla="*/ 345095 h 3686004"/>
                  <a:gd name="connsiteX229" fmla="*/ 1798659 w 4041704"/>
                  <a:gd name="connsiteY229" fmla="*/ 337106 h 3686004"/>
                  <a:gd name="connsiteX230" fmla="*/ 1790248 w 4041704"/>
                  <a:gd name="connsiteY230" fmla="*/ 326711 h 3686004"/>
                  <a:gd name="connsiteX231" fmla="*/ 1794305 w 4041704"/>
                  <a:gd name="connsiteY231" fmla="*/ 319518 h 3686004"/>
                  <a:gd name="connsiteX232" fmla="*/ 1808853 w 4041704"/>
                  <a:gd name="connsiteY232" fmla="*/ 318746 h 3686004"/>
                  <a:gd name="connsiteX233" fmla="*/ 1850485 w 4041704"/>
                  <a:gd name="connsiteY233" fmla="*/ 290530 h 3686004"/>
                  <a:gd name="connsiteX234" fmla="*/ 1838826 w 4041704"/>
                  <a:gd name="connsiteY234" fmla="*/ 274023 h 3686004"/>
                  <a:gd name="connsiteX235" fmla="*/ 1826804 w 4041704"/>
                  <a:gd name="connsiteY235" fmla="*/ 262610 h 3686004"/>
                  <a:gd name="connsiteX236" fmla="*/ 1841648 w 4041704"/>
                  <a:gd name="connsiteY236" fmla="*/ 255479 h 3686004"/>
                  <a:gd name="connsiteX237" fmla="*/ 1933175 w 4041704"/>
                  <a:gd name="connsiteY237" fmla="*/ 211295 h 3686004"/>
                  <a:gd name="connsiteX238" fmla="*/ 1937293 w 4041704"/>
                  <a:gd name="connsiteY238" fmla="*/ 193317 h 3686004"/>
                  <a:gd name="connsiteX239" fmla="*/ 1940378 w 4041704"/>
                  <a:gd name="connsiteY239" fmla="*/ 167782 h 3686004"/>
                  <a:gd name="connsiteX240" fmla="*/ 1961956 w 4041704"/>
                  <a:gd name="connsiteY240" fmla="*/ 179955 h 3686004"/>
                  <a:gd name="connsiteX241" fmla="*/ 1992141 w 4041704"/>
                  <a:gd name="connsiteY241" fmla="*/ 163131 h 3686004"/>
                  <a:gd name="connsiteX242" fmla="*/ 1992331 w 4041704"/>
                  <a:gd name="connsiteY242" fmla="*/ 162587 h 3686004"/>
                  <a:gd name="connsiteX243" fmla="*/ 1986778 w 4041704"/>
                  <a:gd name="connsiteY243" fmla="*/ 144322 h 3686004"/>
                  <a:gd name="connsiteX244" fmla="*/ 1973980 w 4041704"/>
                  <a:gd name="connsiteY244" fmla="*/ 128749 h 3686004"/>
                  <a:gd name="connsiteX245" fmla="*/ 1912158 w 4041704"/>
                  <a:gd name="connsiteY245" fmla="*/ 123151 h 3686004"/>
                  <a:gd name="connsiteX246" fmla="*/ 1892523 w 4041704"/>
                  <a:gd name="connsiteY246" fmla="*/ 135610 h 3686004"/>
                  <a:gd name="connsiteX247" fmla="*/ 1878608 w 4041704"/>
                  <a:gd name="connsiteY247" fmla="*/ 136350 h 3686004"/>
                  <a:gd name="connsiteX248" fmla="*/ 1882843 w 4041704"/>
                  <a:gd name="connsiteY248" fmla="*/ 111953 h 3686004"/>
                  <a:gd name="connsiteX249" fmla="*/ 1890978 w 4041704"/>
                  <a:gd name="connsiteY249" fmla="*/ 106516 h 3686004"/>
                  <a:gd name="connsiteX250" fmla="*/ 1929358 w 4041704"/>
                  <a:gd name="connsiteY250" fmla="*/ 100672 h 3686004"/>
                  <a:gd name="connsiteX251" fmla="*/ 1933047 w 4041704"/>
                  <a:gd name="connsiteY251" fmla="*/ 86523 h 3686004"/>
                  <a:gd name="connsiteX252" fmla="*/ 1943458 w 4041704"/>
                  <a:gd name="connsiteY252" fmla="*/ 67577 h 3686004"/>
                  <a:gd name="connsiteX253" fmla="*/ 1946687 w 4041704"/>
                  <a:gd name="connsiteY253" fmla="*/ 68673 h 3686004"/>
                  <a:gd name="connsiteX254" fmla="*/ 1972161 w 4041704"/>
                  <a:gd name="connsiteY254" fmla="*/ 82543 h 3686004"/>
                  <a:gd name="connsiteX255" fmla="*/ 1983109 w 4041704"/>
                  <a:gd name="connsiteY255" fmla="*/ 73717 h 3686004"/>
                  <a:gd name="connsiteX256" fmla="*/ 1986238 w 4041704"/>
                  <a:gd name="connsiteY256" fmla="*/ 72916 h 3686004"/>
                  <a:gd name="connsiteX257" fmla="*/ 2004144 w 4041704"/>
                  <a:gd name="connsiteY257" fmla="*/ 63720 h 3686004"/>
                  <a:gd name="connsiteX258" fmla="*/ 2033222 w 4041704"/>
                  <a:gd name="connsiteY258" fmla="*/ 26022 h 3686004"/>
                  <a:gd name="connsiteX259" fmla="*/ 2078526 w 4041704"/>
                  <a:gd name="connsiteY259" fmla="*/ 19176 h 3686004"/>
                  <a:gd name="connsiteX260" fmla="*/ 2128694 w 4041704"/>
                  <a:gd name="connsiteY260" fmla="*/ 20319 h 3686004"/>
                  <a:gd name="connsiteX261" fmla="*/ 2129892 w 4041704"/>
                  <a:gd name="connsiteY261" fmla="*/ 18987 h 3686004"/>
                  <a:gd name="connsiteX262" fmla="*/ 2179596 w 4041704"/>
                  <a:gd name="connsiteY262" fmla="*/ 23325 h 3686004"/>
                  <a:gd name="connsiteX263" fmla="*/ 2197183 w 4041704"/>
                  <a:gd name="connsiteY263" fmla="*/ 43956 h 3686004"/>
                  <a:gd name="connsiteX264" fmla="*/ 2211619 w 4041704"/>
                  <a:gd name="connsiteY264" fmla="*/ 17184 h 3686004"/>
                  <a:gd name="connsiteX265" fmla="*/ 2215240 w 4041704"/>
                  <a:gd name="connsiteY265" fmla="*/ 1769 h 3686004"/>
                  <a:gd name="connsiteX266" fmla="*/ 2224397 w 4041704"/>
                  <a:gd name="connsiteY266" fmla="*/ 6991 h 3686004"/>
                  <a:gd name="connsiteX267" fmla="*/ 2226301 w 4041704"/>
                  <a:gd name="connsiteY267" fmla="*/ 18942 h 3686004"/>
                  <a:gd name="connsiteX268" fmla="*/ 2232138 w 4041704"/>
                  <a:gd name="connsiteY268" fmla="*/ 45271 h 3686004"/>
                  <a:gd name="connsiteX269" fmla="*/ 2260606 w 4041704"/>
                  <a:gd name="connsiteY269" fmla="*/ 55811 h 3686004"/>
                  <a:gd name="connsiteX270" fmla="*/ 2281238 w 4041704"/>
                  <a:gd name="connsiteY270" fmla="*/ 38224 h 3686004"/>
                  <a:gd name="connsiteX271" fmla="*/ 2298611 w 4041704"/>
                  <a:gd name="connsiteY271" fmla="*/ 30959 h 3686004"/>
                  <a:gd name="connsiteX272" fmla="*/ 2307841 w 4041704"/>
                  <a:gd name="connsiteY272" fmla="*/ 49497 h 3686004"/>
                  <a:gd name="connsiteX273" fmla="*/ 2309386 w 4041704"/>
                  <a:gd name="connsiteY273" fmla="*/ 78592 h 3686004"/>
                  <a:gd name="connsiteX274" fmla="*/ 2325539 w 4041704"/>
                  <a:gd name="connsiteY274" fmla="*/ 96128 h 3686004"/>
                  <a:gd name="connsiteX275" fmla="*/ 2355715 w 4041704"/>
                  <a:gd name="connsiteY275" fmla="*/ 126875 h 3686004"/>
                  <a:gd name="connsiteX276" fmla="*/ 2403767 w 4041704"/>
                  <a:gd name="connsiteY276" fmla="*/ 159843 h 3686004"/>
                  <a:gd name="connsiteX277" fmla="*/ 2411135 w 4041704"/>
                  <a:gd name="connsiteY277" fmla="*/ 158481 h 3686004"/>
                  <a:gd name="connsiteX278" fmla="*/ 2421802 w 4041704"/>
                  <a:gd name="connsiteY278" fmla="*/ 148799 h 3686004"/>
                  <a:gd name="connsiteX279" fmla="*/ 2452695 w 4041704"/>
                  <a:gd name="connsiteY279" fmla="*/ 145256 h 3686004"/>
                  <a:gd name="connsiteX280" fmla="*/ 2477692 w 4041704"/>
                  <a:gd name="connsiteY280" fmla="*/ 138221 h 3686004"/>
                  <a:gd name="connsiteX281" fmla="*/ 2489883 w 4041704"/>
                  <a:gd name="connsiteY281" fmla="*/ 152796 h 3686004"/>
                  <a:gd name="connsiteX282" fmla="*/ 2492669 w 4041704"/>
                  <a:gd name="connsiteY282" fmla="*/ 176909 h 3686004"/>
                  <a:gd name="connsiteX283" fmla="*/ 2499486 w 4041704"/>
                  <a:gd name="connsiteY283" fmla="*/ 189073 h 3686004"/>
                  <a:gd name="connsiteX284" fmla="*/ 2502551 w 4041704"/>
                  <a:gd name="connsiteY284" fmla="*/ 186628 h 3686004"/>
                  <a:gd name="connsiteX285" fmla="*/ 2505307 w 4041704"/>
                  <a:gd name="connsiteY285" fmla="*/ 172845 h 3686004"/>
                  <a:gd name="connsiteX286" fmla="*/ 2536983 w 4041704"/>
                  <a:gd name="connsiteY286" fmla="*/ 136278 h 3686004"/>
                  <a:gd name="connsiteX287" fmla="*/ 2544398 w 4041704"/>
                  <a:gd name="connsiteY287" fmla="*/ 120661 h 3686004"/>
                  <a:gd name="connsiteX288" fmla="*/ 2559808 w 4041704"/>
                  <a:gd name="connsiteY288" fmla="*/ 112233 h 3686004"/>
                  <a:gd name="connsiteX289" fmla="*/ 2624244 w 4041704"/>
                  <a:gd name="connsiteY289" fmla="*/ 83440 h 3686004"/>
                  <a:gd name="connsiteX290" fmla="*/ 2658258 w 4041704"/>
                  <a:gd name="connsiteY290" fmla="*/ 67046 h 3686004"/>
                  <a:gd name="connsiteX291" fmla="*/ 2673780 w 4041704"/>
                  <a:gd name="connsiteY291" fmla="*/ 84616 h 3686004"/>
                  <a:gd name="connsiteX292" fmla="*/ 2702471 w 4041704"/>
                  <a:gd name="connsiteY292" fmla="*/ 75481 h 3686004"/>
                  <a:gd name="connsiteX293" fmla="*/ 2730195 w 4041704"/>
                  <a:gd name="connsiteY293" fmla="*/ 60055 h 3686004"/>
                  <a:gd name="connsiteX294" fmla="*/ 2745884 w 4041704"/>
                  <a:gd name="connsiteY294" fmla="*/ 80788 h 3686004"/>
                  <a:gd name="connsiteX295" fmla="*/ 2758472 w 4041704"/>
                  <a:gd name="connsiteY295" fmla="*/ 90901 h 3686004"/>
                  <a:gd name="connsiteX296" fmla="*/ 2766756 w 4041704"/>
                  <a:gd name="connsiteY296" fmla="*/ 79679 h 3686004"/>
                  <a:gd name="connsiteX297" fmla="*/ 2767220 w 4041704"/>
                  <a:gd name="connsiteY297" fmla="*/ 76483 h 3686004"/>
                  <a:gd name="connsiteX298" fmla="*/ 2773735 w 4041704"/>
                  <a:gd name="connsiteY298" fmla="*/ 55840 h 3686004"/>
                  <a:gd name="connsiteX299" fmla="*/ 2781499 w 4041704"/>
                  <a:gd name="connsiteY299" fmla="*/ 70651 h 3686004"/>
                  <a:gd name="connsiteX300" fmla="*/ 2784970 w 4041704"/>
                  <a:gd name="connsiteY300" fmla="*/ 88225 h 3686004"/>
                  <a:gd name="connsiteX301" fmla="*/ 2815301 w 4041704"/>
                  <a:gd name="connsiteY301" fmla="*/ 98032 h 3686004"/>
                  <a:gd name="connsiteX302" fmla="*/ 2827279 w 4041704"/>
                  <a:gd name="connsiteY302" fmla="*/ 84711 h 3686004"/>
                  <a:gd name="connsiteX303" fmla="*/ 2846959 w 4041704"/>
                  <a:gd name="connsiteY303" fmla="*/ 96987 h 3686004"/>
                  <a:gd name="connsiteX304" fmla="*/ 2848000 w 4041704"/>
                  <a:gd name="connsiteY304" fmla="*/ 116593 h 3686004"/>
                  <a:gd name="connsiteX305" fmla="*/ 2862855 w 4041704"/>
                  <a:gd name="connsiteY305" fmla="*/ 133564 h 3686004"/>
                  <a:gd name="connsiteX306" fmla="*/ 2884472 w 4041704"/>
                  <a:gd name="connsiteY306" fmla="*/ 158421 h 3686004"/>
                  <a:gd name="connsiteX307" fmla="*/ 2917709 w 4041704"/>
                  <a:gd name="connsiteY307" fmla="*/ 187102 h 3686004"/>
                  <a:gd name="connsiteX308" fmla="*/ 2933291 w 4041704"/>
                  <a:gd name="connsiteY308" fmla="*/ 193886 h 3686004"/>
                  <a:gd name="connsiteX309" fmla="*/ 2926071 w 4041704"/>
                  <a:gd name="connsiteY309" fmla="*/ 201247 h 3686004"/>
                  <a:gd name="connsiteX310" fmla="*/ 2934433 w 4041704"/>
                  <a:gd name="connsiteY310" fmla="*/ 215391 h 3686004"/>
                  <a:gd name="connsiteX311" fmla="*/ 2958478 w 4041704"/>
                  <a:gd name="connsiteY311" fmla="*/ 238217 h 3686004"/>
                  <a:gd name="connsiteX312" fmla="*/ 2965280 w 4041704"/>
                  <a:gd name="connsiteY312" fmla="*/ 258786 h 3686004"/>
                  <a:gd name="connsiteX313" fmla="*/ 2958500 w 4041704"/>
                  <a:gd name="connsiteY313" fmla="*/ 286420 h 3686004"/>
                  <a:gd name="connsiteX314" fmla="*/ 2957723 w 4041704"/>
                  <a:gd name="connsiteY314" fmla="*/ 331496 h 3686004"/>
                  <a:gd name="connsiteX315" fmla="*/ 2968514 w 4041704"/>
                  <a:gd name="connsiteY315" fmla="*/ 343608 h 3686004"/>
                  <a:gd name="connsiteX316" fmla="*/ 2968162 w 4041704"/>
                  <a:gd name="connsiteY316" fmla="*/ 372803 h 3686004"/>
                  <a:gd name="connsiteX317" fmla="*/ 2955827 w 4041704"/>
                  <a:gd name="connsiteY317" fmla="*/ 394151 h 3686004"/>
                  <a:gd name="connsiteX318" fmla="*/ 2960174 w 4041704"/>
                  <a:gd name="connsiteY318" fmla="*/ 403426 h 3686004"/>
                  <a:gd name="connsiteX319" fmla="*/ 2961076 w 4041704"/>
                  <a:gd name="connsiteY319" fmla="*/ 403846 h 3686004"/>
                  <a:gd name="connsiteX320" fmla="*/ 2970332 w 4041704"/>
                  <a:gd name="connsiteY320" fmla="*/ 395811 h 3686004"/>
                  <a:gd name="connsiteX321" fmla="*/ 2986510 w 4041704"/>
                  <a:gd name="connsiteY321" fmla="*/ 387644 h 3686004"/>
                  <a:gd name="connsiteX322" fmla="*/ 2988222 w 4041704"/>
                  <a:gd name="connsiteY322" fmla="*/ 389933 h 3686004"/>
                  <a:gd name="connsiteX323" fmla="*/ 2999263 w 4041704"/>
                  <a:gd name="connsiteY323" fmla="*/ 411595 h 3686004"/>
                  <a:gd name="connsiteX324" fmla="*/ 3011016 w 4041704"/>
                  <a:gd name="connsiteY324" fmla="*/ 410679 h 3686004"/>
                  <a:gd name="connsiteX325" fmla="*/ 3013559 w 4041704"/>
                  <a:gd name="connsiteY325" fmla="*/ 411609 h 3686004"/>
                  <a:gd name="connsiteX326" fmla="*/ 3030298 w 4041704"/>
                  <a:gd name="connsiteY326" fmla="*/ 413735 h 3686004"/>
                  <a:gd name="connsiteX327" fmla="*/ 3068268 w 4041704"/>
                  <a:gd name="connsiteY327" fmla="*/ 401449 h 3686004"/>
                  <a:gd name="connsiteX328" fmla="*/ 3102837 w 4041704"/>
                  <a:gd name="connsiteY328" fmla="*/ 418184 h 3686004"/>
                  <a:gd name="connsiteX329" fmla="*/ 3136983 w 4041704"/>
                  <a:gd name="connsiteY329" fmla="*/ 442748 h 3686004"/>
                  <a:gd name="connsiteX330" fmla="*/ 3138443 w 4041704"/>
                  <a:gd name="connsiteY330" fmla="*/ 442395 h 3686004"/>
                  <a:gd name="connsiteX331" fmla="*/ 3170756 w 4041704"/>
                  <a:gd name="connsiteY331" fmla="*/ 468949 h 3686004"/>
                  <a:gd name="connsiteX332" fmla="*/ 3173139 w 4041704"/>
                  <a:gd name="connsiteY332" fmla="*/ 491549 h 3686004"/>
                  <a:gd name="connsiteX333" fmla="*/ 3195806 w 4041704"/>
                  <a:gd name="connsiteY333" fmla="*/ 479877 h 3686004"/>
                  <a:gd name="connsiteX334" fmla="*/ 3205615 w 4041704"/>
                  <a:gd name="connsiteY334" fmla="*/ 470935 h 3686004"/>
                  <a:gd name="connsiteX335" fmla="*/ 3209472 w 4041704"/>
                  <a:gd name="connsiteY335" fmla="*/ 478885 h 3686004"/>
                  <a:gd name="connsiteX336" fmla="*/ 3205125 w 4041704"/>
                  <a:gd name="connsiteY336" fmla="*/ 488051 h 3686004"/>
                  <a:gd name="connsiteX337" fmla="*/ 3196684 w 4041704"/>
                  <a:gd name="connsiteY337" fmla="*/ 509022 h 3686004"/>
                  <a:gd name="connsiteX338" fmla="*/ 3211374 w 4041704"/>
                  <a:gd name="connsiteY338" fmla="*/ 529800 h 3686004"/>
                  <a:gd name="connsiteX339" fmla="*/ 3233973 w 4041704"/>
                  <a:gd name="connsiteY339" fmla="*/ 527417 h 3686004"/>
                  <a:gd name="connsiteX340" fmla="*/ 3249429 w 4041704"/>
                  <a:gd name="connsiteY340" fmla="*/ 530626 h 3686004"/>
                  <a:gd name="connsiteX341" fmla="*/ 3247026 w 4041704"/>
                  <a:gd name="connsiteY341" fmla="*/ 547818 h 3686004"/>
                  <a:gd name="connsiteX342" fmla="*/ 3234306 w 4041704"/>
                  <a:gd name="connsiteY342" fmla="*/ 568668 h 3686004"/>
                  <a:gd name="connsiteX343" fmla="*/ 3237166 w 4041704"/>
                  <a:gd name="connsiteY343" fmla="*/ 588447 h 3686004"/>
                  <a:gd name="connsiteX344" fmla="*/ 3243460 w 4041704"/>
                  <a:gd name="connsiteY344" fmla="*/ 624006 h 3686004"/>
                  <a:gd name="connsiteX345" fmla="*/ 3261062 w 4041704"/>
                  <a:gd name="connsiteY345" fmla="*/ 669573 h 3686004"/>
                  <a:gd name="connsiteX346" fmla="*/ 3266803 w 4041704"/>
                  <a:gd name="connsiteY346" fmla="*/ 672122 h 3686004"/>
                  <a:gd name="connsiteX347" fmla="*/ 3278766 w 4041704"/>
                  <a:gd name="connsiteY347" fmla="*/ 670484 h 3686004"/>
                  <a:gd name="connsiteX348" fmla="*/ 3301805 w 4041704"/>
                  <a:gd name="connsiteY348" fmla="*/ 682673 h 3686004"/>
                  <a:gd name="connsiteX349" fmla="*/ 3322422 w 4041704"/>
                  <a:gd name="connsiteY349" fmla="*/ 689654 h 3686004"/>
                  <a:gd name="connsiteX350" fmla="*/ 3323945 w 4041704"/>
                  <a:gd name="connsiteY350" fmla="*/ 705510 h 3686004"/>
                  <a:gd name="connsiteX351" fmla="*/ 3314446 w 4041704"/>
                  <a:gd name="connsiteY351" fmla="*/ 723502 h 3686004"/>
                  <a:gd name="connsiteX352" fmla="*/ 3313394 w 4041704"/>
                  <a:gd name="connsiteY352" fmla="*/ 735144 h 3686004"/>
                  <a:gd name="connsiteX353" fmla="*/ 3316672 w 4041704"/>
                  <a:gd name="connsiteY353" fmla="*/ 734906 h 3686004"/>
                  <a:gd name="connsiteX354" fmla="*/ 3325110 w 4041704"/>
                  <a:gd name="connsiteY354" fmla="*/ 726681 h 3686004"/>
                  <a:gd name="connsiteX355" fmla="*/ 3364340 w 4041704"/>
                  <a:gd name="connsiteY355" fmla="*/ 716408 h 3686004"/>
                  <a:gd name="connsiteX356" fmla="*/ 3376868 w 4041704"/>
                  <a:gd name="connsiteY356" fmla="*/ 709124 h 3686004"/>
                  <a:gd name="connsiteX357" fmla="*/ 3391517 w 4041704"/>
                  <a:gd name="connsiteY357" fmla="*/ 710599 h 3686004"/>
                  <a:gd name="connsiteX358" fmla="*/ 3449715 w 4041704"/>
                  <a:gd name="connsiteY358" fmla="*/ 721225 h 3686004"/>
                  <a:gd name="connsiteX359" fmla="*/ 3481003 w 4041704"/>
                  <a:gd name="connsiteY359" fmla="*/ 726008 h 3686004"/>
                  <a:gd name="connsiteX360" fmla="*/ 3483409 w 4041704"/>
                  <a:gd name="connsiteY360" fmla="*/ 745513 h 3686004"/>
                  <a:gd name="connsiteX361" fmla="*/ 3507576 w 4041704"/>
                  <a:gd name="connsiteY361" fmla="*/ 752793 h 3686004"/>
                  <a:gd name="connsiteX362" fmla="*/ 3534055 w 4041704"/>
                  <a:gd name="connsiteY362" fmla="*/ 755263 h 3686004"/>
                  <a:gd name="connsiteX363" fmla="*/ 3535079 w 4041704"/>
                  <a:gd name="connsiteY363" fmla="*/ 777034 h 3686004"/>
                  <a:gd name="connsiteX364" fmla="*/ 3538990 w 4041704"/>
                  <a:gd name="connsiteY364" fmla="*/ 789993 h 3686004"/>
                  <a:gd name="connsiteX365" fmla="*/ 3550035 w 4041704"/>
                  <a:gd name="connsiteY365" fmla="*/ 786158 h 3686004"/>
                  <a:gd name="connsiteX366" fmla="*/ 3551872 w 4041704"/>
                  <a:gd name="connsiteY366" fmla="*/ 784169 h 3686004"/>
                  <a:gd name="connsiteX367" fmla="*/ 3566159 w 4041704"/>
                  <a:gd name="connsiteY367" fmla="*/ 772983 h 3686004"/>
                  <a:gd name="connsiteX368" fmla="*/ 3564509 w 4041704"/>
                  <a:gd name="connsiteY368" fmla="*/ 786903 h 3686004"/>
                  <a:gd name="connsiteX369" fmla="*/ 3558579 w 4041704"/>
                  <a:gd name="connsiteY369" fmla="*/ 800700 h 3686004"/>
                  <a:gd name="connsiteX370" fmla="*/ 3574904 w 4041704"/>
                  <a:gd name="connsiteY370" fmla="*/ 821854 h 3686004"/>
                  <a:gd name="connsiteX371" fmla="*/ 3589499 w 4041704"/>
                  <a:gd name="connsiteY371" fmla="*/ 818319 h 3686004"/>
                  <a:gd name="connsiteX372" fmla="*/ 3597290 w 4041704"/>
                  <a:gd name="connsiteY372" fmla="*/ 836133 h 3686004"/>
                  <a:gd name="connsiteX373" fmla="*/ 3588718 w 4041704"/>
                  <a:gd name="connsiteY373" fmla="*/ 850183 h 3686004"/>
                  <a:gd name="connsiteX374" fmla="*/ 3590947 w 4041704"/>
                  <a:gd name="connsiteY374" fmla="*/ 868957 h 3686004"/>
                  <a:gd name="connsiteX375" fmla="*/ 3594115 w 4041704"/>
                  <a:gd name="connsiteY375" fmla="*/ 896388 h 3686004"/>
                  <a:gd name="connsiteX376" fmla="*/ 3603504 w 4041704"/>
                  <a:gd name="connsiteY376" fmla="*/ 931969 h 3686004"/>
                  <a:gd name="connsiteX377" fmla="*/ 3611064 w 4041704"/>
                  <a:gd name="connsiteY377" fmla="*/ 944044 h 3686004"/>
                  <a:gd name="connsiteX378" fmla="*/ 3602584 w 4041704"/>
                  <a:gd name="connsiteY378" fmla="*/ 945712 h 3686004"/>
                  <a:gd name="connsiteX379" fmla="*/ 3601663 w 4041704"/>
                  <a:gd name="connsiteY379" fmla="*/ 959454 h 3686004"/>
                  <a:gd name="connsiteX380" fmla="*/ 3607473 w 4041704"/>
                  <a:gd name="connsiteY380" fmla="*/ 986633 h 3686004"/>
                  <a:gd name="connsiteX381" fmla="*/ 3602427 w 4041704"/>
                  <a:gd name="connsiteY381" fmla="*/ 1004078 h 3686004"/>
                  <a:gd name="connsiteX382" fmla="*/ 3584645 w 4041704"/>
                  <a:gd name="connsiteY382" fmla="*/ 1019972 h 3686004"/>
                  <a:gd name="connsiteX383" fmla="*/ 3562747 w 4041704"/>
                  <a:gd name="connsiteY383" fmla="*/ 1050771 h 3686004"/>
                  <a:gd name="connsiteX384" fmla="*/ 3564469 w 4041704"/>
                  <a:gd name="connsiteY384" fmla="*/ 1064260 h 3686004"/>
                  <a:gd name="connsiteX385" fmla="*/ 3550390 w 4041704"/>
                  <a:gd name="connsiteY385" fmla="*/ 1084279 h 3686004"/>
                  <a:gd name="connsiteX386" fmla="*/ 3530319 w 4041704"/>
                  <a:gd name="connsiteY386" fmla="*/ 1101888 h 3686004"/>
                  <a:gd name="connsiteX387" fmla="*/ 3548134 w 4041704"/>
                  <a:gd name="connsiteY387" fmla="*/ 1130793 h 3686004"/>
                  <a:gd name="connsiteX388" fmla="*/ 3551837 w 4041704"/>
                  <a:gd name="connsiteY388" fmla="*/ 1134918 h 3686004"/>
                  <a:gd name="connsiteX389" fmla="*/ 3541268 w 4041704"/>
                  <a:gd name="connsiteY389" fmla="*/ 1135933 h 3686004"/>
                  <a:gd name="connsiteX390" fmla="*/ 3498150 w 4041704"/>
                  <a:gd name="connsiteY390" fmla="*/ 1130151 h 3686004"/>
                  <a:gd name="connsiteX391" fmla="*/ 3483133 w 4041704"/>
                  <a:gd name="connsiteY391" fmla="*/ 1141514 h 3686004"/>
                  <a:gd name="connsiteX392" fmla="*/ 3473356 w 4041704"/>
                  <a:gd name="connsiteY392" fmla="*/ 1158560 h 3686004"/>
                  <a:gd name="connsiteX393" fmla="*/ 3440770 w 4041704"/>
                  <a:gd name="connsiteY393" fmla="*/ 1169156 h 3686004"/>
                  <a:gd name="connsiteX394" fmla="*/ 3419032 w 4041704"/>
                  <a:gd name="connsiteY394" fmla="*/ 1178283 h 3686004"/>
                  <a:gd name="connsiteX395" fmla="*/ 3409114 w 4041704"/>
                  <a:gd name="connsiteY395" fmla="*/ 1177209 h 3686004"/>
                  <a:gd name="connsiteX396" fmla="*/ 3408869 w 4041704"/>
                  <a:gd name="connsiteY396" fmla="*/ 1185767 h 3686004"/>
                  <a:gd name="connsiteX397" fmla="*/ 3413211 w 4041704"/>
                  <a:gd name="connsiteY397" fmla="*/ 1202098 h 3686004"/>
                  <a:gd name="connsiteX398" fmla="*/ 3432225 w 4041704"/>
                  <a:gd name="connsiteY398" fmla="*/ 1216807 h 3686004"/>
                  <a:gd name="connsiteX399" fmla="*/ 3448817 w 4041704"/>
                  <a:gd name="connsiteY399" fmla="*/ 1226307 h 3686004"/>
                  <a:gd name="connsiteX400" fmla="*/ 3438732 w 4041704"/>
                  <a:gd name="connsiteY400" fmla="*/ 1235703 h 3686004"/>
                  <a:gd name="connsiteX401" fmla="*/ 3374993 w 4041704"/>
                  <a:gd name="connsiteY401" fmla="*/ 1285133 h 3686004"/>
                  <a:gd name="connsiteX402" fmla="*/ 3354054 w 4041704"/>
                  <a:gd name="connsiteY402" fmla="*/ 1294223 h 3686004"/>
                  <a:gd name="connsiteX403" fmla="*/ 3347879 w 4041704"/>
                  <a:gd name="connsiteY403" fmla="*/ 1287635 h 3686004"/>
                  <a:gd name="connsiteX404" fmla="*/ 3338368 w 4041704"/>
                  <a:gd name="connsiteY404" fmla="*/ 1296544 h 3686004"/>
                  <a:gd name="connsiteX405" fmla="*/ 3337209 w 4041704"/>
                  <a:gd name="connsiteY405" fmla="*/ 1300189 h 3686004"/>
                  <a:gd name="connsiteX406" fmla="*/ 3345693 w 4041704"/>
                  <a:gd name="connsiteY406" fmla="*/ 1300905 h 3686004"/>
                  <a:gd name="connsiteX407" fmla="*/ 3364647 w 4041704"/>
                  <a:gd name="connsiteY407" fmla="*/ 1336101 h 3686004"/>
                  <a:gd name="connsiteX408" fmla="*/ 3351981 w 4041704"/>
                  <a:gd name="connsiteY408" fmla="*/ 1361958 h 3686004"/>
                  <a:gd name="connsiteX409" fmla="*/ 3368583 w 4041704"/>
                  <a:gd name="connsiteY409" fmla="*/ 1382660 h 3686004"/>
                  <a:gd name="connsiteX410" fmla="*/ 3383532 w 4041704"/>
                  <a:gd name="connsiteY410" fmla="*/ 1380584 h 3686004"/>
                  <a:gd name="connsiteX411" fmla="*/ 3397575 w 4041704"/>
                  <a:gd name="connsiteY411" fmla="*/ 1377956 h 3686004"/>
                  <a:gd name="connsiteX412" fmla="*/ 3338034 w 4041704"/>
                  <a:gd name="connsiteY412" fmla="*/ 1388899 h 3686004"/>
                  <a:gd name="connsiteX413" fmla="*/ 3319514 w 4041704"/>
                  <a:gd name="connsiteY413" fmla="*/ 1393771 h 3686004"/>
                  <a:gd name="connsiteX414" fmla="*/ 3320276 w 4041704"/>
                  <a:gd name="connsiteY414" fmla="*/ 1404499 h 3686004"/>
                  <a:gd name="connsiteX415" fmla="*/ 3319892 w 4041704"/>
                  <a:gd name="connsiteY415" fmla="*/ 1406503 h 3686004"/>
                  <a:gd name="connsiteX416" fmla="*/ 3351343 w 4041704"/>
                  <a:gd name="connsiteY416" fmla="*/ 1411484 h 3686004"/>
                  <a:gd name="connsiteX417" fmla="*/ 3370604 w 4041704"/>
                  <a:gd name="connsiteY417" fmla="*/ 1418834 h 3686004"/>
                  <a:gd name="connsiteX418" fmla="*/ 3372427 w 4041704"/>
                  <a:gd name="connsiteY418" fmla="*/ 1417510 h 3686004"/>
                  <a:gd name="connsiteX419" fmla="*/ 3429285 w 4041704"/>
                  <a:gd name="connsiteY419" fmla="*/ 1421677 h 3686004"/>
                  <a:gd name="connsiteX420" fmla="*/ 3537127 w 4041704"/>
                  <a:gd name="connsiteY420" fmla="*/ 1416180 h 3686004"/>
                  <a:gd name="connsiteX421" fmla="*/ 3570029 w 4041704"/>
                  <a:gd name="connsiteY421" fmla="*/ 1415478 h 3686004"/>
                  <a:gd name="connsiteX422" fmla="*/ 3622826 w 4041704"/>
                  <a:gd name="connsiteY422" fmla="*/ 1424914 h 3686004"/>
                  <a:gd name="connsiteX423" fmla="*/ 3649654 w 4041704"/>
                  <a:gd name="connsiteY423" fmla="*/ 1428626 h 3686004"/>
                  <a:gd name="connsiteX424" fmla="*/ 3659254 w 4041704"/>
                  <a:gd name="connsiteY424" fmla="*/ 1439284 h 3686004"/>
                  <a:gd name="connsiteX425" fmla="*/ 3678443 w 4041704"/>
                  <a:gd name="connsiteY425" fmla="*/ 1426734 h 3686004"/>
                  <a:gd name="connsiteX426" fmla="*/ 3736952 w 4041704"/>
                  <a:gd name="connsiteY426" fmla="*/ 1440838 h 3686004"/>
                  <a:gd name="connsiteX427" fmla="*/ 3753042 w 4041704"/>
                  <a:gd name="connsiteY427" fmla="*/ 1444462 h 3686004"/>
                  <a:gd name="connsiteX428" fmla="*/ 3801091 w 4041704"/>
                  <a:gd name="connsiteY428" fmla="*/ 1460134 h 3686004"/>
                  <a:gd name="connsiteX429" fmla="*/ 3852917 w 4041704"/>
                  <a:gd name="connsiteY429" fmla="*/ 1479093 h 3686004"/>
                  <a:gd name="connsiteX430" fmla="*/ 3880072 w 4041704"/>
                  <a:gd name="connsiteY430" fmla="*/ 1490918 h 3686004"/>
                  <a:gd name="connsiteX431" fmla="*/ 3881728 w 4041704"/>
                  <a:gd name="connsiteY431" fmla="*/ 1490643 h 3686004"/>
                  <a:gd name="connsiteX432" fmla="*/ 3881727 w 4041704"/>
                  <a:gd name="connsiteY432" fmla="*/ 1490645 h 3686004"/>
                  <a:gd name="connsiteX433" fmla="*/ 3882142 w 4041704"/>
                  <a:gd name="connsiteY433" fmla="*/ 1490575 h 3686004"/>
                  <a:gd name="connsiteX434" fmla="*/ 3881728 w 4041704"/>
                  <a:gd name="connsiteY434" fmla="*/ 1490643 h 3686004"/>
                  <a:gd name="connsiteX435" fmla="*/ 3880762 w 4041704"/>
                  <a:gd name="connsiteY435" fmla="*/ 1489954 h 3686004"/>
                  <a:gd name="connsiteX436" fmla="*/ 3881898 w 4041704"/>
                  <a:gd name="connsiteY436" fmla="*/ 1479383 h 3686004"/>
                  <a:gd name="connsiteX437" fmla="*/ 3889489 w 4041704"/>
                  <a:gd name="connsiteY437" fmla="*/ 1478972 h 3686004"/>
                  <a:gd name="connsiteX438" fmla="*/ 3973092 w 4041704"/>
                  <a:gd name="connsiteY438" fmla="*/ 1487374 h 3686004"/>
                  <a:gd name="connsiteX439" fmla="*/ 3987858 w 4041704"/>
                  <a:gd name="connsiteY439" fmla="*/ 1489176 h 3686004"/>
                  <a:gd name="connsiteX440" fmla="*/ 3991362 w 4041704"/>
                  <a:gd name="connsiteY440" fmla="*/ 1490805 h 3686004"/>
                  <a:gd name="connsiteX441" fmla="*/ 3998148 w 4041704"/>
                  <a:gd name="connsiteY441" fmla="*/ 1498868 h 3686004"/>
                  <a:gd name="connsiteX442" fmla="*/ 3999748 w 4041704"/>
                  <a:gd name="connsiteY442" fmla="*/ 1502347 h 3686004"/>
                  <a:gd name="connsiteX443" fmla="*/ 3999825 w 4041704"/>
                  <a:gd name="connsiteY443" fmla="*/ 1512035 h 3686004"/>
                  <a:gd name="connsiteX444" fmla="*/ 3999960 w 4041704"/>
                  <a:gd name="connsiteY444" fmla="*/ 1517970 h 3686004"/>
                  <a:gd name="connsiteX445" fmla="*/ 4023367 w 4041704"/>
                  <a:gd name="connsiteY445" fmla="*/ 1519526 h 3686004"/>
                  <a:gd name="connsiteX446" fmla="*/ 4040531 w 4041704"/>
                  <a:gd name="connsiteY446" fmla="*/ 1526545 h 3686004"/>
                  <a:gd name="connsiteX447" fmla="*/ 4034260 w 4041704"/>
                  <a:gd name="connsiteY447" fmla="*/ 1538991 h 3686004"/>
                  <a:gd name="connsiteX448" fmla="*/ 3962725 w 4041704"/>
                  <a:gd name="connsiteY448" fmla="*/ 1522285 h 3686004"/>
                  <a:gd name="connsiteX449" fmla="*/ 3925435 w 4041704"/>
                  <a:gd name="connsiteY449" fmla="*/ 1520144 h 3686004"/>
                  <a:gd name="connsiteX450" fmla="*/ 3918451 w 4041704"/>
                  <a:gd name="connsiteY450" fmla="*/ 1520112 h 3686004"/>
                  <a:gd name="connsiteX451" fmla="*/ 3875897 w 4041704"/>
                  <a:gd name="connsiteY451" fmla="*/ 1503697 h 3686004"/>
                  <a:gd name="connsiteX452" fmla="*/ 3853899 w 4041704"/>
                  <a:gd name="connsiteY452" fmla="*/ 1503438 h 3686004"/>
                  <a:gd name="connsiteX453" fmla="*/ 3840815 w 4041704"/>
                  <a:gd name="connsiteY453" fmla="*/ 1504592 h 3686004"/>
                  <a:gd name="connsiteX454" fmla="*/ 3787302 w 4041704"/>
                  <a:gd name="connsiteY454" fmla="*/ 1492891 h 3686004"/>
                  <a:gd name="connsiteX455" fmla="*/ 3749846 w 4041704"/>
                  <a:gd name="connsiteY455" fmla="*/ 1491797 h 3686004"/>
                  <a:gd name="connsiteX456" fmla="*/ 3719047 w 4041704"/>
                  <a:gd name="connsiteY456" fmla="*/ 1482618 h 3686004"/>
                  <a:gd name="connsiteX457" fmla="*/ 3687714 w 4041704"/>
                  <a:gd name="connsiteY457" fmla="*/ 1493783 h 3686004"/>
                  <a:gd name="connsiteX458" fmla="*/ 3686552 w 4041704"/>
                  <a:gd name="connsiteY458" fmla="*/ 1501125 h 3686004"/>
                  <a:gd name="connsiteX459" fmla="*/ 3647015 w 4041704"/>
                  <a:gd name="connsiteY459" fmla="*/ 1523353 h 3686004"/>
                  <a:gd name="connsiteX460" fmla="*/ 3624570 w 4041704"/>
                  <a:gd name="connsiteY460" fmla="*/ 1532700 h 3686004"/>
                  <a:gd name="connsiteX461" fmla="*/ 3604598 w 4041704"/>
                  <a:gd name="connsiteY461" fmla="*/ 1567165 h 3686004"/>
                  <a:gd name="connsiteX462" fmla="*/ 3599983 w 4041704"/>
                  <a:gd name="connsiteY462" fmla="*/ 1579335 h 3686004"/>
                  <a:gd name="connsiteX463" fmla="*/ 3576656 w 4041704"/>
                  <a:gd name="connsiteY463" fmla="*/ 1587467 h 3686004"/>
                  <a:gd name="connsiteX464" fmla="*/ 3566998 w 4041704"/>
                  <a:gd name="connsiteY464" fmla="*/ 1580562 h 3686004"/>
                  <a:gd name="connsiteX465" fmla="*/ 3560343 w 4041704"/>
                  <a:gd name="connsiteY465" fmla="*/ 1588646 h 3686004"/>
                  <a:gd name="connsiteX466" fmla="*/ 3549845 w 4041704"/>
                  <a:gd name="connsiteY466" fmla="*/ 1607411 h 3686004"/>
                  <a:gd name="connsiteX467" fmla="*/ 3540926 w 4041704"/>
                  <a:gd name="connsiteY467" fmla="*/ 1616211 h 3686004"/>
                  <a:gd name="connsiteX468" fmla="*/ 3549587 w 4041704"/>
                  <a:gd name="connsiteY468" fmla="*/ 1629410 h 3686004"/>
                  <a:gd name="connsiteX469" fmla="*/ 3563295 w 4041704"/>
                  <a:gd name="connsiteY469" fmla="*/ 1651469 h 3686004"/>
                  <a:gd name="connsiteX470" fmla="*/ 3559475 w 4041704"/>
                  <a:gd name="connsiteY470" fmla="*/ 1675591 h 3686004"/>
                  <a:gd name="connsiteX471" fmla="*/ 3570285 w 4041704"/>
                  <a:gd name="connsiteY471" fmla="*/ 1695579 h 3686004"/>
                  <a:gd name="connsiteX472" fmla="*/ 3589932 w 4041704"/>
                  <a:gd name="connsiteY472" fmla="*/ 1707291 h 3686004"/>
                  <a:gd name="connsiteX473" fmla="*/ 3609724 w 4041704"/>
                  <a:gd name="connsiteY473" fmla="*/ 1704514 h 3686004"/>
                  <a:gd name="connsiteX474" fmla="*/ 3624100 w 4041704"/>
                  <a:gd name="connsiteY474" fmla="*/ 1712166 h 3686004"/>
                  <a:gd name="connsiteX475" fmla="*/ 3616719 w 4041704"/>
                  <a:gd name="connsiteY475" fmla="*/ 1738412 h 3686004"/>
                  <a:gd name="connsiteX476" fmla="*/ 3615472 w 4041704"/>
                  <a:gd name="connsiteY476" fmla="*/ 1746279 h 3686004"/>
                  <a:gd name="connsiteX477" fmla="*/ 3618671 w 4041704"/>
                  <a:gd name="connsiteY477" fmla="*/ 1753235 h 3686004"/>
                  <a:gd name="connsiteX478" fmla="*/ 3616316 w 4041704"/>
                  <a:gd name="connsiteY478" fmla="*/ 1774901 h 3686004"/>
                  <a:gd name="connsiteX479" fmla="*/ 3635028 w 4041704"/>
                  <a:gd name="connsiteY479" fmla="*/ 1778940 h 3686004"/>
                  <a:gd name="connsiteX480" fmla="*/ 3639165 w 4041704"/>
                  <a:gd name="connsiteY480" fmla="*/ 1783358 h 3686004"/>
                  <a:gd name="connsiteX481" fmla="*/ 3656369 w 4041704"/>
                  <a:gd name="connsiteY481" fmla="*/ 1827474 h 3686004"/>
                  <a:gd name="connsiteX482" fmla="*/ 3657386 w 4041704"/>
                  <a:gd name="connsiteY482" fmla="*/ 1834623 h 3686004"/>
                  <a:gd name="connsiteX483" fmla="*/ 3652762 w 4041704"/>
                  <a:gd name="connsiteY483" fmla="*/ 1867218 h 3686004"/>
                  <a:gd name="connsiteX484" fmla="*/ 3633034 w 4041704"/>
                  <a:gd name="connsiteY484" fmla="*/ 1910323 h 3686004"/>
                  <a:gd name="connsiteX485" fmla="*/ 3623144 w 4041704"/>
                  <a:gd name="connsiteY485" fmla="*/ 1928646 h 3686004"/>
                  <a:gd name="connsiteX486" fmla="*/ 3613368 w 4041704"/>
                  <a:gd name="connsiteY486" fmla="*/ 1939462 h 3686004"/>
                  <a:gd name="connsiteX487" fmla="*/ 3569227 w 4041704"/>
                  <a:gd name="connsiteY487" fmla="*/ 1953435 h 3686004"/>
                  <a:gd name="connsiteX488" fmla="*/ 3560447 w 4041704"/>
                  <a:gd name="connsiteY488" fmla="*/ 1957957 h 3686004"/>
                  <a:gd name="connsiteX489" fmla="*/ 3546964 w 4041704"/>
                  <a:gd name="connsiteY489" fmla="*/ 1985387 h 3686004"/>
                  <a:gd name="connsiteX490" fmla="*/ 3540059 w 4041704"/>
                  <a:gd name="connsiteY490" fmla="*/ 1995045 h 3686004"/>
                  <a:gd name="connsiteX491" fmla="*/ 3521556 w 4041704"/>
                  <a:gd name="connsiteY491" fmla="*/ 2016841 h 3686004"/>
                  <a:gd name="connsiteX492" fmla="*/ 3525497 w 4041704"/>
                  <a:gd name="connsiteY492" fmla="*/ 2029292 h 3686004"/>
                  <a:gd name="connsiteX493" fmla="*/ 3539601 w 4041704"/>
                  <a:gd name="connsiteY493" fmla="*/ 2030598 h 3686004"/>
                  <a:gd name="connsiteX494" fmla="*/ 3522138 w 4041704"/>
                  <a:gd name="connsiteY494" fmla="*/ 2053422 h 3686004"/>
                  <a:gd name="connsiteX495" fmla="*/ 3498434 w 4041704"/>
                  <a:gd name="connsiteY495" fmla="*/ 2099040 h 3686004"/>
                  <a:gd name="connsiteX496" fmla="*/ 3498803 w 4041704"/>
                  <a:gd name="connsiteY496" fmla="*/ 2096020 h 3686004"/>
                  <a:gd name="connsiteX497" fmla="*/ 3507452 w 4041704"/>
                  <a:gd name="connsiteY497" fmla="*/ 2075350 h 3686004"/>
                  <a:gd name="connsiteX498" fmla="*/ 3505010 w 4041704"/>
                  <a:gd name="connsiteY498" fmla="*/ 2043248 h 3686004"/>
                  <a:gd name="connsiteX499" fmla="*/ 3482570 w 4041704"/>
                  <a:gd name="connsiteY499" fmla="*/ 2042383 h 3686004"/>
                  <a:gd name="connsiteX500" fmla="*/ 3478178 w 4041704"/>
                  <a:gd name="connsiteY500" fmla="*/ 2049750 h 3686004"/>
                  <a:gd name="connsiteX501" fmla="*/ 3467318 w 4041704"/>
                  <a:gd name="connsiteY501" fmla="*/ 2077595 h 3686004"/>
                  <a:gd name="connsiteX502" fmla="*/ 3448518 w 4041704"/>
                  <a:gd name="connsiteY502" fmla="*/ 2084293 h 3686004"/>
                  <a:gd name="connsiteX503" fmla="*/ 3416302 w 4041704"/>
                  <a:gd name="connsiteY503" fmla="*/ 2094243 h 3686004"/>
                  <a:gd name="connsiteX504" fmla="*/ 3400649 w 4041704"/>
                  <a:gd name="connsiteY504" fmla="*/ 2101439 h 3686004"/>
                  <a:gd name="connsiteX505" fmla="*/ 3392861 w 4041704"/>
                  <a:gd name="connsiteY505" fmla="*/ 2109883 h 3686004"/>
                  <a:gd name="connsiteX506" fmla="*/ 3402050 w 4041704"/>
                  <a:gd name="connsiteY506" fmla="*/ 2112950 h 3686004"/>
                  <a:gd name="connsiteX507" fmla="*/ 3434326 w 4041704"/>
                  <a:gd name="connsiteY507" fmla="*/ 2153540 h 3686004"/>
                  <a:gd name="connsiteX508" fmla="*/ 3411986 w 4041704"/>
                  <a:gd name="connsiteY508" fmla="*/ 2175804 h 3686004"/>
                  <a:gd name="connsiteX509" fmla="*/ 3401240 w 4041704"/>
                  <a:gd name="connsiteY509" fmla="*/ 2196142 h 3686004"/>
                  <a:gd name="connsiteX510" fmla="*/ 3412689 w 4041704"/>
                  <a:gd name="connsiteY510" fmla="*/ 2208706 h 3686004"/>
                  <a:gd name="connsiteX511" fmla="*/ 3442159 w 4041704"/>
                  <a:gd name="connsiteY511" fmla="*/ 2226274 h 3686004"/>
                  <a:gd name="connsiteX512" fmla="*/ 3446101 w 4041704"/>
                  <a:gd name="connsiteY512" fmla="*/ 2238724 h 3686004"/>
                  <a:gd name="connsiteX513" fmla="*/ 3427747 w 4041704"/>
                  <a:gd name="connsiteY513" fmla="*/ 2354615 h 3686004"/>
                  <a:gd name="connsiteX514" fmla="*/ 3418205 w 4041704"/>
                  <a:gd name="connsiteY514" fmla="*/ 2394495 h 3686004"/>
                  <a:gd name="connsiteX515" fmla="*/ 3426176 w 4041704"/>
                  <a:gd name="connsiteY515" fmla="*/ 2408659 h 3686004"/>
                  <a:gd name="connsiteX516" fmla="*/ 3439494 w 4041704"/>
                  <a:gd name="connsiteY516" fmla="*/ 2436571 h 3686004"/>
                  <a:gd name="connsiteX517" fmla="*/ 3469785 w 4041704"/>
                  <a:gd name="connsiteY517" fmla="*/ 2469320 h 3686004"/>
                  <a:gd name="connsiteX518" fmla="*/ 3500336 w 4041704"/>
                  <a:gd name="connsiteY518" fmla="*/ 2480071 h 3686004"/>
                  <a:gd name="connsiteX519" fmla="*/ 3502210 w 4041704"/>
                  <a:gd name="connsiteY519" fmla="*/ 2485206 h 3686004"/>
                  <a:gd name="connsiteX520" fmla="*/ 3500872 w 4041704"/>
                  <a:gd name="connsiteY520" fmla="*/ 2514022 h 3686004"/>
                  <a:gd name="connsiteX521" fmla="*/ 3493729 w 4041704"/>
                  <a:gd name="connsiteY521" fmla="*/ 2559120 h 3686004"/>
                  <a:gd name="connsiteX522" fmla="*/ 3483071 w 4041704"/>
                  <a:gd name="connsiteY522" fmla="*/ 2568720 h 3686004"/>
                  <a:gd name="connsiteX523" fmla="*/ 3482158 w 4041704"/>
                  <a:gd name="connsiteY523" fmla="*/ 2574489 h 3686004"/>
                  <a:gd name="connsiteX524" fmla="*/ 3459948 w 4041704"/>
                  <a:gd name="connsiteY524" fmla="*/ 2612900 h 3686004"/>
                  <a:gd name="connsiteX525" fmla="*/ 3443380 w 4041704"/>
                  <a:gd name="connsiteY525" fmla="*/ 2625865 h 3686004"/>
                  <a:gd name="connsiteX526" fmla="*/ 3420587 w 4041704"/>
                  <a:gd name="connsiteY526" fmla="*/ 2613654 h 3686004"/>
                  <a:gd name="connsiteX527" fmla="*/ 3417441 w 4041704"/>
                  <a:gd name="connsiteY527" fmla="*/ 2613156 h 3686004"/>
                  <a:gd name="connsiteX528" fmla="*/ 3333756 w 4041704"/>
                  <a:gd name="connsiteY528" fmla="*/ 2605278 h 3686004"/>
                  <a:gd name="connsiteX529" fmla="*/ 3325100 w 4041704"/>
                  <a:gd name="connsiteY529" fmla="*/ 2581868 h 3686004"/>
                  <a:gd name="connsiteX530" fmla="*/ 3318589 w 4041704"/>
                  <a:gd name="connsiteY530" fmla="*/ 2575462 h 3686004"/>
                  <a:gd name="connsiteX531" fmla="*/ 3305204 w 4041704"/>
                  <a:gd name="connsiteY531" fmla="*/ 2571729 h 3686004"/>
                  <a:gd name="connsiteX532" fmla="*/ 3316361 w 4041704"/>
                  <a:gd name="connsiteY532" fmla="*/ 2558982 h 3686004"/>
                  <a:gd name="connsiteX533" fmla="*/ 3307290 w 4041704"/>
                  <a:gd name="connsiteY533" fmla="*/ 2538194 h 3686004"/>
                  <a:gd name="connsiteX534" fmla="*/ 3305747 w 4041704"/>
                  <a:gd name="connsiteY534" fmla="*/ 2530962 h 3686004"/>
                  <a:gd name="connsiteX535" fmla="*/ 3298183 w 4041704"/>
                  <a:gd name="connsiteY535" fmla="*/ 2534601 h 3686004"/>
                  <a:gd name="connsiteX536" fmla="*/ 3289953 w 4041704"/>
                  <a:gd name="connsiteY536" fmla="*/ 2542436 h 3686004"/>
                  <a:gd name="connsiteX537" fmla="*/ 3279280 w 4041704"/>
                  <a:gd name="connsiteY537" fmla="*/ 2542477 h 3686004"/>
                  <a:gd name="connsiteX538" fmla="*/ 3278980 w 4041704"/>
                  <a:gd name="connsiteY538" fmla="*/ 2542776 h 3686004"/>
                  <a:gd name="connsiteX539" fmla="*/ 3288743 w 4041704"/>
                  <a:gd name="connsiteY539" fmla="*/ 2549150 h 3686004"/>
                  <a:gd name="connsiteX540" fmla="*/ 3282013 w 4041704"/>
                  <a:gd name="connsiteY540" fmla="*/ 2554876 h 3686004"/>
                  <a:gd name="connsiteX541" fmla="*/ 3273364 w 4041704"/>
                  <a:gd name="connsiteY541" fmla="*/ 2553216 h 3686004"/>
                  <a:gd name="connsiteX542" fmla="*/ 3271617 w 4041704"/>
                  <a:gd name="connsiteY542" fmla="*/ 2563184 h 3686004"/>
                  <a:gd name="connsiteX543" fmla="*/ 3259817 w 4041704"/>
                  <a:gd name="connsiteY543" fmla="*/ 2593568 h 3686004"/>
                  <a:gd name="connsiteX544" fmla="*/ 3259480 w 4041704"/>
                  <a:gd name="connsiteY544" fmla="*/ 2605879 h 3686004"/>
                  <a:gd name="connsiteX545" fmla="*/ 3270159 w 4041704"/>
                  <a:gd name="connsiteY545" fmla="*/ 2609720 h 3686004"/>
                  <a:gd name="connsiteX546" fmla="*/ 3284287 w 4041704"/>
                  <a:gd name="connsiteY546" fmla="*/ 2618945 h 3686004"/>
                  <a:gd name="connsiteX547" fmla="*/ 3286808 w 4041704"/>
                  <a:gd name="connsiteY547" fmla="*/ 2660735 h 3686004"/>
                  <a:gd name="connsiteX548" fmla="*/ 3285386 w 4041704"/>
                  <a:gd name="connsiteY548" fmla="*/ 2667163 h 3686004"/>
                  <a:gd name="connsiteX549" fmla="*/ 3283128 w 4041704"/>
                  <a:gd name="connsiteY549" fmla="*/ 2670599 h 3686004"/>
                  <a:gd name="connsiteX550" fmla="*/ 3292503 w 4041704"/>
                  <a:gd name="connsiteY550" fmla="*/ 2683060 h 3686004"/>
                  <a:gd name="connsiteX551" fmla="*/ 3298349 w 4041704"/>
                  <a:gd name="connsiteY551" fmla="*/ 2682050 h 3686004"/>
                  <a:gd name="connsiteX552" fmla="*/ 3307862 w 4041704"/>
                  <a:gd name="connsiteY552" fmla="*/ 2673746 h 3686004"/>
                  <a:gd name="connsiteX553" fmla="*/ 3336874 w 4041704"/>
                  <a:gd name="connsiteY553" fmla="*/ 2667053 h 3686004"/>
                  <a:gd name="connsiteX554" fmla="*/ 3361333 w 4041704"/>
                  <a:gd name="connsiteY554" fmla="*/ 2658563 h 3686004"/>
                  <a:gd name="connsiteX555" fmla="*/ 3378700 w 4041704"/>
                  <a:gd name="connsiteY555" fmla="*/ 2647336 h 3686004"/>
                  <a:gd name="connsiteX556" fmla="*/ 3389842 w 4041704"/>
                  <a:gd name="connsiteY556" fmla="*/ 2665227 h 3686004"/>
                  <a:gd name="connsiteX557" fmla="*/ 3397694 w 4041704"/>
                  <a:gd name="connsiteY557" fmla="*/ 2697111 h 3686004"/>
                  <a:gd name="connsiteX558" fmla="*/ 3400149 w 4041704"/>
                  <a:gd name="connsiteY558" fmla="*/ 2698576 h 3686004"/>
                  <a:gd name="connsiteX559" fmla="*/ 3417201 w 4041704"/>
                  <a:gd name="connsiteY559" fmla="*/ 2713102 h 3686004"/>
                  <a:gd name="connsiteX560" fmla="*/ 3410947 w 4041704"/>
                  <a:gd name="connsiteY560" fmla="*/ 2749202 h 3686004"/>
                  <a:gd name="connsiteX561" fmla="*/ 3404597 w 4041704"/>
                  <a:gd name="connsiteY561" fmla="*/ 2751959 h 3686004"/>
                  <a:gd name="connsiteX562" fmla="*/ 3393284 w 4041704"/>
                  <a:gd name="connsiteY562" fmla="*/ 2745329 h 3686004"/>
                  <a:gd name="connsiteX563" fmla="*/ 3389862 w 4041704"/>
                  <a:gd name="connsiteY563" fmla="*/ 2743175 h 3686004"/>
                  <a:gd name="connsiteX564" fmla="*/ 3369393 w 4041704"/>
                  <a:gd name="connsiteY564" fmla="*/ 2716281 h 3686004"/>
                  <a:gd name="connsiteX565" fmla="*/ 3358136 w 4041704"/>
                  <a:gd name="connsiteY565" fmla="*/ 2705898 h 3686004"/>
                  <a:gd name="connsiteX566" fmla="*/ 3326206 w 4041704"/>
                  <a:gd name="connsiteY566" fmla="*/ 2697078 h 3686004"/>
                  <a:gd name="connsiteX567" fmla="*/ 3295330 w 4041704"/>
                  <a:gd name="connsiteY567" fmla="*/ 2711615 h 3686004"/>
                  <a:gd name="connsiteX568" fmla="*/ 3292130 w 4041704"/>
                  <a:gd name="connsiteY568" fmla="*/ 2718355 h 3686004"/>
                  <a:gd name="connsiteX569" fmla="*/ 3297187 w 4041704"/>
                  <a:gd name="connsiteY569" fmla="*/ 2727762 h 3686004"/>
                  <a:gd name="connsiteX570" fmla="*/ 3289779 w 4041704"/>
                  <a:gd name="connsiteY570" fmla="*/ 2725356 h 3686004"/>
                  <a:gd name="connsiteX571" fmla="*/ 3287722 w 4041704"/>
                  <a:gd name="connsiteY571" fmla="*/ 2734726 h 3686004"/>
                  <a:gd name="connsiteX572" fmla="*/ 3289609 w 4041704"/>
                  <a:gd name="connsiteY572" fmla="*/ 2748262 h 3686004"/>
                  <a:gd name="connsiteX573" fmla="*/ 3285161 w 4041704"/>
                  <a:gd name="connsiteY573" fmla="*/ 2759383 h 3686004"/>
                  <a:gd name="connsiteX574" fmla="*/ 3274895 w 4041704"/>
                  <a:gd name="connsiteY574" fmla="*/ 2752920 h 3686004"/>
                  <a:gd name="connsiteX575" fmla="*/ 3271161 w 4041704"/>
                  <a:gd name="connsiteY575" fmla="*/ 2736485 h 3686004"/>
                  <a:gd name="connsiteX576" fmla="*/ 3266142 w 4041704"/>
                  <a:gd name="connsiteY576" fmla="*/ 2736601 h 3686004"/>
                  <a:gd name="connsiteX577" fmla="*/ 3258831 w 4041704"/>
                  <a:gd name="connsiteY577" fmla="*/ 2739855 h 3686004"/>
                  <a:gd name="connsiteX578" fmla="*/ 3262278 w 4041704"/>
                  <a:gd name="connsiteY578" fmla="*/ 2745613 h 3686004"/>
                  <a:gd name="connsiteX579" fmla="*/ 3255571 w 4041704"/>
                  <a:gd name="connsiteY579" fmla="*/ 2759535 h 3686004"/>
                  <a:gd name="connsiteX580" fmla="*/ 3238454 w 4041704"/>
                  <a:gd name="connsiteY580" fmla="*/ 2769189 h 3686004"/>
                  <a:gd name="connsiteX581" fmla="*/ 3240926 w 4041704"/>
                  <a:gd name="connsiteY581" fmla="*/ 2794307 h 3686004"/>
                  <a:gd name="connsiteX582" fmla="*/ 3248725 w 4041704"/>
                  <a:gd name="connsiteY582" fmla="*/ 2819731 h 3686004"/>
                  <a:gd name="connsiteX583" fmla="*/ 3228986 w 4041704"/>
                  <a:gd name="connsiteY583" fmla="*/ 2828968 h 3686004"/>
                  <a:gd name="connsiteX584" fmla="*/ 3218493 w 4041704"/>
                  <a:gd name="connsiteY584" fmla="*/ 2837521 h 3686004"/>
                  <a:gd name="connsiteX585" fmla="*/ 3226246 w 4041704"/>
                  <a:gd name="connsiteY585" fmla="*/ 2846274 h 3686004"/>
                  <a:gd name="connsiteX586" fmla="*/ 3228785 w 4041704"/>
                  <a:gd name="connsiteY586" fmla="*/ 2847214 h 3686004"/>
                  <a:gd name="connsiteX587" fmla="*/ 3244569 w 4041704"/>
                  <a:gd name="connsiteY587" fmla="*/ 2856164 h 3686004"/>
                  <a:gd name="connsiteX588" fmla="*/ 3231069 w 4041704"/>
                  <a:gd name="connsiteY588" fmla="*/ 2859939 h 3686004"/>
                  <a:gd name="connsiteX589" fmla="*/ 3216055 w 4041704"/>
                  <a:gd name="connsiteY589" fmla="*/ 2859712 h 3686004"/>
                  <a:gd name="connsiteX590" fmla="*/ 3202712 w 4041704"/>
                  <a:gd name="connsiteY590" fmla="*/ 2882863 h 3686004"/>
                  <a:gd name="connsiteX591" fmla="*/ 3211539 w 4041704"/>
                  <a:gd name="connsiteY591" fmla="*/ 2895012 h 3686004"/>
                  <a:gd name="connsiteX592" fmla="*/ 3198034 w 4041704"/>
                  <a:gd name="connsiteY592" fmla="*/ 2908999 h 3686004"/>
                  <a:gd name="connsiteX593" fmla="*/ 3181779 w 4041704"/>
                  <a:gd name="connsiteY593" fmla="*/ 2906425 h 3686004"/>
                  <a:gd name="connsiteX594" fmla="*/ 3165269 w 4041704"/>
                  <a:gd name="connsiteY594" fmla="*/ 2915636 h 3686004"/>
                  <a:gd name="connsiteX595" fmla="*/ 3141111 w 4041704"/>
                  <a:gd name="connsiteY595" fmla="*/ 2929013 h 3686004"/>
                  <a:gd name="connsiteX596" fmla="*/ 3111788 w 4041704"/>
                  <a:gd name="connsiteY596" fmla="*/ 2951246 h 3686004"/>
                  <a:gd name="connsiteX597" fmla="*/ 3103501 w 4041704"/>
                  <a:gd name="connsiteY597" fmla="*/ 2962833 h 3686004"/>
                  <a:gd name="connsiteX598" fmla="*/ 3098730 w 4041704"/>
                  <a:gd name="connsiteY598" fmla="*/ 2955628 h 3686004"/>
                  <a:gd name="connsiteX599" fmla="*/ 3085672 w 4041704"/>
                  <a:gd name="connsiteY599" fmla="*/ 2960010 h 3686004"/>
                  <a:gd name="connsiteX600" fmla="*/ 3081075 w 4041704"/>
                  <a:gd name="connsiteY600" fmla="*/ 2967665 h 3686004"/>
                  <a:gd name="connsiteX601" fmla="*/ 3086646 w 4041704"/>
                  <a:gd name="connsiteY601" fmla="*/ 2973865 h 3686004"/>
                  <a:gd name="connsiteX602" fmla="*/ 3072757 w 4041704"/>
                  <a:gd name="connsiteY602" fmla="*/ 2975754 h 3686004"/>
                  <a:gd name="connsiteX603" fmla="*/ 3067356 w 4041704"/>
                  <a:gd name="connsiteY603" fmla="*/ 2974923 h 3686004"/>
                  <a:gd name="connsiteX604" fmla="*/ 3062755 w 4041704"/>
                  <a:gd name="connsiteY604" fmla="*/ 2975733 h 3686004"/>
                  <a:gd name="connsiteX605" fmla="*/ 3044703 w 4041704"/>
                  <a:gd name="connsiteY605" fmla="*/ 2977712 h 3686004"/>
                  <a:gd name="connsiteX606" fmla="*/ 3040222 w 4041704"/>
                  <a:gd name="connsiteY606" fmla="*/ 2977051 h 3686004"/>
                  <a:gd name="connsiteX607" fmla="*/ 3038819 w 4041704"/>
                  <a:gd name="connsiteY607" fmla="*/ 2983436 h 3686004"/>
                  <a:gd name="connsiteX608" fmla="*/ 3041525 w 4041704"/>
                  <a:gd name="connsiteY608" fmla="*/ 2994574 h 3686004"/>
                  <a:gd name="connsiteX609" fmla="*/ 3048604 w 4041704"/>
                  <a:gd name="connsiteY609" fmla="*/ 3007817 h 3686004"/>
                  <a:gd name="connsiteX610" fmla="*/ 3033310 w 4041704"/>
                  <a:gd name="connsiteY610" fmla="*/ 3019823 h 3686004"/>
                  <a:gd name="connsiteX611" fmla="*/ 3017560 w 4041704"/>
                  <a:gd name="connsiteY611" fmla="*/ 3015045 h 3686004"/>
                  <a:gd name="connsiteX612" fmla="*/ 3007298 w 4041704"/>
                  <a:gd name="connsiteY612" fmla="*/ 3013664 h 3686004"/>
                  <a:gd name="connsiteX613" fmla="*/ 3000754 w 4041704"/>
                  <a:gd name="connsiteY613" fmla="*/ 3020997 h 3686004"/>
                  <a:gd name="connsiteX614" fmla="*/ 3001671 w 4041704"/>
                  <a:gd name="connsiteY614" fmla="*/ 3021465 h 3686004"/>
                  <a:gd name="connsiteX615" fmla="*/ 2995069 w 4041704"/>
                  <a:gd name="connsiteY615" fmla="*/ 3033588 h 3686004"/>
                  <a:gd name="connsiteX616" fmla="*/ 2954465 w 4041704"/>
                  <a:gd name="connsiteY616" fmla="*/ 3108485 h 3686004"/>
                  <a:gd name="connsiteX617" fmla="*/ 2960471 w 4041704"/>
                  <a:gd name="connsiteY617" fmla="*/ 3122730 h 3686004"/>
                  <a:gd name="connsiteX618" fmla="*/ 2970885 w 4041704"/>
                  <a:gd name="connsiteY618" fmla="*/ 3141609 h 3686004"/>
                  <a:gd name="connsiteX619" fmla="*/ 2950245 w 4041704"/>
                  <a:gd name="connsiteY619" fmla="*/ 3143900 h 3686004"/>
                  <a:gd name="connsiteX620" fmla="*/ 2937957 w 4041704"/>
                  <a:gd name="connsiteY620" fmla="*/ 3170134 h 3686004"/>
                  <a:gd name="connsiteX621" fmla="*/ 2945149 w 4041704"/>
                  <a:gd name="connsiteY621" fmla="*/ 3194327 h 3686004"/>
                  <a:gd name="connsiteX622" fmla="*/ 2943374 w 4041704"/>
                  <a:gd name="connsiteY622" fmla="*/ 3245492 h 3686004"/>
                  <a:gd name="connsiteX623" fmla="*/ 2924099 w 4041704"/>
                  <a:gd name="connsiteY623" fmla="*/ 3263038 h 3686004"/>
                  <a:gd name="connsiteX624" fmla="*/ 2910544 w 4041704"/>
                  <a:gd name="connsiteY624" fmla="*/ 3280070 h 3686004"/>
                  <a:gd name="connsiteX625" fmla="*/ 2895111 w 4041704"/>
                  <a:gd name="connsiteY625" fmla="*/ 3276129 h 3686004"/>
                  <a:gd name="connsiteX626" fmla="*/ 2863294 w 4041704"/>
                  <a:gd name="connsiteY626" fmla="*/ 3252663 h 3686004"/>
                  <a:gd name="connsiteX627" fmla="*/ 2834578 w 4041704"/>
                  <a:gd name="connsiteY627" fmla="*/ 3242372 h 3686004"/>
                  <a:gd name="connsiteX628" fmla="*/ 2785273 w 4041704"/>
                  <a:gd name="connsiteY628" fmla="*/ 3254770 h 3686004"/>
                  <a:gd name="connsiteX629" fmla="*/ 2775514 w 4041704"/>
                  <a:gd name="connsiteY629" fmla="*/ 3264662 h 3686004"/>
                  <a:gd name="connsiteX630" fmla="*/ 2760612 w 4041704"/>
                  <a:gd name="connsiteY630" fmla="*/ 3273241 h 3686004"/>
                  <a:gd name="connsiteX631" fmla="*/ 2756924 w 4041704"/>
                  <a:gd name="connsiteY631" fmla="*/ 3258492 h 3686004"/>
                  <a:gd name="connsiteX632" fmla="*/ 2754004 w 4041704"/>
                  <a:gd name="connsiteY632" fmla="*/ 3250621 h 3686004"/>
                  <a:gd name="connsiteX633" fmla="*/ 2747464 w 4041704"/>
                  <a:gd name="connsiteY633" fmla="*/ 3255198 h 3686004"/>
                  <a:gd name="connsiteX634" fmla="*/ 2697171 w 4041704"/>
                  <a:gd name="connsiteY634" fmla="*/ 3269754 h 3686004"/>
                  <a:gd name="connsiteX635" fmla="*/ 2675868 w 4041704"/>
                  <a:gd name="connsiteY635" fmla="*/ 3265425 h 3686004"/>
                  <a:gd name="connsiteX636" fmla="*/ 2673392 w 4041704"/>
                  <a:gd name="connsiteY636" fmla="*/ 3261362 h 3686004"/>
                  <a:gd name="connsiteX637" fmla="*/ 2671104 w 4041704"/>
                  <a:gd name="connsiteY637" fmla="*/ 3263092 h 3686004"/>
                  <a:gd name="connsiteX638" fmla="*/ 2662639 w 4041704"/>
                  <a:gd name="connsiteY638" fmla="*/ 3257802 h 3686004"/>
                  <a:gd name="connsiteX639" fmla="*/ 2660869 w 4041704"/>
                  <a:gd name="connsiteY639" fmla="*/ 3253543 h 3686004"/>
                  <a:gd name="connsiteX640" fmla="*/ 2650158 w 4041704"/>
                  <a:gd name="connsiteY640" fmla="*/ 3249077 h 3686004"/>
                  <a:gd name="connsiteX641" fmla="*/ 2645756 w 4041704"/>
                  <a:gd name="connsiteY641" fmla="*/ 3244534 h 3686004"/>
                  <a:gd name="connsiteX642" fmla="*/ 2645179 w 4041704"/>
                  <a:gd name="connsiteY642" fmla="*/ 3248918 h 3686004"/>
                  <a:gd name="connsiteX643" fmla="*/ 2593191 w 4041704"/>
                  <a:gd name="connsiteY643" fmla="*/ 3294739 h 3686004"/>
                  <a:gd name="connsiteX644" fmla="*/ 2555482 w 4041704"/>
                  <a:gd name="connsiteY644" fmla="*/ 3295150 h 3686004"/>
                  <a:gd name="connsiteX645" fmla="*/ 2497398 w 4041704"/>
                  <a:gd name="connsiteY645" fmla="*/ 3286039 h 3686004"/>
                  <a:gd name="connsiteX646" fmla="*/ 2490388 w 4041704"/>
                  <a:gd name="connsiteY646" fmla="*/ 3282957 h 3686004"/>
                  <a:gd name="connsiteX647" fmla="*/ 2483284 w 4041704"/>
                  <a:gd name="connsiteY647" fmla="*/ 3290519 h 3686004"/>
                  <a:gd name="connsiteX648" fmla="*/ 2482076 w 4041704"/>
                  <a:gd name="connsiteY648" fmla="*/ 3297985 h 3686004"/>
                  <a:gd name="connsiteX649" fmla="*/ 2485672 w 4041704"/>
                  <a:gd name="connsiteY649" fmla="*/ 3308429 h 3686004"/>
                  <a:gd name="connsiteX650" fmla="*/ 2482573 w 4041704"/>
                  <a:gd name="connsiteY650" fmla="*/ 3314037 h 3686004"/>
                  <a:gd name="connsiteX651" fmla="*/ 2480335 w 4041704"/>
                  <a:gd name="connsiteY651" fmla="*/ 3314275 h 3686004"/>
                  <a:gd name="connsiteX652" fmla="*/ 2480624 w 4041704"/>
                  <a:gd name="connsiteY652" fmla="*/ 3329114 h 3686004"/>
                  <a:gd name="connsiteX653" fmla="*/ 2470723 w 4041704"/>
                  <a:gd name="connsiteY653" fmla="*/ 3346053 h 3686004"/>
                  <a:gd name="connsiteX654" fmla="*/ 2439847 w 4041704"/>
                  <a:gd name="connsiteY654" fmla="*/ 3342529 h 3686004"/>
                  <a:gd name="connsiteX655" fmla="*/ 2420715 w 4041704"/>
                  <a:gd name="connsiteY655" fmla="*/ 3345080 h 3686004"/>
                  <a:gd name="connsiteX656" fmla="*/ 2423593 w 4041704"/>
                  <a:gd name="connsiteY656" fmla="*/ 3361502 h 3686004"/>
                  <a:gd name="connsiteX657" fmla="*/ 2425975 w 4041704"/>
                  <a:gd name="connsiteY657" fmla="*/ 3364541 h 3686004"/>
                  <a:gd name="connsiteX658" fmla="*/ 2438462 w 4041704"/>
                  <a:gd name="connsiteY658" fmla="*/ 3387201 h 3686004"/>
                  <a:gd name="connsiteX659" fmla="*/ 2419245 w 4041704"/>
                  <a:gd name="connsiteY659" fmla="*/ 3381705 h 3686004"/>
                  <a:gd name="connsiteX660" fmla="*/ 2401177 w 4041704"/>
                  <a:gd name="connsiteY660" fmla="*/ 3370212 h 3686004"/>
                  <a:gd name="connsiteX661" fmla="*/ 2367679 w 4041704"/>
                  <a:gd name="connsiteY661" fmla="*/ 3388368 h 3686004"/>
                  <a:gd name="connsiteX662" fmla="*/ 2369327 w 4041704"/>
                  <a:gd name="connsiteY662" fmla="*/ 3409717 h 3686004"/>
                  <a:gd name="connsiteX663" fmla="*/ 2342476 w 4041704"/>
                  <a:gd name="connsiteY663" fmla="*/ 3416622 h 3686004"/>
                  <a:gd name="connsiteX664" fmla="*/ 2324654 w 4041704"/>
                  <a:gd name="connsiteY664" fmla="*/ 3401353 h 3686004"/>
                  <a:gd name="connsiteX665" fmla="*/ 2312047 w 4041704"/>
                  <a:gd name="connsiteY665" fmla="*/ 3393667 h 3686004"/>
                  <a:gd name="connsiteX666" fmla="*/ 2299300 w 4041704"/>
                  <a:gd name="connsiteY666" fmla="*/ 3399488 h 3686004"/>
                  <a:gd name="connsiteX667" fmla="*/ 2300228 w 4041704"/>
                  <a:gd name="connsiteY667" fmla="*/ 3400626 h 3686004"/>
                  <a:gd name="connsiteX668" fmla="*/ 2284657 w 4041704"/>
                  <a:gd name="connsiteY668" fmla="*/ 3412668 h 3686004"/>
                  <a:gd name="connsiteX669" fmla="*/ 2188704 w 4041704"/>
                  <a:gd name="connsiteY669" fmla="*/ 3487168 h 3686004"/>
                  <a:gd name="connsiteX670" fmla="*/ 2188378 w 4041704"/>
                  <a:gd name="connsiteY670" fmla="*/ 3509212 h 3686004"/>
                  <a:gd name="connsiteX671" fmla="*/ 2191148 w 4041704"/>
                  <a:gd name="connsiteY671" fmla="*/ 3539830 h 3686004"/>
                  <a:gd name="connsiteX672" fmla="*/ 2162887 w 4041704"/>
                  <a:gd name="connsiteY672" fmla="*/ 3530987 h 3686004"/>
                  <a:gd name="connsiteX673" fmla="*/ 2131803 w 4041704"/>
                  <a:gd name="connsiteY673" fmla="*/ 3558191 h 3686004"/>
                  <a:gd name="connsiteX674" fmla="*/ 2127323 w 4041704"/>
                  <a:gd name="connsiteY674" fmla="*/ 3593902 h 3686004"/>
                  <a:gd name="connsiteX675" fmla="*/ 2095670 w 4041704"/>
                  <a:gd name="connsiteY675" fmla="*/ 3659684 h 3686004"/>
                  <a:gd name="connsiteX676" fmla="*/ 2060444 w 4041704"/>
                  <a:gd name="connsiteY676" fmla="*/ 3671539 h 3686004"/>
                  <a:gd name="connsiteX677" fmla="*/ 2032982 w 4041704"/>
                  <a:gd name="connsiteY677" fmla="*/ 3686004 h 3686004"/>
                  <a:gd name="connsiteX678" fmla="*/ 2015093 w 4041704"/>
                  <a:gd name="connsiteY678" fmla="*/ 3672010 h 3686004"/>
                  <a:gd name="connsiteX679" fmla="*/ 1987008 w 4041704"/>
                  <a:gd name="connsiteY679" fmla="*/ 3623131 h 3686004"/>
                  <a:gd name="connsiteX680" fmla="*/ 1955418 w 4041704"/>
                  <a:gd name="connsiteY680" fmla="*/ 3593230 h 3686004"/>
                  <a:gd name="connsiteX681" fmla="*/ 1883937 w 4041704"/>
                  <a:gd name="connsiteY681" fmla="*/ 3581147 h 3686004"/>
                  <a:gd name="connsiteX682" fmla="*/ 1865526 w 4041704"/>
                  <a:gd name="connsiteY682" fmla="*/ 3588467 h 3686004"/>
                  <a:gd name="connsiteX683" fmla="*/ 1841150 w 4041704"/>
                  <a:gd name="connsiteY683" fmla="*/ 3591124 h 3686004"/>
                  <a:gd name="connsiteX684" fmla="*/ 1844793 w 4041704"/>
                  <a:gd name="connsiteY684" fmla="*/ 3569752 h 3686004"/>
                  <a:gd name="connsiteX685" fmla="*/ 1845492 w 4041704"/>
                  <a:gd name="connsiteY685" fmla="*/ 3557803 h 3686004"/>
                  <a:gd name="connsiteX686" fmla="*/ 1834329 w 4041704"/>
                  <a:gd name="connsiteY686" fmla="*/ 3560030 h 3686004"/>
                  <a:gd name="connsiteX687" fmla="*/ 1760322 w 4041704"/>
                  <a:gd name="connsiteY687" fmla="*/ 3550197 h 3686004"/>
                  <a:gd name="connsiteX688" fmla="*/ 1733314 w 4041704"/>
                  <a:gd name="connsiteY688" fmla="*/ 3519845 h 3686004"/>
                  <a:gd name="connsiteX689" fmla="*/ 1671934 w 4041704"/>
                  <a:gd name="connsiteY689" fmla="*/ 3408590 h 3686004"/>
                  <a:gd name="connsiteX690" fmla="*/ 1655345 w 4041704"/>
                  <a:gd name="connsiteY690" fmla="*/ 3405224 h 3686004"/>
                  <a:gd name="connsiteX691" fmla="*/ 1640552 w 4041704"/>
                  <a:gd name="connsiteY691" fmla="*/ 3399806 h 3686004"/>
                  <a:gd name="connsiteX692" fmla="*/ 1637976 w 4041704"/>
                  <a:gd name="connsiteY692" fmla="*/ 3390256 h 3686004"/>
                  <a:gd name="connsiteX693" fmla="*/ 1618072 w 4041704"/>
                  <a:gd name="connsiteY693" fmla="*/ 3387135 h 3686004"/>
                  <a:gd name="connsiteX694" fmla="*/ 1615043 w 4041704"/>
                  <a:gd name="connsiteY694" fmla="*/ 3382230 h 3686004"/>
                  <a:gd name="connsiteX695" fmla="*/ 1596941 w 4041704"/>
                  <a:gd name="connsiteY695" fmla="*/ 3395104 h 3686004"/>
                  <a:gd name="connsiteX696" fmla="*/ 1596004 w 4041704"/>
                  <a:gd name="connsiteY696" fmla="*/ 3374186 h 3686004"/>
                  <a:gd name="connsiteX697" fmla="*/ 1578147 w 4041704"/>
                  <a:gd name="connsiteY697" fmla="*/ 3371945 h 3686004"/>
                  <a:gd name="connsiteX698" fmla="*/ 1578554 w 4041704"/>
                  <a:gd name="connsiteY698" fmla="*/ 3370072 h 3686004"/>
                  <a:gd name="connsiteX699" fmla="*/ 1564569 w 4041704"/>
                  <a:gd name="connsiteY699" fmla="*/ 3381484 h 3686004"/>
                  <a:gd name="connsiteX700" fmla="*/ 1533082 w 4041704"/>
                  <a:gd name="connsiteY700" fmla="*/ 3402615 h 3686004"/>
                  <a:gd name="connsiteX701" fmla="*/ 1512331 w 4041704"/>
                  <a:gd name="connsiteY701" fmla="*/ 3379479 h 3686004"/>
                  <a:gd name="connsiteX702" fmla="*/ 1496332 w 4041704"/>
                  <a:gd name="connsiteY702" fmla="*/ 3368684 h 3686004"/>
                  <a:gd name="connsiteX703" fmla="*/ 1487582 w 4041704"/>
                  <a:gd name="connsiteY703" fmla="*/ 3382875 h 3686004"/>
                  <a:gd name="connsiteX704" fmla="*/ 1487345 w 4041704"/>
                  <a:gd name="connsiteY704" fmla="*/ 3386728 h 3686004"/>
                  <a:gd name="connsiteX705" fmla="*/ 1481637 w 4041704"/>
                  <a:gd name="connsiteY705" fmla="*/ 3411963 h 3686004"/>
                  <a:gd name="connsiteX706" fmla="*/ 1470917 w 4041704"/>
                  <a:gd name="connsiteY706" fmla="*/ 3395095 h 3686004"/>
                  <a:gd name="connsiteX707" fmla="*/ 1465036 w 4041704"/>
                  <a:gd name="connsiteY707" fmla="*/ 3374505 h 3686004"/>
                  <a:gd name="connsiteX708" fmla="*/ 1427933 w 4041704"/>
                  <a:gd name="connsiteY708" fmla="*/ 3365840 h 3686004"/>
                  <a:gd name="connsiteX709" fmla="*/ 1414989 w 4041704"/>
                  <a:gd name="connsiteY709" fmla="*/ 3382899 h 3686004"/>
                  <a:gd name="connsiteX710" fmla="*/ 1390328 w 4041704"/>
                  <a:gd name="connsiteY710" fmla="*/ 3370234 h 3686004"/>
                  <a:gd name="connsiteX711" fmla="*/ 1387138 w 4041704"/>
                  <a:gd name="connsiteY711" fmla="*/ 3346982 h 3686004"/>
                  <a:gd name="connsiteX712" fmla="*/ 1367757 w 4041704"/>
                  <a:gd name="connsiteY712" fmla="*/ 3328245 h 3686004"/>
                  <a:gd name="connsiteX713" fmla="*/ 1339537 w 4041704"/>
                  <a:gd name="connsiteY713" fmla="*/ 3300787 h 3686004"/>
                  <a:gd name="connsiteX714" fmla="*/ 1297095 w 4041704"/>
                  <a:gd name="connsiteY714" fmla="*/ 3269929 h 3686004"/>
                  <a:gd name="connsiteX715" fmla="*/ 1277860 w 4041704"/>
                  <a:gd name="connsiteY715" fmla="*/ 3263398 h 3686004"/>
                  <a:gd name="connsiteX716" fmla="*/ 1285729 w 4041704"/>
                  <a:gd name="connsiteY716" fmla="*/ 3253912 h 3686004"/>
                  <a:gd name="connsiteX717" fmla="*/ 1274362 w 4041704"/>
                  <a:gd name="connsiteY717" fmla="*/ 3237896 h 3686004"/>
                  <a:gd name="connsiteX718" fmla="*/ 1243451 w 4041704"/>
                  <a:gd name="connsiteY718" fmla="*/ 3213097 h 3686004"/>
                  <a:gd name="connsiteX719" fmla="*/ 1233305 w 4041704"/>
                  <a:gd name="connsiteY719" fmla="*/ 3189274 h 3686004"/>
                  <a:gd name="connsiteX720" fmla="*/ 1231404 w 4041704"/>
                  <a:gd name="connsiteY720" fmla="*/ 3176435 h 3686004"/>
                  <a:gd name="connsiteX721" fmla="*/ 1223095 w 4041704"/>
                  <a:gd name="connsiteY721" fmla="*/ 3189026 h 3686004"/>
                  <a:gd name="connsiteX722" fmla="*/ 1202226 w 4041704"/>
                  <a:gd name="connsiteY722" fmla="*/ 3214473 h 3686004"/>
                  <a:gd name="connsiteX723" fmla="*/ 1160715 w 4041704"/>
                  <a:gd name="connsiteY723" fmla="*/ 3248436 h 3686004"/>
                  <a:gd name="connsiteX724" fmla="*/ 1140446 w 4041704"/>
                  <a:gd name="connsiteY724" fmla="*/ 3266397 h 3686004"/>
                  <a:gd name="connsiteX725" fmla="*/ 1126105 w 4041704"/>
                  <a:gd name="connsiteY725" fmla="*/ 3266756 h 3686004"/>
                  <a:gd name="connsiteX726" fmla="*/ 1123155 w 4041704"/>
                  <a:gd name="connsiteY726" fmla="*/ 3289494 h 3686004"/>
                  <a:gd name="connsiteX727" fmla="*/ 1074384 w 4041704"/>
                  <a:gd name="connsiteY727" fmla="*/ 3324758 h 3686004"/>
                  <a:gd name="connsiteX728" fmla="*/ 1061166 w 4041704"/>
                  <a:gd name="connsiteY728" fmla="*/ 3334623 h 3686004"/>
                  <a:gd name="connsiteX729" fmla="*/ 1018008 w 4041704"/>
                  <a:gd name="connsiteY729" fmla="*/ 3360921 h 3686004"/>
                  <a:gd name="connsiteX730" fmla="*/ 969896 w 4041704"/>
                  <a:gd name="connsiteY730" fmla="*/ 3387953 h 3686004"/>
                  <a:gd name="connsiteX731" fmla="*/ 943250 w 4041704"/>
                  <a:gd name="connsiteY731" fmla="*/ 3400885 h 3686004"/>
                  <a:gd name="connsiteX732" fmla="*/ 942382 w 4041704"/>
                  <a:gd name="connsiteY732" fmla="*/ 3402321 h 3686004"/>
                  <a:gd name="connsiteX733" fmla="*/ 942381 w 4041704"/>
                  <a:gd name="connsiteY733" fmla="*/ 3402321 h 3686004"/>
                  <a:gd name="connsiteX734" fmla="*/ 942165 w 4041704"/>
                  <a:gd name="connsiteY734" fmla="*/ 3402681 h 3686004"/>
                  <a:gd name="connsiteX735" fmla="*/ 942382 w 4041704"/>
                  <a:gd name="connsiteY735" fmla="*/ 3402321 h 3686004"/>
                  <a:gd name="connsiteX736" fmla="*/ 943534 w 4041704"/>
                  <a:gd name="connsiteY736" fmla="*/ 3402037 h 3686004"/>
                  <a:gd name="connsiteX737" fmla="*/ 950824 w 4041704"/>
                  <a:gd name="connsiteY737" fmla="*/ 3409777 h 3686004"/>
                  <a:gd name="connsiteX738" fmla="*/ 946198 w 4041704"/>
                  <a:gd name="connsiteY738" fmla="*/ 3415809 h 3686004"/>
                  <a:gd name="connsiteX739" fmla="*/ 885435 w 4041704"/>
                  <a:gd name="connsiteY739" fmla="*/ 3473841 h 3686004"/>
                  <a:gd name="connsiteX740" fmla="*/ 874462 w 4041704"/>
                  <a:gd name="connsiteY740" fmla="*/ 3483885 h 3686004"/>
                  <a:gd name="connsiteX741" fmla="*/ 870944 w 4041704"/>
                  <a:gd name="connsiteY741" fmla="*/ 3485487 h 3686004"/>
                  <a:gd name="connsiteX742" fmla="*/ 860406 w 4041704"/>
                  <a:gd name="connsiteY742" fmla="*/ 3485396 h 3686004"/>
                  <a:gd name="connsiteX743" fmla="*/ 856724 w 4041704"/>
                  <a:gd name="connsiteY743" fmla="*/ 3484348 h 3686004"/>
                  <a:gd name="connsiteX744" fmla="*/ 849315 w 4041704"/>
                  <a:gd name="connsiteY744" fmla="*/ 3478105 h 3686004"/>
                  <a:gd name="connsiteX745" fmla="*/ 844719 w 4041704"/>
                  <a:gd name="connsiteY745" fmla="*/ 3474347 h 3686004"/>
                  <a:gd name="connsiteX746" fmla="*/ 828312 w 4041704"/>
                  <a:gd name="connsiteY746" fmla="*/ 3491112 h 3686004"/>
                  <a:gd name="connsiteX747" fmla="*/ 811816 w 4041704"/>
                  <a:gd name="connsiteY747" fmla="*/ 3499584 h 3686004"/>
                  <a:gd name="connsiteX748" fmla="*/ 806443 w 4041704"/>
                  <a:gd name="connsiteY748" fmla="*/ 3486725 h 3686004"/>
                  <a:gd name="connsiteX749" fmla="*/ 865663 w 4041704"/>
                  <a:gd name="connsiteY749" fmla="*/ 3443258 h 3686004"/>
                  <a:gd name="connsiteX750" fmla="*/ 891545 w 4041704"/>
                  <a:gd name="connsiteY750" fmla="*/ 3416330 h 3686004"/>
                  <a:gd name="connsiteX751" fmla="*/ 896111 w 4041704"/>
                  <a:gd name="connsiteY751" fmla="*/ 3411046 h 3686004"/>
                  <a:gd name="connsiteX752" fmla="*/ 936260 w 4041704"/>
                  <a:gd name="connsiteY752" fmla="*/ 3389402 h 3686004"/>
                  <a:gd name="connsiteX753" fmla="*/ 950766 w 4041704"/>
                  <a:gd name="connsiteY753" fmla="*/ 3372862 h 3686004"/>
                  <a:gd name="connsiteX754" fmla="*/ 958401 w 4041704"/>
                  <a:gd name="connsiteY754" fmla="*/ 3362175 h 3686004"/>
                  <a:gd name="connsiteX755" fmla="*/ 1002097 w 4041704"/>
                  <a:gd name="connsiteY755" fmla="*/ 3329141 h 3686004"/>
                  <a:gd name="connsiteX756" fmla="*/ 1027292 w 4041704"/>
                  <a:gd name="connsiteY756" fmla="*/ 3301404 h 3686004"/>
                  <a:gd name="connsiteX757" fmla="*/ 1054298 w 4041704"/>
                  <a:gd name="connsiteY757" fmla="*/ 3283982 h 3686004"/>
                  <a:gd name="connsiteX758" fmla="*/ 1066200 w 4041704"/>
                  <a:gd name="connsiteY758" fmla="*/ 3252921 h 3686004"/>
                  <a:gd name="connsiteX759" fmla="*/ 1061380 w 4041704"/>
                  <a:gd name="connsiteY759" fmla="*/ 3247263 h 3686004"/>
                  <a:gd name="connsiteX760" fmla="*/ 1070214 w 4041704"/>
                  <a:gd name="connsiteY760" fmla="*/ 3202775 h 3686004"/>
                  <a:gd name="connsiteX761" fmla="*/ 1077715 w 4041704"/>
                  <a:gd name="connsiteY761" fmla="*/ 3179648 h 3686004"/>
                  <a:gd name="connsiteX762" fmla="*/ 1077647 w 4041704"/>
                  <a:gd name="connsiteY762" fmla="*/ 3179528 h 3686004"/>
                  <a:gd name="connsiteX763" fmla="*/ 1068969 w 4041704"/>
                  <a:gd name="connsiteY763" fmla="*/ 3165555 h 3686004"/>
                  <a:gd name="connsiteX764" fmla="*/ 1069713 w 4041704"/>
                  <a:gd name="connsiteY764" fmla="*/ 3165435 h 3686004"/>
                  <a:gd name="connsiteX765" fmla="*/ 1068029 w 4041704"/>
                  <a:gd name="connsiteY765" fmla="*/ 3162443 h 3686004"/>
                  <a:gd name="connsiteX766" fmla="*/ 1064529 w 4041704"/>
                  <a:gd name="connsiteY766" fmla="*/ 3142060 h 3686004"/>
                  <a:gd name="connsiteX767" fmla="*/ 1063050 w 4041704"/>
                  <a:gd name="connsiteY767" fmla="*/ 3137376 h 3686004"/>
                  <a:gd name="connsiteX768" fmla="*/ 1062498 w 4041704"/>
                  <a:gd name="connsiteY768" fmla="*/ 3137761 h 3686004"/>
                  <a:gd name="connsiteX769" fmla="*/ 1034473 w 4041704"/>
                  <a:gd name="connsiteY769" fmla="*/ 3173009 h 3686004"/>
                  <a:gd name="connsiteX770" fmla="*/ 1013870 w 4041704"/>
                  <a:gd name="connsiteY770" fmla="*/ 3181846 h 3686004"/>
                  <a:gd name="connsiteX771" fmla="*/ 1003316 w 4041704"/>
                  <a:gd name="connsiteY771" fmla="*/ 3189210 h 3686004"/>
                  <a:gd name="connsiteX772" fmla="*/ 970293 w 4041704"/>
                  <a:gd name="connsiteY772" fmla="*/ 3206712 h 3686004"/>
                  <a:gd name="connsiteX773" fmla="*/ 947984 w 4041704"/>
                  <a:gd name="connsiteY773" fmla="*/ 3194585 h 3686004"/>
                  <a:gd name="connsiteX774" fmla="*/ 1001074 w 4041704"/>
                  <a:gd name="connsiteY774" fmla="*/ 3113231 h 3686004"/>
                  <a:gd name="connsiteX775" fmla="*/ 996669 w 4041704"/>
                  <a:gd name="connsiteY775" fmla="*/ 3113534 h 3686004"/>
                  <a:gd name="connsiteX776" fmla="*/ 1020438 w 4041704"/>
                  <a:gd name="connsiteY776" fmla="*/ 3088642 h 3686004"/>
                  <a:gd name="connsiteX777" fmla="*/ 1038396 w 4041704"/>
                  <a:gd name="connsiteY777" fmla="*/ 3064220 h 3686004"/>
                  <a:gd name="connsiteX778" fmla="*/ 1027366 w 4041704"/>
                  <a:gd name="connsiteY778" fmla="*/ 3055851 h 3686004"/>
                  <a:gd name="connsiteX779" fmla="*/ 1011529 w 4041704"/>
                  <a:gd name="connsiteY779" fmla="*/ 3037259 h 3686004"/>
                  <a:gd name="connsiteX780" fmla="*/ 989315 w 4041704"/>
                  <a:gd name="connsiteY780" fmla="*/ 3032467 h 3686004"/>
                  <a:gd name="connsiteX781" fmla="*/ 967639 w 4041704"/>
                  <a:gd name="connsiteY781" fmla="*/ 3039771 h 3686004"/>
                  <a:gd name="connsiteX782" fmla="*/ 956876 w 4041704"/>
                  <a:gd name="connsiteY782" fmla="*/ 3056610 h 3686004"/>
                  <a:gd name="connsiteX783" fmla="*/ 941712 w 4041704"/>
                  <a:gd name="connsiteY783" fmla="*/ 3062552 h 3686004"/>
                  <a:gd name="connsiteX784" fmla="*/ 926580 w 4041704"/>
                  <a:gd name="connsiteY784" fmla="*/ 3039873 h 3686004"/>
                  <a:gd name="connsiteX785" fmla="*/ 921415 w 4041704"/>
                  <a:gd name="connsiteY785" fmla="*/ 3033810 h 3686004"/>
                  <a:gd name="connsiteX786" fmla="*/ 914050 w 4041704"/>
                  <a:gd name="connsiteY786" fmla="*/ 3031714 h 3686004"/>
                  <a:gd name="connsiteX787" fmla="*/ 899127 w 4041704"/>
                  <a:gd name="connsiteY787" fmla="*/ 3015831 h 3686004"/>
                  <a:gd name="connsiteX788" fmla="*/ 883887 w 4041704"/>
                  <a:gd name="connsiteY788" fmla="*/ 3027417 h 3686004"/>
                  <a:gd name="connsiteX789" fmla="*/ 877840 w 4041704"/>
                  <a:gd name="connsiteY789" fmla="*/ 3027685 h 3686004"/>
                  <a:gd name="connsiteX790" fmla="*/ 833143 w 4041704"/>
                  <a:gd name="connsiteY790" fmla="*/ 3012056 h 3686004"/>
                  <a:gd name="connsiteX791" fmla="*/ 827051 w 4041704"/>
                  <a:gd name="connsiteY791" fmla="*/ 3008178 h 3686004"/>
                  <a:gd name="connsiteX792" fmla="*/ 805303 w 4041704"/>
                  <a:gd name="connsiteY792" fmla="*/ 2983463 h 3686004"/>
                  <a:gd name="connsiteX793" fmla="*/ 785396 w 4041704"/>
                  <a:gd name="connsiteY793" fmla="*/ 2940440 h 3686004"/>
                  <a:gd name="connsiteX794" fmla="*/ 777912 w 4041704"/>
                  <a:gd name="connsiteY794" fmla="*/ 2921010 h 3686004"/>
                  <a:gd name="connsiteX795" fmla="*/ 776057 w 4041704"/>
                  <a:gd name="connsiteY795" fmla="*/ 2906550 h 3686004"/>
                  <a:gd name="connsiteX796" fmla="*/ 794156 w 4041704"/>
                  <a:gd name="connsiteY796" fmla="*/ 2863934 h 3686004"/>
                  <a:gd name="connsiteX797" fmla="*/ 796433 w 4041704"/>
                  <a:gd name="connsiteY797" fmla="*/ 2854323 h 3686004"/>
                  <a:gd name="connsiteX798" fmla="*/ 784369 w 4041704"/>
                  <a:gd name="connsiteY798" fmla="*/ 2826241 h 3686004"/>
                  <a:gd name="connsiteX799" fmla="*/ 781525 w 4041704"/>
                  <a:gd name="connsiteY799" fmla="*/ 2814714 h 3686004"/>
                  <a:gd name="connsiteX800" fmla="*/ 777006 w 4041704"/>
                  <a:gd name="connsiteY800" fmla="*/ 2786482 h 3686004"/>
                  <a:gd name="connsiteX801" fmla="*/ 764987 w 4041704"/>
                  <a:gd name="connsiteY801" fmla="*/ 2781377 h 3686004"/>
                  <a:gd name="connsiteX802" fmla="*/ 754819 w 4041704"/>
                  <a:gd name="connsiteY802" fmla="*/ 2791238 h 3686004"/>
                  <a:gd name="connsiteX803" fmla="*/ 748844 w 4041704"/>
                  <a:gd name="connsiteY803" fmla="*/ 2763129 h 3686004"/>
                  <a:gd name="connsiteX804" fmla="*/ 730809 w 4041704"/>
                  <a:gd name="connsiteY804" fmla="*/ 2718412 h 3686004"/>
                  <a:gd name="connsiteX805" fmla="*/ 725651 w 4041704"/>
                  <a:gd name="connsiteY805" fmla="*/ 2720140 h 3686004"/>
                  <a:gd name="connsiteX806" fmla="*/ 727215 w 4041704"/>
                  <a:gd name="connsiteY806" fmla="*/ 2721285 h 3686004"/>
                  <a:gd name="connsiteX807" fmla="*/ 719629 w 4041704"/>
                  <a:gd name="connsiteY807" fmla="*/ 2729726 h 3686004"/>
                  <a:gd name="connsiteX808" fmla="*/ 704062 w 4041704"/>
                  <a:gd name="connsiteY808" fmla="*/ 2753308 h 3686004"/>
                  <a:gd name="connsiteX809" fmla="*/ 700079 w 4041704"/>
                  <a:gd name="connsiteY809" fmla="*/ 2765644 h 3686004"/>
                  <a:gd name="connsiteX810" fmla="*/ 663000 w 4041704"/>
                  <a:gd name="connsiteY810" fmla="*/ 2821583 h 3686004"/>
                  <a:gd name="connsiteX811" fmla="*/ 668823 w 4041704"/>
                  <a:gd name="connsiteY811" fmla="*/ 2841084 h 3686004"/>
                  <a:gd name="connsiteX812" fmla="*/ 685585 w 4041704"/>
                  <a:gd name="connsiteY812" fmla="*/ 2878480 h 3686004"/>
                  <a:gd name="connsiteX813" fmla="*/ 680405 w 4041704"/>
                  <a:gd name="connsiteY813" fmla="*/ 2888905 h 3686004"/>
                  <a:gd name="connsiteX814" fmla="*/ 659234 w 4041704"/>
                  <a:gd name="connsiteY814" fmla="*/ 2898435 h 3686004"/>
                  <a:gd name="connsiteX815" fmla="*/ 583400 w 4041704"/>
                  <a:gd name="connsiteY815" fmla="*/ 2850398 h 3686004"/>
                  <a:gd name="connsiteX816" fmla="*/ 565656 w 4041704"/>
                  <a:gd name="connsiteY816" fmla="*/ 2840755 h 3686004"/>
                  <a:gd name="connsiteX817" fmla="*/ 557530 w 4041704"/>
                  <a:gd name="connsiteY817" fmla="*/ 2840523 h 3686004"/>
                  <a:gd name="connsiteX818" fmla="*/ 559953 w 4041704"/>
                  <a:gd name="connsiteY818" fmla="*/ 2852042 h 3686004"/>
                  <a:gd name="connsiteX819" fmla="*/ 565475 w 4041704"/>
                  <a:gd name="connsiteY819" fmla="*/ 2853639 h 3686004"/>
                  <a:gd name="connsiteX820" fmla="*/ 577550 w 4041704"/>
                  <a:gd name="connsiteY820" fmla="*/ 2858053 h 3686004"/>
                  <a:gd name="connsiteX821" fmla="*/ 567497 w 4041704"/>
                  <a:gd name="connsiteY821" fmla="*/ 2872594 h 3686004"/>
                  <a:gd name="connsiteX822" fmla="*/ 592456 w 4041704"/>
                  <a:gd name="connsiteY822" fmla="*/ 2877187 h 3686004"/>
                  <a:gd name="connsiteX823" fmla="*/ 592034 w 4041704"/>
                  <a:gd name="connsiteY823" fmla="*/ 2887562 h 3686004"/>
                  <a:gd name="connsiteX824" fmla="*/ 558685 w 4041704"/>
                  <a:gd name="connsiteY824" fmla="*/ 2883167 h 3686004"/>
                  <a:gd name="connsiteX825" fmla="*/ 536016 w 4041704"/>
                  <a:gd name="connsiteY825" fmla="*/ 2872881 h 3686004"/>
                  <a:gd name="connsiteX826" fmla="*/ 534593 w 4041704"/>
                  <a:gd name="connsiteY826" fmla="*/ 2854883 h 3686004"/>
                  <a:gd name="connsiteX827" fmla="*/ 524713 w 4041704"/>
                  <a:gd name="connsiteY827" fmla="*/ 2845902 h 3686004"/>
                  <a:gd name="connsiteX828" fmla="*/ 507469 w 4041704"/>
                  <a:gd name="connsiteY828" fmla="*/ 2862552 h 3686004"/>
                  <a:gd name="connsiteX829" fmla="*/ 500538 w 4041704"/>
                  <a:gd name="connsiteY829" fmla="*/ 2864230 h 3686004"/>
                  <a:gd name="connsiteX830" fmla="*/ 517410 w 4041704"/>
                  <a:gd name="connsiteY830" fmla="*/ 2827861 h 3686004"/>
                  <a:gd name="connsiteX831" fmla="*/ 505852 w 4041704"/>
                  <a:gd name="connsiteY831" fmla="*/ 2811950 h 3686004"/>
                  <a:gd name="connsiteX832" fmla="*/ 485775 w 4041704"/>
                  <a:gd name="connsiteY832" fmla="*/ 2813877 h 3686004"/>
                  <a:gd name="connsiteX833" fmla="*/ 475676 w 4041704"/>
                  <a:gd name="connsiteY833" fmla="*/ 2799448 h 3686004"/>
                  <a:gd name="connsiteX834" fmla="*/ 482504 w 4041704"/>
                  <a:gd name="connsiteY834" fmla="*/ 2788255 h 3686004"/>
                  <a:gd name="connsiteX835" fmla="*/ 480453 w 4041704"/>
                  <a:gd name="connsiteY835" fmla="*/ 2761605 h 3686004"/>
                  <a:gd name="connsiteX836" fmla="*/ 482055 w 4041704"/>
                  <a:gd name="connsiteY836" fmla="*/ 2731868 h 3686004"/>
                  <a:gd name="connsiteX837" fmla="*/ 474837 w 4041704"/>
                  <a:gd name="connsiteY837" fmla="*/ 2702067 h 3686004"/>
                  <a:gd name="connsiteX838" fmla="*/ 461682 w 4041704"/>
                  <a:gd name="connsiteY838" fmla="*/ 2691678 h 3686004"/>
                  <a:gd name="connsiteX839" fmla="*/ 472720 w 4041704"/>
                  <a:gd name="connsiteY839" fmla="*/ 2684237 h 3686004"/>
                  <a:gd name="connsiteX840" fmla="*/ 476156 w 4041704"/>
                  <a:gd name="connsiteY840" fmla="*/ 2675700 h 3686004"/>
                  <a:gd name="connsiteX841" fmla="*/ 465852 w 4041704"/>
                  <a:gd name="connsiteY841" fmla="*/ 2642243 h 3686004"/>
                  <a:gd name="connsiteX842" fmla="*/ 466201 w 4041704"/>
                  <a:gd name="connsiteY842" fmla="*/ 2630051 h 3686004"/>
                  <a:gd name="connsiteX843" fmla="*/ 450174 w 4041704"/>
                  <a:gd name="connsiteY843" fmla="*/ 2645673 h 3686004"/>
                  <a:gd name="connsiteX844" fmla="*/ 438844 w 4041704"/>
                  <a:gd name="connsiteY844" fmla="*/ 2645849 h 3686004"/>
                  <a:gd name="connsiteX845" fmla="*/ 407612 w 4041704"/>
                  <a:gd name="connsiteY845" fmla="*/ 2659282 h 3686004"/>
                  <a:gd name="connsiteX846" fmla="*/ 388301 w 4041704"/>
                  <a:gd name="connsiteY846" fmla="*/ 2662859 h 3686004"/>
                  <a:gd name="connsiteX847" fmla="*/ 372054 w 4041704"/>
                  <a:gd name="connsiteY847" fmla="*/ 2673030 h 3686004"/>
                  <a:gd name="connsiteX848" fmla="*/ 366153 w 4041704"/>
                  <a:gd name="connsiteY848" fmla="*/ 2675927 h 3686004"/>
                  <a:gd name="connsiteX849" fmla="*/ 337020 w 4041704"/>
                  <a:gd name="connsiteY849" fmla="*/ 2651066 h 3686004"/>
                  <a:gd name="connsiteX850" fmla="*/ 309559 w 4041704"/>
                  <a:gd name="connsiteY850" fmla="*/ 2657350 h 3686004"/>
                  <a:gd name="connsiteX851" fmla="*/ 286125 w 4041704"/>
                  <a:gd name="connsiteY851" fmla="*/ 2645417 h 3686004"/>
                  <a:gd name="connsiteX852" fmla="*/ 268162 w 4041704"/>
                  <a:gd name="connsiteY852" fmla="*/ 2630323 h 3686004"/>
                  <a:gd name="connsiteX853" fmla="*/ 242903 w 4041704"/>
                  <a:gd name="connsiteY853" fmla="*/ 2607826 h 3686004"/>
                  <a:gd name="connsiteX854" fmla="*/ 232834 w 4041704"/>
                  <a:gd name="connsiteY854" fmla="*/ 2601092 h 3686004"/>
                  <a:gd name="connsiteX855" fmla="*/ 223794 w 4041704"/>
                  <a:gd name="connsiteY855" fmla="*/ 2595578 h 3686004"/>
                  <a:gd name="connsiteX856" fmla="*/ 229257 w 4041704"/>
                  <a:gd name="connsiteY856" fmla="*/ 2581782 h 3686004"/>
                  <a:gd name="connsiteX857" fmla="*/ 239172 w 4041704"/>
                  <a:gd name="connsiteY857" fmla="*/ 2574244 h 3686004"/>
                  <a:gd name="connsiteX858" fmla="*/ 246021 w 4041704"/>
                  <a:gd name="connsiteY858" fmla="*/ 2560112 h 3686004"/>
                  <a:gd name="connsiteX859" fmla="*/ 236215 w 4041704"/>
                  <a:gd name="connsiteY859" fmla="*/ 2552948 h 3686004"/>
                  <a:gd name="connsiteX860" fmla="*/ 222405 w 4041704"/>
                  <a:gd name="connsiteY860" fmla="*/ 2561062 h 3686004"/>
                  <a:gd name="connsiteX861" fmla="*/ 216081 w 4041704"/>
                  <a:gd name="connsiteY861" fmla="*/ 2574334 h 3686004"/>
                  <a:gd name="connsiteX862" fmla="*/ 191941 w 4041704"/>
                  <a:gd name="connsiteY862" fmla="*/ 2576145 h 3686004"/>
                  <a:gd name="connsiteX863" fmla="*/ 194915 w 4041704"/>
                  <a:gd name="connsiteY863" fmla="*/ 2559649 h 3686004"/>
                  <a:gd name="connsiteX864" fmla="*/ 194993 w 4041704"/>
                  <a:gd name="connsiteY864" fmla="*/ 2537251 h 3686004"/>
                  <a:gd name="connsiteX865" fmla="*/ 192141 w 4041704"/>
                  <a:gd name="connsiteY865" fmla="*/ 2525470 h 3686004"/>
                  <a:gd name="connsiteX866" fmla="*/ 197888 w 4041704"/>
                  <a:gd name="connsiteY866" fmla="*/ 2508302 h 3686004"/>
                  <a:gd name="connsiteX867" fmla="*/ 200221 w 4041704"/>
                  <a:gd name="connsiteY867" fmla="*/ 2496731 h 3686004"/>
                  <a:gd name="connsiteX868" fmla="*/ 191458 w 4041704"/>
                  <a:gd name="connsiteY868" fmla="*/ 2477209 h 3686004"/>
                  <a:gd name="connsiteX869" fmla="*/ 183220 w 4041704"/>
                  <a:gd name="connsiteY869" fmla="*/ 2456827 h 3686004"/>
                  <a:gd name="connsiteX870" fmla="*/ 210079 w 4041704"/>
                  <a:gd name="connsiteY870" fmla="*/ 2414736 h 3686004"/>
                  <a:gd name="connsiteX871" fmla="*/ 221583 w 4041704"/>
                  <a:gd name="connsiteY871" fmla="*/ 2391038 h 3686004"/>
                  <a:gd name="connsiteX872" fmla="*/ 240133 w 4041704"/>
                  <a:gd name="connsiteY872" fmla="*/ 2361599 h 3686004"/>
                  <a:gd name="connsiteX873" fmla="*/ 247894 w 4041704"/>
                  <a:gd name="connsiteY873" fmla="*/ 2352749 h 3686004"/>
                  <a:gd name="connsiteX874" fmla="*/ 240633 w 4041704"/>
                  <a:gd name="connsiteY874" fmla="*/ 2328828 h 3686004"/>
                  <a:gd name="connsiteX875" fmla="*/ 229872 w 4041704"/>
                  <a:gd name="connsiteY875" fmla="*/ 2322262 h 3686004"/>
                  <a:gd name="connsiteX876" fmla="*/ 267736 w 4041704"/>
                  <a:gd name="connsiteY876" fmla="*/ 2324097 h 3686004"/>
                  <a:gd name="connsiteX877" fmla="*/ 284895 w 4041704"/>
                  <a:gd name="connsiteY877" fmla="*/ 2319208 h 3686004"/>
                  <a:gd name="connsiteX878" fmla="*/ 294969 w 4041704"/>
                  <a:gd name="connsiteY878" fmla="*/ 2301727 h 3686004"/>
                  <a:gd name="connsiteX879" fmla="*/ 319825 w 4041704"/>
                  <a:gd name="connsiteY879" fmla="*/ 2296809 h 3686004"/>
                  <a:gd name="connsiteX880" fmla="*/ 338486 w 4041704"/>
                  <a:gd name="connsiteY880" fmla="*/ 2287520 h 3686004"/>
                  <a:gd name="connsiteX881" fmla="*/ 344964 w 4041704"/>
                  <a:gd name="connsiteY881" fmla="*/ 2288518 h 3686004"/>
                  <a:gd name="connsiteX882" fmla="*/ 345963 w 4041704"/>
                  <a:gd name="connsiteY882" fmla="*/ 2282040 h 3686004"/>
                  <a:gd name="connsiteX883" fmla="*/ 334886 w 4041704"/>
                  <a:gd name="connsiteY883" fmla="*/ 2257174 h 3686004"/>
                  <a:gd name="connsiteX884" fmla="*/ 328066 w 4041704"/>
                  <a:gd name="connsiteY884" fmla="*/ 2256305 h 3686004"/>
                  <a:gd name="connsiteX885" fmla="*/ 326915 w 4041704"/>
                  <a:gd name="connsiteY885" fmla="*/ 2256930 h 3686004"/>
                  <a:gd name="connsiteX886" fmla="*/ 316061 w 4041704"/>
                  <a:gd name="connsiteY886" fmla="*/ 2254318 h 3686004"/>
                  <a:gd name="connsiteX887" fmla="*/ 292711 w 4041704"/>
                  <a:gd name="connsiteY887" fmla="*/ 2226086 h 3686004"/>
                  <a:gd name="connsiteX888" fmla="*/ 293665 w 4041704"/>
                  <a:gd name="connsiteY888" fmla="*/ 2222983 h 3686004"/>
                  <a:gd name="connsiteX889" fmla="*/ 287973 w 4041704"/>
                  <a:gd name="connsiteY889" fmla="*/ 2218310 h 3686004"/>
                  <a:gd name="connsiteX890" fmla="*/ 268137 w 4041704"/>
                  <a:gd name="connsiteY890" fmla="*/ 2222747 h 3686004"/>
                  <a:gd name="connsiteX891" fmla="*/ 255699 w 4041704"/>
                  <a:gd name="connsiteY891" fmla="*/ 2244103 h 3686004"/>
                  <a:gd name="connsiteX892" fmla="*/ 246742 w 4041704"/>
                  <a:gd name="connsiteY892" fmla="*/ 2251040 h 3686004"/>
                  <a:gd name="connsiteX893" fmla="*/ 242837 w 4041704"/>
                  <a:gd name="connsiteY893" fmla="*/ 2240980 h 3686004"/>
                  <a:gd name="connsiteX894" fmla="*/ 244074 w 4041704"/>
                  <a:gd name="connsiteY894" fmla="*/ 2202161 h 3686004"/>
                  <a:gd name="connsiteX895" fmla="*/ 254872 w 4041704"/>
                  <a:gd name="connsiteY895" fmla="*/ 2192209 h 3686004"/>
                  <a:gd name="connsiteX896" fmla="*/ 272556 w 4041704"/>
                  <a:gd name="connsiteY896" fmla="*/ 2180404 h 3686004"/>
                  <a:gd name="connsiteX897" fmla="*/ 280288 w 4041704"/>
                  <a:gd name="connsiteY897" fmla="*/ 2173876 h 3686004"/>
                  <a:gd name="connsiteX898" fmla="*/ 280101 w 4041704"/>
                  <a:gd name="connsiteY898" fmla="*/ 2172712 h 3686004"/>
                  <a:gd name="connsiteX899" fmla="*/ 282418 w 4041704"/>
                  <a:gd name="connsiteY899" fmla="*/ 2167586 h 3686004"/>
                  <a:gd name="connsiteX900" fmla="*/ 284250 w 4041704"/>
                  <a:gd name="connsiteY900" fmla="*/ 2163518 h 3686004"/>
                  <a:gd name="connsiteX901" fmla="*/ 282733 w 4041704"/>
                  <a:gd name="connsiteY901" fmla="*/ 2158286 h 3686004"/>
                  <a:gd name="connsiteX902" fmla="*/ 277970 w 4041704"/>
                  <a:gd name="connsiteY902" fmla="*/ 2159412 h 3686004"/>
                  <a:gd name="connsiteX903" fmla="*/ 270762 w 4041704"/>
                  <a:gd name="connsiteY903" fmla="*/ 2160837 h 3686004"/>
                  <a:gd name="connsiteX904" fmla="*/ 269741 w 4041704"/>
                  <a:gd name="connsiteY904" fmla="*/ 2152970 h 3686004"/>
                  <a:gd name="connsiteX905" fmla="*/ 270486 w 4041704"/>
                  <a:gd name="connsiteY905" fmla="*/ 2151396 h 3686004"/>
                  <a:gd name="connsiteX906" fmla="*/ 264354 w 4041704"/>
                  <a:gd name="connsiteY906" fmla="*/ 2140825 h 3686004"/>
                  <a:gd name="connsiteX907" fmla="*/ 256578 w 4041704"/>
                  <a:gd name="connsiteY907" fmla="*/ 2135115 h 3686004"/>
                  <a:gd name="connsiteX908" fmla="*/ 256216 w 4041704"/>
                  <a:gd name="connsiteY908" fmla="*/ 2132405 h 3686004"/>
                  <a:gd name="connsiteX909" fmla="*/ 249309 w 4041704"/>
                  <a:gd name="connsiteY909" fmla="*/ 2125651 h 3686004"/>
                  <a:gd name="connsiteX910" fmla="*/ 241768 w 4041704"/>
                  <a:gd name="connsiteY910" fmla="*/ 2122122 h 3686004"/>
                  <a:gd name="connsiteX911" fmla="*/ 222886 w 4041704"/>
                  <a:gd name="connsiteY911" fmla="*/ 2113166 h 3686004"/>
                  <a:gd name="connsiteX912" fmla="*/ 202956 w 4041704"/>
                  <a:gd name="connsiteY912" fmla="*/ 2113965 h 3686004"/>
                  <a:gd name="connsiteX913" fmla="*/ 196020 w 4041704"/>
                  <a:gd name="connsiteY913" fmla="*/ 2109455 h 3686004"/>
                  <a:gd name="connsiteX914" fmla="*/ 189879 w 4041704"/>
                  <a:gd name="connsiteY914" fmla="*/ 2093818 h 3686004"/>
                  <a:gd name="connsiteX915" fmla="*/ 190909 w 4041704"/>
                  <a:gd name="connsiteY915" fmla="*/ 2082560 h 3686004"/>
                  <a:gd name="connsiteX916" fmla="*/ 176927 w 4041704"/>
                  <a:gd name="connsiteY916" fmla="*/ 2076952 h 3686004"/>
                  <a:gd name="connsiteX917" fmla="*/ 161150 w 4041704"/>
                  <a:gd name="connsiteY917" fmla="*/ 2071832 h 3686004"/>
                  <a:gd name="connsiteX918" fmla="*/ 156976 w 4041704"/>
                  <a:gd name="connsiteY918" fmla="*/ 2051565 h 3686004"/>
                  <a:gd name="connsiteX919" fmla="*/ 164190 w 4041704"/>
                  <a:gd name="connsiteY919" fmla="*/ 2046515 h 3686004"/>
                  <a:gd name="connsiteX920" fmla="*/ 176598 w 4041704"/>
                  <a:gd name="connsiteY920" fmla="*/ 2017463 h 3686004"/>
                  <a:gd name="connsiteX921" fmla="*/ 172362 w 4041704"/>
                  <a:gd name="connsiteY921" fmla="*/ 1981804 h 3686004"/>
                  <a:gd name="connsiteX922" fmla="*/ 157391 w 4041704"/>
                  <a:gd name="connsiteY922" fmla="*/ 1971489 h 3686004"/>
                  <a:gd name="connsiteX923" fmla="*/ 140371 w 4041704"/>
                  <a:gd name="connsiteY923" fmla="*/ 1969374 h 3686004"/>
                  <a:gd name="connsiteX924" fmla="*/ 147853 w 4041704"/>
                  <a:gd name="connsiteY924" fmla="*/ 1939681 h 3686004"/>
                  <a:gd name="connsiteX925" fmla="*/ 158285 w 4041704"/>
                  <a:gd name="connsiteY925" fmla="*/ 1920645 h 3686004"/>
                  <a:gd name="connsiteX926" fmla="*/ 160830 w 4041704"/>
                  <a:gd name="connsiteY926" fmla="*/ 1915989 h 3686004"/>
                  <a:gd name="connsiteX927" fmla="*/ 159493 w 4041704"/>
                  <a:gd name="connsiteY927" fmla="*/ 1915963 h 3686004"/>
                  <a:gd name="connsiteX928" fmla="*/ 153790 w 4041704"/>
                  <a:gd name="connsiteY928" fmla="*/ 1913117 h 3686004"/>
                  <a:gd name="connsiteX929" fmla="*/ 137462 w 4041704"/>
                  <a:gd name="connsiteY929" fmla="*/ 1905516 h 3686004"/>
                  <a:gd name="connsiteX930" fmla="*/ 133579 w 4041704"/>
                  <a:gd name="connsiteY930" fmla="*/ 1899724 h 3686004"/>
                  <a:gd name="connsiteX931" fmla="*/ 133105 w 4041704"/>
                  <a:gd name="connsiteY931" fmla="*/ 1895728 h 3686004"/>
                  <a:gd name="connsiteX932" fmla="*/ 129392 w 4041704"/>
                  <a:gd name="connsiteY932" fmla="*/ 1898293 h 3686004"/>
                  <a:gd name="connsiteX933" fmla="*/ 116047 w 4041704"/>
                  <a:gd name="connsiteY933" fmla="*/ 1904919 h 3686004"/>
                  <a:gd name="connsiteX934" fmla="*/ 112975 w 4041704"/>
                  <a:gd name="connsiteY934" fmla="*/ 1904648 h 3686004"/>
                  <a:gd name="connsiteX935" fmla="*/ 113239 w 4041704"/>
                  <a:gd name="connsiteY935" fmla="*/ 1905442 h 3686004"/>
                  <a:gd name="connsiteX936" fmla="*/ 109733 w 4041704"/>
                  <a:gd name="connsiteY936" fmla="*/ 1907599 h 3686004"/>
                  <a:gd name="connsiteX937" fmla="*/ 93271 w 4041704"/>
                  <a:gd name="connsiteY937" fmla="*/ 1905341 h 3686004"/>
                  <a:gd name="connsiteX938" fmla="*/ 78716 w 4041704"/>
                  <a:gd name="connsiteY938" fmla="*/ 1908782 h 3686004"/>
                  <a:gd name="connsiteX939" fmla="*/ 74146 w 4041704"/>
                  <a:gd name="connsiteY939" fmla="*/ 1915454 h 3686004"/>
                  <a:gd name="connsiteX940" fmla="*/ 71611 w 4041704"/>
                  <a:gd name="connsiteY940" fmla="*/ 1917731 h 3686004"/>
                  <a:gd name="connsiteX941" fmla="*/ 69334 w 4041704"/>
                  <a:gd name="connsiteY941" fmla="*/ 1915194 h 3686004"/>
                  <a:gd name="connsiteX942" fmla="*/ 62727 w 4041704"/>
                  <a:gd name="connsiteY942" fmla="*/ 1910885 h 3686004"/>
                  <a:gd name="connsiteX943" fmla="*/ 49191 w 4041704"/>
                  <a:gd name="connsiteY943" fmla="*/ 1906817 h 3686004"/>
                  <a:gd name="connsiteX944" fmla="*/ 42777 w 4041704"/>
                  <a:gd name="connsiteY944" fmla="*/ 1908054 h 3686004"/>
                  <a:gd name="connsiteX945" fmla="*/ 39043 w 4041704"/>
                  <a:gd name="connsiteY945" fmla="*/ 1911174 h 3686004"/>
                  <a:gd name="connsiteX946" fmla="*/ 35068 w 4041704"/>
                  <a:gd name="connsiteY946" fmla="*/ 1907360 h 3686004"/>
                  <a:gd name="connsiteX947" fmla="*/ 33663 w 4041704"/>
                  <a:gd name="connsiteY947" fmla="*/ 1903778 h 3686004"/>
                  <a:gd name="connsiteX948" fmla="*/ 21749 w 4041704"/>
                  <a:gd name="connsiteY948" fmla="*/ 1901843 h 3686004"/>
                  <a:gd name="connsiteX949" fmla="*/ 19945 w 4041704"/>
                  <a:gd name="connsiteY949" fmla="*/ 1903668 h 3686004"/>
                  <a:gd name="connsiteX950" fmla="*/ 15118 w 4041704"/>
                  <a:gd name="connsiteY950" fmla="*/ 1904528 h 3686004"/>
                  <a:gd name="connsiteX951" fmla="*/ 15175 w 4041704"/>
                  <a:gd name="connsiteY951" fmla="*/ 1900043 h 3686004"/>
                  <a:gd name="connsiteX952" fmla="*/ 17990 w 4041704"/>
                  <a:gd name="connsiteY952" fmla="*/ 1896581 h 3686004"/>
                  <a:gd name="connsiteX953" fmla="*/ 17531 w 4041704"/>
                  <a:gd name="connsiteY953" fmla="*/ 1891099 h 3686004"/>
                  <a:gd name="connsiteX954" fmla="*/ 9478 w 4041704"/>
                  <a:gd name="connsiteY954" fmla="*/ 1875949 h 3686004"/>
                  <a:gd name="connsiteX955" fmla="*/ 3397 w 4041704"/>
                  <a:gd name="connsiteY955" fmla="*/ 1856139 h 3686004"/>
                  <a:gd name="connsiteX956" fmla="*/ 4652 w 4041704"/>
                  <a:gd name="connsiteY956" fmla="*/ 1850811 h 3686004"/>
                  <a:gd name="connsiteX957" fmla="*/ 7981 w 4041704"/>
                  <a:gd name="connsiteY957" fmla="*/ 1845163 h 3686004"/>
                  <a:gd name="connsiteX958" fmla="*/ 7180 w 4041704"/>
                  <a:gd name="connsiteY958" fmla="*/ 1842047 h 3686004"/>
                  <a:gd name="connsiteX959" fmla="*/ 0 w 4041704"/>
                  <a:gd name="connsiteY959" fmla="*/ 1830579 h 3686004"/>
                  <a:gd name="connsiteX960" fmla="*/ 1735 w 4041704"/>
                  <a:gd name="connsiteY960" fmla="*/ 1818053 h 3686004"/>
                  <a:gd name="connsiteX961" fmla="*/ 16041 w 4041704"/>
                  <a:gd name="connsiteY961" fmla="*/ 1801382 h 3686004"/>
                  <a:gd name="connsiteX962" fmla="*/ 19907 w 4041704"/>
                  <a:gd name="connsiteY962" fmla="*/ 1793107 h 3686004"/>
                  <a:gd name="connsiteX963" fmla="*/ 27281 w 4041704"/>
                  <a:gd name="connsiteY963" fmla="*/ 1778114 h 3686004"/>
                  <a:gd name="connsiteX964" fmla="*/ 27243 w 4041704"/>
                  <a:gd name="connsiteY964" fmla="*/ 1759781 h 3686004"/>
                  <a:gd name="connsiteX965" fmla="*/ 55513 w 4041704"/>
                  <a:gd name="connsiteY965" fmla="*/ 1749265 h 3686004"/>
                  <a:gd name="connsiteX966" fmla="*/ 70592 w 4041704"/>
                  <a:gd name="connsiteY966" fmla="*/ 1744880 h 3686004"/>
                  <a:gd name="connsiteX967" fmla="*/ 96805 w 4041704"/>
                  <a:gd name="connsiteY967" fmla="*/ 1731928 h 3686004"/>
                  <a:gd name="connsiteX968" fmla="*/ 110075 w 4041704"/>
                  <a:gd name="connsiteY968" fmla="*/ 1738252 h 3686004"/>
                  <a:gd name="connsiteX969" fmla="*/ 121332 w 4041704"/>
                  <a:gd name="connsiteY969" fmla="*/ 1736259 h 3686004"/>
                  <a:gd name="connsiteX970" fmla="*/ 127329 w 4041704"/>
                  <a:gd name="connsiteY970" fmla="*/ 1732239 h 3686004"/>
                  <a:gd name="connsiteX971" fmla="*/ 133588 w 4041704"/>
                  <a:gd name="connsiteY971" fmla="*/ 1727788 h 3686004"/>
                  <a:gd name="connsiteX972" fmla="*/ 134144 w 4041704"/>
                  <a:gd name="connsiteY972" fmla="*/ 1734624 h 3686004"/>
                  <a:gd name="connsiteX973" fmla="*/ 133196 w 4041704"/>
                  <a:gd name="connsiteY973" fmla="*/ 1745861 h 3686004"/>
                  <a:gd name="connsiteX974" fmla="*/ 143265 w 4041704"/>
                  <a:gd name="connsiteY974" fmla="*/ 1752593 h 3686004"/>
                  <a:gd name="connsiteX975" fmla="*/ 152296 w 4041704"/>
                  <a:gd name="connsiteY975" fmla="*/ 1747470 h 3686004"/>
                  <a:gd name="connsiteX976" fmla="*/ 155718 w 4041704"/>
                  <a:gd name="connsiteY976" fmla="*/ 1752512 h 3686004"/>
                  <a:gd name="connsiteX977" fmla="*/ 161592 w 4041704"/>
                  <a:gd name="connsiteY977" fmla="*/ 1776769 h 3686004"/>
                  <a:gd name="connsiteX978" fmla="*/ 166956 w 4041704"/>
                  <a:gd name="connsiteY978" fmla="*/ 1788310 h 3686004"/>
                  <a:gd name="connsiteX979" fmla="*/ 166316 w 4041704"/>
                  <a:gd name="connsiteY979" fmla="*/ 1794564 h 3686004"/>
                  <a:gd name="connsiteX980" fmla="*/ 168319 w 4041704"/>
                  <a:gd name="connsiteY980" fmla="*/ 1794045 h 3686004"/>
                  <a:gd name="connsiteX981" fmla="*/ 174958 w 4041704"/>
                  <a:gd name="connsiteY981" fmla="*/ 1788737 h 3686004"/>
                  <a:gd name="connsiteX982" fmla="*/ 181371 w 4041704"/>
                  <a:gd name="connsiteY982" fmla="*/ 1787500 h 3686004"/>
                  <a:gd name="connsiteX983" fmla="*/ 198329 w 4041704"/>
                  <a:gd name="connsiteY983" fmla="*/ 1792737 h 3686004"/>
                  <a:gd name="connsiteX984" fmla="*/ 201544 w 4041704"/>
                  <a:gd name="connsiteY984" fmla="*/ 1788737 h 3686004"/>
                  <a:gd name="connsiteX985" fmla="*/ 221079 w 4041704"/>
                  <a:gd name="connsiteY985" fmla="*/ 1766397 h 3686004"/>
                  <a:gd name="connsiteX986" fmla="*/ 225545 w 4041704"/>
                  <a:gd name="connsiteY986" fmla="*/ 1759079 h 3686004"/>
                  <a:gd name="connsiteX987" fmla="*/ 226230 w 4041704"/>
                  <a:gd name="connsiteY987" fmla="*/ 1748274 h 3686004"/>
                  <a:gd name="connsiteX988" fmla="*/ 211965 w 4041704"/>
                  <a:gd name="connsiteY988" fmla="*/ 1724214 h 3686004"/>
                  <a:gd name="connsiteX989" fmla="*/ 210257 w 4041704"/>
                  <a:gd name="connsiteY989" fmla="*/ 1709587 h 3686004"/>
                  <a:gd name="connsiteX990" fmla="*/ 224023 w 4041704"/>
                  <a:gd name="connsiteY990" fmla="*/ 1707353 h 3686004"/>
                  <a:gd name="connsiteX991" fmla="*/ 242241 w 4041704"/>
                  <a:gd name="connsiteY991" fmla="*/ 1711379 h 3686004"/>
                  <a:gd name="connsiteX992" fmla="*/ 255293 w 4041704"/>
                  <a:gd name="connsiteY992" fmla="*/ 1712253 h 3686004"/>
                  <a:gd name="connsiteX993" fmla="*/ 264324 w 4041704"/>
                  <a:gd name="connsiteY993" fmla="*/ 1707132 h 3686004"/>
                  <a:gd name="connsiteX994" fmla="*/ 281407 w 4041704"/>
                  <a:gd name="connsiteY994" fmla="*/ 1665575 h 3686004"/>
                  <a:gd name="connsiteX995" fmla="*/ 295355 w 4041704"/>
                  <a:gd name="connsiteY995" fmla="*/ 1650457 h 3686004"/>
                  <a:gd name="connsiteX996" fmla="*/ 318183 w 4041704"/>
                  <a:gd name="connsiteY996" fmla="*/ 1650798 h 3686004"/>
                  <a:gd name="connsiteX997" fmla="*/ 336105 w 4041704"/>
                  <a:gd name="connsiteY997" fmla="*/ 1612706 h 3686004"/>
                  <a:gd name="connsiteX998" fmla="*/ 332244 w 4041704"/>
                  <a:gd name="connsiteY998" fmla="*/ 1596765 h 3686004"/>
                  <a:gd name="connsiteX999" fmla="*/ 345508 w 4041704"/>
                  <a:gd name="connsiteY999" fmla="*/ 1592453 h 3686004"/>
                  <a:gd name="connsiteX1000" fmla="*/ 372459 w 4041704"/>
                  <a:gd name="connsiteY1000" fmla="*/ 1608304 h 3686004"/>
                  <a:gd name="connsiteX1001" fmla="*/ 366520 w 4041704"/>
                  <a:gd name="connsiteY1001" fmla="*/ 1592867 h 3686004"/>
                  <a:gd name="connsiteX1002" fmla="*/ 362257 w 4041704"/>
                  <a:gd name="connsiteY1002" fmla="*/ 1584360 h 3686004"/>
                  <a:gd name="connsiteX1003" fmla="*/ 341471 w 4041704"/>
                  <a:gd name="connsiteY1003" fmla="*/ 1565181 h 3686004"/>
                  <a:gd name="connsiteX1004" fmla="*/ 324093 w 4041704"/>
                  <a:gd name="connsiteY1004" fmla="*/ 1564622 h 3686004"/>
                  <a:gd name="connsiteX1005" fmla="*/ 335369 w 4041704"/>
                  <a:gd name="connsiteY1005" fmla="*/ 1524838 h 3686004"/>
                  <a:gd name="connsiteX1006" fmla="*/ 346666 w 4041704"/>
                  <a:gd name="connsiteY1006" fmla="*/ 1482115 h 3686004"/>
                  <a:gd name="connsiteX1007" fmla="*/ 338449 w 4041704"/>
                  <a:gd name="connsiteY1007" fmla="*/ 1458790 h 3686004"/>
                  <a:gd name="connsiteX1008" fmla="*/ 315695 w 4041704"/>
                  <a:gd name="connsiteY1008" fmla="*/ 1460266 h 3686004"/>
                  <a:gd name="connsiteX1009" fmla="*/ 297610 w 4041704"/>
                  <a:gd name="connsiteY1009" fmla="*/ 1473451 h 3686004"/>
                  <a:gd name="connsiteX1010" fmla="*/ 259036 w 4041704"/>
                  <a:gd name="connsiteY1010" fmla="*/ 1450509 h 3686004"/>
                  <a:gd name="connsiteX1011" fmla="*/ 253178 w 4041704"/>
                  <a:gd name="connsiteY1011" fmla="*/ 1447526 h 3686004"/>
                  <a:gd name="connsiteX1012" fmla="*/ 255985 w 4041704"/>
                  <a:gd name="connsiteY1012" fmla="*/ 1430337 h 3686004"/>
                  <a:gd name="connsiteX1013" fmla="*/ 268401 w 4041704"/>
                  <a:gd name="connsiteY1013" fmla="*/ 1411922 h 3686004"/>
                  <a:gd name="connsiteX1014" fmla="*/ 304630 w 4041704"/>
                  <a:gd name="connsiteY1014" fmla="*/ 1400946 h 3686004"/>
                  <a:gd name="connsiteX1015" fmla="*/ 320032 w 4041704"/>
                  <a:gd name="connsiteY1015" fmla="*/ 1411524 h 3686004"/>
                  <a:gd name="connsiteX1016" fmla="*/ 331486 w 4041704"/>
                  <a:gd name="connsiteY1016" fmla="*/ 1417921 h 3686004"/>
                  <a:gd name="connsiteX1017" fmla="*/ 388646 w 4041704"/>
                  <a:gd name="connsiteY1017" fmla="*/ 1394907 h 3686004"/>
                  <a:gd name="connsiteX1018" fmla="*/ 399615 w 4041704"/>
                  <a:gd name="connsiteY1018" fmla="*/ 1361433 h 3686004"/>
                  <a:gd name="connsiteX1019" fmla="*/ 394231 w 4041704"/>
                  <a:gd name="connsiteY1019" fmla="*/ 1352832 h 3686004"/>
                  <a:gd name="connsiteX1020" fmla="*/ 408825 w 4041704"/>
                  <a:gd name="connsiteY1020" fmla="*/ 1308576 h 3686004"/>
                  <a:gd name="connsiteX1021" fmla="*/ 433980 w 4041704"/>
                  <a:gd name="connsiteY1021" fmla="*/ 1286710 h 3686004"/>
                  <a:gd name="connsiteX1022" fmla="*/ 475774 w 4041704"/>
                  <a:gd name="connsiteY1022" fmla="*/ 1271450 h 3686004"/>
                  <a:gd name="connsiteX1023" fmla="*/ 492912 w 4041704"/>
                  <a:gd name="connsiteY1023" fmla="*/ 1269501 h 3686004"/>
                  <a:gd name="connsiteX1024" fmla="*/ 466485 w 4041704"/>
                  <a:gd name="connsiteY1024" fmla="*/ 1252791 h 3686004"/>
                  <a:gd name="connsiteX1025" fmla="*/ 464596 w 4041704"/>
                  <a:gd name="connsiteY1025" fmla="*/ 1251046 h 3686004"/>
                  <a:gd name="connsiteX1026" fmla="*/ 464260 w 4041704"/>
                  <a:gd name="connsiteY1026" fmla="*/ 1249660 h 3686004"/>
                  <a:gd name="connsiteX1027" fmla="*/ 426403 w 4041704"/>
                  <a:gd name="connsiteY1027" fmla="*/ 1164545 h 3686004"/>
                  <a:gd name="connsiteX1028" fmla="*/ 424723 w 4041704"/>
                  <a:gd name="connsiteY1028" fmla="*/ 1122763 h 3686004"/>
                  <a:gd name="connsiteX1029" fmla="*/ 431810 w 4041704"/>
                  <a:gd name="connsiteY1029" fmla="*/ 1076290 h 3686004"/>
                  <a:gd name="connsiteX1030" fmla="*/ 432233 w 4041704"/>
                  <a:gd name="connsiteY1030" fmla="*/ 1065915 h 3686004"/>
                  <a:gd name="connsiteX1031" fmla="*/ 433350 w 4041704"/>
                  <a:gd name="connsiteY1031" fmla="*/ 996308 h 3686004"/>
                  <a:gd name="connsiteX1032" fmla="*/ 429489 w 4041704"/>
                  <a:gd name="connsiteY1032" fmla="*/ 980368 h 3686004"/>
                  <a:gd name="connsiteX1033" fmla="*/ 426913 w 4041704"/>
                  <a:gd name="connsiteY1033" fmla="*/ 954578 h 3686004"/>
                  <a:gd name="connsiteX1034" fmla="*/ 412104 w 4041704"/>
                  <a:gd name="connsiteY1034" fmla="*/ 969171 h 3686004"/>
                  <a:gd name="connsiteX1035" fmla="*/ 396826 w 4041704"/>
                  <a:gd name="connsiteY1035" fmla="*/ 965166 h 3686004"/>
                  <a:gd name="connsiteX1036" fmla="*/ 368670 w 4041704"/>
                  <a:gd name="connsiteY1036" fmla="*/ 936766 h 3686004"/>
                  <a:gd name="connsiteX1037" fmla="*/ 354173 w 4041704"/>
                  <a:gd name="connsiteY1037" fmla="*/ 920835 h 3686004"/>
                  <a:gd name="connsiteX1038" fmla="*/ 350867 w 4041704"/>
                  <a:gd name="connsiteY1038" fmla="*/ 911730 h 3686004"/>
                  <a:gd name="connsiteX1039" fmla="*/ 344649 w 4041704"/>
                  <a:gd name="connsiteY1039" fmla="*/ 875449 h 3686004"/>
                  <a:gd name="connsiteX1040" fmla="*/ 346207 w 4041704"/>
                  <a:gd name="connsiteY1040" fmla="*/ 851592 h 3686004"/>
                  <a:gd name="connsiteX1041" fmla="*/ 345076 w 4041704"/>
                  <a:gd name="connsiteY1041" fmla="*/ 840860 h 3686004"/>
                  <a:gd name="connsiteX1042" fmla="*/ 343163 w 4041704"/>
                  <a:gd name="connsiteY1042" fmla="*/ 828988 h 368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041704" h="3686004">
                    <a:moveTo>
                      <a:pt x="3386347" y="2411413"/>
                    </a:moveTo>
                    <a:lnTo>
                      <a:pt x="3386340" y="2411535"/>
                    </a:lnTo>
                    <a:lnTo>
                      <a:pt x="3386483" y="2411511"/>
                    </a:lnTo>
                    <a:close/>
                    <a:moveTo>
                      <a:pt x="3362819" y="2194357"/>
                    </a:moveTo>
                    <a:cubicBezTo>
                      <a:pt x="3360830" y="2196729"/>
                      <a:pt x="3360305" y="2199199"/>
                      <a:pt x="3361204" y="2201156"/>
                    </a:cubicBezTo>
                    <a:lnTo>
                      <a:pt x="3365647" y="2203538"/>
                    </a:lnTo>
                    <a:lnTo>
                      <a:pt x="3367414" y="2187828"/>
                    </a:lnTo>
                    <a:lnTo>
                      <a:pt x="3369533" y="2184367"/>
                    </a:lnTo>
                    <a:close/>
                    <a:moveTo>
                      <a:pt x="3369683" y="2161469"/>
                    </a:moveTo>
                    <a:lnTo>
                      <a:pt x="3378698" y="2161125"/>
                    </a:lnTo>
                    <a:cubicBezTo>
                      <a:pt x="3380316" y="2161515"/>
                      <a:pt x="3381480" y="2162439"/>
                      <a:pt x="3381834" y="2164342"/>
                    </a:cubicBezTo>
                    <a:lnTo>
                      <a:pt x="3381252" y="2167406"/>
                    </a:lnTo>
                    <a:lnTo>
                      <a:pt x="3393725" y="2151948"/>
                    </a:lnTo>
                    <a:cubicBezTo>
                      <a:pt x="3395106" y="2150016"/>
                      <a:pt x="3397011" y="2148168"/>
                      <a:pt x="3398392" y="2146236"/>
                    </a:cubicBezTo>
                    <a:cubicBezTo>
                      <a:pt x="3395687" y="2146345"/>
                      <a:pt x="3394306" y="2148277"/>
                      <a:pt x="3392043" y="2148993"/>
                    </a:cubicBezTo>
                    <a:close/>
                    <a:moveTo>
                      <a:pt x="3355458" y="2155683"/>
                    </a:moveTo>
                    <a:lnTo>
                      <a:pt x="3355439" y="2156097"/>
                    </a:lnTo>
                    <a:cubicBezTo>
                      <a:pt x="3356073" y="2158885"/>
                      <a:pt x="3356602" y="2162329"/>
                      <a:pt x="3358079" y="2164040"/>
                    </a:cubicBezTo>
                    <a:lnTo>
                      <a:pt x="3362945" y="2162609"/>
                    </a:lnTo>
                    <a:lnTo>
                      <a:pt x="3362474" y="2162586"/>
                    </a:lnTo>
                    <a:close/>
                    <a:moveTo>
                      <a:pt x="3340275" y="2163884"/>
                    </a:moveTo>
                    <a:lnTo>
                      <a:pt x="3339342" y="2166886"/>
                    </a:lnTo>
                    <a:lnTo>
                      <a:pt x="3339875" y="2166130"/>
                    </a:lnTo>
                    <a:close/>
                    <a:moveTo>
                      <a:pt x="3552686" y="1785302"/>
                    </a:moveTo>
                    <a:lnTo>
                      <a:pt x="3552595" y="1785639"/>
                    </a:lnTo>
                    <a:lnTo>
                      <a:pt x="3553346" y="1786264"/>
                    </a:lnTo>
                    <a:close/>
                    <a:moveTo>
                      <a:pt x="3376296" y="1583151"/>
                    </a:moveTo>
                    <a:lnTo>
                      <a:pt x="3375997" y="1583729"/>
                    </a:lnTo>
                    <a:lnTo>
                      <a:pt x="3377264" y="1583840"/>
                    </a:lnTo>
                    <a:lnTo>
                      <a:pt x="3381205" y="1582227"/>
                    </a:lnTo>
                    <a:close/>
                    <a:moveTo>
                      <a:pt x="3320681" y="1573903"/>
                    </a:moveTo>
                    <a:lnTo>
                      <a:pt x="3321545" y="1574218"/>
                    </a:lnTo>
                    <a:lnTo>
                      <a:pt x="3321319" y="1573906"/>
                    </a:lnTo>
                    <a:close/>
                    <a:moveTo>
                      <a:pt x="3273764" y="1356808"/>
                    </a:moveTo>
                    <a:lnTo>
                      <a:pt x="3271648" y="1370709"/>
                    </a:lnTo>
                    <a:cubicBezTo>
                      <a:pt x="3271978" y="1375263"/>
                      <a:pt x="3273039" y="1379642"/>
                      <a:pt x="3273370" y="1384198"/>
                    </a:cubicBezTo>
                    <a:cubicBezTo>
                      <a:pt x="3273877" y="1389483"/>
                      <a:pt x="3272980" y="1393756"/>
                      <a:pt x="3270646" y="1397074"/>
                    </a:cubicBezTo>
                    <a:lnTo>
                      <a:pt x="3268575" y="1398376"/>
                    </a:lnTo>
                    <a:lnTo>
                      <a:pt x="3299781" y="1403318"/>
                    </a:lnTo>
                    <a:lnTo>
                      <a:pt x="3292105" y="1393842"/>
                    </a:lnTo>
                    <a:cubicBezTo>
                      <a:pt x="3289620" y="1385174"/>
                      <a:pt x="3285580" y="1377268"/>
                      <a:pt x="3281163" y="1369598"/>
                    </a:cubicBezTo>
                    <a:close/>
                    <a:moveTo>
                      <a:pt x="2942540" y="460381"/>
                    </a:moveTo>
                    <a:lnTo>
                      <a:pt x="2943393" y="463167"/>
                    </a:lnTo>
                    <a:cubicBezTo>
                      <a:pt x="2943843" y="467018"/>
                      <a:pt x="2943651" y="471410"/>
                      <a:pt x="2946045" y="474113"/>
                    </a:cubicBezTo>
                    <a:cubicBezTo>
                      <a:pt x="2957054" y="487671"/>
                      <a:pt x="2962515" y="487893"/>
                      <a:pt x="2974889" y="476785"/>
                    </a:cubicBezTo>
                    <a:lnTo>
                      <a:pt x="2975278" y="476498"/>
                    </a:lnTo>
                    <a:lnTo>
                      <a:pt x="2980094" y="461238"/>
                    </a:lnTo>
                    <a:cubicBezTo>
                      <a:pt x="2980716" y="455632"/>
                      <a:pt x="2980246" y="449903"/>
                      <a:pt x="2978625" y="444405"/>
                    </a:cubicBezTo>
                    <a:lnTo>
                      <a:pt x="2976516" y="441086"/>
                    </a:lnTo>
                    <a:lnTo>
                      <a:pt x="2971944" y="444037"/>
                    </a:lnTo>
                    <a:cubicBezTo>
                      <a:pt x="2964043" y="447549"/>
                      <a:pt x="2955780" y="450208"/>
                      <a:pt x="2947692" y="453174"/>
                    </a:cubicBezTo>
                    <a:close/>
                    <a:moveTo>
                      <a:pt x="931457" y="2960614"/>
                    </a:moveTo>
                    <a:lnTo>
                      <a:pt x="932617" y="2960737"/>
                    </a:lnTo>
                    <a:lnTo>
                      <a:pt x="932419" y="2960450"/>
                    </a:lnTo>
                    <a:close/>
                    <a:moveTo>
                      <a:pt x="731853" y="2718061"/>
                    </a:moveTo>
                    <a:lnTo>
                      <a:pt x="741742" y="2737711"/>
                    </a:lnTo>
                    <a:cubicBezTo>
                      <a:pt x="744870" y="2750390"/>
                      <a:pt x="761291" y="2747562"/>
                      <a:pt x="767713" y="2756738"/>
                    </a:cubicBezTo>
                    <a:lnTo>
                      <a:pt x="778286" y="2745315"/>
                    </a:lnTo>
                    <a:lnTo>
                      <a:pt x="777750" y="2745207"/>
                    </a:lnTo>
                    <a:cubicBezTo>
                      <a:pt x="774197" y="2743512"/>
                      <a:pt x="771129" y="2740930"/>
                      <a:pt x="768222" y="2737381"/>
                    </a:cubicBezTo>
                    <a:cubicBezTo>
                      <a:pt x="762410" y="2730924"/>
                      <a:pt x="757243" y="2723824"/>
                      <a:pt x="748847" y="2719950"/>
                    </a:cubicBezTo>
                    <a:cubicBezTo>
                      <a:pt x="744326" y="2718014"/>
                      <a:pt x="740128" y="2716723"/>
                      <a:pt x="735849" y="2716722"/>
                    </a:cubicBezTo>
                    <a:close/>
                    <a:moveTo>
                      <a:pt x="1246175" y="310765"/>
                    </a:moveTo>
                    <a:lnTo>
                      <a:pt x="1255291" y="304099"/>
                    </a:lnTo>
                    <a:lnTo>
                      <a:pt x="1253742" y="306184"/>
                    </a:lnTo>
                    <a:cubicBezTo>
                      <a:pt x="1251717" y="308669"/>
                      <a:pt x="1249600" y="310251"/>
                      <a:pt x="1247181" y="310884"/>
                    </a:cubicBezTo>
                    <a:close/>
                    <a:moveTo>
                      <a:pt x="783421" y="946304"/>
                    </a:moveTo>
                    <a:cubicBezTo>
                      <a:pt x="782304" y="948533"/>
                      <a:pt x="782114" y="950920"/>
                      <a:pt x="784179" y="953359"/>
                    </a:cubicBezTo>
                    <a:lnTo>
                      <a:pt x="784245" y="953368"/>
                    </a:lnTo>
                    <a:lnTo>
                      <a:pt x="784830" y="944504"/>
                    </a:lnTo>
                    <a:close/>
                    <a:moveTo>
                      <a:pt x="658370" y="913024"/>
                    </a:moveTo>
                    <a:lnTo>
                      <a:pt x="652593" y="931066"/>
                    </a:lnTo>
                    <a:lnTo>
                      <a:pt x="659391" y="930691"/>
                    </a:lnTo>
                    <a:cubicBezTo>
                      <a:pt x="663107" y="930780"/>
                      <a:pt x="666835" y="930339"/>
                      <a:pt x="668518" y="926662"/>
                    </a:cubicBezTo>
                    <a:cubicBezTo>
                      <a:pt x="670200" y="922985"/>
                      <a:pt x="666523" y="921303"/>
                      <a:pt x="664451" y="919128"/>
                    </a:cubicBezTo>
                    <a:close/>
                    <a:moveTo>
                      <a:pt x="343163" y="828988"/>
                    </a:moveTo>
                    <a:cubicBezTo>
                      <a:pt x="344299" y="825916"/>
                      <a:pt x="347538" y="823755"/>
                      <a:pt x="353858" y="822591"/>
                    </a:cubicBezTo>
                    <a:cubicBezTo>
                      <a:pt x="363992" y="820505"/>
                      <a:pt x="366231" y="810057"/>
                      <a:pt x="368544" y="801426"/>
                    </a:cubicBezTo>
                    <a:cubicBezTo>
                      <a:pt x="373619" y="781486"/>
                      <a:pt x="373619" y="781486"/>
                      <a:pt x="393106" y="789240"/>
                    </a:cubicBezTo>
                    <a:cubicBezTo>
                      <a:pt x="395259" y="790553"/>
                      <a:pt x="397243" y="791173"/>
                      <a:pt x="399658" y="792057"/>
                    </a:cubicBezTo>
                    <a:cubicBezTo>
                      <a:pt x="410011" y="795418"/>
                      <a:pt x="418233" y="794528"/>
                      <a:pt x="419801" y="781308"/>
                    </a:cubicBezTo>
                    <a:cubicBezTo>
                      <a:pt x="419318" y="776289"/>
                      <a:pt x="422353" y="775186"/>
                      <a:pt x="425891" y="776165"/>
                    </a:cubicBezTo>
                    <a:cubicBezTo>
                      <a:pt x="430553" y="777237"/>
                      <a:pt x="435646" y="778570"/>
                      <a:pt x="439258" y="781365"/>
                    </a:cubicBezTo>
                    <a:cubicBezTo>
                      <a:pt x="446911" y="787216"/>
                      <a:pt x="454418" y="789433"/>
                      <a:pt x="463187" y="784741"/>
                    </a:cubicBezTo>
                    <a:cubicBezTo>
                      <a:pt x="468133" y="782442"/>
                      <a:pt x="472701" y="784638"/>
                      <a:pt x="477100" y="786141"/>
                    </a:cubicBezTo>
                    <a:cubicBezTo>
                      <a:pt x="485718" y="802029"/>
                      <a:pt x="479401" y="825938"/>
                      <a:pt x="501304" y="834574"/>
                    </a:cubicBezTo>
                    <a:cubicBezTo>
                      <a:pt x="506564" y="836602"/>
                      <a:pt x="506142" y="846977"/>
                      <a:pt x="514648" y="842715"/>
                    </a:cubicBezTo>
                    <a:cubicBezTo>
                      <a:pt x="532470" y="829961"/>
                      <a:pt x="532207" y="830391"/>
                      <a:pt x="552271" y="842041"/>
                    </a:cubicBezTo>
                    <a:cubicBezTo>
                      <a:pt x="557867" y="845455"/>
                      <a:pt x="562318" y="851714"/>
                      <a:pt x="570635" y="849700"/>
                    </a:cubicBezTo>
                    <a:cubicBezTo>
                      <a:pt x="576851" y="851128"/>
                      <a:pt x="582089" y="856097"/>
                      <a:pt x="588778" y="851910"/>
                    </a:cubicBezTo>
                    <a:cubicBezTo>
                      <a:pt x="599342" y="850085"/>
                      <a:pt x="608141" y="853089"/>
                      <a:pt x="615963" y="859632"/>
                    </a:cubicBezTo>
                    <a:cubicBezTo>
                      <a:pt x="616132" y="860326"/>
                      <a:pt x="616132" y="860326"/>
                      <a:pt x="616299" y="861019"/>
                    </a:cubicBezTo>
                    <a:cubicBezTo>
                      <a:pt x="625013" y="863678"/>
                      <a:pt x="630713" y="861838"/>
                      <a:pt x="634797" y="857685"/>
                    </a:cubicBezTo>
                    <a:lnTo>
                      <a:pt x="637257" y="852876"/>
                    </a:lnTo>
                    <a:lnTo>
                      <a:pt x="644105" y="816137"/>
                    </a:lnTo>
                    <a:cubicBezTo>
                      <a:pt x="645642" y="796524"/>
                      <a:pt x="650484" y="793986"/>
                      <a:pt x="669424" y="801349"/>
                    </a:cubicBezTo>
                    <a:cubicBezTo>
                      <a:pt x="671489" y="803788"/>
                      <a:pt x="671824" y="806452"/>
                      <a:pt x="671560" y="809100"/>
                    </a:cubicBezTo>
                    <a:lnTo>
                      <a:pt x="670812" y="813063"/>
                    </a:lnTo>
                    <a:lnTo>
                      <a:pt x="675492" y="817242"/>
                    </a:lnTo>
                    <a:cubicBezTo>
                      <a:pt x="676510" y="819931"/>
                      <a:pt x="677284" y="823504"/>
                      <a:pt x="679761" y="827674"/>
                    </a:cubicBezTo>
                    <a:cubicBezTo>
                      <a:pt x="679644" y="831737"/>
                      <a:pt x="677806" y="834751"/>
                      <a:pt x="674844" y="837668"/>
                    </a:cubicBezTo>
                    <a:lnTo>
                      <a:pt x="667970" y="841657"/>
                    </a:lnTo>
                    <a:lnTo>
                      <a:pt x="668977" y="847276"/>
                    </a:lnTo>
                    <a:cubicBezTo>
                      <a:pt x="672471" y="856522"/>
                      <a:pt x="679049" y="864515"/>
                      <a:pt x="686345" y="870267"/>
                    </a:cubicBezTo>
                    <a:cubicBezTo>
                      <a:pt x="689983" y="873542"/>
                      <a:pt x="695784" y="875276"/>
                      <a:pt x="696716" y="880609"/>
                    </a:cubicBezTo>
                    <a:cubicBezTo>
                      <a:pt x="697688" y="884350"/>
                      <a:pt x="697701" y="883819"/>
                      <a:pt x="699358" y="881204"/>
                    </a:cubicBezTo>
                    <a:cubicBezTo>
                      <a:pt x="700470" y="879107"/>
                      <a:pt x="702632" y="877566"/>
                      <a:pt x="704199" y="878665"/>
                    </a:cubicBezTo>
                    <a:cubicBezTo>
                      <a:pt x="719968" y="885420"/>
                      <a:pt x="727694" y="873392"/>
                      <a:pt x="736405" y="864574"/>
                    </a:cubicBezTo>
                    <a:cubicBezTo>
                      <a:pt x="739123" y="861985"/>
                      <a:pt x="742384" y="858877"/>
                      <a:pt x="746126" y="857906"/>
                    </a:cubicBezTo>
                    <a:cubicBezTo>
                      <a:pt x="751990" y="856985"/>
                      <a:pt x="757791" y="858718"/>
                      <a:pt x="759772" y="864608"/>
                    </a:cubicBezTo>
                    <a:cubicBezTo>
                      <a:pt x="767194" y="887094"/>
                      <a:pt x="788866" y="891336"/>
                      <a:pt x="806189" y="899721"/>
                    </a:cubicBezTo>
                    <a:cubicBezTo>
                      <a:pt x="807257" y="899482"/>
                      <a:pt x="808988" y="899258"/>
                      <a:pt x="810502" y="899825"/>
                    </a:cubicBezTo>
                    <a:lnTo>
                      <a:pt x="812660" y="903314"/>
                    </a:lnTo>
                    <a:lnTo>
                      <a:pt x="817662" y="897914"/>
                    </a:lnTo>
                    <a:lnTo>
                      <a:pt x="813177" y="889446"/>
                    </a:lnTo>
                    <a:cubicBezTo>
                      <a:pt x="809797" y="878880"/>
                      <a:pt x="804682" y="876043"/>
                      <a:pt x="794007" y="878389"/>
                    </a:cubicBezTo>
                    <a:cubicBezTo>
                      <a:pt x="792575" y="878743"/>
                      <a:pt x="791391" y="879494"/>
                      <a:pt x="789170" y="880349"/>
                    </a:cubicBezTo>
                    <a:cubicBezTo>
                      <a:pt x="788722" y="871793"/>
                      <a:pt x="793888" y="866862"/>
                      <a:pt x="797766" y="861641"/>
                    </a:cubicBezTo>
                    <a:cubicBezTo>
                      <a:pt x="802577" y="855277"/>
                      <a:pt x="805062" y="848730"/>
                      <a:pt x="802787" y="840778"/>
                    </a:cubicBezTo>
                    <a:cubicBezTo>
                      <a:pt x="801761" y="834799"/>
                      <a:pt x="798723" y="831751"/>
                      <a:pt x="792348" y="833029"/>
                    </a:cubicBezTo>
                    <a:cubicBezTo>
                      <a:pt x="785577" y="834558"/>
                      <a:pt x="780279" y="834048"/>
                      <a:pt x="776427" y="827097"/>
                    </a:cubicBezTo>
                    <a:cubicBezTo>
                      <a:pt x="772429" y="820789"/>
                      <a:pt x="776662" y="817002"/>
                      <a:pt x="780645" y="812820"/>
                    </a:cubicBezTo>
                    <a:cubicBezTo>
                      <a:pt x="781973" y="811426"/>
                      <a:pt x="784734" y="809677"/>
                      <a:pt x="782590" y="807168"/>
                    </a:cubicBezTo>
                    <a:cubicBezTo>
                      <a:pt x="780592" y="804014"/>
                      <a:pt x="776767" y="801466"/>
                      <a:pt x="773112" y="802676"/>
                    </a:cubicBezTo>
                    <a:cubicBezTo>
                      <a:pt x="762935" y="805811"/>
                      <a:pt x="760228" y="799792"/>
                      <a:pt x="757703" y="791447"/>
                    </a:cubicBezTo>
                    <a:cubicBezTo>
                      <a:pt x="753325" y="779304"/>
                      <a:pt x="746185" y="768911"/>
                      <a:pt x="736284" y="760268"/>
                    </a:cubicBezTo>
                    <a:cubicBezTo>
                      <a:pt x="733498" y="757614"/>
                      <a:pt x="731354" y="755104"/>
                      <a:pt x="731578" y="751096"/>
                    </a:cubicBezTo>
                    <a:cubicBezTo>
                      <a:pt x="731708" y="739963"/>
                      <a:pt x="729722" y="730724"/>
                      <a:pt x="718061" y="725407"/>
                    </a:cubicBezTo>
                    <a:cubicBezTo>
                      <a:pt x="713840" y="723109"/>
                      <a:pt x="716535" y="718638"/>
                      <a:pt x="719151" y="717533"/>
                    </a:cubicBezTo>
                    <a:cubicBezTo>
                      <a:pt x="733915" y="712044"/>
                      <a:pt x="734006" y="702593"/>
                      <a:pt x="727549" y="690662"/>
                    </a:cubicBezTo>
                    <a:cubicBezTo>
                      <a:pt x="726695" y="688442"/>
                      <a:pt x="727273" y="685864"/>
                      <a:pt x="727207" y="683143"/>
                    </a:cubicBezTo>
                    <a:cubicBezTo>
                      <a:pt x="726773" y="668502"/>
                      <a:pt x="727062" y="667214"/>
                      <a:pt x="741036" y="662224"/>
                    </a:cubicBezTo>
                    <a:cubicBezTo>
                      <a:pt x="748740" y="659553"/>
                      <a:pt x="752579" y="656015"/>
                      <a:pt x="751237" y="646919"/>
                    </a:cubicBezTo>
                    <a:cubicBezTo>
                      <a:pt x="750356" y="640296"/>
                      <a:pt x="751697" y="632816"/>
                      <a:pt x="757507" y="628028"/>
                    </a:cubicBezTo>
                    <a:cubicBezTo>
                      <a:pt x="762923" y="623491"/>
                      <a:pt x="760819" y="619299"/>
                      <a:pt x="758071" y="614963"/>
                    </a:cubicBezTo>
                    <a:cubicBezTo>
                      <a:pt x="755323" y="610627"/>
                      <a:pt x="752430" y="606935"/>
                      <a:pt x="752943" y="601638"/>
                    </a:cubicBezTo>
                    <a:cubicBezTo>
                      <a:pt x="753166" y="597628"/>
                      <a:pt x="749945" y="596908"/>
                      <a:pt x="747224" y="596975"/>
                    </a:cubicBezTo>
                    <a:cubicBezTo>
                      <a:pt x="743319" y="597791"/>
                      <a:pt x="740059" y="598753"/>
                      <a:pt x="736654" y="600358"/>
                    </a:cubicBezTo>
                    <a:cubicBezTo>
                      <a:pt x="724651" y="604097"/>
                      <a:pt x="723757" y="603559"/>
                      <a:pt x="722350" y="591743"/>
                    </a:cubicBezTo>
                    <a:cubicBezTo>
                      <a:pt x="721325" y="585763"/>
                      <a:pt x="721981" y="579822"/>
                      <a:pt x="721599" y="573987"/>
                    </a:cubicBezTo>
                    <a:cubicBezTo>
                      <a:pt x="721506" y="566862"/>
                      <a:pt x="721414" y="559738"/>
                      <a:pt x="732116" y="561796"/>
                    </a:cubicBezTo>
                    <a:cubicBezTo>
                      <a:pt x="735732" y="562268"/>
                      <a:pt x="738136" y="559086"/>
                      <a:pt x="736677" y="555038"/>
                    </a:cubicBezTo>
                    <a:cubicBezTo>
                      <a:pt x="735112" y="549952"/>
                      <a:pt x="733691" y="544222"/>
                      <a:pt x="725922" y="544173"/>
                    </a:cubicBezTo>
                    <a:cubicBezTo>
                      <a:pt x="725528" y="544423"/>
                      <a:pt x="725134" y="544673"/>
                      <a:pt x="724095" y="544779"/>
                    </a:cubicBezTo>
                    <a:cubicBezTo>
                      <a:pt x="720190" y="545596"/>
                      <a:pt x="716418" y="551855"/>
                      <a:pt x="711882" y="546442"/>
                    </a:cubicBezTo>
                    <a:cubicBezTo>
                      <a:pt x="707596" y="541422"/>
                      <a:pt x="705925" y="535298"/>
                      <a:pt x="706478" y="528319"/>
                    </a:cubicBezTo>
                    <a:cubicBezTo>
                      <a:pt x="707383" y="522772"/>
                      <a:pt x="710223" y="517658"/>
                      <a:pt x="713562" y="513331"/>
                    </a:cubicBezTo>
                    <a:cubicBezTo>
                      <a:pt x="716362" y="509899"/>
                      <a:pt x="719123" y="508150"/>
                      <a:pt x="722515" y="512630"/>
                    </a:cubicBezTo>
                    <a:cubicBezTo>
                      <a:pt x="723908" y="513956"/>
                      <a:pt x="725697" y="515034"/>
                      <a:pt x="727274" y="514033"/>
                    </a:cubicBezTo>
                    <a:cubicBezTo>
                      <a:pt x="730035" y="512284"/>
                      <a:pt x="729180" y="510063"/>
                      <a:pt x="728181" y="508486"/>
                    </a:cubicBezTo>
                    <a:cubicBezTo>
                      <a:pt x="726577" y="505083"/>
                      <a:pt x="724827" y="502324"/>
                      <a:pt x="723473" y="499314"/>
                    </a:cubicBezTo>
                    <a:cubicBezTo>
                      <a:pt x="718661" y="489104"/>
                      <a:pt x="722724" y="481557"/>
                      <a:pt x="733648" y="479606"/>
                    </a:cubicBezTo>
                    <a:cubicBezTo>
                      <a:pt x="735081" y="479251"/>
                      <a:pt x="736119" y="479145"/>
                      <a:pt x="737158" y="479038"/>
                    </a:cubicBezTo>
                    <a:cubicBezTo>
                      <a:pt x="754024" y="477743"/>
                      <a:pt x="755747" y="476098"/>
                      <a:pt x="753169" y="458948"/>
                    </a:cubicBezTo>
                    <a:cubicBezTo>
                      <a:pt x="752288" y="452323"/>
                      <a:pt x="753300" y="447814"/>
                      <a:pt x="759715" y="444853"/>
                    </a:cubicBezTo>
                    <a:cubicBezTo>
                      <a:pt x="762331" y="443748"/>
                      <a:pt x="764053" y="442104"/>
                      <a:pt x="765776" y="440460"/>
                    </a:cubicBezTo>
                    <a:cubicBezTo>
                      <a:pt x="777357" y="432567"/>
                      <a:pt x="783680" y="422483"/>
                      <a:pt x="778198" y="407724"/>
                    </a:cubicBezTo>
                    <a:cubicBezTo>
                      <a:pt x="776382" y="402244"/>
                      <a:pt x="775357" y="396265"/>
                      <a:pt x="776014" y="390323"/>
                    </a:cubicBezTo>
                    <a:cubicBezTo>
                      <a:pt x="776237" y="386314"/>
                      <a:pt x="778392" y="382738"/>
                      <a:pt x="782297" y="381921"/>
                    </a:cubicBezTo>
                    <a:cubicBezTo>
                      <a:pt x="786990" y="380605"/>
                      <a:pt x="787661" y="385151"/>
                      <a:pt x="789015" y="388160"/>
                    </a:cubicBezTo>
                    <a:cubicBezTo>
                      <a:pt x="798429" y="406505"/>
                      <a:pt x="798429" y="406505"/>
                      <a:pt x="812745" y="392459"/>
                    </a:cubicBezTo>
                    <a:cubicBezTo>
                      <a:pt x="817912" y="387528"/>
                      <a:pt x="823183" y="383635"/>
                      <a:pt x="829848" y="381068"/>
                    </a:cubicBezTo>
                    <a:cubicBezTo>
                      <a:pt x="836764" y="378895"/>
                      <a:pt x="842246" y="377078"/>
                      <a:pt x="849359" y="383069"/>
                    </a:cubicBezTo>
                    <a:cubicBezTo>
                      <a:pt x="860047" y="391212"/>
                      <a:pt x="877033" y="384868"/>
                      <a:pt x="885906" y="370957"/>
                    </a:cubicBezTo>
                    <a:cubicBezTo>
                      <a:pt x="887379" y="368919"/>
                      <a:pt x="888207" y="366736"/>
                      <a:pt x="889824" y="364054"/>
                    </a:cubicBezTo>
                    <a:cubicBezTo>
                      <a:pt x="897146" y="372121"/>
                      <a:pt x="904759" y="378899"/>
                      <a:pt x="916328" y="377092"/>
                    </a:cubicBezTo>
                    <a:cubicBezTo>
                      <a:pt x="926858" y="375392"/>
                      <a:pt x="933497" y="368421"/>
                      <a:pt x="940780" y="361596"/>
                    </a:cubicBezTo>
                    <a:cubicBezTo>
                      <a:pt x="943067" y="363461"/>
                      <a:pt x="941989" y="365249"/>
                      <a:pt x="941950" y="366932"/>
                    </a:cubicBezTo>
                    <a:cubicBezTo>
                      <a:pt x="939559" y="380603"/>
                      <a:pt x="948959" y="388458"/>
                      <a:pt x="962645" y="384757"/>
                    </a:cubicBezTo>
                    <a:cubicBezTo>
                      <a:pt x="976724" y="380807"/>
                      <a:pt x="976724" y="380807"/>
                      <a:pt x="980276" y="395131"/>
                    </a:cubicBezTo>
                    <a:cubicBezTo>
                      <a:pt x="982760" y="405159"/>
                      <a:pt x="992989" y="410831"/>
                      <a:pt x="1002415" y="406516"/>
                    </a:cubicBezTo>
                    <a:cubicBezTo>
                      <a:pt x="1007253" y="404555"/>
                      <a:pt x="1005150" y="400363"/>
                      <a:pt x="1004189" y="397105"/>
                    </a:cubicBezTo>
                    <a:cubicBezTo>
                      <a:pt x="1002374" y="391624"/>
                      <a:pt x="999666" y="385605"/>
                      <a:pt x="1004583" y="380280"/>
                    </a:cubicBezTo>
                    <a:cubicBezTo>
                      <a:pt x="1008026" y="376992"/>
                      <a:pt x="1010538" y="374847"/>
                      <a:pt x="1012707" y="381760"/>
                    </a:cubicBezTo>
                    <a:cubicBezTo>
                      <a:pt x="1018651" y="398989"/>
                      <a:pt x="1025842" y="401614"/>
                      <a:pt x="1041579" y="393299"/>
                    </a:cubicBezTo>
                    <a:cubicBezTo>
                      <a:pt x="1061509" y="382878"/>
                      <a:pt x="1081925" y="379332"/>
                      <a:pt x="1103867" y="382553"/>
                    </a:cubicBezTo>
                    <a:cubicBezTo>
                      <a:pt x="1114963" y="384362"/>
                      <a:pt x="1125704" y="384737"/>
                      <a:pt x="1136774" y="382141"/>
                    </a:cubicBezTo>
                    <a:cubicBezTo>
                      <a:pt x="1142505" y="380720"/>
                      <a:pt x="1146844" y="377970"/>
                      <a:pt x="1148539" y="371922"/>
                    </a:cubicBezTo>
                    <a:cubicBezTo>
                      <a:pt x="1150090" y="366520"/>
                      <a:pt x="1153179" y="361799"/>
                      <a:pt x="1159621" y="363242"/>
                    </a:cubicBezTo>
                    <a:cubicBezTo>
                      <a:pt x="1166313" y="365079"/>
                      <a:pt x="1163973" y="370982"/>
                      <a:pt x="1163106" y="374845"/>
                    </a:cubicBezTo>
                    <a:cubicBezTo>
                      <a:pt x="1160937" y="384508"/>
                      <a:pt x="1164040" y="390277"/>
                      <a:pt x="1171548" y="396017"/>
                    </a:cubicBezTo>
                    <a:lnTo>
                      <a:pt x="1205445" y="430538"/>
                    </a:lnTo>
                    <a:lnTo>
                      <a:pt x="1209429" y="430483"/>
                    </a:lnTo>
                    <a:cubicBezTo>
                      <a:pt x="1220377" y="428161"/>
                      <a:pt x="1229919" y="421631"/>
                      <a:pt x="1231275" y="411649"/>
                    </a:cubicBezTo>
                    <a:cubicBezTo>
                      <a:pt x="1234740" y="388327"/>
                      <a:pt x="1248678" y="383810"/>
                      <a:pt x="1268141" y="383471"/>
                    </a:cubicBezTo>
                    <a:cubicBezTo>
                      <a:pt x="1271189" y="382978"/>
                      <a:pt x="1274112" y="383046"/>
                      <a:pt x="1277159" y="382553"/>
                    </a:cubicBezTo>
                    <a:cubicBezTo>
                      <a:pt x="1290217" y="381954"/>
                      <a:pt x="1291029" y="380960"/>
                      <a:pt x="1287384" y="368388"/>
                    </a:cubicBezTo>
                    <a:cubicBezTo>
                      <a:pt x="1283923" y="357620"/>
                      <a:pt x="1277724" y="348589"/>
                      <a:pt x="1270278" y="339867"/>
                    </a:cubicBezTo>
                    <a:cubicBezTo>
                      <a:pt x="1265564" y="334695"/>
                      <a:pt x="1264078" y="330837"/>
                      <a:pt x="1268506" y="324188"/>
                    </a:cubicBezTo>
                    <a:cubicBezTo>
                      <a:pt x="1272124" y="318534"/>
                      <a:pt x="1274189" y="311943"/>
                      <a:pt x="1276253" y="305352"/>
                    </a:cubicBezTo>
                    <a:cubicBezTo>
                      <a:pt x="1277817" y="301001"/>
                      <a:pt x="1276458" y="296581"/>
                      <a:pt x="1272233" y="294460"/>
                    </a:cubicBezTo>
                    <a:lnTo>
                      <a:pt x="1269133" y="293976"/>
                    </a:lnTo>
                    <a:lnTo>
                      <a:pt x="1313940" y="261207"/>
                    </a:lnTo>
                    <a:lnTo>
                      <a:pt x="1314400" y="261959"/>
                    </a:lnTo>
                    <a:cubicBezTo>
                      <a:pt x="1315758" y="262779"/>
                      <a:pt x="1317500" y="262875"/>
                      <a:pt x="1319862" y="262817"/>
                    </a:cubicBezTo>
                    <a:cubicBezTo>
                      <a:pt x="1346288" y="262864"/>
                      <a:pt x="1366723" y="273910"/>
                      <a:pt x="1384033" y="293659"/>
                    </a:cubicBezTo>
                    <a:cubicBezTo>
                      <a:pt x="1394331" y="305373"/>
                      <a:pt x="1399528" y="318881"/>
                      <a:pt x="1398378" y="334493"/>
                    </a:cubicBezTo>
                    <a:cubicBezTo>
                      <a:pt x="1397991" y="341460"/>
                      <a:pt x="1399978" y="343080"/>
                      <a:pt x="1406634" y="342221"/>
                    </a:cubicBezTo>
                    <a:cubicBezTo>
                      <a:pt x="1414533" y="341053"/>
                      <a:pt x="1423424" y="340696"/>
                      <a:pt x="1430707" y="337038"/>
                    </a:cubicBezTo>
                    <a:cubicBezTo>
                      <a:pt x="1436060" y="334124"/>
                      <a:pt x="1438047" y="335744"/>
                      <a:pt x="1439714" y="341409"/>
                    </a:cubicBezTo>
                    <a:cubicBezTo>
                      <a:pt x="1442365" y="353170"/>
                      <a:pt x="1463360" y="364342"/>
                      <a:pt x="1474809" y="360443"/>
                    </a:cubicBezTo>
                    <a:cubicBezTo>
                      <a:pt x="1478665" y="358958"/>
                      <a:pt x="1479419" y="355599"/>
                      <a:pt x="1480606" y="352926"/>
                    </a:cubicBezTo>
                    <a:cubicBezTo>
                      <a:pt x="1484851" y="344473"/>
                      <a:pt x="1489529" y="336706"/>
                      <a:pt x="1497747" y="331495"/>
                    </a:cubicBezTo>
                    <a:cubicBezTo>
                      <a:pt x="1511877" y="323496"/>
                      <a:pt x="1521752" y="329236"/>
                      <a:pt x="1521596" y="345658"/>
                    </a:cubicBezTo>
                    <a:cubicBezTo>
                      <a:pt x="1521710" y="350386"/>
                      <a:pt x="1520582" y="355422"/>
                      <a:pt x="1520697" y="360150"/>
                    </a:cubicBezTo>
                    <a:cubicBezTo>
                      <a:pt x="1521293" y="373215"/>
                      <a:pt x="1526134" y="377827"/>
                      <a:pt x="1539318" y="376668"/>
                    </a:cubicBezTo>
                    <a:cubicBezTo>
                      <a:pt x="1545847" y="376369"/>
                      <a:pt x="1551076" y="374014"/>
                      <a:pt x="1556863" y="371785"/>
                    </a:cubicBezTo>
                    <a:cubicBezTo>
                      <a:pt x="1562775" y="368996"/>
                      <a:pt x="1568003" y="366641"/>
                      <a:pt x="1574223" y="365097"/>
                    </a:cubicBezTo>
                    <a:cubicBezTo>
                      <a:pt x="1578641" y="363736"/>
                      <a:pt x="1584052" y="363184"/>
                      <a:pt x="1588835" y="365434"/>
                    </a:cubicBezTo>
                    <a:cubicBezTo>
                      <a:pt x="1595046" y="369177"/>
                      <a:pt x="1589191" y="374330"/>
                      <a:pt x="1588872" y="378372"/>
                    </a:cubicBezTo>
                    <a:cubicBezTo>
                      <a:pt x="1588977" y="388388"/>
                      <a:pt x="1587278" y="398587"/>
                      <a:pt x="1591674" y="407802"/>
                    </a:cubicBezTo>
                    <a:cubicBezTo>
                      <a:pt x="1595020" y="413841"/>
                      <a:pt x="1598684" y="415839"/>
                      <a:pt x="1605716" y="413300"/>
                    </a:cubicBezTo>
                    <a:cubicBezTo>
                      <a:pt x="1615360" y="409585"/>
                      <a:pt x="1624949" y="403506"/>
                      <a:pt x="1633726" y="398419"/>
                    </a:cubicBezTo>
                    <a:cubicBezTo>
                      <a:pt x="1648541" y="389986"/>
                      <a:pt x="1662855" y="383790"/>
                      <a:pt x="1678313" y="396072"/>
                    </a:cubicBezTo>
                    <a:cubicBezTo>
                      <a:pt x="1682413" y="398754"/>
                      <a:pt x="1685836" y="396583"/>
                      <a:pt x="1689134" y="394971"/>
                    </a:cubicBezTo>
                    <a:cubicBezTo>
                      <a:pt x="1695607" y="392307"/>
                      <a:pt x="1700343" y="386904"/>
                      <a:pt x="1704395" y="381934"/>
                    </a:cubicBezTo>
                    <a:cubicBezTo>
                      <a:pt x="1710877" y="373983"/>
                      <a:pt x="1716240" y="365782"/>
                      <a:pt x="1727313" y="363561"/>
                    </a:cubicBezTo>
                    <a:cubicBezTo>
                      <a:pt x="1725085" y="357772"/>
                      <a:pt x="1719616" y="355959"/>
                      <a:pt x="1716203" y="352842"/>
                    </a:cubicBezTo>
                    <a:cubicBezTo>
                      <a:pt x="1712789" y="349725"/>
                      <a:pt x="1707572" y="346792"/>
                      <a:pt x="1709511" y="340762"/>
                    </a:cubicBezTo>
                    <a:cubicBezTo>
                      <a:pt x="1711702" y="333612"/>
                      <a:pt x="1715011" y="326713"/>
                      <a:pt x="1723035" y="324984"/>
                    </a:cubicBezTo>
                    <a:cubicBezTo>
                      <a:pt x="1729942" y="323007"/>
                      <a:pt x="1734724" y="325254"/>
                      <a:pt x="1732158" y="334083"/>
                    </a:cubicBezTo>
                    <a:cubicBezTo>
                      <a:pt x="1730219" y="340114"/>
                      <a:pt x="1733883" y="342111"/>
                      <a:pt x="1738918" y="343239"/>
                    </a:cubicBezTo>
                    <a:cubicBezTo>
                      <a:pt x="1752651" y="347493"/>
                      <a:pt x="1764486" y="336628"/>
                      <a:pt x="1761219" y="322377"/>
                    </a:cubicBezTo>
                    <a:cubicBezTo>
                      <a:pt x="1760545" y="317524"/>
                      <a:pt x="1759185" y="313104"/>
                      <a:pt x="1758636" y="307691"/>
                    </a:cubicBezTo>
                    <a:cubicBezTo>
                      <a:pt x="1758771" y="301844"/>
                      <a:pt x="1761453" y="297743"/>
                      <a:pt x="1767241" y="295514"/>
                    </a:cubicBezTo>
                    <a:cubicBezTo>
                      <a:pt x="1773154" y="292725"/>
                      <a:pt x="1776442" y="296402"/>
                      <a:pt x="1780289" y="300202"/>
                    </a:cubicBezTo>
                    <a:cubicBezTo>
                      <a:pt x="1786991" y="306995"/>
                      <a:pt x="1786787" y="315765"/>
                      <a:pt x="1787702" y="324787"/>
                    </a:cubicBezTo>
                    <a:cubicBezTo>
                      <a:pt x="1789349" y="341026"/>
                      <a:pt x="1789761" y="345086"/>
                      <a:pt x="1798995" y="345173"/>
                    </a:cubicBezTo>
                    <a:lnTo>
                      <a:pt x="1800029" y="345095"/>
                    </a:lnTo>
                    <a:lnTo>
                      <a:pt x="1798659" y="337106"/>
                    </a:lnTo>
                    <a:cubicBezTo>
                      <a:pt x="1797075" y="333602"/>
                      <a:pt x="1794394" y="330138"/>
                      <a:pt x="1790248" y="326711"/>
                    </a:cubicBezTo>
                    <a:cubicBezTo>
                      <a:pt x="1786951" y="324348"/>
                      <a:pt x="1789878" y="319753"/>
                      <a:pt x="1794305" y="319518"/>
                    </a:cubicBezTo>
                    <a:cubicBezTo>
                      <a:pt x="1799366" y="319250"/>
                      <a:pt x="1803793" y="319015"/>
                      <a:pt x="1808853" y="318746"/>
                    </a:cubicBezTo>
                    <a:cubicBezTo>
                      <a:pt x="1831724" y="319434"/>
                      <a:pt x="1842739" y="311872"/>
                      <a:pt x="1850485" y="290530"/>
                    </a:cubicBezTo>
                    <a:cubicBezTo>
                      <a:pt x="1854342" y="279542"/>
                      <a:pt x="1845353" y="277483"/>
                      <a:pt x="1838826" y="274023"/>
                    </a:cubicBezTo>
                    <a:cubicBezTo>
                      <a:pt x="1833599" y="271129"/>
                      <a:pt x="1825908" y="269635"/>
                      <a:pt x="1826804" y="262610"/>
                    </a:cubicBezTo>
                    <a:cubicBezTo>
                      <a:pt x="1828332" y="255552"/>
                      <a:pt x="1835922" y="255149"/>
                      <a:pt x="1841648" y="255479"/>
                    </a:cubicBezTo>
                    <a:cubicBezTo>
                      <a:pt x="1881131" y="258457"/>
                      <a:pt x="1905053" y="231182"/>
                      <a:pt x="1933175" y="211295"/>
                    </a:cubicBezTo>
                    <a:cubicBezTo>
                      <a:pt x="1939897" y="206498"/>
                      <a:pt x="1937630" y="199642"/>
                      <a:pt x="1937293" y="193317"/>
                    </a:cubicBezTo>
                    <a:cubicBezTo>
                      <a:pt x="1937456" y="184428"/>
                      <a:pt x="1931758" y="172680"/>
                      <a:pt x="1940378" y="167782"/>
                    </a:cubicBezTo>
                    <a:cubicBezTo>
                      <a:pt x="1950862" y="162151"/>
                      <a:pt x="1953599" y="177862"/>
                      <a:pt x="1961956" y="179955"/>
                    </a:cubicBezTo>
                    <a:cubicBezTo>
                      <a:pt x="1981933" y="185872"/>
                      <a:pt x="1987457" y="182408"/>
                      <a:pt x="1992141" y="163131"/>
                    </a:cubicBezTo>
                    <a:lnTo>
                      <a:pt x="1992331" y="162587"/>
                    </a:lnTo>
                    <a:lnTo>
                      <a:pt x="1986778" y="144322"/>
                    </a:lnTo>
                    <a:cubicBezTo>
                      <a:pt x="1983609" y="138386"/>
                      <a:pt x="1979283" y="133065"/>
                      <a:pt x="1973980" y="128749"/>
                    </a:cubicBezTo>
                    <a:cubicBezTo>
                      <a:pt x="1957429" y="115673"/>
                      <a:pt x="1933691" y="110591"/>
                      <a:pt x="1912158" y="123151"/>
                    </a:cubicBezTo>
                    <a:cubicBezTo>
                      <a:pt x="1906000" y="126650"/>
                      <a:pt x="1894382" y="122826"/>
                      <a:pt x="1892523" y="135610"/>
                    </a:cubicBezTo>
                    <a:cubicBezTo>
                      <a:pt x="1892092" y="139439"/>
                      <a:pt x="1883438" y="143704"/>
                      <a:pt x="1878608" y="136350"/>
                    </a:cubicBezTo>
                    <a:cubicBezTo>
                      <a:pt x="1877655" y="127361"/>
                      <a:pt x="1877058" y="118355"/>
                      <a:pt x="1882843" y="111953"/>
                    </a:cubicBezTo>
                    <a:cubicBezTo>
                      <a:pt x="1884771" y="109819"/>
                      <a:pt x="1887408" y="107974"/>
                      <a:pt x="1890978" y="106516"/>
                    </a:cubicBezTo>
                    <a:cubicBezTo>
                      <a:pt x="1903393" y="101417"/>
                      <a:pt x="1917610" y="106371"/>
                      <a:pt x="1929358" y="100672"/>
                    </a:cubicBezTo>
                    <a:cubicBezTo>
                      <a:pt x="1935549" y="97807"/>
                      <a:pt x="1944903" y="94773"/>
                      <a:pt x="1933047" y="86523"/>
                    </a:cubicBezTo>
                    <a:cubicBezTo>
                      <a:pt x="1931278" y="77103"/>
                      <a:pt x="1921718" y="64291"/>
                      <a:pt x="1943458" y="67577"/>
                    </a:cubicBezTo>
                    <a:cubicBezTo>
                      <a:pt x="1944722" y="67509"/>
                      <a:pt x="1945356" y="67475"/>
                      <a:pt x="1946687" y="68673"/>
                    </a:cubicBezTo>
                    <a:cubicBezTo>
                      <a:pt x="1952851" y="77226"/>
                      <a:pt x="1963670" y="77919"/>
                      <a:pt x="1972161" y="82543"/>
                    </a:cubicBezTo>
                    <a:cubicBezTo>
                      <a:pt x="1978687" y="86003"/>
                      <a:pt x="1984212" y="82538"/>
                      <a:pt x="1983109" y="73717"/>
                    </a:cubicBezTo>
                    <a:cubicBezTo>
                      <a:pt x="1983708" y="73050"/>
                      <a:pt x="1984939" y="72351"/>
                      <a:pt x="1986238" y="72916"/>
                    </a:cubicBezTo>
                    <a:cubicBezTo>
                      <a:pt x="1991729" y="68819"/>
                      <a:pt x="2000086" y="70912"/>
                      <a:pt x="2004144" y="63720"/>
                    </a:cubicBezTo>
                    <a:cubicBezTo>
                      <a:pt x="2016257" y="52929"/>
                      <a:pt x="2027104" y="42204"/>
                      <a:pt x="2033222" y="26022"/>
                    </a:cubicBezTo>
                    <a:cubicBezTo>
                      <a:pt x="2044462" y="-1214"/>
                      <a:pt x="2059607" y="-2653"/>
                      <a:pt x="2078526" y="19176"/>
                    </a:cubicBezTo>
                    <a:cubicBezTo>
                      <a:pt x="2098810" y="42837"/>
                      <a:pt x="2105802" y="43100"/>
                      <a:pt x="2128694" y="20319"/>
                    </a:cubicBezTo>
                    <a:cubicBezTo>
                      <a:pt x="2129293" y="19653"/>
                      <a:pt x="2129293" y="19653"/>
                      <a:pt x="2129892" y="18987"/>
                    </a:cubicBezTo>
                    <a:cubicBezTo>
                      <a:pt x="2155915" y="-4595"/>
                      <a:pt x="2158976" y="-6660"/>
                      <a:pt x="2179596" y="23325"/>
                    </a:cubicBezTo>
                    <a:cubicBezTo>
                      <a:pt x="2185093" y="31279"/>
                      <a:pt x="2187097" y="45126"/>
                      <a:pt x="2197183" y="43956"/>
                    </a:cubicBezTo>
                    <a:cubicBezTo>
                      <a:pt x="2209799" y="42652"/>
                      <a:pt x="2208361" y="27505"/>
                      <a:pt x="2211619" y="17184"/>
                    </a:cubicBezTo>
                    <a:cubicBezTo>
                      <a:pt x="2213248" y="12024"/>
                      <a:pt x="2214244" y="6896"/>
                      <a:pt x="2215240" y="1769"/>
                    </a:cubicBezTo>
                    <a:cubicBezTo>
                      <a:pt x="2221363" y="-2361"/>
                      <a:pt x="2224095" y="1300"/>
                      <a:pt x="2224397" y="6991"/>
                    </a:cubicBezTo>
                    <a:cubicBezTo>
                      <a:pt x="2225265" y="11385"/>
                      <a:pt x="2224201" y="15249"/>
                      <a:pt x="2226301" y="18942"/>
                    </a:cubicBezTo>
                    <a:cubicBezTo>
                      <a:pt x="2228035" y="27730"/>
                      <a:pt x="2229770" y="36517"/>
                      <a:pt x="2232138" y="45271"/>
                    </a:cubicBezTo>
                    <a:cubicBezTo>
                      <a:pt x="2237540" y="63379"/>
                      <a:pt x="2244665" y="66172"/>
                      <a:pt x="2260606" y="55811"/>
                    </a:cubicBezTo>
                    <a:cubicBezTo>
                      <a:pt x="2267961" y="50981"/>
                      <a:pt x="2273917" y="43688"/>
                      <a:pt x="2281238" y="38224"/>
                    </a:cubicBezTo>
                    <a:cubicBezTo>
                      <a:pt x="2286096" y="34161"/>
                      <a:pt x="2291486" y="28166"/>
                      <a:pt x="2298611" y="30959"/>
                    </a:cubicBezTo>
                    <a:cubicBezTo>
                      <a:pt x="2306403" y="34351"/>
                      <a:pt x="2306806" y="41941"/>
                      <a:pt x="2307841" y="49497"/>
                    </a:cubicBezTo>
                    <a:cubicBezTo>
                      <a:pt x="2308978" y="58952"/>
                      <a:pt x="2308849" y="68472"/>
                      <a:pt x="2309386" y="78592"/>
                    </a:cubicBezTo>
                    <a:cubicBezTo>
                      <a:pt x="2309957" y="89344"/>
                      <a:pt x="2314054" y="94835"/>
                      <a:pt x="2325539" y="96128"/>
                    </a:cubicBezTo>
                    <a:cubicBezTo>
                      <a:pt x="2345947" y="98216"/>
                      <a:pt x="2354075" y="107934"/>
                      <a:pt x="2355715" y="126875"/>
                    </a:cubicBezTo>
                    <a:cubicBezTo>
                      <a:pt x="2359829" y="168518"/>
                      <a:pt x="2362459" y="170281"/>
                      <a:pt x="2403767" y="159843"/>
                    </a:cubicBezTo>
                    <a:lnTo>
                      <a:pt x="2411135" y="158481"/>
                    </a:lnTo>
                    <a:lnTo>
                      <a:pt x="2421802" y="148799"/>
                    </a:lnTo>
                    <a:cubicBezTo>
                      <a:pt x="2431621" y="142570"/>
                      <a:pt x="2444304" y="142532"/>
                      <a:pt x="2452695" y="145256"/>
                    </a:cubicBezTo>
                    <a:cubicBezTo>
                      <a:pt x="2462383" y="148547"/>
                      <a:pt x="2468043" y="147613"/>
                      <a:pt x="2477692" y="138221"/>
                    </a:cubicBezTo>
                    <a:cubicBezTo>
                      <a:pt x="2470578" y="159528"/>
                      <a:pt x="2478168" y="159126"/>
                      <a:pt x="2489883" y="152796"/>
                    </a:cubicBezTo>
                    <a:cubicBezTo>
                      <a:pt x="2490652" y="161317"/>
                      <a:pt x="2490922" y="169391"/>
                      <a:pt x="2492669" y="176909"/>
                    </a:cubicBezTo>
                    <a:lnTo>
                      <a:pt x="2499486" y="189073"/>
                    </a:lnTo>
                    <a:lnTo>
                      <a:pt x="2502551" y="186628"/>
                    </a:lnTo>
                    <a:cubicBezTo>
                      <a:pt x="2504737" y="183025"/>
                      <a:pt x="2505610" y="178538"/>
                      <a:pt x="2505307" y="172845"/>
                    </a:cubicBezTo>
                    <a:cubicBezTo>
                      <a:pt x="2503729" y="143118"/>
                      <a:pt x="2505492" y="140488"/>
                      <a:pt x="2536983" y="136278"/>
                    </a:cubicBezTo>
                    <a:cubicBezTo>
                      <a:pt x="2550231" y="134940"/>
                      <a:pt x="2549928" y="129248"/>
                      <a:pt x="2544398" y="120661"/>
                    </a:cubicBezTo>
                    <a:cubicBezTo>
                      <a:pt x="2542328" y="105549"/>
                      <a:pt x="2552817" y="111970"/>
                      <a:pt x="2559808" y="112233"/>
                    </a:cubicBezTo>
                    <a:cubicBezTo>
                      <a:pt x="2589406" y="120175"/>
                      <a:pt x="2608611" y="111544"/>
                      <a:pt x="2624244" y="83440"/>
                    </a:cubicBezTo>
                    <a:cubicBezTo>
                      <a:pt x="2637582" y="59899"/>
                      <a:pt x="2642508" y="57099"/>
                      <a:pt x="2658258" y="67046"/>
                    </a:cubicBezTo>
                    <a:cubicBezTo>
                      <a:pt x="2662423" y="73801"/>
                      <a:pt x="2663559" y="83256"/>
                      <a:pt x="2673780" y="84616"/>
                    </a:cubicBezTo>
                    <a:cubicBezTo>
                      <a:pt x="2685399" y="88439"/>
                      <a:pt x="2694019" y="83541"/>
                      <a:pt x="2702471" y="75481"/>
                    </a:cubicBezTo>
                    <a:cubicBezTo>
                      <a:pt x="2710324" y="68087"/>
                      <a:pt x="2716710" y="56965"/>
                      <a:pt x="2730195" y="60055"/>
                    </a:cubicBezTo>
                    <a:cubicBezTo>
                      <a:pt x="2735025" y="67410"/>
                      <a:pt x="2739223" y="74798"/>
                      <a:pt x="2745884" y="80788"/>
                    </a:cubicBezTo>
                    <a:cubicBezTo>
                      <a:pt x="2749880" y="84380"/>
                      <a:pt x="2748520" y="94601"/>
                      <a:pt x="2758472" y="90901"/>
                    </a:cubicBezTo>
                    <a:cubicBezTo>
                      <a:pt x="2762765" y="88136"/>
                      <a:pt x="2763761" y="83010"/>
                      <a:pt x="2766756" y="79679"/>
                    </a:cubicBezTo>
                    <a:cubicBezTo>
                      <a:pt x="2767355" y="79013"/>
                      <a:pt x="2767288" y="77749"/>
                      <a:pt x="2767220" y="76483"/>
                    </a:cubicBezTo>
                    <a:cubicBezTo>
                      <a:pt x="2770680" y="69956"/>
                      <a:pt x="2765116" y="60737"/>
                      <a:pt x="2773735" y="55840"/>
                    </a:cubicBezTo>
                    <a:cubicBezTo>
                      <a:pt x="2781460" y="57967"/>
                      <a:pt x="2780564" y="64992"/>
                      <a:pt x="2781499" y="70651"/>
                    </a:cubicBezTo>
                    <a:cubicBezTo>
                      <a:pt x="2782434" y="76309"/>
                      <a:pt x="2783402" y="82600"/>
                      <a:pt x="2784970" y="88225"/>
                    </a:cubicBezTo>
                    <a:cubicBezTo>
                      <a:pt x="2790572" y="110129"/>
                      <a:pt x="2797664" y="112290"/>
                      <a:pt x="2815301" y="98032"/>
                    </a:cubicBezTo>
                    <a:cubicBezTo>
                      <a:pt x="2819527" y="94002"/>
                      <a:pt x="2823720" y="89340"/>
                      <a:pt x="2827279" y="84711"/>
                    </a:cubicBezTo>
                    <a:cubicBezTo>
                      <a:pt x="2839660" y="78979"/>
                      <a:pt x="2845688" y="85002"/>
                      <a:pt x="2846959" y="96987"/>
                    </a:cubicBezTo>
                    <a:cubicBezTo>
                      <a:pt x="2847927" y="103278"/>
                      <a:pt x="2848297" y="110234"/>
                      <a:pt x="2848000" y="116593"/>
                    </a:cubicBezTo>
                    <a:cubicBezTo>
                      <a:pt x="2847904" y="126748"/>
                      <a:pt x="2850138" y="132971"/>
                      <a:pt x="2862855" y="133564"/>
                    </a:cubicBezTo>
                    <a:cubicBezTo>
                      <a:pt x="2876837" y="134091"/>
                      <a:pt x="2883134" y="145174"/>
                      <a:pt x="2884472" y="158421"/>
                    </a:cubicBezTo>
                    <a:cubicBezTo>
                      <a:pt x="2888015" y="189314"/>
                      <a:pt x="2888015" y="189314"/>
                      <a:pt x="2917709" y="187102"/>
                    </a:cubicBezTo>
                    <a:cubicBezTo>
                      <a:pt x="2924034" y="186766"/>
                      <a:pt x="2933750" y="178638"/>
                      <a:pt x="2933291" y="193886"/>
                    </a:cubicBezTo>
                    <a:cubicBezTo>
                      <a:pt x="2930896" y="196550"/>
                      <a:pt x="2928500" y="199215"/>
                      <a:pt x="2926071" y="201247"/>
                    </a:cubicBezTo>
                    <a:cubicBezTo>
                      <a:pt x="2919018" y="211769"/>
                      <a:pt x="2926709" y="213263"/>
                      <a:pt x="2934433" y="215391"/>
                    </a:cubicBezTo>
                    <a:cubicBezTo>
                      <a:pt x="2948481" y="217182"/>
                      <a:pt x="2958238" y="221738"/>
                      <a:pt x="2958478" y="238217"/>
                    </a:cubicBezTo>
                    <a:cubicBezTo>
                      <a:pt x="2958216" y="245207"/>
                      <a:pt x="2963013" y="251930"/>
                      <a:pt x="2965280" y="258786"/>
                    </a:cubicBezTo>
                    <a:cubicBezTo>
                      <a:pt x="2968380" y="269405"/>
                      <a:pt x="2966953" y="278360"/>
                      <a:pt x="2958500" y="286420"/>
                    </a:cubicBezTo>
                    <a:cubicBezTo>
                      <a:pt x="2942862" y="302473"/>
                      <a:pt x="2942868" y="314524"/>
                      <a:pt x="2957723" y="331496"/>
                    </a:cubicBezTo>
                    <a:cubicBezTo>
                      <a:pt x="2961120" y="335755"/>
                      <a:pt x="2965117" y="339348"/>
                      <a:pt x="2968514" y="343608"/>
                    </a:cubicBezTo>
                    <a:cubicBezTo>
                      <a:pt x="2976642" y="353325"/>
                      <a:pt x="2976513" y="362846"/>
                      <a:pt x="2968162" y="372803"/>
                    </a:cubicBezTo>
                    <a:cubicBezTo>
                      <a:pt x="2962322" y="379297"/>
                      <a:pt x="2954685" y="385530"/>
                      <a:pt x="2955827" y="394151"/>
                    </a:cubicBezTo>
                    <a:lnTo>
                      <a:pt x="2960174" y="403426"/>
                    </a:lnTo>
                    <a:lnTo>
                      <a:pt x="2961076" y="403846"/>
                    </a:lnTo>
                    <a:cubicBezTo>
                      <a:pt x="2966715" y="404799"/>
                      <a:pt x="2974620" y="407133"/>
                      <a:pt x="2970332" y="395811"/>
                    </a:cubicBezTo>
                    <a:cubicBezTo>
                      <a:pt x="2973573" y="388459"/>
                      <a:pt x="2973034" y="375070"/>
                      <a:pt x="2986510" y="387644"/>
                    </a:cubicBezTo>
                    <a:cubicBezTo>
                      <a:pt x="2987416" y="388197"/>
                      <a:pt x="2987869" y="388474"/>
                      <a:pt x="2988222" y="389933"/>
                    </a:cubicBezTo>
                    <a:cubicBezTo>
                      <a:pt x="2988431" y="398767"/>
                      <a:pt x="2995584" y="404374"/>
                      <a:pt x="2999263" y="411595"/>
                    </a:cubicBezTo>
                    <a:cubicBezTo>
                      <a:pt x="3002136" y="417078"/>
                      <a:pt x="3007598" y="417301"/>
                      <a:pt x="3011016" y="410679"/>
                    </a:cubicBezTo>
                    <a:cubicBezTo>
                      <a:pt x="3011746" y="410503"/>
                      <a:pt x="3012929" y="410603"/>
                      <a:pt x="3013559" y="411609"/>
                    </a:cubicBezTo>
                    <a:cubicBezTo>
                      <a:pt x="3019297" y="411378"/>
                      <a:pt x="3024083" y="416786"/>
                      <a:pt x="3030298" y="413735"/>
                    </a:cubicBezTo>
                    <a:cubicBezTo>
                      <a:pt x="3043787" y="412014"/>
                      <a:pt x="3056369" y="409739"/>
                      <a:pt x="3068268" y="401449"/>
                    </a:cubicBezTo>
                    <a:cubicBezTo>
                      <a:pt x="3088946" y="387943"/>
                      <a:pt x="3100100" y="394126"/>
                      <a:pt x="3102837" y="418184"/>
                    </a:cubicBezTo>
                    <a:cubicBezTo>
                      <a:pt x="3105650" y="444157"/>
                      <a:pt x="3110360" y="447651"/>
                      <a:pt x="3136983" y="442748"/>
                    </a:cubicBezTo>
                    <a:cubicBezTo>
                      <a:pt x="3137714" y="442572"/>
                      <a:pt x="3137714" y="442572"/>
                      <a:pt x="3138443" y="442395"/>
                    </a:cubicBezTo>
                    <a:cubicBezTo>
                      <a:pt x="3167611" y="438421"/>
                      <a:pt x="3170707" y="438444"/>
                      <a:pt x="3170756" y="468949"/>
                    </a:cubicBezTo>
                    <a:cubicBezTo>
                      <a:pt x="3170786" y="477052"/>
                      <a:pt x="3165610" y="487577"/>
                      <a:pt x="3173139" y="491549"/>
                    </a:cubicBezTo>
                    <a:cubicBezTo>
                      <a:pt x="3182480" y="496625"/>
                      <a:pt x="3188663" y="485470"/>
                      <a:pt x="3195806" y="479877"/>
                    </a:cubicBezTo>
                    <a:cubicBezTo>
                      <a:pt x="3199379" y="477081"/>
                      <a:pt x="3202497" y="474008"/>
                      <a:pt x="3205615" y="470935"/>
                    </a:cubicBezTo>
                    <a:cubicBezTo>
                      <a:pt x="3211807" y="470981"/>
                      <a:pt x="3211961" y="474806"/>
                      <a:pt x="3209472" y="478885"/>
                    </a:cubicBezTo>
                    <a:cubicBezTo>
                      <a:pt x="3207990" y="482335"/>
                      <a:pt x="3205424" y="484502"/>
                      <a:pt x="3205125" y="488051"/>
                    </a:cubicBezTo>
                    <a:cubicBezTo>
                      <a:pt x="3202160" y="494949"/>
                      <a:pt x="3199196" y="501847"/>
                      <a:pt x="3196684" y="509022"/>
                    </a:cubicBezTo>
                    <a:cubicBezTo>
                      <a:pt x="3191838" y="524102"/>
                      <a:pt x="3195442" y="529410"/>
                      <a:pt x="3211374" y="529800"/>
                    </a:cubicBezTo>
                    <a:cubicBezTo>
                      <a:pt x="3218748" y="529946"/>
                      <a:pt x="3226322" y="527725"/>
                      <a:pt x="3233973" y="527417"/>
                    </a:cubicBezTo>
                    <a:cubicBezTo>
                      <a:pt x="3239259" y="526910"/>
                      <a:pt x="3245826" y="525318"/>
                      <a:pt x="3249429" y="530626"/>
                    </a:cubicBezTo>
                    <a:cubicBezTo>
                      <a:pt x="3253209" y="536664"/>
                      <a:pt x="3249891" y="542103"/>
                      <a:pt x="3247026" y="547818"/>
                    </a:cubicBezTo>
                    <a:cubicBezTo>
                      <a:pt x="3243332" y="554894"/>
                      <a:pt x="3238731" y="561416"/>
                      <a:pt x="3234306" y="568668"/>
                    </a:cubicBezTo>
                    <a:cubicBezTo>
                      <a:pt x="3229606" y="576373"/>
                      <a:pt x="3229837" y="582111"/>
                      <a:pt x="3237166" y="588447"/>
                    </a:cubicBezTo>
                    <a:cubicBezTo>
                      <a:pt x="3250287" y="599562"/>
                      <a:pt x="3251302" y="610133"/>
                      <a:pt x="3243460" y="624006"/>
                    </a:cubicBezTo>
                    <a:cubicBezTo>
                      <a:pt x="3226570" y="654750"/>
                      <a:pt x="3227553" y="657215"/>
                      <a:pt x="3261062" y="669573"/>
                    </a:cubicBezTo>
                    <a:lnTo>
                      <a:pt x="3266803" y="672122"/>
                    </a:lnTo>
                    <a:lnTo>
                      <a:pt x="3278766" y="670484"/>
                    </a:lnTo>
                    <a:cubicBezTo>
                      <a:pt x="3288507" y="670829"/>
                      <a:pt x="3297296" y="676813"/>
                      <a:pt x="3301805" y="682673"/>
                    </a:cubicBezTo>
                    <a:cubicBezTo>
                      <a:pt x="3306944" y="689540"/>
                      <a:pt x="3311300" y="691576"/>
                      <a:pt x="3322422" y="689654"/>
                    </a:cubicBezTo>
                    <a:cubicBezTo>
                      <a:pt x="3307407" y="701017"/>
                      <a:pt x="3312846" y="704334"/>
                      <a:pt x="3323945" y="705510"/>
                    </a:cubicBezTo>
                    <a:cubicBezTo>
                      <a:pt x="3320439" y="711766"/>
                      <a:pt x="3316800" y="717475"/>
                      <a:pt x="3314446" y="723502"/>
                    </a:cubicBezTo>
                    <a:lnTo>
                      <a:pt x="3313394" y="735144"/>
                    </a:lnTo>
                    <a:lnTo>
                      <a:pt x="3316672" y="734906"/>
                    </a:lnTo>
                    <a:cubicBezTo>
                      <a:pt x="3319892" y="733450"/>
                      <a:pt x="3322621" y="730761"/>
                      <a:pt x="3325110" y="726681"/>
                    </a:cubicBezTo>
                    <a:cubicBezTo>
                      <a:pt x="3338105" y="705379"/>
                      <a:pt x="3340571" y="704396"/>
                      <a:pt x="3364340" y="716408"/>
                    </a:cubicBezTo>
                    <a:cubicBezTo>
                      <a:pt x="3374134" y="721761"/>
                      <a:pt x="3376623" y="717682"/>
                      <a:pt x="3376868" y="709124"/>
                    </a:cubicBezTo>
                    <a:cubicBezTo>
                      <a:pt x="3382598" y="697694"/>
                      <a:pt x="3386808" y="707104"/>
                      <a:pt x="3391517" y="710599"/>
                    </a:cubicBezTo>
                    <a:cubicBezTo>
                      <a:pt x="3408219" y="730117"/>
                      <a:pt x="3425587" y="733249"/>
                      <a:pt x="3449715" y="721225"/>
                    </a:cubicBezTo>
                    <a:cubicBezTo>
                      <a:pt x="3470094" y="711268"/>
                      <a:pt x="3474825" y="711667"/>
                      <a:pt x="3481003" y="726008"/>
                    </a:cubicBezTo>
                    <a:cubicBezTo>
                      <a:pt x="3480681" y="732653"/>
                      <a:pt x="3476986" y="739728"/>
                      <a:pt x="3483409" y="745513"/>
                    </a:cubicBezTo>
                    <a:cubicBezTo>
                      <a:pt x="3489632" y="753662"/>
                      <a:pt x="3497913" y="754361"/>
                      <a:pt x="3507576" y="752793"/>
                    </a:cubicBezTo>
                    <a:cubicBezTo>
                      <a:pt x="3516510" y="751402"/>
                      <a:pt x="3526197" y="746738"/>
                      <a:pt x="3534055" y="755263"/>
                    </a:cubicBezTo>
                    <a:cubicBezTo>
                      <a:pt x="3533910" y="762639"/>
                      <a:pt x="3533312" y="769737"/>
                      <a:pt x="3535079" y="777034"/>
                    </a:cubicBezTo>
                    <a:cubicBezTo>
                      <a:pt x="3536139" y="781412"/>
                      <a:pt x="3530355" y="787835"/>
                      <a:pt x="3538990" y="789993"/>
                    </a:cubicBezTo>
                    <a:cubicBezTo>
                      <a:pt x="3543269" y="790115"/>
                      <a:pt x="3546387" y="787042"/>
                      <a:pt x="3550035" y="786158"/>
                    </a:cubicBezTo>
                    <a:cubicBezTo>
                      <a:pt x="3550766" y="785982"/>
                      <a:pt x="3551318" y="785076"/>
                      <a:pt x="3551872" y="784169"/>
                    </a:cubicBezTo>
                    <a:cubicBezTo>
                      <a:pt x="3557356" y="781296"/>
                      <a:pt x="3557878" y="772285"/>
                      <a:pt x="3566159" y="772983"/>
                    </a:cubicBezTo>
                    <a:cubicBezTo>
                      <a:pt x="3570491" y="778114"/>
                      <a:pt x="3566544" y="782548"/>
                      <a:pt x="3564509" y="786903"/>
                    </a:cubicBezTo>
                    <a:cubicBezTo>
                      <a:pt x="3562473" y="791258"/>
                      <a:pt x="3560161" y="796068"/>
                      <a:pt x="3558579" y="800700"/>
                    </a:cubicBezTo>
                    <a:cubicBezTo>
                      <a:pt x="3552074" y="818499"/>
                      <a:pt x="3555953" y="823354"/>
                      <a:pt x="3574904" y="821854"/>
                    </a:cubicBezTo>
                    <a:cubicBezTo>
                      <a:pt x="3579736" y="821070"/>
                      <a:pt x="3584844" y="819833"/>
                      <a:pt x="3589499" y="818319"/>
                    </a:cubicBezTo>
                    <a:cubicBezTo>
                      <a:pt x="3600777" y="820223"/>
                      <a:pt x="3602091" y="827244"/>
                      <a:pt x="3597290" y="836133"/>
                    </a:cubicBezTo>
                    <a:cubicBezTo>
                      <a:pt x="3594978" y="840942"/>
                      <a:pt x="3591937" y="845927"/>
                      <a:pt x="3588718" y="850183"/>
                    </a:cubicBezTo>
                    <a:cubicBezTo>
                      <a:pt x="3583841" y="857159"/>
                      <a:pt x="3582435" y="862521"/>
                      <a:pt x="3590947" y="868957"/>
                    </a:cubicBezTo>
                    <a:cubicBezTo>
                      <a:pt x="3600366" y="875947"/>
                      <a:pt x="3599468" y="886593"/>
                      <a:pt x="3594115" y="896388"/>
                    </a:cubicBezTo>
                    <a:cubicBezTo>
                      <a:pt x="3581925" y="919427"/>
                      <a:pt x="3581925" y="919427"/>
                      <a:pt x="3603504" y="931969"/>
                    </a:cubicBezTo>
                    <a:cubicBezTo>
                      <a:pt x="3608037" y="934735"/>
                      <a:pt x="3618608" y="933719"/>
                      <a:pt x="3611064" y="944044"/>
                    </a:cubicBezTo>
                    <a:cubicBezTo>
                      <a:pt x="3608145" y="944751"/>
                      <a:pt x="3605226" y="945458"/>
                      <a:pt x="3602584" y="945712"/>
                    </a:cubicBezTo>
                    <a:cubicBezTo>
                      <a:pt x="3592721" y="949646"/>
                      <a:pt x="3597331" y="954324"/>
                      <a:pt x="3601663" y="959454"/>
                    </a:cubicBezTo>
                    <a:cubicBezTo>
                      <a:pt x="3610528" y="967351"/>
                      <a:pt x="3615115" y="975124"/>
                      <a:pt x="3607473" y="986633"/>
                    </a:cubicBezTo>
                    <a:cubicBezTo>
                      <a:pt x="3603978" y="991342"/>
                      <a:pt x="3604108" y="998262"/>
                      <a:pt x="3602427" y="1004078"/>
                    </a:cubicBezTo>
                    <a:cubicBezTo>
                      <a:pt x="3599539" y="1012889"/>
                      <a:pt x="3594309" y="1018405"/>
                      <a:pt x="3584645" y="1019972"/>
                    </a:cubicBezTo>
                    <a:cubicBezTo>
                      <a:pt x="3566224" y="1023661"/>
                      <a:pt x="3560518" y="1031997"/>
                      <a:pt x="3562747" y="1050771"/>
                    </a:cubicBezTo>
                    <a:cubicBezTo>
                      <a:pt x="3563077" y="1055326"/>
                      <a:pt x="3564138" y="1059705"/>
                      <a:pt x="3564469" y="1064260"/>
                    </a:cubicBezTo>
                    <a:cubicBezTo>
                      <a:pt x="3565484" y="1074830"/>
                      <a:pt x="3560883" y="1081352"/>
                      <a:pt x="3550390" y="1084279"/>
                    </a:cubicBezTo>
                    <a:cubicBezTo>
                      <a:pt x="3540903" y="1086577"/>
                      <a:pt x="3529426" y="1087039"/>
                      <a:pt x="3530319" y="1101888"/>
                    </a:cubicBezTo>
                    <a:cubicBezTo>
                      <a:pt x="3531134" y="1114823"/>
                      <a:pt x="3531949" y="1127760"/>
                      <a:pt x="3548134" y="1130793"/>
                    </a:cubicBezTo>
                    <a:cubicBezTo>
                      <a:pt x="3549771" y="1131169"/>
                      <a:pt x="3552314" y="1132098"/>
                      <a:pt x="3551837" y="1134918"/>
                    </a:cubicBezTo>
                    <a:cubicBezTo>
                      <a:pt x="3548896" y="1138720"/>
                      <a:pt x="3544817" y="1136232"/>
                      <a:pt x="3541268" y="1135933"/>
                    </a:cubicBezTo>
                    <a:cubicBezTo>
                      <a:pt x="3526043" y="1138460"/>
                      <a:pt x="3512146" y="1133715"/>
                      <a:pt x="3498150" y="1130151"/>
                    </a:cubicBezTo>
                    <a:cubicBezTo>
                      <a:pt x="3490322" y="1129730"/>
                      <a:pt x="3486727" y="1135622"/>
                      <a:pt x="3483133" y="1141514"/>
                    </a:cubicBezTo>
                    <a:cubicBezTo>
                      <a:pt x="3479815" y="1146952"/>
                      <a:pt x="3476674" y="1153121"/>
                      <a:pt x="3473356" y="1158560"/>
                    </a:cubicBezTo>
                    <a:cubicBezTo>
                      <a:pt x="3461642" y="1178780"/>
                      <a:pt x="3460914" y="1178957"/>
                      <a:pt x="3440770" y="1169156"/>
                    </a:cubicBezTo>
                    <a:cubicBezTo>
                      <a:pt x="3436354" y="1187608"/>
                      <a:pt x="3436354" y="1187608"/>
                      <a:pt x="3419032" y="1178283"/>
                    </a:cubicBezTo>
                    <a:cubicBezTo>
                      <a:pt x="3415859" y="1176348"/>
                      <a:pt x="3412409" y="1174866"/>
                      <a:pt x="3409114" y="1177209"/>
                    </a:cubicBezTo>
                    <a:cubicBezTo>
                      <a:pt x="3405819" y="1179553"/>
                      <a:pt x="3408162" y="1182848"/>
                      <a:pt x="3408869" y="1185767"/>
                    </a:cubicBezTo>
                    <a:cubicBezTo>
                      <a:pt x="3410560" y="1191152"/>
                      <a:pt x="3412250" y="1196536"/>
                      <a:pt x="3413211" y="1202098"/>
                    </a:cubicBezTo>
                    <a:cubicBezTo>
                      <a:pt x="3415409" y="1212768"/>
                      <a:pt x="3420925" y="1217998"/>
                      <a:pt x="3432225" y="1216807"/>
                    </a:cubicBezTo>
                    <a:cubicBezTo>
                      <a:pt x="3440152" y="1216045"/>
                      <a:pt x="3446143" y="1218458"/>
                      <a:pt x="3448817" y="1226307"/>
                    </a:cubicBezTo>
                    <a:cubicBezTo>
                      <a:pt x="3448949" y="1233228"/>
                      <a:pt x="3443564" y="1234919"/>
                      <a:pt x="3438732" y="1235703"/>
                    </a:cubicBezTo>
                    <a:cubicBezTo>
                      <a:pt x="3408736" y="1241036"/>
                      <a:pt x="3391461" y="1262216"/>
                      <a:pt x="3374993" y="1285133"/>
                    </a:cubicBezTo>
                    <a:cubicBezTo>
                      <a:pt x="3366640" y="1297295"/>
                      <a:pt x="3361480" y="1300211"/>
                      <a:pt x="3354054" y="1294223"/>
                    </a:cubicBezTo>
                    <a:lnTo>
                      <a:pt x="3347879" y="1287635"/>
                    </a:lnTo>
                    <a:lnTo>
                      <a:pt x="3338368" y="1296544"/>
                    </a:lnTo>
                    <a:lnTo>
                      <a:pt x="3337209" y="1300189"/>
                    </a:lnTo>
                    <a:lnTo>
                      <a:pt x="3345693" y="1300905"/>
                    </a:lnTo>
                    <a:cubicBezTo>
                      <a:pt x="3367617" y="1303707"/>
                      <a:pt x="3374447" y="1315958"/>
                      <a:pt x="3364647" y="1336101"/>
                    </a:cubicBezTo>
                    <a:cubicBezTo>
                      <a:pt x="3360576" y="1344812"/>
                      <a:pt x="3354239" y="1352141"/>
                      <a:pt x="3351981" y="1361958"/>
                    </a:cubicBezTo>
                    <a:cubicBezTo>
                      <a:pt x="3347943" y="1378774"/>
                      <a:pt x="3351546" y="1384082"/>
                      <a:pt x="3368583" y="1382660"/>
                    </a:cubicBezTo>
                    <a:cubicBezTo>
                      <a:pt x="3373592" y="1382605"/>
                      <a:pt x="3378700" y="1381368"/>
                      <a:pt x="3383532" y="1380584"/>
                    </a:cubicBezTo>
                    <a:cubicBezTo>
                      <a:pt x="3387910" y="1379524"/>
                      <a:pt x="3392289" y="1378464"/>
                      <a:pt x="3397575" y="1377956"/>
                    </a:cubicBezTo>
                    <a:cubicBezTo>
                      <a:pt x="3377911" y="1402032"/>
                      <a:pt x="3361956" y="1404737"/>
                      <a:pt x="3338034" y="1388899"/>
                    </a:cubicBezTo>
                    <a:cubicBezTo>
                      <a:pt x="3326526" y="1381257"/>
                      <a:pt x="3321142" y="1382947"/>
                      <a:pt x="3319514" y="1393771"/>
                    </a:cubicBezTo>
                    <a:cubicBezTo>
                      <a:pt x="3319264" y="1396729"/>
                      <a:pt x="3320211" y="1401038"/>
                      <a:pt x="3320276" y="1404499"/>
                    </a:cubicBezTo>
                    <a:lnTo>
                      <a:pt x="3319892" y="1406503"/>
                    </a:lnTo>
                    <a:lnTo>
                      <a:pt x="3351343" y="1411484"/>
                    </a:lnTo>
                    <a:cubicBezTo>
                      <a:pt x="3358159" y="1412563"/>
                      <a:pt x="3365666" y="1412677"/>
                      <a:pt x="3370604" y="1418834"/>
                    </a:cubicBezTo>
                    <a:cubicBezTo>
                      <a:pt x="3371212" y="1418394"/>
                      <a:pt x="3371820" y="1417953"/>
                      <a:pt x="3372427" y="1417510"/>
                    </a:cubicBezTo>
                    <a:cubicBezTo>
                      <a:pt x="3391694" y="1414650"/>
                      <a:pt x="3410074" y="1420785"/>
                      <a:pt x="3429285" y="1421677"/>
                    </a:cubicBezTo>
                    <a:cubicBezTo>
                      <a:pt x="3465084" y="1423046"/>
                      <a:pt x="3501241" y="1425548"/>
                      <a:pt x="3537127" y="1416180"/>
                    </a:cubicBezTo>
                    <a:cubicBezTo>
                      <a:pt x="3547755" y="1413562"/>
                      <a:pt x="3559182" y="1412685"/>
                      <a:pt x="3570029" y="1415478"/>
                    </a:cubicBezTo>
                    <a:cubicBezTo>
                      <a:pt x="3587609" y="1419874"/>
                      <a:pt x="3603144" y="1430397"/>
                      <a:pt x="3622826" y="1424914"/>
                    </a:cubicBezTo>
                    <a:cubicBezTo>
                      <a:pt x="3631274" y="1422488"/>
                      <a:pt x="3640905" y="1426164"/>
                      <a:pt x="3649654" y="1428626"/>
                    </a:cubicBezTo>
                    <a:cubicBezTo>
                      <a:pt x="3654815" y="1429980"/>
                      <a:pt x="3659285" y="1432301"/>
                      <a:pt x="3659254" y="1439284"/>
                    </a:cubicBezTo>
                    <a:cubicBezTo>
                      <a:pt x="3662047" y="1428438"/>
                      <a:pt x="3669088" y="1424715"/>
                      <a:pt x="3678443" y="1426734"/>
                    </a:cubicBezTo>
                    <a:cubicBezTo>
                      <a:pt x="3698204" y="1430939"/>
                      <a:pt x="3718962" y="1428851"/>
                      <a:pt x="3736952" y="1440838"/>
                    </a:cubicBezTo>
                    <a:cubicBezTo>
                      <a:pt x="3741339" y="1443683"/>
                      <a:pt x="3747882" y="1443106"/>
                      <a:pt x="3753042" y="1444462"/>
                    </a:cubicBezTo>
                    <a:cubicBezTo>
                      <a:pt x="3768966" y="1449134"/>
                      <a:pt x="3785057" y="1452757"/>
                      <a:pt x="3801091" y="1460134"/>
                    </a:cubicBezTo>
                    <a:cubicBezTo>
                      <a:pt x="3816515" y="1467952"/>
                      <a:pt x="3832850" y="1480215"/>
                      <a:pt x="3852917" y="1479093"/>
                    </a:cubicBezTo>
                    <a:cubicBezTo>
                      <a:pt x="3862605" y="1479015"/>
                      <a:pt x="3873617" y="1480759"/>
                      <a:pt x="3880072" y="1490918"/>
                    </a:cubicBezTo>
                    <a:lnTo>
                      <a:pt x="3881728" y="1490643"/>
                    </a:lnTo>
                    <a:lnTo>
                      <a:pt x="3881727" y="1490645"/>
                    </a:lnTo>
                    <a:cubicBezTo>
                      <a:pt x="3882639" y="1489982"/>
                      <a:pt x="3882597" y="1490244"/>
                      <a:pt x="3882142" y="1490575"/>
                    </a:cubicBezTo>
                    <a:lnTo>
                      <a:pt x="3881728" y="1490643"/>
                    </a:lnTo>
                    <a:lnTo>
                      <a:pt x="3880762" y="1489954"/>
                    </a:lnTo>
                    <a:cubicBezTo>
                      <a:pt x="3874443" y="1485728"/>
                      <a:pt x="3875024" y="1482057"/>
                      <a:pt x="3881898" y="1479383"/>
                    </a:cubicBezTo>
                    <a:cubicBezTo>
                      <a:pt x="3884245" y="1478142"/>
                      <a:pt x="3886867" y="1478557"/>
                      <a:pt x="3889489" y="1478972"/>
                    </a:cubicBezTo>
                    <a:cubicBezTo>
                      <a:pt x="3916868" y="1485996"/>
                      <a:pt x="3945771" y="1476597"/>
                      <a:pt x="3973092" y="1487374"/>
                    </a:cubicBezTo>
                    <a:cubicBezTo>
                      <a:pt x="3977120" y="1489087"/>
                      <a:pt x="3982696" y="1487820"/>
                      <a:pt x="3987858" y="1489176"/>
                    </a:cubicBezTo>
                    <a:cubicBezTo>
                      <a:pt x="3988907" y="1489342"/>
                      <a:pt x="3990396" y="1490115"/>
                      <a:pt x="3991362" y="1490805"/>
                    </a:cubicBezTo>
                    <a:cubicBezTo>
                      <a:pt x="3994176" y="1493402"/>
                      <a:pt x="3994036" y="1497680"/>
                      <a:pt x="3998148" y="1498868"/>
                    </a:cubicBezTo>
                    <a:cubicBezTo>
                      <a:pt x="3999031" y="1500083"/>
                      <a:pt x="3999389" y="1501215"/>
                      <a:pt x="3999748" y="1502347"/>
                    </a:cubicBezTo>
                    <a:cubicBezTo>
                      <a:pt x="4000298" y="1505659"/>
                      <a:pt x="4000324" y="1508889"/>
                      <a:pt x="3999825" y="1512035"/>
                    </a:cubicBezTo>
                    <a:cubicBezTo>
                      <a:pt x="4000018" y="1514215"/>
                      <a:pt x="3999686" y="1516314"/>
                      <a:pt x="3999960" y="1517970"/>
                    </a:cubicBezTo>
                    <a:cubicBezTo>
                      <a:pt x="4007438" y="1525066"/>
                      <a:pt x="4015111" y="1524131"/>
                      <a:pt x="4023367" y="1519526"/>
                    </a:cubicBezTo>
                    <a:cubicBezTo>
                      <a:pt x="4031372" y="1516494"/>
                      <a:pt x="4036891" y="1518980"/>
                      <a:pt x="4040531" y="1526545"/>
                    </a:cubicBezTo>
                    <a:cubicBezTo>
                      <a:pt x="4043371" y="1532370"/>
                      <a:pt x="4040968" y="1537365"/>
                      <a:pt x="4034260" y="1538991"/>
                    </a:cubicBezTo>
                    <a:cubicBezTo>
                      <a:pt x="4011825" y="1527911"/>
                      <a:pt x="3986514" y="1528204"/>
                      <a:pt x="3962725" y="1522285"/>
                    </a:cubicBezTo>
                    <a:cubicBezTo>
                      <a:pt x="3952926" y="1519659"/>
                      <a:pt x="3938166" y="1507645"/>
                      <a:pt x="3925435" y="1520144"/>
                    </a:cubicBezTo>
                    <a:cubicBezTo>
                      <a:pt x="3924137" y="1521550"/>
                      <a:pt x="3919859" y="1521410"/>
                      <a:pt x="3918451" y="1520112"/>
                    </a:cubicBezTo>
                    <a:cubicBezTo>
                      <a:pt x="3906146" y="1509563"/>
                      <a:pt x="3889143" y="1511708"/>
                      <a:pt x="3875897" y="1503697"/>
                    </a:cubicBezTo>
                    <a:cubicBezTo>
                      <a:pt x="3868530" y="1499304"/>
                      <a:pt x="3861521" y="1496045"/>
                      <a:pt x="3853899" y="1503438"/>
                    </a:cubicBezTo>
                    <a:cubicBezTo>
                      <a:pt x="3850088" y="1507135"/>
                      <a:pt x="3844844" y="1506304"/>
                      <a:pt x="3840815" y="1504592"/>
                    </a:cubicBezTo>
                    <a:cubicBezTo>
                      <a:pt x="3823651" y="1497572"/>
                      <a:pt x="3805298" y="1494666"/>
                      <a:pt x="3787302" y="1492891"/>
                    </a:cubicBezTo>
                    <a:cubicBezTo>
                      <a:pt x="3774633" y="1491421"/>
                      <a:pt x="3762655" y="1488988"/>
                      <a:pt x="3749846" y="1491797"/>
                    </a:cubicBezTo>
                    <a:cubicBezTo>
                      <a:pt x="3739302" y="1493890"/>
                      <a:pt x="3728538" y="1490572"/>
                      <a:pt x="3719047" y="1482618"/>
                    </a:cubicBezTo>
                    <a:cubicBezTo>
                      <a:pt x="3705858" y="1470855"/>
                      <a:pt x="3690979" y="1476561"/>
                      <a:pt x="3687714" y="1493783"/>
                    </a:cubicBezTo>
                    <a:cubicBezTo>
                      <a:pt x="3687382" y="1495881"/>
                      <a:pt x="3686967" y="1498503"/>
                      <a:pt x="3686552" y="1501125"/>
                    </a:cubicBezTo>
                    <a:cubicBezTo>
                      <a:pt x="3682233" y="1528393"/>
                      <a:pt x="3673453" y="1532915"/>
                      <a:pt x="3647015" y="1523353"/>
                    </a:cubicBezTo>
                    <a:cubicBezTo>
                      <a:pt x="3636859" y="1519595"/>
                      <a:pt x="3629684" y="1517383"/>
                      <a:pt x="3624570" y="1532700"/>
                    </a:cubicBezTo>
                    <a:cubicBezTo>
                      <a:pt x="3620563" y="1544428"/>
                      <a:pt x="3617189" y="1558945"/>
                      <a:pt x="3604598" y="1567165"/>
                    </a:cubicBezTo>
                    <a:cubicBezTo>
                      <a:pt x="3600430" y="1569730"/>
                      <a:pt x="3601172" y="1575224"/>
                      <a:pt x="3599983" y="1579335"/>
                    </a:cubicBezTo>
                    <a:cubicBezTo>
                      <a:pt x="3596775" y="1592802"/>
                      <a:pt x="3588245" y="1595753"/>
                      <a:pt x="3576656" y="1587467"/>
                    </a:cubicBezTo>
                    <a:cubicBezTo>
                      <a:pt x="3573317" y="1584788"/>
                      <a:pt x="3571360" y="1580177"/>
                      <a:pt x="3566998" y="1580562"/>
                    </a:cubicBezTo>
                    <a:cubicBezTo>
                      <a:pt x="3563161" y="1581030"/>
                      <a:pt x="3554771" y="1579701"/>
                      <a:pt x="3560343" y="1588646"/>
                    </a:cubicBezTo>
                    <a:cubicBezTo>
                      <a:pt x="3567072" y="1600462"/>
                      <a:pt x="3560390" y="1605317"/>
                      <a:pt x="3549845" y="1607411"/>
                    </a:cubicBezTo>
                    <a:cubicBezTo>
                      <a:pt x="3544352" y="1608154"/>
                      <a:pt x="3540516" y="1608621"/>
                      <a:pt x="3540926" y="1616211"/>
                    </a:cubicBezTo>
                    <a:cubicBezTo>
                      <a:pt x="3540978" y="1622671"/>
                      <a:pt x="3541638" y="1628687"/>
                      <a:pt x="3549587" y="1629410"/>
                    </a:cubicBezTo>
                    <a:cubicBezTo>
                      <a:pt x="3563829" y="1631127"/>
                      <a:pt x="3565038" y="1640456"/>
                      <a:pt x="3563295" y="1651469"/>
                    </a:cubicBezTo>
                    <a:cubicBezTo>
                      <a:pt x="3562049" y="1659335"/>
                      <a:pt x="3561244" y="1667808"/>
                      <a:pt x="3559475" y="1675591"/>
                    </a:cubicBezTo>
                    <a:cubicBezTo>
                      <a:pt x="3557372" y="1685472"/>
                      <a:pt x="3553780" y="1694578"/>
                      <a:pt x="3570285" y="1695579"/>
                    </a:cubicBezTo>
                    <a:cubicBezTo>
                      <a:pt x="3577185" y="1696135"/>
                      <a:pt x="3580160" y="1707894"/>
                      <a:pt x="3589932" y="1707291"/>
                    </a:cubicBezTo>
                    <a:cubicBezTo>
                      <a:pt x="3596390" y="1707239"/>
                      <a:pt x="3602958" y="1709893"/>
                      <a:pt x="3609724" y="1704514"/>
                    </a:cubicBezTo>
                    <a:cubicBezTo>
                      <a:pt x="3616489" y="1699135"/>
                      <a:pt x="3624105" y="1701954"/>
                      <a:pt x="3624100" y="1712166"/>
                    </a:cubicBezTo>
                    <a:cubicBezTo>
                      <a:pt x="3624262" y="1721330"/>
                      <a:pt x="3626880" y="1731958"/>
                      <a:pt x="3616719" y="1738412"/>
                    </a:cubicBezTo>
                    <a:cubicBezTo>
                      <a:pt x="3613765" y="1740094"/>
                      <a:pt x="3613791" y="1743323"/>
                      <a:pt x="3615472" y="1746279"/>
                    </a:cubicBezTo>
                    <a:cubicBezTo>
                      <a:pt x="3616714" y="1748624"/>
                      <a:pt x="3617955" y="1750971"/>
                      <a:pt x="3618671" y="1753235"/>
                    </a:cubicBezTo>
                    <a:cubicBezTo>
                      <a:pt x="3621787" y="1760716"/>
                      <a:pt x="3612151" y="1767253"/>
                      <a:pt x="3616316" y="1774901"/>
                    </a:cubicBezTo>
                    <a:cubicBezTo>
                      <a:pt x="3620397" y="1783073"/>
                      <a:pt x="3629815" y="1771126"/>
                      <a:pt x="3635028" y="1778940"/>
                    </a:cubicBezTo>
                    <a:cubicBezTo>
                      <a:pt x="3636351" y="1780762"/>
                      <a:pt x="3639331" y="1782309"/>
                      <a:pt x="3639165" y="1783358"/>
                    </a:cubicBezTo>
                    <a:cubicBezTo>
                      <a:pt x="3637474" y="1800829"/>
                      <a:pt x="3652400" y="1811794"/>
                      <a:pt x="3656369" y="1827474"/>
                    </a:cubicBezTo>
                    <a:cubicBezTo>
                      <a:pt x="3657085" y="1829737"/>
                      <a:pt x="3658685" y="1833215"/>
                      <a:pt x="3657386" y="1834623"/>
                    </a:cubicBezTo>
                    <a:cubicBezTo>
                      <a:pt x="3648825" y="1844555"/>
                      <a:pt x="3652850" y="1856481"/>
                      <a:pt x="3652762" y="1867218"/>
                    </a:cubicBezTo>
                    <a:cubicBezTo>
                      <a:pt x="3652727" y="1884414"/>
                      <a:pt x="3639638" y="1895780"/>
                      <a:pt x="3633034" y="1910323"/>
                    </a:cubicBezTo>
                    <a:cubicBezTo>
                      <a:pt x="3629940" y="1916284"/>
                      <a:pt x="3625356" y="1921470"/>
                      <a:pt x="3623144" y="1928646"/>
                    </a:cubicBezTo>
                    <a:cubicBezTo>
                      <a:pt x="3621872" y="1933283"/>
                      <a:pt x="3618170" y="1939684"/>
                      <a:pt x="3613368" y="1939462"/>
                    </a:cubicBezTo>
                    <a:cubicBezTo>
                      <a:pt x="3596779" y="1938984"/>
                      <a:pt x="3585374" y="1953304"/>
                      <a:pt x="3569227" y="1953435"/>
                    </a:cubicBezTo>
                    <a:cubicBezTo>
                      <a:pt x="3565473" y="1953378"/>
                      <a:pt x="3560254" y="1955777"/>
                      <a:pt x="3560447" y="1957957"/>
                    </a:cubicBezTo>
                    <a:cubicBezTo>
                      <a:pt x="3562732" y="1970683"/>
                      <a:pt x="3550115" y="1975673"/>
                      <a:pt x="3546964" y="1985387"/>
                    </a:cubicBezTo>
                    <a:cubicBezTo>
                      <a:pt x="3545858" y="1988975"/>
                      <a:pt x="3542764" y="1994935"/>
                      <a:pt x="3540059" y="1995045"/>
                    </a:cubicBezTo>
                    <a:cubicBezTo>
                      <a:pt x="3525927" y="1996032"/>
                      <a:pt x="3528487" y="2010413"/>
                      <a:pt x="3521556" y="2016841"/>
                    </a:cubicBezTo>
                    <a:cubicBezTo>
                      <a:pt x="3517745" y="2020538"/>
                      <a:pt x="3519537" y="2026197"/>
                      <a:pt x="3525497" y="2029292"/>
                    </a:cubicBezTo>
                    <a:lnTo>
                      <a:pt x="3539601" y="2030598"/>
                    </a:lnTo>
                    <a:lnTo>
                      <a:pt x="3522138" y="2053422"/>
                    </a:lnTo>
                    <a:lnTo>
                      <a:pt x="3498434" y="2099040"/>
                    </a:lnTo>
                    <a:lnTo>
                      <a:pt x="3498803" y="2096020"/>
                    </a:lnTo>
                    <a:cubicBezTo>
                      <a:pt x="3500048" y="2088155"/>
                      <a:pt x="3502701" y="2081586"/>
                      <a:pt x="3507452" y="2075350"/>
                    </a:cubicBezTo>
                    <a:cubicBezTo>
                      <a:pt x="3515047" y="2064727"/>
                      <a:pt x="3502217" y="2054094"/>
                      <a:pt x="3505010" y="2043248"/>
                    </a:cubicBezTo>
                    <a:cubicBezTo>
                      <a:pt x="3497503" y="2043135"/>
                      <a:pt x="3490161" y="2041972"/>
                      <a:pt x="3482570" y="2042383"/>
                    </a:cubicBezTo>
                    <a:cubicBezTo>
                      <a:pt x="3479259" y="2042933"/>
                      <a:pt x="3479119" y="2047211"/>
                      <a:pt x="3478178" y="2049750"/>
                    </a:cubicBezTo>
                    <a:cubicBezTo>
                      <a:pt x="3474586" y="2058857"/>
                      <a:pt x="3471434" y="2068571"/>
                      <a:pt x="3467318" y="2077595"/>
                    </a:cubicBezTo>
                    <a:cubicBezTo>
                      <a:pt x="3463808" y="2086178"/>
                      <a:pt x="3455444" y="2088078"/>
                      <a:pt x="3448518" y="2084293"/>
                    </a:cubicBezTo>
                    <a:cubicBezTo>
                      <a:pt x="3433699" y="2076035"/>
                      <a:pt x="3423045" y="2075421"/>
                      <a:pt x="3416302" y="2094243"/>
                    </a:cubicBezTo>
                    <a:cubicBezTo>
                      <a:pt x="3413733" y="2100286"/>
                      <a:pt x="3406583" y="2101305"/>
                      <a:pt x="3400649" y="2101439"/>
                    </a:cubicBezTo>
                    <a:cubicBezTo>
                      <a:pt x="3394715" y="2101575"/>
                      <a:pt x="3392118" y="2104389"/>
                      <a:pt x="3392861" y="2109883"/>
                    </a:cubicBezTo>
                    <a:cubicBezTo>
                      <a:pt x="3394045" y="2115983"/>
                      <a:pt x="3397690" y="2113335"/>
                      <a:pt x="3402050" y="2112950"/>
                    </a:cubicBezTo>
                    <a:cubicBezTo>
                      <a:pt x="3427943" y="2108987"/>
                      <a:pt x="3443639" y="2128675"/>
                      <a:pt x="3434326" y="2153540"/>
                    </a:cubicBezTo>
                    <a:cubicBezTo>
                      <a:pt x="3430402" y="2164744"/>
                      <a:pt x="3427608" y="2175591"/>
                      <a:pt x="3411986" y="2175804"/>
                    </a:cubicBezTo>
                    <a:cubicBezTo>
                      <a:pt x="3399593" y="2175991"/>
                      <a:pt x="3401961" y="2188192"/>
                      <a:pt x="3401240" y="2196142"/>
                    </a:cubicBezTo>
                    <a:cubicBezTo>
                      <a:pt x="3399994" y="2204007"/>
                      <a:pt x="3404656" y="2208509"/>
                      <a:pt x="3412689" y="2208706"/>
                    </a:cubicBezTo>
                    <a:cubicBezTo>
                      <a:pt x="3426131" y="2208684"/>
                      <a:pt x="3433026" y="2219453"/>
                      <a:pt x="3442159" y="2226274"/>
                    </a:cubicBezTo>
                    <a:cubicBezTo>
                      <a:pt x="3446022" y="2229036"/>
                      <a:pt x="3446849" y="2234005"/>
                      <a:pt x="3446101" y="2238724"/>
                    </a:cubicBezTo>
                    <a:cubicBezTo>
                      <a:pt x="3439955" y="2277530"/>
                      <a:pt x="3433892" y="2315810"/>
                      <a:pt x="3427747" y="2354615"/>
                    </a:cubicBezTo>
                    <a:cubicBezTo>
                      <a:pt x="3425587" y="2368250"/>
                      <a:pt x="3419315" y="2380695"/>
                      <a:pt x="3418205" y="2394495"/>
                    </a:cubicBezTo>
                    <a:cubicBezTo>
                      <a:pt x="3417650" y="2401395"/>
                      <a:pt x="3418476" y="2406364"/>
                      <a:pt x="3426176" y="2408659"/>
                    </a:cubicBezTo>
                    <a:cubicBezTo>
                      <a:pt x="3440003" y="2412998"/>
                      <a:pt x="3441570" y="2423461"/>
                      <a:pt x="3439494" y="2436571"/>
                    </a:cubicBezTo>
                    <a:cubicBezTo>
                      <a:pt x="3435508" y="2461742"/>
                      <a:pt x="3444059" y="2472234"/>
                      <a:pt x="3469785" y="2469320"/>
                    </a:cubicBezTo>
                    <a:cubicBezTo>
                      <a:pt x="3482869" y="2468167"/>
                      <a:pt x="3489075" y="2479901"/>
                      <a:pt x="3500336" y="2480071"/>
                    </a:cubicBezTo>
                    <a:cubicBezTo>
                      <a:pt x="3500860" y="2480154"/>
                      <a:pt x="3502459" y="2483633"/>
                      <a:pt x="3502210" y="2485206"/>
                    </a:cubicBezTo>
                    <a:cubicBezTo>
                      <a:pt x="3502289" y="2494894"/>
                      <a:pt x="3502367" y="2504582"/>
                      <a:pt x="3500872" y="2514022"/>
                    </a:cubicBezTo>
                    <a:cubicBezTo>
                      <a:pt x="3497939" y="2529146"/>
                      <a:pt x="3489846" y="2542916"/>
                      <a:pt x="3493729" y="2559120"/>
                    </a:cubicBezTo>
                    <a:cubicBezTo>
                      <a:pt x="3494997" y="2564697"/>
                      <a:pt x="3490495" y="2569358"/>
                      <a:pt x="3483071" y="2568720"/>
                    </a:cubicBezTo>
                    <a:cubicBezTo>
                      <a:pt x="3479150" y="2569711"/>
                      <a:pt x="3480917" y="2572142"/>
                      <a:pt x="3482158" y="2574489"/>
                    </a:cubicBezTo>
                    <a:cubicBezTo>
                      <a:pt x="3463440" y="2580662"/>
                      <a:pt x="3462964" y="2597251"/>
                      <a:pt x="3459948" y="2612900"/>
                    </a:cubicBezTo>
                    <a:cubicBezTo>
                      <a:pt x="3458177" y="2620683"/>
                      <a:pt x="3451495" y="2625538"/>
                      <a:pt x="3443380" y="2625865"/>
                    </a:cubicBezTo>
                    <a:cubicBezTo>
                      <a:pt x="3434216" y="2626027"/>
                      <a:pt x="3424087" y="2625497"/>
                      <a:pt x="3420587" y="2613654"/>
                    </a:cubicBezTo>
                    <a:cubicBezTo>
                      <a:pt x="3420120" y="2609818"/>
                      <a:pt x="3418822" y="2611224"/>
                      <a:pt x="3417441" y="2613156"/>
                    </a:cubicBezTo>
                    <a:cubicBezTo>
                      <a:pt x="3388787" y="2620983"/>
                      <a:pt x="3359722" y="2621217"/>
                      <a:pt x="3333756" y="2605278"/>
                    </a:cubicBezTo>
                    <a:cubicBezTo>
                      <a:pt x="3326912" y="2600969"/>
                      <a:pt x="3328132" y="2589874"/>
                      <a:pt x="3325100" y="2581868"/>
                    </a:cubicBezTo>
                    <a:cubicBezTo>
                      <a:pt x="3324025" y="2578473"/>
                      <a:pt x="3325547" y="2572262"/>
                      <a:pt x="3318589" y="2575462"/>
                    </a:cubicBezTo>
                    <a:cubicBezTo>
                      <a:pt x="3312764" y="2578302"/>
                      <a:pt x="3307270" y="2579044"/>
                      <a:pt x="3305204" y="2571729"/>
                    </a:cubicBezTo>
                    <a:cubicBezTo>
                      <a:pt x="3303303" y="2563365"/>
                      <a:pt x="3308687" y="2559917"/>
                      <a:pt x="3316361" y="2558982"/>
                    </a:cubicBezTo>
                    <a:cubicBezTo>
                      <a:pt x="3310982" y="2552217"/>
                      <a:pt x="3305437" y="2546501"/>
                      <a:pt x="3307290" y="2538194"/>
                    </a:cubicBezTo>
                    <a:cubicBezTo>
                      <a:pt x="3308313" y="2535131"/>
                      <a:pt x="3310384" y="2532233"/>
                      <a:pt x="3305747" y="2530962"/>
                    </a:cubicBezTo>
                    <a:cubicBezTo>
                      <a:pt x="3302160" y="2529856"/>
                      <a:pt x="3299731" y="2531621"/>
                      <a:pt x="3298183" y="2534601"/>
                    </a:cubicBezTo>
                    <a:cubicBezTo>
                      <a:pt x="3296028" y="2538022"/>
                      <a:pt x="3294066" y="2543625"/>
                      <a:pt x="3289953" y="2542436"/>
                    </a:cubicBezTo>
                    <a:cubicBezTo>
                      <a:pt x="3285144" y="2541406"/>
                      <a:pt x="3281730" y="2541537"/>
                      <a:pt x="3279280" y="2542477"/>
                    </a:cubicBezTo>
                    <a:lnTo>
                      <a:pt x="3278980" y="2542776"/>
                    </a:lnTo>
                    <a:lnTo>
                      <a:pt x="3288743" y="2549150"/>
                    </a:lnTo>
                    <a:cubicBezTo>
                      <a:pt x="3290250" y="2555156"/>
                      <a:pt x="3286584" y="2556263"/>
                      <a:pt x="3282013" y="2554876"/>
                    </a:cubicBezTo>
                    <a:lnTo>
                      <a:pt x="3273364" y="2553216"/>
                    </a:lnTo>
                    <a:lnTo>
                      <a:pt x="3271617" y="2563184"/>
                    </a:lnTo>
                    <a:cubicBezTo>
                      <a:pt x="3269348" y="2574114"/>
                      <a:pt x="3269702" y="2585458"/>
                      <a:pt x="3259817" y="2593568"/>
                    </a:cubicBezTo>
                    <a:cubicBezTo>
                      <a:pt x="3255481" y="2597182"/>
                      <a:pt x="3257522" y="2601269"/>
                      <a:pt x="3259480" y="2605879"/>
                    </a:cubicBezTo>
                    <a:cubicBezTo>
                      <a:pt x="3261796" y="2611621"/>
                      <a:pt x="3265107" y="2611071"/>
                      <a:pt x="3270159" y="2609720"/>
                    </a:cubicBezTo>
                    <a:cubicBezTo>
                      <a:pt x="3277999" y="2607736"/>
                      <a:pt x="3282911" y="2610664"/>
                      <a:pt x="3284287" y="2618945"/>
                    </a:cubicBezTo>
                    <a:cubicBezTo>
                      <a:pt x="3286931" y="2632802"/>
                      <a:pt x="3290706" y="2646302"/>
                      <a:pt x="3286808" y="2660735"/>
                    </a:cubicBezTo>
                    <a:cubicBezTo>
                      <a:pt x="3286213" y="2662792"/>
                      <a:pt x="3285991" y="2665041"/>
                      <a:pt x="3285386" y="2667163"/>
                    </a:cubicBezTo>
                    <a:lnTo>
                      <a:pt x="3283128" y="2670599"/>
                    </a:lnTo>
                    <a:lnTo>
                      <a:pt x="3292503" y="2683060"/>
                    </a:lnTo>
                    <a:lnTo>
                      <a:pt x="3298349" y="2682050"/>
                    </a:lnTo>
                    <a:cubicBezTo>
                      <a:pt x="3301910" y="2679926"/>
                      <a:pt x="3304962" y="2676781"/>
                      <a:pt x="3307862" y="2673746"/>
                    </a:cubicBezTo>
                    <a:cubicBezTo>
                      <a:pt x="3316339" y="2664337"/>
                      <a:pt x="3324429" y="2660781"/>
                      <a:pt x="3336874" y="2667053"/>
                    </a:cubicBezTo>
                    <a:cubicBezTo>
                      <a:pt x="3346339" y="2671777"/>
                      <a:pt x="3356551" y="2671781"/>
                      <a:pt x="3361333" y="2658563"/>
                    </a:cubicBezTo>
                    <a:cubicBezTo>
                      <a:pt x="3364152" y="2650945"/>
                      <a:pt x="3370475" y="2644959"/>
                      <a:pt x="3378700" y="2647336"/>
                    </a:cubicBezTo>
                    <a:cubicBezTo>
                      <a:pt x="3386924" y="2649714"/>
                      <a:pt x="3391613" y="2657445"/>
                      <a:pt x="3389842" y="2665227"/>
                    </a:cubicBezTo>
                    <a:cubicBezTo>
                      <a:pt x="3387932" y="2677289"/>
                      <a:pt x="3403441" y="2684583"/>
                      <a:pt x="3397694" y="2697111"/>
                    </a:cubicBezTo>
                    <a:cubicBezTo>
                      <a:pt x="3397694" y="2697111"/>
                      <a:pt x="3399101" y="2698409"/>
                      <a:pt x="3400149" y="2698576"/>
                    </a:cubicBezTo>
                    <a:cubicBezTo>
                      <a:pt x="3408457" y="2700428"/>
                      <a:pt x="3418089" y="2704104"/>
                      <a:pt x="3417201" y="2713102"/>
                    </a:cubicBezTo>
                    <a:cubicBezTo>
                      <a:pt x="3415815" y="2725246"/>
                      <a:pt x="3419149" y="2738138"/>
                      <a:pt x="3410947" y="2749202"/>
                    </a:cubicBezTo>
                    <a:cubicBezTo>
                      <a:pt x="3409040" y="2751051"/>
                      <a:pt x="3407301" y="2751850"/>
                      <a:pt x="3404597" y="2751959"/>
                    </a:cubicBezTo>
                    <a:cubicBezTo>
                      <a:pt x="3400650" y="2749721"/>
                      <a:pt x="3397394" y="2746518"/>
                      <a:pt x="3393284" y="2745329"/>
                    </a:cubicBezTo>
                    <a:cubicBezTo>
                      <a:pt x="3391710" y="2745080"/>
                      <a:pt x="3390827" y="2743865"/>
                      <a:pt x="3389862" y="2743175"/>
                    </a:cubicBezTo>
                    <a:cubicBezTo>
                      <a:pt x="3379597" y="2736711"/>
                      <a:pt x="3371762" y="2728483"/>
                      <a:pt x="3369393" y="2716281"/>
                    </a:cubicBezTo>
                    <a:cubicBezTo>
                      <a:pt x="3368210" y="2710181"/>
                      <a:pt x="3363739" y="2707860"/>
                      <a:pt x="3358136" y="2705898"/>
                    </a:cubicBezTo>
                    <a:cubicBezTo>
                      <a:pt x="3347981" y="2702139"/>
                      <a:pt x="3336969" y="2700395"/>
                      <a:pt x="3326206" y="2697078"/>
                    </a:cubicBezTo>
                    <a:cubicBezTo>
                      <a:pt x="3317015" y="2694010"/>
                      <a:pt x="3302759" y="2701932"/>
                      <a:pt x="3295330" y="2711615"/>
                    </a:cubicBezTo>
                    <a:lnTo>
                      <a:pt x="3292130" y="2718355"/>
                    </a:lnTo>
                    <a:lnTo>
                      <a:pt x="3297187" y="2727762"/>
                    </a:lnTo>
                    <a:lnTo>
                      <a:pt x="3289779" y="2725356"/>
                    </a:lnTo>
                    <a:lnTo>
                      <a:pt x="3287722" y="2734726"/>
                    </a:lnTo>
                    <a:cubicBezTo>
                      <a:pt x="3287026" y="2739119"/>
                      <a:pt x="3287128" y="2743569"/>
                      <a:pt x="3289609" y="2748262"/>
                    </a:cubicBezTo>
                    <a:cubicBezTo>
                      <a:pt x="3292175" y="2752432"/>
                      <a:pt x="3290295" y="2757509"/>
                      <a:pt x="3285161" y="2759383"/>
                    </a:cubicBezTo>
                    <a:cubicBezTo>
                      <a:pt x="3280026" y="2761258"/>
                      <a:pt x="3276329" y="2757447"/>
                      <a:pt x="3274895" y="2752920"/>
                    </a:cubicBezTo>
                    <a:lnTo>
                      <a:pt x="3271161" y="2736485"/>
                    </a:lnTo>
                    <a:lnTo>
                      <a:pt x="3266142" y="2736601"/>
                    </a:lnTo>
                    <a:lnTo>
                      <a:pt x="3258831" y="2739855"/>
                    </a:lnTo>
                    <a:lnTo>
                      <a:pt x="3262278" y="2745613"/>
                    </a:lnTo>
                    <a:cubicBezTo>
                      <a:pt x="3263394" y="2750023"/>
                      <a:pt x="3261025" y="2753948"/>
                      <a:pt x="3255571" y="2759535"/>
                    </a:cubicBezTo>
                    <a:cubicBezTo>
                      <a:pt x="3249305" y="2761769"/>
                      <a:pt x="3241355" y="2761047"/>
                      <a:pt x="3238454" y="2769189"/>
                    </a:cubicBezTo>
                    <a:cubicBezTo>
                      <a:pt x="3233288" y="2778045"/>
                      <a:pt x="3235796" y="2785969"/>
                      <a:pt x="3240926" y="2794307"/>
                    </a:cubicBezTo>
                    <a:cubicBezTo>
                      <a:pt x="3245615" y="2802038"/>
                      <a:pt x="3253615" y="2809218"/>
                      <a:pt x="3248725" y="2819731"/>
                    </a:cubicBezTo>
                    <a:cubicBezTo>
                      <a:pt x="3241851" y="2822406"/>
                      <a:pt x="3235060" y="2824555"/>
                      <a:pt x="3228986" y="2828968"/>
                    </a:cubicBezTo>
                    <a:cubicBezTo>
                      <a:pt x="3225341" y="2831618"/>
                      <a:pt x="3217200" y="2828715"/>
                      <a:pt x="3218493" y="2837521"/>
                    </a:cubicBezTo>
                    <a:cubicBezTo>
                      <a:pt x="3220010" y="2841524"/>
                      <a:pt x="3224039" y="2843237"/>
                      <a:pt x="3226246" y="2846274"/>
                    </a:cubicBezTo>
                    <a:cubicBezTo>
                      <a:pt x="3226687" y="2846882"/>
                      <a:pt x="3227735" y="2847048"/>
                      <a:pt x="3228785" y="2847214"/>
                    </a:cubicBezTo>
                    <a:cubicBezTo>
                      <a:pt x="3233529" y="2851191"/>
                      <a:pt x="3242060" y="2848241"/>
                      <a:pt x="3244569" y="2856164"/>
                    </a:cubicBezTo>
                    <a:cubicBezTo>
                      <a:pt x="3241474" y="2862124"/>
                      <a:pt x="3235872" y="2860162"/>
                      <a:pt x="3231069" y="2859939"/>
                    </a:cubicBezTo>
                    <a:cubicBezTo>
                      <a:pt x="3226267" y="2859716"/>
                      <a:pt x="3220940" y="2859411"/>
                      <a:pt x="3216055" y="2859712"/>
                    </a:cubicBezTo>
                    <a:cubicBezTo>
                      <a:pt x="3197119" y="2860475"/>
                      <a:pt x="3194108" y="2865911"/>
                      <a:pt x="3202712" y="2882863"/>
                    </a:cubicBezTo>
                    <a:cubicBezTo>
                      <a:pt x="3205277" y="2887032"/>
                      <a:pt x="3208366" y="2891284"/>
                      <a:pt x="3211539" y="2895012"/>
                    </a:cubicBezTo>
                    <a:cubicBezTo>
                      <a:pt x="3214073" y="2906164"/>
                      <a:pt x="3208082" y="2910053"/>
                      <a:pt x="3198034" y="2908999"/>
                    </a:cubicBezTo>
                    <a:cubicBezTo>
                      <a:pt x="3192708" y="2908693"/>
                      <a:pt x="3186940" y="2907781"/>
                      <a:pt x="3181779" y="2906425"/>
                    </a:cubicBezTo>
                    <a:cubicBezTo>
                      <a:pt x="3173471" y="2904572"/>
                      <a:pt x="3167978" y="2905314"/>
                      <a:pt x="3165269" y="2915636"/>
                    </a:cubicBezTo>
                    <a:cubicBezTo>
                      <a:pt x="3162392" y="2927007"/>
                      <a:pt x="3152205" y="2930232"/>
                      <a:pt x="3141111" y="2929013"/>
                    </a:cubicBezTo>
                    <a:cubicBezTo>
                      <a:pt x="3115166" y="2926516"/>
                      <a:pt x="3115166" y="2926516"/>
                      <a:pt x="3111788" y="2951246"/>
                    </a:cubicBezTo>
                    <a:cubicBezTo>
                      <a:pt x="3110957" y="2956489"/>
                      <a:pt x="3115921" y="2965877"/>
                      <a:pt x="3103501" y="2962833"/>
                    </a:cubicBezTo>
                    <a:cubicBezTo>
                      <a:pt x="3101736" y="2960405"/>
                      <a:pt x="3099970" y="2957975"/>
                      <a:pt x="3098730" y="2955628"/>
                    </a:cubicBezTo>
                    <a:cubicBezTo>
                      <a:pt x="3091336" y="2948006"/>
                      <a:pt x="3088766" y="2954051"/>
                      <a:pt x="3085672" y="2960010"/>
                    </a:cubicBezTo>
                    <a:lnTo>
                      <a:pt x="3081075" y="2967665"/>
                    </a:lnTo>
                    <a:lnTo>
                      <a:pt x="3086646" y="2973865"/>
                    </a:lnTo>
                    <a:cubicBezTo>
                      <a:pt x="3082765" y="2979344"/>
                      <a:pt x="3077484" y="2976633"/>
                      <a:pt x="3072757" y="2975754"/>
                    </a:cubicBezTo>
                    <a:lnTo>
                      <a:pt x="3067356" y="2974923"/>
                    </a:lnTo>
                    <a:lnTo>
                      <a:pt x="3062755" y="2975733"/>
                    </a:lnTo>
                    <a:cubicBezTo>
                      <a:pt x="3057070" y="2974295"/>
                      <a:pt x="3050720" y="2977052"/>
                      <a:pt x="3044703" y="2977712"/>
                    </a:cubicBezTo>
                    <a:lnTo>
                      <a:pt x="3040222" y="2977051"/>
                    </a:lnTo>
                    <a:lnTo>
                      <a:pt x="3038819" y="2983436"/>
                    </a:lnTo>
                    <a:cubicBezTo>
                      <a:pt x="3039046" y="2986401"/>
                      <a:pt x="3039976" y="2990082"/>
                      <a:pt x="3041525" y="2994574"/>
                    </a:cubicBezTo>
                    <a:cubicBezTo>
                      <a:pt x="3043494" y="2999055"/>
                      <a:pt x="3045971" y="3003690"/>
                      <a:pt x="3048604" y="3007817"/>
                    </a:cubicBezTo>
                    <a:cubicBezTo>
                      <a:pt x="3049585" y="3019212"/>
                      <a:pt x="3043117" y="3022243"/>
                      <a:pt x="3033310" y="3019823"/>
                    </a:cubicBezTo>
                    <a:cubicBezTo>
                      <a:pt x="3028074" y="3018789"/>
                      <a:pt x="3022487" y="3017094"/>
                      <a:pt x="3017560" y="3015045"/>
                    </a:cubicBezTo>
                    <a:cubicBezTo>
                      <a:pt x="3013572" y="3013557"/>
                      <a:pt x="3010193" y="3012808"/>
                      <a:pt x="3007298" y="3013664"/>
                    </a:cubicBezTo>
                    <a:lnTo>
                      <a:pt x="3000754" y="3020997"/>
                    </a:lnTo>
                    <a:lnTo>
                      <a:pt x="3001671" y="3021465"/>
                    </a:lnTo>
                    <a:cubicBezTo>
                      <a:pt x="3004090" y="3027015"/>
                      <a:pt x="2999125" y="3031007"/>
                      <a:pt x="2995069" y="3033588"/>
                    </a:cubicBezTo>
                    <a:cubicBezTo>
                      <a:pt x="2966756" y="3050907"/>
                      <a:pt x="2963849" y="3081180"/>
                      <a:pt x="2954465" y="3108485"/>
                    </a:cubicBezTo>
                    <a:cubicBezTo>
                      <a:pt x="2952244" y="3115040"/>
                      <a:pt x="2957144" y="3118592"/>
                      <a:pt x="2960471" y="3122730"/>
                    </a:cubicBezTo>
                    <a:cubicBezTo>
                      <a:pt x="2964716" y="3128855"/>
                      <a:pt x="2974348" y="3134054"/>
                      <a:pt x="2970885" y="3141609"/>
                    </a:cubicBezTo>
                    <a:cubicBezTo>
                      <a:pt x="2966513" y="3150575"/>
                      <a:pt x="2956954" y="3141230"/>
                      <a:pt x="2950245" y="3143900"/>
                    </a:cubicBezTo>
                    <a:cubicBezTo>
                      <a:pt x="2933758" y="3149664"/>
                      <a:pt x="2931698" y="3154727"/>
                      <a:pt x="2937957" y="3170134"/>
                    </a:cubicBezTo>
                    <a:cubicBezTo>
                      <a:pt x="2941292" y="3177671"/>
                      <a:pt x="2941813" y="3186791"/>
                      <a:pt x="2945149" y="3194327"/>
                    </a:cubicBezTo>
                    <a:cubicBezTo>
                      <a:pt x="2949672" y="3211811"/>
                      <a:pt x="2950876" y="3228558"/>
                      <a:pt x="2943374" y="3245492"/>
                    </a:cubicBezTo>
                    <a:cubicBezTo>
                      <a:pt x="2939748" y="3254539"/>
                      <a:pt x="2931141" y="3260780"/>
                      <a:pt x="2924099" y="3263038"/>
                    </a:cubicBezTo>
                    <a:cubicBezTo>
                      <a:pt x="2915896" y="3265546"/>
                      <a:pt x="2912505" y="3268954"/>
                      <a:pt x="2910544" y="3280070"/>
                    </a:cubicBezTo>
                    <a:cubicBezTo>
                      <a:pt x="2904942" y="3262092"/>
                      <a:pt x="2899979" y="3266085"/>
                      <a:pt x="2895111" y="3276129"/>
                    </a:cubicBezTo>
                    <a:cubicBezTo>
                      <a:pt x="2885713" y="3265292"/>
                      <a:pt x="2878556" y="3254697"/>
                      <a:pt x="2863294" y="3252663"/>
                    </a:cubicBezTo>
                    <a:cubicBezTo>
                      <a:pt x="2853589" y="3251609"/>
                      <a:pt x="2844372" y="3246078"/>
                      <a:pt x="2834578" y="3242372"/>
                    </a:cubicBezTo>
                    <a:cubicBezTo>
                      <a:pt x="2815404" y="3234626"/>
                      <a:pt x="2799080" y="3238897"/>
                      <a:pt x="2785273" y="3254770"/>
                    </a:cubicBezTo>
                    <a:cubicBezTo>
                      <a:pt x="2782296" y="3257845"/>
                      <a:pt x="2778905" y="3261253"/>
                      <a:pt x="2775514" y="3264662"/>
                    </a:cubicBezTo>
                    <a:cubicBezTo>
                      <a:pt x="2771296" y="3268736"/>
                      <a:pt x="2767500" y="3275876"/>
                      <a:pt x="2760612" y="3273241"/>
                    </a:cubicBezTo>
                    <a:cubicBezTo>
                      <a:pt x="2754055" y="3271019"/>
                      <a:pt x="2757519" y="3263464"/>
                      <a:pt x="2756924" y="3258492"/>
                    </a:cubicBezTo>
                    <a:cubicBezTo>
                      <a:pt x="2756502" y="3255424"/>
                      <a:pt x="2756908" y="3251691"/>
                      <a:pt x="2754004" y="3250621"/>
                    </a:cubicBezTo>
                    <a:cubicBezTo>
                      <a:pt x="2750019" y="3249056"/>
                      <a:pt x="2748786" y="3253454"/>
                      <a:pt x="2747464" y="3255198"/>
                    </a:cubicBezTo>
                    <a:cubicBezTo>
                      <a:pt x="2734745" y="3274966"/>
                      <a:pt x="2715086" y="3271699"/>
                      <a:pt x="2697171" y="3269754"/>
                    </a:cubicBezTo>
                    <a:cubicBezTo>
                      <a:pt x="2690702" y="3269336"/>
                      <a:pt x="2681718" y="3270557"/>
                      <a:pt x="2675868" y="3265425"/>
                    </a:cubicBezTo>
                    <a:lnTo>
                      <a:pt x="2673392" y="3261362"/>
                    </a:lnTo>
                    <a:lnTo>
                      <a:pt x="2671104" y="3263092"/>
                    </a:lnTo>
                    <a:cubicBezTo>
                      <a:pt x="2666552" y="3263613"/>
                      <a:pt x="2664247" y="3261124"/>
                      <a:pt x="2662639" y="3257802"/>
                    </a:cubicBezTo>
                    <a:lnTo>
                      <a:pt x="2660869" y="3253543"/>
                    </a:lnTo>
                    <a:lnTo>
                      <a:pt x="2650158" y="3249077"/>
                    </a:lnTo>
                    <a:lnTo>
                      <a:pt x="2645756" y="3244534"/>
                    </a:lnTo>
                    <a:lnTo>
                      <a:pt x="2645179" y="3248918"/>
                    </a:lnTo>
                    <a:cubicBezTo>
                      <a:pt x="2641114" y="3279761"/>
                      <a:pt x="2615735" y="3286951"/>
                      <a:pt x="2593191" y="3294739"/>
                    </a:cubicBezTo>
                    <a:cubicBezTo>
                      <a:pt x="2582551" y="3298941"/>
                      <a:pt x="2568205" y="3309155"/>
                      <a:pt x="2555482" y="3295150"/>
                    </a:cubicBezTo>
                    <a:cubicBezTo>
                      <a:pt x="2534031" y="3302297"/>
                      <a:pt x="2515642" y="3294718"/>
                      <a:pt x="2497398" y="3286039"/>
                    </a:cubicBezTo>
                    <a:lnTo>
                      <a:pt x="2490388" y="3282957"/>
                    </a:lnTo>
                    <a:lnTo>
                      <a:pt x="2483284" y="3290519"/>
                    </a:lnTo>
                    <a:lnTo>
                      <a:pt x="2482076" y="3297985"/>
                    </a:lnTo>
                    <a:lnTo>
                      <a:pt x="2485672" y="3308429"/>
                    </a:lnTo>
                    <a:cubicBezTo>
                      <a:pt x="2485806" y="3310799"/>
                      <a:pt x="2485025" y="3312769"/>
                      <a:pt x="2482573" y="3314037"/>
                    </a:cubicBezTo>
                    <a:lnTo>
                      <a:pt x="2480335" y="3314275"/>
                    </a:lnTo>
                    <a:lnTo>
                      <a:pt x="2480624" y="3329114"/>
                    </a:lnTo>
                    <a:cubicBezTo>
                      <a:pt x="2479979" y="3335540"/>
                      <a:pt x="2477620" y="3341494"/>
                      <a:pt x="2470723" y="3346053"/>
                    </a:cubicBezTo>
                    <a:cubicBezTo>
                      <a:pt x="2460376" y="3344167"/>
                      <a:pt x="2450521" y="3341704"/>
                      <a:pt x="2439847" y="3342529"/>
                    </a:cubicBezTo>
                    <a:cubicBezTo>
                      <a:pt x="2433442" y="3343024"/>
                      <a:pt x="2425721" y="3333418"/>
                      <a:pt x="2420715" y="3345080"/>
                    </a:cubicBezTo>
                    <a:cubicBezTo>
                      <a:pt x="2419567" y="3351075"/>
                      <a:pt x="2423182" y="3356165"/>
                      <a:pt x="2423593" y="3361502"/>
                    </a:cubicBezTo>
                    <a:cubicBezTo>
                      <a:pt x="2423675" y="3362570"/>
                      <a:pt x="2424824" y="3363555"/>
                      <a:pt x="2425975" y="3364541"/>
                    </a:cubicBezTo>
                    <a:cubicBezTo>
                      <a:pt x="2428769" y="3372915"/>
                      <a:pt x="2441333" y="3375703"/>
                      <a:pt x="2438462" y="3387201"/>
                    </a:cubicBezTo>
                    <a:cubicBezTo>
                      <a:pt x="2430252" y="3392130"/>
                      <a:pt x="2424912" y="3385562"/>
                      <a:pt x="2419245" y="3381705"/>
                    </a:cubicBezTo>
                    <a:cubicBezTo>
                      <a:pt x="2413579" y="3377846"/>
                      <a:pt x="2407338" y="3373495"/>
                      <a:pt x="2401177" y="3370212"/>
                    </a:cubicBezTo>
                    <a:cubicBezTo>
                      <a:pt x="2377607" y="3356996"/>
                      <a:pt x="2369889" y="3361351"/>
                      <a:pt x="2367679" y="3388368"/>
                    </a:cubicBezTo>
                    <a:cubicBezTo>
                      <a:pt x="2367681" y="3395347"/>
                      <a:pt x="2368257" y="3402819"/>
                      <a:pt x="2369327" y="3409717"/>
                    </a:cubicBezTo>
                    <a:cubicBezTo>
                      <a:pt x="2364076" y="3425156"/>
                      <a:pt x="2353893" y="3425405"/>
                      <a:pt x="2342476" y="3416622"/>
                    </a:cubicBezTo>
                    <a:cubicBezTo>
                      <a:pt x="2336234" y="3412270"/>
                      <a:pt x="2329910" y="3406853"/>
                      <a:pt x="2324654" y="3401353"/>
                    </a:cubicBezTo>
                    <a:cubicBezTo>
                      <a:pt x="2320301" y="3397124"/>
                      <a:pt x="2316317" y="3394210"/>
                      <a:pt x="2312047" y="3393667"/>
                    </a:cubicBezTo>
                    <a:lnTo>
                      <a:pt x="2299300" y="3399488"/>
                    </a:lnTo>
                    <a:lnTo>
                      <a:pt x="2300228" y="3400626"/>
                    </a:lnTo>
                    <a:cubicBezTo>
                      <a:pt x="2300204" y="3409258"/>
                      <a:pt x="2291433" y="3411624"/>
                      <a:pt x="2284657" y="3412668"/>
                    </a:cubicBezTo>
                    <a:cubicBezTo>
                      <a:pt x="2237761" y="3419045"/>
                      <a:pt x="2216610" y="3456901"/>
                      <a:pt x="2188704" y="3487168"/>
                    </a:cubicBezTo>
                    <a:cubicBezTo>
                      <a:pt x="2182045" y="3494454"/>
                      <a:pt x="2186406" y="3501902"/>
                      <a:pt x="2188378" y="3509212"/>
                    </a:cubicBezTo>
                    <a:cubicBezTo>
                      <a:pt x="2190408" y="3519642"/>
                      <a:pt x="2200003" y="3531952"/>
                      <a:pt x="2191148" y="3539830"/>
                    </a:cubicBezTo>
                    <a:cubicBezTo>
                      <a:pt x="2180300" y="3549029"/>
                      <a:pt x="2173177" y="3531348"/>
                      <a:pt x="2162887" y="3530987"/>
                    </a:cubicBezTo>
                    <a:cubicBezTo>
                      <a:pt x="2138058" y="3529060"/>
                      <a:pt x="2132466" y="3534489"/>
                      <a:pt x="2131803" y="3558191"/>
                    </a:cubicBezTo>
                    <a:cubicBezTo>
                      <a:pt x="2131837" y="3569945"/>
                      <a:pt x="2127289" y="3582150"/>
                      <a:pt x="2127323" y="3593902"/>
                    </a:cubicBezTo>
                    <a:cubicBezTo>
                      <a:pt x="2123203" y="3619322"/>
                      <a:pt x="2115173" y="3641877"/>
                      <a:pt x="2095670" y="3659684"/>
                    </a:cubicBezTo>
                    <a:cubicBezTo>
                      <a:pt x="2085748" y="3669416"/>
                      <a:pt x="2070932" y="3672630"/>
                      <a:pt x="2060444" y="3671539"/>
                    </a:cubicBezTo>
                    <a:cubicBezTo>
                      <a:pt x="2048297" y="3670111"/>
                      <a:pt x="2041916" y="3672616"/>
                      <a:pt x="2032982" y="3686004"/>
                    </a:cubicBezTo>
                    <a:cubicBezTo>
                      <a:pt x="2035977" y="3659320"/>
                      <a:pt x="2027206" y="3661688"/>
                      <a:pt x="2015093" y="3672010"/>
                    </a:cubicBezTo>
                    <a:cubicBezTo>
                      <a:pt x="2009037" y="3652473"/>
                      <a:pt x="2005767" y="3634536"/>
                      <a:pt x="1987008" y="3623131"/>
                    </a:cubicBezTo>
                    <a:cubicBezTo>
                      <a:pt x="1974942" y="3616191"/>
                      <a:pt x="1966079" y="3603684"/>
                      <a:pt x="1955418" y="3593230"/>
                    </a:cubicBezTo>
                    <a:cubicBezTo>
                      <a:pt x="1934826" y="3572124"/>
                      <a:pt x="1911064" y="3568340"/>
                      <a:pt x="1883937" y="3581147"/>
                    </a:cubicBezTo>
                    <a:cubicBezTo>
                      <a:pt x="1878288" y="3583457"/>
                      <a:pt x="1871906" y="3585962"/>
                      <a:pt x="1865526" y="3588467"/>
                    </a:cubicBezTo>
                    <a:cubicBezTo>
                      <a:pt x="1857682" y="3591367"/>
                      <a:pt x="1848632" y="3598513"/>
                      <a:pt x="1841150" y="3591124"/>
                    </a:cubicBezTo>
                    <a:cubicBezTo>
                      <a:pt x="1833863" y="3584462"/>
                      <a:pt x="1842717" y="3576586"/>
                      <a:pt x="1844793" y="3569752"/>
                    </a:cubicBezTo>
                    <a:cubicBezTo>
                      <a:pt x="1846001" y="3565506"/>
                      <a:pt x="1848670" y="3560865"/>
                      <a:pt x="1845492" y="3557803"/>
                    </a:cubicBezTo>
                    <a:cubicBezTo>
                      <a:pt x="1841187" y="3553474"/>
                      <a:pt x="1837057" y="3558510"/>
                      <a:pt x="1834329" y="3560030"/>
                    </a:cubicBezTo>
                    <a:cubicBezTo>
                      <a:pt x="1806391" y="3578544"/>
                      <a:pt x="1782596" y="3563008"/>
                      <a:pt x="1760322" y="3550197"/>
                    </a:cubicBezTo>
                    <a:cubicBezTo>
                      <a:pt x="1749380" y="3544524"/>
                      <a:pt x="1730935" y="3540090"/>
                      <a:pt x="1733314" y="3519845"/>
                    </a:cubicBezTo>
                    <a:cubicBezTo>
                      <a:pt x="1691352" y="3495095"/>
                      <a:pt x="1705916" y="3438629"/>
                      <a:pt x="1671934" y="3408590"/>
                    </a:cubicBezTo>
                    <a:cubicBezTo>
                      <a:pt x="1665972" y="3403926"/>
                      <a:pt x="1663072" y="3396083"/>
                      <a:pt x="1655345" y="3405224"/>
                    </a:cubicBezTo>
                    <a:cubicBezTo>
                      <a:pt x="1645285" y="3417348"/>
                      <a:pt x="1642722" y="3407845"/>
                      <a:pt x="1640552" y="3399806"/>
                    </a:cubicBezTo>
                    <a:lnTo>
                      <a:pt x="1637976" y="3390256"/>
                    </a:lnTo>
                    <a:lnTo>
                      <a:pt x="1618072" y="3387135"/>
                    </a:lnTo>
                    <a:lnTo>
                      <a:pt x="1615043" y="3382230"/>
                    </a:lnTo>
                    <a:lnTo>
                      <a:pt x="1596941" y="3395104"/>
                    </a:lnTo>
                    <a:cubicBezTo>
                      <a:pt x="1583413" y="3388558"/>
                      <a:pt x="1595388" y="3380625"/>
                      <a:pt x="1596004" y="3374186"/>
                    </a:cubicBezTo>
                    <a:cubicBezTo>
                      <a:pt x="1589899" y="3371911"/>
                      <a:pt x="1581976" y="3380323"/>
                      <a:pt x="1578147" y="3371945"/>
                    </a:cubicBezTo>
                    <a:lnTo>
                      <a:pt x="1578554" y="3370072"/>
                    </a:lnTo>
                    <a:lnTo>
                      <a:pt x="1564569" y="3381484"/>
                    </a:lnTo>
                    <a:cubicBezTo>
                      <a:pt x="1555951" y="3391072"/>
                      <a:pt x="1549450" y="3404954"/>
                      <a:pt x="1533082" y="3402615"/>
                    </a:cubicBezTo>
                    <a:cubicBezTo>
                      <a:pt x="1526596" y="3394333"/>
                      <a:pt x="1520861" y="3385951"/>
                      <a:pt x="1512331" y="3379479"/>
                    </a:cubicBezTo>
                    <a:cubicBezTo>
                      <a:pt x="1507215" y="3375597"/>
                      <a:pt x="1507818" y="3363287"/>
                      <a:pt x="1496332" y="3368684"/>
                    </a:cubicBezTo>
                    <a:cubicBezTo>
                      <a:pt x="1491493" y="3372404"/>
                      <a:pt x="1490817" y="3378610"/>
                      <a:pt x="1487582" y="3382875"/>
                    </a:cubicBezTo>
                    <a:cubicBezTo>
                      <a:pt x="1486932" y="3383729"/>
                      <a:pt x="1487139" y="3385227"/>
                      <a:pt x="1487345" y="3386728"/>
                    </a:cubicBezTo>
                    <a:cubicBezTo>
                      <a:pt x="1483873" y="3394847"/>
                      <a:pt x="1491418" y="3405273"/>
                      <a:pt x="1481637" y="3411963"/>
                    </a:cubicBezTo>
                    <a:cubicBezTo>
                      <a:pt x="1472225" y="3410198"/>
                      <a:pt x="1472594" y="3401742"/>
                      <a:pt x="1470917" y="3395095"/>
                    </a:cubicBezTo>
                    <a:cubicBezTo>
                      <a:pt x="1469241" y="3388447"/>
                      <a:pt x="1467462" y="3381050"/>
                      <a:pt x="1465036" y="3374505"/>
                    </a:cubicBezTo>
                    <a:cubicBezTo>
                      <a:pt x="1456185" y="3348974"/>
                      <a:pt x="1447523" y="3347105"/>
                      <a:pt x="1427933" y="3365840"/>
                    </a:cubicBezTo>
                    <a:cubicBezTo>
                      <a:pt x="1423299" y="3371059"/>
                      <a:pt x="1418769" y="3377031"/>
                      <a:pt x="1414989" y="3382899"/>
                    </a:cubicBezTo>
                    <a:cubicBezTo>
                      <a:pt x="1400812" y="3390958"/>
                      <a:pt x="1393032" y="3384383"/>
                      <a:pt x="1390328" y="3370234"/>
                    </a:cubicBezTo>
                    <a:cubicBezTo>
                      <a:pt x="1388548" y="3362836"/>
                      <a:pt x="1387417" y="3354586"/>
                      <a:pt x="1387138" y="3346982"/>
                    </a:cubicBezTo>
                    <a:cubicBezTo>
                      <a:pt x="1386242" y="3334879"/>
                      <a:pt x="1382963" y="3327687"/>
                      <a:pt x="1367757" y="3328245"/>
                    </a:cubicBezTo>
                    <a:cubicBezTo>
                      <a:pt x="1351050" y="3329009"/>
                      <a:pt x="1342448" y="3316434"/>
                      <a:pt x="1339537" y="3300787"/>
                    </a:cubicBezTo>
                    <a:cubicBezTo>
                      <a:pt x="1332245" y="3264343"/>
                      <a:pt x="1332245" y="3264343"/>
                      <a:pt x="1297095" y="3269929"/>
                    </a:cubicBezTo>
                    <a:cubicBezTo>
                      <a:pt x="1289595" y="3270957"/>
                      <a:pt x="1278829" y="3281605"/>
                      <a:pt x="1277860" y="3263398"/>
                    </a:cubicBezTo>
                    <a:cubicBezTo>
                      <a:pt x="1280448" y="3259987"/>
                      <a:pt x="1283036" y="3256573"/>
                      <a:pt x="1285729" y="3253912"/>
                    </a:cubicBezTo>
                    <a:cubicBezTo>
                      <a:pt x="1293083" y="3240677"/>
                      <a:pt x="1283773" y="3239661"/>
                      <a:pt x="1274362" y="3237896"/>
                    </a:cubicBezTo>
                    <a:cubicBezTo>
                      <a:pt x="1257450" y="3237158"/>
                      <a:pt x="1245376" y="3232702"/>
                      <a:pt x="1243451" y="3213097"/>
                    </a:cubicBezTo>
                    <a:cubicBezTo>
                      <a:pt x="1243069" y="3204745"/>
                      <a:pt x="1236687" y="3197214"/>
                      <a:pt x="1233305" y="3189274"/>
                    </a:cubicBezTo>
                    <a:lnTo>
                      <a:pt x="1231404" y="3176435"/>
                    </a:lnTo>
                    <a:lnTo>
                      <a:pt x="1223095" y="3189026"/>
                    </a:lnTo>
                    <a:cubicBezTo>
                      <a:pt x="1218169" y="3198801"/>
                      <a:pt x="1211403" y="3208052"/>
                      <a:pt x="1202226" y="3214473"/>
                    </a:cubicBezTo>
                    <a:cubicBezTo>
                      <a:pt x="1187451" y="3224966"/>
                      <a:pt x="1169354" y="3229919"/>
                      <a:pt x="1160715" y="3248436"/>
                    </a:cubicBezTo>
                    <a:cubicBezTo>
                      <a:pt x="1157062" y="3256430"/>
                      <a:pt x="1148006" y="3261353"/>
                      <a:pt x="1140446" y="3266397"/>
                    </a:cubicBezTo>
                    <a:cubicBezTo>
                      <a:pt x="1136060" y="3269437"/>
                      <a:pt x="1131389" y="3271323"/>
                      <a:pt x="1126105" y="3266756"/>
                    </a:cubicBezTo>
                    <a:cubicBezTo>
                      <a:pt x="1132527" y="3275932"/>
                      <a:pt x="1130774" y="3283701"/>
                      <a:pt x="1123155" y="3289494"/>
                    </a:cubicBezTo>
                    <a:cubicBezTo>
                      <a:pt x="1107107" y="3301768"/>
                      <a:pt x="1095191" y="3318892"/>
                      <a:pt x="1074384" y="3324758"/>
                    </a:cubicBezTo>
                    <a:cubicBezTo>
                      <a:pt x="1069369" y="3326241"/>
                      <a:pt x="1065553" y="3331585"/>
                      <a:pt x="1061166" y="3334623"/>
                    </a:cubicBezTo>
                    <a:cubicBezTo>
                      <a:pt x="1047258" y="3343678"/>
                      <a:pt x="1034041" y="3353543"/>
                      <a:pt x="1018008" y="3360921"/>
                    </a:cubicBezTo>
                    <a:cubicBezTo>
                      <a:pt x="1002036" y="3367552"/>
                      <a:pt x="982097" y="3371981"/>
                      <a:pt x="969896" y="3387953"/>
                    </a:cubicBezTo>
                    <a:cubicBezTo>
                      <a:pt x="963654" y="3395362"/>
                      <a:pt x="955166" y="3402592"/>
                      <a:pt x="943250" y="3400885"/>
                    </a:cubicBezTo>
                    <a:lnTo>
                      <a:pt x="942382" y="3402321"/>
                    </a:lnTo>
                    <a:lnTo>
                      <a:pt x="942381" y="3402321"/>
                    </a:lnTo>
                    <a:cubicBezTo>
                      <a:pt x="942292" y="3403444"/>
                      <a:pt x="942120" y="3403242"/>
                      <a:pt x="942165" y="3402681"/>
                    </a:cubicBezTo>
                    <a:lnTo>
                      <a:pt x="942382" y="3402321"/>
                    </a:lnTo>
                    <a:lnTo>
                      <a:pt x="943534" y="3402037"/>
                    </a:lnTo>
                    <a:cubicBezTo>
                      <a:pt x="950854" y="3399987"/>
                      <a:pt x="953264" y="3402816"/>
                      <a:pt x="950824" y="3409777"/>
                    </a:cubicBezTo>
                    <a:cubicBezTo>
                      <a:pt x="950240" y="3412366"/>
                      <a:pt x="948219" y="3414088"/>
                      <a:pt x="946198" y="3415809"/>
                    </a:cubicBezTo>
                    <a:cubicBezTo>
                      <a:pt x="923055" y="3432035"/>
                      <a:pt x="911392" y="3460101"/>
                      <a:pt x="885435" y="3473841"/>
                    </a:cubicBezTo>
                    <a:cubicBezTo>
                      <a:pt x="881513" y="3475787"/>
                      <a:pt x="878849" y="3480846"/>
                      <a:pt x="874462" y="3483885"/>
                    </a:cubicBezTo>
                    <a:cubicBezTo>
                      <a:pt x="873653" y="3484573"/>
                      <a:pt x="872097" y="3485202"/>
                      <a:pt x="870944" y="3485487"/>
                    </a:cubicBezTo>
                    <a:cubicBezTo>
                      <a:pt x="867142" y="3485935"/>
                      <a:pt x="863984" y="3483046"/>
                      <a:pt x="860406" y="3485396"/>
                    </a:cubicBezTo>
                    <a:cubicBezTo>
                      <a:pt x="858909" y="3485276"/>
                      <a:pt x="857817" y="3484812"/>
                      <a:pt x="856724" y="3484348"/>
                    </a:cubicBezTo>
                    <a:cubicBezTo>
                      <a:pt x="853849" y="3482611"/>
                      <a:pt x="851380" y="3480530"/>
                      <a:pt x="849315" y="3478105"/>
                    </a:cubicBezTo>
                    <a:cubicBezTo>
                      <a:pt x="847533" y="3476833"/>
                      <a:pt x="846155" y="3475216"/>
                      <a:pt x="844719" y="3474347"/>
                    </a:cubicBezTo>
                    <a:cubicBezTo>
                      <a:pt x="834465" y="3475410"/>
                      <a:pt x="830184" y="3481847"/>
                      <a:pt x="828312" y="3491112"/>
                    </a:cubicBezTo>
                    <a:cubicBezTo>
                      <a:pt x="825408" y="3499166"/>
                      <a:pt x="819929" y="3501740"/>
                      <a:pt x="811816" y="3499584"/>
                    </a:cubicBezTo>
                    <a:cubicBezTo>
                      <a:pt x="805544" y="3497952"/>
                      <a:pt x="803313" y="3492878"/>
                      <a:pt x="806443" y="3486725"/>
                    </a:cubicBezTo>
                    <a:cubicBezTo>
                      <a:pt x="829451" y="3476892"/>
                      <a:pt x="845693" y="3457477"/>
                      <a:pt x="865663" y="3443258"/>
                    </a:cubicBezTo>
                    <a:cubicBezTo>
                      <a:pt x="874030" y="3437526"/>
                      <a:pt x="892757" y="3434129"/>
                      <a:pt x="891545" y="3416330"/>
                    </a:cubicBezTo>
                    <a:cubicBezTo>
                      <a:pt x="891322" y="3414428"/>
                      <a:pt x="894210" y="3411271"/>
                      <a:pt x="896111" y="3411046"/>
                    </a:cubicBezTo>
                    <a:cubicBezTo>
                      <a:pt x="912129" y="3408562"/>
                      <a:pt x="921560" y="3394252"/>
                      <a:pt x="936260" y="3389402"/>
                    </a:cubicBezTo>
                    <a:cubicBezTo>
                      <a:pt x="944389" y="3386664"/>
                      <a:pt x="951424" y="3383461"/>
                      <a:pt x="950766" y="3372862"/>
                    </a:cubicBezTo>
                    <a:cubicBezTo>
                      <a:pt x="950437" y="3367564"/>
                      <a:pt x="954479" y="3364121"/>
                      <a:pt x="958401" y="3362175"/>
                    </a:cubicBezTo>
                    <a:cubicBezTo>
                      <a:pt x="974897" y="3353704"/>
                      <a:pt x="989043" y="3341655"/>
                      <a:pt x="1002097" y="3329141"/>
                    </a:cubicBezTo>
                    <a:cubicBezTo>
                      <a:pt x="1011454" y="3320474"/>
                      <a:pt x="1021094" y="3312960"/>
                      <a:pt x="1027292" y="3301404"/>
                    </a:cubicBezTo>
                    <a:cubicBezTo>
                      <a:pt x="1032562" y="3292035"/>
                      <a:pt x="1042083" y="3286017"/>
                      <a:pt x="1054298" y="3283982"/>
                    </a:cubicBezTo>
                    <a:cubicBezTo>
                      <a:pt x="1071812" y="3281618"/>
                      <a:pt x="1077157" y="3266603"/>
                      <a:pt x="1066200" y="3252921"/>
                    </a:cubicBezTo>
                    <a:cubicBezTo>
                      <a:pt x="1064823" y="3251305"/>
                      <a:pt x="1063101" y="3249284"/>
                      <a:pt x="1061380" y="3247263"/>
                    </a:cubicBezTo>
                    <a:cubicBezTo>
                      <a:pt x="1043478" y="3226245"/>
                      <a:pt x="1045754" y="3216635"/>
                      <a:pt x="1070214" y="3202775"/>
                    </a:cubicBezTo>
                    <a:cubicBezTo>
                      <a:pt x="1079675" y="3197507"/>
                      <a:pt x="1086022" y="3193495"/>
                      <a:pt x="1077715" y="3179648"/>
                    </a:cubicBezTo>
                    <a:lnTo>
                      <a:pt x="1077647" y="3179528"/>
                    </a:lnTo>
                    <a:lnTo>
                      <a:pt x="1068969" y="3165555"/>
                    </a:lnTo>
                    <a:lnTo>
                      <a:pt x="1069713" y="3165435"/>
                    </a:lnTo>
                    <a:lnTo>
                      <a:pt x="1068029" y="3162443"/>
                    </a:lnTo>
                    <a:cubicBezTo>
                      <a:pt x="1065277" y="3156243"/>
                      <a:pt x="1063556" y="3149514"/>
                      <a:pt x="1064529" y="3142060"/>
                    </a:cubicBezTo>
                    <a:lnTo>
                      <a:pt x="1063050" y="3137376"/>
                    </a:lnTo>
                    <a:lnTo>
                      <a:pt x="1062498" y="3137761"/>
                    </a:lnTo>
                    <a:cubicBezTo>
                      <a:pt x="1052435" y="3148475"/>
                      <a:pt x="1037477" y="3156143"/>
                      <a:pt x="1034473" y="3173009"/>
                    </a:cubicBezTo>
                    <a:cubicBezTo>
                      <a:pt x="1027398" y="3176098"/>
                      <a:pt x="1020944" y="3178756"/>
                      <a:pt x="1013870" y="3181846"/>
                    </a:cubicBezTo>
                    <a:cubicBezTo>
                      <a:pt x="1010144" y="3184446"/>
                      <a:pt x="1007040" y="3186611"/>
                      <a:pt x="1003316" y="3189210"/>
                    </a:cubicBezTo>
                    <a:cubicBezTo>
                      <a:pt x="995792" y="3200920"/>
                      <a:pt x="982826" y="3203507"/>
                      <a:pt x="970293" y="3206712"/>
                    </a:cubicBezTo>
                    <a:cubicBezTo>
                      <a:pt x="961052" y="3206699"/>
                      <a:pt x="951190" y="3207117"/>
                      <a:pt x="947984" y="3194585"/>
                    </a:cubicBezTo>
                    <a:cubicBezTo>
                      <a:pt x="960126" y="3163033"/>
                      <a:pt x="976297" y="3133287"/>
                      <a:pt x="1001074" y="3113231"/>
                    </a:cubicBezTo>
                    <a:cubicBezTo>
                      <a:pt x="999831" y="3114098"/>
                      <a:pt x="998777" y="3113909"/>
                      <a:pt x="996669" y="3113534"/>
                    </a:cubicBezTo>
                    <a:cubicBezTo>
                      <a:pt x="1005163" y="3105531"/>
                      <a:pt x="1013126" y="3097263"/>
                      <a:pt x="1020438" y="3088642"/>
                    </a:cubicBezTo>
                    <a:lnTo>
                      <a:pt x="1038396" y="3064220"/>
                    </a:lnTo>
                    <a:lnTo>
                      <a:pt x="1027366" y="3055851"/>
                    </a:lnTo>
                    <a:cubicBezTo>
                      <a:pt x="1022201" y="3049788"/>
                      <a:pt x="1016290" y="3043665"/>
                      <a:pt x="1011529" y="3037259"/>
                    </a:cubicBezTo>
                    <a:cubicBezTo>
                      <a:pt x="1005392" y="3029234"/>
                      <a:pt x="1000812" y="3020582"/>
                      <a:pt x="989315" y="3032467"/>
                    </a:cubicBezTo>
                    <a:cubicBezTo>
                      <a:pt x="984405" y="3037347"/>
                      <a:pt x="973538" y="3031957"/>
                      <a:pt x="967639" y="3039771"/>
                    </a:cubicBezTo>
                    <a:cubicBezTo>
                      <a:pt x="963478" y="3044710"/>
                      <a:pt x="957190" y="3047973"/>
                      <a:pt x="956876" y="3056610"/>
                    </a:cubicBezTo>
                    <a:cubicBezTo>
                      <a:pt x="956561" y="3065247"/>
                      <a:pt x="949465" y="3069199"/>
                      <a:pt x="941712" y="3062552"/>
                    </a:cubicBezTo>
                    <a:cubicBezTo>
                      <a:pt x="934647" y="3056714"/>
                      <a:pt x="924872" y="3051788"/>
                      <a:pt x="926580" y="3039873"/>
                    </a:cubicBezTo>
                    <a:cubicBezTo>
                      <a:pt x="927222" y="3036535"/>
                      <a:pt x="924754" y="3034454"/>
                      <a:pt x="921415" y="3033810"/>
                    </a:cubicBezTo>
                    <a:cubicBezTo>
                      <a:pt x="918825" y="3033227"/>
                      <a:pt x="916236" y="3032642"/>
                      <a:pt x="914050" y="3031714"/>
                    </a:cubicBezTo>
                    <a:cubicBezTo>
                      <a:pt x="906342" y="3029214"/>
                      <a:pt x="907644" y="3017642"/>
                      <a:pt x="899127" y="3015831"/>
                    </a:cubicBezTo>
                    <a:cubicBezTo>
                      <a:pt x="890265" y="3013615"/>
                      <a:pt x="893214" y="3028539"/>
                      <a:pt x="883887" y="3027417"/>
                    </a:cubicBezTo>
                    <a:cubicBezTo>
                      <a:pt x="881642" y="3027237"/>
                      <a:pt x="878530" y="3028494"/>
                      <a:pt x="877840" y="3027685"/>
                    </a:cubicBezTo>
                    <a:cubicBezTo>
                      <a:pt x="865672" y="3015035"/>
                      <a:pt x="847633" y="3019241"/>
                      <a:pt x="833143" y="3012056"/>
                    </a:cubicBezTo>
                    <a:cubicBezTo>
                      <a:pt x="830958" y="3011127"/>
                      <a:pt x="827276" y="3010080"/>
                      <a:pt x="827051" y="3008178"/>
                    </a:cubicBezTo>
                    <a:cubicBezTo>
                      <a:pt x="825076" y="2995215"/>
                      <a:pt x="813400" y="2990513"/>
                      <a:pt x="805303" y="2983463"/>
                    </a:cubicBezTo>
                    <a:cubicBezTo>
                      <a:pt x="792265" y="2972251"/>
                      <a:pt x="792146" y="2954915"/>
                      <a:pt x="785396" y="2940440"/>
                    </a:cubicBezTo>
                    <a:cubicBezTo>
                      <a:pt x="782882" y="2934213"/>
                      <a:pt x="781923" y="2927357"/>
                      <a:pt x="777912" y="2921010"/>
                    </a:cubicBezTo>
                    <a:cubicBezTo>
                      <a:pt x="775218" y="2917027"/>
                      <a:pt x="772764" y="2910052"/>
                      <a:pt x="776057" y="2906550"/>
                    </a:cubicBezTo>
                    <a:cubicBezTo>
                      <a:pt x="787210" y="2894261"/>
                      <a:pt x="783753" y="2876283"/>
                      <a:pt x="794156" y="2863934"/>
                    </a:cubicBezTo>
                    <a:cubicBezTo>
                      <a:pt x="796642" y="2861120"/>
                      <a:pt x="798214" y="2855595"/>
                      <a:pt x="796433" y="2854323"/>
                    </a:cubicBezTo>
                    <a:cubicBezTo>
                      <a:pt x="785281" y="2847781"/>
                      <a:pt x="789697" y="2834952"/>
                      <a:pt x="784369" y="2826241"/>
                    </a:cubicBezTo>
                    <a:cubicBezTo>
                      <a:pt x="782364" y="2823067"/>
                      <a:pt x="779849" y="2816840"/>
                      <a:pt x="781525" y="2814714"/>
                    </a:cubicBezTo>
                    <a:cubicBezTo>
                      <a:pt x="789969" y="2803338"/>
                      <a:pt x="777380" y="2795928"/>
                      <a:pt x="777006" y="2786482"/>
                    </a:cubicBezTo>
                    <a:cubicBezTo>
                      <a:pt x="776678" y="2781183"/>
                      <a:pt x="771214" y="2778863"/>
                      <a:pt x="764987" y="2781377"/>
                    </a:cubicBezTo>
                    <a:lnTo>
                      <a:pt x="754819" y="2791238"/>
                    </a:lnTo>
                    <a:lnTo>
                      <a:pt x="748844" y="2763129"/>
                    </a:lnTo>
                    <a:lnTo>
                      <a:pt x="730809" y="2718412"/>
                    </a:lnTo>
                    <a:lnTo>
                      <a:pt x="725651" y="2720140"/>
                    </a:lnTo>
                    <a:lnTo>
                      <a:pt x="727215" y="2721285"/>
                    </a:lnTo>
                    <a:cubicBezTo>
                      <a:pt x="727327" y="2723643"/>
                      <a:pt x="724670" y="2726304"/>
                      <a:pt x="719629" y="2729726"/>
                    </a:cubicBezTo>
                    <a:cubicBezTo>
                      <a:pt x="711195" y="2735805"/>
                      <a:pt x="706468" y="2743552"/>
                      <a:pt x="704062" y="2753308"/>
                    </a:cubicBezTo>
                    <a:cubicBezTo>
                      <a:pt x="703253" y="2757538"/>
                      <a:pt x="703040" y="2762726"/>
                      <a:pt x="700079" y="2765644"/>
                    </a:cubicBezTo>
                    <a:cubicBezTo>
                      <a:pt x="684219" y="2781958"/>
                      <a:pt x="678430" y="2805005"/>
                      <a:pt x="663000" y="2821583"/>
                    </a:cubicBezTo>
                    <a:cubicBezTo>
                      <a:pt x="652802" y="2832489"/>
                      <a:pt x="654837" y="2837867"/>
                      <a:pt x="668823" y="2841084"/>
                    </a:cubicBezTo>
                    <a:cubicBezTo>
                      <a:pt x="689025" y="2845729"/>
                      <a:pt x="695491" y="2860305"/>
                      <a:pt x="685585" y="2878480"/>
                    </a:cubicBezTo>
                    <a:cubicBezTo>
                      <a:pt x="683484" y="2881923"/>
                      <a:pt x="681646" y="2884936"/>
                      <a:pt x="680405" y="2888905"/>
                    </a:cubicBezTo>
                    <a:cubicBezTo>
                      <a:pt x="674490" y="2905378"/>
                      <a:pt x="674584" y="2904256"/>
                      <a:pt x="659234" y="2898435"/>
                    </a:cubicBezTo>
                    <a:cubicBezTo>
                      <a:pt x="630256" y="2887843"/>
                      <a:pt x="608271" y="2866754"/>
                      <a:pt x="583400" y="2850398"/>
                    </a:cubicBezTo>
                    <a:cubicBezTo>
                      <a:pt x="577374" y="2846722"/>
                      <a:pt x="572040" y="2842878"/>
                      <a:pt x="565656" y="2840755"/>
                    </a:cubicBezTo>
                    <a:cubicBezTo>
                      <a:pt x="562811" y="2839609"/>
                      <a:pt x="559820" y="2834832"/>
                      <a:pt x="557530" y="2840523"/>
                    </a:cubicBezTo>
                    <a:cubicBezTo>
                      <a:pt x="555597" y="2844659"/>
                      <a:pt x="555218" y="2849154"/>
                      <a:pt x="559953" y="2852042"/>
                    </a:cubicBezTo>
                    <a:cubicBezTo>
                      <a:pt x="561675" y="2853093"/>
                      <a:pt x="563490" y="2853019"/>
                      <a:pt x="565475" y="2853639"/>
                    </a:cubicBezTo>
                    <a:cubicBezTo>
                      <a:pt x="569444" y="2854879"/>
                      <a:pt x="575609" y="2851552"/>
                      <a:pt x="577550" y="2858053"/>
                    </a:cubicBezTo>
                    <a:cubicBezTo>
                      <a:pt x="579491" y="2864554"/>
                      <a:pt x="572035" y="2867092"/>
                      <a:pt x="567497" y="2872594"/>
                    </a:cubicBezTo>
                    <a:cubicBezTo>
                      <a:pt x="577799" y="2871199"/>
                      <a:pt x="585663" y="2871862"/>
                      <a:pt x="592456" y="2877187"/>
                    </a:cubicBezTo>
                    <a:cubicBezTo>
                      <a:pt x="596236" y="2880675"/>
                      <a:pt x="599322" y="2884329"/>
                      <a:pt x="592034" y="2887562"/>
                    </a:cubicBezTo>
                    <a:cubicBezTo>
                      <a:pt x="582513" y="2877028"/>
                      <a:pt x="570373" y="2881436"/>
                      <a:pt x="558685" y="2883167"/>
                    </a:cubicBezTo>
                    <a:cubicBezTo>
                      <a:pt x="548814" y="2884822"/>
                      <a:pt x="539732" y="2885188"/>
                      <a:pt x="536016" y="2872881"/>
                    </a:cubicBezTo>
                    <a:cubicBezTo>
                      <a:pt x="531996" y="2866884"/>
                      <a:pt x="534550" y="2860763"/>
                      <a:pt x="534593" y="2854883"/>
                    </a:cubicBezTo>
                    <a:cubicBezTo>
                      <a:pt x="534468" y="2848310"/>
                      <a:pt x="532863" y="2843194"/>
                      <a:pt x="524713" y="2845902"/>
                    </a:cubicBezTo>
                    <a:cubicBezTo>
                      <a:pt x="519054" y="2851309"/>
                      <a:pt x="513392" y="2856715"/>
                      <a:pt x="507469" y="2862552"/>
                    </a:cubicBezTo>
                    <a:cubicBezTo>
                      <a:pt x="505200" y="2865303"/>
                      <a:pt x="503719" y="2866762"/>
                      <a:pt x="500538" y="2864230"/>
                    </a:cubicBezTo>
                    <a:cubicBezTo>
                      <a:pt x="507365" y="2853039"/>
                      <a:pt x="512735" y="2840365"/>
                      <a:pt x="517410" y="2827861"/>
                    </a:cubicBezTo>
                    <a:cubicBezTo>
                      <a:pt x="521990" y="2816479"/>
                      <a:pt x="517182" y="2811774"/>
                      <a:pt x="505852" y="2811950"/>
                    </a:cubicBezTo>
                    <a:cubicBezTo>
                      <a:pt x="499279" y="2812074"/>
                      <a:pt x="492611" y="2813322"/>
                      <a:pt x="485775" y="2813877"/>
                    </a:cubicBezTo>
                    <a:cubicBezTo>
                      <a:pt x="473919" y="2814915"/>
                      <a:pt x="470665" y="2810566"/>
                      <a:pt x="475676" y="2799448"/>
                    </a:cubicBezTo>
                    <a:cubicBezTo>
                      <a:pt x="477610" y="2795311"/>
                      <a:pt x="479974" y="2791437"/>
                      <a:pt x="482504" y="2788255"/>
                    </a:cubicBezTo>
                    <a:cubicBezTo>
                      <a:pt x="489406" y="2778880"/>
                      <a:pt x="491623" y="2771373"/>
                      <a:pt x="480453" y="2761605"/>
                    </a:cubicBezTo>
                    <a:cubicBezTo>
                      <a:pt x="470311" y="2753056"/>
                      <a:pt x="476015" y="2741769"/>
                      <a:pt x="482055" y="2731868"/>
                    </a:cubicBezTo>
                    <a:cubicBezTo>
                      <a:pt x="492034" y="2715511"/>
                      <a:pt x="490932" y="2712476"/>
                      <a:pt x="474837" y="2702067"/>
                    </a:cubicBezTo>
                    <a:cubicBezTo>
                      <a:pt x="469839" y="2699608"/>
                      <a:pt x="462835" y="2699470"/>
                      <a:pt x="461682" y="2691678"/>
                    </a:cubicBezTo>
                    <a:cubicBezTo>
                      <a:pt x="463710" y="2686418"/>
                      <a:pt x="467700" y="2684718"/>
                      <a:pt x="472720" y="2684237"/>
                    </a:cubicBezTo>
                    <a:cubicBezTo>
                      <a:pt x="478863" y="2683848"/>
                      <a:pt x="478716" y="2680216"/>
                      <a:pt x="476156" y="2675700"/>
                    </a:cubicBezTo>
                    <a:cubicBezTo>
                      <a:pt x="464890" y="2667056"/>
                      <a:pt x="455968" y="2657477"/>
                      <a:pt x="465852" y="2642243"/>
                    </a:cubicBezTo>
                    <a:cubicBezTo>
                      <a:pt x="464582" y="2638514"/>
                      <a:pt x="466252" y="2634808"/>
                      <a:pt x="466201" y="2630051"/>
                    </a:cubicBezTo>
                    <a:cubicBezTo>
                      <a:pt x="458650" y="2633715"/>
                      <a:pt x="457629" y="2643133"/>
                      <a:pt x="450174" y="2645673"/>
                    </a:cubicBezTo>
                    <a:cubicBezTo>
                      <a:pt x="446111" y="2645556"/>
                      <a:pt x="442382" y="2646826"/>
                      <a:pt x="438844" y="2645849"/>
                    </a:cubicBezTo>
                    <a:cubicBezTo>
                      <a:pt x="424690" y="2641940"/>
                      <a:pt x="413863" y="2644196"/>
                      <a:pt x="407612" y="2659282"/>
                    </a:cubicBezTo>
                    <a:cubicBezTo>
                      <a:pt x="403652" y="2668680"/>
                      <a:pt x="396144" y="2666462"/>
                      <a:pt x="388301" y="2662859"/>
                    </a:cubicBezTo>
                    <a:cubicBezTo>
                      <a:pt x="371323" y="2654864"/>
                      <a:pt x="371323" y="2654864"/>
                      <a:pt x="372054" y="2673030"/>
                    </a:cubicBezTo>
                    <a:cubicBezTo>
                      <a:pt x="371938" y="2677094"/>
                      <a:pt x="370195" y="2678982"/>
                      <a:pt x="366153" y="2675927"/>
                    </a:cubicBezTo>
                    <a:cubicBezTo>
                      <a:pt x="358184" y="2665750"/>
                      <a:pt x="353442" y="2652225"/>
                      <a:pt x="337020" y="2651066"/>
                    </a:cubicBezTo>
                    <a:cubicBezTo>
                      <a:pt x="326908" y="2650213"/>
                      <a:pt x="318497" y="2653351"/>
                      <a:pt x="309559" y="2657350"/>
                    </a:cubicBezTo>
                    <a:cubicBezTo>
                      <a:pt x="292546" y="2665872"/>
                      <a:pt x="287549" y="2663415"/>
                      <a:pt x="286125" y="2645417"/>
                    </a:cubicBezTo>
                    <a:cubicBezTo>
                      <a:pt x="285087" y="2633560"/>
                      <a:pt x="279325" y="2629453"/>
                      <a:pt x="268162" y="2630323"/>
                    </a:cubicBezTo>
                    <a:cubicBezTo>
                      <a:pt x="242635" y="2632470"/>
                      <a:pt x="242203" y="2632206"/>
                      <a:pt x="242903" y="2607826"/>
                    </a:cubicBezTo>
                    <a:cubicBezTo>
                      <a:pt x="243398" y="2599267"/>
                      <a:pt x="240122" y="2597859"/>
                      <a:pt x="232834" y="2601092"/>
                    </a:cubicBezTo>
                    <a:cubicBezTo>
                      <a:pt x="226669" y="2604420"/>
                      <a:pt x="224707" y="2600860"/>
                      <a:pt x="223794" y="2595578"/>
                    </a:cubicBezTo>
                    <a:cubicBezTo>
                      <a:pt x="225991" y="2591010"/>
                      <a:pt x="227492" y="2586611"/>
                      <a:pt x="229257" y="2581782"/>
                    </a:cubicBezTo>
                    <a:cubicBezTo>
                      <a:pt x="230761" y="2577383"/>
                      <a:pt x="235612" y="2576207"/>
                      <a:pt x="239172" y="2574244"/>
                    </a:cubicBezTo>
                    <a:cubicBezTo>
                      <a:pt x="244643" y="2571085"/>
                      <a:pt x="247532" y="2566350"/>
                      <a:pt x="246021" y="2560112"/>
                    </a:cubicBezTo>
                    <a:cubicBezTo>
                      <a:pt x="244846" y="2555259"/>
                      <a:pt x="240709" y="2553327"/>
                      <a:pt x="236215" y="2552948"/>
                    </a:cubicBezTo>
                    <a:cubicBezTo>
                      <a:pt x="229475" y="2552379"/>
                      <a:pt x="225389" y="2555203"/>
                      <a:pt x="222405" y="2561062"/>
                    </a:cubicBezTo>
                    <a:cubicBezTo>
                      <a:pt x="220472" y="2565200"/>
                      <a:pt x="222414" y="2571700"/>
                      <a:pt x="216081" y="2574334"/>
                    </a:cubicBezTo>
                    <a:cubicBezTo>
                      <a:pt x="208028" y="2575917"/>
                      <a:pt x="200309" y="2578887"/>
                      <a:pt x="191941" y="2576145"/>
                    </a:cubicBezTo>
                    <a:cubicBezTo>
                      <a:pt x="187059" y="2569623"/>
                      <a:pt x="191333" y="2564552"/>
                      <a:pt x="194915" y="2559649"/>
                    </a:cubicBezTo>
                    <a:cubicBezTo>
                      <a:pt x="200073" y="2552163"/>
                      <a:pt x="203414" y="2544751"/>
                      <a:pt x="194993" y="2537251"/>
                    </a:cubicBezTo>
                    <a:cubicBezTo>
                      <a:pt x="192076" y="2534290"/>
                      <a:pt x="191761" y="2529963"/>
                      <a:pt x="192141" y="2525470"/>
                    </a:cubicBezTo>
                    <a:cubicBezTo>
                      <a:pt x="191586" y="2518633"/>
                      <a:pt x="194306" y="2513205"/>
                      <a:pt x="197888" y="2508302"/>
                    </a:cubicBezTo>
                    <a:cubicBezTo>
                      <a:pt x="200682" y="2504692"/>
                      <a:pt x="202090" y="2501415"/>
                      <a:pt x="200221" y="2496731"/>
                    </a:cubicBezTo>
                    <a:cubicBezTo>
                      <a:pt x="201148" y="2488435"/>
                      <a:pt x="188191" y="2486439"/>
                      <a:pt x="191458" y="2477209"/>
                    </a:cubicBezTo>
                    <a:cubicBezTo>
                      <a:pt x="199410" y="2466112"/>
                      <a:pt x="184373" y="2464618"/>
                      <a:pt x="183220" y="2456827"/>
                    </a:cubicBezTo>
                    <a:cubicBezTo>
                      <a:pt x="183036" y="2434860"/>
                      <a:pt x="191344" y="2422207"/>
                      <a:pt x="210079" y="2414736"/>
                    </a:cubicBezTo>
                    <a:cubicBezTo>
                      <a:pt x="220832" y="2410663"/>
                      <a:pt x="223240" y="2400908"/>
                      <a:pt x="221583" y="2391038"/>
                    </a:cubicBezTo>
                    <a:cubicBezTo>
                      <a:pt x="218845" y="2375192"/>
                      <a:pt x="220749" y="2363360"/>
                      <a:pt x="240133" y="2361599"/>
                    </a:cubicBezTo>
                    <a:cubicBezTo>
                      <a:pt x="245152" y="2361117"/>
                      <a:pt x="248377" y="2357768"/>
                      <a:pt x="247894" y="2352749"/>
                    </a:cubicBezTo>
                    <a:cubicBezTo>
                      <a:pt x="247266" y="2344097"/>
                      <a:pt x="248717" y="2334941"/>
                      <a:pt x="240633" y="2328828"/>
                    </a:cubicBezTo>
                    <a:cubicBezTo>
                      <a:pt x="237620" y="2326989"/>
                      <a:pt x="234177" y="2324888"/>
                      <a:pt x="229872" y="2322262"/>
                    </a:cubicBezTo>
                    <a:cubicBezTo>
                      <a:pt x="243638" y="2320029"/>
                      <a:pt x="255347" y="2315359"/>
                      <a:pt x="267736" y="2324097"/>
                    </a:cubicBezTo>
                    <a:cubicBezTo>
                      <a:pt x="274361" y="2328730"/>
                      <a:pt x="280694" y="2326095"/>
                      <a:pt x="284895" y="2319208"/>
                    </a:cubicBezTo>
                    <a:cubicBezTo>
                      <a:pt x="288309" y="2313612"/>
                      <a:pt x="291986" y="2307586"/>
                      <a:pt x="294969" y="2301727"/>
                    </a:cubicBezTo>
                    <a:cubicBezTo>
                      <a:pt x="300579" y="2291564"/>
                      <a:pt x="307290" y="2284435"/>
                      <a:pt x="319825" y="2296809"/>
                    </a:cubicBezTo>
                    <a:cubicBezTo>
                      <a:pt x="321414" y="2280649"/>
                      <a:pt x="327746" y="2278015"/>
                      <a:pt x="338486" y="2287520"/>
                    </a:cubicBezTo>
                    <a:cubicBezTo>
                      <a:pt x="340208" y="2288570"/>
                      <a:pt x="342360" y="2289882"/>
                      <a:pt x="344964" y="2288518"/>
                    </a:cubicBezTo>
                    <a:cubicBezTo>
                      <a:pt x="347832" y="2286723"/>
                      <a:pt x="346467" y="2284119"/>
                      <a:pt x="345963" y="2282040"/>
                    </a:cubicBezTo>
                    <a:cubicBezTo>
                      <a:pt x="343178" y="2272809"/>
                      <a:pt x="343376" y="2261411"/>
                      <a:pt x="334886" y="2257174"/>
                    </a:cubicBezTo>
                    <a:lnTo>
                      <a:pt x="328066" y="2256305"/>
                    </a:lnTo>
                    <a:lnTo>
                      <a:pt x="326915" y="2256930"/>
                    </a:lnTo>
                    <a:cubicBezTo>
                      <a:pt x="323018" y="2257983"/>
                      <a:pt x="319190" y="2257583"/>
                      <a:pt x="316061" y="2254318"/>
                    </a:cubicBezTo>
                    <a:cubicBezTo>
                      <a:pt x="307739" y="2245367"/>
                      <a:pt x="295779" y="2239513"/>
                      <a:pt x="292711" y="2226086"/>
                    </a:cubicBezTo>
                    <a:lnTo>
                      <a:pt x="293665" y="2222983"/>
                    </a:lnTo>
                    <a:lnTo>
                      <a:pt x="287973" y="2218310"/>
                    </a:lnTo>
                    <a:cubicBezTo>
                      <a:pt x="279889" y="2212198"/>
                      <a:pt x="272959" y="2213875"/>
                      <a:pt x="268137" y="2222747"/>
                    </a:cubicBezTo>
                    <a:cubicBezTo>
                      <a:pt x="263672" y="2230065"/>
                      <a:pt x="259901" y="2237215"/>
                      <a:pt x="255699" y="2244103"/>
                    </a:cubicBezTo>
                    <a:cubicBezTo>
                      <a:pt x="253862" y="2247115"/>
                      <a:pt x="252694" y="2252901"/>
                      <a:pt x="246742" y="2251040"/>
                    </a:cubicBezTo>
                    <a:cubicBezTo>
                      <a:pt x="242342" y="2249538"/>
                      <a:pt x="242983" y="2244614"/>
                      <a:pt x="242837" y="2240980"/>
                    </a:cubicBezTo>
                    <a:cubicBezTo>
                      <a:pt x="243019" y="2228097"/>
                      <a:pt x="243893" y="2215045"/>
                      <a:pt x="244074" y="2202161"/>
                    </a:cubicBezTo>
                    <a:cubicBezTo>
                      <a:pt x="245241" y="2196375"/>
                      <a:pt x="250186" y="2194077"/>
                      <a:pt x="254872" y="2192209"/>
                    </a:cubicBezTo>
                    <a:cubicBezTo>
                      <a:pt x="261467" y="2189144"/>
                      <a:pt x="267140" y="2184927"/>
                      <a:pt x="272556" y="2180404"/>
                    </a:cubicBezTo>
                    <a:lnTo>
                      <a:pt x="280288" y="2173876"/>
                    </a:lnTo>
                    <a:lnTo>
                      <a:pt x="280101" y="2172712"/>
                    </a:lnTo>
                    <a:cubicBezTo>
                      <a:pt x="280627" y="2170945"/>
                      <a:pt x="281671" y="2169160"/>
                      <a:pt x="282418" y="2167586"/>
                    </a:cubicBezTo>
                    <a:cubicBezTo>
                      <a:pt x="283225" y="2166276"/>
                      <a:pt x="283768" y="2165030"/>
                      <a:pt x="284250" y="2163518"/>
                    </a:cubicBezTo>
                    <a:cubicBezTo>
                      <a:pt x="284933" y="2161679"/>
                      <a:pt x="284697" y="2159499"/>
                      <a:pt x="282733" y="2158286"/>
                    </a:cubicBezTo>
                    <a:cubicBezTo>
                      <a:pt x="281034" y="2157010"/>
                      <a:pt x="279307" y="2157977"/>
                      <a:pt x="277970" y="2159412"/>
                    </a:cubicBezTo>
                    <a:cubicBezTo>
                      <a:pt x="275901" y="2161299"/>
                      <a:pt x="273770" y="2162920"/>
                      <a:pt x="270762" y="2160837"/>
                    </a:cubicBezTo>
                    <a:cubicBezTo>
                      <a:pt x="268019" y="2158689"/>
                      <a:pt x="268716" y="2155728"/>
                      <a:pt x="269741" y="2152970"/>
                    </a:cubicBezTo>
                    <a:cubicBezTo>
                      <a:pt x="269942" y="2152643"/>
                      <a:pt x="270346" y="2151989"/>
                      <a:pt x="270486" y="2151396"/>
                    </a:cubicBezTo>
                    <a:cubicBezTo>
                      <a:pt x="273684" y="2143652"/>
                      <a:pt x="272780" y="2142187"/>
                      <a:pt x="264354" y="2140825"/>
                    </a:cubicBezTo>
                    <a:cubicBezTo>
                      <a:pt x="260337" y="2140376"/>
                      <a:pt x="257112" y="2139742"/>
                      <a:pt x="256578" y="2135115"/>
                    </a:cubicBezTo>
                    <a:cubicBezTo>
                      <a:pt x="256326" y="2134056"/>
                      <a:pt x="256139" y="2133262"/>
                      <a:pt x="256216" y="2132405"/>
                    </a:cubicBezTo>
                    <a:cubicBezTo>
                      <a:pt x="256739" y="2127529"/>
                      <a:pt x="253683" y="2124057"/>
                      <a:pt x="249309" y="2125651"/>
                    </a:cubicBezTo>
                    <a:cubicBezTo>
                      <a:pt x="244936" y="2127244"/>
                      <a:pt x="242784" y="2125236"/>
                      <a:pt x="241768" y="2122122"/>
                    </a:cubicBezTo>
                    <a:cubicBezTo>
                      <a:pt x="238798" y="2111921"/>
                      <a:pt x="231946" y="2111306"/>
                      <a:pt x="222886" y="2113166"/>
                    </a:cubicBezTo>
                    <a:cubicBezTo>
                      <a:pt x="216472" y="2114404"/>
                      <a:pt x="209745" y="2114317"/>
                      <a:pt x="202956" y="2113965"/>
                    </a:cubicBezTo>
                    <a:cubicBezTo>
                      <a:pt x="199794" y="2113595"/>
                      <a:pt x="197566" y="2112444"/>
                      <a:pt x="196020" y="2109455"/>
                    </a:cubicBezTo>
                    <a:cubicBezTo>
                      <a:pt x="193150" y="2104402"/>
                      <a:pt x="190873" y="2099210"/>
                      <a:pt x="189879" y="2093818"/>
                    </a:cubicBezTo>
                    <a:lnTo>
                      <a:pt x="190909" y="2082560"/>
                    </a:lnTo>
                    <a:lnTo>
                      <a:pt x="176927" y="2076952"/>
                    </a:lnTo>
                    <a:cubicBezTo>
                      <a:pt x="171587" y="2075541"/>
                      <a:pt x="166146" y="2074290"/>
                      <a:pt x="161150" y="2071832"/>
                    </a:cubicBezTo>
                    <a:cubicBezTo>
                      <a:pt x="149169" y="2066295"/>
                      <a:pt x="147827" y="2060750"/>
                      <a:pt x="156976" y="2051565"/>
                    </a:cubicBezTo>
                    <a:cubicBezTo>
                      <a:pt x="159412" y="2049507"/>
                      <a:pt x="162015" y="2048143"/>
                      <a:pt x="164190" y="2046515"/>
                    </a:cubicBezTo>
                    <a:cubicBezTo>
                      <a:pt x="174965" y="2039504"/>
                      <a:pt x="180216" y="2030894"/>
                      <a:pt x="176598" y="2017463"/>
                    </a:cubicBezTo>
                    <a:cubicBezTo>
                      <a:pt x="173744" y="2005682"/>
                      <a:pt x="173400" y="1993659"/>
                      <a:pt x="172362" y="1981804"/>
                    </a:cubicBezTo>
                    <a:cubicBezTo>
                      <a:pt x="171137" y="1972194"/>
                      <a:pt x="167715" y="1967155"/>
                      <a:pt x="157391" y="1971489"/>
                    </a:cubicBezTo>
                    <a:cubicBezTo>
                      <a:pt x="151490" y="1974385"/>
                      <a:pt x="145515" y="1975465"/>
                      <a:pt x="140371" y="1969374"/>
                    </a:cubicBezTo>
                    <a:cubicBezTo>
                      <a:pt x="138378" y="1958117"/>
                      <a:pt x="144754" y="1949602"/>
                      <a:pt x="147853" y="1939681"/>
                    </a:cubicBezTo>
                    <a:cubicBezTo>
                      <a:pt x="150238" y="1932866"/>
                      <a:pt x="154177" y="1926409"/>
                      <a:pt x="158285" y="1920645"/>
                    </a:cubicBezTo>
                    <a:lnTo>
                      <a:pt x="160830" y="1915989"/>
                    </a:lnTo>
                    <a:lnTo>
                      <a:pt x="159493" y="1915963"/>
                    </a:lnTo>
                    <a:cubicBezTo>
                      <a:pt x="156770" y="1917445"/>
                      <a:pt x="154758" y="1914846"/>
                      <a:pt x="153790" y="1913117"/>
                    </a:cubicBezTo>
                    <a:cubicBezTo>
                      <a:pt x="149781" y="1906797"/>
                      <a:pt x="144530" y="1904683"/>
                      <a:pt x="137462" y="1905516"/>
                    </a:cubicBezTo>
                    <a:cubicBezTo>
                      <a:pt x="133103" y="1905988"/>
                      <a:pt x="131933" y="1904586"/>
                      <a:pt x="133579" y="1899724"/>
                    </a:cubicBezTo>
                    <a:lnTo>
                      <a:pt x="133105" y="1895728"/>
                    </a:lnTo>
                    <a:lnTo>
                      <a:pt x="129392" y="1898293"/>
                    </a:lnTo>
                    <a:cubicBezTo>
                      <a:pt x="125128" y="1901895"/>
                      <a:pt x="120702" y="1904068"/>
                      <a:pt x="116047" y="1904919"/>
                    </a:cubicBezTo>
                    <a:lnTo>
                      <a:pt x="112975" y="1904648"/>
                    </a:lnTo>
                    <a:lnTo>
                      <a:pt x="113239" y="1905442"/>
                    </a:lnTo>
                    <a:cubicBezTo>
                      <a:pt x="112962" y="1906485"/>
                      <a:pt x="111881" y="1907231"/>
                      <a:pt x="109733" y="1907599"/>
                    </a:cubicBezTo>
                    <a:cubicBezTo>
                      <a:pt x="103848" y="1908711"/>
                      <a:pt x="98521" y="1907454"/>
                      <a:pt x="93271" y="1905341"/>
                    </a:cubicBezTo>
                    <a:cubicBezTo>
                      <a:pt x="86510" y="1902745"/>
                      <a:pt x="83272" y="1903231"/>
                      <a:pt x="78716" y="1908782"/>
                    </a:cubicBezTo>
                    <a:cubicBezTo>
                      <a:pt x="76912" y="1910606"/>
                      <a:pt x="75560" y="1913163"/>
                      <a:pt x="74146" y="1915454"/>
                    </a:cubicBezTo>
                    <a:cubicBezTo>
                      <a:pt x="73540" y="1916436"/>
                      <a:pt x="73060" y="1917947"/>
                      <a:pt x="71611" y="1917731"/>
                    </a:cubicBezTo>
                    <a:cubicBezTo>
                      <a:pt x="69898" y="1917576"/>
                      <a:pt x="69320" y="1916316"/>
                      <a:pt x="69334" y="1915194"/>
                    </a:cubicBezTo>
                    <a:cubicBezTo>
                      <a:pt x="69267" y="1910178"/>
                      <a:pt x="66898" y="1909619"/>
                      <a:pt x="62727" y="1910885"/>
                    </a:cubicBezTo>
                    <a:cubicBezTo>
                      <a:pt x="57497" y="1912401"/>
                      <a:pt x="52978" y="1909836"/>
                      <a:pt x="49191" y="1906817"/>
                    </a:cubicBezTo>
                    <a:cubicBezTo>
                      <a:pt x="46121" y="1904467"/>
                      <a:pt x="44205" y="1904641"/>
                      <a:pt x="42777" y="1908054"/>
                    </a:cubicBezTo>
                    <a:cubicBezTo>
                      <a:pt x="42094" y="1909893"/>
                      <a:pt x="41286" y="1911202"/>
                      <a:pt x="39043" y="1911174"/>
                    </a:cubicBezTo>
                    <a:cubicBezTo>
                      <a:pt x="36008" y="1911332"/>
                      <a:pt x="36036" y="1909089"/>
                      <a:pt x="35068" y="1907360"/>
                    </a:cubicBezTo>
                    <a:cubicBezTo>
                      <a:pt x="34553" y="1906364"/>
                      <a:pt x="34240" y="1905040"/>
                      <a:pt x="33663" y="1903778"/>
                    </a:cubicBezTo>
                    <a:cubicBezTo>
                      <a:pt x="31179" y="1896818"/>
                      <a:pt x="26833" y="1896168"/>
                      <a:pt x="21749" y="1901843"/>
                    </a:cubicBezTo>
                    <a:cubicBezTo>
                      <a:pt x="21079" y="1902560"/>
                      <a:pt x="20676" y="1903216"/>
                      <a:pt x="19945" y="1903668"/>
                    </a:cubicBezTo>
                    <a:cubicBezTo>
                      <a:pt x="18544" y="1904837"/>
                      <a:pt x="16552" y="1905867"/>
                      <a:pt x="15118" y="1904528"/>
                    </a:cubicBezTo>
                    <a:cubicBezTo>
                      <a:pt x="13747" y="1903456"/>
                      <a:pt x="14367" y="1901352"/>
                      <a:pt x="15175" y="1900043"/>
                    </a:cubicBezTo>
                    <a:cubicBezTo>
                      <a:pt x="15983" y="1898733"/>
                      <a:pt x="16854" y="1897689"/>
                      <a:pt x="17990" y="1896581"/>
                    </a:cubicBezTo>
                    <a:cubicBezTo>
                      <a:pt x="19467" y="1894554"/>
                      <a:pt x="19621" y="1892840"/>
                      <a:pt x="17531" y="1891099"/>
                    </a:cubicBezTo>
                    <a:cubicBezTo>
                      <a:pt x="12901" y="1886881"/>
                      <a:pt x="11058" y="1881446"/>
                      <a:pt x="9478" y="1875949"/>
                    </a:cubicBezTo>
                    <a:cubicBezTo>
                      <a:pt x="7384" y="1869454"/>
                      <a:pt x="6551" y="1862383"/>
                      <a:pt x="3397" y="1856139"/>
                    </a:cubicBezTo>
                    <a:cubicBezTo>
                      <a:pt x="2305" y="1853881"/>
                      <a:pt x="3580" y="1852182"/>
                      <a:pt x="4652" y="1850811"/>
                    </a:cubicBezTo>
                    <a:lnTo>
                      <a:pt x="7981" y="1845163"/>
                    </a:lnTo>
                    <a:lnTo>
                      <a:pt x="7180" y="1842047"/>
                    </a:lnTo>
                    <a:cubicBezTo>
                      <a:pt x="5049" y="1837794"/>
                      <a:pt x="219" y="1836029"/>
                      <a:pt x="0" y="1830579"/>
                    </a:cubicBezTo>
                    <a:cubicBezTo>
                      <a:pt x="5734" y="1826989"/>
                      <a:pt x="926" y="1822283"/>
                      <a:pt x="1735" y="1818053"/>
                    </a:cubicBezTo>
                    <a:cubicBezTo>
                      <a:pt x="5675" y="1811595"/>
                      <a:pt x="6170" y="1803037"/>
                      <a:pt x="16041" y="1801382"/>
                    </a:cubicBezTo>
                    <a:cubicBezTo>
                      <a:pt x="19674" y="1801234"/>
                      <a:pt x="20484" y="1797003"/>
                      <a:pt x="19907" y="1793107"/>
                    </a:cubicBezTo>
                    <a:cubicBezTo>
                      <a:pt x="18659" y="1786439"/>
                      <a:pt x="20423" y="1781609"/>
                      <a:pt x="27281" y="1778114"/>
                    </a:cubicBezTo>
                    <a:cubicBezTo>
                      <a:pt x="35357" y="1773591"/>
                      <a:pt x="29520" y="1767666"/>
                      <a:pt x="27243" y="1759781"/>
                    </a:cubicBezTo>
                    <a:cubicBezTo>
                      <a:pt x="39843" y="1763333"/>
                      <a:pt x="49115" y="1760721"/>
                      <a:pt x="55513" y="1749265"/>
                    </a:cubicBezTo>
                    <a:cubicBezTo>
                      <a:pt x="56826" y="1747112"/>
                      <a:pt x="64544" y="1744143"/>
                      <a:pt x="70592" y="1744880"/>
                    </a:cubicBezTo>
                    <a:cubicBezTo>
                      <a:pt x="81996" y="1746519"/>
                      <a:pt x="88372" y="1738006"/>
                      <a:pt x="96805" y="1731928"/>
                    </a:cubicBezTo>
                    <a:cubicBezTo>
                      <a:pt x="96718" y="1743688"/>
                      <a:pt x="102335" y="1744163"/>
                      <a:pt x="110075" y="1738252"/>
                    </a:cubicBezTo>
                    <a:cubicBezTo>
                      <a:pt x="113972" y="1737675"/>
                      <a:pt x="117941" y="1738915"/>
                      <a:pt x="121332" y="1736259"/>
                    </a:cubicBezTo>
                    <a:cubicBezTo>
                      <a:pt x="123244" y="1735062"/>
                      <a:pt x="125418" y="1733436"/>
                      <a:pt x="127329" y="1732239"/>
                    </a:cubicBezTo>
                    <a:cubicBezTo>
                      <a:pt x="129503" y="1730611"/>
                      <a:pt x="132034" y="1727432"/>
                      <a:pt x="133588" y="1727788"/>
                    </a:cubicBezTo>
                    <a:cubicBezTo>
                      <a:pt x="137558" y="1729028"/>
                      <a:pt x="134333" y="1732377"/>
                      <a:pt x="134144" y="1734624"/>
                    </a:cubicBezTo>
                    <a:cubicBezTo>
                      <a:pt x="134027" y="1738688"/>
                      <a:pt x="133743" y="1742059"/>
                      <a:pt x="133196" y="1745861"/>
                    </a:cubicBezTo>
                    <a:cubicBezTo>
                      <a:pt x="134109" y="1751141"/>
                      <a:pt x="138507" y="1752644"/>
                      <a:pt x="143265" y="1752593"/>
                    </a:cubicBezTo>
                    <a:cubicBezTo>
                      <a:pt x="146132" y="1750798"/>
                      <a:pt x="149429" y="1749265"/>
                      <a:pt x="152296" y="1747470"/>
                    </a:cubicBezTo>
                    <a:cubicBezTo>
                      <a:pt x="155929" y="1747324"/>
                      <a:pt x="155215" y="1750431"/>
                      <a:pt x="155718" y="1752512"/>
                    </a:cubicBezTo>
                    <a:cubicBezTo>
                      <a:pt x="150371" y="1762244"/>
                      <a:pt x="150306" y="1771063"/>
                      <a:pt x="161592" y="1776769"/>
                    </a:cubicBezTo>
                    <a:cubicBezTo>
                      <a:pt x="166160" y="1778965"/>
                      <a:pt x="169940" y="1782451"/>
                      <a:pt x="166956" y="1788310"/>
                    </a:cubicBezTo>
                    <a:lnTo>
                      <a:pt x="166316" y="1794564"/>
                    </a:lnTo>
                    <a:lnTo>
                      <a:pt x="168319" y="1794045"/>
                    </a:lnTo>
                    <a:cubicBezTo>
                      <a:pt x="170704" y="1792608"/>
                      <a:pt x="172889" y="1790623"/>
                      <a:pt x="174958" y="1788737"/>
                    </a:cubicBezTo>
                    <a:cubicBezTo>
                      <a:pt x="177089" y="1787114"/>
                      <a:pt x="178552" y="1786209"/>
                      <a:pt x="181371" y="1787500"/>
                    </a:cubicBezTo>
                    <a:lnTo>
                      <a:pt x="198329" y="1792737"/>
                    </a:lnTo>
                    <a:lnTo>
                      <a:pt x="201544" y="1788737"/>
                    </a:lnTo>
                    <a:cubicBezTo>
                      <a:pt x="209117" y="1782135"/>
                      <a:pt x="212049" y="1771518"/>
                      <a:pt x="221079" y="1766397"/>
                    </a:cubicBezTo>
                    <a:cubicBezTo>
                      <a:pt x="222656" y="1763814"/>
                      <a:pt x="223969" y="1761662"/>
                      <a:pt x="225545" y="1759079"/>
                    </a:cubicBezTo>
                    <a:cubicBezTo>
                      <a:pt x="224274" y="1755351"/>
                      <a:pt x="226807" y="1752170"/>
                      <a:pt x="226230" y="1748274"/>
                    </a:cubicBezTo>
                    <a:cubicBezTo>
                      <a:pt x="225266" y="1738235"/>
                      <a:pt x="215533" y="1732889"/>
                      <a:pt x="211965" y="1724214"/>
                    </a:cubicBezTo>
                    <a:cubicBezTo>
                      <a:pt x="209666" y="1719269"/>
                      <a:pt x="206937" y="1714059"/>
                      <a:pt x="210257" y="1709587"/>
                    </a:cubicBezTo>
                    <a:cubicBezTo>
                      <a:pt x="213576" y="1705115"/>
                      <a:pt x="219361" y="1706282"/>
                      <a:pt x="224023" y="1707353"/>
                    </a:cubicBezTo>
                    <a:cubicBezTo>
                      <a:pt x="230239" y="1708782"/>
                      <a:pt x="235835" y="1712197"/>
                      <a:pt x="242241" y="1711379"/>
                    </a:cubicBezTo>
                    <a:cubicBezTo>
                      <a:pt x="246757" y="1708818"/>
                      <a:pt x="250966" y="1712568"/>
                      <a:pt x="255293" y="1712253"/>
                    </a:cubicBezTo>
                    <a:cubicBezTo>
                      <a:pt x="258160" y="1710459"/>
                      <a:pt x="260858" y="1707971"/>
                      <a:pt x="264324" y="1707132"/>
                    </a:cubicBezTo>
                    <a:cubicBezTo>
                      <a:pt x="276339" y="1696151"/>
                      <a:pt x="287494" y="1684644"/>
                      <a:pt x="281407" y="1665575"/>
                    </a:cubicBezTo>
                    <a:cubicBezTo>
                      <a:pt x="278364" y="1656039"/>
                      <a:pt x="285842" y="1650559"/>
                      <a:pt x="295355" y="1650457"/>
                    </a:cubicBezTo>
                    <a:cubicBezTo>
                      <a:pt x="303052" y="1650427"/>
                      <a:pt x="310654" y="1651521"/>
                      <a:pt x="318183" y="1650798"/>
                    </a:cubicBezTo>
                    <a:cubicBezTo>
                      <a:pt x="334890" y="1648585"/>
                      <a:pt x="347239" y="1638991"/>
                      <a:pt x="336105" y="1612706"/>
                    </a:cubicBezTo>
                    <a:cubicBezTo>
                      <a:pt x="337965" y="1606753"/>
                      <a:pt x="331771" y="1602383"/>
                      <a:pt x="332244" y="1596765"/>
                    </a:cubicBezTo>
                    <a:cubicBezTo>
                      <a:pt x="336227" y="1584428"/>
                      <a:pt x="336920" y="1584260"/>
                      <a:pt x="345508" y="1592453"/>
                    </a:cubicBezTo>
                    <a:cubicBezTo>
                      <a:pt x="353067" y="1599427"/>
                      <a:pt x="362894" y="1603650"/>
                      <a:pt x="372459" y="1608304"/>
                    </a:cubicBezTo>
                    <a:cubicBezTo>
                      <a:pt x="369037" y="1603263"/>
                      <a:pt x="371159" y="1596879"/>
                      <a:pt x="366520" y="1592867"/>
                    </a:cubicBezTo>
                    <a:cubicBezTo>
                      <a:pt x="363768" y="1590598"/>
                      <a:pt x="361974" y="1587731"/>
                      <a:pt x="362257" y="1584360"/>
                    </a:cubicBezTo>
                    <a:cubicBezTo>
                      <a:pt x="362796" y="1569922"/>
                      <a:pt x="353663" y="1565531"/>
                      <a:pt x="341471" y="1565181"/>
                    </a:cubicBezTo>
                    <a:cubicBezTo>
                      <a:pt x="335707" y="1561075"/>
                      <a:pt x="329214" y="1573653"/>
                      <a:pt x="324093" y="1564622"/>
                    </a:cubicBezTo>
                    <a:cubicBezTo>
                      <a:pt x="317985" y="1548492"/>
                      <a:pt x="331985" y="1538131"/>
                      <a:pt x="335369" y="1524838"/>
                    </a:cubicBezTo>
                    <a:cubicBezTo>
                      <a:pt x="339279" y="1510684"/>
                      <a:pt x="344741" y="1496888"/>
                      <a:pt x="346666" y="1482115"/>
                    </a:cubicBezTo>
                    <a:cubicBezTo>
                      <a:pt x="348117" y="1472959"/>
                      <a:pt x="345841" y="1465071"/>
                      <a:pt x="338449" y="1458790"/>
                    </a:cubicBezTo>
                    <a:cubicBezTo>
                      <a:pt x="329768" y="1451722"/>
                      <a:pt x="322428" y="1450197"/>
                      <a:pt x="315695" y="1460266"/>
                    </a:cubicBezTo>
                    <a:cubicBezTo>
                      <a:pt x="311063" y="1466891"/>
                      <a:pt x="303008" y="1468475"/>
                      <a:pt x="297610" y="1473451"/>
                    </a:cubicBezTo>
                    <a:cubicBezTo>
                      <a:pt x="279874" y="1474445"/>
                      <a:pt x="263547" y="1472163"/>
                      <a:pt x="259036" y="1450509"/>
                    </a:cubicBezTo>
                    <a:cubicBezTo>
                      <a:pt x="258291" y="1445920"/>
                      <a:pt x="254542" y="1450129"/>
                      <a:pt x="253178" y="1447526"/>
                    </a:cubicBezTo>
                    <a:cubicBezTo>
                      <a:pt x="251667" y="1441288"/>
                      <a:pt x="255511" y="1435955"/>
                      <a:pt x="255985" y="1430337"/>
                    </a:cubicBezTo>
                    <a:cubicBezTo>
                      <a:pt x="259063" y="1423355"/>
                      <a:pt x="266614" y="1419692"/>
                      <a:pt x="268401" y="1411922"/>
                    </a:cubicBezTo>
                    <a:cubicBezTo>
                      <a:pt x="279943" y="1406560"/>
                      <a:pt x="291482" y="1401195"/>
                      <a:pt x="304630" y="1400946"/>
                    </a:cubicBezTo>
                    <a:cubicBezTo>
                      <a:pt x="306877" y="1401137"/>
                      <a:pt x="319527" y="1409445"/>
                      <a:pt x="320032" y="1411524"/>
                    </a:cubicBezTo>
                    <a:cubicBezTo>
                      <a:pt x="321017" y="1418623"/>
                      <a:pt x="325416" y="1420125"/>
                      <a:pt x="331486" y="1417921"/>
                    </a:cubicBezTo>
                    <a:cubicBezTo>
                      <a:pt x="350483" y="1410019"/>
                      <a:pt x="370414" y="1404458"/>
                      <a:pt x="388646" y="1394907"/>
                    </a:cubicBezTo>
                    <a:cubicBezTo>
                      <a:pt x="403578" y="1386888"/>
                      <a:pt x="406773" y="1375842"/>
                      <a:pt x="399615" y="1361433"/>
                    </a:cubicBezTo>
                    <a:cubicBezTo>
                      <a:pt x="397820" y="1358567"/>
                      <a:pt x="396025" y="1355699"/>
                      <a:pt x="394231" y="1352832"/>
                    </a:cubicBezTo>
                    <a:cubicBezTo>
                      <a:pt x="381089" y="1328867"/>
                      <a:pt x="383664" y="1319806"/>
                      <a:pt x="408825" y="1308576"/>
                    </a:cubicBezTo>
                    <a:cubicBezTo>
                      <a:pt x="419842" y="1304074"/>
                      <a:pt x="428107" y="1297303"/>
                      <a:pt x="433980" y="1286710"/>
                    </a:cubicBezTo>
                    <a:cubicBezTo>
                      <a:pt x="443097" y="1269827"/>
                      <a:pt x="459782" y="1270555"/>
                      <a:pt x="475774" y="1271450"/>
                    </a:cubicBezTo>
                    <a:cubicBezTo>
                      <a:pt x="480721" y="1269153"/>
                      <a:pt x="486673" y="1271012"/>
                      <a:pt x="492912" y="1269501"/>
                    </a:cubicBezTo>
                    <a:cubicBezTo>
                      <a:pt x="482391" y="1265445"/>
                      <a:pt x="472469" y="1262347"/>
                      <a:pt x="466485" y="1252791"/>
                    </a:cubicBezTo>
                    <a:cubicBezTo>
                      <a:pt x="466317" y="1252096"/>
                      <a:pt x="465456" y="1251572"/>
                      <a:pt x="464596" y="1251046"/>
                    </a:cubicBezTo>
                    <a:cubicBezTo>
                      <a:pt x="464166" y="1250783"/>
                      <a:pt x="463997" y="1250091"/>
                      <a:pt x="464260" y="1249660"/>
                    </a:cubicBezTo>
                    <a:cubicBezTo>
                      <a:pt x="466074" y="1214735"/>
                      <a:pt x="452261" y="1187999"/>
                      <a:pt x="426403" y="1164545"/>
                    </a:cubicBezTo>
                    <a:cubicBezTo>
                      <a:pt x="410593" y="1150766"/>
                      <a:pt x="412139" y="1140485"/>
                      <a:pt x="424723" y="1122763"/>
                    </a:cubicBezTo>
                    <a:cubicBezTo>
                      <a:pt x="435204" y="1108485"/>
                      <a:pt x="431176" y="1091852"/>
                      <a:pt x="431810" y="1076290"/>
                    </a:cubicBezTo>
                    <a:cubicBezTo>
                      <a:pt x="430971" y="1072825"/>
                      <a:pt x="431256" y="1069454"/>
                      <a:pt x="432233" y="1065915"/>
                    </a:cubicBezTo>
                    <a:cubicBezTo>
                      <a:pt x="435777" y="1042679"/>
                      <a:pt x="438627" y="1019610"/>
                      <a:pt x="433350" y="996308"/>
                    </a:cubicBezTo>
                    <a:cubicBezTo>
                      <a:pt x="435904" y="990187"/>
                      <a:pt x="432911" y="985409"/>
                      <a:pt x="429489" y="980368"/>
                    </a:cubicBezTo>
                    <a:cubicBezTo>
                      <a:pt x="425659" y="972124"/>
                      <a:pt x="427541" y="963231"/>
                      <a:pt x="426913" y="954578"/>
                    </a:cubicBezTo>
                    <a:cubicBezTo>
                      <a:pt x="419457" y="957118"/>
                      <a:pt x="416809" y="964362"/>
                      <a:pt x="412104" y="969171"/>
                    </a:cubicBezTo>
                    <a:cubicBezTo>
                      <a:pt x="404174" y="977327"/>
                      <a:pt x="396835" y="975803"/>
                      <a:pt x="396826" y="965166"/>
                    </a:cubicBezTo>
                    <a:cubicBezTo>
                      <a:pt x="396190" y="945876"/>
                      <a:pt x="383779" y="940077"/>
                      <a:pt x="368670" y="936766"/>
                    </a:cubicBezTo>
                    <a:cubicBezTo>
                      <a:pt x="360039" y="934455"/>
                      <a:pt x="353488" y="931639"/>
                      <a:pt x="354173" y="920835"/>
                    </a:cubicBezTo>
                    <a:cubicBezTo>
                      <a:pt x="354457" y="917463"/>
                      <a:pt x="353188" y="913735"/>
                      <a:pt x="350867" y="911730"/>
                    </a:cubicBezTo>
                    <a:cubicBezTo>
                      <a:pt x="338143" y="901603"/>
                      <a:pt x="338061" y="889151"/>
                      <a:pt x="344649" y="875449"/>
                    </a:cubicBezTo>
                    <a:cubicBezTo>
                      <a:pt x="347128" y="867511"/>
                      <a:pt x="350039" y="859836"/>
                      <a:pt x="346207" y="851592"/>
                    </a:cubicBezTo>
                    <a:cubicBezTo>
                      <a:pt x="346063" y="847959"/>
                      <a:pt x="347732" y="844253"/>
                      <a:pt x="345076" y="840860"/>
                    </a:cubicBezTo>
                    <a:cubicBezTo>
                      <a:pt x="342992" y="836045"/>
                      <a:pt x="342027" y="832060"/>
                      <a:pt x="343163" y="82898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2B1B435C-A1DD-4A3A-91BC-E8A1C8F79581}"/>
                  </a:ext>
                </a:extLst>
              </p:cNvPr>
              <p:cNvSpPr/>
              <p:nvPr/>
            </p:nvSpPr>
            <p:spPr>
              <a:xfrm>
                <a:off x="4362468" y="1653355"/>
                <a:ext cx="763756" cy="769867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F2B3DC2B-2C7B-4A6B-BB60-298433177189}"/>
                  </a:ext>
                </a:extLst>
              </p:cNvPr>
              <p:cNvSpPr/>
              <p:nvPr/>
            </p:nvSpPr>
            <p:spPr>
              <a:xfrm flipH="1">
                <a:off x="6146877" y="1505531"/>
                <a:ext cx="763756" cy="769867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95EF2F68-3F32-46D4-8004-6D0D7597BF2E}"/>
                  </a:ext>
                </a:extLst>
              </p:cNvPr>
              <p:cNvSpPr/>
              <p:nvPr/>
            </p:nvSpPr>
            <p:spPr>
              <a:xfrm flipV="1">
                <a:off x="3261506" y="4061665"/>
                <a:ext cx="603449" cy="608276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6CCF80E-5960-43B5-A51D-A65DC62DBCB1}"/>
                  </a:ext>
                </a:extLst>
              </p:cNvPr>
              <p:cNvSpPr/>
              <p:nvPr/>
            </p:nvSpPr>
            <p:spPr>
              <a:xfrm rot="19531334">
                <a:off x="3446748" y="2985754"/>
                <a:ext cx="441381" cy="444912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9D1A890C-616D-45CF-B0F1-FB6F9658E714}"/>
                  </a:ext>
                </a:extLst>
              </p:cNvPr>
              <p:cNvSpPr/>
              <p:nvPr/>
            </p:nvSpPr>
            <p:spPr>
              <a:xfrm rot="9900000" flipH="1">
                <a:off x="5408448" y="3596944"/>
                <a:ext cx="660342" cy="665626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6" name="Graphic 118">
            <a:extLst>
              <a:ext uri="{FF2B5EF4-FFF2-40B4-BE49-F238E27FC236}">
                <a16:creationId xmlns:a16="http://schemas.microsoft.com/office/drawing/2014/main" id="{1DD719F2-2A3A-4DCB-9056-A5FB2E9B1F4D}"/>
              </a:ext>
            </a:extLst>
          </p:cNvPr>
          <p:cNvGrpSpPr/>
          <p:nvPr/>
        </p:nvGrpSpPr>
        <p:grpSpPr>
          <a:xfrm>
            <a:off x="5167265" y="4306342"/>
            <a:ext cx="1907216" cy="1601462"/>
            <a:chOff x="146982" y="2897551"/>
            <a:chExt cx="2860201" cy="2401671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3352F76-8554-45F5-A837-604B0C439164}"/>
                </a:ext>
              </a:extLst>
            </p:cNvPr>
            <p:cNvSpPr/>
            <p:nvPr/>
          </p:nvSpPr>
          <p:spPr>
            <a:xfrm>
              <a:off x="1939417" y="3950200"/>
              <a:ext cx="1067307" cy="384780"/>
            </a:xfrm>
            <a:custGeom>
              <a:avLst/>
              <a:gdLst>
                <a:gd name="connsiteX0" fmla="*/ 76956 w 1067307"/>
                <a:gd name="connsiteY0" fmla="*/ 336683 h 384780"/>
                <a:gd name="connsiteX1" fmla="*/ 5039 w 1067307"/>
                <a:gd name="connsiteY1" fmla="*/ 304618 h 384780"/>
                <a:gd name="connsiteX2" fmla="*/ 0 w 1067307"/>
                <a:gd name="connsiteY2" fmla="*/ 297747 h 384780"/>
                <a:gd name="connsiteX3" fmla="*/ 32981 w 1067307"/>
                <a:gd name="connsiteY3" fmla="*/ 284004 h 384780"/>
                <a:gd name="connsiteX4" fmla="*/ 496092 w 1067307"/>
                <a:gd name="connsiteY4" fmla="*/ 156202 h 384780"/>
                <a:gd name="connsiteX5" fmla="*/ 862091 w 1067307"/>
                <a:gd name="connsiteY5" fmla="*/ 55885 h 384780"/>
                <a:gd name="connsiteX6" fmla="*/ 1059062 w 1067307"/>
                <a:gd name="connsiteY6" fmla="*/ 916 h 384780"/>
                <a:gd name="connsiteX7" fmla="*/ 1067766 w 1067307"/>
                <a:gd name="connsiteY7" fmla="*/ 0 h 384780"/>
                <a:gd name="connsiteX8" fmla="*/ 945460 w 1067307"/>
                <a:gd name="connsiteY8" fmla="*/ 156661 h 384780"/>
                <a:gd name="connsiteX9" fmla="*/ 453949 w 1067307"/>
                <a:gd name="connsiteY9" fmla="*/ 386613 h 384780"/>
                <a:gd name="connsiteX10" fmla="*/ 76956 w 1067307"/>
                <a:gd name="connsiteY10" fmla="*/ 336683 h 3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7307" h="384780">
                  <a:moveTo>
                    <a:pt x="76956" y="336683"/>
                  </a:moveTo>
                  <a:cubicBezTo>
                    <a:pt x="52220" y="327521"/>
                    <a:pt x="27942" y="316986"/>
                    <a:pt x="5039" y="304618"/>
                  </a:cubicBezTo>
                  <a:cubicBezTo>
                    <a:pt x="2290" y="303244"/>
                    <a:pt x="458" y="300953"/>
                    <a:pt x="0" y="297747"/>
                  </a:cubicBezTo>
                  <a:cubicBezTo>
                    <a:pt x="8245" y="286295"/>
                    <a:pt x="21529" y="287211"/>
                    <a:pt x="32981" y="284004"/>
                  </a:cubicBezTo>
                  <a:cubicBezTo>
                    <a:pt x="187352" y="240946"/>
                    <a:pt x="341722" y="198345"/>
                    <a:pt x="496092" y="156202"/>
                  </a:cubicBezTo>
                  <a:cubicBezTo>
                    <a:pt x="617939" y="122763"/>
                    <a:pt x="740244" y="89782"/>
                    <a:pt x="862091" y="55885"/>
                  </a:cubicBezTo>
                  <a:cubicBezTo>
                    <a:pt x="928054" y="38020"/>
                    <a:pt x="993558" y="19239"/>
                    <a:pt x="1059062" y="916"/>
                  </a:cubicBezTo>
                  <a:cubicBezTo>
                    <a:pt x="1061811" y="0"/>
                    <a:pt x="1065017" y="0"/>
                    <a:pt x="1067766" y="0"/>
                  </a:cubicBezTo>
                  <a:cubicBezTo>
                    <a:pt x="1034784" y="58175"/>
                    <a:pt x="993100" y="109937"/>
                    <a:pt x="945460" y="156661"/>
                  </a:cubicBezTo>
                  <a:cubicBezTo>
                    <a:pt x="808497" y="290876"/>
                    <a:pt x="644049" y="366457"/>
                    <a:pt x="453949" y="386613"/>
                  </a:cubicBezTo>
                  <a:cubicBezTo>
                    <a:pt x="235449" y="402187"/>
                    <a:pt x="80621" y="337599"/>
                    <a:pt x="76956" y="336683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FEB824D-CEE3-4310-8CF6-3E527D4AF4A2}"/>
                </a:ext>
              </a:extLst>
            </p:cNvPr>
            <p:cNvSpPr/>
            <p:nvPr/>
          </p:nvSpPr>
          <p:spPr>
            <a:xfrm>
              <a:off x="1266510" y="2897551"/>
              <a:ext cx="1740673" cy="2400296"/>
            </a:xfrm>
            <a:custGeom>
              <a:avLst/>
              <a:gdLst>
                <a:gd name="connsiteX0" fmla="*/ 529989 w 1740672"/>
                <a:gd name="connsiteY0" fmla="*/ 0 h 2400296"/>
                <a:gd name="connsiteX1" fmla="*/ 533196 w 1740672"/>
                <a:gd name="connsiteY1" fmla="*/ 5955 h 2400296"/>
                <a:gd name="connsiteX2" fmla="*/ 535028 w 1740672"/>
                <a:gd name="connsiteY2" fmla="*/ 26568 h 2400296"/>
                <a:gd name="connsiteX3" fmla="*/ 535028 w 1740672"/>
                <a:gd name="connsiteY3" fmla="*/ 1082424 h 2400296"/>
                <a:gd name="connsiteX4" fmla="*/ 532280 w 1740672"/>
                <a:gd name="connsiteY4" fmla="*/ 1111740 h 2400296"/>
                <a:gd name="connsiteX5" fmla="*/ 547854 w 1740672"/>
                <a:gd name="connsiteY5" fmla="*/ 1193277 h 2400296"/>
                <a:gd name="connsiteX6" fmla="*/ 561138 w 1740672"/>
                <a:gd name="connsiteY6" fmla="*/ 1242291 h 2400296"/>
                <a:gd name="connsiteX7" fmla="*/ 599158 w 1740672"/>
                <a:gd name="connsiteY7" fmla="*/ 1193735 h 2400296"/>
                <a:gd name="connsiteX8" fmla="*/ 632139 w 1740672"/>
                <a:gd name="connsiteY8" fmla="*/ 1151593 h 2400296"/>
                <a:gd name="connsiteX9" fmla="*/ 661914 w 1740672"/>
                <a:gd name="connsiteY9" fmla="*/ 1144263 h 2400296"/>
                <a:gd name="connsiteX10" fmla="*/ 671991 w 1740672"/>
                <a:gd name="connsiteY10" fmla="*/ 1178161 h 2400296"/>
                <a:gd name="connsiteX11" fmla="*/ 663746 w 1740672"/>
                <a:gd name="connsiteY11" fmla="*/ 1190529 h 2400296"/>
                <a:gd name="connsiteX12" fmla="*/ 539609 w 1740672"/>
                <a:gd name="connsiteY12" fmla="*/ 1352228 h 2400296"/>
                <a:gd name="connsiteX13" fmla="*/ 530905 w 1740672"/>
                <a:gd name="connsiteY13" fmla="*/ 1364596 h 2400296"/>
                <a:gd name="connsiteX14" fmla="*/ 547396 w 1740672"/>
                <a:gd name="connsiteY14" fmla="*/ 1361847 h 2400296"/>
                <a:gd name="connsiteX15" fmla="*/ 655043 w 1740672"/>
                <a:gd name="connsiteY15" fmla="*/ 1341692 h 2400296"/>
                <a:gd name="connsiteX16" fmla="*/ 681153 w 1740672"/>
                <a:gd name="connsiteY16" fmla="*/ 1326576 h 2400296"/>
                <a:gd name="connsiteX17" fmla="*/ 1252827 w 1740672"/>
                <a:gd name="connsiteY17" fmla="*/ 962867 h 2400296"/>
                <a:gd name="connsiteX18" fmla="*/ 1734718 w 1740672"/>
                <a:gd name="connsiteY18" fmla="*/ 1045778 h 2400296"/>
                <a:gd name="connsiteX19" fmla="*/ 1744338 w 1740672"/>
                <a:gd name="connsiteY19" fmla="*/ 1049443 h 2400296"/>
                <a:gd name="connsiteX20" fmla="*/ 1744338 w 1740672"/>
                <a:gd name="connsiteY20" fmla="*/ 1052649 h 2400296"/>
                <a:gd name="connsiteX21" fmla="*/ 1743422 w 1740672"/>
                <a:gd name="connsiteY21" fmla="*/ 1053565 h 2400296"/>
                <a:gd name="connsiteX22" fmla="*/ 1742047 w 1740672"/>
                <a:gd name="connsiteY22" fmla="*/ 1053107 h 2400296"/>
                <a:gd name="connsiteX23" fmla="*/ 1724641 w 1740672"/>
                <a:gd name="connsiteY23" fmla="*/ 1061352 h 2400296"/>
                <a:gd name="connsiteX24" fmla="*/ 1357267 w 1740672"/>
                <a:gd name="connsiteY24" fmla="*/ 1162586 h 2400296"/>
                <a:gd name="connsiteX25" fmla="*/ 1068682 w 1740672"/>
                <a:gd name="connsiteY25" fmla="*/ 1242291 h 2400296"/>
                <a:gd name="connsiteX26" fmla="*/ 693979 w 1740672"/>
                <a:gd name="connsiteY26" fmla="*/ 1345815 h 2400296"/>
                <a:gd name="connsiteX27" fmla="*/ 676114 w 1740672"/>
                <a:gd name="connsiteY27" fmla="*/ 1353144 h 2400296"/>
                <a:gd name="connsiteX28" fmla="*/ 629849 w 1740672"/>
                <a:gd name="connsiteY28" fmla="*/ 1360931 h 2400296"/>
                <a:gd name="connsiteX29" fmla="*/ 527241 w 1740672"/>
                <a:gd name="connsiteY29" fmla="*/ 1385667 h 2400296"/>
                <a:gd name="connsiteX30" fmla="*/ 516705 w 1740672"/>
                <a:gd name="connsiteY30" fmla="*/ 1393454 h 2400296"/>
                <a:gd name="connsiteX31" fmla="*/ 429213 w 1740672"/>
                <a:gd name="connsiteY31" fmla="*/ 1521257 h 2400296"/>
                <a:gd name="connsiteX32" fmla="*/ 510292 w 1740672"/>
                <a:gd name="connsiteY32" fmla="*/ 1509347 h 2400296"/>
                <a:gd name="connsiteX33" fmla="*/ 522202 w 1740672"/>
                <a:gd name="connsiteY33" fmla="*/ 1503850 h 2400296"/>
                <a:gd name="connsiteX34" fmla="*/ 767270 w 1740672"/>
                <a:gd name="connsiteY34" fmla="*/ 1387958 h 2400296"/>
                <a:gd name="connsiteX35" fmla="*/ 1080592 w 1740672"/>
                <a:gd name="connsiteY35" fmla="*/ 1444300 h 2400296"/>
                <a:gd name="connsiteX36" fmla="*/ 1167167 w 1740672"/>
                <a:gd name="connsiteY36" fmla="*/ 1506140 h 2400296"/>
                <a:gd name="connsiteX37" fmla="*/ 1182742 w 1740672"/>
                <a:gd name="connsiteY37" fmla="*/ 1521715 h 2400296"/>
                <a:gd name="connsiteX38" fmla="*/ 1168999 w 1740672"/>
                <a:gd name="connsiteY38" fmla="*/ 1523547 h 2400296"/>
                <a:gd name="connsiteX39" fmla="*/ 1074637 w 1740672"/>
                <a:gd name="connsiteY39" fmla="*/ 1525837 h 2400296"/>
                <a:gd name="connsiteX40" fmla="*/ 1049443 w 1740672"/>
                <a:gd name="connsiteY40" fmla="*/ 1527211 h 2400296"/>
                <a:gd name="connsiteX41" fmla="*/ 821323 w 1740672"/>
                <a:gd name="connsiteY41" fmla="*/ 1527211 h 2400296"/>
                <a:gd name="connsiteX42" fmla="*/ 529531 w 1740672"/>
                <a:gd name="connsiteY42" fmla="*/ 1524005 h 2400296"/>
                <a:gd name="connsiteX43" fmla="*/ 516247 w 1740672"/>
                <a:gd name="connsiteY43" fmla="*/ 1523547 h 2400296"/>
                <a:gd name="connsiteX44" fmla="*/ 485556 w 1740672"/>
                <a:gd name="connsiteY44" fmla="*/ 1525837 h 2400296"/>
                <a:gd name="connsiteX45" fmla="*/ 416387 w 1740672"/>
                <a:gd name="connsiteY45" fmla="*/ 1542786 h 2400296"/>
                <a:gd name="connsiteX46" fmla="*/ 404935 w 1740672"/>
                <a:gd name="connsiteY46" fmla="*/ 1553322 h 2400296"/>
                <a:gd name="connsiteX47" fmla="*/ 259727 w 1740672"/>
                <a:gd name="connsiteY47" fmla="*/ 1858397 h 2400296"/>
                <a:gd name="connsiteX48" fmla="*/ 272095 w 1740672"/>
                <a:gd name="connsiteY48" fmla="*/ 1875346 h 2400296"/>
                <a:gd name="connsiteX49" fmla="*/ 298663 w 1740672"/>
                <a:gd name="connsiteY49" fmla="*/ 1876262 h 2400296"/>
                <a:gd name="connsiteX50" fmla="*/ 301869 w 1740672"/>
                <a:gd name="connsiteY50" fmla="*/ 1877636 h 2400296"/>
                <a:gd name="connsiteX51" fmla="*/ 250107 w 1740672"/>
                <a:gd name="connsiteY51" fmla="*/ 1914740 h 2400296"/>
                <a:gd name="connsiteX52" fmla="*/ 238197 w 1740672"/>
                <a:gd name="connsiteY52" fmla="*/ 1930773 h 2400296"/>
                <a:gd name="connsiteX53" fmla="*/ 206590 w 1740672"/>
                <a:gd name="connsiteY53" fmla="*/ 2211113 h 2400296"/>
                <a:gd name="connsiteX54" fmla="*/ 207965 w 1740672"/>
                <a:gd name="connsiteY54" fmla="*/ 2215235 h 2400296"/>
                <a:gd name="connsiteX55" fmla="*/ 244610 w 1740672"/>
                <a:gd name="connsiteY55" fmla="*/ 2193248 h 2400296"/>
                <a:gd name="connsiteX56" fmla="*/ 213003 w 1740672"/>
                <a:gd name="connsiteY56" fmla="*/ 2275243 h 2400296"/>
                <a:gd name="connsiteX57" fmla="*/ 207049 w 1740672"/>
                <a:gd name="connsiteY57" fmla="*/ 2310056 h 2400296"/>
                <a:gd name="connsiteX58" fmla="*/ 208423 w 1740672"/>
                <a:gd name="connsiteY58" fmla="*/ 2393425 h 2400296"/>
                <a:gd name="connsiteX59" fmla="*/ 197887 w 1740672"/>
                <a:gd name="connsiteY59" fmla="*/ 2402587 h 2400296"/>
                <a:gd name="connsiteX60" fmla="*/ 162616 w 1740672"/>
                <a:gd name="connsiteY60" fmla="*/ 2401670 h 2400296"/>
                <a:gd name="connsiteX61" fmla="*/ 158493 w 1740672"/>
                <a:gd name="connsiteY61" fmla="*/ 2398922 h 2400296"/>
                <a:gd name="connsiteX62" fmla="*/ 155744 w 1740672"/>
                <a:gd name="connsiteY62" fmla="*/ 2387470 h 2400296"/>
                <a:gd name="connsiteX63" fmla="*/ 152538 w 1740672"/>
                <a:gd name="connsiteY63" fmla="*/ 2183628 h 2400296"/>
                <a:gd name="connsiteX64" fmla="*/ 208881 w 1740672"/>
                <a:gd name="connsiteY64" fmla="*/ 1846946 h 2400296"/>
                <a:gd name="connsiteX65" fmla="*/ 301411 w 1740672"/>
                <a:gd name="connsiteY65" fmla="*/ 1630736 h 2400296"/>
                <a:gd name="connsiteX66" fmla="*/ 305076 w 1740672"/>
                <a:gd name="connsiteY66" fmla="*/ 1595006 h 2400296"/>
                <a:gd name="connsiteX67" fmla="*/ 290876 w 1740672"/>
                <a:gd name="connsiteY67" fmla="*/ 1528128 h 2400296"/>
                <a:gd name="connsiteX68" fmla="*/ 278508 w 1740672"/>
                <a:gd name="connsiteY68" fmla="*/ 1505224 h 2400296"/>
                <a:gd name="connsiteX69" fmla="*/ 127802 w 1740672"/>
                <a:gd name="connsiteY69" fmla="*/ 1332989 h 2400296"/>
                <a:gd name="connsiteX70" fmla="*/ 65046 w 1740672"/>
                <a:gd name="connsiteY70" fmla="*/ 1218013 h 2400296"/>
                <a:gd name="connsiteX71" fmla="*/ 0 w 1740672"/>
                <a:gd name="connsiteY71" fmla="*/ 870336 h 2400296"/>
                <a:gd name="connsiteX72" fmla="*/ 149790 w 1740672"/>
                <a:gd name="connsiteY72" fmla="*/ 418678 h 2400296"/>
                <a:gd name="connsiteX73" fmla="*/ 161699 w 1740672"/>
                <a:gd name="connsiteY73" fmla="*/ 410890 h 2400296"/>
                <a:gd name="connsiteX74" fmla="*/ 178190 w 1740672"/>
                <a:gd name="connsiteY74" fmla="*/ 534570 h 2400296"/>
                <a:gd name="connsiteX75" fmla="*/ 259269 w 1740672"/>
                <a:gd name="connsiteY75" fmla="*/ 1182741 h 2400296"/>
                <a:gd name="connsiteX76" fmla="*/ 297289 w 1740672"/>
                <a:gd name="connsiteY76" fmla="*/ 1486901 h 2400296"/>
                <a:gd name="connsiteX77" fmla="*/ 301869 w 1740672"/>
                <a:gd name="connsiteY77" fmla="*/ 1502476 h 2400296"/>
                <a:gd name="connsiteX78" fmla="*/ 310573 w 1740672"/>
                <a:gd name="connsiteY78" fmla="*/ 1532250 h 2400296"/>
                <a:gd name="connsiteX79" fmla="*/ 322483 w 1740672"/>
                <a:gd name="connsiteY79" fmla="*/ 1587677 h 2400296"/>
                <a:gd name="connsiteX80" fmla="*/ 352715 w 1740672"/>
                <a:gd name="connsiteY80" fmla="*/ 1536831 h 2400296"/>
                <a:gd name="connsiteX81" fmla="*/ 534570 w 1740672"/>
                <a:gd name="connsiteY81" fmla="*/ 1275272 h 2400296"/>
                <a:gd name="connsiteX82" fmla="*/ 542815 w 1740672"/>
                <a:gd name="connsiteY82" fmla="*/ 1234045 h 2400296"/>
                <a:gd name="connsiteX83" fmla="*/ 523576 w 1740672"/>
                <a:gd name="connsiteY83" fmla="*/ 1148386 h 2400296"/>
                <a:gd name="connsiteX84" fmla="*/ 490595 w 1740672"/>
                <a:gd name="connsiteY84" fmla="*/ 1080133 h 2400296"/>
                <a:gd name="connsiteX85" fmla="*/ 450743 w 1740672"/>
                <a:gd name="connsiteY85" fmla="*/ 1026539 h 2400296"/>
                <a:gd name="connsiteX86" fmla="*/ 306450 w 1740672"/>
                <a:gd name="connsiteY86" fmla="*/ 553809 h 2400296"/>
                <a:gd name="connsiteX87" fmla="*/ 522660 w 1740672"/>
                <a:gd name="connsiteY87" fmla="*/ 9161 h 2400296"/>
                <a:gd name="connsiteX88" fmla="*/ 527699 w 1740672"/>
                <a:gd name="connsiteY88" fmla="*/ 2290 h 2400296"/>
                <a:gd name="connsiteX89" fmla="*/ 529989 w 1740672"/>
                <a:gd name="connsiteY89" fmla="*/ 0 h 2400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740672" h="2400296">
                  <a:moveTo>
                    <a:pt x="529989" y="0"/>
                  </a:moveTo>
                  <a:cubicBezTo>
                    <a:pt x="530905" y="1832"/>
                    <a:pt x="531821" y="3665"/>
                    <a:pt x="533196" y="5955"/>
                  </a:cubicBezTo>
                  <a:cubicBezTo>
                    <a:pt x="534570" y="12826"/>
                    <a:pt x="535028" y="19697"/>
                    <a:pt x="535028" y="26568"/>
                  </a:cubicBezTo>
                  <a:cubicBezTo>
                    <a:pt x="535028" y="378367"/>
                    <a:pt x="535028" y="730625"/>
                    <a:pt x="535028" y="1082424"/>
                  </a:cubicBezTo>
                  <a:cubicBezTo>
                    <a:pt x="535028" y="1092501"/>
                    <a:pt x="534570" y="1102121"/>
                    <a:pt x="532280" y="1111740"/>
                  </a:cubicBezTo>
                  <a:cubicBezTo>
                    <a:pt x="538234" y="1138767"/>
                    <a:pt x="539609" y="1166709"/>
                    <a:pt x="547854" y="1193277"/>
                  </a:cubicBezTo>
                  <a:cubicBezTo>
                    <a:pt x="552893" y="1208851"/>
                    <a:pt x="556557" y="1224884"/>
                    <a:pt x="561138" y="1242291"/>
                  </a:cubicBezTo>
                  <a:cubicBezTo>
                    <a:pt x="574422" y="1225342"/>
                    <a:pt x="586790" y="1209310"/>
                    <a:pt x="599158" y="1193735"/>
                  </a:cubicBezTo>
                  <a:cubicBezTo>
                    <a:pt x="610152" y="1179535"/>
                    <a:pt x="621145" y="1165793"/>
                    <a:pt x="632139" y="1151593"/>
                  </a:cubicBezTo>
                  <a:cubicBezTo>
                    <a:pt x="639926" y="1141057"/>
                    <a:pt x="649546" y="1136934"/>
                    <a:pt x="661914" y="1144263"/>
                  </a:cubicBezTo>
                  <a:cubicBezTo>
                    <a:pt x="673366" y="1151134"/>
                    <a:pt x="677946" y="1166251"/>
                    <a:pt x="671991" y="1178161"/>
                  </a:cubicBezTo>
                  <a:cubicBezTo>
                    <a:pt x="669701" y="1182741"/>
                    <a:pt x="666495" y="1186406"/>
                    <a:pt x="663746" y="1190529"/>
                  </a:cubicBezTo>
                  <a:cubicBezTo>
                    <a:pt x="622520" y="1244581"/>
                    <a:pt x="580835" y="1298634"/>
                    <a:pt x="539609" y="1352228"/>
                  </a:cubicBezTo>
                  <a:cubicBezTo>
                    <a:pt x="536402" y="1356351"/>
                    <a:pt x="534112" y="1360015"/>
                    <a:pt x="530905" y="1364596"/>
                  </a:cubicBezTo>
                  <a:cubicBezTo>
                    <a:pt x="537318" y="1366428"/>
                    <a:pt x="542357" y="1363680"/>
                    <a:pt x="547396" y="1361847"/>
                  </a:cubicBezTo>
                  <a:cubicBezTo>
                    <a:pt x="582209" y="1348563"/>
                    <a:pt x="618397" y="1343983"/>
                    <a:pt x="655043" y="1341692"/>
                  </a:cubicBezTo>
                  <a:cubicBezTo>
                    <a:pt x="666953" y="1340776"/>
                    <a:pt x="674282" y="1337112"/>
                    <a:pt x="681153" y="1326576"/>
                  </a:cubicBezTo>
                  <a:cubicBezTo>
                    <a:pt x="817658" y="1120902"/>
                    <a:pt x="1008216" y="998597"/>
                    <a:pt x="1252827" y="962867"/>
                  </a:cubicBezTo>
                  <a:cubicBezTo>
                    <a:pt x="1421855" y="938589"/>
                    <a:pt x="1582638" y="968364"/>
                    <a:pt x="1734718" y="1045778"/>
                  </a:cubicBezTo>
                  <a:cubicBezTo>
                    <a:pt x="1737925" y="1047152"/>
                    <a:pt x="1741131" y="1048068"/>
                    <a:pt x="1744338" y="1049443"/>
                  </a:cubicBezTo>
                  <a:cubicBezTo>
                    <a:pt x="1744338" y="1050359"/>
                    <a:pt x="1744338" y="1051275"/>
                    <a:pt x="1744338" y="1052649"/>
                  </a:cubicBezTo>
                  <a:lnTo>
                    <a:pt x="1743422" y="1053565"/>
                  </a:lnTo>
                  <a:lnTo>
                    <a:pt x="1742047" y="1053107"/>
                  </a:lnTo>
                  <a:cubicBezTo>
                    <a:pt x="1737008" y="1057230"/>
                    <a:pt x="1731054" y="1059520"/>
                    <a:pt x="1724641" y="1061352"/>
                  </a:cubicBezTo>
                  <a:cubicBezTo>
                    <a:pt x="1601877" y="1094334"/>
                    <a:pt x="1479572" y="1128689"/>
                    <a:pt x="1357267" y="1162586"/>
                  </a:cubicBezTo>
                  <a:cubicBezTo>
                    <a:pt x="1261072" y="1189154"/>
                    <a:pt x="1164877" y="1215723"/>
                    <a:pt x="1068682" y="1242291"/>
                  </a:cubicBezTo>
                  <a:cubicBezTo>
                    <a:pt x="943628" y="1276646"/>
                    <a:pt x="819033" y="1311002"/>
                    <a:pt x="693979" y="1345815"/>
                  </a:cubicBezTo>
                  <a:cubicBezTo>
                    <a:pt x="687566" y="1347647"/>
                    <a:pt x="681611" y="1349021"/>
                    <a:pt x="676114" y="1353144"/>
                  </a:cubicBezTo>
                  <a:cubicBezTo>
                    <a:pt x="661914" y="1361847"/>
                    <a:pt x="644965" y="1359557"/>
                    <a:pt x="629849" y="1360931"/>
                  </a:cubicBezTo>
                  <a:cubicBezTo>
                    <a:pt x="594119" y="1363680"/>
                    <a:pt x="561138" y="1376048"/>
                    <a:pt x="527241" y="1385667"/>
                  </a:cubicBezTo>
                  <a:cubicBezTo>
                    <a:pt x="522660" y="1387041"/>
                    <a:pt x="519453" y="1389790"/>
                    <a:pt x="516705" y="1393454"/>
                  </a:cubicBezTo>
                  <a:cubicBezTo>
                    <a:pt x="486472" y="1434681"/>
                    <a:pt x="457156" y="1476365"/>
                    <a:pt x="429213" y="1521257"/>
                  </a:cubicBezTo>
                  <a:cubicBezTo>
                    <a:pt x="457156" y="1513469"/>
                    <a:pt x="482808" y="1506598"/>
                    <a:pt x="510292" y="1509347"/>
                  </a:cubicBezTo>
                  <a:cubicBezTo>
                    <a:pt x="514873" y="1509805"/>
                    <a:pt x="518537" y="1507056"/>
                    <a:pt x="522202" y="1503850"/>
                  </a:cubicBezTo>
                  <a:cubicBezTo>
                    <a:pt x="593203" y="1442926"/>
                    <a:pt x="675198" y="1405364"/>
                    <a:pt x="767270" y="1387958"/>
                  </a:cubicBezTo>
                  <a:cubicBezTo>
                    <a:pt x="938131" y="1363222"/>
                    <a:pt x="1078759" y="1441094"/>
                    <a:pt x="1080592" y="1444300"/>
                  </a:cubicBezTo>
                  <a:cubicBezTo>
                    <a:pt x="1110366" y="1463998"/>
                    <a:pt x="1140599" y="1481862"/>
                    <a:pt x="1167167" y="1506140"/>
                  </a:cubicBezTo>
                  <a:cubicBezTo>
                    <a:pt x="1172664" y="1511179"/>
                    <a:pt x="1177703" y="1516218"/>
                    <a:pt x="1182742" y="1521715"/>
                  </a:cubicBezTo>
                  <a:cubicBezTo>
                    <a:pt x="1178619" y="1526295"/>
                    <a:pt x="1173580" y="1524005"/>
                    <a:pt x="1168999" y="1523547"/>
                  </a:cubicBezTo>
                  <a:cubicBezTo>
                    <a:pt x="1137393" y="1519424"/>
                    <a:pt x="1106244" y="1517592"/>
                    <a:pt x="1074637" y="1525837"/>
                  </a:cubicBezTo>
                  <a:cubicBezTo>
                    <a:pt x="1066391" y="1527211"/>
                    <a:pt x="1057688" y="1527211"/>
                    <a:pt x="1049443" y="1527211"/>
                  </a:cubicBezTo>
                  <a:cubicBezTo>
                    <a:pt x="973403" y="1527211"/>
                    <a:pt x="897363" y="1526753"/>
                    <a:pt x="821323" y="1527211"/>
                  </a:cubicBezTo>
                  <a:cubicBezTo>
                    <a:pt x="724212" y="1528128"/>
                    <a:pt x="626642" y="1521715"/>
                    <a:pt x="529531" y="1524005"/>
                  </a:cubicBezTo>
                  <a:cubicBezTo>
                    <a:pt x="524950" y="1524005"/>
                    <a:pt x="520828" y="1522631"/>
                    <a:pt x="516247" y="1523547"/>
                  </a:cubicBezTo>
                  <a:cubicBezTo>
                    <a:pt x="506169" y="1528128"/>
                    <a:pt x="495634" y="1524463"/>
                    <a:pt x="485556" y="1525837"/>
                  </a:cubicBezTo>
                  <a:cubicBezTo>
                    <a:pt x="461737" y="1529044"/>
                    <a:pt x="438833" y="1535457"/>
                    <a:pt x="416387" y="1542786"/>
                  </a:cubicBezTo>
                  <a:cubicBezTo>
                    <a:pt x="410432" y="1544618"/>
                    <a:pt x="407684" y="1548741"/>
                    <a:pt x="404935" y="1553322"/>
                  </a:cubicBezTo>
                  <a:cubicBezTo>
                    <a:pt x="345844" y="1649975"/>
                    <a:pt x="294998" y="1750750"/>
                    <a:pt x="259727" y="1858397"/>
                  </a:cubicBezTo>
                  <a:cubicBezTo>
                    <a:pt x="254230" y="1874888"/>
                    <a:pt x="254230" y="1874888"/>
                    <a:pt x="272095" y="1875346"/>
                  </a:cubicBezTo>
                  <a:cubicBezTo>
                    <a:pt x="280798" y="1875804"/>
                    <a:pt x="289960" y="1875804"/>
                    <a:pt x="298663" y="1876262"/>
                  </a:cubicBezTo>
                  <a:cubicBezTo>
                    <a:pt x="299121" y="1876262"/>
                    <a:pt x="299579" y="1876720"/>
                    <a:pt x="301869" y="1877636"/>
                  </a:cubicBezTo>
                  <a:cubicBezTo>
                    <a:pt x="284005" y="1890462"/>
                    <a:pt x="267056" y="1902830"/>
                    <a:pt x="250107" y="1914740"/>
                  </a:cubicBezTo>
                  <a:cubicBezTo>
                    <a:pt x="244152" y="1918863"/>
                    <a:pt x="240030" y="1923443"/>
                    <a:pt x="238197" y="1930773"/>
                  </a:cubicBezTo>
                  <a:cubicBezTo>
                    <a:pt x="215752" y="2022845"/>
                    <a:pt x="206132" y="2116292"/>
                    <a:pt x="206590" y="2211113"/>
                  </a:cubicBezTo>
                  <a:cubicBezTo>
                    <a:pt x="206590" y="2212029"/>
                    <a:pt x="207049" y="2212945"/>
                    <a:pt x="207965" y="2215235"/>
                  </a:cubicBezTo>
                  <a:cubicBezTo>
                    <a:pt x="219416" y="2208364"/>
                    <a:pt x="230410" y="2201951"/>
                    <a:pt x="244610" y="2193248"/>
                  </a:cubicBezTo>
                  <a:cubicBezTo>
                    <a:pt x="233159" y="2223022"/>
                    <a:pt x="223539" y="2249133"/>
                    <a:pt x="213003" y="2275243"/>
                  </a:cubicBezTo>
                  <a:cubicBezTo>
                    <a:pt x="208423" y="2286695"/>
                    <a:pt x="206590" y="2297688"/>
                    <a:pt x="207049" y="2310056"/>
                  </a:cubicBezTo>
                  <a:cubicBezTo>
                    <a:pt x="207965" y="2337999"/>
                    <a:pt x="207965" y="2365483"/>
                    <a:pt x="208423" y="2393425"/>
                  </a:cubicBezTo>
                  <a:cubicBezTo>
                    <a:pt x="208881" y="2401212"/>
                    <a:pt x="202926" y="2402129"/>
                    <a:pt x="197887" y="2402587"/>
                  </a:cubicBezTo>
                  <a:cubicBezTo>
                    <a:pt x="185977" y="2403045"/>
                    <a:pt x="174525" y="2404419"/>
                    <a:pt x="162616" y="2401670"/>
                  </a:cubicBezTo>
                  <a:cubicBezTo>
                    <a:pt x="161241" y="2401212"/>
                    <a:pt x="159867" y="2400296"/>
                    <a:pt x="158493" y="2398922"/>
                  </a:cubicBezTo>
                  <a:cubicBezTo>
                    <a:pt x="156203" y="2395258"/>
                    <a:pt x="155744" y="2391593"/>
                    <a:pt x="155744" y="2387470"/>
                  </a:cubicBezTo>
                  <a:cubicBezTo>
                    <a:pt x="154828" y="2319676"/>
                    <a:pt x="150706" y="2251423"/>
                    <a:pt x="152538" y="2183628"/>
                  </a:cubicBezTo>
                  <a:cubicBezTo>
                    <a:pt x="156203" y="2069110"/>
                    <a:pt x="172693" y="1956425"/>
                    <a:pt x="208881" y="1846946"/>
                  </a:cubicBezTo>
                  <a:cubicBezTo>
                    <a:pt x="233617" y="1772280"/>
                    <a:pt x="264766" y="1700363"/>
                    <a:pt x="301411" y="1630736"/>
                  </a:cubicBezTo>
                  <a:cubicBezTo>
                    <a:pt x="307824" y="1618826"/>
                    <a:pt x="309199" y="1607832"/>
                    <a:pt x="305076" y="1595006"/>
                  </a:cubicBezTo>
                  <a:cubicBezTo>
                    <a:pt x="298205" y="1573019"/>
                    <a:pt x="293624" y="1550573"/>
                    <a:pt x="290876" y="1528128"/>
                  </a:cubicBezTo>
                  <a:cubicBezTo>
                    <a:pt x="289501" y="1518508"/>
                    <a:pt x="285837" y="1511637"/>
                    <a:pt x="278508" y="1505224"/>
                  </a:cubicBezTo>
                  <a:cubicBezTo>
                    <a:pt x="219416" y="1455294"/>
                    <a:pt x="170403" y="1397577"/>
                    <a:pt x="127802" y="1332989"/>
                  </a:cubicBezTo>
                  <a:cubicBezTo>
                    <a:pt x="103524" y="1296343"/>
                    <a:pt x="82911" y="1257865"/>
                    <a:pt x="65046" y="1218013"/>
                  </a:cubicBezTo>
                  <a:cubicBezTo>
                    <a:pt x="47181" y="1175870"/>
                    <a:pt x="0" y="972944"/>
                    <a:pt x="0" y="870336"/>
                  </a:cubicBezTo>
                  <a:cubicBezTo>
                    <a:pt x="4123" y="704514"/>
                    <a:pt x="54511" y="554267"/>
                    <a:pt x="149790" y="418678"/>
                  </a:cubicBezTo>
                  <a:cubicBezTo>
                    <a:pt x="155286" y="411348"/>
                    <a:pt x="155286" y="411348"/>
                    <a:pt x="161699" y="410890"/>
                  </a:cubicBezTo>
                  <a:cubicBezTo>
                    <a:pt x="169028" y="452117"/>
                    <a:pt x="173151" y="493343"/>
                    <a:pt x="178190" y="534570"/>
                  </a:cubicBezTo>
                  <a:cubicBezTo>
                    <a:pt x="205216" y="750780"/>
                    <a:pt x="232701" y="966532"/>
                    <a:pt x="259269" y="1182741"/>
                  </a:cubicBezTo>
                  <a:cubicBezTo>
                    <a:pt x="271637" y="1283975"/>
                    <a:pt x="284463" y="1385667"/>
                    <a:pt x="297289" y="1486901"/>
                  </a:cubicBezTo>
                  <a:cubicBezTo>
                    <a:pt x="298205" y="1492398"/>
                    <a:pt x="298663" y="1497895"/>
                    <a:pt x="301869" y="1502476"/>
                  </a:cubicBezTo>
                  <a:cubicBezTo>
                    <a:pt x="308282" y="1511179"/>
                    <a:pt x="309199" y="1521715"/>
                    <a:pt x="310573" y="1532250"/>
                  </a:cubicBezTo>
                  <a:cubicBezTo>
                    <a:pt x="313321" y="1550573"/>
                    <a:pt x="317444" y="1568438"/>
                    <a:pt x="322483" y="1587677"/>
                  </a:cubicBezTo>
                  <a:cubicBezTo>
                    <a:pt x="334392" y="1570728"/>
                    <a:pt x="342638" y="1553322"/>
                    <a:pt x="352715" y="1536831"/>
                  </a:cubicBezTo>
                  <a:cubicBezTo>
                    <a:pt x="407684" y="1445675"/>
                    <a:pt x="469524" y="1359099"/>
                    <a:pt x="534570" y="1275272"/>
                  </a:cubicBezTo>
                  <a:cubicBezTo>
                    <a:pt x="544647" y="1261988"/>
                    <a:pt x="546938" y="1249162"/>
                    <a:pt x="542815" y="1234045"/>
                  </a:cubicBezTo>
                  <a:cubicBezTo>
                    <a:pt x="535028" y="1205645"/>
                    <a:pt x="523576" y="1177703"/>
                    <a:pt x="523576" y="1148386"/>
                  </a:cubicBezTo>
                  <a:cubicBezTo>
                    <a:pt x="523576" y="1118611"/>
                    <a:pt x="508002" y="1099830"/>
                    <a:pt x="490595" y="1080133"/>
                  </a:cubicBezTo>
                  <a:cubicBezTo>
                    <a:pt x="475937" y="1063643"/>
                    <a:pt x="461737" y="1046236"/>
                    <a:pt x="450743" y="1026539"/>
                  </a:cubicBezTo>
                  <a:cubicBezTo>
                    <a:pt x="371954" y="888201"/>
                    <a:pt x="307824" y="726044"/>
                    <a:pt x="306450" y="553809"/>
                  </a:cubicBezTo>
                  <a:cubicBezTo>
                    <a:pt x="309657" y="344928"/>
                    <a:pt x="382032" y="163532"/>
                    <a:pt x="522660" y="9161"/>
                  </a:cubicBezTo>
                  <a:cubicBezTo>
                    <a:pt x="524492" y="6871"/>
                    <a:pt x="525867" y="4581"/>
                    <a:pt x="527699" y="2290"/>
                  </a:cubicBezTo>
                  <a:cubicBezTo>
                    <a:pt x="527699" y="0"/>
                    <a:pt x="528615" y="0"/>
                    <a:pt x="529989" y="0"/>
                  </a:cubicBezTo>
                  <a:close/>
                </a:path>
              </a:pathLst>
            </a:custGeom>
            <a:solidFill>
              <a:schemeClr val="accent1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CD7A20C-2869-41DD-AE9A-9BFC75603BFB}"/>
                </a:ext>
              </a:extLst>
            </p:cNvPr>
            <p:cNvSpPr/>
            <p:nvPr/>
          </p:nvSpPr>
          <p:spPr>
            <a:xfrm>
              <a:off x="146982" y="3619800"/>
              <a:ext cx="1268859" cy="1676543"/>
            </a:xfrm>
            <a:custGeom>
              <a:avLst/>
              <a:gdLst>
                <a:gd name="connsiteX0" fmla="*/ 0 w 1268858"/>
                <a:gd name="connsiteY0" fmla="*/ 1006972 h 1676542"/>
                <a:gd name="connsiteX1" fmla="*/ 10536 w 1268858"/>
                <a:gd name="connsiteY1" fmla="*/ 997353 h 1676542"/>
                <a:gd name="connsiteX2" fmla="*/ 1076469 w 1268858"/>
                <a:gd name="connsiteY2" fmla="*/ 1216311 h 1676542"/>
                <a:gd name="connsiteX3" fmla="*/ 1099372 w 1268858"/>
                <a:gd name="connsiteY3" fmla="*/ 1230053 h 1676542"/>
                <a:gd name="connsiteX4" fmla="*/ 1169457 w 1268858"/>
                <a:gd name="connsiteY4" fmla="*/ 1252957 h 1676542"/>
                <a:gd name="connsiteX5" fmla="*/ 1116779 w 1268858"/>
                <a:gd name="connsiteY5" fmla="*/ 1124697 h 1676542"/>
                <a:gd name="connsiteX6" fmla="*/ 953706 w 1268858"/>
                <a:gd name="connsiteY6" fmla="*/ 945591 h 1676542"/>
                <a:gd name="connsiteX7" fmla="*/ 944544 w 1268858"/>
                <a:gd name="connsiteY7" fmla="*/ 913984 h 1676542"/>
                <a:gd name="connsiteX8" fmla="*/ 940880 w 1268858"/>
                <a:gd name="connsiteY8" fmla="*/ 901158 h 1676542"/>
                <a:gd name="connsiteX9" fmla="*/ 875833 w 1268858"/>
                <a:gd name="connsiteY9" fmla="*/ 859473 h 1676542"/>
                <a:gd name="connsiteX10" fmla="*/ 820865 w 1268858"/>
                <a:gd name="connsiteY10" fmla="*/ 848937 h 1676542"/>
                <a:gd name="connsiteX11" fmla="*/ 182771 w 1268858"/>
                <a:gd name="connsiteY11" fmla="*/ 195727 h 1676542"/>
                <a:gd name="connsiteX12" fmla="*/ 171777 w 1268858"/>
                <a:gd name="connsiteY12" fmla="*/ 11582 h 1676542"/>
                <a:gd name="connsiteX13" fmla="*/ 180938 w 1268858"/>
                <a:gd name="connsiteY13" fmla="*/ 1505 h 1676542"/>
                <a:gd name="connsiteX14" fmla="*/ 229952 w 1268858"/>
                <a:gd name="connsiteY14" fmla="*/ 62886 h 1676542"/>
                <a:gd name="connsiteX15" fmla="*/ 425549 w 1268858"/>
                <a:gd name="connsiteY15" fmla="*/ 299251 h 1676542"/>
                <a:gd name="connsiteX16" fmla="*/ 636720 w 1268858"/>
                <a:gd name="connsiteY16" fmla="*/ 553481 h 1676542"/>
                <a:gd name="connsiteX17" fmla="*/ 842852 w 1268858"/>
                <a:gd name="connsiteY17" fmla="*/ 802214 h 1676542"/>
                <a:gd name="connsiteX18" fmla="*/ 877666 w 1268858"/>
                <a:gd name="connsiteY18" fmla="*/ 842983 h 1676542"/>
                <a:gd name="connsiteX19" fmla="*/ 886369 w 1268858"/>
                <a:gd name="connsiteY19" fmla="*/ 815498 h 1676542"/>
                <a:gd name="connsiteX20" fmla="*/ 917976 w 1268858"/>
                <a:gd name="connsiteY20" fmla="*/ 871383 h 1676542"/>
                <a:gd name="connsiteX21" fmla="*/ 1003177 w 1268858"/>
                <a:gd name="connsiteY21" fmla="*/ 916732 h 1676542"/>
                <a:gd name="connsiteX22" fmla="*/ 987145 w 1268858"/>
                <a:gd name="connsiteY22" fmla="*/ 850312 h 1676542"/>
                <a:gd name="connsiteX23" fmla="*/ 986687 w 1268858"/>
                <a:gd name="connsiteY23" fmla="*/ 828324 h 1676542"/>
                <a:gd name="connsiteX24" fmla="*/ 974777 w 1268858"/>
                <a:gd name="connsiteY24" fmla="*/ 782059 h 1676542"/>
                <a:gd name="connsiteX25" fmla="*/ 1097998 w 1268858"/>
                <a:gd name="connsiteY25" fmla="*/ 157707 h 1676542"/>
                <a:gd name="connsiteX26" fmla="*/ 1107618 w 1268858"/>
                <a:gd name="connsiteY26" fmla="*/ 151752 h 1676542"/>
                <a:gd name="connsiteX27" fmla="*/ 1109450 w 1268858"/>
                <a:gd name="connsiteY27" fmla="*/ 173282 h 1676542"/>
                <a:gd name="connsiteX28" fmla="*/ 1040281 w 1268858"/>
                <a:gd name="connsiteY28" fmla="*/ 574094 h 1676542"/>
                <a:gd name="connsiteX29" fmla="*/ 1003635 w 1268858"/>
                <a:gd name="connsiteY29" fmla="*/ 788472 h 1676542"/>
                <a:gd name="connsiteX30" fmla="*/ 1003177 w 1268858"/>
                <a:gd name="connsiteY30" fmla="*/ 806337 h 1676542"/>
                <a:gd name="connsiteX31" fmla="*/ 1010965 w 1268858"/>
                <a:gd name="connsiteY31" fmla="*/ 888790 h 1676542"/>
                <a:gd name="connsiteX32" fmla="*/ 1048068 w 1268858"/>
                <a:gd name="connsiteY32" fmla="*/ 948339 h 1676542"/>
                <a:gd name="connsiteX33" fmla="*/ 1067766 w 1268858"/>
                <a:gd name="connsiteY33" fmla="*/ 944216 h 1676542"/>
                <a:gd name="connsiteX34" fmla="*/ 1076011 w 1268858"/>
                <a:gd name="connsiteY34" fmla="*/ 930016 h 1676542"/>
                <a:gd name="connsiteX35" fmla="*/ 1087463 w 1268858"/>
                <a:gd name="connsiteY35" fmla="*/ 919939 h 1676542"/>
                <a:gd name="connsiteX36" fmla="*/ 1094334 w 1268858"/>
                <a:gd name="connsiteY36" fmla="*/ 933223 h 1676542"/>
                <a:gd name="connsiteX37" fmla="*/ 1100289 w 1268858"/>
                <a:gd name="connsiteY37" fmla="*/ 975823 h 1676542"/>
                <a:gd name="connsiteX38" fmla="*/ 1117237 w 1268858"/>
                <a:gd name="connsiteY38" fmla="*/ 1023921 h 1676542"/>
                <a:gd name="connsiteX39" fmla="*/ 1233587 w 1268858"/>
                <a:gd name="connsiteY39" fmla="*/ 1274944 h 1676542"/>
                <a:gd name="connsiteX40" fmla="*/ 1270691 w 1268858"/>
                <a:gd name="connsiteY40" fmla="*/ 1503522 h 1676542"/>
                <a:gd name="connsiteX41" fmla="*/ 1267027 w 1268858"/>
                <a:gd name="connsiteY41" fmla="*/ 1656518 h 1676542"/>
                <a:gd name="connsiteX42" fmla="*/ 1262446 w 1268858"/>
                <a:gd name="connsiteY42" fmla="*/ 1673467 h 1676542"/>
                <a:gd name="connsiteX43" fmla="*/ 1258323 w 1268858"/>
                <a:gd name="connsiteY43" fmla="*/ 1676673 h 1676542"/>
                <a:gd name="connsiteX44" fmla="*/ 1214349 w 1268858"/>
                <a:gd name="connsiteY44" fmla="*/ 1676215 h 1676542"/>
                <a:gd name="connsiteX45" fmla="*/ 1212516 w 1268858"/>
                <a:gd name="connsiteY45" fmla="*/ 1674383 h 1676542"/>
                <a:gd name="connsiteX46" fmla="*/ 1218471 w 1268858"/>
                <a:gd name="connsiteY46" fmla="*/ 1514058 h 1676542"/>
                <a:gd name="connsiteX47" fmla="*/ 1208852 w 1268858"/>
                <a:gd name="connsiteY47" fmla="*/ 1410533 h 1676542"/>
                <a:gd name="connsiteX48" fmla="*/ 1198316 w 1268858"/>
                <a:gd name="connsiteY48" fmla="*/ 1388088 h 1676542"/>
                <a:gd name="connsiteX49" fmla="*/ 1176787 w 1268858"/>
                <a:gd name="connsiteY49" fmla="*/ 1353733 h 1676542"/>
                <a:gd name="connsiteX50" fmla="*/ 1198316 w 1268858"/>
                <a:gd name="connsiteY50" fmla="*/ 1358313 h 1676542"/>
                <a:gd name="connsiteX51" fmla="*/ 1176328 w 1268858"/>
                <a:gd name="connsiteY51" fmla="*/ 1272654 h 1676542"/>
                <a:gd name="connsiteX52" fmla="*/ 1164419 w 1268858"/>
                <a:gd name="connsiteY52" fmla="*/ 1264409 h 1676542"/>
                <a:gd name="connsiteX53" fmla="*/ 1083798 w 1268858"/>
                <a:gd name="connsiteY53" fmla="*/ 1239673 h 1676542"/>
                <a:gd name="connsiteX54" fmla="*/ 862549 w 1268858"/>
                <a:gd name="connsiteY54" fmla="*/ 1192033 h 1676542"/>
                <a:gd name="connsiteX55" fmla="*/ 125970 w 1268858"/>
                <a:gd name="connsiteY55" fmla="*/ 1036747 h 1676542"/>
                <a:gd name="connsiteX56" fmla="*/ 16491 w 1268858"/>
                <a:gd name="connsiteY56" fmla="*/ 1013843 h 1676542"/>
                <a:gd name="connsiteX57" fmla="*/ 0 w 1268858"/>
                <a:gd name="connsiteY57" fmla="*/ 1006972 h 1676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268858" h="1676542">
                  <a:moveTo>
                    <a:pt x="0" y="1006972"/>
                  </a:moveTo>
                  <a:cubicBezTo>
                    <a:pt x="458" y="1000559"/>
                    <a:pt x="6413" y="1000101"/>
                    <a:pt x="10536" y="997353"/>
                  </a:cubicBezTo>
                  <a:cubicBezTo>
                    <a:pt x="368290" y="784807"/>
                    <a:pt x="831859" y="879628"/>
                    <a:pt x="1076469" y="1216311"/>
                  </a:cubicBezTo>
                  <a:cubicBezTo>
                    <a:pt x="1082424" y="1224556"/>
                    <a:pt x="1089295" y="1228679"/>
                    <a:pt x="1099372" y="1230053"/>
                  </a:cubicBezTo>
                  <a:cubicBezTo>
                    <a:pt x="1122734" y="1233718"/>
                    <a:pt x="1145180" y="1241505"/>
                    <a:pt x="1169457" y="1252957"/>
                  </a:cubicBezTo>
                  <a:cubicBezTo>
                    <a:pt x="1154799" y="1206692"/>
                    <a:pt x="1137850" y="1165007"/>
                    <a:pt x="1116779" y="1124697"/>
                  </a:cubicBezTo>
                  <a:cubicBezTo>
                    <a:pt x="1077843" y="1050947"/>
                    <a:pt x="1027913" y="987275"/>
                    <a:pt x="953706" y="945591"/>
                  </a:cubicBezTo>
                  <a:cubicBezTo>
                    <a:pt x="940422" y="937803"/>
                    <a:pt x="937673" y="928184"/>
                    <a:pt x="944544" y="913984"/>
                  </a:cubicBezTo>
                  <a:cubicBezTo>
                    <a:pt x="948209" y="906654"/>
                    <a:pt x="945002" y="904822"/>
                    <a:pt x="940880" y="901158"/>
                  </a:cubicBezTo>
                  <a:cubicBezTo>
                    <a:pt x="920724" y="884667"/>
                    <a:pt x="898279" y="871383"/>
                    <a:pt x="875833" y="859473"/>
                  </a:cubicBezTo>
                  <a:cubicBezTo>
                    <a:pt x="859801" y="851228"/>
                    <a:pt x="839188" y="852602"/>
                    <a:pt x="820865" y="848937"/>
                  </a:cubicBezTo>
                  <a:cubicBezTo>
                    <a:pt x="496550" y="785724"/>
                    <a:pt x="237739" y="520958"/>
                    <a:pt x="182771" y="195727"/>
                  </a:cubicBezTo>
                  <a:cubicBezTo>
                    <a:pt x="172235" y="134804"/>
                    <a:pt x="168570" y="73422"/>
                    <a:pt x="171777" y="11582"/>
                  </a:cubicBezTo>
                  <a:cubicBezTo>
                    <a:pt x="172235" y="7001"/>
                    <a:pt x="168112" y="-3992"/>
                    <a:pt x="180938" y="1505"/>
                  </a:cubicBezTo>
                  <a:cubicBezTo>
                    <a:pt x="195139" y="23950"/>
                    <a:pt x="213461" y="42731"/>
                    <a:pt x="229952" y="62886"/>
                  </a:cubicBezTo>
                  <a:cubicBezTo>
                    <a:pt x="294540" y="142133"/>
                    <a:pt x="360503" y="220463"/>
                    <a:pt x="425549" y="299251"/>
                  </a:cubicBezTo>
                  <a:cubicBezTo>
                    <a:pt x="495634" y="383995"/>
                    <a:pt x="566177" y="468738"/>
                    <a:pt x="636720" y="553481"/>
                  </a:cubicBezTo>
                  <a:cubicBezTo>
                    <a:pt x="705431" y="636392"/>
                    <a:pt x="774600" y="718845"/>
                    <a:pt x="842852" y="802214"/>
                  </a:cubicBezTo>
                  <a:cubicBezTo>
                    <a:pt x="854304" y="815956"/>
                    <a:pt x="865298" y="829698"/>
                    <a:pt x="877666" y="842983"/>
                  </a:cubicBezTo>
                  <a:cubicBezTo>
                    <a:pt x="885453" y="834737"/>
                    <a:pt x="874001" y="821453"/>
                    <a:pt x="886369" y="815498"/>
                  </a:cubicBezTo>
                  <a:cubicBezTo>
                    <a:pt x="880414" y="843899"/>
                    <a:pt x="895530" y="856725"/>
                    <a:pt x="917976" y="871383"/>
                  </a:cubicBezTo>
                  <a:cubicBezTo>
                    <a:pt x="945002" y="888332"/>
                    <a:pt x="973861" y="901158"/>
                    <a:pt x="1003177" y="916732"/>
                  </a:cubicBezTo>
                  <a:cubicBezTo>
                    <a:pt x="994932" y="894745"/>
                    <a:pt x="988519" y="873215"/>
                    <a:pt x="987145" y="850312"/>
                  </a:cubicBezTo>
                  <a:cubicBezTo>
                    <a:pt x="986687" y="842983"/>
                    <a:pt x="984396" y="834737"/>
                    <a:pt x="986687" y="828324"/>
                  </a:cubicBezTo>
                  <a:cubicBezTo>
                    <a:pt x="992184" y="810001"/>
                    <a:pt x="983022" y="796717"/>
                    <a:pt x="974777" y="782059"/>
                  </a:cubicBezTo>
                  <a:cubicBezTo>
                    <a:pt x="856594" y="571346"/>
                    <a:pt x="908815" y="306122"/>
                    <a:pt x="1097998" y="157707"/>
                  </a:cubicBezTo>
                  <a:cubicBezTo>
                    <a:pt x="1101205" y="155417"/>
                    <a:pt x="1104411" y="153584"/>
                    <a:pt x="1107618" y="151752"/>
                  </a:cubicBezTo>
                  <a:cubicBezTo>
                    <a:pt x="1112199" y="158623"/>
                    <a:pt x="1110366" y="165952"/>
                    <a:pt x="1109450" y="173282"/>
                  </a:cubicBezTo>
                  <a:cubicBezTo>
                    <a:pt x="1086546" y="307038"/>
                    <a:pt x="1063185" y="440337"/>
                    <a:pt x="1040281" y="574094"/>
                  </a:cubicBezTo>
                  <a:cubicBezTo>
                    <a:pt x="1027913" y="645554"/>
                    <a:pt x="1015545" y="717013"/>
                    <a:pt x="1003635" y="788472"/>
                  </a:cubicBezTo>
                  <a:cubicBezTo>
                    <a:pt x="1002719" y="794427"/>
                    <a:pt x="1001803" y="800382"/>
                    <a:pt x="1003177" y="806337"/>
                  </a:cubicBezTo>
                  <a:cubicBezTo>
                    <a:pt x="1001345" y="834279"/>
                    <a:pt x="1003177" y="861763"/>
                    <a:pt x="1010965" y="888790"/>
                  </a:cubicBezTo>
                  <a:cubicBezTo>
                    <a:pt x="1017836" y="912151"/>
                    <a:pt x="1028371" y="932764"/>
                    <a:pt x="1048068" y="948339"/>
                  </a:cubicBezTo>
                  <a:cubicBezTo>
                    <a:pt x="1056772" y="955210"/>
                    <a:pt x="1062727" y="955210"/>
                    <a:pt x="1067766" y="944216"/>
                  </a:cubicBezTo>
                  <a:cubicBezTo>
                    <a:pt x="1070056" y="939178"/>
                    <a:pt x="1072804" y="934597"/>
                    <a:pt x="1076011" y="930016"/>
                  </a:cubicBezTo>
                  <a:cubicBezTo>
                    <a:pt x="1079217" y="925893"/>
                    <a:pt x="1081050" y="919022"/>
                    <a:pt x="1087463" y="919939"/>
                  </a:cubicBezTo>
                  <a:cubicBezTo>
                    <a:pt x="1094334" y="920855"/>
                    <a:pt x="1093418" y="928184"/>
                    <a:pt x="1094334" y="933223"/>
                  </a:cubicBezTo>
                  <a:cubicBezTo>
                    <a:pt x="1096624" y="947423"/>
                    <a:pt x="1098914" y="961623"/>
                    <a:pt x="1100289" y="975823"/>
                  </a:cubicBezTo>
                  <a:cubicBezTo>
                    <a:pt x="1101663" y="993230"/>
                    <a:pt x="1106244" y="1009263"/>
                    <a:pt x="1117237" y="1023921"/>
                  </a:cubicBezTo>
                  <a:cubicBezTo>
                    <a:pt x="1173122" y="1099503"/>
                    <a:pt x="1208852" y="1185162"/>
                    <a:pt x="1233587" y="1274944"/>
                  </a:cubicBezTo>
                  <a:cubicBezTo>
                    <a:pt x="1254201" y="1349610"/>
                    <a:pt x="1267943" y="1425650"/>
                    <a:pt x="1270691" y="1503522"/>
                  </a:cubicBezTo>
                  <a:cubicBezTo>
                    <a:pt x="1272524" y="1554826"/>
                    <a:pt x="1272066" y="1605672"/>
                    <a:pt x="1267027" y="1656518"/>
                  </a:cubicBezTo>
                  <a:cubicBezTo>
                    <a:pt x="1266569" y="1662473"/>
                    <a:pt x="1266111" y="1668428"/>
                    <a:pt x="1262446" y="1673467"/>
                  </a:cubicBezTo>
                  <a:cubicBezTo>
                    <a:pt x="1261530" y="1674841"/>
                    <a:pt x="1260156" y="1675757"/>
                    <a:pt x="1258323" y="1676673"/>
                  </a:cubicBezTo>
                  <a:cubicBezTo>
                    <a:pt x="1243665" y="1678964"/>
                    <a:pt x="1229007" y="1679880"/>
                    <a:pt x="1214349" y="1676215"/>
                  </a:cubicBezTo>
                  <a:cubicBezTo>
                    <a:pt x="1213890" y="1675757"/>
                    <a:pt x="1212974" y="1674841"/>
                    <a:pt x="1212516" y="1674383"/>
                  </a:cubicBezTo>
                  <a:cubicBezTo>
                    <a:pt x="1218471" y="1621247"/>
                    <a:pt x="1220762" y="1567652"/>
                    <a:pt x="1218471" y="1514058"/>
                  </a:cubicBezTo>
                  <a:cubicBezTo>
                    <a:pt x="1217097" y="1479244"/>
                    <a:pt x="1212974" y="1444889"/>
                    <a:pt x="1208852" y="1410533"/>
                  </a:cubicBezTo>
                  <a:cubicBezTo>
                    <a:pt x="1207477" y="1401830"/>
                    <a:pt x="1202439" y="1394959"/>
                    <a:pt x="1198316" y="1388088"/>
                  </a:cubicBezTo>
                  <a:cubicBezTo>
                    <a:pt x="1191445" y="1376636"/>
                    <a:pt x="1184116" y="1365184"/>
                    <a:pt x="1176787" y="1353733"/>
                  </a:cubicBezTo>
                  <a:cubicBezTo>
                    <a:pt x="1184574" y="1351900"/>
                    <a:pt x="1190071" y="1358313"/>
                    <a:pt x="1198316" y="1358313"/>
                  </a:cubicBezTo>
                  <a:cubicBezTo>
                    <a:pt x="1193277" y="1328997"/>
                    <a:pt x="1185490" y="1300596"/>
                    <a:pt x="1176328" y="1272654"/>
                  </a:cubicBezTo>
                  <a:cubicBezTo>
                    <a:pt x="1174496" y="1267615"/>
                    <a:pt x="1168999" y="1266241"/>
                    <a:pt x="1164419" y="1264409"/>
                  </a:cubicBezTo>
                  <a:cubicBezTo>
                    <a:pt x="1139225" y="1251583"/>
                    <a:pt x="1111740" y="1244253"/>
                    <a:pt x="1083798" y="1239673"/>
                  </a:cubicBezTo>
                  <a:cubicBezTo>
                    <a:pt x="1010507" y="1222266"/>
                    <a:pt x="936299" y="1207608"/>
                    <a:pt x="862549" y="1192033"/>
                  </a:cubicBezTo>
                  <a:cubicBezTo>
                    <a:pt x="616107" y="1139813"/>
                    <a:pt x="371038" y="1088051"/>
                    <a:pt x="125970" y="1036747"/>
                  </a:cubicBezTo>
                  <a:cubicBezTo>
                    <a:pt x="89324" y="1028960"/>
                    <a:pt x="53136" y="1021631"/>
                    <a:pt x="16491" y="1013843"/>
                  </a:cubicBezTo>
                  <a:cubicBezTo>
                    <a:pt x="10536" y="1012011"/>
                    <a:pt x="5039" y="1010637"/>
                    <a:pt x="0" y="1006972"/>
                  </a:cubicBezTo>
                  <a:close/>
                </a:path>
              </a:pathLst>
            </a:custGeom>
            <a:solidFill>
              <a:schemeClr val="accent1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647E623-B91B-4155-ABB8-32B189E21775}"/>
                </a:ext>
              </a:extLst>
            </p:cNvPr>
            <p:cNvSpPr/>
            <p:nvPr/>
          </p:nvSpPr>
          <p:spPr>
            <a:xfrm>
              <a:off x="324300" y="3621304"/>
              <a:ext cx="705431" cy="847433"/>
            </a:xfrm>
            <a:custGeom>
              <a:avLst/>
              <a:gdLst>
                <a:gd name="connsiteX0" fmla="*/ 708135 w 705430"/>
                <a:gd name="connsiteY0" fmla="*/ 814910 h 847432"/>
                <a:gd name="connsiteX1" fmla="*/ 705845 w 705430"/>
                <a:gd name="connsiteY1" fmla="*/ 839646 h 847432"/>
                <a:gd name="connsiteX2" fmla="*/ 703096 w 705430"/>
                <a:gd name="connsiteY2" fmla="*/ 848807 h 847432"/>
                <a:gd name="connsiteX3" fmla="*/ 694851 w 705430"/>
                <a:gd name="connsiteY3" fmla="*/ 843768 h 847432"/>
                <a:gd name="connsiteX4" fmla="*/ 649502 w 705430"/>
                <a:gd name="connsiteY4" fmla="*/ 788800 h 847432"/>
                <a:gd name="connsiteX5" fmla="*/ 567049 w 705430"/>
                <a:gd name="connsiteY5" fmla="*/ 689398 h 847432"/>
                <a:gd name="connsiteX6" fmla="*/ 461234 w 705430"/>
                <a:gd name="connsiteY6" fmla="*/ 561596 h 847432"/>
                <a:gd name="connsiteX7" fmla="*/ 367788 w 705430"/>
                <a:gd name="connsiteY7" fmla="*/ 448452 h 847432"/>
                <a:gd name="connsiteX8" fmla="*/ 272509 w 705430"/>
                <a:gd name="connsiteY8" fmla="*/ 333018 h 847432"/>
                <a:gd name="connsiteX9" fmla="*/ 178604 w 705430"/>
                <a:gd name="connsiteY9" fmla="*/ 220333 h 847432"/>
                <a:gd name="connsiteX10" fmla="*/ 86074 w 705430"/>
                <a:gd name="connsiteY10" fmla="*/ 108563 h 847432"/>
                <a:gd name="connsiteX11" fmla="*/ 6827 w 705430"/>
                <a:gd name="connsiteY11" fmla="*/ 12368 h 847432"/>
                <a:gd name="connsiteX12" fmla="*/ 3163 w 705430"/>
                <a:gd name="connsiteY12" fmla="*/ 0 h 847432"/>
                <a:gd name="connsiteX13" fmla="*/ 166236 w 705430"/>
                <a:gd name="connsiteY13" fmla="*/ 38020 h 847432"/>
                <a:gd name="connsiteX14" fmla="*/ 692103 w 705430"/>
                <a:gd name="connsiteY14" fmla="*/ 639010 h 847432"/>
                <a:gd name="connsiteX15" fmla="*/ 708135 w 705430"/>
                <a:gd name="connsiteY15" fmla="*/ 814910 h 84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5430" h="847432">
                  <a:moveTo>
                    <a:pt x="708135" y="814910"/>
                  </a:moveTo>
                  <a:cubicBezTo>
                    <a:pt x="703096" y="822697"/>
                    <a:pt x="706761" y="831400"/>
                    <a:pt x="705845" y="839646"/>
                  </a:cubicBezTo>
                  <a:cubicBezTo>
                    <a:pt x="705387" y="842852"/>
                    <a:pt x="707219" y="847433"/>
                    <a:pt x="703096" y="848807"/>
                  </a:cubicBezTo>
                  <a:cubicBezTo>
                    <a:pt x="698974" y="850181"/>
                    <a:pt x="696683" y="846059"/>
                    <a:pt x="694851" y="843768"/>
                  </a:cubicBezTo>
                  <a:cubicBezTo>
                    <a:pt x="679735" y="825445"/>
                    <a:pt x="664618" y="807123"/>
                    <a:pt x="649502" y="788800"/>
                  </a:cubicBezTo>
                  <a:cubicBezTo>
                    <a:pt x="622018" y="755818"/>
                    <a:pt x="594533" y="722837"/>
                    <a:pt x="567049" y="689398"/>
                  </a:cubicBezTo>
                  <a:cubicBezTo>
                    <a:pt x="531778" y="646797"/>
                    <a:pt x="496506" y="604197"/>
                    <a:pt x="461234" y="561596"/>
                  </a:cubicBezTo>
                  <a:cubicBezTo>
                    <a:pt x="430086" y="524034"/>
                    <a:pt x="398937" y="486014"/>
                    <a:pt x="367788" y="448452"/>
                  </a:cubicBezTo>
                  <a:cubicBezTo>
                    <a:pt x="336181" y="409974"/>
                    <a:pt x="304116" y="371496"/>
                    <a:pt x="272509" y="333018"/>
                  </a:cubicBezTo>
                  <a:cubicBezTo>
                    <a:pt x="241360" y="295456"/>
                    <a:pt x="209753" y="257894"/>
                    <a:pt x="178604" y="220333"/>
                  </a:cubicBezTo>
                  <a:cubicBezTo>
                    <a:pt x="147455" y="183229"/>
                    <a:pt x="116764" y="145667"/>
                    <a:pt x="86074" y="108563"/>
                  </a:cubicBezTo>
                  <a:cubicBezTo>
                    <a:pt x="59505" y="76498"/>
                    <a:pt x="33395" y="44433"/>
                    <a:pt x="6827" y="12368"/>
                  </a:cubicBezTo>
                  <a:cubicBezTo>
                    <a:pt x="4079" y="9161"/>
                    <a:pt x="-4625" y="6413"/>
                    <a:pt x="3163" y="0"/>
                  </a:cubicBezTo>
                  <a:cubicBezTo>
                    <a:pt x="59505" y="4581"/>
                    <a:pt x="114016" y="17865"/>
                    <a:pt x="166236" y="38020"/>
                  </a:cubicBezTo>
                  <a:cubicBezTo>
                    <a:pt x="447950" y="144751"/>
                    <a:pt x="623850" y="345386"/>
                    <a:pt x="692103" y="639010"/>
                  </a:cubicBezTo>
                  <a:cubicBezTo>
                    <a:pt x="705387" y="696269"/>
                    <a:pt x="710426" y="755360"/>
                    <a:pt x="708135" y="814910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704F334-27A3-4404-98F4-865A367C53B1}"/>
                </a:ext>
              </a:extLst>
            </p:cNvPr>
            <p:cNvSpPr/>
            <p:nvPr/>
          </p:nvSpPr>
          <p:spPr>
            <a:xfrm>
              <a:off x="1424072" y="3306151"/>
              <a:ext cx="297747" cy="1094792"/>
            </a:xfrm>
            <a:custGeom>
              <a:avLst/>
              <a:gdLst>
                <a:gd name="connsiteX0" fmla="*/ 142932 w 297746"/>
                <a:gd name="connsiteY0" fmla="*/ 1094334 h 1094791"/>
                <a:gd name="connsiteX1" fmla="*/ 134229 w 297746"/>
                <a:gd name="connsiteY1" fmla="*/ 1086546 h 1094791"/>
                <a:gd name="connsiteX2" fmla="*/ 119112 w 297746"/>
                <a:gd name="connsiteY2" fmla="*/ 957370 h 1094791"/>
                <a:gd name="connsiteX3" fmla="*/ 102164 w 297746"/>
                <a:gd name="connsiteY3" fmla="*/ 826820 h 1094791"/>
                <a:gd name="connsiteX4" fmla="*/ 89338 w 297746"/>
                <a:gd name="connsiteY4" fmla="*/ 722837 h 1094791"/>
                <a:gd name="connsiteX5" fmla="*/ 75596 w 297746"/>
                <a:gd name="connsiteY5" fmla="*/ 612900 h 1094791"/>
                <a:gd name="connsiteX6" fmla="*/ 62770 w 297746"/>
                <a:gd name="connsiteY6" fmla="*/ 507085 h 1094791"/>
                <a:gd name="connsiteX7" fmla="*/ 49027 w 297746"/>
                <a:gd name="connsiteY7" fmla="*/ 398522 h 1094791"/>
                <a:gd name="connsiteX8" fmla="*/ 35743 w 297746"/>
                <a:gd name="connsiteY8" fmla="*/ 291334 h 1094791"/>
                <a:gd name="connsiteX9" fmla="*/ 25666 w 297746"/>
                <a:gd name="connsiteY9" fmla="*/ 212087 h 1094791"/>
                <a:gd name="connsiteX10" fmla="*/ 11924 w 297746"/>
                <a:gd name="connsiteY10" fmla="*/ 100776 h 1094791"/>
                <a:gd name="connsiteX11" fmla="*/ 1388 w 297746"/>
                <a:gd name="connsiteY11" fmla="*/ 20155 h 1094791"/>
                <a:gd name="connsiteX12" fmla="*/ 2762 w 297746"/>
                <a:gd name="connsiteY12" fmla="*/ 0 h 1094791"/>
                <a:gd name="connsiteX13" fmla="*/ 146597 w 297746"/>
                <a:gd name="connsiteY13" fmla="*/ 154370 h 1094791"/>
                <a:gd name="connsiteX14" fmla="*/ 255618 w 297746"/>
                <a:gd name="connsiteY14" fmla="*/ 370580 h 1094791"/>
                <a:gd name="connsiteX15" fmla="*/ 289973 w 297746"/>
                <a:gd name="connsiteY15" fmla="*/ 532279 h 1094791"/>
                <a:gd name="connsiteX16" fmla="*/ 295928 w 297746"/>
                <a:gd name="connsiteY16" fmla="*/ 617939 h 1094791"/>
                <a:gd name="connsiteX17" fmla="*/ 299135 w 297746"/>
                <a:gd name="connsiteY17" fmla="*/ 663288 h 1094791"/>
                <a:gd name="connsiteX18" fmla="*/ 221721 w 297746"/>
                <a:gd name="connsiteY18" fmla="*/ 970196 h 1094791"/>
                <a:gd name="connsiteX19" fmla="*/ 158507 w 297746"/>
                <a:gd name="connsiteY19" fmla="*/ 1081508 h 1094791"/>
                <a:gd name="connsiteX20" fmla="*/ 142932 w 297746"/>
                <a:gd name="connsiteY20" fmla="*/ 1094334 h 109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7746" h="1094791">
                  <a:moveTo>
                    <a:pt x="142932" y="1094334"/>
                  </a:moveTo>
                  <a:cubicBezTo>
                    <a:pt x="135145" y="1097082"/>
                    <a:pt x="134687" y="1090669"/>
                    <a:pt x="134229" y="1086546"/>
                  </a:cubicBezTo>
                  <a:cubicBezTo>
                    <a:pt x="129190" y="1043488"/>
                    <a:pt x="124151" y="1000429"/>
                    <a:pt x="119112" y="957370"/>
                  </a:cubicBezTo>
                  <a:cubicBezTo>
                    <a:pt x="113616" y="913853"/>
                    <a:pt x="107661" y="870336"/>
                    <a:pt x="102164" y="826820"/>
                  </a:cubicBezTo>
                  <a:cubicBezTo>
                    <a:pt x="97583" y="792006"/>
                    <a:pt x="93918" y="757193"/>
                    <a:pt x="89338" y="722837"/>
                  </a:cubicBezTo>
                  <a:cubicBezTo>
                    <a:pt x="84757" y="686192"/>
                    <a:pt x="80176" y="649546"/>
                    <a:pt x="75596" y="612900"/>
                  </a:cubicBezTo>
                  <a:cubicBezTo>
                    <a:pt x="71015" y="577629"/>
                    <a:pt x="66892" y="542357"/>
                    <a:pt x="62770" y="507085"/>
                  </a:cubicBezTo>
                  <a:cubicBezTo>
                    <a:pt x="58189" y="470898"/>
                    <a:pt x="53608" y="434710"/>
                    <a:pt x="49027" y="398522"/>
                  </a:cubicBezTo>
                  <a:cubicBezTo>
                    <a:pt x="44447" y="362793"/>
                    <a:pt x="40324" y="327063"/>
                    <a:pt x="35743" y="291334"/>
                  </a:cubicBezTo>
                  <a:cubicBezTo>
                    <a:pt x="32537" y="264766"/>
                    <a:pt x="28872" y="238655"/>
                    <a:pt x="25666" y="212087"/>
                  </a:cubicBezTo>
                  <a:cubicBezTo>
                    <a:pt x="21085" y="174983"/>
                    <a:pt x="16504" y="137880"/>
                    <a:pt x="11924" y="100776"/>
                  </a:cubicBezTo>
                  <a:cubicBezTo>
                    <a:pt x="8717" y="73750"/>
                    <a:pt x="5053" y="47181"/>
                    <a:pt x="1388" y="20155"/>
                  </a:cubicBezTo>
                  <a:cubicBezTo>
                    <a:pt x="472" y="13284"/>
                    <a:pt x="-1819" y="6413"/>
                    <a:pt x="2762" y="0"/>
                  </a:cubicBezTo>
                  <a:cubicBezTo>
                    <a:pt x="58189" y="44433"/>
                    <a:pt x="105370" y="96653"/>
                    <a:pt x="146597" y="154370"/>
                  </a:cubicBezTo>
                  <a:cubicBezTo>
                    <a:pt x="193778" y="220791"/>
                    <a:pt x="229966" y="293166"/>
                    <a:pt x="255618" y="370580"/>
                  </a:cubicBezTo>
                  <a:cubicBezTo>
                    <a:pt x="273025" y="423258"/>
                    <a:pt x="284476" y="476853"/>
                    <a:pt x="289973" y="532279"/>
                  </a:cubicBezTo>
                  <a:cubicBezTo>
                    <a:pt x="292722" y="560680"/>
                    <a:pt x="295928" y="589080"/>
                    <a:pt x="295928" y="617939"/>
                  </a:cubicBezTo>
                  <a:cubicBezTo>
                    <a:pt x="302799" y="632597"/>
                    <a:pt x="300051" y="648630"/>
                    <a:pt x="299135" y="663288"/>
                  </a:cubicBezTo>
                  <a:cubicBezTo>
                    <a:pt x="292722" y="770477"/>
                    <a:pt x="268444" y="873085"/>
                    <a:pt x="221721" y="970196"/>
                  </a:cubicBezTo>
                  <a:cubicBezTo>
                    <a:pt x="202940" y="1008674"/>
                    <a:pt x="183242" y="1046236"/>
                    <a:pt x="158507" y="1081508"/>
                  </a:cubicBezTo>
                  <a:cubicBezTo>
                    <a:pt x="153926" y="1087004"/>
                    <a:pt x="151636" y="1094334"/>
                    <a:pt x="142932" y="1094334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D9F152A-29E8-406B-BBD0-272042C9EE18}"/>
                </a:ext>
              </a:extLst>
            </p:cNvPr>
            <p:cNvSpPr/>
            <p:nvPr/>
          </p:nvSpPr>
          <p:spPr>
            <a:xfrm>
              <a:off x="146982" y="4626772"/>
              <a:ext cx="1081050" cy="348135"/>
            </a:xfrm>
            <a:custGeom>
              <a:avLst/>
              <a:gdLst>
                <a:gd name="connsiteX0" fmla="*/ 0 w 1081049"/>
                <a:gd name="connsiteY0" fmla="*/ 0 h 348134"/>
                <a:gd name="connsiteX1" fmla="*/ 92989 w 1081049"/>
                <a:gd name="connsiteY1" fmla="*/ 18323 h 348134"/>
                <a:gd name="connsiteX2" fmla="*/ 317444 w 1081049"/>
                <a:gd name="connsiteY2" fmla="*/ 65504 h 348134"/>
                <a:gd name="connsiteX3" fmla="*/ 547396 w 1081049"/>
                <a:gd name="connsiteY3" fmla="*/ 114060 h 348134"/>
                <a:gd name="connsiteX4" fmla="*/ 812161 w 1081049"/>
                <a:gd name="connsiteY4" fmla="*/ 169945 h 348134"/>
                <a:gd name="connsiteX5" fmla="*/ 1058146 w 1081049"/>
                <a:gd name="connsiteY5" fmla="*/ 222165 h 348134"/>
                <a:gd name="connsiteX6" fmla="*/ 1082882 w 1081049"/>
                <a:gd name="connsiteY6" fmla="*/ 232242 h 348134"/>
                <a:gd name="connsiteX7" fmla="*/ 589538 w 1081049"/>
                <a:gd name="connsiteY7" fmla="*/ 344928 h 348134"/>
                <a:gd name="connsiteX8" fmla="*/ 10078 w 1081049"/>
                <a:gd name="connsiteY8" fmla="*/ 16033 h 348134"/>
                <a:gd name="connsiteX9" fmla="*/ 0 w 1081049"/>
                <a:gd name="connsiteY9" fmla="*/ 0 h 3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1049" h="348134">
                  <a:moveTo>
                    <a:pt x="0" y="0"/>
                  </a:moveTo>
                  <a:cubicBezTo>
                    <a:pt x="31607" y="3665"/>
                    <a:pt x="61840" y="11910"/>
                    <a:pt x="92989" y="18323"/>
                  </a:cubicBezTo>
                  <a:cubicBezTo>
                    <a:pt x="167654" y="33439"/>
                    <a:pt x="242778" y="49472"/>
                    <a:pt x="317444" y="65504"/>
                  </a:cubicBezTo>
                  <a:cubicBezTo>
                    <a:pt x="393942" y="81537"/>
                    <a:pt x="470898" y="98027"/>
                    <a:pt x="547396" y="114060"/>
                  </a:cubicBezTo>
                  <a:cubicBezTo>
                    <a:pt x="635804" y="132841"/>
                    <a:pt x="723754" y="151164"/>
                    <a:pt x="812161" y="169945"/>
                  </a:cubicBezTo>
                  <a:cubicBezTo>
                    <a:pt x="894156" y="187351"/>
                    <a:pt x="976151" y="204300"/>
                    <a:pt x="1058146" y="222165"/>
                  </a:cubicBezTo>
                  <a:cubicBezTo>
                    <a:pt x="1066849" y="223997"/>
                    <a:pt x="1077843" y="220791"/>
                    <a:pt x="1082882" y="232242"/>
                  </a:cubicBezTo>
                  <a:cubicBezTo>
                    <a:pt x="930802" y="323399"/>
                    <a:pt x="765896" y="362793"/>
                    <a:pt x="589538" y="344928"/>
                  </a:cubicBezTo>
                  <a:cubicBezTo>
                    <a:pt x="348593" y="320192"/>
                    <a:pt x="155744" y="209339"/>
                    <a:pt x="10078" y="16033"/>
                  </a:cubicBezTo>
                  <a:cubicBezTo>
                    <a:pt x="6413" y="10994"/>
                    <a:pt x="458" y="732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C64579A-959A-4805-9198-333F13D22C84}"/>
                </a:ext>
              </a:extLst>
            </p:cNvPr>
            <p:cNvSpPr/>
            <p:nvPr/>
          </p:nvSpPr>
          <p:spPr>
            <a:xfrm>
              <a:off x="1780924" y="4414449"/>
              <a:ext cx="664204" cy="137422"/>
            </a:xfrm>
            <a:custGeom>
              <a:avLst/>
              <a:gdLst>
                <a:gd name="connsiteX0" fmla="*/ 0 w 664204"/>
                <a:gd name="connsiteY0" fmla="*/ 4817 h 137421"/>
                <a:gd name="connsiteX1" fmla="*/ 14658 w 664204"/>
                <a:gd name="connsiteY1" fmla="*/ 694 h 137421"/>
                <a:gd name="connsiteX2" fmla="*/ 163532 w 664204"/>
                <a:gd name="connsiteY2" fmla="*/ 1152 h 137421"/>
                <a:gd name="connsiteX3" fmla="*/ 560680 w 664204"/>
                <a:gd name="connsiteY3" fmla="*/ 3900 h 137421"/>
                <a:gd name="connsiteX4" fmla="*/ 662372 w 664204"/>
                <a:gd name="connsiteY4" fmla="*/ 5733 h 137421"/>
                <a:gd name="connsiteX5" fmla="*/ 664662 w 664204"/>
                <a:gd name="connsiteY5" fmla="*/ 8939 h 137421"/>
                <a:gd name="connsiteX6" fmla="*/ 390735 w 664204"/>
                <a:gd name="connsiteY6" fmla="*/ 134451 h 137421"/>
                <a:gd name="connsiteX7" fmla="*/ 0 w 664204"/>
                <a:gd name="connsiteY7" fmla="*/ 4817 h 137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4204" h="137421">
                  <a:moveTo>
                    <a:pt x="0" y="4817"/>
                  </a:moveTo>
                  <a:cubicBezTo>
                    <a:pt x="3665" y="-1138"/>
                    <a:pt x="9619" y="694"/>
                    <a:pt x="14658" y="694"/>
                  </a:cubicBezTo>
                  <a:cubicBezTo>
                    <a:pt x="64130" y="694"/>
                    <a:pt x="114060" y="-1138"/>
                    <a:pt x="163532" y="1152"/>
                  </a:cubicBezTo>
                  <a:cubicBezTo>
                    <a:pt x="295914" y="6649"/>
                    <a:pt x="428297" y="2068"/>
                    <a:pt x="560680" y="3900"/>
                  </a:cubicBezTo>
                  <a:cubicBezTo>
                    <a:pt x="594577" y="1610"/>
                    <a:pt x="628475" y="694"/>
                    <a:pt x="662372" y="5733"/>
                  </a:cubicBezTo>
                  <a:cubicBezTo>
                    <a:pt x="664204" y="6191"/>
                    <a:pt x="664204" y="7565"/>
                    <a:pt x="664662" y="8939"/>
                  </a:cubicBezTo>
                  <a:cubicBezTo>
                    <a:pt x="587248" y="80856"/>
                    <a:pt x="495634" y="123457"/>
                    <a:pt x="390735" y="134451"/>
                  </a:cubicBezTo>
                  <a:cubicBezTo>
                    <a:pt x="241862" y="150483"/>
                    <a:pt x="111311" y="105592"/>
                    <a:pt x="0" y="4817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8129D25-3572-4BF3-BE99-962F26850C4F}"/>
                </a:ext>
              </a:extLst>
            </p:cNvPr>
            <p:cNvSpPr/>
            <p:nvPr/>
          </p:nvSpPr>
          <p:spPr>
            <a:xfrm>
              <a:off x="1143028" y="3771552"/>
              <a:ext cx="192390" cy="655043"/>
            </a:xfrm>
            <a:custGeom>
              <a:avLst/>
              <a:gdLst>
                <a:gd name="connsiteX0" fmla="*/ 3925 w 192390"/>
                <a:gd name="connsiteY0" fmla="*/ 655959 h 655042"/>
                <a:gd name="connsiteX1" fmla="*/ 719 w 192390"/>
                <a:gd name="connsiteY1" fmla="*/ 642217 h 655042"/>
                <a:gd name="connsiteX2" fmla="*/ 32326 w 192390"/>
                <a:gd name="connsiteY2" fmla="*/ 463111 h 655042"/>
                <a:gd name="connsiteX3" fmla="*/ 66223 w 192390"/>
                <a:gd name="connsiteY3" fmla="*/ 262017 h 655042"/>
                <a:gd name="connsiteX4" fmla="*/ 103785 w 192390"/>
                <a:gd name="connsiteY4" fmla="*/ 48098 h 655042"/>
                <a:gd name="connsiteX5" fmla="*/ 110656 w 192390"/>
                <a:gd name="connsiteY5" fmla="*/ 0 h 655042"/>
                <a:gd name="connsiteX6" fmla="*/ 117069 w 192390"/>
                <a:gd name="connsiteY6" fmla="*/ 7787 h 655042"/>
                <a:gd name="connsiteX7" fmla="*/ 190360 w 192390"/>
                <a:gd name="connsiteY7" fmla="*/ 207048 h 655042"/>
                <a:gd name="connsiteX8" fmla="*/ 188070 w 192390"/>
                <a:gd name="connsiteY8" fmla="*/ 342638 h 655042"/>
                <a:gd name="connsiteX9" fmla="*/ 189902 w 192390"/>
                <a:gd name="connsiteY9" fmla="*/ 356838 h 655042"/>
                <a:gd name="connsiteX10" fmla="*/ 18125 w 192390"/>
                <a:gd name="connsiteY10" fmla="*/ 650004 h 655042"/>
                <a:gd name="connsiteX11" fmla="*/ 3925 w 192390"/>
                <a:gd name="connsiteY11" fmla="*/ 655959 h 65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2390" h="655042">
                  <a:moveTo>
                    <a:pt x="3925" y="655959"/>
                  </a:moveTo>
                  <a:cubicBezTo>
                    <a:pt x="-1114" y="652294"/>
                    <a:pt x="-197" y="646797"/>
                    <a:pt x="719" y="642217"/>
                  </a:cubicBezTo>
                  <a:cubicBezTo>
                    <a:pt x="11254" y="582667"/>
                    <a:pt x="21790" y="523118"/>
                    <a:pt x="32326" y="463111"/>
                  </a:cubicBezTo>
                  <a:cubicBezTo>
                    <a:pt x="43777" y="396232"/>
                    <a:pt x="54771" y="328896"/>
                    <a:pt x="66223" y="262017"/>
                  </a:cubicBezTo>
                  <a:cubicBezTo>
                    <a:pt x="78591" y="190558"/>
                    <a:pt x="91417" y="119557"/>
                    <a:pt x="103785" y="48098"/>
                  </a:cubicBezTo>
                  <a:cubicBezTo>
                    <a:pt x="106533" y="32065"/>
                    <a:pt x="108366" y="16033"/>
                    <a:pt x="110656" y="0"/>
                  </a:cubicBezTo>
                  <a:cubicBezTo>
                    <a:pt x="115695" y="458"/>
                    <a:pt x="116153" y="4123"/>
                    <a:pt x="117069" y="7787"/>
                  </a:cubicBezTo>
                  <a:cubicBezTo>
                    <a:pt x="158295" y="68253"/>
                    <a:pt x="180283" y="135589"/>
                    <a:pt x="190360" y="207048"/>
                  </a:cubicBezTo>
                  <a:cubicBezTo>
                    <a:pt x="196773" y="251939"/>
                    <a:pt x="196773" y="297289"/>
                    <a:pt x="188070" y="342638"/>
                  </a:cubicBezTo>
                  <a:cubicBezTo>
                    <a:pt x="191277" y="347218"/>
                    <a:pt x="190819" y="351799"/>
                    <a:pt x="189902" y="356838"/>
                  </a:cubicBezTo>
                  <a:cubicBezTo>
                    <a:pt x="167915" y="475020"/>
                    <a:pt x="110656" y="573048"/>
                    <a:pt x="18125" y="650004"/>
                  </a:cubicBezTo>
                  <a:cubicBezTo>
                    <a:pt x="14461" y="653210"/>
                    <a:pt x="10338" y="657333"/>
                    <a:pt x="3925" y="655959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B21CCC9-5CE2-426B-9460-1DB398E8A2EF}"/>
                </a:ext>
              </a:extLst>
            </p:cNvPr>
            <p:cNvSpPr/>
            <p:nvPr/>
          </p:nvSpPr>
          <p:spPr>
            <a:xfrm>
              <a:off x="1796026" y="2903506"/>
              <a:ext cx="219874" cy="1103953"/>
            </a:xfrm>
            <a:custGeom>
              <a:avLst/>
              <a:gdLst>
                <a:gd name="connsiteX0" fmla="*/ 2764 w 219874"/>
                <a:gd name="connsiteY0" fmla="*/ 1105785 h 1103953"/>
                <a:gd name="connsiteX1" fmla="*/ 473 w 219874"/>
                <a:gd name="connsiteY1" fmla="*/ 1090211 h 1103953"/>
                <a:gd name="connsiteX2" fmla="*/ 473 w 219874"/>
                <a:gd name="connsiteY2" fmla="*/ 16949 h 1103953"/>
                <a:gd name="connsiteX3" fmla="*/ 3680 w 219874"/>
                <a:gd name="connsiteY3" fmla="*/ 0 h 1103953"/>
                <a:gd name="connsiteX4" fmla="*/ 143392 w 219874"/>
                <a:gd name="connsiteY4" fmla="*/ 203842 h 1103953"/>
                <a:gd name="connsiteX5" fmla="*/ 220348 w 219874"/>
                <a:gd name="connsiteY5" fmla="*/ 604197 h 1103953"/>
                <a:gd name="connsiteX6" fmla="*/ 2764 w 219874"/>
                <a:gd name="connsiteY6" fmla="*/ 1105785 h 110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874" h="1103953">
                  <a:moveTo>
                    <a:pt x="2764" y="1105785"/>
                  </a:moveTo>
                  <a:cubicBezTo>
                    <a:pt x="-1359" y="1101205"/>
                    <a:pt x="473" y="1095250"/>
                    <a:pt x="473" y="1090211"/>
                  </a:cubicBezTo>
                  <a:cubicBezTo>
                    <a:pt x="473" y="732457"/>
                    <a:pt x="473" y="374703"/>
                    <a:pt x="473" y="16949"/>
                  </a:cubicBezTo>
                  <a:cubicBezTo>
                    <a:pt x="473" y="11452"/>
                    <a:pt x="-1817" y="5039"/>
                    <a:pt x="3680" y="0"/>
                  </a:cubicBezTo>
                  <a:cubicBezTo>
                    <a:pt x="61855" y="60007"/>
                    <a:pt x="107662" y="128718"/>
                    <a:pt x="143392" y="203842"/>
                  </a:cubicBezTo>
                  <a:cubicBezTo>
                    <a:pt x="203857" y="330728"/>
                    <a:pt x="229967" y="464485"/>
                    <a:pt x="220348" y="604197"/>
                  </a:cubicBezTo>
                  <a:cubicBezTo>
                    <a:pt x="207064" y="797045"/>
                    <a:pt x="134230" y="964241"/>
                    <a:pt x="2764" y="1105785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22F60D9-17B1-4A8E-BCFC-B9D0B0EFDE85}"/>
                </a:ext>
              </a:extLst>
            </p:cNvPr>
            <p:cNvSpPr/>
            <p:nvPr/>
          </p:nvSpPr>
          <p:spPr>
            <a:xfrm>
              <a:off x="1359040" y="5294641"/>
              <a:ext cx="45807" cy="4581"/>
            </a:xfrm>
            <a:custGeom>
              <a:avLst/>
              <a:gdLst>
                <a:gd name="connsiteX0" fmla="*/ 45807 w 45807"/>
                <a:gd name="connsiteY0" fmla="*/ 458 h 0"/>
                <a:gd name="connsiteX1" fmla="*/ 0 w 45807"/>
                <a:gd name="connsiteY1" fmla="*/ 0 h 0"/>
                <a:gd name="connsiteX2" fmla="*/ 45807 w 45807"/>
                <a:gd name="connsiteY2" fmla="*/ 45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807">
                  <a:moveTo>
                    <a:pt x="45807" y="458"/>
                  </a:moveTo>
                  <a:cubicBezTo>
                    <a:pt x="30691" y="4123"/>
                    <a:pt x="15116" y="4581"/>
                    <a:pt x="0" y="0"/>
                  </a:cubicBezTo>
                  <a:cubicBezTo>
                    <a:pt x="15116" y="458"/>
                    <a:pt x="30691" y="458"/>
                    <a:pt x="45807" y="458"/>
                  </a:cubicBezTo>
                  <a:close/>
                </a:path>
              </a:pathLst>
            </a:custGeom>
            <a:solidFill>
              <a:srgbClr val="C1531C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B3688CBD-15EB-4DE2-96AE-46533157710B}"/>
              </a:ext>
            </a:extLst>
          </p:cNvPr>
          <p:cNvSpPr/>
          <p:nvPr/>
        </p:nvSpPr>
        <p:spPr>
          <a:xfrm>
            <a:off x="5295570" y="5887159"/>
            <a:ext cx="1454215" cy="475212"/>
          </a:xfrm>
          <a:custGeom>
            <a:avLst/>
            <a:gdLst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919931 w 1454215"/>
              <a:gd name="connsiteY3" fmla="*/ 135952 h 658186"/>
              <a:gd name="connsiteX4" fmla="*/ 929919 w 1454215"/>
              <a:gd name="connsiteY4" fmla="*/ 135952 h 658186"/>
              <a:gd name="connsiteX5" fmla="*/ 1454215 w 1454215"/>
              <a:gd name="connsiteY5" fmla="*/ 658186 h 658186"/>
              <a:gd name="connsiteX6" fmla="*/ 0 w 1454215"/>
              <a:gd name="connsiteY6" fmla="*/ 658186 h 658186"/>
              <a:gd name="connsiteX7" fmla="*/ 524297 w 1454215"/>
              <a:gd name="connsiteY7" fmla="*/ 135952 h 658186"/>
              <a:gd name="connsiteX8" fmla="*/ 534706 w 1454215"/>
              <a:gd name="connsiteY8" fmla="*/ 135952 h 658186"/>
              <a:gd name="connsiteX9" fmla="*/ 541381 w 1454215"/>
              <a:gd name="connsiteY9" fmla="*/ 108975 h 658186"/>
              <a:gd name="connsiteX10" fmla="*/ 620072 w 1454215"/>
              <a:gd name="connsiteY10" fmla="*/ 28885 h 658186"/>
              <a:gd name="connsiteX11" fmla="*/ 728574 w 1454215"/>
              <a:gd name="connsiteY11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919931 w 1454215"/>
              <a:gd name="connsiteY3" fmla="*/ 135952 h 658186"/>
              <a:gd name="connsiteX4" fmla="*/ 929919 w 1454215"/>
              <a:gd name="connsiteY4" fmla="*/ 135952 h 658186"/>
              <a:gd name="connsiteX5" fmla="*/ 1454215 w 1454215"/>
              <a:gd name="connsiteY5" fmla="*/ 658186 h 658186"/>
              <a:gd name="connsiteX6" fmla="*/ 0 w 1454215"/>
              <a:gd name="connsiteY6" fmla="*/ 658186 h 658186"/>
              <a:gd name="connsiteX7" fmla="*/ 524297 w 1454215"/>
              <a:gd name="connsiteY7" fmla="*/ 135952 h 658186"/>
              <a:gd name="connsiteX8" fmla="*/ 541381 w 1454215"/>
              <a:gd name="connsiteY8" fmla="*/ 108975 h 658186"/>
              <a:gd name="connsiteX9" fmla="*/ 620072 w 1454215"/>
              <a:gd name="connsiteY9" fmla="*/ 28885 h 658186"/>
              <a:gd name="connsiteX10" fmla="*/ 728574 w 1454215"/>
              <a:gd name="connsiteY10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929919 w 1454215"/>
              <a:gd name="connsiteY3" fmla="*/ 135952 h 658186"/>
              <a:gd name="connsiteX4" fmla="*/ 1454215 w 1454215"/>
              <a:gd name="connsiteY4" fmla="*/ 658186 h 658186"/>
              <a:gd name="connsiteX5" fmla="*/ 0 w 1454215"/>
              <a:gd name="connsiteY5" fmla="*/ 658186 h 658186"/>
              <a:gd name="connsiteX6" fmla="*/ 524297 w 1454215"/>
              <a:gd name="connsiteY6" fmla="*/ 135952 h 658186"/>
              <a:gd name="connsiteX7" fmla="*/ 541381 w 1454215"/>
              <a:gd name="connsiteY7" fmla="*/ 108975 h 658186"/>
              <a:gd name="connsiteX8" fmla="*/ 620072 w 1454215"/>
              <a:gd name="connsiteY8" fmla="*/ 28885 h 658186"/>
              <a:gd name="connsiteX9" fmla="*/ 728574 w 1454215"/>
              <a:gd name="connsiteY9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1454215 w 1454215"/>
              <a:gd name="connsiteY3" fmla="*/ 658186 h 658186"/>
              <a:gd name="connsiteX4" fmla="*/ 0 w 1454215"/>
              <a:gd name="connsiteY4" fmla="*/ 658186 h 658186"/>
              <a:gd name="connsiteX5" fmla="*/ 524297 w 1454215"/>
              <a:gd name="connsiteY5" fmla="*/ 135952 h 658186"/>
              <a:gd name="connsiteX6" fmla="*/ 541381 w 1454215"/>
              <a:gd name="connsiteY6" fmla="*/ 108975 h 658186"/>
              <a:gd name="connsiteX7" fmla="*/ 620072 w 1454215"/>
              <a:gd name="connsiteY7" fmla="*/ 28885 h 658186"/>
              <a:gd name="connsiteX8" fmla="*/ 728574 w 1454215"/>
              <a:gd name="connsiteY8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1454215 w 1454215"/>
              <a:gd name="connsiteY3" fmla="*/ 658186 h 658186"/>
              <a:gd name="connsiteX4" fmla="*/ 0 w 1454215"/>
              <a:gd name="connsiteY4" fmla="*/ 658186 h 658186"/>
              <a:gd name="connsiteX5" fmla="*/ 541381 w 1454215"/>
              <a:gd name="connsiteY5" fmla="*/ 108975 h 658186"/>
              <a:gd name="connsiteX6" fmla="*/ 620072 w 1454215"/>
              <a:gd name="connsiteY6" fmla="*/ 28885 h 658186"/>
              <a:gd name="connsiteX7" fmla="*/ 728574 w 1454215"/>
              <a:gd name="connsiteY7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1454215 w 1454215"/>
              <a:gd name="connsiteY3" fmla="*/ 658186 h 658186"/>
              <a:gd name="connsiteX4" fmla="*/ 0 w 1454215"/>
              <a:gd name="connsiteY4" fmla="*/ 658186 h 658186"/>
              <a:gd name="connsiteX5" fmla="*/ 541381 w 1454215"/>
              <a:gd name="connsiteY5" fmla="*/ 108975 h 658186"/>
              <a:gd name="connsiteX6" fmla="*/ 620072 w 1454215"/>
              <a:gd name="connsiteY6" fmla="*/ 28885 h 658186"/>
              <a:gd name="connsiteX7" fmla="*/ 728574 w 1454215"/>
              <a:gd name="connsiteY7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1454215 w 1454215"/>
              <a:gd name="connsiteY3" fmla="*/ 658186 h 658186"/>
              <a:gd name="connsiteX4" fmla="*/ 0 w 1454215"/>
              <a:gd name="connsiteY4" fmla="*/ 658186 h 658186"/>
              <a:gd name="connsiteX5" fmla="*/ 541381 w 1454215"/>
              <a:gd name="connsiteY5" fmla="*/ 108975 h 658186"/>
              <a:gd name="connsiteX6" fmla="*/ 620072 w 1454215"/>
              <a:gd name="connsiteY6" fmla="*/ 28885 h 658186"/>
              <a:gd name="connsiteX7" fmla="*/ 728574 w 1454215"/>
              <a:gd name="connsiteY7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1454215 w 1454215"/>
              <a:gd name="connsiteY3" fmla="*/ 658186 h 658186"/>
              <a:gd name="connsiteX4" fmla="*/ 0 w 1454215"/>
              <a:gd name="connsiteY4" fmla="*/ 658186 h 658186"/>
              <a:gd name="connsiteX5" fmla="*/ 533654 w 1454215"/>
              <a:gd name="connsiteY5" fmla="*/ 108975 h 658186"/>
              <a:gd name="connsiteX6" fmla="*/ 620072 w 1454215"/>
              <a:gd name="connsiteY6" fmla="*/ 28885 h 658186"/>
              <a:gd name="connsiteX7" fmla="*/ 728574 w 1454215"/>
              <a:gd name="connsiteY7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24551 w 1454215"/>
              <a:gd name="connsiteY2" fmla="*/ 111545 h 658186"/>
              <a:gd name="connsiteX3" fmla="*/ 1454215 w 1454215"/>
              <a:gd name="connsiteY3" fmla="*/ 658186 h 658186"/>
              <a:gd name="connsiteX4" fmla="*/ 0 w 1454215"/>
              <a:gd name="connsiteY4" fmla="*/ 658186 h 658186"/>
              <a:gd name="connsiteX5" fmla="*/ 533654 w 1454215"/>
              <a:gd name="connsiteY5" fmla="*/ 108975 h 658186"/>
              <a:gd name="connsiteX6" fmla="*/ 620072 w 1454215"/>
              <a:gd name="connsiteY6" fmla="*/ 28885 h 658186"/>
              <a:gd name="connsiteX7" fmla="*/ 728574 w 1454215"/>
              <a:gd name="connsiteY7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24551 w 1454215"/>
              <a:gd name="connsiteY2" fmla="*/ 111545 h 658186"/>
              <a:gd name="connsiteX3" fmla="*/ 1454215 w 1454215"/>
              <a:gd name="connsiteY3" fmla="*/ 658186 h 658186"/>
              <a:gd name="connsiteX4" fmla="*/ 0 w 1454215"/>
              <a:gd name="connsiteY4" fmla="*/ 658186 h 658186"/>
              <a:gd name="connsiteX5" fmla="*/ 528503 w 1454215"/>
              <a:gd name="connsiteY5" fmla="*/ 114127 h 658186"/>
              <a:gd name="connsiteX6" fmla="*/ 620072 w 1454215"/>
              <a:gd name="connsiteY6" fmla="*/ 28885 h 658186"/>
              <a:gd name="connsiteX7" fmla="*/ 728574 w 1454215"/>
              <a:gd name="connsiteY7" fmla="*/ 5 h 658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54215" h="658186">
                <a:moveTo>
                  <a:pt x="728574" y="5"/>
                </a:moveTo>
                <a:cubicBezTo>
                  <a:pt x="766025" y="263"/>
                  <a:pt x="804005" y="11788"/>
                  <a:pt x="836668" y="30378"/>
                </a:cubicBezTo>
                <a:cubicBezTo>
                  <a:pt x="869331" y="48968"/>
                  <a:pt x="893856" y="78603"/>
                  <a:pt x="924551" y="111545"/>
                </a:cubicBezTo>
                <a:lnTo>
                  <a:pt x="1454215" y="658186"/>
                </a:lnTo>
                <a:lnTo>
                  <a:pt x="0" y="658186"/>
                </a:lnTo>
                <a:lnTo>
                  <a:pt x="528503" y="114127"/>
                </a:lnTo>
                <a:cubicBezTo>
                  <a:pt x="557075" y="81434"/>
                  <a:pt x="586727" y="47905"/>
                  <a:pt x="620072" y="28885"/>
                </a:cubicBezTo>
                <a:cubicBezTo>
                  <a:pt x="653417" y="9865"/>
                  <a:pt x="691124" y="-253"/>
                  <a:pt x="728574" y="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8B483B8-41EE-4564-ACF0-EC2E9245D6EF}"/>
              </a:ext>
            </a:extLst>
          </p:cNvPr>
          <p:cNvGrpSpPr/>
          <p:nvPr/>
        </p:nvGrpSpPr>
        <p:grpSpPr>
          <a:xfrm>
            <a:off x="7169790" y="4228372"/>
            <a:ext cx="1431201" cy="2274986"/>
            <a:chOff x="6231869" y="4161827"/>
            <a:chExt cx="1230777" cy="1956399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529728B-532E-4BF5-8D52-4DAB7704A982}"/>
                </a:ext>
              </a:extLst>
            </p:cNvPr>
            <p:cNvSpPr/>
            <p:nvPr/>
          </p:nvSpPr>
          <p:spPr>
            <a:xfrm>
              <a:off x="7171552" y="4162018"/>
              <a:ext cx="15286" cy="1911"/>
            </a:xfrm>
            <a:custGeom>
              <a:avLst/>
              <a:gdLst>
                <a:gd name="connsiteX0" fmla="*/ 58879 w 53525"/>
                <a:gd name="connsiteY0" fmla="*/ 0 h 0"/>
                <a:gd name="connsiteX1" fmla="*/ 669 w 53525"/>
                <a:gd name="connsiteY1" fmla="*/ 5353 h 0"/>
                <a:gd name="connsiteX2" fmla="*/ 0 w 53525"/>
                <a:gd name="connsiteY2" fmla="*/ 0 h 0"/>
                <a:gd name="connsiteX3" fmla="*/ 58879 w 53525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25">
                  <a:moveTo>
                    <a:pt x="58879" y="0"/>
                  </a:moveTo>
                  <a:cubicBezTo>
                    <a:pt x="40144" y="11374"/>
                    <a:pt x="20072" y="3345"/>
                    <a:pt x="669" y="5353"/>
                  </a:cubicBezTo>
                  <a:cubicBezTo>
                    <a:pt x="669" y="3345"/>
                    <a:pt x="0" y="1338"/>
                    <a:pt x="0" y="0"/>
                  </a:cubicBezTo>
                  <a:cubicBezTo>
                    <a:pt x="19403" y="0"/>
                    <a:pt x="39475" y="0"/>
                    <a:pt x="58879" y="0"/>
                  </a:cubicBezTo>
                  <a:close/>
                </a:path>
              </a:pathLst>
            </a:custGeom>
            <a:solidFill>
              <a:srgbClr val="48A960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ABFE9F9-194C-40D2-A918-8D9BA5F2A5FB}"/>
                </a:ext>
              </a:extLst>
            </p:cNvPr>
            <p:cNvSpPr/>
            <p:nvPr/>
          </p:nvSpPr>
          <p:spPr>
            <a:xfrm>
              <a:off x="7192951" y="4162018"/>
              <a:ext cx="9554" cy="1911"/>
            </a:xfrm>
            <a:custGeom>
              <a:avLst/>
              <a:gdLst>
                <a:gd name="connsiteX0" fmla="*/ 37468 w 33453"/>
                <a:gd name="connsiteY0" fmla="*/ 0 h 0"/>
                <a:gd name="connsiteX1" fmla="*/ 0 w 33453"/>
                <a:gd name="connsiteY1" fmla="*/ 0 h 0"/>
                <a:gd name="connsiteX2" fmla="*/ 37468 w 33453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453">
                  <a:moveTo>
                    <a:pt x="37468" y="0"/>
                  </a:moveTo>
                  <a:cubicBezTo>
                    <a:pt x="24756" y="9367"/>
                    <a:pt x="12712" y="8029"/>
                    <a:pt x="0" y="0"/>
                  </a:cubicBezTo>
                  <a:cubicBezTo>
                    <a:pt x="12712" y="0"/>
                    <a:pt x="24756" y="0"/>
                    <a:pt x="37468" y="0"/>
                  </a:cubicBezTo>
                  <a:close/>
                </a:path>
              </a:pathLst>
            </a:custGeom>
            <a:solidFill>
              <a:srgbClr val="48A960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A91E482-617B-4179-AE2D-534654AF30D3}"/>
                </a:ext>
              </a:extLst>
            </p:cNvPr>
            <p:cNvSpPr/>
            <p:nvPr/>
          </p:nvSpPr>
          <p:spPr>
            <a:xfrm>
              <a:off x="6646093" y="5254557"/>
              <a:ext cx="508246" cy="622888"/>
            </a:xfrm>
            <a:custGeom>
              <a:avLst/>
              <a:gdLst>
                <a:gd name="connsiteX0" fmla="*/ 1601818 w 1779734"/>
                <a:gd name="connsiteY0" fmla="*/ 431552 h 2181178"/>
                <a:gd name="connsiteX1" fmla="*/ 1099344 w 1779734"/>
                <a:gd name="connsiteY1" fmla="*/ 28770 h 2181178"/>
                <a:gd name="connsiteX2" fmla="*/ 928061 w 1779734"/>
                <a:gd name="connsiteY2" fmla="*/ 0 h 2181178"/>
                <a:gd name="connsiteX3" fmla="*/ 805621 w 1779734"/>
                <a:gd name="connsiteY3" fmla="*/ 6021 h 2181178"/>
                <a:gd name="connsiteX4" fmla="*/ 813650 w 1779734"/>
                <a:gd name="connsiteY4" fmla="*/ 38806 h 2181178"/>
                <a:gd name="connsiteX5" fmla="*/ 805621 w 1779734"/>
                <a:gd name="connsiteY5" fmla="*/ 6021 h 2181178"/>
                <a:gd name="connsiteX6" fmla="*/ 704591 w 1779734"/>
                <a:gd name="connsiteY6" fmla="*/ 22079 h 2181178"/>
                <a:gd name="connsiteX7" fmla="*/ 689871 w 1779734"/>
                <a:gd name="connsiteY7" fmla="*/ 28101 h 2181178"/>
                <a:gd name="connsiteX8" fmla="*/ 407522 w 1779734"/>
                <a:gd name="connsiteY8" fmla="*/ 176635 h 2181178"/>
                <a:gd name="connsiteX9" fmla="*/ 52914 w 1779734"/>
                <a:gd name="connsiteY9" fmla="*/ 729959 h 2181178"/>
                <a:gd name="connsiteX10" fmla="*/ 99749 w 1779734"/>
                <a:gd name="connsiteY10" fmla="*/ 1586372 h 2181178"/>
                <a:gd name="connsiteX11" fmla="*/ 749419 w 1779734"/>
                <a:gd name="connsiteY11" fmla="*/ 2169804 h 2181178"/>
                <a:gd name="connsiteX12" fmla="*/ 994300 w 1779734"/>
                <a:gd name="connsiteY12" fmla="*/ 2177833 h 2181178"/>
                <a:gd name="connsiteX13" fmla="*/ 972220 w 1779734"/>
                <a:gd name="connsiteY13" fmla="*/ 2033313 h 2181178"/>
                <a:gd name="connsiteX14" fmla="*/ 973558 w 1779734"/>
                <a:gd name="connsiteY14" fmla="*/ 2005212 h 2181178"/>
                <a:gd name="connsiteX15" fmla="*/ 1083286 w 1779734"/>
                <a:gd name="connsiteY15" fmla="*/ 1662647 h 2181178"/>
                <a:gd name="connsiteX16" fmla="*/ 1148186 w 1779734"/>
                <a:gd name="connsiteY16" fmla="*/ 1298002 h 2181178"/>
                <a:gd name="connsiteX17" fmla="*/ 1149525 w 1779734"/>
                <a:gd name="connsiteY17" fmla="*/ 1174892 h 2181178"/>
                <a:gd name="connsiteX18" fmla="*/ 1156884 w 1779734"/>
                <a:gd name="connsiteY18" fmla="*/ 1082560 h 2181178"/>
                <a:gd name="connsiteX19" fmla="*/ 1245871 w 1779734"/>
                <a:gd name="connsiteY19" fmla="*/ 1493371 h 2181178"/>
                <a:gd name="connsiteX20" fmla="*/ 1307426 w 1779734"/>
                <a:gd name="connsiteY20" fmla="*/ 1735576 h 2181178"/>
                <a:gd name="connsiteX21" fmla="*/ 1320807 w 1779734"/>
                <a:gd name="connsiteY21" fmla="*/ 1827908 h 2181178"/>
                <a:gd name="connsiteX22" fmla="*/ 1322145 w 1779734"/>
                <a:gd name="connsiteY22" fmla="*/ 1843966 h 2181178"/>
                <a:gd name="connsiteX23" fmla="*/ 1326829 w 1779734"/>
                <a:gd name="connsiteY23" fmla="*/ 1884779 h 2181178"/>
                <a:gd name="connsiteX24" fmla="*/ 1330843 w 1779734"/>
                <a:gd name="connsiteY24" fmla="*/ 2018593 h 2181178"/>
                <a:gd name="connsiteX25" fmla="*/ 1333520 w 1779734"/>
                <a:gd name="connsiteY25" fmla="*/ 2035990 h 2181178"/>
                <a:gd name="connsiteX26" fmla="*/ 1348908 w 1779734"/>
                <a:gd name="connsiteY26" fmla="*/ 2029968 h 2181178"/>
                <a:gd name="connsiteX27" fmla="*/ 1694819 w 1779734"/>
                <a:gd name="connsiteY27" fmla="*/ 1560948 h 2181178"/>
                <a:gd name="connsiteX28" fmla="*/ 1728273 w 1779734"/>
                <a:gd name="connsiteY28" fmla="*/ 1467277 h 2181178"/>
                <a:gd name="connsiteX29" fmla="*/ 1775777 w 1779734"/>
                <a:gd name="connsiteY29" fmla="*/ 1219720 h 2181178"/>
                <a:gd name="connsiteX30" fmla="*/ 1601818 w 1779734"/>
                <a:gd name="connsiteY30" fmla="*/ 431552 h 218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79734" h="2181178">
                  <a:moveTo>
                    <a:pt x="1601818" y="431552"/>
                  </a:moveTo>
                  <a:cubicBezTo>
                    <a:pt x="1482723" y="238190"/>
                    <a:pt x="1319469" y="96346"/>
                    <a:pt x="1099344" y="28770"/>
                  </a:cubicBezTo>
                  <a:cubicBezTo>
                    <a:pt x="1043811" y="11374"/>
                    <a:pt x="986271" y="3345"/>
                    <a:pt x="928061" y="0"/>
                  </a:cubicBezTo>
                  <a:cubicBezTo>
                    <a:pt x="887248" y="2676"/>
                    <a:pt x="845765" y="-4015"/>
                    <a:pt x="805621" y="6021"/>
                  </a:cubicBezTo>
                  <a:cubicBezTo>
                    <a:pt x="804283" y="18065"/>
                    <a:pt x="808297" y="28770"/>
                    <a:pt x="813650" y="38806"/>
                  </a:cubicBezTo>
                  <a:cubicBezTo>
                    <a:pt x="808297" y="28770"/>
                    <a:pt x="804283" y="18734"/>
                    <a:pt x="805621" y="6021"/>
                  </a:cubicBezTo>
                  <a:cubicBezTo>
                    <a:pt x="770829" y="5353"/>
                    <a:pt x="738714" y="18734"/>
                    <a:pt x="704591" y="22079"/>
                  </a:cubicBezTo>
                  <a:cubicBezTo>
                    <a:pt x="699907" y="24086"/>
                    <a:pt x="695224" y="26763"/>
                    <a:pt x="689871" y="28101"/>
                  </a:cubicBezTo>
                  <a:cubicBezTo>
                    <a:pt x="585496" y="58209"/>
                    <a:pt x="491826" y="108390"/>
                    <a:pt x="407522" y="176635"/>
                  </a:cubicBezTo>
                  <a:cubicBezTo>
                    <a:pt x="228211" y="321824"/>
                    <a:pt x="114468" y="510503"/>
                    <a:pt x="52914" y="729959"/>
                  </a:cubicBezTo>
                  <a:cubicBezTo>
                    <a:pt x="-28713" y="1020337"/>
                    <a:pt x="-18008" y="1308038"/>
                    <a:pt x="99749" y="1586372"/>
                  </a:cubicBezTo>
                  <a:cubicBezTo>
                    <a:pt x="224196" y="1880765"/>
                    <a:pt x="424249" y="2096875"/>
                    <a:pt x="749419" y="2169804"/>
                  </a:cubicBezTo>
                  <a:cubicBezTo>
                    <a:pt x="830377" y="2187869"/>
                    <a:pt x="912004" y="2188538"/>
                    <a:pt x="994300" y="2177833"/>
                  </a:cubicBezTo>
                  <a:cubicBezTo>
                    <a:pt x="994969" y="2128322"/>
                    <a:pt x="989616" y="2080148"/>
                    <a:pt x="972220" y="2033313"/>
                  </a:cubicBezTo>
                  <a:cubicBezTo>
                    <a:pt x="968206" y="2023277"/>
                    <a:pt x="969544" y="2013910"/>
                    <a:pt x="973558" y="2005212"/>
                  </a:cubicBezTo>
                  <a:cubicBezTo>
                    <a:pt x="1019724" y="1894146"/>
                    <a:pt x="1053178" y="1779065"/>
                    <a:pt x="1083286" y="1662647"/>
                  </a:cubicBezTo>
                  <a:cubicBezTo>
                    <a:pt x="1114733" y="1542883"/>
                    <a:pt x="1136143" y="1421111"/>
                    <a:pt x="1148186" y="1298002"/>
                  </a:cubicBezTo>
                  <a:cubicBezTo>
                    <a:pt x="1152201" y="1257188"/>
                    <a:pt x="1148856" y="1215706"/>
                    <a:pt x="1149525" y="1174892"/>
                  </a:cubicBezTo>
                  <a:cubicBezTo>
                    <a:pt x="1150194" y="1144115"/>
                    <a:pt x="1153539" y="1113338"/>
                    <a:pt x="1156884" y="1082560"/>
                  </a:cubicBezTo>
                  <a:cubicBezTo>
                    <a:pt x="1181640" y="1220389"/>
                    <a:pt x="1211079" y="1357549"/>
                    <a:pt x="1245871" y="1493371"/>
                  </a:cubicBezTo>
                  <a:cubicBezTo>
                    <a:pt x="1266613" y="1573660"/>
                    <a:pt x="1292706" y="1653280"/>
                    <a:pt x="1307426" y="1735576"/>
                  </a:cubicBezTo>
                  <a:cubicBezTo>
                    <a:pt x="1312779" y="1765684"/>
                    <a:pt x="1322815" y="1795792"/>
                    <a:pt x="1320807" y="1827908"/>
                  </a:cubicBezTo>
                  <a:cubicBezTo>
                    <a:pt x="1321476" y="1833261"/>
                    <a:pt x="1322145" y="1838613"/>
                    <a:pt x="1322145" y="1843966"/>
                  </a:cubicBezTo>
                  <a:cubicBezTo>
                    <a:pt x="1330174" y="1856678"/>
                    <a:pt x="1325491" y="1870728"/>
                    <a:pt x="1326829" y="1884779"/>
                  </a:cubicBezTo>
                  <a:cubicBezTo>
                    <a:pt x="1328167" y="1929607"/>
                    <a:pt x="1329505" y="1973766"/>
                    <a:pt x="1330843" y="2018593"/>
                  </a:cubicBezTo>
                  <a:cubicBezTo>
                    <a:pt x="1330843" y="2024615"/>
                    <a:pt x="1328167" y="2031975"/>
                    <a:pt x="1333520" y="2035990"/>
                  </a:cubicBezTo>
                  <a:cubicBezTo>
                    <a:pt x="1340211" y="2040673"/>
                    <a:pt x="1344894" y="2032644"/>
                    <a:pt x="1348908" y="2029968"/>
                  </a:cubicBezTo>
                  <a:cubicBezTo>
                    <a:pt x="1511493" y="1908196"/>
                    <a:pt x="1624567" y="1750295"/>
                    <a:pt x="1694819" y="1560948"/>
                  </a:cubicBezTo>
                  <a:cubicBezTo>
                    <a:pt x="1706193" y="1529501"/>
                    <a:pt x="1718237" y="1498724"/>
                    <a:pt x="1728273" y="1467277"/>
                  </a:cubicBezTo>
                  <a:cubicBezTo>
                    <a:pt x="1754367" y="1386989"/>
                    <a:pt x="1768417" y="1303355"/>
                    <a:pt x="1775777" y="1219720"/>
                  </a:cubicBezTo>
                  <a:cubicBezTo>
                    <a:pt x="1801202" y="938040"/>
                    <a:pt x="1750352" y="673756"/>
                    <a:pt x="1601818" y="431552"/>
                  </a:cubicBezTo>
                  <a:close/>
                </a:path>
              </a:pathLst>
            </a:custGeom>
            <a:solidFill>
              <a:schemeClr val="accent4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690BCE1-A68B-47E7-8B1C-E412D68A2A07}"/>
                </a:ext>
              </a:extLst>
            </p:cNvPr>
            <p:cNvSpPr/>
            <p:nvPr/>
          </p:nvSpPr>
          <p:spPr>
            <a:xfrm>
              <a:off x="6838883" y="5560850"/>
              <a:ext cx="188833" cy="557376"/>
            </a:xfrm>
            <a:custGeom>
              <a:avLst/>
              <a:gdLst>
                <a:gd name="connsiteX0" fmla="*/ 328541 w 655691"/>
                <a:gd name="connsiteY0" fmla="*/ 1095273 h 1947002"/>
                <a:gd name="connsiteX1" fmla="*/ 306462 w 655691"/>
                <a:gd name="connsiteY1" fmla="*/ 950753 h 1947002"/>
                <a:gd name="connsiteX2" fmla="*/ 307800 w 655691"/>
                <a:gd name="connsiteY2" fmla="*/ 922652 h 1947002"/>
                <a:gd name="connsiteX3" fmla="*/ 417528 w 655691"/>
                <a:gd name="connsiteY3" fmla="*/ 580087 h 1947002"/>
                <a:gd name="connsiteX4" fmla="*/ 482428 w 655691"/>
                <a:gd name="connsiteY4" fmla="*/ 215442 h 1947002"/>
                <a:gd name="connsiteX5" fmla="*/ 483766 w 655691"/>
                <a:gd name="connsiteY5" fmla="*/ 92332 h 1947002"/>
                <a:gd name="connsiteX6" fmla="*/ 491126 w 655691"/>
                <a:gd name="connsiteY6" fmla="*/ 0 h 1947002"/>
                <a:gd name="connsiteX7" fmla="*/ 580113 w 655691"/>
                <a:gd name="connsiteY7" fmla="*/ 410811 h 1947002"/>
                <a:gd name="connsiteX8" fmla="*/ 641668 w 655691"/>
                <a:gd name="connsiteY8" fmla="*/ 653015 h 1947002"/>
                <a:gd name="connsiteX9" fmla="*/ 655049 w 655691"/>
                <a:gd name="connsiteY9" fmla="*/ 745347 h 1947002"/>
                <a:gd name="connsiteX10" fmla="*/ 656387 w 655691"/>
                <a:gd name="connsiteY10" fmla="*/ 761405 h 1947002"/>
                <a:gd name="connsiteX11" fmla="*/ 661071 w 655691"/>
                <a:gd name="connsiteY11" fmla="*/ 802219 h 1947002"/>
                <a:gd name="connsiteX12" fmla="*/ 564055 w 655691"/>
                <a:gd name="connsiteY12" fmla="*/ 1047768 h 1947002"/>
                <a:gd name="connsiteX13" fmla="*/ 368686 w 655691"/>
                <a:gd name="connsiteY13" fmla="*/ 1581689 h 1947002"/>
                <a:gd name="connsiteX14" fmla="*/ 321181 w 655691"/>
                <a:gd name="connsiteY14" fmla="*/ 1722863 h 1947002"/>
                <a:gd name="connsiteX15" fmla="*/ 283044 w 655691"/>
                <a:gd name="connsiteY15" fmla="*/ 1769699 h 1947002"/>
                <a:gd name="connsiteX16" fmla="*/ 33480 w 655691"/>
                <a:gd name="connsiteY16" fmla="*/ 1947003 h 1947002"/>
                <a:gd name="connsiteX17" fmla="*/ 4041 w 655691"/>
                <a:gd name="connsiteY17" fmla="*/ 1944996 h 1947002"/>
                <a:gd name="connsiteX18" fmla="*/ 11400 w 655691"/>
                <a:gd name="connsiteY18" fmla="*/ 1914218 h 1947002"/>
                <a:gd name="connsiteX19" fmla="*/ 79646 w 655691"/>
                <a:gd name="connsiteY19" fmla="*/ 1850656 h 1947002"/>
                <a:gd name="connsiteX20" fmla="*/ 207439 w 655691"/>
                <a:gd name="connsiteY20" fmla="*/ 1635884 h 1947002"/>
                <a:gd name="connsiteX21" fmla="*/ 321181 w 655691"/>
                <a:gd name="connsiteY21" fmla="*/ 1226411 h 1947002"/>
                <a:gd name="connsiteX22" fmla="*/ 328541 w 655691"/>
                <a:gd name="connsiteY22" fmla="*/ 1095273 h 1947002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74063 w 661238"/>
                <a:gd name="connsiteY12" fmla="*/ 1077785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61238" h="1951771">
                  <a:moveTo>
                    <a:pt x="328541" y="1095273"/>
                  </a:moveTo>
                  <a:cubicBezTo>
                    <a:pt x="329210" y="1045761"/>
                    <a:pt x="323858" y="997588"/>
                    <a:pt x="306462" y="950753"/>
                  </a:cubicBezTo>
                  <a:cubicBezTo>
                    <a:pt x="302447" y="940717"/>
                    <a:pt x="303786" y="931350"/>
                    <a:pt x="307800" y="922652"/>
                  </a:cubicBezTo>
                  <a:cubicBezTo>
                    <a:pt x="353966" y="811586"/>
                    <a:pt x="387420" y="696505"/>
                    <a:pt x="417528" y="580087"/>
                  </a:cubicBezTo>
                  <a:cubicBezTo>
                    <a:pt x="448974" y="460322"/>
                    <a:pt x="470385" y="338551"/>
                    <a:pt x="482428" y="215442"/>
                  </a:cubicBezTo>
                  <a:cubicBezTo>
                    <a:pt x="486442" y="174628"/>
                    <a:pt x="483097" y="133145"/>
                    <a:pt x="483766" y="92332"/>
                  </a:cubicBezTo>
                  <a:cubicBezTo>
                    <a:pt x="484435" y="61555"/>
                    <a:pt x="487781" y="30777"/>
                    <a:pt x="491126" y="0"/>
                  </a:cubicBezTo>
                  <a:cubicBezTo>
                    <a:pt x="515882" y="137829"/>
                    <a:pt x="545321" y="274989"/>
                    <a:pt x="580113" y="410811"/>
                  </a:cubicBezTo>
                  <a:cubicBezTo>
                    <a:pt x="600854" y="491099"/>
                    <a:pt x="626948" y="570719"/>
                    <a:pt x="641668" y="653015"/>
                  </a:cubicBezTo>
                  <a:cubicBezTo>
                    <a:pt x="647020" y="683124"/>
                    <a:pt x="657056" y="713232"/>
                    <a:pt x="655049" y="745347"/>
                  </a:cubicBezTo>
                  <a:cubicBezTo>
                    <a:pt x="647020" y="751369"/>
                    <a:pt x="646351" y="756722"/>
                    <a:pt x="656387" y="761405"/>
                  </a:cubicBezTo>
                  <a:cubicBezTo>
                    <a:pt x="664416" y="774118"/>
                    <a:pt x="659732" y="788168"/>
                    <a:pt x="661071" y="802219"/>
                  </a:cubicBezTo>
                  <a:cubicBezTo>
                    <a:pt x="618250" y="879831"/>
                    <a:pt x="630711" y="924344"/>
                    <a:pt x="574063" y="1077785"/>
                  </a:cubicBezTo>
                  <a:cubicBezTo>
                    <a:pt x="517415" y="1231226"/>
                    <a:pt x="488089" y="1492476"/>
                    <a:pt x="321181" y="1722863"/>
                  </a:cubicBezTo>
                  <a:cubicBezTo>
                    <a:pt x="317167" y="1743605"/>
                    <a:pt x="297095" y="1755648"/>
                    <a:pt x="283044" y="1769699"/>
                  </a:cubicBezTo>
                  <a:cubicBezTo>
                    <a:pt x="210115" y="1843297"/>
                    <a:pt x="125143" y="1900168"/>
                    <a:pt x="33480" y="1947003"/>
                  </a:cubicBezTo>
                  <a:cubicBezTo>
                    <a:pt x="23444" y="1952355"/>
                    <a:pt x="12070" y="1955032"/>
                    <a:pt x="4041" y="1944996"/>
                  </a:cubicBezTo>
                  <a:cubicBezTo>
                    <a:pt x="-4657" y="1933622"/>
                    <a:pt x="2034" y="1922247"/>
                    <a:pt x="11400" y="1914218"/>
                  </a:cubicBezTo>
                  <a:cubicBezTo>
                    <a:pt x="34818" y="1893477"/>
                    <a:pt x="59574" y="1874074"/>
                    <a:pt x="79646" y="1850656"/>
                  </a:cubicBezTo>
                  <a:cubicBezTo>
                    <a:pt x="135179" y="1787094"/>
                    <a:pt x="173985" y="1712827"/>
                    <a:pt x="207439" y="1635884"/>
                  </a:cubicBezTo>
                  <a:cubicBezTo>
                    <a:pt x="264979" y="1504745"/>
                    <a:pt x="301778" y="1367585"/>
                    <a:pt x="321181" y="1226411"/>
                  </a:cubicBezTo>
                  <a:cubicBezTo>
                    <a:pt x="328541" y="1182921"/>
                    <a:pt x="332556" y="1138763"/>
                    <a:pt x="328541" y="109527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2AEF2E1-CBCE-4BDF-B7B7-9F3ACF04A08B}"/>
                </a:ext>
              </a:extLst>
            </p:cNvPr>
            <p:cNvSpPr/>
            <p:nvPr/>
          </p:nvSpPr>
          <p:spPr>
            <a:xfrm>
              <a:off x="6953099" y="4861334"/>
              <a:ext cx="1911" cy="1911"/>
            </a:xfrm>
            <a:custGeom>
              <a:avLst/>
              <a:gdLst>
                <a:gd name="connsiteX0" fmla="*/ 8238 w 6690"/>
                <a:gd name="connsiteY0" fmla="*/ 11374 h 6690"/>
                <a:gd name="connsiteX1" fmla="*/ 4893 w 6690"/>
                <a:gd name="connsiteY1" fmla="*/ 0 h 6690"/>
                <a:gd name="connsiteX2" fmla="*/ 8238 w 6690"/>
                <a:gd name="connsiteY2" fmla="*/ 11374 h 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0" h="6690">
                  <a:moveTo>
                    <a:pt x="8238" y="11374"/>
                  </a:moveTo>
                  <a:cubicBezTo>
                    <a:pt x="209" y="9367"/>
                    <a:pt x="-3805" y="6691"/>
                    <a:pt x="4893" y="0"/>
                  </a:cubicBezTo>
                  <a:cubicBezTo>
                    <a:pt x="8238" y="2676"/>
                    <a:pt x="8907" y="6691"/>
                    <a:pt x="8238" y="11374"/>
                  </a:cubicBezTo>
                  <a:close/>
                </a:path>
              </a:pathLst>
            </a:custGeom>
            <a:solidFill>
              <a:srgbClr val="48A960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955F121-90EE-4105-B263-1296A930661E}"/>
                </a:ext>
              </a:extLst>
            </p:cNvPr>
            <p:cNvSpPr/>
            <p:nvPr/>
          </p:nvSpPr>
          <p:spPr>
            <a:xfrm>
              <a:off x="7021203" y="5776560"/>
              <a:ext cx="1911" cy="3821"/>
            </a:xfrm>
            <a:custGeom>
              <a:avLst/>
              <a:gdLst>
                <a:gd name="connsiteX0" fmla="*/ 7947 w 6690"/>
                <a:gd name="connsiteY0" fmla="*/ 16058 h 13381"/>
                <a:gd name="connsiteX1" fmla="*/ 6609 w 6690"/>
                <a:gd name="connsiteY1" fmla="*/ 0 h 13381"/>
                <a:gd name="connsiteX2" fmla="*/ 7947 w 6690"/>
                <a:gd name="connsiteY2" fmla="*/ 16058 h 1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0" h="13381">
                  <a:moveTo>
                    <a:pt x="7947" y="16058"/>
                  </a:moveTo>
                  <a:cubicBezTo>
                    <a:pt x="-2758" y="12044"/>
                    <a:pt x="-2089" y="6022"/>
                    <a:pt x="6609" y="0"/>
                  </a:cubicBezTo>
                  <a:cubicBezTo>
                    <a:pt x="7278" y="5353"/>
                    <a:pt x="7947" y="10705"/>
                    <a:pt x="7947" y="16058"/>
                  </a:cubicBezTo>
                  <a:close/>
                </a:path>
              </a:pathLst>
            </a:custGeom>
            <a:solidFill>
              <a:srgbClr val="FEFEFE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15E47FA-1DF4-45A1-A973-8CB75226C89E}"/>
                </a:ext>
              </a:extLst>
            </p:cNvPr>
            <p:cNvSpPr/>
            <p:nvPr/>
          </p:nvSpPr>
          <p:spPr>
            <a:xfrm>
              <a:off x="6231869" y="4435786"/>
              <a:ext cx="663013" cy="370676"/>
            </a:xfrm>
            <a:custGeom>
              <a:avLst/>
              <a:gdLst>
                <a:gd name="connsiteX0" fmla="*/ 2276187 w 2321683"/>
                <a:gd name="connsiteY0" fmla="*/ 1051238 h 1298001"/>
                <a:gd name="connsiteX1" fmla="*/ 2275518 w 2321683"/>
                <a:gd name="connsiteY1" fmla="*/ 1059936 h 1298001"/>
                <a:gd name="connsiteX2" fmla="*/ 2268827 w 2321683"/>
                <a:gd name="connsiteY2" fmla="*/ 1050569 h 1298001"/>
                <a:gd name="connsiteX3" fmla="*/ 1662647 w 2321683"/>
                <a:gd name="connsiteY3" fmla="*/ 327301 h 1298001"/>
                <a:gd name="connsiteX4" fmla="*/ 1089920 w 2321683"/>
                <a:gd name="connsiteY4" fmla="*/ 35585 h 1298001"/>
                <a:gd name="connsiteX5" fmla="*/ 927335 w 2321683"/>
                <a:gd name="connsiteY5" fmla="*/ 8822 h 1298001"/>
                <a:gd name="connsiteX6" fmla="*/ 653685 w 2321683"/>
                <a:gd name="connsiteY6" fmla="*/ 10829 h 1298001"/>
                <a:gd name="connsiteX7" fmla="*/ 584101 w 2321683"/>
                <a:gd name="connsiteY7" fmla="*/ 20865 h 1298001"/>
                <a:gd name="connsiteX8" fmla="*/ 319817 w 2321683"/>
                <a:gd name="connsiteY8" fmla="*/ 138622 h 1298001"/>
                <a:gd name="connsiteX9" fmla="*/ 15389 w 2321683"/>
                <a:gd name="connsiteY9" fmla="*/ 590915 h 1298001"/>
                <a:gd name="connsiteX10" fmla="*/ 0 w 2321683"/>
                <a:gd name="connsiteY10" fmla="*/ 648456 h 1298001"/>
                <a:gd name="connsiteX11" fmla="*/ 0 w 2321683"/>
                <a:gd name="connsiteY11" fmla="*/ 792975 h 1298001"/>
                <a:gd name="connsiteX12" fmla="*/ 10036 w 2321683"/>
                <a:gd name="connsiteY12" fmla="*/ 825091 h 1298001"/>
                <a:gd name="connsiteX13" fmla="*/ 226816 w 2321683"/>
                <a:gd name="connsiteY13" fmla="*/ 1096066 h 1298001"/>
                <a:gd name="connsiteX14" fmla="*/ 471028 w 2321683"/>
                <a:gd name="connsiteY14" fmla="*/ 1163642 h 1298001"/>
                <a:gd name="connsiteX15" fmla="*/ 1376953 w 2321683"/>
                <a:gd name="connsiteY15" fmla="*/ 1205125 h 1298001"/>
                <a:gd name="connsiteX16" fmla="*/ 1378960 w 2321683"/>
                <a:gd name="connsiteY16" fmla="*/ 1199103 h 1298001"/>
                <a:gd name="connsiteX17" fmla="*/ 1376953 w 2321683"/>
                <a:gd name="connsiteY17" fmla="*/ 1205125 h 1298001"/>
                <a:gd name="connsiteX18" fmla="*/ 1579682 w 2321683"/>
                <a:gd name="connsiteY18" fmla="*/ 1209139 h 1298001"/>
                <a:gd name="connsiteX19" fmla="*/ 1870060 w 2321683"/>
                <a:gd name="connsiteY19" fmla="*/ 1221851 h 1298001"/>
                <a:gd name="connsiteX20" fmla="*/ 1906859 w 2321683"/>
                <a:gd name="connsiteY20" fmla="*/ 1227204 h 1298001"/>
                <a:gd name="connsiteX21" fmla="*/ 2215970 w 2321683"/>
                <a:gd name="connsiteY21" fmla="*/ 1294111 h 1298001"/>
                <a:gd name="connsiteX22" fmla="*/ 2247417 w 2321683"/>
                <a:gd name="connsiteY22" fmla="*/ 1298126 h 1298001"/>
                <a:gd name="connsiteX23" fmla="*/ 2327036 w 2321683"/>
                <a:gd name="connsiteY23" fmla="*/ 1202448 h 1298001"/>
                <a:gd name="connsiteX24" fmla="*/ 2276187 w 2321683"/>
                <a:gd name="connsiteY24" fmla="*/ 1051238 h 129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321683" h="1298001">
                  <a:moveTo>
                    <a:pt x="2276187" y="1051238"/>
                  </a:moveTo>
                  <a:cubicBezTo>
                    <a:pt x="2276187" y="1053914"/>
                    <a:pt x="2275518" y="1057259"/>
                    <a:pt x="2275518" y="1059936"/>
                  </a:cubicBezTo>
                  <a:cubicBezTo>
                    <a:pt x="2271503" y="1055252"/>
                    <a:pt x="2270165" y="1053245"/>
                    <a:pt x="2268827" y="1050569"/>
                  </a:cubicBezTo>
                  <a:cubicBezTo>
                    <a:pt x="2118286" y="766213"/>
                    <a:pt x="1914218" y="526684"/>
                    <a:pt x="1662647" y="327301"/>
                  </a:cubicBezTo>
                  <a:cubicBezTo>
                    <a:pt x="1491364" y="192148"/>
                    <a:pt x="1303354" y="89110"/>
                    <a:pt x="1089920" y="35585"/>
                  </a:cubicBezTo>
                  <a:cubicBezTo>
                    <a:pt x="1036394" y="22203"/>
                    <a:pt x="982199" y="16182"/>
                    <a:pt x="927335" y="8822"/>
                  </a:cubicBezTo>
                  <a:cubicBezTo>
                    <a:pt x="835672" y="-3891"/>
                    <a:pt x="744678" y="-2553"/>
                    <a:pt x="653685" y="10829"/>
                  </a:cubicBezTo>
                  <a:cubicBezTo>
                    <a:pt x="630267" y="14174"/>
                    <a:pt x="606849" y="16182"/>
                    <a:pt x="584101" y="20865"/>
                  </a:cubicBezTo>
                  <a:cubicBezTo>
                    <a:pt x="486416" y="38930"/>
                    <a:pt x="398099" y="77736"/>
                    <a:pt x="319817" y="138622"/>
                  </a:cubicBezTo>
                  <a:cubicBezTo>
                    <a:pt x="163254" y="252364"/>
                    <a:pt x="62893" y="403575"/>
                    <a:pt x="15389" y="590915"/>
                  </a:cubicBezTo>
                  <a:cubicBezTo>
                    <a:pt x="10705" y="610319"/>
                    <a:pt x="12043" y="631060"/>
                    <a:pt x="0" y="648456"/>
                  </a:cubicBezTo>
                  <a:cubicBezTo>
                    <a:pt x="0" y="696629"/>
                    <a:pt x="0" y="744802"/>
                    <a:pt x="0" y="792975"/>
                  </a:cubicBezTo>
                  <a:cubicBezTo>
                    <a:pt x="10036" y="801674"/>
                    <a:pt x="7360" y="813717"/>
                    <a:pt x="10036" y="825091"/>
                  </a:cubicBezTo>
                  <a:cubicBezTo>
                    <a:pt x="39475" y="950208"/>
                    <a:pt x="106383" y="1043878"/>
                    <a:pt x="226816" y="1096066"/>
                  </a:cubicBezTo>
                  <a:cubicBezTo>
                    <a:pt x="305097" y="1130188"/>
                    <a:pt x="387393" y="1150930"/>
                    <a:pt x="471028" y="1163642"/>
                  </a:cubicBezTo>
                  <a:cubicBezTo>
                    <a:pt x="771441" y="1209808"/>
                    <a:pt x="1074531" y="1202448"/>
                    <a:pt x="1376953" y="1205125"/>
                  </a:cubicBezTo>
                  <a:cubicBezTo>
                    <a:pt x="1377622" y="1203117"/>
                    <a:pt x="1378291" y="1201110"/>
                    <a:pt x="1378960" y="1199103"/>
                  </a:cubicBezTo>
                  <a:cubicBezTo>
                    <a:pt x="1378291" y="1201110"/>
                    <a:pt x="1377622" y="1203117"/>
                    <a:pt x="1376953" y="1205125"/>
                  </a:cubicBezTo>
                  <a:cubicBezTo>
                    <a:pt x="1444529" y="1206463"/>
                    <a:pt x="1512105" y="1208470"/>
                    <a:pt x="1579682" y="1209139"/>
                  </a:cubicBezTo>
                  <a:cubicBezTo>
                    <a:pt x="1676697" y="1210477"/>
                    <a:pt x="1773713" y="1216499"/>
                    <a:pt x="1870060" y="1221851"/>
                  </a:cubicBezTo>
                  <a:cubicBezTo>
                    <a:pt x="1882103" y="1223859"/>
                    <a:pt x="1894815" y="1225866"/>
                    <a:pt x="1906859" y="1227204"/>
                  </a:cubicBezTo>
                  <a:cubicBezTo>
                    <a:pt x="2012572" y="1239247"/>
                    <a:pt x="2117617" y="1251960"/>
                    <a:pt x="2215970" y="1294111"/>
                  </a:cubicBezTo>
                  <a:cubicBezTo>
                    <a:pt x="2226006" y="1298795"/>
                    <a:pt x="2236712" y="1297457"/>
                    <a:pt x="2247417" y="1298126"/>
                  </a:cubicBezTo>
                  <a:cubicBezTo>
                    <a:pt x="2290907" y="1281399"/>
                    <a:pt x="2324360" y="1255305"/>
                    <a:pt x="2327036" y="1202448"/>
                  </a:cubicBezTo>
                  <a:lnTo>
                    <a:pt x="2276187" y="1051238"/>
                  </a:lnTo>
                  <a:close/>
                </a:path>
              </a:pathLst>
            </a:custGeom>
            <a:solidFill>
              <a:schemeClr val="accent1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0E4A269-3B8A-4CFA-9361-DE645758A606}"/>
                </a:ext>
              </a:extLst>
            </p:cNvPr>
            <p:cNvSpPr/>
            <p:nvPr/>
          </p:nvSpPr>
          <p:spPr>
            <a:xfrm>
              <a:off x="6921823" y="4784907"/>
              <a:ext cx="3821" cy="3821"/>
            </a:xfrm>
            <a:custGeom>
              <a:avLst/>
              <a:gdLst>
                <a:gd name="connsiteX0" fmla="*/ 19403 w 13381"/>
                <a:gd name="connsiteY0" fmla="*/ 0 h 13381"/>
                <a:gd name="connsiteX1" fmla="*/ 0 w 13381"/>
                <a:gd name="connsiteY1" fmla="*/ 17396 h 13381"/>
                <a:gd name="connsiteX2" fmla="*/ 19403 w 13381"/>
                <a:gd name="connsiteY2" fmla="*/ 0 h 1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81" h="13381">
                  <a:moveTo>
                    <a:pt x="19403" y="0"/>
                  </a:moveTo>
                  <a:lnTo>
                    <a:pt x="0" y="17396"/>
                  </a:lnTo>
                  <a:cubicBezTo>
                    <a:pt x="10036" y="16727"/>
                    <a:pt x="15389" y="11374"/>
                    <a:pt x="19403" y="0"/>
                  </a:cubicBezTo>
                  <a:close/>
                </a:path>
              </a:pathLst>
            </a:custGeom>
            <a:noFill/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3DEDDEE4-E80C-43B4-9BC8-5C64BA7BD540}"/>
                </a:ext>
              </a:extLst>
            </p:cNvPr>
            <p:cNvSpPr/>
            <p:nvPr/>
          </p:nvSpPr>
          <p:spPr>
            <a:xfrm>
              <a:off x="6896411" y="4779366"/>
              <a:ext cx="1911" cy="1911"/>
            </a:xfrm>
            <a:custGeom>
              <a:avLst/>
              <a:gdLst>
                <a:gd name="connsiteX0" fmla="*/ 669 w 0"/>
                <a:gd name="connsiteY0" fmla="*/ 0 h 0"/>
                <a:gd name="connsiteX1" fmla="*/ 0 w 0"/>
                <a:gd name="connsiteY1" fmla="*/ 4014 h 0"/>
                <a:gd name="connsiteX2" fmla="*/ 4684 w 0"/>
                <a:gd name="connsiteY2" fmla="*/ 2676 h 0"/>
                <a:gd name="connsiteX3" fmla="*/ 669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69" y="0"/>
                  </a:moveTo>
                  <a:cubicBezTo>
                    <a:pt x="669" y="1338"/>
                    <a:pt x="669" y="2676"/>
                    <a:pt x="0" y="4014"/>
                  </a:cubicBezTo>
                  <a:cubicBezTo>
                    <a:pt x="1338" y="3345"/>
                    <a:pt x="2676" y="3345"/>
                    <a:pt x="4684" y="2676"/>
                  </a:cubicBezTo>
                  <a:cubicBezTo>
                    <a:pt x="3345" y="1338"/>
                    <a:pt x="2007" y="669"/>
                    <a:pt x="669" y="0"/>
                  </a:cubicBezTo>
                  <a:close/>
                </a:path>
              </a:pathLst>
            </a:custGeom>
            <a:solidFill>
              <a:srgbClr val="2F9D55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7D44DAC-279F-4BC1-A368-999622A8E3EC}"/>
                </a:ext>
              </a:extLst>
            </p:cNvPr>
            <p:cNvSpPr/>
            <p:nvPr/>
          </p:nvSpPr>
          <p:spPr>
            <a:xfrm>
              <a:off x="6879029" y="4161827"/>
              <a:ext cx="583617" cy="628048"/>
            </a:xfrm>
            <a:custGeom>
              <a:avLst/>
              <a:gdLst>
                <a:gd name="connsiteX0" fmla="*/ 2023257 w 2040673"/>
                <a:gd name="connsiteY0" fmla="*/ 857083 h 2194560"/>
                <a:gd name="connsiteX1" fmla="*/ 1672662 w 2040673"/>
                <a:gd name="connsiteY1" fmla="*/ 280342 h 2194560"/>
                <a:gd name="connsiteX2" fmla="*/ 1390983 w 2040673"/>
                <a:gd name="connsiteY2" fmla="*/ 81627 h 2194560"/>
                <a:gd name="connsiteX3" fmla="*/ 1275902 w 2040673"/>
                <a:gd name="connsiteY3" fmla="*/ 36799 h 2194560"/>
                <a:gd name="connsiteX4" fmla="*/ 1275902 w 2040673"/>
                <a:gd name="connsiteY4" fmla="*/ 36799 h 2194560"/>
                <a:gd name="connsiteX5" fmla="*/ 1253823 w 2040673"/>
                <a:gd name="connsiteY5" fmla="*/ 25425 h 2194560"/>
                <a:gd name="connsiteX6" fmla="*/ 1152793 w 2040673"/>
                <a:gd name="connsiteY6" fmla="*/ 0 h 2194560"/>
                <a:gd name="connsiteX7" fmla="*/ 1136735 w 2040673"/>
                <a:gd name="connsiteY7" fmla="*/ 0 h 2194560"/>
                <a:gd name="connsiteX8" fmla="*/ 1099267 w 2040673"/>
                <a:gd name="connsiteY8" fmla="*/ 0 h 2194560"/>
                <a:gd name="connsiteX9" fmla="*/ 1083209 w 2040673"/>
                <a:gd name="connsiteY9" fmla="*/ 0 h 2194560"/>
                <a:gd name="connsiteX10" fmla="*/ 1025000 w 2040673"/>
                <a:gd name="connsiteY10" fmla="*/ 5353 h 2194560"/>
                <a:gd name="connsiteX11" fmla="*/ 954747 w 2040673"/>
                <a:gd name="connsiteY11" fmla="*/ 16058 h 2194560"/>
                <a:gd name="connsiteX12" fmla="*/ 911257 w 2040673"/>
                <a:gd name="connsiteY12" fmla="*/ 24087 h 2194560"/>
                <a:gd name="connsiteX13" fmla="*/ 467662 w 2040673"/>
                <a:gd name="connsiteY13" fmla="*/ 292385 h 2194560"/>
                <a:gd name="connsiteX14" fmla="*/ 151859 w 2040673"/>
                <a:gd name="connsiteY14" fmla="*/ 861097 h 2194560"/>
                <a:gd name="connsiteX15" fmla="*/ 18044 w 2040673"/>
                <a:gd name="connsiteY15" fmla="*/ 1487350 h 2194560"/>
                <a:gd name="connsiteX16" fmla="*/ 5332 w 2040673"/>
                <a:gd name="connsiteY16" fmla="*/ 1947003 h 2194560"/>
                <a:gd name="connsiteX17" fmla="*/ 10685 w 2040673"/>
                <a:gd name="connsiteY17" fmla="*/ 2009227 h 2194560"/>
                <a:gd name="connsiteX18" fmla="*/ 62203 w 2040673"/>
                <a:gd name="connsiteY18" fmla="*/ 2161106 h 2194560"/>
                <a:gd name="connsiteX19" fmla="*/ 66218 w 2040673"/>
                <a:gd name="connsiteY19" fmla="*/ 2163783 h 2194560"/>
                <a:gd name="connsiteX20" fmla="*/ 78261 w 2040673"/>
                <a:gd name="connsiteY20" fmla="*/ 2171812 h 2194560"/>
                <a:gd name="connsiteX21" fmla="*/ 78930 w 2040673"/>
                <a:gd name="connsiteY21" fmla="*/ 2172481 h 2194560"/>
                <a:gd name="connsiteX22" fmla="*/ 84952 w 2040673"/>
                <a:gd name="connsiteY22" fmla="*/ 2176495 h 2194560"/>
                <a:gd name="connsiteX23" fmla="*/ 87628 w 2040673"/>
                <a:gd name="connsiteY23" fmla="*/ 2177833 h 2194560"/>
                <a:gd name="connsiteX24" fmla="*/ 92981 w 2040673"/>
                <a:gd name="connsiteY24" fmla="*/ 2181179 h 2194560"/>
                <a:gd name="connsiteX25" fmla="*/ 95657 w 2040673"/>
                <a:gd name="connsiteY25" fmla="*/ 2183186 h 2194560"/>
                <a:gd name="connsiteX26" fmla="*/ 100340 w 2040673"/>
                <a:gd name="connsiteY26" fmla="*/ 2185862 h 2194560"/>
                <a:gd name="connsiteX27" fmla="*/ 103686 w 2040673"/>
                <a:gd name="connsiteY27" fmla="*/ 2187200 h 2194560"/>
                <a:gd name="connsiteX28" fmla="*/ 108369 w 2040673"/>
                <a:gd name="connsiteY28" fmla="*/ 2189208 h 2194560"/>
                <a:gd name="connsiteX29" fmla="*/ 111715 w 2040673"/>
                <a:gd name="connsiteY29" fmla="*/ 2190546 h 2194560"/>
                <a:gd name="connsiteX30" fmla="*/ 117067 w 2040673"/>
                <a:gd name="connsiteY30" fmla="*/ 2192553 h 2194560"/>
                <a:gd name="connsiteX31" fmla="*/ 119744 w 2040673"/>
                <a:gd name="connsiteY31" fmla="*/ 2193891 h 2194560"/>
                <a:gd name="connsiteX32" fmla="*/ 128442 w 2040673"/>
                <a:gd name="connsiteY32" fmla="*/ 2196567 h 2194560"/>
                <a:gd name="connsiteX33" fmla="*/ 134463 w 2040673"/>
                <a:gd name="connsiteY33" fmla="*/ 2197905 h 2194560"/>
                <a:gd name="connsiteX34" fmla="*/ 135132 w 2040673"/>
                <a:gd name="connsiteY34" fmla="*/ 2197905 h 2194560"/>
                <a:gd name="connsiteX35" fmla="*/ 139816 w 2040673"/>
                <a:gd name="connsiteY35" fmla="*/ 2198575 h 2194560"/>
                <a:gd name="connsiteX36" fmla="*/ 140485 w 2040673"/>
                <a:gd name="connsiteY36" fmla="*/ 2198575 h 2194560"/>
                <a:gd name="connsiteX37" fmla="*/ 145168 w 2040673"/>
                <a:gd name="connsiteY37" fmla="*/ 2199244 h 2194560"/>
                <a:gd name="connsiteX38" fmla="*/ 145168 w 2040673"/>
                <a:gd name="connsiteY38" fmla="*/ 2199244 h 2194560"/>
                <a:gd name="connsiteX39" fmla="*/ 149852 w 2040673"/>
                <a:gd name="connsiteY39" fmla="*/ 2199244 h 2194560"/>
                <a:gd name="connsiteX40" fmla="*/ 149852 w 2040673"/>
                <a:gd name="connsiteY40" fmla="*/ 2199244 h 2194560"/>
                <a:gd name="connsiteX41" fmla="*/ 149852 w 2040673"/>
                <a:gd name="connsiteY41" fmla="*/ 2199244 h 2194560"/>
                <a:gd name="connsiteX42" fmla="*/ 153197 w 2040673"/>
                <a:gd name="connsiteY42" fmla="*/ 2198575 h 2194560"/>
                <a:gd name="connsiteX43" fmla="*/ 153197 w 2040673"/>
                <a:gd name="connsiteY43" fmla="*/ 2198575 h 2194560"/>
                <a:gd name="connsiteX44" fmla="*/ 156543 w 2040673"/>
                <a:gd name="connsiteY44" fmla="*/ 2197905 h 2194560"/>
                <a:gd name="connsiteX45" fmla="*/ 156543 w 2040673"/>
                <a:gd name="connsiteY45" fmla="*/ 2197905 h 2194560"/>
                <a:gd name="connsiteX46" fmla="*/ 159219 w 2040673"/>
                <a:gd name="connsiteY46" fmla="*/ 2196567 h 2194560"/>
                <a:gd name="connsiteX47" fmla="*/ 159219 w 2040673"/>
                <a:gd name="connsiteY47" fmla="*/ 2196567 h 2194560"/>
                <a:gd name="connsiteX48" fmla="*/ 161895 w 2040673"/>
                <a:gd name="connsiteY48" fmla="*/ 2194560 h 2194560"/>
                <a:gd name="connsiteX49" fmla="*/ 161895 w 2040673"/>
                <a:gd name="connsiteY49" fmla="*/ 2194560 h 2194560"/>
                <a:gd name="connsiteX50" fmla="*/ 163902 w 2040673"/>
                <a:gd name="connsiteY50" fmla="*/ 2192553 h 2194560"/>
                <a:gd name="connsiteX51" fmla="*/ 163902 w 2040673"/>
                <a:gd name="connsiteY51" fmla="*/ 2192553 h 2194560"/>
                <a:gd name="connsiteX52" fmla="*/ 165910 w 2040673"/>
                <a:gd name="connsiteY52" fmla="*/ 2189877 h 2194560"/>
                <a:gd name="connsiteX53" fmla="*/ 165910 w 2040673"/>
                <a:gd name="connsiteY53" fmla="*/ 2189877 h 2194560"/>
                <a:gd name="connsiteX54" fmla="*/ 167248 w 2040673"/>
                <a:gd name="connsiteY54" fmla="*/ 2186531 h 2194560"/>
                <a:gd name="connsiteX55" fmla="*/ 167248 w 2040673"/>
                <a:gd name="connsiteY55" fmla="*/ 2186531 h 2194560"/>
                <a:gd name="connsiteX56" fmla="*/ 169255 w 2040673"/>
                <a:gd name="connsiteY56" fmla="*/ 2179840 h 2194560"/>
                <a:gd name="connsiteX57" fmla="*/ 169255 w 2040673"/>
                <a:gd name="connsiteY57" fmla="*/ 2178502 h 2194560"/>
                <a:gd name="connsiteX58" fmla="*/ 169924 w 2040673"/>
                <a:gd name="connsiteY58" fmla="*/ 2175826 h 2194560"/>
                <a:gd name="connsiteX59" fmla="*/ 170593 w 2040673"/>
                <a:gd name="connsiteY59" fmla="*/ 2173819 h 2194560"/>
                <a:gd name="connsiteX60" fmla="*/ 171262 w 2040673"/>
                <a:gd name="connsiteY60" fmla="*/ 2171812 h 2194560"/>
                <a:gd name="connsiteX61" fmla="*/ 171931 w 2040673"/>
                <a:gd name="connsiteY61" fmla="*/ 2166459 h 2194560"/>
                <a:gd name="connsiteX62" fmla="*/ 179291 w 2040673"/>
                <a:gd name="connsiteY62" fmla="*/ 2141034 h 2194560"/>
                <a:gd name="connsiteX63" fmla="*/ 180629 w 2040673"/>
                <a:gd name="connsiteY63" fmla="*/ 2137020 h 2194560"/>
                <a:gd name="connsiteX64" fmla="*/ 229472 w 2040673"/>
                <a:gd name="connsiteY64" fmla="*/ 2128322 h 2194560"/>
                <a:gd name="connsiteX65" fmla="*/ 243522 w 2040673"/>
                <a:gd name="connsiteY65" fmla="*/ 2118286 h 2194560"/>
                <a:gd name="connsiteX66" fmla="*/ 251551 w 2040673"/>
                <a:gd name="connsiteY66" fmla="*/ 2110926 h 2194560"/>
                <a:gd name="connsiteX67" fmla="*/ 497101 w 2040673"/>
                <a:gd name="connsiteY67" fmla="*/ 1967744 h 2194560"/>
                <a:gd name="connsiteX68" fmla="*/ 600807 w 2040673"/>
                <a:gd name="connsiteY68" fmla="*/ 1915556 h 2194560"/>
                <a:gd name="connsiteX69" fmla="*/ 634261 w 2040673"/>
                <a:gd name="connsiteY69" fmla="*/ 1907528 h 2194560"/>
                <a:gd name="connsiteX70" fmla="*/ 820932 w 2040673"/>
                <a:gd name="connsiteY70" fmla="*/ 1834599 h 2194560"/>
                <a:gd name="connsiteX71" fmla="*/ 1515430 w 2040673"/>
                <a:gd name="connsiteY71" fmla="*/ 1572322 h 2194560"/>
                <a:gd name="connsiteX72" fmla="*/ 1876730 w 2040673"/>
                <a:gd name="connsiteY72" fmla="*/ 1360895 h 2194560"/>
                <a:gd name="connsiteX73" fmla="*/ 2026602 w 2040673"/>
                <a:gd name="connsiteY73" fmla="*/ 1147461 h 2194560"/>
                <a:gd name="connsiteX74" fmla="*/ 2023257 w 2040673"/>
                <a:gd name="connsiteY74" fmla="*/ 857083 h 2194560"/>
                <a:gd name="connsiteX75" fmla="*/ 1219031 w 2040673"/>
                <a:gd name="connsiteY75" fmla="*/ 181988 h 2194560"/>
                <a:gd name="connsiteX76" fmla="*/ 1156138 w 2040673"/>
                <a:gd name="connsiteY76" fmla="*/ 353271 h 2194560"/>
                <a:gd name="connsiteX77" fmla="*/ 1219031 w 2040673"/>
                <a:gd name="connsiteY77" fmla="*/ 181988 h 2194560"/>
                <a:gd name="connsiteX0" fmla="*/ 2023257 w 2043660"/>
                <a:gd name="connsiteY0" fmla="*/ 857083 h 2199245"/>
                <a:gd name="connsiteX1" fmla="*/ 1672662 w 2043660"/>
                <a:gd name="connsiteY1" fmla="*/ 280342 h 2199245"/>
                <a:gd name="connsiteX2" fmla="*/ 1390983 w 2043660"/>
                <a:gd name="connsiteY2" fmla="*/ 81627 h 2199245"/>
                <a:gd name="connsiteX3" fmla="*/ 1275902 w 2043660"/>
                <a:gd name="connsiteY3" fmla="*/ 36799 h 2199245"/>
                <a:gd name="connsiteX4" fmla="*/ 1275902 w 2043660"/>
                <a:gd name="connsiteY4" fmla="*/ 36799 h 2199245"/>
                <a:gd name="connsiteX5" fmla="*/ 1253823 w 2043660"/>
                <a:gd name="connsiteY5" fmla="*/ 25425 h 2199245"/>
                <a:gd name="connsiteX6" fmla="*/ 1152793 w 2043660"/>
                <a:gd name="connsiteY6" fmla="*/ 0 h 2199245"/>
                <a:gd name="connsiteX7" fmla="*/ 1136735 w 2043660"/>
                <a:gd name="connsiteY7" fmla="*/ 0 h 2199245"/>
                <a:gd name="connsiteX8" fmla="*/ 1099267 w 2043660"/>
                <a:gd name="connsiteY8" fmla="*/ 0 h 2199245"/>
                <a:gd name="connsiteX9" fmla="*/ 1083209 w 2043660"/>
                <a:gd name="connsiteY9" fmla="*/ 0 h 2199245"/>
                <a:gd name="connsiteX10" fmla="*/ 1025000 w 2043660"/>
                <a:gd name="connsiteY10" fmla="*/ 5353 h 2199245"/>
                <a:gd name="connsiteX11" fmla="*/ 954747 w 2043660"/>
                <a:gd name="connsiteY11" fmla="*/ 16058 h 2199245"/>
                <a:gd name="connsiteX12" fmla="*/ 911257 w 2043660"/>
                <a:gd name="connsiteY12" fmla="*/ 24087 h 2199245"/>
                <a:gd name="connsiteX13" fmla="*/ 467662 w 2043660"/>
                <a:gd name="connsiteY13" fmla="*/ 292385 h 2199245"/>
                <a:gd name="connsiteX14" fmla="*/ 151859 w 2043660"/>
                <a:gd name="connsiteY14" fmla="*/ 861097 h 2199245"/>
                <a:gd name="connsiteX15" fmla="*/ 18044 w 2043660"/>
                <a:gd name="connsiteY15" fmla="*/ 1487350 h 2199245"/>
                <a:gd name="connsiteX16" fmla="*/ 5332 w 2043660"/>
                <a:gd name="connsiteY16" fmla="*/ 1947003 h 2199245"/>
                <a:gd name="connsiteX17" fmla="*/ 10685 w 2043660"/>
                <a:gd name="connsiteY17" fmla="*/ 2009227 h 2199245"/>
                <a:gd name="connsiteX18" fmla="*/ 62203 w 2043660"/>
                <a:gd name="connsiteY18" fmla="*/ 2161106 h 2199245"/>
                <a:gd name="connsiteX19" fmla="*/ 66218 w 2043660"/>
                <a:gd name="connsiteY19" fmla="*/ 2163783 h 2199245"/>
                <a:gd name="connsiteX20" fmla="*/ 78261 w 2043660"/>
                <a:gd name="connsiteY20" fmla="*/ 2171812 h 2199245"/>
                <a:gd name="connsiteX21" fmla="*/ 78930 w 2043660"/>
                <a:gd name="connsiteY21" fmla="*/ 2172481 h 2199245"/>
                <a:gd name="connsiteX22" fmla="*/ 84952 w 2043660"/>
                <a:gd name="connsiteY22" fmla="*/ 2176495 h 2199245"/>
                <a:gd name="connsiteX23" fmla="*/ 87628 w 2043660"/>
                <a:gd name="connsiteY23" fmla="*/ 2177833 h 2199245"/>
                <a:gd name="connsiteX24" fmla="*/ 92981 w 2043660"/>
                <a:gd name="connsiteY24" fmla="*/ 2181179 h 2199245"/>
                <a:gd name="connsiteX25" fmla="*/ 95657 w 2043660"/>
                <a:gd name="connsiteY25" fmla="*/ 2183186 h 2199245"/>
                <a:gd name="connsiteX26" fmla="*/ 100340 w 2043660"/>
                <a:gd name="connsiteY26" fmla="*/ 2185862 h 2199245"/>
                <a:gd name="connsiteX27" fmla="*/ 103686 w 2043660"/>
                <a:gd name="connsiteY27" fmla="*/ 2187200 h 2199245"/>
                <a:gd name="connsiteX28" fmla="*/ 108369 w 2043660"/>
                <a:gd name="connsiteY28" fmla="*/ 2189208 h 2199245"/>
                <a:gd name="connsiteX29" fmla="*/ 111715 w 2043660"/>
                <a:gd name="connsiteY29" fmla="*/ 2190546 h 2199245"/>
                <a:gd name="connsiteX30" fmla="*/ 117067 w 2043660"/>
                <a:gd name="connsiteY30" fmla="*/ 2192553 h 2199245"/>
                <a:gd name="connsiteX31" fmla="*/ 119744 w 2043660"/>
                <a:gd name="connsiteY31" fmla="*/ 2193891 h 2199245"/>
                <a:gd name="connsiteX32" fmla="*/ 128442 w 2043660"/>
                <a:gd name="connsiteY32" fmla="*/ 2196567 h 2199245"/>
                <a:gd name="connsiteX33" fmla="*/ 134463 w 2043660"/>
                <a:gd name="connsiteY33" fmla="*/ 2197905 h 2199245"/>
                <a:gd name="connsiteX34" fmla="*/ 135132 w 2043660"/>
                <a:gd name="connsiteY34" fmla="*/ 2197905 h 2199245"/>
                <a:gd name="connsiteX35" fmla="*/ 139816 w 2043660"/>
                <a:gd name="connsiteY35" fmla="*/ 2198575 h 2199245"/>
                <a:gd name="connsiteX36" fmla="*/ 140485 w 2043660"/>
                <a:gd name="connsiteY36" fmla="*/ 2198575 h 2199245"/>
                <a:gd name="connsiteX37" fmla="*/ 145168 w 2043660"/>
                <a:gd name="connsiteY37" fmla="*/ 2199244 h 2199245"/>
                <a:gd name="connsiteX38" fmla="*/ 145168 w 2043660"/>
                <a:gd name="connsiteY38" fmla="*/ 2199244 h 2199245"/>
                <a:gd name="connsiteX39" fmla="*/ 149852 w 2043660"/>
                <a:gd name="connsiteY39" fmla="*/ 2199244 h 2199245"/>
                <a:gd name="connsiteX40" fmla="*/ 149852 w 2043660"/>
                <a:gd name="connsiteY40" fmla="*/ 2199244 h 2199245"/>
                <a:gd name="connsiteX41" fmla="*/ 149852 w 2043660"/>
                <a:gd name="connsiteY41" fmla="*/ 2199244 h 2199245"/>
                <a:gd name="connsiteX42" fmla="*/ 153197 w 2043660"/>
                <a:gd name="connsiteY42" fmla="*/ 2198575 h 2199245"/>
                <a:gd name="connsiteX43" fmla="*/ 153197 w 2043660"/>
                <a:gd name="connsiteY43" fmla="*/ 2198575 h 2199245"/>
                <a:gd name="connsiteX44" fmla="*/ 156543 w 2043660"/>
                <a:gd name="connsiteY44" fmla="*/ 2197905 h 2199245"/>
                <a:gd name="connsiteX45" fmla="*/ 156543 w 2043660"/>
                <a:gd name="connsiteY45" fmla="*/ 2197905 h 2199245"/>
                <a:gd name="connsiteX46" fmla="*/ 159219 w 2043660"/>
                <a:gd name="connsiteY46" fmla="*/ 2196567 h 2199245"/>
                <a:gd name="connsiteX47" fmla="*/ 159219 w 2043660"/>
                <a:gd name="connsiteY47" fmla="*/ 2196567 h 2199245"/>
                <a:gd name="connsiteX48" fmla="*/ 161895 w 2043660"/>
                <a:gd name="connsiteY48" fmla="*/ 2194560 h 2199245"/>
                <a:gd name="connsiteX49" fmla="*/ 161895 w 2043660"/>
                <a:gd name="connsiteY49" fmla="*/ 2194560 h 2199245"/>
                <a:gd name="connsiteX50" fmla="*/ 163902 w 2043660"/>
                <a:gd name="connsiteY50" fmla="*/ 2192553 h 2199245"/>
                <a:gd name="connsiteX51" fmla="*/ 163902 w 2043660"/>
                <a:gd name="connsiteY51" fmla="*/ 2192553 h 2199245"/>
                <a:gd name="connsiteX52" fmla="*/ 165910 w 2043660"/>
                <a:gd name="connsiteY52" fmla="*/ 2189877 h 2199245"/>
                <a:gd name="connsiteX53" fmla="*/ 165910 w 2043660"/>
                <a:gd name="connsiteY53" fmla="*/ 2189877 h 2199245"/>
                <a:gd name="connsiteX54" fmla="*/ 167248 w 2043660"/>
                <a:gd name="connsiteY54" fmla="*/ 2186531 h 2199245"/>
                <a:gd name="connsiteX55" fmla="*/ 167248 w 2043660"/>
                <a:gd name="connsiteY55" fmla="*/ 2186531 h 2199245"/>
                <a:gd name="connsiteX56" fmla="*/ 169255 w 2043660"/>
                <a:gd name="connsiteY56" fmla="*/ 2179840 h 2199245"/>
                <a:gd name="connsiteX57" fmla="*/ 169255 w 2043660"/>
                <a:gd name="connsiteY57" fmla="*/ 2178502 h 2199245"/>
                <a:gd name="connsiteX58" fmla="*/ 169924 w 2043660"/>
                <a:gd name="connsiteY58" fmla="*/ 2175826 h 2199245"/>
                <a:gd name="connsiteX59" fmla="*/ 170593 w 2043660"/>
                <a:gd name="connsiteY59" fmla="*/ 2173819 h 2199245"/>
                <a:gd name="connsiteX60" fmla="*/ 171262 w 2043660"/>
                <a:gd name="connsiteY60" fmla="*/ 2171812 h 2199245"/>
                <a:gd name="connsiteX61" fmla="*/ 171931 w 2043660"/>
                <a:gd name="connsiteY61" fmla="*/ 2166459 h 2199245"/>
                <a:gd name="connsiteX62" fmla="*/ 179291 w 2043660"/>
                <a:gd name="connsiteY62" fmla="*/ 2141034 h 2199245"/>
                <a:gd name="connsiteX63" fmla="*/ 180629 w 2043660"/>
                <a:gd name="connsiteY63" fmla="*/ 2137020 h 2199245"/>
                <a:gd name="connsiteX64" fmla="*/ 229472 w 2043660"/>
                <a:gd name="connsiteY64" fmla="*/ 2128322 h 2199245"/>
                <a:gd name="connsiteX65" fmla="*/ 243522 w 2043660"/>
                <a:gd name="connsiteY65" fmla="*/ 2118286 h 2199245"/>
                <a:gd name="connsiteX66" fmla="*/ 251551 w 2043660"/>
                <a:gd name="connsiteY66" fmla="*/ 2110926 h 2199245"/>
                <a:gd name="connsiteX67" fmla="*/ 497101 w 2043660"/>
                <a:gd name="connsiteY67" fmla="*/ 1967744 h 2199245"/>
                <a:gd name="connsiteX68" fmla="*/ 600807 w 2043660"/>
                <a:gd name="connsiteY68" fmla="*/ 1915556 h 2199245"/>
                <a:gd name="connsiteX69" fmla="*/ 634261 w 2043660"/>
                <a:gd name="connsiteY69" fmla="*/ 1907528 h 2199245"/>
                <a:gd name="connsiteX70" fmla="*/ 820932 w 2043660"/>
                <a:gd name="connsiteY70" fmla="*/ 1834599 h 2199245"/>
                <a:gd name="connsiteX71" fmla="*/ 1515430 w 2043660"/>
                <a:gd name="connsiteY71" fmla="*/ 1572322 h 2199245"/>
                <a:gd name="connsiteX72" fmla="*/ 1876730 w 2043660"/>
                <a:gd name="connsiteY72" fmla="*/ 1360895 h 2199245"/>
                <a:gd name="connsiteX73" fmla="*/ 2026602 w 2043660"/>
                <a:gd name="connsiteY73" fmla="*/ 1147461 h 2199245"/>
                <a:gd name="connsiteX74" fmla="*/ 2023257 w 2043660"/>
                <a:gd name="connsiteY74" fmla="*/ 857083 h 21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43660" h="2199245">
                  <a:moveTo>
                    <a:pt x="2023257" y="857083"/>
                  </a:moveTo>
                  <a:cubicBezTo>
                    <a:pt x="1966386" y="628929"/>
                    <a:pt x="1838592" y="442926"/>
                    <a:pt x="1672662" y="280342"/>
                  </a:cubicBezTo>
                  <a:cubicBezTo>
                    <a:pt x="1589697" y="199384"/>
                    <a:pt x="1497365" y="130469"/>
                    <a:pt x="1390983" y="81627"/>
                  </a:cubicBezTo>
                  <a:cubicBezTo>
                    <a:pt x="1353514" y="64231"/>
                    <a:pt x="1317385" y="44159"/>
                    <a:pt x="1275902" y="36799"/>
                  </a:cubicBezTo>
                  <a:lnTo>
                    <a:pt x="1275902" y="36799"/>
                  </a:lnTo>
                  <a:cubicBezTo>
                    <a:pt x="1271888" y="26094"/>
                    <a:pt x="1261182" y="28101"/>
                    <a:pt x="1253823" y="25425"/>
                  </a:cubicBezTo>
                  <a:cubicBezTo>
                    <a:pt x="1221038" y="13381"/>
                    <a:pt x="1184908" y="15389"/>
                    <a:pt x="1152793" y="0"/>
                  </a:cubicBezTo>
                  <a:lnTo>
                    <a:pt x="1136735" y="0"/>
                  </a:lnTo>
                  <a:cubicBezTo>
                    <a:pt x="1124022" y="9367"/>
                    <a:pt x="1111979" y="8029"/>
                    <a:pt x="1099267" y="0"/>
                  </a:cubicBezTo>
                  <a:lnTo>
                    <a:pt x="1083209" y="0"/>
                  </a:lnTo>
                  <a:cubicBezTo>
                    <a:pt x="1064475" y="11374"/>
                    <a:pt x="1044403" y="3345"/>
                    <a:pt x="1025000" y="5353"/>
                  </a:cubicBezTo>
                  <a:cubicBezTo>
                    <a:pt x="1002251" y="13381"/>
                    <a:pt x="976826" y="6022"/>
                    <a:pt x="954747" y="16058"/>
                  </a:cubicBezTo>
                  <a:cubicBezTo>
                    <a:pt x="940027" y="18734"/>
                    <a:pt x="925308" y="20741"/>
                    <a:pt x="911257" y="24087"/>
                  </a:cubicBezTo>
                  <a:cubicBezTo>
                    <a:pt x="734622" y="66238"/>
                    <a:pt x="589433" y="159908"/>
                    <a:pt x="467662" y="292385"/>
                  </a:cubicBezTo>
                  <a:cubicBezTo>
                    <a:pt x="317789" y="456977"/>
                    <a:pt x="222781" y="653015"/>
                    <a:pt x="151859" y="861097"/>
                  </a:cubicBezTo>
                  <a:cubicBezTo>
                    <a:pt x="82275" y="1064496"/>
                    <a:pt x="40793" y="1273915"/>
                    <a:pt x="18044" y="1487350"/>
                  </a:cubicBezTo>
                  <a:cubicBezTo>
                    <a:pt x="1987" y="1639898"/>
                    <a:pt x="-6042" y="1793116"/>
                    <a:pt x="5332" y="1947003"/>
                  </a:cubicBezTo>
                  <a:cubicBezTo>
                    <a:pt x="6670" y="1967075"/>
                    <a:pt x="12023" y="1987147"/>
                    <a:pt x="10685" y="2009227"/>
                  </a:cubicBezTo>
                  <a:lnTo>
                    <a:pt x="62203" y="2161106"/>
                  </a:lnTo>
                  <a:cubicBezTo>
                    <a:pt x="63541" y="2161776"/>
                    <a:pt x="64880" y="2163114"/>
                    <a:pt x="66218" y="2163783"/>
                  </a:cubicBezTo>
                  <a:lnTo>
                    <a:pt x="78261" y="2171812"/>
                  </a:lnTo>
                  <a:cubicBezTo>
                    <a:pt x="78261" y="2171812"/>
                    <a:pt x="78930" y="2171812"/>
                    <a:pt x="78930" y="2172481"/>
                  </a:cubicBezTo>
                  <a:lnTo>
                    <a:pt x="84952" y="2176495"/>
                  </a:lnTo>
                  <a:cubicBezTo>
                    <a:pt x="85621" y="2177164"/>
                    <a:pt x="86290" y="2177164"/>
                    <a:pt x="87628" y="2177833"/>
                  </a:cubicBezTo>
                  <a:cubicBezTo>
                    <a:pt x="89635" y="2179172"/>
                    <a:pt x="90973" y="2179840"/>
                    <a:pt x="92981" y="2181179"/>
                  </a:cubicBezTo>
                  <a:cubicBezTo>
                    <a:pt x="93650" y="2181848"/>
                    <a:pt x="94988" y="2182517"/>
                    <a:pt x="95657" y="2183186"/>
                  </a:cubicBezTo>
                  <a:cubicBezTo>
                    <a:pt x="96995" y="2183855"/>
                    <a:pt x="99002" y="2185193"/>
                    <a:pt x="100340" y="2185862"/>
                  </a:cubicBezTo>
                  <a:cubicBezTo>
                    <a:pt x="101679" y="2186531"/>
                    <a:pt x="102348" y="2187200"/>
                    <a:pt x="103686" y="2187200"/>
                  </a:cubicBezTo>
                  <a:cubicBezTo>
                    <a:pt x="105024" y="2187869"/>
                    <a:pt x="107031" y="2188539"/>
                    <a:pt x="108369" y="2189208"/>
                  </a:cubicBezTo>
                  <a:cubicBezTo>
                    <a:pt x="109708" y="2189877"/>
                    <a:pt x="110376" y="2189877"/>
                    <a:pt x="111715" y="2190546"/>
                  </a:cubicBezTo>
                  <a:cubicBezTo>
                    <a:pt x="113722" y="2191215"/>
                    <a:pt x="115060" y="2191884"/>
                    <a:pt x="117067" y="2192553"/>
                  </a:cubicBezTo>
                  <a:cubicBezTo>
                    <a:pt x="117736" y="2192553"/>
                    <a:pt x="119075" y="2193222"/>
                    <a:pt x="119744" y="2193891"/>
                  </a:cubicBezTo>
                  <a:cubicBezTo>
                    <a:pt x="122420" y="2194560"/>
                    <a:pt x="125096" y="2195898"/>
                    <a:pt x="128442" y="2196567"/>
                  </a:cubicBezTo>
                  <a:cubicBezTo>
                    <a:pt x="130449" y="2197236"/>
                    <a:pt x="132456" y="2197236"/>
                    <a:pt x="134463" y="2197905"/>
                  </a:cubicBezTo>
                  <a:lnTo>
                    <a:pt x="135132" y="2197905"/>
                  </a:lnTo>
                  <a:cubicBezTo>
                    <a:pt x="137139" y="2197905"/>
                    <a:pt x="138478" y="2198575"/>
                    <a:pt x="139816" y="2198575"/>
                  </a:cubicBezTo>
                  <a:lnTo>
                    <a:pt x="140485" y="2198575"/>
                  </a:lnTo>
                  <a:cubicBezTo>
                    <a:pt x="141823" y="2198575"/>
                    <a:pt x="143830" y="2199244"/>
                    <a:pt x="145168" y="2199244"/>
                  </a:cubicBezTo>
                  <a:lnTo>
                    <a:pt x="145168" y="2199244"/>
                  </a:lnTo>
                  <a:lnTo>
                    <a:pt x="149852" y="2199244"/>
                  </a:lnTo>
                  <a:lnTo>
                    <a:pt x="149852" y="2199244"/>
                  </a:lnTo>
                  <a:lnTo>
                    <a:pt x="149852" y="2199244"/>
                  </a:lnTo>
                  <a:cubicBezTo>
                    <a:pt x="151190" y="2199244"/>
                    <a:pt x="152528" y="2199244"/>
                    <a:pt x="153197" y="2198575"/>
                  </a:cubicBezTo>
                  <a:lnTo>
                    <a:pt x="153197" y="2198575"/>
                  </a:lnTo>
                  <a:cubicBezTo>
                    <a:pt x="154535" y="2198575"/>
                    <a:pt x="155204" y="2197905"/>
                    <a:pt x="156543" y="2197905"/>
                  </a:cubicBezTo>
                  <a:lnTo>
                    <a:pt x="156543" y="2197905"/>
                  </a:lnTo>
                  <a:cubicBezTo>
                    <a:pt x="157212" y="2197236"/>
                    <a:pt x="158550" y="2197236"/>
                    <a:pt x="159219" y="2196567"/>
                  </a:cubicBezTo>
                  <a:lnTo>
                    <a:pt x="159219" y="2196567"/>
                  </a:lnTo>
                  <a:cubicBezTo>
                    <a:pt x="159888" y="2195898"/>
                    <a:pt x="161226" y="2195229"/>
                    <a:pt x="161895" y="2194560"/>
                  </a:cubicBezTo>
                  <a:lnTo>
                    <a:pt x="161895" y="2194560"/>
                  </a:lnTo>
                  <a:lnTo>
                    <a:pt x="163902" y="2192553"/>
                  </a:lnTo>
                  <a:lnTo>
                    <a:pt x="163902" y="2192553"/>
                  </a:lnTo>
                  <a:cubicBezTo>
                    <a:pt x="164571" y="2191884"/>
                    <a:pt x="165241" y="2190546"/>
                    <a:pt x="165910" y="2189877"/>
                  </a:cubicBezTo>
                  <a:lnTo>
                    <a:pt x="165910" y="2189877"/>
                  </a:lnTo>
                  <a:cubicBezTo>
                    <a:pt x="166579" y="2188539"/>
                    <a:pt x="167248" y="2187869"/>
                    <a:pt x="167248" y="2186531"/>
                  </a:cubicBezTo>
                  <a:lnTo>
                    <a:pt x="167248" y="2186531"/>
                  </a:lnTo>
                  <a:cubicBezTo>
                    <a:pt x="167917" y="2184524"/>
                    <a:pt x="168586" y="2182517"/>
                    <a:pt x="169255" y="2179840"/>
                  </a:cubicBezTo>
                  <a:lnTo>
                    <a:pt x="169255" y="2178502"/>
                  </a:lnTo>
                  <a:cubicBezTo>
                    <a:pt x="169255" y="2177833"/>
                    <a:pt x="169924" y="2176495"/>
                    <a:pt x="169924" y="2175826"/>
                  </a:cubicBezTo>
                  <a:cubicBezTo>
                    <a:pt x="169924" y="2175157"/>
                    <a:pt x="169924" y="2174488"/>
                    <a:pt x="170593" y="2173819"/>
                  </a:cubicBezTo>
                  <a:cubicBezTo>
                    <a:pt x="170593" y="2173150"/>
                    <a:pt x="170593" y="2172481"/>
                    <a:pt x="171262" y="2171812"/>
                  </a:cubicBezTo>
                  <a:cubicBezTo>
                    <a:pt x="171262" y="2170473"/>
                    <a:pt x="171931" y="2168466"/>
                    <a:pt x="171931" y="2166459"/>
                  </a:cubicBezTo>
                  <a:cubicBezTo>
                    <a:pt x="173269" y="2157761"/>
                    <a:pt x="175946" y="2149063"/>
                    <a:pt x="179291" y="2141034"/>
                  </a:cubicBezTo>
                  <a:cubicBezTo>
                    <a:pt x="179960" y="2139696"/>
                    <a:pt x="180629" y="2138358"/>
                    <a:pt x="180629" y="2137020"/>
                  </a:cubicBezTo>
                  <a:cubicBezTo>
                    <a:pt x="197356" y="2133674"/>
                    <a:pt x="213414" y="2130998"/>
                    <a:pt x="229472" y="2128322"/>
                  </a:cubicBezTo>
                  <a:cubicBezTo>
                    <a:pt x="233486" y="2124977"/>
                    <a:pt x="238169" y="2121631"/>
                    <a:pt x="243522" y="2118286"/>
                  </a:cubicBezTo>
                  <a:cubicBezTo>
                    <a:pt x="246198" y="2116278"/>
                    <a:pt x="248875" y="2113602"/>
                    <a:pt x="251551" y="2110926"/>
                  </a:cubicBezTo>
                  <a:cubicBezTo>
                    <a:pt x="327156" y="2052048"/>
                    <a:pt x="412128" y="2009896"/>
                    <a:pt x="497101" y="1967744"/>
                  </a:cubicBezTo>
                  <a:cubicBezTo>
                    <a:pt x="531893" y="1950348"/>
                    <a:pt x="569361" y="1938974"/>
                    <a:pt x="600807" y="1915556"/>
                  </a:cubicBezTo>
                  <a:cubicBezTo>
                    <a:pt x="612850" y="1915556"/>
                    <a:pt x="623556" y="1911542"/>
                    <a:pt x="634261" y="1907528"/>
                  </a:cubicBezTo>
                  <a:lnTo>
                    <a:pt x="820932" y="1834599"/>
                  </a:lnTo>
                  <a:cubicBezTo>
                    <a:pt x="1053101" y="1748288"/>
                    <a:pt x="1288615" y="1672014"/>
                    <a:pt x="1515430" y="1572322"/>
                  </a:cubicBezTo>
                  <a:cubicBezTo>
                    <a:pt x="1643892" y="1515451"/>
                    <a:pt x="1769009" y="1452558"/>
                    <a:pt x="1876730" y="1360895"/>
                  </a:cubicBezTo>
                  <a:cubicBezTo>
                    <a:pt x="1944975" y="1302686"/>
                    <a:pt x="2002515" y="1235778"/>
                    <a:pt x="2026602" y="1147461"/>
                  </a:cubicBezTo>
                  <a:cubicBezTo>
                    <a:pt x="2052696" y="1049776"/>
                    <a:pt x="2046674" y="952760"/>
                    <a:pt x="2023257" y="857083"/>
                  </a:cubicBezTo>
                  <a:close/>
                </a:path>
              </a:pathLst>
            </a:custGeom>
            <a:solidFill>
              <a:schemeClr val="accent2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5EB5482-DFE9-4FC8-8737-372D8D5F1D27}"/>
                </a:ext>
              </a:extLst>
            </p:cNvPr>
            <p:cNvSpPr/>
            <p:nvPr/>
          </p:nvSpPr>
          <p:spPr>
            <a:xfrm>
              <a:off x="6844416" y="4769430"/>
              <a:ext cx="120374" cy="491050"/>
            </a:xfrm>
            <a:custGeom>
              <a:avLst/>
              <a:gdLst>
                <a:gd name="connsiteX0" fmla="*/ 318562 w 421516"/>
                <a:gd name="connsiteY0" fmla="*/ 1215037 h 1719518"/>
                <a:gd name="connsiteX1" fmla="*/ 422269 w 421516"/>
                <a:gd name="connsiteY1" fmla="*/ 573396 h 1719518"/>
                <a:gd name="connsiteX2" fmla="*/ 390153 w 421516"/>
                <a:gd name="connsiteY2" fmla="*/ 349256 h 1719518"/>
                <a:gd name="connsiteX3" fmla="*/ 388146 w 421516"/>
                <a:gd name="connsiteY3" fmla="*/ 333867 h 1719518"/>
                <a:gd name="connsiteX4" fmla="*/ 384801 w 421516"/>
                <a:gd name="connsiteY4" fmla="*/ 322493 h 1719518"/>
                <a:gd name="connsiteX5" fmla="*/ 374765 w 421516"/>
                <a:gd name="connsiteY5" fmla="*/ 290378 h 1719518"/>
                <a:gd name="connsiteX6" fmla="*/ 329937 w 421516"/>
                <a:gd name="connsiteY6" fmla="*/ 112404 h 1719518"/>
                <a:gd name="connsiteX7" fmla="*/ 350678 w 421516"/>
                <a:gd name="connsiteY7" fmla="*/ 0 h 1719518"/>
                <a:gd name="connsiteX8" fmla="*/ 301836 w 421516"/>
                <a:gd name="connsiteY8" fmla="*/ 8698 h 1719518"/>
                <a:gd name="connsiteX9" fmla="*/ 300498 w 421516"/>
                <a:gd name="connsiteY9" fmla="*/ 12712 h 1719518"/>
                <a:gd name="connsiteX10" fmla="*/ 293138 w 421516"/>
                <a:gd name="connsiteY10" fmla="*/ 38137 h 1719518"/>
                <a:gd name="connsiteX11" fmla="*/ 289792 w 421516"/>
                <a:gd name="connsiteY11" fmla="*/ 54195 h 1719518"/>
                <a:gd name="connsiteX12" fmla="*/ 270389 w 421516"/>
                <a:gd name="connsiteY12" fmla="*/ 71591 h 1719518"/>
                <a:gd name="connsiteX13" fmla="*/ 248310 w 421516"/>
                <a:gd name="connsiteY13" fmla="*/ 68914 h 1719518"/>
                <a:gd name="connsiteX14" fmla="*/ 186086 w 421516"/>
                <a:gd name="connsiteY14" fmla="*/ 37468 h 1719518"/>
                <a:gd name="connsiteX15" fmla="*/ 181402 w 421516"/>
                <a:gd name="connsiteY15" fmla="*/ 38806 h 1719518"/>
                <a:gd name="connsiteX16" fmla="*/ 101783 w 421516"/>
                <a:gd name="connsiteY16" fmla="*/ 130469 h 1719518"/>
                <a:gd name="connsiteX17" fmla="*/ 163338 w 421516"/>
                <a:gd name="connsiteY17" fmla="*/ 343234 h 1719518"/>
                <a:gd name="connsiteX18" fmla="*/ 173374 w 421516"/>
                <a:gd name="connsiteY18" fmla="*/ 349256 h 1719518"/>
                <a:gd name="connsiteX19" fmla="*/ 163338 w 421516"/>
                <a:gd name="connsiteY19" fmla="*/ 343234 h 1719518"/>
                <a:gd name="connsiteX20" fmla="*/ 166683 w 421516"/>
                <a:gd name="connsiteY20" fmla="*/ 369328 h 1719518"/>
                <a:gd name="connsiteX21" fmla="*/ 163338 w 421516"/>
                <a:gd name="connsiteY21" fmla="*/ 960789 h 1719518"/>
                <a:gd name="connsiteX22" fmla="*/ 60969 w 421516"/>
                <a:gd name="connsiteY22" fmla="*/ 1267894 h 1719518"/>
                <a:gd name="connsiteX23" fmla="*/ 8112 w 421516"/>
                <a:gd name="connsiteY23" fmla="*/ 1720856 h 1719518"/>
                <a:gd name="connsiteX24" fmla="*/ 109143 w 421516"/>
                <a:gd name="connsiteY24" fmla="*/ 1704798 h 1719518"/>
                <a:gd name="connsiteX25" fmla="*/ 231583 w 421516"/>
                <a:gd name="connsiteY25" fmla="*/ 1698777 h 1719518"/>
                <a:gd name="connsiteX26" fmla="*/ 230245 w 421516"/>
                <a:gd name="connsiteY26" fmla="*/ 1512105 h 1719518"/>
                <a:gd name="connsiteX27" fmla="*/ 318562 w 421516"/>
                <a:gd name="connsiteY27" fmla="*/ 1215037 h 1719518"/>
                <a:gd name="connsiteX28" fmla="*/ 275073 w 421516"/>
                <a:gd name="connsiteY28" fmla="*/ 353940 h 1719518"/>
                <a:gd name="connsiteX29" fmla="*/ 235597 w 421516"/>
                <a:gd name="connsiteY29" fmla="*/ 353940 h 1719518"/>
                <a:gd name="connsiteX30" fmla="*/ 275073 w 421516"/>
                <a:gd name="connsiteY30" fmla="*/ 353940 h 171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21516" h="1719518">
                  <a:moveTo>
                    <a:pt x="318562" y="1215037"/>
                  </a:moveTo>
                  <a:cubicBezTo>
                    <a:pt x="394837" y="1007624"/>
                    <a:pt x="440334" y="795528"/>
                    <a:pt x="422269" y="573396"/>
                  </a:cubicBezTo>
                  <a:cubicBezTo>
                    <a:pt x="416247" y="497790"/>
                    <a:pt x="409556" y="422854"/>
                    <a:pt x="390153" y="349256"/>
                  </a:cubicBezTo>
                  <a:cubicBezTo>
                    <a:pt x="389484" y="343904"/>
                    <a:pt x="388815" y="338551"/>
                    <a:pt x="388146" y="333867"/>
                  </a:cubicBezTo>
                  <a:cubicBezTo>
                    <a:pt x="380117" y="331860"/>
                    <a:pt x="376103" y="329184"/>
                    <a:pt x="384801" y="322493"/>
                  </a:cubicBezTo>
                  <a:cubicBezTo>
                    <a:pt x="381455" y="311788"/>
                    <a:pt x="375434" y="301083"/>
                    <a:pt x="374765" y="290378"/>
                  </a:cubicBezTo>
                  <a:cubicBezTo>
                    <a:pt x="370750" y="228154"/>
                    <a:pt x="353354" y="168607"/>
                    <a:pt x="329937" y="112404"/>
                  </a:cubicBezTo>
                  <a:cubicBezTo>
                    <a:pt x="309195" y="62893"/>
                    <a:pt x="314548" y="28101"/>
                    <a:pt x="350678" y="0"/>
                  </a:cubicBezTo>
                  <a:cubicBezTo>
                    <a:pt x="334620" y="2676"/>
                    <a:pt x="318562" y="5353"/>
                    <a:pt x="301836" y="8698"/>
                  </a:cubicBezTo>
                  <a:cubicBezTo>
                    <a:pt x="301167" y="10036"/>
                    <a:pt x="300498" y="11374"/>
                    <a:pt x="300498" y="12712"/>
                  </a:cubicBezTo>
                  <a:cubicBezTo>
                    <a:pt x="297152" y="20741"/>
                    <a:pt x="294476" y="29439"/>
                    <a:pt x="293138" y="38137"/>
                  </a:cubicBezTo>
                  <a:cubicBezTo>
                    <a:pt x="292469" y="44828"/>
                    <a:pt x="291131" y="49511"/>
                    <a:pt x="289792" y="54195"/>
                  </a:cubicBezTo>
                  <a:cubicBezTo>
                    <a:pt x="286447" y="65569"/>
                    <a:pt x="280425" y="70922"/>
                    <a:pt x="270389" y="71591"/>
                  </a:cubicBezTo>
                  <a:cubicBezTo>
                    <a:pt x="264368" y="72260"/>
                    <a:pt x="257677" y="70922"/>
                    <a:pt x="248310" y="68914"/>
                  </a:cubicBezTo>
                  <a:cubicBezTo>
                    <a:pt x="226230" y="63562"/>
                    <a:pt x="207496" y="50850"/>
                    <a:pt x="186086" y="37468"/>
                  </a:cubicBezTo>
                  <a:cubicBezTo>
                    <a:pt x="184748" y="38137"/>
                    <a:pt x="183410" y="38137"/>
                    <a:pt x="181402" y="38806"/>
                  </a:cubicBezTo>
                  <a:cubicBezTo>
                    <a:pt x="177388" y="89656"/>
                    <a:pt x="144603" y="114412"/>
                    <a:pt x="101783" y="130469"/>
                  </a:cubicBezTo>
                  <a:cubicBezTo>
                    <a:pt x="122524" y="201391"/>
                    <a:pt x="142596" y="272313"/>
                    <a:pt x="163338" y="343234"/>
                  </a:cubicBezTo>
                  <a:cubicBezTo>
                    <a:pt x="166683" y="345242"/>
                    <a:pt x="170028" y="347249"/>
                    <a:pt x="173374" y="349256"/>
                  </a:cubicBezTo>
                  <a:cubicBezTo>
                    <a:pt x="170028" y="347249"/>
                    <a:pt x="166683" y="345242"/>
                    <a:pt x="163338" y="343234"/>
                  </a:cubicBezTo>
                  <a:cubicBezTo>
                    <a:pt x="164676" y="351933"/>
                    <a:pt x="164676" y="360630"/>
                    <a:pt x="166683" y="369328"/>
                  </a:cubicBezTo>
                  <a:cubicBezTo>
                    <a:pt x="208834" y="566705"/>
                    <a:pt x="215525" y="763413"/>
                    <a:pt x="163338" y="960789"/>
                  </a:cubicBezTo>
                  <a:cubicBezTo>
                    <a:pt x="135236" y="1065165"/>
                    <a:pt x="95761" y="1165526"/>
                    <a:pt x="60969" y="1267894"/>
                  </a:cubicBezTo>
                  <a:cubicBezTo>
                    <a:pt x="10789" y="1415090"/>
                    <a:pt x="-13967" y="1564962"/>
                    <a:pt x="8112" y="1720856"/>
                  </a:cubicBezTo>
                  <a:cubicBezTo>
                    <a:pt x="42235" y="1717511"/>
                    <a:pt x="74351" y="1704130"/>
                    <a:pt x="109143" y="1704798"/>
                  </a:cubicBezTo>
                  <a:cubicBezTo>
                    <a:pt x="149287" y="1694762"/>
                    <a:pt x="190770" y="1701453"/>
                    <a:pt x="231583" y="1698777"/>
                  </a:cubicBezTo>
                  <a:cubicBezTo>
                    <a:pt x="220878" y="1636553"/>
                    <a:pt x="221547" y="1574329"/>
                    <a:pt x="230245" y="1512105"/>
                  </a:cubicBezTo>
                  <a:cubicBezTo>
                    <a:pt x="246303" y="1408399"/>
                    <a:pt x="283102" y="1312052"/>
                    <a:pt x="318562" y="1215037"/>
                  </a:cubicBezTo>
                  <a:close/>
                  <a:moveTo>
                    <a:pt x="275073" y="353940"/>
                  </a:moveTo>
                  <a:cubicBezTo>
                    <a:pt x="261691" y="353940"/>
                    <a:pt x="248979" y="353940"/>
                    <a:pt x="235597" y="353940"/>
                  </a:cubicBezTo>
                  <a:cubicBezTo>
                    <a:pt x="248979" y="353940"/>
                    <a:pt x="261691" y="353940"/>
                    <a:pt x="275073" y="353940"/>
                  </a:cubicBezTo>
                  <a:close/>
                </a:path>
              </a:pathLst>
            </a:custGeom>
            <a:solidFill>
              <a:schemeClr val="accent3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A5FCD654-BD2C-4DF9-BC3A-17B5F87B764C}"/>
              </a:ext>
            </a:extLst>
          </p:cNvPr>
          <p:cNvGrpSpPr/>
          <p:nvPr/>
        </p:nvGrpSpPr>
        <p:grpSpPr>
          <a:xfrm>
            <a:off x="9090334" y="4131488"/>
            <a:ext cx="2605943" cy="2315352"/>
            <a:chOff x="4035985" y="2025828"/>
            <a:chExt cx="4113453" cy="3654758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202F6B2-86CA-48EB-A3D2-D7C9A5D2C3D2}"/>
                </a:ext>
              </a:extLst>
            </p:cNvPr>
            <p:cNvSpPr/>
            <p:nvPr/>
          </p:nvSpPr>
          <p:spPr>
            <a:xfrm>
              <a:off x="6105685" y="2122042"/>
              <a:ext cx="1164169" cy="1565269"/>
            </a:xfrm>
            <a:custGeom>
              <a:avLst/>
              <a:gdLst>
                <a:gd name="connsiteX0" fmla="*/ 567785 w 1133475"/>
                <a:gd name="connsiteY0" fmla="*/ 714573 h 1524000"/>
                <a:gd name="connsiteX1" fmla="*/ 64865 w 1133475"/>
                <a:gd name="connsiteY1" fmla="*/ 1521340 h 1524000"/>
                <a:gd name="connsiteX2" fmla="*/ 269653 w 1133475"/>
                <a:gd name="connsiteY2" fmla="*/ 473590 h 1524000"/>
                <a:gd name="connsiteX3" fmla="*/ 915448 w 1133475"/>
                <a:gd name="connsiteY3" fmla="*/ 55443 h 1524000"/>
                <a:gd name="connsiteX4" fmla="*/ 1029748 w 1133475"/>
                <a:gd name="connsiteY4" fmla="*/ 8770 h 1524000"/>
                <a:gd name="connsiteX5" fmla="*/ 1087851 w 1133475"/>
                <a:gd name="connsiteY5" fmla="*/ 35440 h 1524000"/>
                <a:gd name="connsiteX6" fmla="*/ 908780 w 1133475"/>
                <a:gd name="connsiteY6" fmla="*/ 946983 h 1524000"/>
                <a:gd name="connsiteX7" fmla="*/ 223933 w 1133475"/>
                <a:gd name="connsiteY7" fmla="*/ 1474668 h 1524000"/>
                <a:gd name="connsiteX8" fmla="*/ 113443 w 1133475"/>
                <a:gd name="connsiteY8" fmla="*/ 1530865 h 1524000"/>
                <a:gd name="connsiteX9" fmla="*/ 101060 w 1133475"/>
                <a:gd name="connsiteY9" fmla="*/ 1528960 h 1524000"/>
                <a:gd name="connsiteX10" fmla="*/ 567785 w 1133475"/>
                <a:gd name="connsiteY10" fmla="*/ 714573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1524000">
                  <a:moveTo>
                    <a:pt x="567785" y="714573"/>
                  </a:moveTo>
                  <a:cubicBezTo>
                    <a:pt x="370618" y="960318"/>
                    <a:pt x="207740" y="1228923"/>
                    <a:pt x="64865" y="1521340"/>
                  </a:cubicBezTo>
                  <a:cubicBezTo>
                    <a:pt x="-58007" y="1126053"/>
                    <a:pt x="-15145" y="775533"/>
                    <a:pt x="269653" y="473590"/>
                  </a:cubicBezTo>
                  <a:cubicBezTo>
                    <a:pt x="450628" y="282138"/>
                    <a:pt x="676370" y="158313"/>
                    <a:pt x="915448" y="55443"/>
                  </a:cubicBezTo>
                  <a:cubicBezTo>
                    <a:pt x="953548" y="39250"/>
                    <a:pt x="992601" y="25915"/>
                    <a:pt x="1029748" y="8770"/>
                  </a:cubicBezTo>
                  <a:cubicBezTo>
                    <a:pt x="1063086" y="-7422"/>
                    <a:pt x="1076420" y="-2660"/>
                    <a:pt x="1087851" y="35440"/>
                  </a:cubicBezTo>
                  <a:cubicBezTo>
                    <a:pt x="1187863" y="370720"/>
                    <a:pt x="1127855" y="674568"/>
                    <a:pt x="908780" y="946983"/>
                  </a:cubicBezTo>
                  <a:cubicBezTo>
                    <a:pt x="723043" y="1177488"/>
                    <a:pt x="481108" y="1336555"/>
                    <a:pt x="223933" y="1474668"/>
                  </a:cubicBezTo>
                  <a:cubicBezTo>
                    <a:pt x="187738" y="1493718"/>
                    <a:pt x="150590" y="1511815"/>
                    <a:pt x="113443" y="1530865"/>
                  </a:cubicBezTo>
                  <a:cubicBezTo>
                    <a:pt x="111538" y="1531818"/>
                    <a:pt x="107728" y="1529913"/>
                    <a:pt x="101060" y="1528960"/>
                  </a:cubicBezTo>
                  <a:cubicBezTo>
                    <a:pt x="234410" y="1243210"/>
                    <a:pt x="391573" y="973653"/>
                    <a:pt x="567785" y="71457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8819073-E235-4A2F-ABA2-A38300711732}"/>
                </a:ext>
              </a:extLst>
            </p:cNvPr>
            <p:cNvSpPr/>
            <p:nvPr/>
          </p:nvSpPr>
          <p:spPr>
            <a:xfrm>
              <a:off x="5093994" y="2025828"/>
              <a:ext cx="929379" cy="1672882"/>
            </a:xfrm>
            <a:custGeom>
              <a:avLst/>
              <a:gdLst>
                <a:gd name="connsiteX0" fmla="*/ 894625 w 904875"/>
                <a:gd name="connsiteY0" fmla="*/ 1601682 h 1628775"/>
                <a:gd name="connsiteX1" fmla="*/ 413613 w 904875"/>
                <a:gd name="connsiteY1" fmla="*/ 780627 h 1628775"/>
                <a:gd name="connsiteX2" fmla="*/ 864145 w 904875"/>
                <a:gd name="connsiteY2" fmla="*/ 1633114 h 1628775"/>
                <a:gd name="connsiteX3" fmla="*/ 451713 w 904875"/>
                <a:gd name="connsiteY3" fmla="*/ 1469284 h 1628775"/>
                <a:gd name="connsiteX4" fmla="*/ 29755 w 904875"/>
                <a:gd name="connsiteY4" fmla="*/ 807297 h 1628775"/>
                <a:gd name="connsiteX5" fmla="*/ 39280 w 904875"/>
                <a:gd name="connsiteY5" fmla="*/ 26247 h 1628775"/>
                <a:gd name="connsiteX6" fmla="*/ 81190 w 904875"/>
                <a:gd name="connsiteY6" fmla="*/ 3387 h 1628775"/>
                <a:gd name="connsiteX7" fmla="*/ 810805 w 904875"/>
                <a:gd name="connsiteY7" fmla="*/ 673947 h 1628775"/>
                <a:gd name="connsiteX8" fmla="*/ 894625 w 904875"/>
                <a:gd name="connsiteY8" fmla="*/ 1601682 h 162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4875" h="1628775">
                  <a:moveTo>
                    <a:pt x="894625" y="1601682"/>
                  </a:moveTo>
                  <a:cubicBezTo>
                    <a:pt x="707935" y="1342602"/>
                    <a:pt x="549820" y="1068282"/>
                    <a:pt x="413613" y="780627"/>
                  </a:cubicBezTo>
                  <a:cubicBezTo>
                    <a:pt x="527913" y="1080664"/>
                    <a:pt x="682218" y="1358794"/>
                    <a:pt x="864145" y="1633114"/>
                  </a:cubicBezTo>
                  <a:cubicBezTo>
                    <a:pt x="711745" y="1601682"/>
                    <a:pt x="576490" y="1550247"/>
                    <a:pt x="451713" y="1469284"/>
                  </a:cubicBezTo>
                  <a:cubicBezTo>
                    <a:pt x="209778" y="1313074"/>
                    <a:pt x="83095" y="1083522"/>
                    <a:pt x="29755" y="807297"/>
                  </a:cubicBezTo>
                  <a:cubicBezTo>
                    <a:pt x="-20727" y="546312"/>
                    <a:pt x="228" y="286279"/>
                    <a:pt x="39280" y="26247"/>
                  </a:cubicBezTo>
                  <a:cubicBezTo>
                    <a:pt x="44043" y="-4233"/>
                    <a:pt x="56425" y="-2328"/>
                    <a:pt x="81190" y="3387"/>
                  </a:cubicBezTo>
                  <a:cubicBezTo>
                    <a:pt x="452665" y="87207"/>
                    <a:pt x="690790" y="317712"/>
                    <a:pt x="810805" y="673947"/>
                  </a:cubicBezTo>
                  <a:cubicBezTo>
                    <a:pt x="912723" y="974937"/>
                    <a:pt x="917485" y="1286404"/>
                    <a:pt x="894625" y="160168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29F21B4D-7038-46BC-919D-7AB3CB12BD7B}"/>
                </a:ext>
              </a:extLst>
            </p:cNvPr>
            <p:cNvSpPr/>
            <p:nvPr/>
          </p:nvSpPr>
          <p:spPr>
            <a:xfrm>
              <a:off x="4917602" y="4013286"/>
              <a:ext cx="1164169" cy="1575052"/>
            </a:xfrm>
            <a:custGeom>
              <a:avLst/>
              <a:gdLst>
                <a:gd name="connsiteX0" fmla="*/ 1035886 w 1133475"/>
                <a:gd name="connsiteY0" fmla="*/ 0 h 1533525"/>
                <a:gd name="connsiteX1" fmla="*/ 546301 w 1133475"/>
                <a:gd name="connsiteY1" fmla="*/ 848677 h 1533525"/>
                <a:gd name="connsiteX2" fmla="*/ 1069224 w 1133475"/>
                <a:gd name="connsiteY2" fmla="*/ 17145 h 1533525"/>
                <a:gd name="connsiteX3" fmla="*/ 903489 w 1133475"/>
                <a:gd name="connsiteY3" fmla="*/ 1021080 h 1533525"/>
                <a:gd name="connsiteX4" fmla="*/ 289126 w 1133475"/>
                <a:gd name="connsiteY4" fmla="*/ 1451610 h 1533525"/>
                <a:gd name="connsiteX5" fmla="*/ 96721 w 1133475"/>
                <a:gd name="connsiteY5" fmla="*/ 1531620 h 1533525"/>
                <a:gd name="connsiteX6" fmla="*/ 49096 w 1133475"/>
                <a:gd name="connsiteY6" fmla="*/ 1508760 h 1533525"/>
                <a:gd name="connsiteX7" fmla="*/ 239596 w 1133475"/>
                <a:gd name="connsiteY7" fmla="*/ 574358 h 1533525"/>
                <a:gd name="connsiteX8" fmla="*/ 892059 w 1133475"/>
                <a:gd name="connsiteY8" fmla="*/ 73342 h 1533525"/>
                <a:gd name="connsiteX9" fmla="*/ 1014931 w 1133475"/>
                <a:gd name="connsiteY9" fmla="*/ 10478 h 1533525"/>
                <a:gd name="connsiteX10" fmla="*/ 1035886 w 1133475"/>
                <a:gd name="connsiteY10" fmla="*/ 0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1533525">
                  <a:moveTo>
                    <a:pt x="1035886" y="0"/>
                  </a:moveTo>
                  <a:cubicBezTo>
                    <a:pt x="893964" y="302895"/>
                    <a:pt x="731086" y="581977"/>
                    <a:pt x="546301" y="848677"/>
                  </a:cubicBezTo>
                  <a:cubicBezTo>
                    <a:pt x="752041" y="595313"/>
                    <a:pt x="920634" y="318135"/>
                    <a:pt x="1069224" y="17145"/>
                  </a:cubicBezTo>
                  <a:cubicBezTo>
                    <a:pt x="1183524" y="387667"/>
                    <a:pt x="1156854" y="723900"/>
                    <a:pt x="903489" y="1021080"/>
                  </a:cubicBezTo>
                  <a:cubicBezTo>
                    <a:pt x="735849" y="1217295"/>
                    <a:pt x="519631" y="1345883"/>
                    <a:pt x="289126" y="1451610"/>
                  </a:cubicBezTo>
                  <a:cubicBezTo>
                    <a:pt x="226261" y="1481138"/>
                    <a:pt x="159586" y="1503045"/>
                    <a:pt x="96721" y="1531620"/>
                  </a:cubicBezTo>
                  <a:cubicBezTo>
                    <a:pt x="68146" y="1544955"/>
                    <a:pt x="57669" y="1540193"/>
                    <a:pt x="49096" y="1508760"/>
                  </a:cubicBezTo>
                  <a:cubicBezTo>
                    <a:pt x="-56631" y="1162050"/>
                    <a:pt x="9091" y="851535"/>
                    <a:pt x="239596" y="574358"/>
                  </a:cubicBezTo>
                  <a:cubicBezTo>
                    <a:pt x="418666" y="358140"/>
                    <a:pt x="648219" y="206692"/>
                    <a:pt x="892059" y="73342"/>
                  </a:cubicBezTo>
                  <a:cubicBezTo>
                    <a:pt x="932064" y="51435"/>
                    <a:pt x="973974" y="31433"/>
                    <a:pt x="1014931" y="10478"/>
                  </a:cubicBezTo>
                  <a:cubicBezTo>
                    <a:pt x="1017789" y="7620"/>
                    <a:pt x="1021599" y="5715"/>
                    <a:pt x="103588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EF4453BF-3524-4808-B1AE-D5089F35A605}"/>
                </a:ext>
              </a:extLst>
            </p:cNvPr>
            <p:cNvSpPr/>
            <p:nvPr/>
          </p:nvSpPr>
          <p:spPr>
            <a:xfrm>
              <a:off x="4035985" y="3407222"/>
              <a:ext cx="1868541" cy="851115"/>
            </a:xfrm>
            <a:custGeom>
              <a:avLst/>
              <a:gdLst>
                <a:gd name="connsiteX0" fmla="*/ 793168 w 1819275"/>
                <a:gd name="connsiteY0" fmla="*/ 414825 h 828675"/>
                <a:gd name="connsiteX1" fmla="*/ 1816153 w 1819275"/>
                <a:gd name="connsiteY1" fmla="*/ 456735 h 828675"/>
                <a:gd name="connsiteX2" fmla="*/ 1703758 w 1819275"/>
                <a:gd name="connsiteY2" fmla="*/ 571035 h 828675"/>
                <a:gd name="connsiteX3" fmla="*/ 1005576 w 1819275"/>
                <a:gd name="connsiteY3" fmla="*/ 832020 h 828675"/>
                <a:gd name="connsiteX4" fmla="*/ 442648 w 1819275"/>
                <a:gd name="connsiteY4" fmla="*/ 658665 h 828675"/>
                <a:gd name="connsiteX5" fmla="*/ 18786 w 1819275"/>
                <a:gd name="connsiteY5" fmla="*/ 370058 h 828675"/>
                <a:gd name="connsiteX6" fmla="*/ 14976 w 1819275"/>
                <a:gd name="connsiteY6" fmla="*/ 320528 h 828675"/>
                <a:gd name="connsiteX7" fmla="*/ 933186 w 1819275"/>
                <a:gd name="connsiteY7" fmla="*/ 19538 h 828675"/>
                <a:gd name="connsiteX8" fmla="*/ 1819963 w 1819275"/>
                <a:gd name="connsiteY8" fmla="*/ 419588 h 828675"/>
                <a:gd name="connsiteX9" fmla="*/ 793168 w 1819275"/>
                <a:gd name="connsiteY9" fmla="*/ 41482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19275" h="828675">
                  <a:moveTo>
                    <a:pt x="793168" y="414825"/>
                  </a:moveTo>
                  <a:cubicBezTo>
                    <a:pt x="1129401" y="469118"/>
                    <a:pt x="1467538" y="482453"/>
                    <a:pt x="1816153" y="456735"/>
                  </a:cubicBezTo>
                  <a:cubicBezTo>
                    <a:pt x="1775196" y="498645"/>
                    <a:pt x="1741858" y="537698"/>
                    <a:pt x="1703758" y="571035"/>
                  </a:cubicBezTo>
                  <a:cubicBezTo>
                    <a:pt x="1504686" y="747248"/>
                    <a:pt x="1276086" y="846308"/>
                    <a:pt x="1005576" y="832020"/>
                  </a:cubicBezTo>
                  <a:cubicBezTo>
                    <a:pt x="803646" y="821543"/>
                    <a:pt x="618861" y="752963"/>
                    <a:pt x="442648" y="658665"/>
                  </a:cubicBezTo>
                  <a:cubicBezTo>
                    <a:pt x="291201" y="577703"/>
                    <a:pt x="152136" y="477690"/>
                    <a:pt x="18786" y="370058"/>
                  </a:cubicBezTo>
                  <a:cubicBezTo>
                    <a:pt x="-4074" y="351960"/>
                    <a:pt x="-6932" y="343388"/>
                    <a:pt x="14976" y="320528"/>
                  </a:cubicBezTo>
                  <a:cubicBezTo>
                    <a:pt x="265483" y="50018"/>
                    <a:pt x="573141" y="-45232"/>
                    <a:pt x="933186" y="19538"/>
                  </a:cubicBezTo>
                  <a:cubicBezTo>
                    <a:pt x="1257988" y="77640"/>
                    <a:pt x="1538023" y="235755"/>
                    <a:pt x="1819963" y="419588"/>
                  </a:cubicBezTo>
                  <a:cubicBezTo>
                    <a:pt x="1469443" y="451020"/>
                    <a:pt x="1131306" y="447210"/>
                    <a:pt x="793168" y="414825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B99B619-6324-4E7F-8F7A-6A32821F6C6D}"/>
                </a:ext>
              </a:extLst>
            </p:cNvPr>
            <p:cNvSpPr/>
            <p:nvPr/>
          </p:nvSpPr>
          <p:spPr>
            <a:xfrm>
              <a:off x="6280897" y="3451054"/>
              <a:ext cx="1868541" cy="851115"/>
            </a:xfrm>
            <a:custGeom>
              <a:avLst/>
              <a:gdLst>
                <a:gd name="connsiteX0" fmla="*/ 1072515 w 1819275"/>
                <a:gd name="connsiteY0" fmla="*/ 424536 h 828675"/>
                <a:gd name="connsiteX1" fmla="*/ 11430 w 1819275"/>
                <a:gd name="connsiteY1" fmla="*/ 375958 h 828675"/>
                <a:gd name="connsiteX2" fmla="*/ 29528 w 1819275"/>
                <a:gd name="connsiteY2" fmla="*/ 345478 h 828675"/>
                <a:gd name="connsiteX3" fmla="*/ 619125 w 1819275"/>
                <a:gd name="connsiteY3" fmla="*/ 12103 h 828675"/>
                <a:gd name="connsiteX4" fmla="*/ 1186815 w 1819275"/>
                <a:gd name="connsiteY4" fmla="*/ 86398 h 828675"/>
                <a:gd name="connsiteX5" fmla="*/ 1807845 w 1819275"/>
                <a:gd name="connsiteY5" fmla="*/ 468351 h 828675"/>
                <a:gd name="connsiteX6" fmla="*/ 1808798 w 1819275"/>
                <a:gd name="connsiteY6" fmla="*/ 508356 h 828675"/>
                <a:gd name="connsiteX7" fmla="*/ 929640 w 1819275"/>
                <a:gd name="connsiteY7" fmla="*/ 821728 h 828675"/>
                <a:gd name="connsiteX8" fmla="*/ 53340 w 1819275"/>
                <a:gd name="connsiteY8" fmla="*/ 448348 h 828675"/>
                <a:gd name="connsiteX9" fmla="*/ 0 w 1819275"/>
                <a:gd name="connsiteY9" fmla="*/ 413106 h 828675"/>
                <a:gd name="connsiteX10" fmla="*/ 1072515 w 1819275"/>
                <a:gd name="connsiteY10" fmla="*/ 424536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9275" h="828675">
                  <a:moveTo>
                    <a:pt x="1072515" y="424536"/>
                  </a:moveTo>
                  <a:cubicBezTo>
                    <a:pt x="721043" y="365481"/>
                    <a:pt x="366713" y="350241"/>
                    <a:pt x="11430" y="375958"/>
                  </a:cubicBezTo>
                  <a:cubicBezTo>
                    <a:pt x="6668" y="358813"/>
                    <a:pt x="21908" y="353098"/>
                    <a:pt x="29528" y="345478"/>
                  </a:cubicBezTo>
                  <a:cubicBezTo>
                    <a:pt x="193358" y="175933"/>
                    <a:pt x="381953" y="51156"/>
                    <a:pt x="619125" y="12103"/>
                  </a:cubicBezTo>
                  <a:cubicBezTo>
                    <a:pt x="816293" y="-20282"/>
                    <a:pt x="1004888" y="14961"/>
                    <a:pt x="1186815" y="86398"/>
                  </a:cubicBezTo>
                  <a:cubicBezTo>
                    <a:pt x="1416368" y="175933"/>
                    <a:pt x="1617345" y="314998"/>
                    <a:pt x="1807845" y="468351"/>
                  </a:cubicBezTo>
                  <a:cubicBezTo>
                    <a:pt x="1827848" y="484543"/>
                    <a:pt x="1823085" y="493116"/>
                    <a:pt x="1808798" y="508356"/>
                  </a:cubicBezTo>
                  <a:cubicBezTo>
                    <a:pt x="1570673" y="766483"/>
                    <a:pt x="1278255" y="874116"/>
                    <a:pt x="929640" y="821728"/>
                  </a:cubicBezTo>
                  <a:cubicBezTo>
                    <a:pt x="605790" y="773151"/>
                    <a:pt x="323850" y="622656"/>
                    <a:pt x="53340" y="448348"/>
                  </a:cubicBezTo>
                  <a:cubicBezTo>
                    <a:pt x="39053" y="438823"/>
                    <a:pt x="24765" y="429298"/>
                    <a:pt x="0" y="413106"/>
                  </a:cubicBezTo>
                  <a:cubicBezTo>
                    <a:pt x="366713" y="382626"/>
                    <a:pt x="719138" y="386436"/>
                    <a:pt x="1072515" y="42453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81A83F4-1205-4591-8BE9-220039C81A8C}"/>
                </a:ext>
              </a:extLst>
            </p:cNvPr>
            <p:cNvSpPr/>
            <p:nvPr/>
          </p:nvSpPr>
          <p:spPr>
            <a:xfrm>
              <a:off x="6164426" y="4017487"/>
              <a:ext cx="919596" cy="1663099"/>
            </a:xfrm>
            <a:custGeom>
              <a:avLst/>
              <a:gdLst>
                <a:gd name="connsiteX0" fmla="*/ 484876 w 895350"/>
                <a:gd name="connsiteY0" fmla="*/ 817917 h 1619250"/>
                <a:gd name="connsiteX1" fmla="*/ 74348 w 895350"/>
                <a:gd name="connsiteY1" fmla="*/ 47345 h 1619250"/>
                <a:gd name="connsiteX2" fmla="*/ 43868 w 895350"/>
                <a:gd name="connsiteY2" fmla="*/ 672 h 1619250"/>
                <a:gd name="connsiteX3" fmla="*/ 129593 w 895350"/>
                <a:gd name="connsiteY3" fmla="*/ 16865 h 1619250"/>
                <a:gd name="connsiteX4" fmla="*/ 885878 w 895350"/>
                <a:gd name="connsiteY4" fmla="*/ 888402 h 1619250"/>
                <a:gd name="connsiteX5" fmla="*/ 864923 w 895350"/>
                <a:gd name="connsiteY5" fmla="*/ 1598967 h 1619250"/>
                <a:gd name="connsiteX6" fmla="*/ 823966 w 895350"/>
                <a:gd name="connsiteY6" fmla="*/ 1624685 h 1619250"/>
                <a:gd name="connsiteX7" fmla="*/ 131498 w 895350"/>
                <a:gd name="connsiteY7" fmla="*/ 1051280 h 1619250"/>
                <a:gd name="connsiteX8" fmla="*/ 10531 w 895350"/>
                <a:gd name="connsiteY8" fmla="*/ 23532 h 1619250"/>
                <a:gd name="connsiteX9" fmla="*/ 476303 w 895350"/>
                <a:gd name="connsiteY9" fmla="*/ 826490 h 1619250"/>
                <a:gd name="connsiteX10" fmla="*/ 542026 w 895350"/>
                <a:gd name="connsiteY10" fmla="*/ 968412 h 1619250"/>
                <a:gd name="connsiteX11" fmla="*/ 484876 w 895350"/>
                <a:gd name="connsiteY11" fmla="*/ 817917 h 161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95350" h="1619250">
                  <a:moveTo>
                    <a:pt x="484876" y="817917"/>
                  </a:moveTo>
                  <a:cubicBezTo>
                    <a:pt x="375338" y="546455"/>
                    <a:pt x="235321" y="292137"/>
                    <a:pt x="74348" y="47345"/>
                  </a:cubicBezTo>
                  <a:cubicBezTo>
                    <a:pt x="64823" y="33057"/>
                    <a:pt x="55298" y="18770"/>
                    <a:pt x="43868" y="672"/>
                  </a:cubicBezTo>
                  <a:cubicBezTo>
                    <a:pt x="77206" y="-3138"/>
                    <a:pt x="102923" y="10197"/>
                    <a:pt x="129593" y="16865"/>
                  </a:cubicBezTo>
                  <a:cubicBezTo>
                    <a:pt x="564886" y="135927"/>
                    <a:pt x="826823" y="440727"/>
                    <a:pt x="885878" y="888402"/>
                  </a:cubicBezTo>
                  <a:cubicBezTo>
                    <a:pt x="917311" y="1127480"/>
                    <a:pt x="899213" y="1362747"/>
                    <a:pt x="864923" y="1598967"/>
                  </a:cubicBezTo>
                  <a:cubicBezTo>
                    <a:pt x="861113" y="1626590"/>
                    <a:pt x="850636" y="1630400"/>
                    <a:pt x="823966" y="1624685"/>
                  </a:cubicBezTo>
                  <a:cubicBezTo>
                    <a:pt x="496306" y="1549437"/>
                    <a:pt x="262943" y="1361795"/>
                    <a:pt x="131498" y="1051280"/>
                  </a:cubicBezTo>
                  <a:cubicBezTo>
                    <a:pt x="-8519" y="720762"/>
                    <a:pt x="-12329" y="374052"/>
                    <a:pt x="10531" y="23532"/>
                  </a:cubicBezTo>
                  <a:cubicBezTo>
                    <a:pt x="191506" y="276897"/>
                    <a:pt x="348668" y="543597"/>
                    <a:pt x="476303" y="826490"/>
                  </a:cubicBezTo>
                  <a:cubicBezTo>
                    <a:pt x="509641" y="872210"/>
                    <a:pt x="523928" y="925550"/>
                    <a:pt x="542026" y="968412"/>
                  </a:cubicBezTo>
                  <a:cubicBezTo>
                    <a:pt x="531548" y="921740"/>
                    <a:pt x="495353" y="874115"/>
                    <a:pt x="484876" y="81791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3A74444B-887E-40C9-831C-995E467F8B15}"/>
              </a:ext>
            </a:extLst>
          </p:cNvPr>
          <p:cNvGrpSpPr/>
          <p:nvPr/>
        </p:nvGrpSpPr>
        <p:grpSpPr>
          <a:xfrm>
            <a:off x="10378580" y="2766189"/>
            <a:ext cx="1183155" cy="960212"/>
            <a:chOff x="2002422" y="1255190"/>
            <a:chExt cx="6189146" cy="5022917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81C1575E-0C61-4DF6-8A0D-7C5C6D5CA2F9}"/>
                </a:ext>
              </a:extLst>
            </p:cNvPr>
            <p:cNvGrpSpPr/>
            <p:nvPr/>
          </p:nvGrpSpPr>
          <p:grpSpPr>
            <a:xfrm>
              <a:off x="4066220" y="1255190"/>
              <a:ext cx="2502860" cy="4993119"/>
              <a:chOff x="4066220" y="1255190"/>
              <a:chExt cx="2502860" cy="4993119"/>
            </a:xfrm>
          </p:grpSpPr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3C8DA42E-59B3-4F3D-8981-857944FBDA42}"/>
                  </a:ext>
                </a:extLst>
              </p:cNvPr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rgbClr val="44A900"/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47E1B09F-952F-4EFE-AB6D-6BEBBF516A9B}"/>
                  </a:ext>
                </a:extLst>
              </p:cNvPr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F0059473-8816-4F9E-A625-202AC0515FA0}"/>
                </a:ext>
              </a:extLst>
            </p:cNvPr>
            <p:cNvGrpSpPr/>
            <p:nvPr/>
          </p:nvGrpSpPr>
          <p:grpSpPr>
            <a:xfrm>
              <a:off x="7007595" y="3916121"/>
              <a:ext cx="1183973" cy="2361986"/>
              <a:chOff x="4066220" y="1255190"/>
              <a:chExt cx="2502860" cy="4993119"/>
            </a:xfrm>
          </p:grpSpPr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075EE52C-CF23-409F-9228-245594221973}"/>
                  </a:ext>
                </a:extLst>
              </p:cNvPr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rgbClr val="44A900"/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7550E0C6-E34D-4630-AFB1-27598F4411FF}"/>
                  </a:ext>
                </a:extLst>
              </p:cNvPr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84794333-60C3-49DA-8D67-87A19BB9BA0C}"/>
                </a:ext>
              </a:extLst>
            </p:cNvPr>
            <p:cNvGrpSpPr/>
            <p:nvPr/>
          </p:nvGrpSpPr>
          <p:grpSpPr>
            <a:xfrm>
              <a:off x="2002422" y="2928902"/>
              <a:ext cx="1678828" cy="3349205"/>
              <a:chOff x="4066220" y="1255190"/>
              <a:chExt cx="2502860" cy="4993119"/>
            </a:xfrm>
          </p:grpSpPr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D4FC1102-0B90-456E-9066-D5DB7D04C1F3}"/>
                  </a:ext>
                </a:extLst>
              </p:cNvPr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rgbClr val="44A900"/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C74014B3-6DBF-490F-8882-77DE616240E2}"/>
                  </a:ext>
                </a:extLst>
              </p:cNvPr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E1EE4BE-77EB-4AF8-916C-445BD75DFE7E}"/>
              </a:ext>
            </a:extLst>
          </p:cNvPr>
          <p:cNvGrpSpPr/>
          <p:nvPr/>
        </p:nvGrpSpPr>
        <p:grpSpPr>
          <a:xfrm>
            <a:off x="7341837" y="2364070"/>
            <a:ext cx="1333261" cy="1533782"/>
            <a:chOff x="1863942" y="2174068"/>
            <a:chExt cx="1333261" cy="1533782"/>
          </a:xfrm>
          <a:solidFill>
            <a:schemeClr val="accent2"/>
          </a:solidFill>
        </p:grpSpPr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45BABD51-41A0-4228-9921-2CF038DF5562}"/>
                </a:ext>
              </a:extLst>
            </p:cNvPr>
            <p:cNvSpPr/>
            <p:nvPr/>
          </p:nvSpPr>
          <p:spPr>
            <a:xfrm>
              <a:off x="2138953" y="2174068"/>
              <a:ext cx="972430" cy="1533782"/>
            </a:xfrm>
            <a:custGeom>
              <a:avLst/>
              <a:gdLst>
                <a:gd name="connsiteX0" fmla="*/ 3148042 w 3753143"/>
                <a:gd name="connsiteY0" fmla="*/ 0 h 5919712"/>
                <a:gd name="connsiteX1" fmla="*/ 2450844 w 3753143"/>
                <a:gd name="connsiteY1" fmla="*/ 1400957 h 5919712"/>
                <a:gd name="connsiteX2" fmla="*/ 2161453 w 3753143"/>
                <a:gd name="connsiteY2" fmla="*/ 1427267 h 5919712"/>
                <a:gd name="connsiteX3" fmla="*/ 1885204 w 3753143"/>
                <a:gd name="connsiteY3" fmla="*/ 1690357 h 5919712"/>
                <a:gd name="connsiteX4" fmla="*/ 1885204 w 3753143"/>
                <a:gd name="connsiteY4" fmla="*/ 2841375 h 5919712"/>
                <a:gd name="connsiteX5" fmla="*/ 2023324 w 3753143"/>
                <a:gd name="connsiteY5" fmla="*/ 2624325 h 5919712"/>
                <a:gd name="connsiteX6" fmla="*/ 2253525 w 3753143"/>
                <a:gd name="connsiteY6" fmla="*/ 1848207 h 5919712"/>
                <a:gd name="connsiteX7" fmla="*/ 2825753 w 3753143"/>
                <a:gd name="connsiteY7" fmla="*/ 1486458 h 5919712"/>
                <a:gd name="connsiteX8" fmla="*/ 3753143 w 3753143"/>
                <a:gd name="connsiteY8" fmla="*/ 776118 h 5919712"/>
                <a:gd name="connsiteX9" fmla="*/ 3483474 w 3753143"/>
                <a:gd name="connsiteY9" fmla="*/ 2170496 h 5919712"/>
                <a:gd name="connsiteX10" fmla="*/ 2200913 w 3753143"/>
                <a:gd name="connsiteY10" fmla="*/ 2834795 h 5919712"/>
                <a:gd name="connsiteX11" fmla="*/ 2003594 w 3753143"/>
                <a:gd name="connsiteY11" fmla="*/ 2953185 h 5919712"/>
                <a:gd name="connsiteX12" fmla="*/ 1950974 w 3753143"/>
                <a:gd name="connsiteY12" fmla="*/ 3334665 h 5919712"/>
                <a:gd name="connsiteX13" fmla="*/ 2016745 w 3753143"/>
                <a:gd name="connsiteY13" fmla="*/ 5603820 h 5919712"/>
                <a:gd name="connsiteX14" fmla="*/ 1812854 w 3753143"/>
                <a:gd name="connsiteY14" fmla="*/ 5919529 h 5919712"/>
                <a:gd name="connsiteX15" fmla="*/ 1622114 w 3753143"/>
                <a:gd name="connsiteY15" fmla="*/ 5610400 h 5919712"/>
                <a:gd name="connsiteX16" fmla="*/ 1707615 w 3753143"/>
                <a:gd name="connsiteY16" fmla="*/ 3124195 h 5919712"/>
                <a:gd name="connsiteX17" fmla="*/ 1464255 w 3753143"/>
                <a:gd name="connsiteY17" fmla="*/ 2663786 h 5919712"/>
                <a:gd name="connsiteX18" fmla="*/ 1465295 w 3753143"/>
                <a:gd name="connsiteY18" fmla="*/ 2657998 h 5919712"/>
                <a:gd name="connsiteX19" fmla="*/ 1434565 w 3753143"/>
                <a:gd name="connsiteY19" fmla="*/ 2654445 h 5919712"/>
                <a:gd name="connsiteX20" fmla="*/ 1302303 w 3753143"/>
                <a:gd name="connsiteY20" fmla="*/ 2620224 h 5919712"/>
                <a:gd name="connsiteX21" fmla="*/ 657731 w 3753143"/>
                <a:gd name="connsiteY21" fmla="*/ 2370285 h 5919712"/>
                <a:gd name="connsiteX22" fmla="*/ 368322 w 3753143"/>
                <a:gd name="connsiteY22" fmla="*/ 1817797 h 5919712"/>
                <a:gd name="connsiteX23" fmla="*/ 0 w 3753143"/>
                <a:gd name="connsiteY23" fmla="*/ 1363969 h 5919712"/>
                <a:gd name="connsiteX24" fmla="*/ 1183913 w 3753143"/>
                <a:gd name="connsiteY24" fmla="*/ 1666526 h 5919712"/>
                <a:gd name="connsiteX25" fmla="*/ 1460154 w 3753143"/>
                <a:gd name="connsiteY25" fmla="*/ 2495255 h 5919712"/>
                <a:gd name="connsiteX26" fmla="*/ 1474956 w 3753143"/>
                <a:gd name="connsiteY26" fmla="*/ 2610868 h 5919712"/>
                <a:gd name="connsiteX27" fmla="*/ 1487350 w 3753143"/>
                <a:gd name="connsiteY27" fmla="*/ 2625483 h 5919712"/>
                <a:gd name="connsiteX28" fmla="*/ 1490565 w 3753143"/>
                <a:gd name="connsiteY28" fmla="*/ 2624325 h 5919712"/>
                <a:gd name="connsiteX29" fmla="*/ 1701043 w 3753143"/>
                <a:gd name="connsiteY29" fmla="*/ 2670365 h 5919712"/>
                <a:gd name="connsiteX30" fmla="*/ 1760234 w 3753143"/>
                <a:gd name="connsiteY30" fmla="*/ 1506188 h 5919712"/>
                <a:gd name="connsiteX31" fmla="*/ 1451104 w 3753143"/>
                <a:gd name="connsiteY31" fmla="*/ 1236519 h 5919712"/>
                <a:gd name="connsiteX32" fmla="*/ 859146 w 3753143"/>
                <a:gd name="connsiteY32" fmla="*/ 848460 h 5919712"/>
                <a:gd name="connsiteX33" fmla="*/ 530285 w 3753143"/>
                <a:gd name="connsiteY33" fmla="*/ 315709 h 5919712"/>
                <a:gd name="connsiteX34" fmla="*/ 1556343 w 3753143"/>
                <a:gd name="connsiteY34" fmla="*/ 1131288 h 5919712"/>
                <a:gd name="connsiteX35" fmla="*/ 1694464 w 3753143"/>
                <a:gd name="connsiteY35" fmla="*/ 1256257 h 5919712"/>
                <a:gd name="connsiteX36" fmla="*/ 1898355 w 3753143"/>
                <a:gd name="connsiteY36" fmla="*/ 1157598 h 5919712"/>
                <a:gd name="connsiteX37" fmla="*/ 2510043 w 3753143"/>
                <a:gd name="connsiteY37" fmla="*/ 447250 h 5919712"/>
                <a:gd name="connsiteX38" fmla="*/ 3148042 w 3753143"/>
                <a:gd name="connsiteY38" fmla="*/ 0 h 591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753143" h="5919712">
                  <a:moveTo>
                    <a:pt x="3148042" y="0"/>
                  </a:moveTo>
                  <a:cubicBezTo>
                    <a:pt x="3279583" y="591950"/>
                    <a:pt x="2950723" y="1249678"/>
                    <a:pt x="2450844" y="1400957"/>
                  </a:cubicBezTo>
                  <a:cubicBezTo>
                    <a:pt x="2352185" y="1427267"/>
                    <a:pt x="2253525" y="1446997"/>
                    <a:pt x="2161453" y="1427267"/>
                  </a:cubicBezTo>
                  <a:cubicBezTo>
                    <a:pt x="1918093" y="1374647"/>
                    <a:pt x="1885204" y="1506188"/>
                    <a:pt x="1885204" y="1690357"/>
                  </a:cubicBezTo>
                  <a:cubicBezTo>
                    <a:pt x="1885204" y="2065257"/>
                    <a:pt x="1885204" y="2440157"/>
                    <a:pt x="1885204" y="2841375"/>
                  </a:cubicBezTo>
                  <a:cubicBezTo>
                    <a:pt x="2010165" y="2782176"/>
                    <a:pt x="2056213" y="2703246"/>
                    <a:pt x="2023324" y="2624325"/>
                  </a:cubicBezTo>
                  <a:cubicBezTo>
                    <a:pt x="1885204" y="2302037"/>
                    <a:pt x="2043055" y="2065257"/>
                    <a:pt x="2253525" y="1848207"/>
                  </a:cubicBezTo>
                  <a:cubicBezTo>
                    <a:pt x="2411384" y="1683777"/>
                    <a:pt x="2615275" y="1571959"/>
                    <a:pt x="2825753" y="1486458"/>
                  </a:cubicBezTo>
                  <a:cubicBezTo>
                    <a:pt x="3180923" y="1341758"/>
                    <a:pt x="3536093" y="1210209"/>
                    <a:pt x="3753143" y="776118"/>
                  </a:cubicBezTo>
                  <a:cubicBezTo>
                    <a:pt x="3720254" y="1302298"/>
                    <a:pt x="3693952" y="1756127"/>
                    <a:pt x="3483474" y="2170496"/>
                  </a:cubicBezTo>
                  <a:cubicBezTo>
                    <a:pt x="3226963" y="2663786"/>
                    <a:pt x="2746824" y="2933455"/>
                    <a:pt x="2200913" y="2834795"/>
                  </a:cubicBezTo>
                  <a:cubicBezTo>
                    <a:pt x="2062793" y="2808486"/>
                    <a:pt x="2043055" y="2861105"/>
                    <a:pt x="2003594" y="2953185"/>
                  </a:cubicBezTo>
                  <a:cubicBezTo>
                    <a:pt x="1950974" y="3078155"/>
                    <a:pt x="1950974" y="3203124"/>
                    <a:pt x="1950974" y="3334665"/>
                  </a:cubicBezTo>
                  <a:cubicBezTo>
                    <a:pt x="1970705" y="4091053"/>
                    <a:pt x="1990435" y="4847432"/>
                    <a:pt x="2016745" y="5603820"/>
                  </a:cubicBezTo>
                  <a:cubicBezTo>
                    <a:pt x="2023324" y="5755099"/>
                    <a:pt x="2023324" y="5926101"/>
                    <a:pt x="1812854" y="5919529"/>
                  </a:cubicBezTo>
                  <a:cubicBezTo>
                    <a:pt x="1628685" y="5912950"/>
                    <a:pt x="1615534" y="5761671"/>
                    <a:pt x="1622114" y="5610400"/>
                  </a:cubicBezTo>
                  <a:cubicBezTo>
                    <a:pt x="1648415" y="4781662"/>
                    <a:pt x="1668154" y="3952924"/>
                    <a:pt x="1707615" y="3124195"/>
                  </a:cubicBezTo>
                  <a:cubicBezTo>
                    <a:pt x="1720774" y="2907145"/>
                    <a:pt x="1701043" y="2736136"/>
                    <a:pt x="1464255" y="2663786"/>
                  </a:cubicBezTo>
                  <a:lnTo>
                    <a:pt x="1465295" y="2657998"/>
                  </a:lnTo>
                  <a:lnTo>
                    <a:pt x="1434565" y="2654445"/>
                  </a:lnTo>
                  <a:cubicBezTo>
                    <a:pt x="1392328" y="2637489"/>
                    <a:pt x="1356566" y="2595557"/>
                    <a:pt x="1302303" y="2620224"/>
                  </a:cubicBezTo>
                  <a:cubicBezTo>
                    <a:pt x="1012902" y="2732034"/>
                    <a:pt x="828733" y="2574184"/>
                    <a:pt x="657731" y="2370285"/>
                  </a:cubicBezTo>
                  <a:cubicBezTo>
                    <a:pt x="519602" y="2205856"/>
                    <a:pt x="447252" y="2008537"/>
                    <a:pt x="368322" y="1817797"/>
                  </a:cubicBezTo>
                  <a:cubicBezTo>
                    <a:pt x="289400" y="1633637"/>
                    <a:pt x="184161" y="1462628"/>
                    <a:pt x="0" y="1363969"/>
                  </a:cubicBezTo>
                  <a:cubicBezTo>
                    <a:pt x="368322" y="1285039"/>
                    <a:pt x="920822" y="1423168"/>
                    <a:pt x="1183913" y="1666526"/>
                  </a:cubicBezTo>
                  <a:cubicBezTo>
                    <a:pt x="1427265" y="1890147"/>
                    <a:pt x="1525925" y="2172966"/>
                    <a:pt x="1460154" y="2495255"/>
                  </a:cubicBezTo>
                  <a:cubicBezTo>
                    <a:pt x="1450291" y="2549517"/>
                    <a:pt x="1455223" y="2581578"/>
                    <a:pt x="1474956" y="2610868"/>
                  </a:cubicBezTo>
                  <a:lnTo>
                    <a:pt x="1487350" y="2625483"/>
                  </a:lnTo>
                  <a:lnTo>
                    <a:pt x="1490565" y="2624325"/>
                  </a:lnTo>
                  <a:cubicBezTo>
                    <a:pt x="1562915" y="2637476"/>
                    <a:pt x="1628685" y="2657206"/>
                    <a:pt x="1701043" y="2670365"/>
                  </a:cubicBezTo>
                  <a:cubicBezTo>
                    <a:pt x="1720774" y="2275727"/>
                    <a:pt x="1733924" y="1887676"/>
                    <a:pt x="1760234" y="1506188"/>
                  </a:cubicBezTo>
                  <a:cubicBezTo>
                    <a:pt x="1779965" y="1262837"/>
                    <a:pt x="1562915" y="1216789"/>
                    <a:pt x="1451104" y="1236519"/>
                  </a:cubicBezTo>
                  <a:cubicBezTo>
                    <a:pt x="1115664" y="1282567"/>
                    <a:pt x="977544" y="1078669"/>
                    <a:pt x="859146" y="848460"/>
                  </a:cubicBezTo>
                  <a:cubicBezTo>
                    <a:pt x="760486" y="664300"/>
                    <a:pt x="707874" y="460409"/>
                    <a:pt x="530285" y="315709"/>
                  </a:cubicBezTo>
                  <a:cubicBezTo>
                    <a:pt x="1135395" y="217050"/>
                    <a:pt x="1510295" y="513029"/>
                    <a:pt x="1556343" y="1131288"/>
                  </a:cubicBezTo>
                  <a:cubicBezTo>
                    <a:pt x="1562915" y="1243099"/>
                    <a:pt x="1655003" y="1262837"/>
                    <a:pt x="1694464" y="1256257"/>
                  </a:cubicBezTo>
                  <a:cubicBezTo>
                    <a:pt x="1760234" y="1243099"/>
                    <a:pt x="1891775" y="1275988"/>
                    <a:pt x="1898355" y="1157598"/>
                  </a:cubicBezTo>
                  <a:cubicBezTo>
                    <a:pt x="1911514" y="756388"/>
                    <a:pt x="2207485" y="598529"/>
                    <a:pt x="2510043" y="447250"/>
                  </a:cubicBezTo>
                  <a:cubicBezTo>
                    <a:pt x="2746824" y="328860"/>
                    <a:pt x="3016493" y="263090"/>
                    <a:pt x="3148042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29DD6740-7008-41CD-99DB-38017E6A9B33}"/>
                </a:ext>
              </a:extLst>
            </p:cNvPr>
            <p:cNvSpPr/>
            <p:nvPr/>
          </p:nvSpPr>
          <p:spPr>
            <a:xfrm>
              <a:off x="1863942" y="2840320"/>
              <a:ext cx="550021" cy="867530"/>
            </a:xfrm>
            <a:custGeom>
              <a:avLst/>
              <a:gdLst>
                <a:gd name="connsiteX0" fmla="*/ 3148042 w 3753143"/>
                <a:gd name="connsiteY0" fmla="*/ 0 h 5919712"/>
                <a:gd name="connsiteX1" fmla="*/ 2450844 w 3753143"/>
                <a:gd name="connsiteY1" fmla="*/ 1400957 h 5919712"/>
                <a:gd name="connsiteX2" fmla="*/ 2161453 w 3753143"/>
                <a:gd name="connsiteY2" fmla="*/ 1427267 h 5919712"/>
                <a:gd name="connsiteX3" fmla="*/ 1885204 w 3753143"/>
                <a:gd name="connsiteY3" fmla="*/ 1690357 h 5919712"/>
                <a:gd name="connsiteX4" fmla="*/ 1885204 w 3753143"/>
                <a:gd name="connsiteY4" fmla="*/ 2841375 h 5919712"/>
                <a:gd name="connsiteX5" fmla="*/ 2023324 w 3753143"/>
                <a:gd name="connsiteY5" fmla="*/ 2624325 h 5919712"/>
                <a:gd name="connsiteX6" fmla="*/ 2253525 w 3753143"/>
                <a:gd name="connsiteY6" fmla="*/ 1848207 h 5919712"/>
                <a:gd name="connsiteX7" fmla="*/ 2825753 w 3753143"/>
                <a:gd name="connsiteY7" fmla="*/ 1486458 h 5919712"/>
                <a:gd name="connsiteX8" fmla="*/ 3753143 w 3753143"/>
                <a:gd name="connsiteY8" fmla="*/ 776118 h 5919712"/>
                <a:gd name="connsiteX9" fmla="*/ 3483474 w 3753143"/>
                <a:gd name="connsiteY9" fmla="*/ 2170496 h 5919712"/>
                <a:gd name="connsiteX10" fmla="*/ 2200913 w 3753143"/>
                <a:gd name="connsiteY10" fmla="*/ 2834795 h 5919712"/>
                <a:gd name="connsiteX11" fmla="*/ 2003594 w 3753143"/>
                <a:gd name="connsiteY11" fmla="*/ 2953185 h 5919712"/>
                <a:gd name="connsiteX12" fmla="*/ 1950974 w 3753143"/>
                <a:gd name="connsiteY12" fmla="*/ 3334665 h 5919712"/>
                <a:gd name="connsiteX13" fmla="*/ 2016745 w 3753143"/>
                <a:gd name="connsiteY13" fmla="*/ 5603820 h 5919712"/>
                <a:gd name="connsiteX14" fmla="*/ 1812854 w 3753143"/>
                <a:gd name="connsiteY14" fmla="*/ 5919529 h 5919712"/>
                <a:gd name="connsiteX15" fmla="*/ 1622114 w 3753143"/>
                <a:gd name="connsiteY15" fmla="*/ 5610400 h 5919712"/>
                <a:gd name="connsiteX16" fmla="*/ 1707615 w 3753143"/>
                <a:gd name="connsiteY16" fmla="*/ 3124195 h 5919712"/>
                <a:gd name="connsiteX17" fmla="*/ 1464255 w 3753143"/>
                <a:gd name="connsiteY17" fmla="*/ 2663786 h 5919712"/>
                <a:gd name="connsiteX18" fmla="*/ 1465295 w 3753143"/>
                <a:gd name="connsiteY18" fmla="*/ 2657998 h 5919712"/>
                <a:gd name="connsiteX19" fmla="*/ 1434565 w 3753143"/>
                <a:gd name="connsiteY19" fmla="*/ 2654445 h 5919712"/>
                <a:gd name="connsiteX20" fmla="*/ 1302303 w 3753143"/>
                <a:gd name="connsiteY20" fmla="*/ 2620224 h 5919712"/>
                <a:gd name="connsiteX21" fmla="*/ 657731 w 3753143"/>
                <a:gd name="connsiteY21" fmla="*/ 2370285 h 5919712"/>
                <a:gd name="connsiteX22" fmla="*/ 368322 w 3753143"/>
                <a:gd name="connsiteY22" fmla="*/ 1817797 h 5919712"/>
                <a:gd name="connsiteX23" fmla="*/ 0 w 3753143"/>
                <a:gd name="connsiteY23" fmla="*/ 1363969 h 5919712"/>
                <a:gd name="connsiteX24" fmla="*/ 1183913 w 3753143"/>
                <a:gd name="connsiteY24" fmla="*/ 1666526 h 5919712"/>
                <a:gd name="connsiteX25" fmla="*/ 1460154 w 3753143"/>
                <a:gd name="connsiteY25" fmla="*/ 2495255 h 5919712"/>
                <a:gd name="connsiteX26" fmla="*/ 1474956 w 3753143"/>
                <a:gd name="connsiteY26" fmla="*/ 2610868 h 5919712"/>
                <a:gd name="connsiteX27" fmla="*/ 1487350 w 3753143"/>
                <a:gd name="connsiteY27" fmla="*/ 2625483 h 5919712"/>
                <a:gd name="connsiteX28" fmla="*/ 1490565 w 3753143"/>
                <a:gd name="connsiteY28" fmla="*/ 2624325 h 5919712"/>
                <a:gd name="connsiteX29" fmla="*/ 1701043 w 3753143"/>
                <a:gd name="connsiteY29" fmla="*/ 2670365 h 5919712"/>
                <a:gd name="connsiteX30" fmla="*/ 1760234 w 3753143"/>
                <a:gd name="connsiteY30" fmla="*/ 1506188 h 5919712"/>
                <a:gd name="connsiteX31" fmla="*/ 1451104 w 3753143"/>
                <a:gd name="connsiteY31" fmla="*/ 1236519 h 5919712"/>
                <a:gd name="connsiteX32" fmla="*/ 859146 w 3753143"/>
                <a:gd name="connsiteY32" fmla="*/ 848460 h 5919712"/>
                <a:gd name="connsiteX33" fmla="*/ 530285 w 3753143"/>
                <a:gd name="connsiteY33" fmla="*/ 315709 h 5919712"/>
                <a:gd name="connsiteX34" fmla="*/ 1556343 w 3753143"/>
                <a:gd name="connsiteY34" fmla="*/ 1131288 h 5919712"/>
                <a:gd name="connsiteX35" fmla="*/ 1694464 w 3753143"/>
                <a:gd name="connsiteY35" fmla="*/ 1256257 h 5919712"/>
                <a:gd name="connsiteX36" fmla="*/ 1898355 w 3753143"/>
                <a:gd name="connsiteY36" fmla="*/ 1157598 h 5919712"/>
                <a:gd name="connsiteX37" fmla="*/ 2510043 w 3753143"/>
                <a:gd name="connsiteY37" fmla="*/ 447250 h 5919712"/>
                <a:gd name="connsiteX38" fmla="*/ 3148042 w 3753143"/>
                <a:gd name="connsiteY38" fmla="*/ 0 h 591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753143" h="5919712">
                  <a:moveTo>
                    <a:pt x="3148042" y="0"/>
                  </a:moveTo>
                  <a:cubicBezTo>
                    <a:pt x="3279583" y="591950"/>
                    <a:pt x="2950723" y="1249678"/>
                    <a:pt x="2450844" y="1400957"/>
                  </a:cubicBezTo>
                  <a:cubicBezTo>
                    <a:pt x="2352185" y="1427267"/>
                    <a:pt x="2253525" y="1446997"/>
                    <a:pt x="2161453" y="1427267"/>
                  </a:cubicBezTo>
                  <a:cubicBezTo>
                    <a:pt x="1918093" y="1374647"/>
                    <a:pt x="1885204" y="1506188"/>
                    <a:pt x="1885204" y="1690357"/>
                  </a:cubicBezTo>
                  <a:cubicBezTo>
                    <a:pt x="1885204" y="2065257"/>
                    <a:pt x="1885204" y="2440157"/>
                    <a:pt x="1885204" y="2841375"/>
                  </a:cubicBezTo>
                  <a:cubicBezTo>
                    <a:pt x="2010165" y="2782176"/>
                    <a:pt x="2056213" y="2703246"/>
                    <a:pt x="2023324" y="2624325"/>
                  </a:cubicBezTo>
                  <a:cubicBezTo>
                    <a:pt x="1885204" y="2302037"/>
                    <a:pt x="2043055" y="2065257"/>
                    <a:pt x="2253525" y="1848207"/>
                  </a:cubicBezTo>
                  <a:cubicBezTo>
                    <a:pt x="2411384" y="1683777"/>
                    <a:pt x="2615275" y="1571959"/>
                    <a:pt x="2825753" y="1486458"/>
                  </a:cubicBezTo>
                  <a:cubicBezTo>
                    <a:pt x="3180923" y="1341758"/>
                    <a:pt x="3536093" y="1210209"/>
                    <a:pt x="3753143" y="776118"/>
                  </a:cubicBezTo>
                  <a:cubicBezTo>
                    <a:pt x="3720254" y="1302298"/>
                    <a:pt x="3693952" y="1756127"/>
                    <a:pt x="3483474" y="2170496"/>
                  </a:cubicBezTo>
                  <a:cubicBezTo>
                    <a:pt x="3226963" y="2663786"/>
                    <a:pt x="2746824" y="2933455"/>
                    <a:pt x="2200913" y="2834795"/>
                  </a:cubicBezTo>
                  <a:cubicBezTo>
                    <a:pt x="2062793" y="2808486"/>
                    <a:pt x="2043055" y="2861105"/>
                    <a:pt x="2003594" y="2953185"/>
                  </a:cubicBezTo>
                  <a:cubicBezTo>
                    <a:pt x="1950974" y="3078155"/>
                    <a:pt x="1950974" y="3203124"/>
                    <a:pt x="1950974" y="3334665"/>
                  </a:cubicBezTo>
                  <a:cubicBezTo>
                    <a:pt x="1970705" y="4091053"/>
                    <a:pt x="1990435" y="4847432"/>
                    <a:pt x="2016745" y="5603820"/>
                  </a:cubicBezTo>
                  <a:cubicBezTo>
                    <a:pt x="2023324" y="5755099"/>
                    <a:pt x="2023324" y="5926101"/>
                    <a:pt x="1812854" y="5919529"/>
                  </a:cubicBezTo>
                  <a:cubicBezTo>
                    <a:pt x="1628685" y="5912950"/>
                    <a:pt x="1615534" y="5761671"/>
                    <a:pt x="1622114" y="5610400"/>
                  </a:cubicBezTo>
                  <a:cubicBezTo>
                    <a:pt x="1648415" y="4781662"/>
                    <a:pt x="1668154" y="3952924"/>
                    <a:pt x="1707615" y="3124195"/>
                  </a:cubicBezTo>
                  <a:cubicBezTo>
                    <a:pt x="1720774" y="2907145"/>
                    <a:pt x="1701043" y="2736136"/>
                    <a:pt x="1464255" y="2663786"/>
                  </a:cubicBezTo>
                  <a:lnTo>
                    <a:pt x="1465295" y="2657998"/>
                  </a:lnTo>
                  <a:lnTo>
                    <a:pt x="1434565" y="2654445"/>
                  </a:lnTo>
                  <a:cubicBezTo>
                    <a:pt x="1392328" y="2637489"/>
                    <a:pt x="1356566" y="2595557"/>
                    <a:pt x="1302303" y="2620224"/>
                  </a:cubicBezTo>
                  <a:cubicBezTo>
                    <a:pt x="1012902" y="2732034"/>
                    <a:pt x="828733" y="2574184"/>
                    <a:pt x="657731" y="2370285"/>
                  </a:cubicBezTo>
                  <a:cubicBezTo>
                    <a:pt x="519602" y="2205856"/>
                    <a:pt x="447252" y="2008537"/>
                    <a:pt x="368322" y="1817797"/>
                  </a:cubicBezTo>
                  <a:cubicBezTo>
                    <a:pt x="289400" y="1633637"/>
                    <a:pt x="184161" y="1462628"/>
                    <a:pt x="0" y="1363969"/>
                  </a:cubicBezTo>
                  <a:cubicBezTo>
                    <a:pt x="368322" y="1285039"/>
                    <a:pt x="920822" y="1423168"/>
                    <a:pt x="1183913" y="1666526"/>
                  </a:cubicBezTo>
                  <a:cubicBezTo>
                    <a:pt x="1427265" y="1890147"/>
                    <a:pt x="1525925" y="2172966"/>
                    <a:pt x="1460154" y="2495255"/>
                  </a:cubicBezTo>
                  <a:cubicBezTo>
                    <a:pt x="1450291" y="2549517"/>
                    <a:pt x="1455223" y="2581578"/>
                    <a:pt x="1474956" y="2610868"/>
                  </a:cubicBezTo>
                  <a:lnTo>
                    <a:pt x="1487350" y="2625483"/>
                  </a:lnTo>
                  <a:lnTo>
                    <a:pt x="1490565" y="2624325"/>
                  </a:lnTo>
                  <a:cubicBezTo>
                    <a:pt x="1562915" y="2637476"/>
                    <a:pt x="1628685" y="2657206"/>
                    <a:pt x="1701043" y="2670365"/>
                  </a:cubicBezTo>
                  <a:cubicBezTo>
                    <a:pt x="1720774" y="2275727"/>
                    <a:pt x="1733924" y="1887676"/>
                    <a:pt x="1760234" y="1506188"/>
                  </a:cubicBezTo>
                  <a:cubicBezTo>
                    <a:pt x="1779965" y="1262837"/>
                    <a:pt x="1562915" y="1216789"/>
                    <a:pt x="1451104" y="1236519"/>
                  </a:cubicBezTo>
                  <a:cubicBezTo>
                    <a:pt x="1115664" y="1282567"/>
                    <a:pt x="977544" y="1078669"/>
                    <a:pt x="859146" y="848460"/>
                  </a:cubicBezTo>
                  <a:cubicBezTo>
                    <a:pt x="760486" y="664300"/>
                    <a:pt x="707874" y="460409"/>
                    <a:pt x="530285" y="315709"/>
                  </a:cubicBezTo>
                  <a:cubicBezTo>
                    <a:pt x="1135395" y="217050"/>
                    <a:pt x="1510295" y="513029"/>
                    <a:pt x="1556343" y="1131288"/>
                  </a:cubicBezTo>
                  <a:cubicBezTo>
                    <a:pt x="1562915" y="1243099"/>
                    <a:pt x="1655003" y="1262837"/>
                    <a:pt x="1694464" y="1256257"/>
                  </a:cubicBezTo>
                  <a:cubicBezTo>
                    <a:pt x="1760234" y="1243099"/>
                    <a:pt x="1891775" y="1275988"/>
                    <a:pt x="1898355" y="1157598"/>
                  </a:cubicBezTo>
                  <a:cubicBezTo>
                    <a:pt x="1911514" y="756388"/>
                    <a:pt x="2207485" y="598529"/>
                    <a:pt x="2510043" y="447250"/>
                  </a:cubicBezTo>
                  <a:cubicBezTo>
                    <a:pt x="2746824" y="328860"/>
                    <a:pt x="3016493" y="263090"/>
                    <a:pt x="3148042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4D60437A-4003-4815-8A76-392EBF5BD938}"/>
                </a:ext>
              </a:extLst>
            </p:cNvPr>
            <p:cNvSpPr/>
            <p:nvPr/>
          </p:nvSpPr>
          <p:spPr>
            <a:xfrm>
              <a:off x="2729684" y="2970448"/>
              <a:ext cx="467519" cy="737402"/>
            </a:xfrm>
            <a:custGeom>
              <a:avLst/>
              <a:gdLst>
                <a:gd name="connsiteX0" fmla="*/ 3148042 w 3753143"/>
                <a:gd name="connsiteY0" fmla="*/ 0 h 5919712"/>
                <a:gd name="connsiteX1" fmla="*/ 2450844 w 3753143"/>
                <a:gd name="connsiteY1" fmla="*/ 1400957 h 5919712"/>
                <a:gd name="connsiteX2" fmla="*/ 2161453 w 3753143"/>
                <a:gd name="connsiteY2" fmla="*/ 1427267 h 5919712"/>
                <a:gd name="connsiteX3" fmla="*/ 1885204 w 3753143"/>
                <a:gd name="connsiteY3" fmla="*/ 1690357 h 5919712"/>
                <a:gd name="connsiteX4" fmla="*/ 1885204 w 3753143"/>
                <a:gd name="connsiteY4" fmla="*/ 2841375 h 5919712"/>
                <a:gd name="connsiteX5" fmla="*/ 2023324 w 3753143"/>
                <a:gd name="connsiteY5" fmla="*/ 2624325 h 5919712"/>
                <a:gd name="connsiteX6" fmla="*/ 2253525 w 3753143"/>
                <a:gd name="connsiteY6" fmla="*/ 1848207 h 5919712"/>
                <a:gd name="connsiteX7" fmla="*/ 2825753 w 3753143"/>
                <a:gd name="connsiteY7" fmla="*/ 1486458 h 5919712"/>
                <a:gd name="connsiteX8" fmla="*/ 3753143 w 3753143"/>
                <a:gd name="connsiteY8" fmla="*/ 776118 h 5919712"/>
                <a:gd name="connsiteX9" fmla="*/ 3483474 w 3753143"/>
                <a:gd name="connsiteY9" fmla="*/ 2170496 h 5919712"/>
                <a:gd name="connsiteX10" fmla="*/ 2200913 w 3753143"/>
                <a:gd name="connsiteY10" fmla="*/ 2834795 h 5919712"/>
                <a:gd name="connsiteX11" fmla="*/ 2003594 w 3753143"/>
                <a:gd name="connsiteY11" fmla="*/ 2953185 h 5919712"/>
                <a:gd name="connsiteX12" fmla="*/ 1950974 w 3753143"/>
                <a:gd name="connsiteY12" fmla="*/ 3334665 h 5919712"/>
                <a:gd name="connsiteX13" fmla="*/ 2016745 w 3753143"/>
                <a:gd name="connsiteY13" fmla="*/ 5603820 h 5919712"/>
                <a:gd name="connsiteX14" fmla="*/ 1812854 w 3753143"/>
                <a:gd name="connsiteY14" fmla="*/ 5919529 h 5919712"/>
                <a:gd name="connsiteX15" fmla="*/ 1622114 w 3753143"/>
                <a:gd name="connsiteY15" fmla="*/ 5610400 h 5919712"/>
                <a:gd name="connsiteX16" fmla="*/ 1707615 w 3753143"/>
                <a:gd name="connsiteY16" fmla="*/ 3124195 h 5919712"/>
                <a:gd name="connsiteX17" fmla="*/ 1464255 w 3753143"/>
                <a:gd name="connsiteY17" fmla="*/ 2663786 h 5919712"/>
                <a:gd name="connsiteX18" fmla="*/ 1465295 w 3753143"/>
                <a:gd name="connsiteY18" fmla="*/ 2657998 h 5919712"/>
                <a:gd name="connsiteX19" fmla="*/ 1434565 w 3753143"/>
                <a:gd name="connsiteY19" fmla="*/ 2654445 h 5919712"/>
                <a:gd name="connsiteX20" fmla="*/ 1302303 w 3753143"/>
                <a:gd name="connsiteY20" fmla="*/ 2620224 h 5919712"/>
                <a:gd name="connsiteX21" fmla="*/ 657731 w 3753143"/>
                <a:gd name="connsiteY21" fmla="*/ 2370285 h 5919712"/>
                <a:gd name="connsiteX22" fmla="*/ 368322 w 3753143"/>
                <a:gd name="connsiteY22" fmla="*/ 1817797 h 5919712"/>
                <a:gd name="connsiteX23" fmla="*/ 0 w 3753143"/>
                <a:gd name="connsiteY23" fmla="*/ 1363969 h 5919712"/>
                <a:gd name="connsiteX24" fmla="*/ 1183913 w 3753143"/>
                <a:gd name="connsiteY24" fmla="*/ 1666526 h 5919712"/>
                <a:gd name="connsiteX25" fmla="*/ 1460154 w 3753143"/>
                <a:gd name="connsiteY25" fmla="*/ 2495255 h 5919712"/>
                <a:gd name="connsiteX26" fmla="*/ 1474956 w 3753143"/>
                <a:gd name="connsiteY26" fmla="*/ 2610868 h 5919712"/>
                <a:gd name="connsiteX27" fmla="*/ 1487350 w 3753143"/>
                <a:gd name="connsiteY27" fmla="*/ 2625483 h 5919712"/>
                <a:gd name="connsiteX28" fmla="*/ 1490565 w 3753143"/>
                <a:gd name="connsiteY28" fmla="*/ 2624325 h 5919712"/>
                <a:gd name="connsiteX29" fmla="*/ 1701043 w 3753143"/>
                <a:gd name="connsiteY29" fmla="*/ 2670365 h 5919712"/>
                <a:gd name="connsiteX30" fmla="*/ 1760234 w 3753143"/>
                <a:gd name="connsiteY30" fmla="*/ 1506188 h 5919712"/>
                <a:gd name="connsiteX31" fmla="*/ 1451104 w 3753143"/>
                <a:gd name="connsiteY31" fmla="*/ 1236519 h 5919712"/>
                <a:gd name="connsiteX32" fmla="*/ 859146 w 3753143"/>
                <a:gd name="connsiteY32" fmla="*/ 848460 h 5919712"/>
                <a:gd name="connsiteX33" fmla="*/ 530285 w 3753143"/>
                <a:gd name="connsiteY33" fmla="*/ 315709 h 5919712"/>
                <a:gd name="connsiteX34" fmla="*/ 1556343 w 3753143"/>
                <a:gd name="connsiteY34" fmla="*/ 1131288 h 5919712"/>
                <a:gd name="connsiteX35" fmla="*/ 1694464 w 3753143"/>
                <a:gd name="connsiteY35" fmla="*/ 1256257 h 5919712"/>
                <a:gd name="connsiteX36" fmla="*/ 1898355 w 3753143"/>
                <a:gd name="connsiteY36" fmla="*/ 1157598 h 5919712"/>
                <a:gd name="connsiteX37" fmla="*/ 2510043 w 3753143"/>
                <a:gd name="connsiteY37" fmla="*/ 447250 h 5919712"/>
                <a:gd name="connsiteX38" fmla="*/ 3148042 w 3753143"/>
                <a:gd name="connsiteY38" fmla="*/ 0 h 591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753143" h="5919712">
                  <a:moveTo>
                    <a:pt x="3148042" y="0"/>
                  </a:moveTo>
                  <a:cubicBezTo>
                    <a:pt x="3279583" y="591950"/>
                    <a:pt x="2950723" y="1249678"/>
                    <a:pt x="2450844" y="1400957"/>
                  </a:cubicBezTo>
                  <a:cubicBezTo>
                    <a:pt x="2352185" y="1427267"/>
                    <a:pt x="2253525" y="1446997"/>
                    <a:pt x="2161453" y="1427267"/>
                  </a:cubicBezTo>
                  <a:cubicBezTo>
                    <a:pt x="1918093" y="1374647"/>
                    <a:pt x="1885204" y="1506188"/>
                    <a:pt x="1885204" y="1690357"/>
                  </a:cubicBezTo>
                  <a:cubicBezTo>
                    <a:pt x="1885204" y="2065257"/>
                    <a:pt x="1885204" y="2440157"/>
                    <a:pt x="1885204" y="2841375"/>
                  </a:cubicBezTo>
                  <a:cubicBezTo>
                    <a:pt x="2010165" y="2782176"/>
                    <a:pt x="2056213" y="2703246"/>
                    <a:pt x="2023324" y="2624325"/>
                  </a:cubicBezTo>
                  <a:cubicBezTo>
                    <a:pt x="1885204" y="2302037"/>
                    <a:pt x="2043055" y="2065257"/>
                    <a:pt x="2253525" y="1848207"/>
                  </a:cubicBezTo>
                  <a:cubicBezTo>
                    <a:pt x="2411384" y="1683777"/>
                    <a:pt x="2615275" y="1571959"/>
                    <a:pt x="2825753" y="1486458"/>
                  </a:cubicBezTo>
                  <a:cubicBezTo>
                    <a:pt x="3180923" y="1341758"/>
                    <a:pt x="3536093" y="1210209"/>
                    <a:pt x="3753143" y="776118"/>
                  </a:cubicBezTo>
                  <a:cubicBezTo>
                    <a:pt x="3720254" y="1302298"/>
                    <a:pt x="3693952" y="1756127"/>
                    <a:pt x="3483474" y="2170496"/>
                  </a:cubicBezTo>
                  <a:cubicBezTo>
                    <a:pt x="3226963" y="2663786"/>
                    <a:pt x="2746824" y="2933455"/>
                    <a:pt x="2200913" y="2834795"/>
                  </a:cubicBezTo>
                  <a:cubicBezTo>
                    <a:pt x="2062793" y="2808486"/>
                    <a:pt x="2043055" y="2861105"/>
                    <a:pt x="2003594" y="2953185"/>
                  </a:cubicBezTo>
                  <a:cubicBezTo>
                    <a:pt x="1950974" y="3078155"/>
                    <a:pt x="1950974" y="3203124"/>
                    <a:pt x="1950974" y="3334665"/>
                  </a:cubicBezTo>
                  <a:cubicBezTo>
                    <a:pt x="1970705" y="4091053"/>
                    <a:pt x="1990435" y="4847432"/>
                    <a:pt x="2016745" y="5603820"/>
                  </a:cubicBezTo>
                  <a:cubicBezTo>
                    <a:pt x="2023324" y="5755099"/>
                    <a:pt x="2023324" y="5926101"/>
                    <a:pt x="1812854" y="5919529"/>
                  </a:cubicBezTo>
                  <a:cubicBezTo>
                    <a:pt x="1628685" y="5912950"/>
                    <a:pt x="1615534" y="5761671"/>
                    <a:pt x="1622114" y="5610400"/>
                  </a:cubicBezTo>
                  <a:cubicBezTo>
                    <a:pt x="1648415" y="4781662"/>
                    <a:pt x="1668154" y="3952924"/>
                    <a:pt x="1707615" y="3124195"/>
                  </a:cubicBezTo>
                  <a:cubicBezTo>
                    <a:pt x="1720774" y="2907145"/>
                    <a:pt x="1701043" y="2736136"/>
                    <a:pt x="1464255" y="2663786"/>
                  </a:cubicBezTo>
                  <a:lnTo>
                    <a:pt x="1465295" y="2657998"/>
                  </a:lnTo>
                  <a:lnTo>
                    <a:pt x="1434565" y="2654445"/>
                  </a:lnTo>
                  <a:cubicBezTo>
                    <a:pt x="1392328" y="2637489"/>
                    <a:pt x="1356566" y="2595557"/>
                    <a:pt x="1302303" y="2620224"/>
                  </a:cubicBezTo>
                  <a:cubicBezTo>
                    <a:pt x="1012902" y="2732034"/>
                    <a:pt x="828733" y="2574184"/>
                    <a:pt x="657731" y="2370285"/>
                  </a:cubicBezTo>
                  <a:cubicBezTo>
                    <a:pt x="519602" y="2205856"/>
                    <a:pt x="447252" y="2008537"/>
                    <a:pt x="368322" y="1817797"/>
                  </a:cubicBezTo>
                  <a:cubicBezTo>
                    <a:pt x="289400" y="1633637"/>
                    <a:pt x="184161" y="1462628"/>
                    <a:pt x="0" y="1363969"/>
                  </a:cubicBezTo>
                  <a:cubicBezTo>
                    <a:pt x="368322" y="1285039"/>
                    <a:pt x="920822" y="1423168"/>
                    <a:pt x="1183913" y="1666526"/>
                  </a:cubicBezTo>
                  <a:cubicBezTo>
                    <a:pt x="1427265" y="1890147"/>
                    <a:pt x="1525925" y="2172966"/>
                    <a:pt x="1460154" y="2495255"/>
                  </a:cubicBezTo>
                  <a:cubicBezTo>
                    <a:pt x="1450291" y="2549517"/>
                    <a:pt x="1455223" y="2581578"/>
                    <a:pt x="1474956" y="2610868"/>
                  </a:cubicBezTo>
                  <a:lnTo>
                    <a:pt x="1487350" y="2625483"/>
                  </a:lnTo>
                  <a:lnTo>
                    <a:pt x="1490565" y="2624325"/>
                  </a:lnTo>
                  <a:cubicBezTo>
                    <a:pt x="1562915" y="2637476"/>
                    <a:pt x="1628685" y="2657206"/>
                    <a:pt x="1701043" y="2670365"/>
                  </a:cubicBezTo>
                  <a:cubicBezTo>
                    <a:pt x="1720774" y="2275727"/>
                    <a:pt x="1733924" y="1887676"/>
                    <a:pt x="1760234" y="1506188"/>
                  </a:cubicBezTo>
                  <a:cubicBezTo>
                    <a:pt x="1779965" y="1262837"/>
                    <a:pt x="1562915" y="1216789"/>
                    <a:pt x="1451104" y="1236519"/>
                  </a:cubicBezTo>
                  <a:cubicBezTo>
                    <a:pt x="1115664" y="1282567"/>
                    <a:pt x="977544" y="1078669"/>
                    <a:pt x="859146" y="848460"/>
                  </a:cubicBezTo>
                  <a:cubicBezTo>
                    <a:pt x="760486" y="664300"/>
                    <a:pt x="707874" y="460409"/>
                    <a:pt x="530285" y="315709"/>
                  </a:cubicBezTo>
                  <a:cubicBezTo>
                    <a:pt x="1135395" y="217050"/>
                    <a:pt x="1510295" y="513029"/>
                    <a:pt x="1556343" y="1131288"/>
                  </a:cubicBezTo>
                  <a:cubicBezTo>
                    <a:pt x="1562915" y="1243099"/>
                    <a:pt x="1655003" y="1262837"/>
                    <a:pt x="1694464" y="1256257"/>
                  </a:cubicBezTo>
                  <a:cubicBezTo>
                    <a:pt x="1760234" y="1243099"/>
                    <a:pt x="1891775" y="1275988"/>
                    <a:pt x="1898355" y="1157598"/>
                  </a:cubicBezTo>
                  <a:cubicBezTo>
                    <a:pt x="1911514" y="756388"/>
                    <a:pt x="2207485" y="598529"/>
                    <a:pt x="2510043" y="447250"/>
                  </a:cubicBezTo>
                  <a:cubicBezTo>
                    <a:pt x="2746824" y="328860"/>
                    <a:pt x="3016493" y="263090"/>
                    <a:pt x="3148042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2" name="그룹 15">
            <a:extLst>
              <a:ext uri="{FF2B5EF4-FFF2-40B4-BE49-F238E27FC236}">
                <a16:creationId xmlns:a16="http://schemas.microsoft.com/office/drawing/2014/main" id="{C0752034-AAD1-4E88-89B3-4AF83BBDAE4A}"/>
              </a:ext>
            </a:extLst>
          </p:cNvPr>
          <p:cNvGrpSpPr/>
          <p:nvPr/>
        </p:nvGrpSpPr>
        <p:grpSpPr>
          <a:xfrm>
            <a:off x="2011734" y="1309189"/>
            <a:ext cx="2781968" cy="1848193"/>
            <a:chOff x="3798899" y="2582799"/>
            <a:chExt cx="4506282" cy="2993737"/>
          </a:xfrm>
        </p:grpSpPr>
        <p:sp>
          <p:nvSpPr>
            <p:cNvPr id="123" name="Rounded Rectangle 12">
              <a:extLst>
                <a:ext uri="{FF2B5EF4-FFF2-40B4-BE49-F238E27FC236}">
                  <a16:creationId xmlns:a16="http://schemas.microsoft.com/office/drawing/2014/main" id="{7DF6F5FE-F217-4106-8DE7-DFADBE4CDC74}"/>
                </a:ext>
              </a:extLst>
            </p:cNvPr>
            <p:cNvSpPr/>
            <p:nvPr/>
          </p:nvSpPr>
          <p:spPr>
            <a:xfrm>
              <a:off x="5932300" y="2701351"/>
              <a:ext cx="327730" cy="2501112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C9E41998-4560-40E2-8875-AE1773E67E0B}"/>
                </a:ext>
              </a:extLst>
            </p:cNvPr>
            <p:cNvGrpSpPr/>
            <p:nvPr/>
          </p:nvGrpSpPr>
          <p:grpSpPr>
            <a:xfrm>
              <a:off x="4044696" y="3686502"/>
              <a:ext cx="2051469" cy="1474783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38" name="Freeform 28">
                <a:extLst>
                  <a:ext uri="{FF2B5EF4-FFF2-40B4-BE49-F238E27FC236}">
                    <a16:creationId xmlns:a16="http://schemas.microsoft.com/office/drawing/2014/main" id="{CEE3CD2A-3389-4F5F-B939-E4914B9CA3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86BF3E"/>
                  </a:gs>
                  <a:gs pos="100000">
                    <a:srgbClr val="86BF3E">
                      <a:lumMod val="83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39" name="Freeform 16">
                <a:extLst>
                  <a:ext uri="{FF2B5EF4-FFF2-40B4-BE49-F238E27FC236}">
                    <a16:creationId xmlns:a16="http://schemas.microsoft.com/office/drawing/2014/main" id="{A13FF23B-FDE2-403C-8BEF-ED0A3C9709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1"/>
                  </a:gs>
                  <a:gs pos="100000">
                    <a:schemeClr val="accent1">
                      <a:lumMod val="46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400000" algn="ctr" rotWithShape="0">
                  <a:schemeClr val="accent1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125" name="Freeform 16">
              <a:extLst>
                <a:ext uri="{FF2B5EF4-FFF2-40B4-BE49-F238E27FC236}">
                  <a16:creationId xmlns:a16="http://schemas.microsoft.com/office/drawing/2014/main" id="{A6398A2D-1840-4CCA-8312-FD7C0F0B89E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096165" y="4199632"/>
              <a:ext cx="1635489" cy="1376904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>
              <a:gsLst>
                <a:gs pos="77000">
                  <a:schemeClr val="accent6"/>
                </a:gs>
                <a:gs pos="100000">
                  <a:schemeClr val="accent6">
                    <a:lumMod val="70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50800" dir="5400000" algn="ctr" rotWithShape="0">
                <a:schemeClr val="accent6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2A37F799-CEAE-475E-A4C8-D88B65949604}"/>
                </a:ext>
              </a:extLst>
            </p:cNvPr>
            <p:cNvGrpSpPr/>
            <p:nvPr/>
          </p:nvGrpSpPr>
          <p:grpSpPr>
            <a:xfrm>
              <a:off x="3798899" y="3318019"/>
              <a:ext cx="2297266" cy="1638647"/>
              <a:chOff x="2860082" y="2268017"/>
              <a:chExt cx="1711918" cy="1294232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36" name="Freeform 22">
                <a:extLst>
                  <a:ext uri="{FF2B5EF4-FFF2-40B4-BE49-F238E27FC236}">
                    <a16:creationId xmlns:a16="http://schemas.microsoft.com/office/drawing/2014/main" id="{E0C61DFE-07B4-4AA8-B7BA-833F1218DE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78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58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37" name="Freeform 16">
                <a:extLst>
                  <a:ext uri="{FF2B5EF4-FFF2-40B4-BE49-F238E27FC236}">
                    <a16:creationId xmlns:a16="http://schemas.microsoft.com/office/drawing/2014/main" id="{70126DFA-F30A-48F9-946E-E58D7D39B4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4"/>
                  </a:gs>
                  <a:gs pos="100000">
                    <a:schemeClr val="accent4">
                      <a:lumMod val="39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63500" dist="50800" dir="600000" algn="ctr" rotWithShape="0">
                  <a:schemeClr val="accent4"/>
                </a:outerShdw>
                <a:reflection endPos="0" dir="5400000" sy="-100000" algn="bl" rotWithShape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F062919D-9FEB-4FE7-B679-C11AD4B05BFD}"/>
                </a:ext>
              </a:extLst>
            </p:cNvPr>
            <p:cNvGrpSpPr/>
            <p:nvPr/>
          </p:nvGrpSpPr>
          <p:grpSpPr>
            <a:xfrm flipH="1">
              <a:off x="6096165" y="3844562"/>
              <a:ext cx="1884445" cy="1472610"/>
              <a:chOff x="2860082" y="2268017"/>
              <a:chExt cx="1711918" cy="1294234"/>
            </a:xfrm>
            <a:gradFill>
              <a:gsLst>
                <a:gs pos="77000">
                  <a:schemeClr val="bg1"/>
                </a:gs>
                <a:gs pos="100000">
                  <a:schemeClr val="bg1">
                    <a:lumMod val="64000"/>
                  </a:schemeClr>
                </a:gs>
              </a:gsLst>
              <a:lin ang="0" scaled="1"/>
            </a:gra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34" name="Freeform 25">
                <a:extLst>
                  <a:ext uri="{FF2B5EF4-FFF2-40B4-BE49-F238E27FC236}">
                    <a16:creationId xmlns:a16="http://schemas.microsoft.com/office/drawing/2014/main" id="{BD376D0C-74AC-482F-874E-636DBBF216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3">
                      <a:lumMod val="80000"/>
                      <a:lumOff val="20000"/>
                    </a:schemeClr>
                  </a:gs>
                  <a:gs pos="100000">
                    <a:schemeClr val="accent3">
                      <a:lumMod val="8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35" name="Freeform 16">
                <a:extLst>
                  <a:ext uri="{FF2B5EF4-FFF2-40B4-BE49-F238E27FC236}">
                    <a16:creationId xmlns:a16="http://schemas.microsoft.com/office/drawing/2014/main" id="{3301A394-909D-48F0-B155-450C59A8ED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3"/>
                  </a:gs>
                  <a:gs pos="100000">
                    <a:schemeClr val="accent3">
                      <a:lumMod val="6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39D4411C-E8F9-4CC1-8431-9836C25FC14F}"/>
                </a:ext>
              </a:extLst>
            </p:cNvPr>
            <p:cNvGrpSpPr/>
            <p:nvPr/>
          </p:nvGrpSpPr>
          <p:grpSpPr>
            <a:xfrm>
              <a:off x="4145146" y="2582799"/>
              <a:ext cx="1947861" cy="1472610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32" name="Freeform 16">
                <a:extLst>
                  <a:ext uri="{FF2B5EF4-FFF2-40B4-BE49-F238E27FC236}">
                    <a16:creationId xmlns:a16="http://schemas.microsoft.com/office/drawing/2014/main" id="{683FE6F5-6935-482F-85EE-6BB3E37E73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58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33" name="Freeform 16">
                <a:extLst>
                  <a:ext uri="{FF2B5EF4-FFF2-40B4-BE49-F238E27FC236}">
                    <a16:creationId xmlns:a16="http://schemas.microsoft.com/office/drawing/2014/main" id="{58D91832-3F7E-4B4B-A5AA-468ED74A4C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77000">
                    <a:schemeClr val="accent5">
                      <a:lumMod val="91000"/>
                    </a:schemeClr>
                  </a:gs>
                  <a:gs pos="100000">
                    <a:schemeClr val="accent5">
                      <a:lumMod val="6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50800" dist="50800" dir="5400000" algn="ctr" rotWithShape="0">
                  <a:schemeClr val="accent5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D0620980-6E2A-4A25-BC58-88CCE05A3CC2}"/>
                </a:ext>
              </a:extLst>
            </p:cNvPr>
            <p:cNvGrpSpPr/>
            <p:nvPr/>
          </p:nvGrpSpPr>
          <p:grpSpPr>
            <a:xfrm flipH="1">
              <a:off x="6093006" y="2826423"/>
              <a:ext cx="2212175" cy="1636474"/>
              <a:chOff x="2860082" y="2268017"/>
              <a:chExt cx="1711918" cy="1294233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30" name="Freeform 19">
                <a:extLst>
                  <a:ext uri="{FF2B5EF4-FFF2-40B4-BE49-F238E27FC236}">
                    <a16:creationId xmlns:a16="http://schemas.microsoft.com/office/drawing/2014/main" id="{EDFDD16F-D94D-4CC1-88EF-6141C2B604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79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5BC5DD"/>
                  </a:gs>
                  <a:gs pos="100000">
                    <a:srgbClr val="5BC5DD">
                      <a:lumMod val="74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31" name="Freeform 16">
                <a:extLst>
                  <a:ext uri="{FF2B5EF4-FFF2-40B4-BE49-F238E27FC236}">
                    <a16:creationId xmlns:a16="http://schemas.microsoft.com/office/drawing/2014/main" id="{678273E9-337B-4A02-B0A4-B0AA832414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2"/>
                  </a:gs>
                  <a:gs pos="100000">
                    <a:schemeClr val="accent2">
                      <a:lumMod val="60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400000" algn="ctr" rotWithShape="0">
                  <a:schemeClr val="accent2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</p:grp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7FD4BA7B-1382-48FC-9085-16E57C7CF45C}"/>
              </a:ext>
            </a:extLst>
          </p:cNvPr>
          <p:cNvSpPr/>
          <p:nvPr/>
        </p:nvSpPr>
        <p:spPr>
          <a:xfrm rot="5400000">
            <a:off x="344850" y="214227"/>
            <a:ext cx="2559979" cy="2534063"/>
          </a:xfrm>
          <a:custGeom>
            <a:avLst/>
            <a:gdLst>
              <a:gd name="connsiteX0" fmla="*/ 989322 w 2099794"/>
              <a:gd name="connsiteY0" fmla="*/ 1788413 h 2078537"/>
              <a:gd name="connsiteX1" fmla="*/ 991189 w 2099794"/>
              <a:gd name="connsiteY1" fmla="*/ 1789658 h 2078537"/>
              <a:gd name="connsiteX2" fmla="*/ 992849 w 2099794"/>
              <a:gd name="connsiteY2" fmla="*/ 1788205 h 2078537"/>
              <a:gd name="connsiteX3" fmla="*/ 991189 w 2099794"/>
              <a:gd name="connsiteY3" fmla="*/ 1786754 h 2078537"/>
              <a:gd name="connsiteX4" fmla="*/ 989322 w 2099794"/>
              <a:gd name="connsiteY4" fmla="*/ 1788413 h 2078537"/>
              <a:gd name="connsiteX5" fmla="*/ 424025 w 2099794"/>
              <a:gd name="connsiteY5" fmla="*/ 1472262 h 2078537"/>
              <a:gd name="connsiteX6" fmla="*/ 424855 w 2099794"/>
              <a:gd name="connsiteY6" fmla="*/ 1472262 h 2078537"/>
              <a:gd name="connsiteX7" fmla="*/ 425270 w 2099794"/>
              <a:gd name="connsiteY7" fmla="*/ 1470810 h 2078537"/>
              <a:gd name="connsiteX8" fmla="*/ 424025 w 2099794"/>
              <a:gd name="connsiteY8" fmla="*/ 1470187 h 2078537"/>
              <a:gd name="connsiteX9" fmla="*/ 424025 w 2099794"/>
              <a:gd name="connsiteY9" fmla="*/ 1472262 h 2078537"/>
              <a:gd name="connsiteX10" fmla="*/ 209514 w 2099794"/>
              <a:gd name="connsiteY10" fmla="*/ 1889738 h 2078537"/>
              <a:gd name="connsiteX11" fmla="*/ 231210 w 2099794"/>
              <a:gd name="connsiteY11" fmla="*/ 1864027 h 2078537"/>
              <a:gd name="connsiteX12" fmla="*/ 227571 w 2099794"/>
              <a:gd name="connsiteY12" fmla="*/ 1869318 h 2078537"/>
              <a:gd name="connsiteX13" fmla="*/ 197595 w 2099794"/>
              <a:gd name="connsiteY13" fmla="*/ 1924756 h 2078537"/>
              <a:gd name="connsiteX14" fmla="*/ 294784 w 2099794"/>
              <a:gd name="connsiteY14" fmla="*/ 1858272 h 2078537"/>
              <a:gd name="connsiteX15" fmla="*/ 400583 w 2099794"/>
              <a:gd name="connsiteY15" fmla="*/ 1803142 h 2078537"/>
              <a:gd name="connsiteX16" fmla="*/ 470078 w 2099794"/>
              <a:gd name="connsiteY16" fmla="*/ 1775551 h 2078537"/>
              <a:gd name="connsiteX17" fmla="*/ 526919 w 2099794"/>
              <a:gd name="connsiteY17" fmla="*/ 1758333 h 2078537"/>
              <a:gd name="connsiteX18" fmla="*/ 563015 w 2099794"/>
              <a:gd name="connsiteY18" fmla="*/ 1748790 h 2078537"/>
              <a:gd name="connsiteX19" fmla="*/ 623590 w 2099794"/>
              <a:gd name="connsiteY19" fmla="*/ 1739248 h 2078537"/>
              <a:gd name="connsiteX20" fmla="*/ 625872 w 2099794"/>
              <a:gd name="connsiteY20" fmla="*/ 1738418 h 2078537"/>
              <a:gd name="connsiteX21" fmla="*/ 629191 w 2099794"/>
              <a:gd name="connsiteY21" fmla="*/ 1738211 h 2078537"/>
              <a:gd name="connsiteX22" fmla="*/ 653878 w 2099794"/>
              <a:gd name="connsiteY22" fmla="*/ 1735099 h 2078537"/>
              <a:gd name="connsiteX23" fmla="*/ 660516 w 2099794"/>
              <a:gd name="connsiteY23" fmla="*/ 1734891 h 2078537"/>
              <a:gd name="connsiteX24" fmla="*/ 709889 w 2099794"/>
              <a:gd name="connsiteY24" fmla="*/ 1731780 h 2078537"/>
              <a:gd name="connsiteX25" fmla="*/ 741214 w 2099794"/>
              <a:gd name="connsiteY25" fmla="*/ 1731780 h 2078537"/>
              <a:gd name="connsiteX26" fmla="*/ 790586 w 2099794"/>
              <a:gd name="connsiteY26" fmla="*/ 1734891 h 2078537"/>
              <a:gd name="connsiteX27" fmla="*/ 795565 w 2099794"/>
              <a:gd name="connsiteY27" fmla="*/ 1735099 h 2078537"/>
              <a:gd name="connsiteX28" fmla="*/ 844316 w 2099794"/>
              <a:gd name="connsiteY28" fmla="*/ 1741944 h 2078537"/>
              <a:gd name="connsiteX29" fmla="*/ 882690 w 2099794"/>
              <a:gd name="connsiteY29" fmla="*/ 1748134 h 2078537"/>
              <a:gd name="connsiteX30" fmla="*/ 882901 w 2099794"/>
              <a:gd name="connsiteY30" fmla="*/ 1748375 h 2078537"/>
              <a:gd name="connsiteX31" fmla="*/ 882901 w 2099794"/>
              <a:gd name="connsiteY31" fmla="*/ 1749205 h 2078537"/>
              <a:gd name="connsiteX32" fmla="*/ 883938 w 2099794"/>
              <a:gd name="connsiteY32" fmla="*/ 1748998 h 2078537"/>
              <a:gd name="connsiteX33" fmla="*/ 882901 w 2099794"/>
              <a:gd name="connsiteY33" fmla="*/ 1748375 h 2078537"/>
              <a:gd name="connsiteX34" fmla="*/ 882901 w 2099794"/>
              <a:gd name="connsiteY34" fmla="*/ 1748168 h 2078537"/>
              <a:gd name="connsiteX35" fmla="*/ 882690 w 2099794"/>
              <a:gd name="connsiteY35" fmla="*/ 1748134 h 2078537"/>
              <a:gd name="connsiteX36" fmla="*/ 877092 w 2099794"/>
              <a:gd name="connsiteY36" fmla="*/ 1741737 h 2078537"/>
              <a:gd name="connsiteX37" fmla="*/ 868587 w 2099794"/>
              <a:gd name="connsiteY37" fmla="*/ 1727631 h 2078537"/>
              <a:gd name="connsiteX38" fmla="*/ 874188 w 2099794"/>
              <a:gd name="connsiteY38" fmla="*/ 1696306 h 2078537"/>
              <a:gd name="connsiteX39" fmla="*/ 909869 w 2099794"/>
              <a:gd name="connsiteY39" fmla="*/ 1662699 h 2078537"/>
              <a:gd name="connsiteX40" fmla="*/ 951359 w 2099794"/>
              <a:gd name="connsiteY40" fmla="*/ 1647555 h 2078537"/>
              <a:gd name="connsiteX41" fmla="*/ 1017535 w 2099794"/>
              <a:gd name="connsiteY41" fmla="*/ 1641124 h 2078537"/>
              <a:gd name="connsiteX42" fmla="*/ 1027493 w 2099794"/>
              <a:gd name="connsiteY42" fmla="*/ 1641124 h 2078537"/>
              <a:gd name="connsiteX43" fmla="*/ 1040562 w 2099794"/>
              <a:gd name="connsiteY43" fmla="*/ 1641332 h 2078537"/>
              <a:gd name="connsiteX44" fmla="*/ 997620 w 2099794"/>
              <a:gd name="connsiteY44" fmla="*/ 1780737 h 2078537"/>
              <a:gd name="connsiteX45" fmla="*/ 1033301 w 2099794"/>
              <a:gd name="connsiteY45" fmla="*/ 1792562 h 2078537"/>
              <a:gd name="connsiteX46" fmla="*/ 1137025 w 2099794"/>
              <a:gd name="connsiteY46" fmla="*/ 1830525 h 2078537"/>
              <a:gd name="connsiteX47" fmla="*/ 1181627 w 2099794"/>
              <a:gd name="connsiteY47" fmla="*/ 1846914 h 2078537"/>
              <a:gd name="connsiteX48" fmla="*/ 1186191 w 2099794"/>
              <a:gd name="connsiteY48" fmla="*/ 1847536 h 2078537"/>
              <a:gd name="connsiteX49" fmla="*/ 1183494 w 2099794"/>
              <a:gd name="connsiteY49" fmla="*/ 1845254 h 2078537"/>
              <a:gd name="connsiteX50" fmla="*/ 1186813 w 2099794"/>
              <a:gd name="connsiteY50" fmla="*/ 1794429 h 2078537"/>
              <a:gd name="connsiteX51" fmla="*/ 1250915 w 2099794"/>
              <a:gd name="connsiteY51" fmla="*/ 1771195 h 2078537"/>
              <a:gd name="connsiteX52" fmla="*/ 1286596 w 2099794"/>
              <a:gd name="connsiteY52" fmla="*/ 1768705 h 2078537"/>
              <a:gd name="connsiteX53" fmla="*/ 1293649 w 2099794"/>
              <a:gd name="connsiteY53" fmla="*/ 1775759 h 2078537"/>
              <a:gd name="connsiteX54" fmla="*/ 1285766 w 2099794"/>
              <a:gd name="connsiteY54" fmla="*/ 1821397 h 2078537"/>
              <a:gd name="connsiteX55" fmla="*/ 1258175 w 2099794"/>
              <a:gd name="connsiteY55" fmla="*/ 1872845 h 2078537"/>
              <a:gd name="connsiteX56" fmla="*/ 1260665 w 2099794"/>
              <a:gd name="connsiteY56" fmla="*/ 1874712 h 2078537"/>
              <a:gd name="connsiteX57" fmla="*/ 1313564 w 2099794"/>
              <a:gd name="connsiteY57" fmla="*/ 1890063 h 2078537"/>
              <a:gd name="connsiteX58" fmla="*/ 1335761 w 2099794"/>
              <a:gd name="connsiteY58" fmla="*/ 1896494 h 2078537"/>
              <a:gd name="connsiteX59" fmla="*/ 1397166 w 2099794"/>
              <a:gd name="connsiteY59" fmla="*/ 1908526 h 2078537"/>
              <a:gd name="connsiteX60" fmla="*/ 1512922 w 2099794"/>
              <a:gd name="connsiteY60" fmla="*/ 1909563 h 2078537"/>
              <a:gd name="connsiteX61" fmla="*/ 1608971 w 2099794"/>
              <a:gd name="connsiteY61" fmla="*/ 1876579 h 2078537"/>
              <a:gd name="connsiteX62" fmla="*/ 1614987 w 2099794"/>
              <a:gd name="connsiteY62" fmla="*/ 1868696 h 2078537"/>
              <a:gd name="connsiteX63" fmla="*/ 1625774 w 2099794"/>
              <a:gd name="connsiteY63" fmla="*/ 1853344 h 2078537"/>
              <a:gd name="connsiteX64" fmla="*/ 1633035 w 2099794"/>
              <a:gd name="connsiteY64" fmla="*/ 1844424 h 2078537"/>
              <a:gd name="connsiteX65" fmla="*/ 1670791 w 2099794"/>
              <a:gd name="connsiteY65" fmla="*/ 1828658 h 2078537"/>
              <a:gd name="connsiteX66" fmla="*/ 1681163 w 2099794"/>
              <a:gd name="connsiteY66" fmla="*/ 1825754 h 2078537"/>
              <a:gd name="connsiteX67" fmla="*/ 1756674 w 2099794"/>
              <a:gd name="connsiteY67" fmla="*/ 1743189 h 2078537"/>
              <a:gd name="connsiteX68" fmla="*/ 1777212 w 2099794"/>
              <a:gd name="connsiteY68" fmla="*/ 1713524 h 2078537"/>
              <a:gd name="connsiteX69" fmla="*/ 1780116 w 2099794"/>
              <a:gd name="connsiteY69" fmla="*/ 1715391 h 2078537"/>
              <a:gd name="connsiteX70" fmla="*/ 1711243 w 2099794"/>
              <a:gd name="connsiteY70" fmla="*/ 1808743 h 2078537"/>
              <a:gd name="connsiteX71" fmla="*/ 1687179 w 2099794"/>
              <a:gd name="connsiteY71" fmla="*/ 1831562 h 2078537"/>
              <a:gd name="connsiteX72" fmla="*/ 1686142 w 2099794"/>
              <a:gd name="connsiteY72" fmla="*/ 1840690 h 2078537"/>
              <a:gd name="connsiteX73" fmla="*/ 1707924 w 2099794"/>
              <a:gd name="connsiteY73" fmla="*/ 1909148 h 2078537"/>
              <a:gd name="connsiteX74" fmla="*/ 1704397 w 2099794"/>
              <a:gd name="connsiteY74" fmla="*/ 1913090 h 2078537"/>
              <a:gd name="connsiteX75" fmla="*/ 1638636 w 2099794"/>
              <a:gd name="connsiteY75" fmla="*/ 1902510 h 2078537"/>
              <a:gd name="connsiteX76" fmla="*/ 1620381 w 2099794"/>
              <a:gd name="connsiteY76" fmla="*/ 1886536 h 2078537"/>
              <a:gd name="connsiteX77" fmla="*/ 1612705 w 2099794"/>
              <a:gd name="connsiteY77" fmla="*/ 1884254 h 2078537"/>
              <a:gd name="connsiteX78" fmla="*/ 1554205 w 2099794"/>
              <a:gd name="connsiteY78" fmla="*/ 1910185 h 2078537"/>
              <a:gd name="connsiteX79" fmla="*/ 1526821 w 2099794"/>
              <a:gd name="connsiteY79" fmla="*/ 1915994 h 2078537"/>
              <a:gd name="connsiteX80" fmla="*/ 1385341 w 2099794"/>
              <a:gd name="connsiteY80" fmla="*/ 1914957 h 2078537"/>
              <a:gd name="connsiteX81" fmla="*/ 1328915 w 2099794"/>
              <a:gd name="connsiteY81" fmla="*/ 1904169 h 2078537"/>
              <a:gd name="connsiteX82" fmla="*/ 1264814 w 2099794"/>
              <a:gd name="connsiteY82" fmla="*/ 1884877 h 2078537"/>
              <a:gd name="connsiteX83" fmla="*/ 1237846 w 2099794"/>
              <a:gd name="connsiteY83" fmla="*/ 1883839 h 2078537"/>
              <a:gd name="connsiteX84" fmla="*/ 1214819 w 2099794"/>
              <a:gd name="connsiteY84" fmla="*/ 1877616 h 2078537"/>
              <a:gd name="connsiteX85" fmla="*/ 1149265 w 2099794"/>
              <a:gd name="connsiteY85" fmla="*/ 1844632 h 2078537"/>
              <a:gd name="connsiteX86" fmla="*/ 1117110 w 2099794"/>
              <a:gd name="connsiteY86" fmla="*/ 1831355 h 2078537"/>
              <a:gd name="connsiteX87" fmla="*/ 1007785 w 2099794"/>
              <a:gd name="connsiteY87" fmla="*/ 1791525 h 2078537"/>
              <a:gd name="connsiteX88" fmla="*/ 999902 w 2099794"/>
              <a:gd name="connsiteY88" fmla="*/ 1789450 h 2078537"/>
              <a:gd name="connsiteX89" fmla="*/ 998242 w 2099794"/>
              <a:gd name="connsiteY89" fmla="*/ 1789035 h 2078537"/>
              <a:gd name="connsiteX90" fmla="*/ 994923 w 2099794"/>
              <a:gd name="connsiteY90" fmla="*/ 1788205 h 2078537"/>
              <a:gd name="connsiteX91" fmla="*/ 994508 w 2099794"/>
              <a:gd name="connsiteY91" fmla="*/ 1790695 h 2078537"/>
              <a:gd name="connsiteX92" fmla="*/ 999695 w 2099794"/>
              <a:gd name="connsiteY92" fmla="*/ 1793184 h 2078537"/>
              <a:gd name="connsiteX93" fmla="*/ 1057573 w 2099794"/>
              <a:gd name="connsiteY93" fmla="*/ 1820360 h 2078537"/>
              <a:gd name="connsiteX94" fmla="*/ 1127690 w 2099794"/>
              <a:gd name="connsiteY94" fmla="*/ 1855419 h 2078537"/>
              <a:gd name="connsiteX95" fmla="*/ 1204031 w 2099794"/>
              <a:gd name="connsiteY95" fmla="*/ 1892760 h 2078537"/>
              <a:gd name="connsiteX96" fmla="*/ 1312112 w 2099794"/>
              <a:gd name="connsiteY96" fmla="*/ 1939436 h 2078537"/>
              <a:gd name="connsiteX97" fmla="*/ 1354432 w 2099794"/>
              <a:gd name="connsiteY97" fmla="*/ 1953750 h 2078537"/>
              <a:gd name="connsiteX98" fmla="*/ 1417911 w 2099794"/>
              <a:gd name="connsiteY98" fmla="*/ 1970345 h 2078537"/>
              <a:gd name="connsiteX99" fmla="*/ 1421852 w 2099794"/>
              <a:gd name="connsiteY99" fmla="*/ 1969723 h 2078537"/>
              <a:gd name="connsiteX100" fmla="*/ 1439486 w 2099794"/>
              <a:gd name="connsiteY100" fmla="*/ 1950016 h 2078537"/>
              <a:gd name="connsiteX101" fmla="*/ 1491763 w 2099794"/>
              <a:gd name="connsiteY101" fmla="*/ 1951260 h 2078537"/>
              <a:gd name="connsiteX102" fmla="*/ 1514997 w 2099794"/>
              <a:gd name="connsiteY102" fmla="*/ 1979473 h 2078537"/>
              <a:gd name="connsiteX103" fmla="*/ 1525577 w 2099794"/>
              <a:gd name="connsiteY103" fmla="*/ 1986319 h 2078537"/>
              <a:gd name="connsiteX104" fmla="*/ 1758126 w 2099794"/>
              <a:gd name="connsiteY104" fmla="*/ 1972835 h 2078537"/>
              <a:gd name="connsiteX105" fmla="*/ 1766217 w 2099794"/>
              <a:gd name="connsiteY105" fmla="*/ 1968063 h 2078537"/>
              <a:gd name="connsiteX106" fmla="*/ 1778041 w 2099794"/>
              <a:gd name="connsiteY106" fmla="*/ 1960803 h 2078537"/>
              <a:gd name="connsiteX107" fmla="*/ 1802935 w 2099794"/>
              <a:gd name="connsiteY107" fmla="*/ 1953335 h 2078537"/>
              <a:gd name="connsiteX108" fmla="*/ 1837164 w 2099794"/>
              <a:gd name="connsiteY108" fmla="*/ 1955202 h 2078537"/>
              <a:gd name="connsiteX109" fmla="*/ 1844633 w 2099794"/>
              <a:gd name="connsiteY109" fmla="*/ 1956446 h 2078537"/>
              <a:gd name="connsiteX110" fmla="*/ 1866829 w 2099794"/>
              <a:gd name="connsiteY110" fmla="*/ 1951468 h 2078537"/>
              <a:gd name="connsiteX111" fmla="*/ 1903340 w 2099794"/>
              <a:gd name="connsiteY111" fmla="*/ 1942340 h 2078537"/>
              <a:gd name="connsiteX112" fmla="*/ 1946282 w 2099794"/>
              <a:gd name="connsiteY112" fmla="*/ 1931138 h 2078537"/>
              <a:gd name="connsiteX113" fmla="*/ 1982586 w 2099794"/>
              <a:gd name="connsiteY113" fmla="*/ 1920765 h 2078537"/>
              <a:gd name="connsiteX114" fmla="*/ 2035278 w 2099794"/>
              <a:gd name="connsiteY114" fmla="*/ 1903962 h 2078537"/>
              <a:gd name="connsiteX115" fmla="*/ 2081954 w 2099794"/>
              <a:gd name="connsiteY115" fmla="*/ 1887158 h 2078537"/>
              <a:gd name="connsiteX116" fmla="*/ 2099794 w 2099794"/>
              <a:gd name="connsiteY116" fmla="*/ 1883425 h 2078537"/>
              <a:gd name="connsiteX117" fmla="*/ 2092741 w 2099794"/>
              <a:gd name="connsiteY117" fmla="*/ 1887781 h 2078537"/>
              <a:gd name="connsiteX118" fmla="*/ 1944415 w 2099794"/>
              <a:gd name="connsiteY118" fmla="*/ 1940058 h 2078537"/>
              <a:gd name="connsiteX119" fmla="*/ 1852100 w 2099794"/>
              <a:gd name="connsiteY119" fmla="*/ 1963500 h 2078537"/>
              <a:gd name="connsiteX120" fmla="*/ 1847744 w 2099794"/>
              <a:gd name="connsiteY120" fmla="*/ 1970760 h 2078537"/>
              <a:gd name="connsiteX121" fmla="*/ 1850026 w 2099794"/>
              <a:gd name="connsiteY121" fmla="*/ 2004782 h 2078537"/>
              <a:gd name="connsiteX122" fmla="*/ 1833430 w 2099794"/>
              <a:gd name="connsiteY122" fmla="*/ 2056022 h 2078537"/>
              <a:gd name="connsiteX123" fmla="*/ 1826170 w 2099794"/>
              <a:gd name="connsiteY123" fmla="*/ 2058719 h 2078537"/>
              <a:gd name="connsiteX124" fmla="*/ 1779286 w 2099794"/>
              <a:gd name="connsiteY124" fmla="*/ 2023038 h 2078537"/>
              <a:gd name="connsiteX125" fmla="*/ 1761861 w 2099794"/>
              <a:gd name="connsiteY125" fmla="*/ 1985074 h 2078537"/>
              <a:gd name="connsiteX126" fmla="*/ 1755015 w 2099794"/>
              <a:gd name="connsiteY126" fmla="*/ 1981755 h 2078537"/>
              <a:gd name="connsiteX127" fmla="*/ 1597976 w 2099794"/>
              <a:gd name="connsiteY127" fmla="*/ 1995654 h 2078537"/>
              <a:gd name="connsiteX128" fmla="*/ 1535534 w 2099794"/>
              <a:gd name="connsiteY128" fmla="*/ 1994617 h 2078537"/>
              <a:gd name="connsiteX129" fmla="*/ 1522880 w 2099794"/>
              <a:gd name="connsiteY129" fmla="*/ 1994617 h 2078537"/>
              <a:gd name="connsiteX130" fmla="*/ 1539476 w 2099794"/>
              <a:gd name="connsiteY130" fmla="*/ 2078219 h 2078537"/>
              <a:gd name="connsiteX131" fmla="*/ 1446124 w 2099794"/>
              <a:gd name="connsiteY131" fmla="*/ 2068054 h 2078537"/>
              <a:gd name="connsiteX132" fmla="*/ 1402352 w 2099794"/>
              <a:gd name="connsiteY132" fmla="*/ 2040256 h 2078537"/>
              <a:gd name="connsiteX133" fmla="*/ 1414799 w 2099794"/>
              <a:gd name="connsiteY133" fmla="*/ 1982170 h 2078537"/>
              <a:gd name="connsiteX134" fmla="*/ 1416251 w 2099794"/>
              <a:gd name="connsiteY134" fmla="*/ 1980510 h 2078537"/>
              <a:gd name="connsiteX135" fmla="*/ 1414177 w 2099794"/>
              <a:gd name="connsiteY135" fmla="*/ 1978229 h 2078537"/>
              <a:gd name="connsiteX136" fmla="*/ 1183079 w 2099794"/>
              <a:gd name="connsiteY136" fmla="*/ 1890893 h 2078537"/>
              <a:gd name="connsiteX137" fmla="*/ 989945 w 2099794"/>
              <a:gd name="connsiteY137" fmla="*/ 1796504 h 2078537"/>
              <a:gd name="connsiteX138" fmla="*/ 976460 w 2099794"/>
              <a:gd name="connsiteY138" fmla="*/ 1796711 h 2078537"/>
              <a:gd name="connsiteX139" fmla="*/ 929162 w 2099794"/>
              <a:gd name="connsiteY139" fmla="*/ 1794014 h 2078537"/>
              <a:gd name="connsiteX140" fmla="*/ 906965 w 2099794"/>
              <a:gd name="connsiteY140" fmla="*/ 1771195 h 2078537"/>
              <a:gd name="connsiteX141" fmla="*/ 891614 w 2099794"/>
              <a:gd name="connsiteY141" fmla="*/ 1760407 h 2078537"/>
              <a:gd name="connsiteX142" fmla="*/ 691634 w 2099794"/>
              <a:gd name="connsiteY142" fmla="*/ 1739040 h 2078537"/>
              <a:gd name="connsiteX143" fmla="*/ 213257 w 2099794"/>
              <a:gd name="connsiteY143" fmla="*/ 1914957 h 2078537"/>
              <a:gd name="connsiteX144" fmla="*/ 205530 w 2099794"/>
              <a:gd name="connsiteY144" fmla="*/ 1921388 h 2078537"/>
              <a:gd name="connsiteX145" fmla="*/ 196246 w 2099794"/>
              <a:gd name="connsiteY145" fmla="*/ 1925329 h 2078537"/>
              <a:gd name="connsiteX146" fmla="*/ 197595 w 2099794"/>
              <a:gd name="connsiteY146" fmla="*/ 1924756 h 2078537"/>
              <a:gd name="connsiteX147" fmla="*/ 196454 w 2099794"/>
              <a:gd name="connsiteY147" fmla="*/ 1925537 h 2078537"/>
              <a:gd name="connsiteX148" fmla="*/ 196246 w 2099794"/>
              <a:gd name="connsiteY148" fmla="*/ 1925329 h 2078537"/>
              <a:gd name="connsiteX149" fmla="*/ 170523 w 2099794"/>
              <a:gd name="connsiteY149" fmla="*/ 1933834 h 2078537"/>
              <a:gd name="connsiteX150" fmla="*/ 209514 w 2099794"/>
              <a:gd name="connsiteY150" fmla="*/ 1889738 h 2078537"/>
              <a:gd name="connsiteX151" fmla="*/ 176331 w 2099794"/>
              <a:gd name="connsiteY151" fmla="*/ 1929063 h 2078537"/>
              <a:gd name="connsiteX152" fmla="*/ 170523 w 2099794"/>
              <a:gd name="connsiteY152" fmla="*/ 1933834 h 2078537"/>
              <a:gd name="connsiteX153" fmla="*/ 154965 w 2099794"/>
              <a:gd name="connsiteY153" fmla="*/ 1964538 h 2078537"/>
              <a:gd name="connsiteX154" fmla="*/ 197492 w 2099794"/>
              <a:gd name="connsiteY154" fmla="*/ 1937154 h 2078537"/>
              <a:gd name="connsiteX155" fmla="*/ 550569 w 2099794"/>
              <a:gd name="connsiteY155" fmla="*/ 1811856 h 2078537"/>
              <a:gd name="connsiteX156" fmla="*/ 715283 w 2099794"/>
              <a:gd name="connsiteY156" fmla="*/ 1804595 h 2078537"/>
              <a:gd name="connsiteX157" fmla="*/ 725863 w 2099794"/>
              <a:gd name="connsiteY157" fmla="*/ 1799409 h 2078537"/>
              <a:gd name="connsiteX158" fmla="*/ 796810 w 2099794"/>
              <a:gd name="connsiteY158" fmla="*/ 1798372 h 2078537"/>
              <a:gd name="connsiteX159" fmla="*/ 825646 w 2099794"/>
              <a:gd name="connsiteY159" fmla="*/ 1816419 h 2078537"/>
              <a:gd name="connsiteX160" fmla="*/ 907588 w 2099794"/>
              <a:gd name="connsiteY160" fmla="*/ 1839031 h 2078537"/>
              <a:gd name="connsiteX161" fmla="*/ 929370 w 2099794"/>
              <a:gd name="connsiteY161" fmla="*/ 1852101 h 2078537"/>
              <a:gd name="connsiteX162" fmla="*/ 930407 w 2099794"/>
              <a:gd name="connsiteY162" fmla="*/ 1902096 h 2078537"/>
              <a:gd name="connsiteX163" fmla="*/ 912152 w 2099794"/>
              <a:gd name="connsiteY163" fmla="*/ 1914750 h 2078537"/>
              <a:gd name="connsiteX164" fmla="*/ 753661 w 2099794"/>
              <a:gd name="connsiteY164" fmla="*/ 1956032 h 2078537"/>
              <a:gd name="connsiteX165" fmla="*/ 764863 w 2099794"/>
              <a:gd name="connsiteY165" fmla="*/ 1950431 h 2078537"/>
              <a:gd name="connsiteX166" fmla="*/ 857178 w 2099794"/>
              <a:gd name="connsiteY166" fmla="*/ 1927612 h 2078537"/>
              <a:gd name="connsiteX167" fmla="*/ 916508 w 2099794"/>
              <a:gd name="connsiteY167" fmla="*/ 1901888 h 2078537"/>
              <a:gd name="connsiteX168" fmla="*/ 915471 w 2099794"/>
              <a:gd name="connsiteY168" fmla="*/ 1852723 h 2078537"/>
              <a:gd name="connsiteX169" fmla="*/ 832491 w 2099794"/>
              <a:gd name="connsiteY169" fmla="*/ 1825547 h 2078537"/>
              <a:gd name="connsiteX170" fmla="*/ 809672 w 2099794"/>
              <a:gd name="connsiteY170" fmla="*/ 1821606 h 2078537"/>
              <a:gd name="connsiteX171" fmla="*/ 821497 w 2099794"/>
              <a:gd name="connsiteY171" fmla="*/ 1877409 h 2078537"/>
              <a:gd name="connsiteX172" fmla="*/ 811747 w 2099794"/>
              <a:gd name="connsiteY172" fmla="*/ 1887989 h 2078537"/>
              <a:gd name="connsiteX173" fmla="*/ 743081 w 2099794"/>
              <a:gd name="connsiteY173" fmla="*/ 1878239 h 2078537"/>
              <a:gd name="connsiteX174" fmla="*/ 713831 w 2099794"/>
              <a:gd name="connsiteY174" fmla="*/ 1860606 h 2078537"/>
              <a:gd name="connsiteX175" fmla="*/ 711549 w 2099794"/>
              <a:gd name="connsiteY175" fmla="*/ 1812271 h 2078537"/>
              <a:gd name="connsiteX176" fmla="*/ 639979 w 2099794"/>
              <a:gd name="connsiteY176" fmla="*/ 1811441 h 2078537"/>
              <a:gd name="connsiteX177" fmla="*/ 225497 w 2099794"/>
              <a:gd name="connsiteY177" fmla="*/ 1923463 h 2078537"/>
              <a:gd name="connsiteX178" fmla="*/ 162225 w 2099794"/>
              <a:gd name="connsiteY178" fmla="*/ 1961426 h 2078537"/>
              <a:gd name="connsiteX179" fmla="*/ 154965 w 2099794"/>
              <a:gd name="connsiteY179" fmla="*/ 1964538 h 2078537"/>
              <a:gd name="connsiteX180" fmla="*/ 0 w 2099794"/>
              <a:gd name="connsiteY180" fmla="*/ 771708 h 2078537"/>
              <a:gd name="connsiteX181" fmla="*/ 0 w 2099794"/>
              <a:gd name="connsiteY181" fmla="*/ 753660 h 2078537"/>
              <a:gd name="connsiteX182" fmla="*/ 3319 w 2099794"/>
              <a:gd name="connsiteY182" fmla="*/ 742665 h 2078537"/>
              <a:gd name="connsiteX183" fmla="*/ 38378 w 2099794"/>
              <a:gd name="connsiteY183" fmla="*/ 660101 h 2078537"/>
              <a:gd name="connsiteX184" fmla="*/ 54559 w 2099794"/>
              <a:gd name="connsiteY184" fmla="*/ 648691 h 2078537"/>
              <a:gd name="connsiteX185" fmla="*/ 64517 w 2099794"/>
              <a:gd name="connsiteY185" fmla="*/ 645579 h 2078537"/>
              <a:gd name="connsiteX186" fmla="*/ 74267 w 2099794"/>
              <a:gd name="connsiteY186" fmla="*/ 645164 h 2078537"/>
              <a:gd name="connsiteX187" fmla="*/ 85676 w 2099794"/>
              <a:gd name="connsiteY187" fmla="*/ 648484 h 2078537"/>
              <a:gd name="connsiteX188" fmla="*/ 96671 w 2099794"/>
              <a:gd name="connsiteY188" fmla="*/ 655329 h 2078537"/>
              <a:gd name="connsiteX189" fmla="*/ 108911 w 2099794"/>
              <a:gd name="connsiteY189" fmla="*/ 666117 h 2078537"/>
              <a:gd name="connsiteX190" fmla="*/ 107873 w 2099794"/>
              <a:gd name="connsiteY190" fmla="*/ 610728 h 2078537"/>
              <a:gd name="connsiteX191" fmla="*/ 106836 w 2099794"/>
              <a:gd name="connsiteY191" fmla="*/ 523807 h 2078537"/>
              <a:gd name="connsiteX192" fmla="*/ 106836 w 2099794"/>
              <a:gd name="connsiteY192" fmla="*/ 518828 h 2078537"/>
              <a:gd name="connsiteX193" fmla="*/ 105591 w 2099794"/>
              <a:gd name="connsiteY193" fmla="*/ 474434 h 2078537"/>
              <a:gd name="connsiteX194" fmla="*/ 104969 w 2099794"/>
              <a:gd name="connsiteY194" fmla="*/ 448088 h 2078537"/>
              <a:gd name="connsiteX195" fmla="*/ 103932 w 2099794"/>
              <a:gd name="connsiteY195" fmla="*/ 439998 h 2078537"/>
              <a:gd name="connsiteX196" fmla="*/ 79038 w 2099794"/>
              <a:gd name="connsiteY196" fmla="*/ 446636 h 2078537"/>
              <a:gd name="connsiteX197" fmla="*/ 69081 w 2099794"/>
              <a:gd name="connsiteY197" fmla="*/ 446636 h 2078537"/>
              <a:gd name="connsiteX198" fmla="*/ 13277 w 2099794"/>
              <a:gd name="connsiteY198" fmla="*/ 433360 h 2078537"/>
              <a:gd name="connsiteX199" fmla="*/ 9128 w 2099794"/>
              <a:gd name="connsiteY199" fmla="*/ 428588 h 2078537"/>
              <a:gd name="connsiteX200" fmla="*/ 15351 w 2099794"/>
              <a:gd name="connsiteY200" fmla="*/ 416141 h 2078537"/>
              <a:gd name="connsiteX201" fmla="*/ 70947 w 2099794"/>
              <a:gd name="connsiteY201" fmla="*/ 360960 h 2078537"/>
              <a:gd name="connsiteX202" fmla="*/ 90448 w 2099794"/>
              <a:gd name="connsiteY202" fmla="*/ 363035 h 2078537"/>
              <a:gd name="connsiteX203" fmla="*/ 101235 w 2099794"/>
              <a:gd name="connsiteY203" fmla="*/ 371540 h 2078537"/>
              <a:gd name="connsiteX204" fmla="*/ 98953 w 2099794"/>
              <a:gd name="connsiteY204" fmla="*/ 349135 h 2078537"/>
              <a:gd name="connsiteX205" fmla="*/ 98331 w 2099794"/>
              <a:gd name="connsiteY205" fmla="*/ 339178 h 2078537"/>
              <a:gd name="connsiteX206" fmla="*/ 95634 w 2099794"/>
              <a:gd name="connsiteY206" fmla="*/ 316151 h 2078537"/>
              <a:gd name="connsiteX207" fmla="*/ 94804 w 2099794"/>
              <a:gd name="connsiteY207" fmla="*/ 307853 h 2078537"/>
              <a:gd name="connsiteX208" fmla="*/ 91900 w 2099794"/>
              <a:gd name="connsiteY208" fmla="*/ 288146 h 2078537"/>
              <a:gd name="connsiteX209" fmla="*/ 91693 w 2099794"/>
              <a:gd name="connsiteY209" fmla="*/ 286486 h 2078537"/>
              <a:gd name="connsiteX210" fmla="*/ 78001 w 2099794"/>
              <a:gd name="connsiteY210" fmla="*/ 230890 h 2078537"/>
              <a:gd name="connsiteX211" fmla="*/ 48543 w 2099794"/>
              <a:gd name="connsiteY211" fmla="*/ 227985 h 2078537"/>
              <a:gd name="connsiteX212" fmla="*/ 20538 w 2099794"/>
              <a:gd name="connsiteY212" fmla="*/ 287938 h 2078537"/>
              <a:gd name="connsiteX213" fmla="*/ 18671 w 2099794"/>
              <a:gd name="connsiteY213" fmla="*/ 292709 h 2078537"/>
              <a:gd name="connsiteX214" fmla="*/ 17633 w 2099794"/>
              <a:gd name="connsiteY214" fmla="*/ 296236 h 2078537"/>
              <a:gd name="connsiteX215" fmla="*/ 15766 w 2099794"/>
              <a:gd name="connsiteY215" fmla="*/ 301215 h 2078537"/>
              <a:gd name="connsiteX216" fmla="*/ 9958 w 2099794"/>
              <a:gd name="connsiteY216" fmla="*/ 317811 h 2078537"/>
              <a:gd name="connsiteX217" fmla="*/ 7883 w 2099794"/>
              <a:gd name="connsiteY217" fmla="*/ 317811 h 2078537"/>
              <a:gd name="connsiteX218" fmla="*/ 9128 w 2099794"/>
              <a:gd name="connsiteY218" fmla="*/ 309928 h 2078537"/>
              <a:gd name="connsiteX219" fmla="*/ 9543 w 2099794"/>
              <a:gd name="connsiteY219" fmla="*/ 306401 h 2078537"/>
              <a:gd name="connsiteX220" fmla="*/ 15766 w 2099794"/>
              <a:gd name="connsiteY220" fmla="*/ 283789 h 2078537"/>
              <a:gd name="connsiteX221" fmla="*/ 16181 w 2099794"/>
              <a:gd name="connsiteY221" fmla="*/ 281922 h 2078537"/>
              <a:gd name="connsiteX222" fmla="*/ 18048 w 2099794"/>
              <a:gd name="connsiteY222" fmla="*/ 277566 h 2078537"/>
              <a:gd name="connsiteX223" fmla="*/ 48336 w 2099794"/>
              <a:gd name="connsiteY223" fmla="*/ 216368 h 2078537"/>
              <a:gd name="connsiteX224" fmla="*/ 49373 w 2099794"/>
              <a:gd name="connsiteY224" fmla="*/ 215331 h 2078537"/>
              <a:gd name="connsiteX225" fmla="*/ 70533 w 2099794"/>
              <a:gd name="connsiteY225" fmla="*/ 209315 h 2078537"/>
              <a:gd name="connsiteX226" fmla="*/ 70740 w 2099794"/>
              <a:gd name="connsiteY226" fmla="*/ 209730 h 2078537"/>
              <a:gd name="connsiteX227" fmla="*/ 71155 w 2099794"/>
              <a:gd name="connsiteY227" fmla="*/ 209730 h 2078537"/>
              <a:gd name="connsiteX228" fmla="*/ 80075 w 2099794"/>
              <a:gd name="connsiteY228" fmla="*/ 218028 h 2078537"/>
              <a:gd name="connsiteX229" fmla="*/ 88996 w 2099794"/>
              <a:gd name="connsiteY229" fmla="*/ 235661 h 2078537"/>
              <a:gd name="connsiteX230" fmla="*/ 89411 w 2099794"/>
              <a:gd name="connsiteY230" fmla="*/ 237735 h 2078537"/>
              <a:gd name="connsiteX231" fmla="*/ 94804 w 2099794"/>
              <a:gd name="connsiteY231" fmla="*/ 255784 h 2078537"/>
              <a:gd name="connsiteX232" fmla="*/ 95841 w 2099794"/>
              <a:gd name="connsiteY232" fmla="*/ 260555 h 2078537"/>
              <a:gd name="connsiteX233" fmla="*/ 98538 w 2099794"/>
              <a:gd name="connsiteY233" fmla="*/ 272172 h 2078537"/>
              <a:gd name="connsiteX234" fmla="*/ 98953 w 2099794"/>
              <a:gd name="connsiteY234" fmla="*/ 275491 h 2078537"/>
              <a:gd name="connsiteX235" fmla="*/ 101857 w 2099794"/>
              <a:gd name="connsiteY235" fmla="*/ 291880 h 2078537"/>
              <a:gd name="connsiteX236" fmla="*/ 102272 w 2099794"/>
              <a:gd name="connsiteY236" fmla="*/ 296858 h 2078537"/>
              <a:gd name="connsiteX237" fmla="*/ 104969 w 2099794"/>
              <a:gd name="connsiteY237" fmla="*/ 316566 h 2078537"/>
              <a:gd name="connsiteX238" fmla="*/ 105591 w 2099794"/>
              <a:gd name="connsiteY238" fmla="*/ 324864 h 2078537"/>
              <a:gd name="connsiteX239" fmla="*/ 108288 w 2099794"/>
              <a:gd name="connsiteY239" fmla="*/ 349550 h 2078537"/>
              <a:gd name="connsiteX240" fmla="*/ 108911 w 2099794"/>
              <a:gd name="connsiteY240" fmla="*/ 360960 h 2078537"/>
              <a:gd name="connsiteX241" fmla="*/ 111400 w 2099794"/>
              <a:gd name="connsiteY241" fmla="*/ 393944 h 2078537"/>
              <a:gd name="connsiteX242" fmla="*/ 115964 w 2099794"/>
              <a:gd name="connsiteY242" fmla="*/ 405769 h 2078537"/>
              <a:gd name="connsiteX243" fmla="*/ 114304 w 2099794"/>
              <a:gd name="connsiteY243" fmla="*/ 432322 h 2078537"/>
              <a:gd name="connsiteX244" fmla="*/ 113267 w 2099794"/>
              <a:gd name="connsiteY244" fmla="*/ 436886 h 2078537"/>
              <a:gd name="connsiteX245" fmla="*/ 115757 w 2099794"/>
              <a:gd name="connsiteY245" fmla="*/ 518828 h 2078537"/>
              <a:gd name="connsiteX246" fmla="*/ 130485 w 2099794"/>
              <a:gd name="connsiteY246" fmla="*/ 441657 h 2078537"/>
              <a:gd name="connsiteX247" fmla="*/ 131522 w 2099794"/>
              <a:gd name="connsiteY247" fmla="*/ 436471 h 2078537"/>
              <a:gd name="connsiteX248" fmla="*/ 137746 w 2099794"/>
              <a:gd name="connsiteY248" fmla="*/ 410333 h 2078537"/>
              <a:gd name="connsiteX249" fmla="*/ 137954 w 2099794"/>
              <a:gd name="connsiteY249" fmla="*/ 408673 h 2078537"/>
              <a:gd name="connsiteX250" fmla="*/ 144177 w 2099794"/>
              <a:gd name="connsiteY250" fmla="*/ 383779 h 2078537"/>
              <a:gd name="connsiteX251" fmla="*/ 144799 w 2099794"/>
              <a:gd name="connsiteY251" fmla="*/ 380460 h 2078537"/>
              <a:gd name="connsiteX252" fmla="*/ 150608 w 2099794"/>
              <a:gd name="connsiteY252" fmla="*/ 359508 h 2078537"/>
              <a:gd name="connsiteX253" fmla="*/ 151853 w 2099794"/>
              <a:gd name="connsiteY253" fmla="*/ 354529 h 2078537"/>
              <a:gd name="connsiteX254" fmla="*/ 151853 w 2099794"/>
              <a:gd name="connsiteY254" fmla="*/ 337726 h 2078537"/>
              <a:gd name="connsiteX255" fmla="*/ 150608 w 2099794"/>
              <a:gd name="connsiteY255" fmla="*/ 326731 h 2078537"/>
              <a:gd name="connsiteX256" fmla="*/ 151438 w 2099794"/>
              <a:gd name="connsiteY256" fmla="*/ 323204 h 2078537"/>
              <a:gd name="connsiteX257" fmla="*/ 153097 w 2099794"/>
              <a:gd name="connsiteY257" fmla="*/ 320092 h 2078537"/>
              <a:gd name="connsiteX258" fmla="*/ 156831 w 2099794"/>
              <a:gd name="connsiteY258" fmla="*/ 315529 h 2078537"/>
              <a:gd name="connsiteX259" fmla="*/ 166374 w 2099794"/>
              <a:gd name="connsiteY259" fmla="*/ 306193 h 2078537"/>
              <a:gd name="connsiteX260" fmla="*/ 199773 w 2099794"/>
              <a:gd name="connsiteY260" fmla="*/ 206618 h 2078537"/>
              <a:gd name="connsiteX261" fmla="*/ 200810 w 2099794"/>
              <a:gd name="connsiteY261" fmla="*/ 203092 h 2078537"/>
              <a:gd name="connsiteX262" fmla="*/ 218651 w 2099794"/>
              <a:gd name="connsiteY262" fmla="*/ 157660 h 2078537"/>
              <a:gd name="connsiteX263" fmla="*/ 179443 w 2099794"/>
              <a:gd name="connsiteY263" fmla="*/ 157660 h 2078537"/>
              <a:gd name="connsiteX264" fmla="*/ 172598 w 2099794"/>
              <a:gd name="connsiteY264" fmla="*/ 156831 h 2078537"/>
              <a:gd name="connsiteX265" fmla="*/ 165959 w 2099794"/>
              <a:gd name="connsiteY265" fmla="*/ 155378 h 2078537"/>
              <a:gd name="connsiteX266" fmla="*/ 165129 w 2099794"/>
              <a:gd name="connsiteY266" fmla="*/ 148948 h 2078537"/>
              <a:gd name="connsiteX267" fmla="*/ 189608 w 2099794"/>
              <a:gd name="connsiteY267" fmla="*/ 96671 h 2078537"/>
              <a:gd name="connsiteX268" fmla="*/ 202677 w 2099794"/>
              <a:gd name="connsiteY268" fmla="*/ 85261 h 2078537"/>
              <a:gd name="connsiteX269" fmla="*/ 210561 w 2099794"/>
              <a:gd name="connsiteY269" fmla="*/ 81942 h 2078537"/>
              <a:gd name="connsiteX270" fmla="*/ 220103 w 2099794"/>
              <a:gd name="connsiteY270" fmla="*/ 81734 h 2078537"/>
              <a:gd name="connsiteX271" fmla="*/ 224667 w 2099794"/>
              <a:gd name="connsiteY271" fmla="*/ 83394 h 2078537"/>
              <a:gd name="connsiteX272" fmla="*/ 229853 w 2099794"/>
              <a:gd name="connsiteY272" fmla="*/ 87335 h 2078537"/>
              <a:gd name="connsiteX273" fmla="*/ 230683 w 2099794"/>
              <a:gd name="connsiteY273" fmla="*/ 88373 h 2078537"/>
              <a:gd name="connsiteX274" fmla="*/ 240848 w 2099794"/>
              <a:gd name="connsiteY274" fmla="*/ 104139 h 2078537"/>
              <a:gd name="connsiteX275" fmla="*/ 287731 w 2099794"/>
              <a:gd name="connsiteY275" fmla="*/ 2489 h 2078537"/>
              <a:gd name="connsiteX276" fmla="*/ 289598 w 2099794"/>
              <a:gd name="connsiteY276" fmla="*/ 0 h 2078537"/>
              <a:gd name="connsiteX277" fmla="*/ 290428 w 2099794"/>
              <a:gd name="connsiteY277" fmla="*/ 6638 h 2078537"/>
              <a:gd name="connsiteX278" fmla="*/ 289598 w 2099794"/>
              <a:gd name="connsiteY278" fmla="*/ 6016 h 2078537"/>
              <a:gd name="connsiteX279" fmla="*/ 283997 w 2099794"/>
              <a:gd name="connsiteY279" fmla="*/ 20329 h 2078537"/>
              <a:gd name="connsiteX280" fmla="*/ 246242 w 2099794"/>
              <a:gd name="connsiteY280" fmla="*/ 109325 h 2078537"/>
              <a:gd name="connsiteX281" fmla="*/ 246034 w 2099794"/>
              <a:gd name="connsiteY281" fmla="*/ 114511 h 2078537"/>
              <a:gd name="connsiteX282" fmla="*/ 237114 w 2099794"/>
              <a:gd name="connsiteY282" fmla="*/ 149362 h 2078537"/>
              <a:gd name="connsiteX283" fmla="*/ 222800 w 2099794"/>
              <a:gd name="connsiteY283" fmla="*/ 167825 h 2078537"/>
              <a:gd name="connsiteX284" fmla="*/ 183592 w 2099794"/>
              <a:gd name="connsiteY284" fmla="*/ 279225 h 2078537"/>
              <a:gd name="connsiteX285" fmla="*/ 181518 w 2099794"/>
              <a:gd name="connsiteY285" fmla="*/ 286278 h 2078537"/>
              <a:gd name="connsiteX286" fmla="*/ 213257 w 2099794"/>
              <a:gd name="connsiteY286" fmla="*/ 283582 h 2078537"/>
              <a:gd name="connsiteX287" fmla="*/ 236077 w 2099794"/>
              <a:gd name="connsiteY287" fmla="*/ 306608 h 2078537"/>
              <a:gd name="connsiteX288" fmla="*/ 254332 w 2099794"/>
              <a:gd name="connsiteY288" fmla="*/ 363242 h 2078537"/>
              <a:gd name="connsiteX289" fmla="*/ 251220 w 2099794"/>
              <a:gd name="connsiteY289" fmla="*/ 368428 h 2078537"/>
              <a:gd name="connsiteX290" fmla="*/ 172390 w 2099794"/>
              <a:gd name="connsiteY290" fmla="*/ 358470 h 2078537"/>
              <a:gd name="connsiteX291" fmla="*/ 161603 w 2099794"/>
              <a:gd name="connsiteY291" fmla="*/ 351832 h 2078537"/>
              <a:gd name="connsiteX292" fmla="*/ 147081 w 2099794"/>
              <a:gd name="connsiteY292" fmla="*/ 408258 h 2078537"/>
              <a:gd name="connsiteX293" fmla="*/ 116586 w 2099794"/>
              <a:gd name="connsiteY293" fmla="*/ 609276 h 2078537"/>
              <a:gd name="connsiteX294" fmla="*/ 117831 w 2099794"/>
              <a:gd name="connsiteY294" fmla="*/ 676489 h 2078537"/>
              <a:gd name="connsiteX295" fmla="*/ 123225 w 2099794"/>
              <a:gd name="connsiteY295" fmla="*/ 685410 h 2078537"/>
              <a:gd name="connsiteX296" fmla="*/ 132560 w 2099794"/>
              <a:gd name="connsiteY296" fmla="*/ 731878 h 2078537"/>
              <a:gd name="connsiteX297" fmla="*/ 130693 w 2099794"/>
              <a:gd name="connsiteY297" fmla="*/ 743910 h 2078537"/>
              <a:gd name="connsiteX298" fmla="*/ 206619 w 2099794"/>
              <a:gd name="connsiteY298" fmla="*/ 905097 h 2078537"/>
              <a:gd name="connsiteX299" fmla="*/ 327769 w 2099794"/>
              <a:gd name="connsiteY299" fmla="*/ 1078732 h 2078537"/>
              <a:gd name="connsiteX300" fmla="*/ 376934 w 2099794"/>
              <a:gd name="connsiteY300" fmla="*/ 1155488 h 2078537"/>
              <a:gd name="connsiteX301" fmla="*/ 378594 w 2099794"/>
              <a:gd name="connsiteY301" fmla="*/ 1158392 h 2078537"/>
              <a:gd name="connsiteX302" fmla="*/ 380668 w 2099794"/>
              <a:gd name="connsiteY302" fmla="*/ 1161919 h 2078537"/>
              <a:gd name="connsiteX303" fmla="*/ 380046 w 2099794"/>
              <a:gd name="connsiteY303" fmla="*/ 1157147 h 2078537"/>
              <a:gd name="connsiteX304" fmla="*/ 378801 w 2099794"/>
              <a:gd name="connsiteY304" fmla="*/ 1153413 h 2078537"/>
              <a:gd name="connsiteX305" fmla="*/ 324865 w 2099794"/>
              <a:gd name="connsiteY305" fmla="*/ 1032886 h 2078537"/>
              <a:gd name="connsiteX306" fmla="*/ 323413 w 2099794"/>
              <a:gd name="connsiteY306" fmla="*/ 1029981 h 2078537"/>
              <a:gd name="connsiteX307" fmla="*/ 294370 w 2099794"/>
              <a:gd name="connsiteY307" fmla="*/ 1003013 h 2078537"/>
              <a:gd name="connsiteX308" fmla="*/ 278396 w 2099794"/>
              <a:gd name="connsiteY308" fmla="*/ 995130 h 2078537"/>
              <a:gd name="connsiteX309" fmla="*/ 272588 w 2099794"/>
              <a:gd name="connsiteY309" fmla="*/ 949491 h 2078537"/>
              <a:gd name="connsiteX310" fmla="*/ 276529 w 2099794"/>
              <a:gd name="connsiteY310" fmla="*/ 923975 h 2078537"/>
              <a:gd name="connsiteX311" fmla="*/ 250805 w 2099794"/>
              <a:gd name="connsiteY311" fmla="*/ 835187 h 2078537"/>
              <a:gd name="connsiteX312" fmla="*/ 248109 w 2099794"/>
              <a:gd name="connsiteY312" fmla="*/ 814028 h 2078537"/>
              <a:gd name="connsiteX313" fmla="*/ 227364 w 2099794"/>
              <a:gd name="connsiteY313" fmla="*/ 817762 h 2078537"/>
              <a:gd name="connsiteX314" fmla="*/ 186497 w 2099794"/>
              <a:gd name="connsiteY314" fmla="*/ 814857 h 2078537"/>
              <a:gd name="connsiteX315" fmla="*/ 182555 w 2099794"/>
              <a:gd name="connsiteY315" fmla="*/ 808841 h 2078537"/>
              <a:gd name="connsiteX316" fmla="*/ 206619 w 2099794"/>
              <a:gd name="connsiteY316" fmla="*/ 757187 h 2078537"/>
              <a:gd name="connsiteX317" fmla="*/ 215954 w 2099794"/>
              <a:gd name="connsiteY317" fmla="*/ 748059 h 2078537"/>
              <a:gd name="connsiteX318" fmla="*/ 253502 w 2099794"/>
              <a:gd name="connsiteY318" fmla="*/ 755734 h 2078537"/>
              <a:gd name="connsiteX319" fmla="*/ 257444 w 2099794"/>
              <a:gd name="connsiteY319" fmla="*/ 763617 h 2078537"/>
              <a:gd name="connsiteX320" fmla="*/ 360338 w 2099794"/>
              <a:gd name="connsiteY320" fmla="*/ 707606 h 2078537"/>
              <a:gd name="connsiteX321" fmla="*/ 361168 w 2099794"/>
              <a:gd name="connsiteY321" fmla="*/ 709681 h 2078537"/>
              <a:gd name="connsiteX322" fmla="*/ 335652 w 2099794"/>
              <a:gd name="connsiteY322" fmla="*/ 716942 h 2078537"/>
              <a:gd name="connsiteX323" fmla="*/ 286279 w 2099794"/>
              <a:gd name="connsiteY323" fmla="*/ 740383 h 2078537"/>
              <a:gd name="connsiteX324" fmla="*/ 268854 w 2099794"/>
              <a:gd name="connsiteY324" fmla="*/ 759883 h 2078537"/>
              <a:gd name="connsiteX325" fmla="*/ 266987 w 2099794"/>
              <a:gd name="connsiteY325" fmla="*/ 780421 h 2078537"/>
              <a:gd name="connsiteX326" fmla="*/ 261800 w 2099794"/>
              <a:gd name="connsiteY326" fmla="*/ 803240 h 2078537"/>
              <a:gd name="connsiteX327" fmla="*/ 256822 w 2099794"/>
              <a:gd name="connsiteY327" fmla="*/ 812990 h 2078537"/>
              <a:gd name="connsiteX328" fmla="*/ 282960 w 2099794"/>
              <a:gd name="connsiteY328" fmla="*/ 916507 h 2078537"/>
              <a:gd name="connsiteX329" fmla="*/ 285449 w 2099794"/>
              <a:gd name="connsiteY329" fmla="*/ 913395 h 2078537"/>
              <a:gd name="connsiteX330" fmla="*/ 342705 w 2099794"/>
              <a:gd name="connsiteY330" fmla="*/ 895347 h 2078537"/>
              <a:gd name="connsiteX331" fmla="*/ 373408 w 2099794"/>
              <a:gd name="connsiteY331" fmla="*/ 916922 h 2078537"/>
              <a:gd name="connsiteX332" fmla="*/ 415934 w 2099794"/>
              <a:gd name="connsiteY332" fmla="*/ 978742 h 2078537"/>
              <a:gd name="connsiteX333" fmla="*/ 417387 w 2099794"/>
              <a:gd name="connsiteY333" fmla="*/ 984135 h 2078537"/>
              <a:gd name="connsiteX334" fmla="*/ 365525 w 2099794"/>
              <a:gd name="connsiteY334" fmla="*/ 1001768 h 2078537"/>
              <a:gd name="connsiteX335" fmla="*/ 329844 w 2099794"/>
              <a:gd name="connsiteY335" fmla="*/ 1007162 h 2078537"/>
              <a:gd name="connsiteX336" fmla="*/ 325487 w 2099794"/>
              <a:gd name="connsiteY336" fmla="*/ 1014423 h 2078537"/>
              <a:gd name="connsiteX337" fmla="*/ 383988 w 2099794"/>
              <a:gd name="connsiteY337" fmla="*/ 1143663 h 2078537"/>
              <a:gd name="connsiteX338" fmla="*/ 431286 w 2099794"/>
              <a:gd name="connsiteY338" fmla="*/ 1296968 h 2078537"/>
              <a:gd name="connsiteX339" fmla="*/ 433153 w 2099794"/>
              <a:gd name="connsiteY339" fmla="*/ 1397788 h 2078537"/>
              <a:gd name="connsiteX340" fmla="*/ 425477 w 2099794"/>
              <a:gd name="connsiteY340" fmla="*/ 1462097 h 2078537"/>
              <a:gd name="connsiteX341" fmla="*/ 425685 w 2099794"/>
              <a:gd name="connsiteY341" fmla="*/ 1468320 h 2078537"/>
              <a:gd name="connsiteX342" fmla="*/ 430041 w 2099794"/>
              <a:gd name="connsiteY342" fmla="*/ 1464171 h 2078537"/>
              <a:gd name="connsiteX343" fmla="*/ 493106 w 2099794"/>
              <a:gd name="connsiteY343" fmla="*/ 1440729 h 2078537"/>
              <a:gd name="connsiteX344" fmla="*/ 548494 w 2099794"/>
              <a:gd name="connsiteY344" fmla="*/ 1469772 h 2078537"/>
              <a:gd name="connsiteX345" fmla="*/ 627740 w 2099794"/>
              <a:gd name="connsiteY345" fmla="*/ 1579098 h 2078537"/>
              <a:gd name="connsiteX346" fmla="*/ 624420 w 2099794"/>
              <a:gd name="connsiteY346" fmla="*/ 1586358 h 2078537"/>
              <a:gd name="connsiteX347" fmla="*/ 563431 w 2099794"/>
              <a:gd name="connsiteY347" fmla="*/ 1609385 h 2078537"/>
              <a:gd name="connsiteX348" fmla="*/ 468004 w 2099794"/>
              <a:gd name="connsiteY348" fmla="*/ 1621417 h 2078537"/>
              <a:gd name="connsiteX349" fmla="*/ 413653 w 2099794"/>
              <a:gd name="connsiteY349" fmla="*/ 1604199 h 2078537"/>
              <a:gd name="connsiteX350" fmla="*/ 394982 w 2099794"/>
              <a:gd name="connsiteY350" fmla="*/ 1584699 h 2078537"/>
              <a:gd name="connsiteX351" fmla="*/ 392285 w 2099794"/>
              <a:gd name="connsiteY351" fmla="*/ 1589885 h 2078537"/>
              <a:gd name="connsiteX352" fmla="*/ 356397 w 2099794"/>
              <a:gd name="connsiteY352" fmla="*/ 1676184 h 2078537"/>
              <a:gd name="connsiteX353" fmla="*/ 276788 w 2099794"/>
              <a:gd name="connsiteY353" fmla="*/ 1810014 h 2078537"/>
              <a:gd name="connsiteX354" fmla="*/ 231210 w 2099794"/>
              <a:gd name="connsiteY354" fmla="*/ 1864027 h 2078537"/>
              <a:gd name="connsiteX355" fmla="*/ 320404 w 2099794"/>
              <a:gd name="connsiteY355" fmla="*/ 1734347 h 2078537"/>
              <a:gd name="connsiteX356" fmla="*/ 387722 w 2099794"/>
              <a:gd name="connsiteY356" fmla="*/ 1584906 h 2078537"/>
              <a:gd name="connsiteX357" fmla="*/ 390626 w 2099794"/>
              <a:gd name="connsiteY357" fmla="*/ 1567273 h 2078537"/>
              <a:gd name="connsiteX358" fmla="*/ 396227 w 2099794"/>
              <a:gd name="connsiteY358" fmla="*/ 1542794 h 2078537"/>
              <a:gd name="connsiteX359" fmla="*/ 411786 w 2099794"/>
              <a:gd name="connsiteY359" fmla="*/ 1496533 h 2078537"/>
              <a:gd name="connsiteX360" fmla="*/ 427552 w 2099794"/>
              <a:gd name="connsiteY360" fmla="*/ 1352356 h 2078537"/>
              <a:gd name="connsiteX361" fmla="*/ 416764 w 2099794"/>
              <a:gd name="connsiteY361" fmla="*/ 1313978 h 2078537"/>
              <a:gd name="connsiteX362" fmla="*/ 328599 w 2099794"/>
              <a:gd name="connsiteY362" fmla="*/ 1192828 h 2078537"/>
              <a:gd name="connsiteX363" fmla="*/ 223007 w 2099794"/>
              <a:gd name="connsiteY363" fmla="*/ 1107567 h 2078537"/>
              <a:gd name="connsiteX364" fmla="*/ 177784 w 2099794"/>
              <a:gd name="connsiteY364" fmla="*/ 1091179 h 2078537"/>
              <a:gd name="connsiteX365" fmla="*/ 114927 w 2099794"/>
              <a:gd name="connsiteY365" fmla="*/ 1119599 h 2078537"/>
              <a:gd name="connsiteX366" fmla="*/ 94597 w 2099794"/>
              <a:gd name="connsiteY366" fmla="*/ 1200297 h 2078537"/>
              <a:gd name="connsiteX367" fmla="*/ 100198 w 2099794"/>
              <a:gd name="connsiteY367" fmla="*/ 1195318 h 2078537"/>
              <a:gd name="connsiteX368" fmla="*/ 170108 w 2099794"/>
              <a:gd name="connsiteY368" fmla="*/ 1195110 h 2078537"/>
              <a:gd name="connsiteX369" fmla="*/ 200188 w 2099794"/>
              <a:gd name="connsiteY369" fmla="*/ 1263568 h 2078537"/>
              <a:gd name="connsiteX370" fmla="*/ 204544 w 2099794"/>
              <a:gd name="connsiteY370" fmla="*/ 1296138 h 2078537"/>
              <a:gd name="connsiteX371" fmla="*/ 198529 w 2099794"/>
              <a:gd name="connsiteY371" fmla="*/ 1302569 h 2078537"/>
              <a:gd name="connsiteX372" fmla="*/ 95011 w 2099794"/>
              <a:gd name="connsiteY372" fmla="*/ 1283898 h 2078537"/>
              <a:gd name="connsiteX373" fmla="*/ 100820 w 2099794"/>
              <a:gd name="connsiteY373" fmla="*/ 1338457 h 2078537"/>
              <a:gd name="connsiteX374" fmla="*/ 118246 w 2099794"/>
              <a:gd name="connsiteY374" fmla="*/ 1444671 h 2078537"/>
              <a:gd name="connsiteX375" fmla="*/ 125507 w 2099794"/>
              <a:gd name="connsiteY375" fmla="*/ 1455458 h 2078537"/>
              <a:gd name="connsiteX376" fmla="*/ 134012 w 2099794"/>
              <a:gd name="connsiteY376" fmla="*/ 1495081 h 2078537"/>
              <a:gd name="connsiteX377" fmla="*/ 131522 w 2099794"/>
              <a:gd name="connsiteY377" fmla="*/ 1508565 h 2078537"/>
              <a:gd name="connsiteX378" fmla="*/ 150400 w 2099794"/>
              <a:gd name="connsiteY378" fmla="*/ 1595901 h 2078537"/>
              <a:gd name="connsiteX379" fmla="*/ 123639 w 2099794"/>
              <a:gd name="connsiteY379" fmla="*/ 1507735 h 2078537"/>
              <a:gd name="connsiteX380" fmla="*/ 25724 w 2099794"/>
              <a:gd name="connsiteY380" fmla="*/ 1532214 h 2078537"/>
              <a:gd name="connsiteX381" fmla="*/ 18048 w 2099794"/>
              <a:gd name="connsiteY381" fmla="*/ 1524539 h 2078537"/>
              <a:gd name="connsiteX382" fmla="*/ 37963 w 2099794"/>
              <a:gd name="connsiteY382" fmla="*/ 1449650 h 2078537"/>
              <a:gd name="connsiteX383" fmla="*/ 56634 w 2099794"/>
              <a:gd name="connsiteY383" fmla="*/ 1427038 h 2078537"/>
              <a:gd name="connsiteX384" fmla="*/ 100820 w 2099794"/>
              <a:gd name="connsiteY384" fmla="*/ 1427453 h 2078537"/>
              <a:gd name="connsiteX385" fmla="*/ 107666 w 2099794"/>
              <a:gd name="connsiteY385" fmla="*/ 1433261 h 2078537"/>
              <a:gd name="connsiteX386" fmla="*/ 99575 w 2099794"/>
              <a:gd name="connsiteY386" fmla="*/ 1387000 h 2078537"/>
              <a:gd name="connsiteX387" fmla="*/ 86921 w 2099794"/>
              <a:gd name="connsiteY387" fmla="*/ 1284314 h 2078537"/>
              <a:gd name="connsiteX388" fmla="*/ 81942 w 2099794"/>
              <a:gd name="connsiteY388" fmla="*/ 1273733 h 2078537"/>
              <a:gd name="connsiteX389" fmla="*/ 72192 w 2099794"/>
              <a:gd name="connsiteY389" fmla="*/ 1262738 h 2078537"/>
              <a:gd name="connsiteX390" fmla="*/ 80490 w 2099794"/>
              <a:gd name="connsiteY390" fmla="*/ 1218344 h 2078537"/>
              <a:gd name="connsiteX391" fmla="*/ 85676 w 2099794"/>
              <a:gd name="connsiteY391" fmla="*/ 1208387 h 2078537"/>
              <a:gd name="connsiteX392" fmla="*/ 100405 w 2099794"/>
              <a:gd name="connsiteY392" fmla="*/ 1131424 h 2078537"/>
              <a:gd name="connsiteX393" fmla="*/ 157246 w 2099794"/>
              <a:gd name="connsiteY393" fmla="*/ 1082880 h 2078537"/>
              <a:gd name="connsiteX394" fmla="*/ 203922 w 2099794"/>
              <a:gd name="connsiteY394" fmla="*/ 1090349 h 2078537"/>
              <a:gd name="connsiteX395" fmla="*/ 288769 w 2099794"/>
              <a:gd name="connsiteY395" fmla="*/ 1144285 h 2078537"/>
              <a:gd name="connsiteX396" fmla="*/ 419254 w 2099794"/>
              <a:gd name="connsiteY396" fmla="*/ 1302569 h 2078537"/>
              <a:gd name="connsiteX397" fmla="*/ 425270 w 2099794"/>
              <a:gd name="connsiteY397" fmla="*/ 1313148 h 2078537"/>
              <a:gd name="connsiteX398" fmla="*/ 414690 w 2099794"/>
              <a:gd name="connsiteY398" fmla="*/ 1258382 h 2078537"/>
              <a:gd name="connsiteX399" fmla="*/ 340838 w 2099794"/>
              <a:gd name="connsiteY399" fmla="*/ 1111509 h 2078537"/>
              <a:gd name="connsiteX400" fmla="*/ 227571 w 2099794"/>
              <a:gd name="connsiteY400" fmla="*/ 951358 h 2078537"/>
              <a:gd name="connsiteX401" fmla="*/ 134219 w 2099794"/>
              <a:gd name="connsiteY401" fmla="*/ 781251 h 2078537"/>
              <a:gd name="connsiteX402" fmla="*/ 123639 w 2099794"/>
              <a:gd name="connsiteY402" fmla="*/ 749303 h 2078537"/>
              <a:gd name="connsiteX403" fmla="*/ 118661 w 2099794"/>
              <a:gd name="connsiteY403" fmla="*/ 746607 h 2078537"/>
              <a:gd name="connsiteX404" fmla="*/ 23857 w 2099794"/>
              <a:gd name="connsiteY404" fmla="*/ 771293 h 2078537"/>
              <a:gd name="connsiteX405" fmla="*/ 0 w 2099794"/>
              <a:gd name="connsiteY405" fmla="*/ 771708 h 207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</a:cxnLst>
            <a:rect l="l" t="t" r="r" b="b"/>
            <a:pathLst>
              <a:path w="2099794" h="2078537">
                <a:moveTo>
                  <a:pt x="989322" y="1788413"/>
                </a:moveTo>
                <a:cubicBezTo>
                  <a:pt x="989945" y="1788828"/>
                  <a:pt x="990567" y="1789450"/>
                  <a:pt x="991189" y="1789658"/>
                </a:cubicBezTo>
                <a:cubicBezTo>
                  <a:pt x="992641" y="1790072"/>
                  <a:pt x="993056" y="1789243"/>
                  <a:pt x="992849" y="1788205"/>
                </a:cubicBezTo>
                <a:cubicBezTo>
                  <a:pt x="992641" y="1787791"/>
                  <a:pt x="991811" y="1787376"/>
                  <a:pt x="991189" y="1786754"/>
                </a:cubicBezTo>
                <a:cubicBezTo>
                  <a:pt x="990359" y="1787376"/>
                  <a:pt x="989945" y="1787998"/>
                  <a:pt x="989322" y="1788413"/>
                </a:cubicBezTo>
                <a:close/>
                <a:moveTo>
                  <a:pt x="424025" y="1472262"/>
                </a:moveTo>
                <a:cubicBezTo>
                  <a:pt x="424233" y="1473092"/>
                  <a:pt x="424648" y="1473092"/>
                  <a:pt x="424855" y="1472262"/>
                </a:cubicBezTo>
                <a:cubicBezTo>
                  <a:pt x="425062" y="1471847"/>
                  <a:pt x="425270" y="1471432"/>
                  <a:pt x="425270" y="1470810"/>
                </a:cubicBezTo>
                <a:cubicBezTo>
                  <a:pt x="425477" y="1470810"/>
                  <a:pt x="424855" y="1470602"/>
                  <a:pt x="424025" y="1470187"/>
                </a:cubicBezTo>
                <a:cubicBezTo>
                  <a:pt x="424025" y="1471017"/>
                  <a:pt x="423818" y="1471639"/>
                  <a:pt x="424025" y="1472262"/>
                </a:cubicBezTo>
                <a:close/>
                <a:moveTo>
                  <a:pt x="209514" y="1889738"/>
                </a:moveTo>
                <a:lnTo>
                  <a:pt x="231210" y="1864027"/>
                </a:lnTo>
                <a:lnTo>
                  <a:pt x="227571" y="1869318"/>
                </a:lnTo>
                <a:close/>
                <a:moveTo>
                  <a:pt x="197595" y="1924756"/>
                </a:moveTo>
                <a:lnTo>
                  <a:pt x="294784" y="1858272"/>
                </a:lnTo>
                <a:cubicBezTo>
                  <a:pt x="328806" y="1837890"/>
                  <a:pt x="364072" y="1819530"/>
                  <a:pt x="400583" y="1803142"/>
                </a:cubicBezTo>
                <a:cubicBezTo>
                  <a:pt x="423402" y="1792977"/>
                  <a:pt x="446637" y="1784057"/>
                  <a:pt x="470078" y="1775551"/>
                </a:cubicBezTo>
                <a:cubicBezTo>
                  <a:pt x="488749" y="1768913"/>
                  <a:pt x="507626" y="1763104"/>
                  <a:pt x="526919" y="1758333"/>
                </a:cubicBezTo>
                <a:cubicBezTo>
                  <a:pt x="538951" y="1755429"/>
                  <a:pt x="550776" y="1750035"/>
                  <a:pt x="563015" y="1748790"/>
                </a:cubicBezTo>
                <a:cubicBezTo>
                  <a:pt x="583345" y="1746508"/>
                  <a:pt x="603260" y="1741115"/>
                  <a:pt x="623590" y="1739248"/>
                </a:cubicBezTo>
                <a:cubicBezTo>
                  <a:pt x="624420" y="1739248"/>
                  <a:pt x="625042" y="1738625"/>
                  <a:pt x="625872" y="1738418"/>
                </a:cubicBezTo>
                <a:cubicBezTo>
                  <a:pt x="626909" y="1738418"/>
                  <a:pt x="628154" y="1738211"/>
                  <a:pt x="629191" y="1738211"/>
                </a:cubicBezTo>
                <a:cubicBezTo>
                  <a:pt x="637489" y="1737381"/>
                  <a:pt x="645787" y="1737173"/>
                  <a:pt x="653878" y="1735099"/>
                </a:cubicBezTo>
                <a:cubicBezTo>
                  <a:pt x="656160" y="1735099"/>
                  <a:pt x="658234" y="1734891"/>
                  <a:pt x="660516" y="1734891"/>
                </a:cubicBezTo>
                <a:cubicBezTo>
                  <a:pt x="676905" y="1733854"/>
                  <a:pt x="693293" y="1732817"/>
                  <a:pt x="709889" y="1731780"/>
                </a:cubicBezTo>
                <a:cubicBezTo>
                  <a:pt x="720261" y="1731780"/>
                  <a:pt x="730634" y="1731780"/>
                  <a:pt x="741214" y="1731780"/>
                </a:cubicBezTo>
                <a:cubicBezTo>
                  <a:pt x="757602" y="1732817"/>
                  <a:pt x="773991" y="1733854"/>
                  <a:pt x="790586" y="1734891"/>
                </a:cubicBezTo>
                <a:cubicBezTo>
                  <a:pt x="792246" y="1734891"/>
                  <a:pt x="793906" y="1734891"/>
                  <a:pt x="795565" y="1735099"/>
                </a:cubicBezTo>
                <a:cubicBezTo>
                  <a:pt x="811746" y="1737381"/>
                  <a:pt x="828134" y="1739870"/>
                  <a:pt x="844316" y="1741944"/>
                </a:cubicBezTo>
                <a:lnTo>
                  <a:pt x="882690" y="1748134"/>
                </a:lnTo>
                <a:lnTo>
                  <a:pt x="882901" y="1748375"/>
                </a:lnTo>
                <a:lnTo>
                  <a:pt x="882901" y="1749205"/>
                </a:lnTo>
                <a:cubicBezTo>
                  <a:pt x="883316" y="1749205"/>
                  <a:pt x="883523" y="1748998"/>
                  <a:pt x="883938" y="1748998"/>
                </a:cubicBezTo>
                <a:cubicBezTo>
                  <a:pt x="883523" y="1748790"/>
                  <a:pt x="883109" y="1748583"/>
                  <a:pt x="882901" y="1748375"/>
                </a:cubicBezTo>
                <a:lnTo>
                  <a:pt x="882901" y="1748168"/>
                </a:lnTo>
                <a:lnTo>
                  <a:pt x="882690" y="1748134"/>
                </a:lnTo>
                <a:lnTo>
                  <a:pt x="877092" y="1741737"/>
                </a:lnTo>
                <a:cubicBezTo>
                  <a:pt x="873566" y="1737381"/>
                  <a:pt x="869624" y="1733024"/>
                  <a:pt x="868587" y="1727631"/>
                </a:cubicBezTo>
                <a:cubicBezTo>
                  <a:pt x="866305" y="1716636"/>
                  <a:pt x="867757" y="1705849"/>
                  <a:pt x="874188" y="1696306"/>
                </a:cubicBezTo>
                <a:cubicBezTo>
                  <a:pt x="883523" y="1682407"/>
                  <a:pt x="894311" y="1670375"/>
                  <a:pt x="909869" y="1662699"/>
                </a:cubicBezTo>
                <a:cubicBezTo>
                  <a:pt x="923353" y="1656061"/>
                  <a:pt x="937252" y="1650252"/>
                  <a:pt x="951359" y="1647555"/>
                </a:cubicBezTo>
                <a:cubicBezTo>
                  <a:pt x="972934" y="1643407"/>
                  <a:pt x="995338" y="1641747"/>
                  <a:pt x="1017535" y="1641124"/>
                </a:cubicBezTo>
                <a:cubicBezTo>
                  <a:pt x="1020854" y="1641124"/>
                  <a:pt x="1024174" y="1641124"/>
                  <a:pt x="1027493" y="1641124"/>
                </a:cubicBezTo>
                <a:cubicBezTo>
                  <a:pt x="1031849" y="1641124"/>
                  <a:pt x="1036206" y="1641332"/>
                  <a:pt x="1040562" y="1641332"/>
                </a:cubicBezTo>
                <a:cubicBezTo>
                  <a:pt x="1038487" y="1691120"/>
                  <a:pt x="1028945" y="1738625"/>
                  <a:pt x="997620" y="1780737"/>
                </a:cubicBezTo>
                <a:cubicBezTo>
                  <a:pt x="1010067" y="1783642"/>
                  <a:pt x="1021477" y="1788413"/>
                  <a:pt x="1033301" y="1792562"/>
                </a:cubicBezTo>
                <a:cubicBezTo>
                  <a:pt x="1067945" y="1805216"/>
                  <a:pt x="1102174" y="1818493"/>
                  <a:pt x="1137025" y="1830525"/>
                </a:cubicBezTo>
                <a:cubicBezTo>
                  <a:pt x="1151962" y="1835711"/>
                  <a:pt x="1166276" y="1843179"/>
                  <a:pt x="1181627" y="1846914"/>
                </a:cubicBezTo>
                <a:cubicBezTo>
                  <a:pt x="1183079" y="1848365"/>
                  <a:pt x="1184946" y="1849403"/>
                  <a:pt x="1186191" y="1847536"/>
                </a:cubicBezTo>
                <a:cubicBezTo>
                  <a:pt x="1186813" y="1846706"/>
                  <a:pt x="1184738" y="1845669"/>
                  <a:pt x="1183494" y="1845254"/>
                </a:cubicBezTo>
                <a:cubicBezTo>
                  <a:pt x="1165238" y="1828865"/>
                  <a:pt x="1170425" y="1808743"/>
                  <a:pt x="1186813" y="1794429"/>
                </a:cubicBezTo>
                <a:cubicBezTo>
                  <a:pt x="1205483" y="1778248"/>
                  <a:pt x="1228096" y="1774721"/>
                  <a:pt x="1250915" y="1771195"/>
                </a:cubicBezTo>
                <a:cubicBezTo>
                  <a:pt x="1262739" y="1769328"/>
                  <a:pt x="1274771" y="1770780"/>
                  <a:pt x="1286596" y="1768705"/>
                </a:cubicBezTo>
                <a:cubicBezTo>
                  <a:pt x="1289708" y="1768083"/>
                  <a:pt x="1294271" y="1769535"/>
                  <a:pt x="1293649" y="1775759"/>
                </a:cubicBezTo>
                <a:cubicBezTo>
                  <a:pt x="1291989" y="1791110"/>
                  <a:pt x="1289500" y="1806254"/>
                  <a:pt x="1285766" y="1821397"/>
                </a:cubicBezTo>
                <a:cubicBezTo>
                  <a:pt x="1280995" y="1841105"/>
                  <a:pt x="1271660" y="1858116"/>
                  <a:pt x="1258175" y="1872845"/>
                </a:cubicBezTo>
                <a:cubicBezTo>
                  <a:pt x="1257553" y="1875541"/>
                  <a:pt x="1259628" y="1874504"/>
                  <a:pt x="1260665" y="1874712"/>
                </a:cubicBezTo>
                <a:cubicBezTo>
                  <a:pt x="1278090" y="1880728"/>
                  <a:pt x="1295309" y="1886744"/>
                  <a:pt x="1313564" y="1890063"/>
                </a:cubicBezTo>
                <a:cubicBezTo>
                  <a:pt x="1320825" y="1891515"/>
                  <a:pt x="1328085" y="1895041"/>
                  <a:pt x="1335761" y="1896494"/>
                </a:cubicBezTo>
                <a:cubicBezTo>
                  <a:pt x="1356299" y="1900435"/>
                  <a:pt x="1376421" y="1906037"/>
                  <a:pt x="1397166" y="1908526"/>
                </a:cubicBezTo>
                <a:cubicBezTo>
                  <a:pt x="1435751" y="1913090"/>
                  <a:pt x="1474337" y="1916409"/>
                  <a:pt x="1512922" y="1909563"/>
                </a:cubicBezTo>
                <a:cubicBezTo>
                  <a:pt x="1546736" y="1903547"/>
                  <a:pt x="1578683" y="1892552"/>
                  <a:pt x="1608971" y="1876579"/>
                </a:cubicBezTo>
                <a:cubicBezTo>
                  <a:pt x="1612290" y="1874712"/>
                  <a:pt x="1614157" y="1872845"/>
                  <a:pt x="1614987" y="1868696"/>
                </a:cubicBezTo>
                <a:cubicBezTo>
                  <a:pt x="1616232" y="1862472"/>
                  <a:pt x="1619136" y="1856664"/>
                  <a:pt x="1625774" y="1853344"/>
                </a:cubicBezTo>
                <a:cubicBezTo>
                  <a:pt x="1629301" y="1851685"/>
                  <a:pt x="1630961" y="1847743"/>
                  <a:pt x="1633035" y="1844424"/>
                </a:cubicBezTo>
                <a:cubicBezTo>
                  <a:pt x="1643200" y="1828865"/>
                  <a:pt x="1652328" y="1825132"/>
                  <a:pt x="1670791" y="1828658"/>
                </a:cubicBezTo>
                <a:cubicBezTo>
                  <a:pt x="1674732" y="1829488"/>
                  <a:pt x="1678259" y="1828243"/>
                  <a:pt x="1681163" y="1825754"/>
                </a:cubicBezTo>
                <a:cubicBezTo>
                  <a:pt x="1709376" y="1801067"/>
                  <a:pt x="1734477" y="1773477"/>
                  <a:pt x="1756674" y="1743189"/>
                </a:cubicBezTo>
                <a:cubicBezTo>
                  <a:pt x="1763728" y="1733439"/>
                  <a:pt x="1770366" y="1723482"/>
                  <a:pt x="1777212" y="1713524"/>
                </a:cubicBezTo>
                <a:cubicBezTo>
                  <a:pt x="1778249" y="1714146"/>
                  <a:pt x="1779079" y="1714769"/>
                  <a:pt x="1780116" y="1715391"/>
                </a:cubicBezTo>
                <a:cubicBezTo>
                  <a:pt x="1761861" y="1750035"/>
                  <a:pt x="1737797" y="1780322"/>
                  <a:pt x="1711243" y="1808743"/>
                </a:cubicBezTo>
                <a:cubicBezTo>
                  <a:pt x="1703568" y="1816833"/>
                  <a:pt x="1695477" y="1824094"/>
                  <a:pt x="1687179" y="1831562"/>
                </a:cubicBezTo>
                <a:cubicBezTo>
                  <a:pt x="1683860" y="1834467"/>
                  <a:pt x="1682823" y="1836334"/>
                  <a:pt x="1686142" y="1840690"/>
                </a:cubicBezTo>
                <a:cubicBezTo>
                  <a:pt x="1701493" y="1860812"/>
                  <a:pt x="1705850" y="1884669"/>
                  <a:pt x="1707924" y="1909148"/>
                </a:cubicBezTo>
                <a:cubicBezTo>
                  <a:pt x="1708131" y="1912052"/>
                  <a:pt x="1707094" y="1913090"/>
                  <a:pt x="1704397" y="1913090"/>
                </a:cubicBezTo>
                <a:cubicBezTo>
                  <a:pt x="1681786" y="1913297"/>
                  <a:pt x="1659588" y="1912260"/>
                  <a:pt x="1638636" y="1902510"/>
                </a:cubicBezTo>
                <a:cubicBezTo>
                  <a:pt x="1630961" y="1898983"/>
                  <a:pt x="1624322" y="1894419"/>
                  <a:pt x="1620381" y="1886536"/>
                </a:cubicBezTo>
                <a:cubicBezTo>
                  <a:pt x="1618721" y="1883010"/>
                  <a:pt x="1616647" y="1881765"/>
                  <a:pt x="1612705" y="1884254"/>
                </a:cubicBezTo>
                <a:cubicBezTo>
                  <a:pt x="1594242" y="1895249"/>
                  <a:pt x="1573705" y="1901887"/>
                  <a:pt x="1554205" y="1910185"/>
                </a:cubicBezTo>
                <a:cubicBezTo>
                  <a:pt x="1545699" y="1913712"/>
                  <a:pt x="1535949" y="1914127"/>
                  <a:pt x="1526821" y="1915994"/>
                </a:cubicBezTo>
                <a:cubicBezTo>
                  <a:pt x="1479523" y="1926159"/>
                  <a:pt x="1432432" y="1922632"/>
                  <a:pt x="1385341" y="1914957"/>
                </a:cubicBezTo>
                <a:cubicBezTo>
                  <a:pt x="1366464" y="1911845"/>
                  <a:pt x="1347171" y="1910393"/>
                  <a:pt x="1328915" y="1904169"/>
                </a:cubicBezTo>
                <a:cubicBezTo>
                  <a:pt x="1307756" y="1896909"/>
                  <a:pt x="1285766" y="1892760"/>
                  <a:pt x="1264814" y="1884877"/>
                </a:cubicBezTo>
                <a:cubicBezTo>
                  <a:pt x="1256308" y="1881765"/>
                  <a:pt x="1247803" y="1879898"/>
                  <a:pt x="1237846" y="1883839"/>
                </a:cubicBezTo>
                <a:cubicBezTo>
                  <a:pt x="1230170" y="1886951"/>
                  <a:pt x="1220420" y="1883632"/>
                  <a:pt x="1214819" y="1877616"/>
                </a:cubicBezTo>
                <a:cubicBezTo>
                  <a:pt x="1196771" y="1858323"/>
                  <a:pt x="1172706" y="1852307"/>
                  <a:pt x="1149265" y="1844632"/>
                </a:cubicBezTo>
                <a:cubicBezTo>
                  <a:pt x="1138270" y="1841105"/>
                  <a:pt x="1128105" y="1835296"/>
                  <a:pt x="1117110" y="1831355"/>
                </a:cubicBezTo>
                <a:cubicBezTo>
                  <a:pt x="1080599" y="1818493"/>
                  <a:pt x="1044711" y="1803349"/>
                  <a:pt x="1007785" y="1791525"/>
                </a:cubicBezTo>
                <a:cubicBezTo>
                  <a:pt x="1005295" y="1790695"/>
                  <a:pt x="1002599" y="1790072"/>
                  <a:pt x="999902" y="1789450"/>
                </a:cubicBezTo>
                <a:cubicBezTo>
                  <a:pt x="999280" y="1789243"/>
                  <a:pt x="998865" y="1789243"/>
                  <a:pt x="998242" y="1789035"/>
                </a:cubicBezTo>
                <a:cubicBezTo>
                  <a:pt x="997205" y="1788205"/>
                  <a:pt x="996168" y="1787583"/>
                  <a:pt x="994923" y="1788205"/>
                </a:cubicBezTo>
                <a:cubicBezTo>
                  <a:pt x="993886" y="1788828"/>
                  <a:pt x="994093" y="1789865"/>
                  <a:pt x="994508" y="1790695"/>
                </a:cubicBezTo>
                <a:cubicBezTo>
                  <a:pt x="996168" y="1791525"/>
                  <a:pt x="998035" y="1792354"/>
                  <a:pt x="999695" y="1793184"/>
                </a:cubicBezTo>
                <a:cubicBezTo>
                  <a:pt x="1018987" y="1802312"/>
                  <a:pt x="1038280" y="1811025"/>
                  <a:pt x="1057573" y="1820360"/>
                </a:cubicBezTo>
                <a:cubicBezTo>
                  <a:pt x="1081014" y="1831770"/>
                  <a:pt x="1104249" y="1843802"/>
                  <a:pt x="1127690" y="1855419"/>
                </a:cubicBezTo>
                <a:cubicBezTo>
                  <a:pt x="1152999" y="1868073"/>
                  <a:pt x="1178308" y="1880728"/>
                  <a:pt x="1204031" y="1892760"/>
                </a:cubicBezTo>
                <a:cubicBezTo>
                  <a:pt x="1239505" y="1909563"/>
                  <a:pt x="1275186" y="1925951"/>
                  <a:pt x="1312112" y="1939436"/>
                </a:cubicBezTo>
                <a:cubicBezTo>
                  <a:pt x="1326011" y="1944622"/>
                  <a:pt x="1340118" y="1950223"/>
                  <a:pt x="1354432" y="1953750"/>
                </a:cubicBezTo>
                <a:cubicBezTo>
                  <a:pt x="1375591" y="1958936"/>
                  <a:pt x="1395921" y="1967648"/>
                  <a:pt x="1417911" y="1970345"/>
                </a:cubicBezTo>
                <a:cubicBezTo>
                  <a:pt x="1419570" y="1971798"/>
                  <a:pt x="1420815" y="1972005"/>
                  <a:pt x="1421852" y="1969723"/>
                </a:cubicBezTo>
                <a:cubicBezTo>
                  <a:pt x="1428283" y="1963500"/>
                  <a:pt x="1431602" y="1955202"/>
                  <a:pt x="1439486" y="1950016"/>
                </a:cubicBezTo>
                <a:cubicBezTo>
                  <a:pt x="1457741" y="1937984"/>
                  <a:pt x="1474752" y="1937984"/>
                  <a:pt x="1491763" y="1951260"/>
                </a:cubicBezTo>
                <a:cubicBezTo>
                  <a:pt x="1501720" y="1958936"/>
                  <a:pt x="1509396" y="1968478"/>
                  <a:pt x="1514997" y="1979473"/>
                </a:cubicBezTo>
                <a:cubicBezTo>
                  <a:pt x="1517486" y="1984244"/>
                  <a:pt x="1520183" y="1985904"/>
                  <a:pt x="1525577" y="1986319"/>
                </a:cubicBezTo>
                <a:cubicBezTo>
                  <a:pt x="1603577" y="1990883"/>
                  <a:pt x="1680956" y="1984452"/>
                  <a:pt x="1758126" y="1972835"/>
                </a:cubicBezTo>
                <a:cubicBezTo>
                  <a:pt x="1761446" y="1972420"/>
                  <a:pt x="1764557" y="1971590"/>
                  <a:pt x="1766217" y="1968063"/>
                </a:cubicBezTo>
                <a:cubicBezTo>
                  <a:pt x="1768706" y="1963085"/>
                  <a:pt x="1773270" y="1960803"/>
                  <a:pt x="1778041" y="1960803"/>
                </a:cubicBezTo>
                <a:cubicBezTo>
                  <a:pt x="1787377" y="1961010"/>
                  <a:pt x="1794845" y="1956654"/>
                  <a:pt x="1802935" y="1953335"/>
                </a:cubicBezTo>
                <a:cubicBezTo>
                  <a:pt x="1814553" y="1948563"/>
                  <a:pt x="1826170" y="1947319"/>
                  <a:pt x="1837164" y="1955202"/>
                </a:cubicBezTo>
                <a:cubicBezTo>
                  <a:pt x="1839446" y="1956861"/>
                  <a:pt x="1842558" y="1957276"/>
                  <a:pt x="1844633" y="1956446"/>
                </a:cubicBezTo>
                <a:cubicBezTo>
                  <a:pt x="1851686" y="1953335"/>
                  <a:pt x="1859361" y="1953127"/>
                  <a:pt x="1866829" y="1951468"/>
                </a:cubicBezTo>
                <a:cubicBezTo>
                  <a:pt x="1879069" y="1948356"/>
                  <a:pt x="1890893" y="1944829"/>
                  <a:pt x="1903340" y="1942340"/>
                </a:cubicBezTo>
                <a:cubicBezTo>
                  <a:pt x="1917862" y="1939228"/>
                  <a:pt x="1931968" y="1934872"/>
                  <a:pt x="1946282" y="1931138"/>
                </a:cubicBezTo>
                <a:cubicBezTo>
                  <a:pt x="1958314" y="1927819"/>
                  <a:pt x="1970554" y="1924499"/>
                  <a:pt x="1982586" y="1920765"/>
                </a:cubicBezTo>
                <a:cubicBezTo>
                  <a:pt x="2000219" y="1915372"/>
                  <a:pt x="2018059" y="1910393"/>
                  <a:pt x="2035278" y="1903962"/>
                </a:cubicBezTo>
                <a:cubicBezTo>
                  <a:pt x="2050629" y="1898153"/>
                  <a:pt x="2066810" y="1894004"/>
                  <a:pt x="2081954" y="1887158"/>
                </a:cubicBezTo>
                <a:cubicBezTo>
                  <a:pt x="2086725" y="1884877"/>
                  <a:pt x="2092741" y="1880313"/>
                  <a:pt x="2099794" y="1883425"/>
                </a:cubicBezTo>
                <a:cubicBezTo>
                  <a:pt x="2098550" y="1886329"/>
                  <a:pt x="2095230" y="1886744"/>
                  <a:pt x="2092741" y="1887781"/>
                </a:cubicBezTo>
                <a:cubicBezTo>
                  <a:pt x="2044820" y="1909770"/>
                  <a:pt x="1994825" y="1925537"/>
                  <a:pt x="1944415" y="1940058"/>
                </a:cubicBezTo>
                <a:cubicBezTo>
                  <a:pt x="1913920" y="1948771"/>
                  <a:pt x="1883218" y="1956654"/>
                  <a:pt x="1852100" y="1963500"/>
                </a:cubicBezTo>
                <a:cubicBezTo>
                  <a:pt x="1847744" y="1964537"/>
                  <a:pt x="1845462" y="1965367"/>
                  <a:pt x="1847744" y="1970760"/>
                </a:cubicBezTo>
                <a:cubicBezTo>
                  <a:pt x="1852308" y="1981755"/>
                  <a:pt x="1851478" y="1993372"/>
                  <a:pt x="1850026" y="2004782"/>
                </a:cubicBezTo>
                <a:cubicBezTo>
                  <a:pt x="1847537" y="2022830"/>
                  <a:pt x="1841521" y="2039841"/>
                  <a:pt x="1833430" y="2056022"/>
                </a:cubicBezTo>
                <a:cubicBezTo>
                  <a:pt x="1831771" y="2059341"/>
                  <a:pt x="1830526" y="2061415"/>
                  <a:pt x="1826170" y="2058719"/>
                </a:cubicBezTo>
                <a:cubicBezTo>
                  <a:pt x="1809159" y="2048761"/>
                  <a:pt x="1792770" y="2037974"/>
                  <a:pt x="1779286" y="2023038"/>
                </a:cubicBezTo>
                <a:cubicBezTo>
                  <a:pt x="1769536" y="2012043"/>
                  <a:pt x="1762483" y="2000011"/>
                  <a:pt x="1761861" y="1985074"/>
                </a:cubicBezTo>
                <a:cubicBezTo>
                  <a:pt x="1761653" y="1978851"/>
                  <a:pt x="1757711" y="1981340"/>
                  <a:pt x="1755015" y="1981755"/>
                </a:cubicBezTo>
                <a:cubicBezTo>
                  <a:pt x="1702945" y="1989846"/>
                  <a:pt x="1650668" y="1994617"/>
                  <a:pt x="1597976" y="1995654"/>
                </a:cubicBezTo>
                <a:cubicBezTo>
                  <a:pt x="1577231" y="1996069"/>
                  <a:pt x="1556279" y="1996069"/>
                  <a:pt x="1535534" y="1994617"/>
                </a:cubicBezTo>
                <a:cubicBezTo>
                  <a:pt x="1531593" y="1994409"/>
                  <a:pt x="1527444" y="1994617"/>
                  <a:pt x="1522880" y="1994617"/>
                </a:cubicBezTo>
                <a:cubicBezTo>
                  <a:pt x="1533045" y="2021793"/>
                  <a:pt x="1538439" y="2049591"/>
                  <a:pt x="1539476" y="2078219"/>
                </a:cubicBezTo>
                <a:cubicBezTo>
                  <a:pt x="1507943" y="2079256"/>
                  <a:pt x="1476411" y="2078219"/>
                  <a:pt x="1446124" y="2068054"/>
                </a:cubicBezTo>
                <a:cubicBezTo>
                  <a:pt x="1429321" y="2062453"/>
                  <a:pt x="1413969" y="2054155"/>
                  <a:pt x="1402352" y="2040256"/>
                </a:cubicBezTo>
                <a:cubicBezTo>
                  <a:pt x="1383474" y="2017436"/>
                  <a:pt x="1388246" y="1995239"/>
                  <a:pt x="1414799" y="1982170"/>
                </a:cubicBezTo>
                <a:cubicBezTo>
                  <a:pt x="1415421" y="1981755"/>
                  <a:pt x="1415836" y="1981133"/>
                  <a:pt x="1416251" y="1980510"/>
                </a:cubicBezTo>
                <a:cubicBezTo>
                  <a:pt x="1416251" y="1979058"/>
                  <a:pt x="1415214" y="1978436"/>
                  <a:pt x="1414177" y="1978229"/>
                </a:cubicBezTo>
                <a:cubicBezTo>
                  <a:pt x="1333064" y="1959766"/>
                  <a:pt x="1257346" y="1927196"/>
                  <a:pt x="1183079" y="1890893"/>
                </a:cubicBezTo>
                <a:cubicBezTo>
                  <a:pt x="1118770" y="1859361"/>
                  <a:pt x="1055913" y="1824924"/>
                  <a:pt x="989945" y="1796504"/>
                </a:cubicBezTo>
                <a:cubicBezTo>
                  <a:pt x="985173" y="1794429"/>
                  <a:pt x="981439" y="1794014"/>
                  <a:pt x="976460" y="1796711"/>
                </a:cubicBezTo>
                <a:cubicBezTo>
                  <a:pt x="960279" y="1805631"/>
                  <a:pt x="944306" y="1803972"/>
                  <a:pt x="929162" y="1794014"/>
                </a:cubicBezTo>
                <a:cubicBezTo>
                  <a:pt x="920034" y="1787998"/>
                  <a:pt x="912566" y="1780322"/>
                  <a:pt x="906965" y="1771195"/>
                </a:cubicBezTo>
                <a:cubicBezTo>
                  <a:pt x="903231" y="1764971"/>
                  <a:pt x="898252" y="1762275"/>
                  <a:pt x="891614" y="1760407"/>
                </a:cubicBezTo>
                <a:cubicBezTo>
                  <a:pt x="826267" y="1741529"/>
                  <a:pt x="759469" y="1735929"/>
                  <a:pt x="691634" y="1739040"/>
                </a:cubicBezTo>
                <a:cubicBezTo>
                  <a:pt x="512813" y="1747338"/>
                  <a:pt x="356397" y="1812892"/>
                  <a:pt x="213257" y="1914957"/>
                </a:cubicBezTo>
                <a:cubicBezTo>
                  <a:pt x="210560" y="1916824"/>
                  <a:pt x="208175" y="1919313"/>
                  <a:pt x="205530" y="1921388"/>
                </a:cubicBezTo>
                <a:close/>
                <a:moveTo>
                  <a:pt x="196246" y="1925329"/>
                </a:moveTo>
                <a:lnTo>
                  <a:pt x="197595" y="1924756"/>
                </a:lnTo>
                <a:lnTo>
                  <a:pt x="196454" y="1925537"/>
                </a:lnTo>
                <a:cubicBezTo>
                  <a:pt x="196454" y="1925537"/>
                  <a:pt x="196246" y="1925329"/>
                  <a:pt x="196246" y="1925329"/>
                </a:cubicBezTo>
                <a:close/>
                <a:moveTo>
                  <a:pt x="170523" y="1933834"/>
                </a:moveTo>
                <a:lnTo>
                  <a:pt x="209514" y="1889738"/>
                </a:lnTo>
                <a:lnTo>
                  <a:pt x="176331" y="1929063"/>
                </a:lnTo>
                <a:cubicBezTo>
                  <a:pt x="174879" y="1931553"/>
                  <a:pt x="174050" y="1935079"/>
                  <a:pt x="170523" y="1933834"/>
                </a:cubicBezTo>
                <a:close/>
                <a:moveTo>
                  <a:pt x="154965" y="1964538"/>
                </a:moveTo>
                <a:cubicBezTo>
                  <a:pt x="169071" y="1955410"/>
                  <a:pt x="183178" y="1945867"/>
                  <a:pt x="197492" y="1937154"/>
                </a:cubicBezTo>
                <a:cubicBezTo>
                  <a:pt x="306402" y="1870564"/>
                  <a:pt x="424233" y="1829074"/>
                  <a:pt x="550569" y="1811856"/>
                </a:cubicBezTo>
                <a:cubicBezTo>
                  <a:pt x="605335" y="1804387"/>
                  <a:pt x="660309" y="1802520"/>
                  <a:pt x="715283" y="1804595"/>
                </a:cubicBezTo>
                <a:cubicBezTo>
                  <a:pt x="720054" y="1804802"/>
                  <a:pt x="722959" y="1803765"/>
                  <a:pt x="725863" y="1799409"/>
                </a:cubicBezTo>
                <a:cubicBezTo>
                  <a:pt x="746193" y="1767254"/>
                  <a:pt x="776273" y="1766217"/>
                  <a:pt x="796810" y="1798372"/>
                </a:cubicBezTo>
                <a:cubicBezTo>
                  <a:pt x="804278" y="1810196"/>
                  <a:pt x="812576" y="1814345"/>
                  <a:pt x="825646" y="1816419"/>
                </a:cubicBezTo>
                <a:cubicBezTo>
                  <a:pt x="853858" y="1820569"/>
                  <a:pt x="881449" y="1826999"/>
                  <a:pt x="907588" y="1839031"/>
                </a:cubicBezTo>
                <a:cubicBezTo>
                  <a:pt x="915263" y="1842558"/>
                  <a:pt x="922732" y="1846707"/>
                  <a:pt x="929370" y="1852101"/>
                </a:cubicBezTo>
                <a:cubicBezTo>
                  <a:pt x="948248" y="1867452"/>
                  <a:pt x="948663" y="1885707"/>
                  <a:pt x="930407" y="1902096"/>
                </a:cubicBezTo>
                <a:cubicBezTo>
                  <a:pt x="924806" y="1907075"/>
                  <a:pt x="918790" y="1911223"/>
                  <a:pt x="912152" y="1914750"/>
                </a:cubicBezTo>
                <a:cubicBezTo>
                  <a:pt x="862779" y="1940059"/>
                  <a:pt x="809257" y="1948564"/>
                  <a:pt x="753661" y="1956032"/>
                </a:cubicBezTo>
                <a:cubicBezTo>
                  <a:pt x="757395" y="1951469"/>
                  <a:pt x="761337" y="1951261"/>
                  <a:pt x="764863" y="1950431"/>
                </a:cubicBezTo>
                <a:cubicBezTo>
                  <a:pt x="795566" y="1942756"/>
                  <a:pt x="826890" y="1937154"/>
                  <a:pt x="857178" y="1927612"/>
                </a:cubicBezTo>
                <a:cubicBezTo>
                  <a:pt x="877923" y="1921181"/>
                  <a:pt x="898253" y="1914128"/>
                  <a:pt x="916508" y="1901888"/>
                </a:cubicBezTo>
                <a:cubicBezTo>
                  <a:pt x="941609" y="1884878"/>
                  <a:pt x="941402" y="1868282"/>
                  <a:pt x="915471" y="1852723"/>
                </a:cubicBezTo>
                <a:cubicBezTo>
                  <a:pt x="889955" y="1837579"/>
                  <a:pt x="861119" y="1831356"/>
                  <a:pt x="832491" y="1825547"/>
                </a:cubicBezTo>
                <a:cubicBezTo>
                  <a:pt x="825231" y="1824095"/>
                  <a:pt x="817970" y="1823058"/>
                  <a:pt x="809672" y="1821606"/>
                </a:cubicBezTo>
                <a:cubicBezTo>
                  <a:pt x="815896" y="1840483"/>
                  <a:pt x="820252" y="1858739"/>
                  <a:pt x="821497" y="1877409"/>
                </a:cubicBezTo>
                <a:cubicBezTo>
                  <a:pt x="822326" y="1887989"/>
                  <a:pt x="822326" y="1887989"/>
                  <a:pt x="811747" y="1887989"/>
                </a:cubicBezTo>
                <a:cubicBezTo>
                  <a:pt x="788305" y="1888197"/>
                  <a:pt x="765278" y="1886122"/>
                  <a:pt x="743081" y="1878239"/>
                </a:cubicBezTo>
                <a:cubicBezTo>
                  <a:pt x="732086" y="1874298"/>
                  <a:pt x="722129" y="1868904"/>
                  <a:pt x="713831" y="1860606"/>
                </a:cubicBezTo>
                <a:cubicBezTo>
                  <a:pt x="697442" y="1844218"/>
                  <a:pt x="696613" y="1830319"/>
                  <a:pt x="711549" y="1812271"/>
                </a:cubicBezTo>
                <a:cubicBezTo>
                  <a:pt x="687485" y="1810819"/>
                  <a:pt x="663836" y="1810819"/>
                  <a:pt x="639979" y="1811441"/>
                </a:cubicBezTo>
                <a:cubicBezTo>
                  <a:pt x="492898" y="1816212"/>
                  <a:pt x="354945" y="1853760"/>
                  <a:pt x="225497" y="1923463"/>
                </a:cubicBezTo>
                <a:cubicBezTo>
                  <a:pt x="203923" y="1935080"/>
                  <a:pt x="182970" y="1947942"/>
                  <a:pt x="162225" y="1961426"/>
                </a:cubicBezTo>
                <a:cubicBezTo>
                  <a:pt x="160151" y="1963086"/>
                  <a:pt x="158076" y="1965368"/>
                  <a:pt x="154965" y="1964538"/>
                </a:cubicBezTo>
                <a:close/>
                <a:moveTo>
                  <a:pt x="0" y="771708"/>
                </a:moveTo>
                <a:cubicBezTo>
                  <a:pt x="0" y="765692"/>
                  <a:pt x="0" y="759676"/>
                  <a:pt x="0" y="753660"/>
                </a:cubicBezTo>
                <a:cubicBezTo>
                  <a:pt x="3527" y="750756"/>
                  <a:pt x="2489" y="746399"/>
                  <a:pt x="3319" y="742665"/>
                </a:cubicBezTo>
                <a:cubicBezTo>
                  <a:pt x="8713" y="712585"/>
                  <a:pt x="17011" y="683542"/>
                  <a:pt x="38378" y="660101"/>
                </a:cubicBezTo>
                <a:cubicBezTo>
                  <a:pt x="43772" y="656367"/>
                  <a:pt x="49165" y="652425"/>
                  <a:pt x="54559" y="648691"/>
                </a:cubicBezTo>
                <a:cubicBezTo>
                  <a:pt x="57878" y="647654"/>
                  <a:pt x="61197" y="646617"/>
                  <a:pt x="64517" y="645579"/>
                </a:cubicBezTo>
                <a:cubicBezTo>
                  <a:pt x="67836" y="645372"/>
                  <a:pt x="70947" y="645164"/>
                  <a:pt x="74267" y="645164"/>
                </a:cubicBezTo>
                <a:cubicBezTo>
                  <a:pt x="78001" y="646202"/>
                  <a:pt x="81942" y="647239"/>
                  <a:pt x="85676" y="648484"/>
                </a:cubicBezTo>
                <a:cubicBezTo>
                  <a:pt x="89411" y="650766"/>
                  <a:pt x="92937" y="653047"/>
                  <a:pt x="96671" y="655329"/>
                </a:cubicBezTo>
                <a:cubicBezTo>
                  <a:pt x="100613" y="658856"/>
                  <a:pt x="104554" y="662383"/>
                  <a:pt x="108911" y="666117"/>
                </a:cubicBezTo>
                <a:cubicBezTo>
                  <a:pt x="107458" y="647654"/>
                  <a:pt x="108081" y="629191"/>
                  <a:pt x="107873" y="610728"/>
                </a:cubicBezTo>
                <a:cubicBezTo>
                  <a:pt x="107873" y="581685"/>
                  <a:pt x="107251" y="552850"/>
                  <a:pt x="106836" y="523807"/>
                </a:cubicBezTo>
                <a:cubicBezTo>
                  <a:pt x="106836" y="522147"/>
                  <a:pt x="106836" y="520488"/>
                  <a:pt x="106836" y="518828"/>
                </a:cubicBezTo>
                <a:cubicBezTo>
                  <a:pt x="107043" y="504099"/>
                  <a:pt x="107458" y="489163"/>
                  <a:pt x="105591" y="474434"/>
                </a:cubicBezTo>
                <a:cubicBezTo>
                  <a:pt x="105384" y="465721"/>
                  <a:pt x="105177" y="456801"/>
                  <a:pt x="104969" y="448088"/>
                </a:cubicBezTo>
                <a:cubicBezTo>
                  <a:pt x="105177" y="445599"/>
                  <a:pt x="105799" y="442902"/>
                  <a:pt x="103932" y="439998"/>
                </a:cubicBezTo>
                <a:cubicBezTo>
                  <a:pt x="96256" y="444354"/>
                  <a:pt x="87543" y="445184"/>
                  <a:pt x="79038" y="446636"/>
                </a:cubicBezTo>
                <a:cubicBezTo>
                  <a:pt x="75719" y="446636"/>
                  <a:pt x="72400" y="446636"/>
                  <a:pt x="69081" y="446636"/>
                </a:cubicBezTo>
                <a:cubicBezTo>
                  <a:pt x="49788" y="444977"/>
                  <a:pt x="31325" y="439583"/>
                  <a:pt x="13277" y="433360"/>
                </a:cubicBezTo>
                <a:cubicBezTo>
                  <a:pt x="12239" y="431492"/>
                  <a:pt x="8091" y="432322"/>
                  <a:pt x="9128" y="428588"/>
                </a:cubicBezTo>
                <a:cubicBezTo>
                  <a:pt x="11202" y="424439"/>
                  <a:pt x="13069" y="420083"/>
                  <a:pt x="15351" y="416141"/>
                </a:cubicBezTo>
                <a:cubicBezTo>
                  <a:pt x="28628" y="392492"/>
                  <a:pt x="43150" y="370088"/>
                  <a:pt x="70947" y="360960"/>
                </a:cubicBezTo>
                <a:cubicBezTo>
                  <a:pt x="77586" y="360545"/>
                  <a:pt x="84224" y="360545"/>
                  <a:pt x="90448" y="363035"/>
                </a:cubicBezTo>
                <a:cubicBezTo>
                  <a:pt x="93767" y="365524"/>
                  <a:pt x="96878" y="368220"/>
                  <a:pt x="101235" y="371540"/>
                </a:cubicBezTo>
                <a:cubicBezTo>
                  <a:pt x="100198" y="363242"/>
                  <a:pt x="101028" y="356188"/>
                  <a:pt x="98953" y="349135"/>
                </a:cubicBezTo>
                <a:cubicBezTo>
                  <a:pt x="98746" y="345816"/>
                  <a:pt x="98538" y="342497"/>
                  <a:pt x="98331" y="339178"/>
                </a:cubicBezTo>
                <a:cubicBezTo>
                  <a:pt x="97708" y="331502"/>
                  <a:pt x="97708" y="323619"/>
                  <a:pt x="95634" y="316151"/>
                </a:cubicBezTo>
                <a:cubicBezTo>
                  <a:pt x="95426" y="313454"/>
                  <a:pt x="95219" y="310757"/>
                  <a:pt x="94804" y="307853"/>
                </a:cubicBezTo>
                <a:cubicBezTo>
                  <a:pt x="93974" y="301215"/>
                  <a:pt x="93974" y="294576"/>
                  <a:pt x="91900" y="288146"/>
                </a:cubicBezTo>
                <a:cubicBezTo>
                  <a:pt x="91900" y="287523"/>
                  <a:pt x="91693" y="287108"/>
                  <a:pt x="91693" y="286486"/>
                </a:cubicBezTo>
                <a:cubicBezTo>
                  <a:pt x="89203" y="267401"/>
                  <a:pt x="85676" y="248523"/>
                  <a:pt x="78001" y="230890"/>
                </a:cubicBezTo>
                <a:cubicBezTo>
                  <a:pt x="69703" y="211597"/>
                  <a:pt x="60575" y="210767"/>
                  <a:pt x="48543" y="227985"/>
                </a:cubicBezTo>
                <a:cubicBezTo>
                  <a:pt x="35681" y="246241"/>
                  <a:pt x="27591" y="266778"/>
                  <a:pt x="20538" y="287938"/>
                </a:cubicBezTo>
                <a:cubicBezTo>
                  <a:pt x="19915" y="289598"/>
                  <a:pt x="19293" y="291257"/>
                  <a:pt x="18671" y="292709"/>
                </a:cubicBezTo>
                <a:cubicBezTo>
                  <a:pt x="18256" y="293954"/>
                  <a:pt x="18048" y="294991"/>
                  <a:pt x="17633" y="296236"/>
                </a:cubicBezTo>
                <a:cubicBezTo>
                  <a:pt x="16181" y="297481"/>
                  <a:pt x="15974" y="299348"/>
                  <a:pt x="15766" y="301215"/>
                </a:cubicBezTo>
                <a:cubicBezTo>
                  <a:pt x="13899" y="306816"/>
                  <a:pt x="11825" y="312210"/>
                  <a:pt x="9958" y="317811"/>
                </a:cubicBezTo>
                <a:cubicBezTo>
                  <a:pt x="9335" y="317811"/>
                  <a:pt x="8713" y="317811"/>
                  <a:pt x="7883" y="317811"/>
                </a:cubicBezTo>
                <a:cubicBezTo>
                  <a:pt x="8298" y="315114"/>
                  <a:pt x="8713" y="312624"/>
                  <a:pt x="9128" y="309928"/>
                </a:cubicBezTo>
                <a:cubicBezTo>
                  <a:pt x="9335" y="308683"/>
                  <a:pt x="9543" y="307438"/>
                  <a:pt x="9543" y="306401"/>
                </a:cubicBezTo>
                <a:cubicBezTo>
                  <a:pt x="11617" y="298933"/>
                  <a:pt x="13692" y="291257"/>
                  <a:pt x="15766" y="283789"/>
                </a:cubicBezTo>
                <a:cubicBezTo>
                  <a:pt x="15974" y="283167"/>
                  <a:pt x="15974" y="282544"/>
                  <a:pt x="16181" y="281922"/>
                </a:cubicBezTo>
                <a:cubicBezTo>
                  <a:pt x="16803" y="280470"/>
                  <a:pt x="17633" y="279018"/>
                  <a:pt x="18048" y="277566"/>
                </a:cubicBezTo>
                <a:cubicBezTo>
                  <a:pt x="25724" y="255991"/>
                  <a:pt x="33607" y="234416"/>
                  <a:pt x="48336" y="216368"/>
                </a:cubicBezTo>
                <a:cubicBezTo>
                  <a:pt x="48958" y="216368"/>
                  <a:pt x="49165" y="215953"/>
                  <a:pt x="49373" y="215331"/>
                </a:cubicBezTo>
                <a:cubicBezTo>
                  <a:pt x="55596" y="210352"/>
                  <a:pt x="62027" y="206618"/>
                  <a:pt x="70533" y="209315"/>
                </a:cubicBezTo>
                <a:lnTo>
                  <a:pt x="70740" y="209730"/>
                </a:lnTo>
                <a:lnTo>
                  <a:pt x="71155" y="209730"/>
                </a:lnTo>
                <a:cubicBezTo>
                  <a:pt x="74059" y="212427"/>
                  <a:pt x="77171" y="215331"/>
                  <a:pt x="80075" y="218028"/>
                </a:cubicBezTo>
                <a:cubicBezTo>
                  <a:pt x="82979" y="223836"/>
                  <a:pt x="85884" y="229853"/>
                  <a:pt x="88996" y="235661"/>
                </a:cubicBezTo>
                <a:cubicBezTo>
                  <a:pt x="89203" y="236283"/>
                  <a:pt x="89203" y="236906"/>
                  <a:pt x="89411" y="237735"/>
                </a:cubicBezTo>
                <a:cubicBezTo>
                  <a:pt x="91278" y="243752"/>
                  <a:pt x="92937" y="249767"/>
                  <a:pt x="94804" y="255784"/>
                </a:cubicBezTo>
                <a:cubicBezTo>
                  <a:pt x="95219" y="257443"/>
                  <a:pt x="95426" y="258895"/>
                  <a:pt x="95841" y="260555"/>
                </a:cubicBezTo>
                <a:cubicBezTo>
                  <a:pt x="96671" y="264496"/>
                  <a:pt x="97501" y="268230"/>
                  <a:pt x="98538" y="272172"/>
                </a:cubicBezTo>
                <a:cubicBezTo>
                  <a:pt x="98746" y="273209"/>
                  <a:pt x="98953" y="274454"/>
                  <a:pt x="98953" y="275491"/>
                </a:cubicBezTo>
                <a:cubicBezTo>
                  <a:pt x="99990" y="280885"/>
                  <a:pt x="100820" y="286486"/>
                  <a:pt x="101857" y="291880"/>
                </a:cubicBezTo>
                <a:cubicBezTo>
                  <a:pt x="102065" y="293539"/>
                  <a:pt x="102272" y="295199"/>
                  <a:pt x="102272" y="296858"/>
                </a:cubicBezTo>
                <a:cubicBezTo>
                  <a:pt x="103102" y="303497"/>
                  <a:pt x="104139" y="309928"/>
                  <a:pt x="104969" y="316566"/>
                </a:cubicBezTo>
                <a:cubicBezTo>
                  <a:pt x="105177" y="319263"/>
                  <a:pt x="105384" y="321960"/>
                  <a:pt x="105591" y="324864"/>
                </a:cubicBezTo>
                <a:cubicBezTo>
                  <a:pt x="106421" y="333162"/>
                  <a:pt x="106214" y="341460"/>
                  <a:pt x="108288" y="349550"/>
                </a:cubicBezTo>
                <a:cubicBezTo>
                  <a:pt x="108496" y="353284"/>
                  <a:pt x="108703" y="357226"/>
                  <a:pt x="108911" y="360960"/>
                </a:cubicBezTo>
                <a:cubicBezTo>
                  <a:pt x="109740" y="371955"/>
                  <a:pt x="110570" y="382949"/>
                  <a:pt x="111400" y="393944"/>
                </a:cubicBezTo>
                <a:cubicBezTo>
                  <a:pt x="110155" y="398923"/>
                  <a:pt x="112230" y="402657"/>
                  <a:pt x="115964" y="405769"/>
                </a:cubicBezTo>
                <a:cubicBezTo>
                  <a:pt x="120528" y="414896"/>
                  <a:pt x="121980" y="424024"/>
                  <a:pt x="114304" y="432322"/>
                </a:cubicBezTo>
                <a:cubicBezTo>
                  <a:pt x="113060" y="433567"/>
                  <a:pt x="113060" y="435227"/>
                  <a:pt x="113267" y="436886"/>
                </a:cubicBezTo>
                <a:cubicBezTo>
                  <a:pt x="114097" y="464269"/>
                  <a:pt x="114927" y="491653"/>
                  <a:pt x="115757" y="518828"/>
                </a:cubicBezTo>
                <a:cubicBezTo>
                  <a:pt x="120528" y="493105"/>
                  <a:pt x="126129" y="467381"/>
                  <a:pt x="130485" y="441657"/>
                </a:cubicBezTo>
                <a:cubicBezTo>
                  <a:pt x="131522" y="439998"/>
                  <a:pt x="131730" y="438338"/>
                  <a:pt x="131522" y="436471"/>
                </a:cubicBezTo>
                <a:cubicBezTo>
                  <a:pt x="133597" y="427758"/>
                  <a:pt x="135671" y="419046"/>
                  <a:pt x="137746" y="410333"/>
                </a:cubicBezTo>
                <a:cubicBezTo>
                  <a:pt x="137746" y="409710"/>
                  <a:pt x="137954" y="409296"/>
                  <a:pt x="137954" y="408673"/>
                </a:cubicBezTo>
                <a:cubicBezTo>
                  <a:pt x="140028" y="400375"/>
                  <a:pt x="142102" y="392077"/>
                  <a:pt x="144177" y="383779"/>
                </a:cubicBezTo>
                <a:cubicBezTo>
                  <a:pt x="144384" y="382742"/>
                  <a:pt x="144592" y="381497"/>
                  <a:pt x="144799" y="380460"/>
                </a:cubicBezTo>
                <a:cubicBezTo>
                  <a:pt x="146666" y="373407"/>
                  <a:pt x="148741" y="366353"/>
                  <a:pt x="150608" y="359508"/>
                </a:cubicBezTo>
                <a:cubicBezTo>
                  <a:pt x="151023" y="357848"/>
                  <a:pt x="151438" y="356188"/>
                  <a:pt x="151853" y="354529"/>
                </a:cubicBezTo>
                <a:cubicBezTo>
                  <a:pt x="154342" y="348928"/>
                  <a:pt x="155586" y="343534"/>
                  <a:pt x="151853" y="337726"/>
                </a:cubicBezTo>
                <a:cubicBezTo>
                  <a:pt x="149778" y="334614"/>
                  <a:pt x="150400" y="330465"/>
                  <a:pt x="150608" y="326731"/>
                </a:cubicBezTo>
                <a:cubicBezTo>
                  <a:pt x="150815" y="325486"/>
                  <a:pt x="151230" y="324449"/>
                  <a:pt x="151438" y="323204"/>
                </a:cubicBezTo>
                <a:cubicBezTo>
                  <a:pt x="152060" y="322167"/>
                  <a:pt x="152475" y="321130"/>
                  <a:pt x="153097" y="320092"/>
                </a:cubicBezTo>
                <a:cubicBezTo>
                  <a:pt x="154342" y="318640"/>
                  <a:pt x="155586" y="316981"/>
                  <a:pt x="156831" y="315529"/>
                </a:cubicBezTo>
                <a:cubicBezTo>
                  <a:pt x="159943" y="312417"/>
                  <a:pt x="164714" y="311380"/>
                  <a:pt x="166374" y="306193"/>
                </a:cubicBezTo>
                <a:cubicBezTo>
                  <a:pt x="177369" y="273002"/>
                  <a:pt x="188571" y="239810"/>
                  <a:pt x="199773" y="206618"/>
                </a:cubicBezTo>
                <a:cubicBezTo>
                  <a:pt x="200188" y="205374"/>
                  <a:pt x="200396" y="204336"/>
                  <a:pt x="200810" y="203092"/>
                </a:cubicBezTo>
                <a:cubicBezTo>
                  <a:pt x="206619" y="188363"/>
                  <a:pt x="212427" y="173634"/>
                  <a:pt x="218651" y="157660"/>
                </a:cubicBezTo>
                <a:cubicBezTo>
                  <a:pt x="204544" y="159528"/>
                  <a:pt x="191890" y="159113"/>
                  <a:pt x="179443" y="157660"/>
                </a:cubicBezTo>
                <a:cubicBezTo>
                  <a:pt x="177161" y="157453"/>
                  <a:pt x="174879" y="157038"/>
                  <a:pt x="172598" y="156831"/>
                </a:cubicBezTo>
                <a:cubicBezTo>
                  <a:pt x="170523" y="155171"/>
                  <a:pt x="168241" y="155378"/>
                  <a:pt x="165959" y="155378"/>
                </a:cubicBezTo>
                <a:cubicBezTo>
                  <a:pt x="163055" y="153511"/>
                  <a:pt x="165544" y="151022"/>
                  <a:pt x="165129" y="148948"/>
                </a:cubicBezTo>
                <a:cubicBezTo>
                  <a:pt x="170730" y="130277"/>
                  <a:pt x="177784" y="112437"/>
                  <a:pt x="189608" y="96671"/>
                </a:cubicBezTo>
                <a:cubicBezTo>
                  <a:pt x="193965" y="92936"/>
                  <a:pt x="198321" y="88995"/>
                  <a:pt x="202677" y="85261"/>
                </a:cubicBezTo>
                <a:cubicBezTo>
                  <a:pt x="205374" y="84224"/>
                  <a:pt x="207864" y="83186"/>
                  <a:pt x="210561" y="81942"/>
                </a:cubicBezTo>
                <a:cubicBezTo>
                  <a:pt x="213672" y="81942"/>
                  <a:pt x="216991" y="81734"/>
                  <a:pt x="220103" y="81734"/>
                </a:cubicBezTo>
                <a:cubicBezTo>
                  <a:pt x="221555" y="82357"/>
                  <a:pt x="223215" y="82979"/>
                  <a:pt x="224667" y="83394"/>
                </a:cubicBezTo>
                <a:cubicBezTo>
                  <a:pt x="226327" y="84639"/>
                  <a:pt x="227986" y="85883"/>
                  <a:pt x="229853" y="87335"/>
                </a:cubicBezTo>
                <a:cubicBezTo>
                  <a:pt x="229853" y="87958"/>
                  <a:pt x="230268" y="88165"/>
                  <a:pt x="230683" y="88373"/>
                </a:cubicBezTo>
                <a:cubicBezTo>
                  <a:pt x="234002" y="93559"/>
                  <a:pt x="237114" y="98538"/>
                  <a:pt x="240848" y="104139"/>
                </a:cubicBezTo>
                <a:cubicBezTo>
                  <a:pt x="255370" y="69080"/>
                  <a:pt x="271343" y="35681"/>
                  <a:pt x="287731" y="2489"/>
                </a:cubicBezTo>
                <a:cubicBezTo>
                  <a:pt x="288354" y="1659"/>
                  <a:pt x="288976" y="829"/>
                  <a:pt x="289598" y="0"/>
                </a:cubicBezTo>
                <a:cubicBezTo>
                  <a:pt x="292088" y="1867"/>
                  <a:pt x="287939" y="4771"/>
                  <a:pt x="290428" y="6638"/>
                </a:cubicBezTo>
                <a:cubicBezTo>
                  <a:pt x="290221" y="6430"/>
                  <a:pt x="289806" y="6223"/>
                  <a:pt x="289598" y="6016"/>
                </a:cubicBezTo>
                <a:cubicBezTo>
                  <a:pt x="286694" y="10372"/>
                  <a:pt x="285242" y="15351"/>
                  <a:pt x="283997" y="20329"/>
                </a:cubicBezTo>
                <a:cubicBezTo>
                  <a:pt x="271550" y="49995"/>
                  <a:pt x="258896" y="79660"/>
                  <a:pt x="246242" y="109325"/>
                </a:cubicBezTo>
                <a:cubicBezTo>
                  <a:pt x="245412" y="111192"/>
                  <a:pt x="244997" y="112437"/>
                  <a:pt x="246034" y="114511"/>
                </a:cubicBezTo>
                <a:cubicBezTo>
                  <a:pt x="254332" y="131107"/>
                  <a:pt x="252465" y="140649"/>
                  <a:pt x="237114" y="149362"/>
                </a:cubicBezTo>
                <a:cubicBezTo>
                  <a:pt x="229231" y="153926"/>
                  <a:pt x="225704" y="160150"/>
                  <a:pt x="222800" y="167825"/>
                </a:cubicBezTo>
                <a:cubicBezTo>
                  <a:pt x="208901" y="204751"/>
                  <a:pt x="195417" y="241677"/>
                  <a:pt x="183592" y="279225"/>
                </a:cubicBezTo>
                <a:cubicBezTo>
                  <a:pt x="182970" y="281092"/>
                  <a:pt x="182555" y="282752"/>
                  <a:pt x="181518" y="286278"/>
                </a:cubicBezTo>
                <a:cubicBezTo>
                  <a:pt x="192512" y="279640"/>
                  <a:pt x="202677" y="277773"/>
                  <a:pt x="213257" y="283582"/>
                </a:cubicBezTo>
                <a:cubicBezTo>
                  <a:pt x="223215" y="288975"/>
                  <a:pt x="230476" y="297066"/>
                  <a:pt x="236077" y="306608"/>
                </a:cubicBezTo>
                <a:cubicBezTo>
                  <a:pt x="246242" y="324242"/>
                  <a:pt x="251428" y="343327"/>
                  <a:pt x="254332" y="363242"/>
                </a:cubicBezTo>
                <a:cubicBezTo>
                  <a:pt x="254747" y="365731"/>
                  <a:pt x="255162" y="368220"/>
                  <a:pt x="251220" y="368428"/>
                </a:cubicBezTo>
                <a:cubicBezTo>
                  <a:pt x="224252" y="369880"/>
                  <a:pt x="197491" y="371125"/>
                  <a:pt x="172390" y="358470"/>
                </a:cubicBezTo>
                <a:cubicBezTo>
                  <a:pt x="169071" y="356811"/>
                  <a:pt x="165959" y="354529"/>
                  <a:pt x="161603" y="351832"/>
                </a:cubicBezTo>
                <a:cubicBezTo>
                  <a:pt x="156624" y="371125"/>
                  <a:pt x="151645" y="389588"/>
                  <a:pt x="147081" y="408258"/>
                </a:cubicBezTo>
                <a:cubicBezTo>
                  <a:pt x="131107" y="474434"/>
                  <a:pt x="119490" y="541233"/>
                  <a:pt x="116586" y="609276"/>
                </a:cubicBezTo>
                <a:cubicBezTo>
                  <a:pt x="115757" y="631680"/>
                  <a:pt x="115549" y="654084"/>
                  <a:pt x="117831" y="676489"/>
                </a:cubicBezTo>
                <a:cubicBezTo>
                  <a:pt x="118246" y="680638"/>
                  <a:pt x="119283" y="683128"/>
                  <a:pt x="123225" y="685410"/>
                </a:cubicBezTo>
                <a:cubicBezTo>
                  <a:pt x="142102" y="696612"/>
                  <a:pt x="145629" y="714037"/>
                  <a:pt x="132560" y="731878"/>
                </a:cubicBezTo>
                <a:cubicBezTo>
                  <a:pt x="129655" y="735819"/>
                  <a:pt x="129241" y="739138"/>
                  <a:pt x="130693" y="743910"/>
                </a:cubicBezTo>
                <a:cubicBezTo>
                  <a:pt x="147081" y="801788"/>
                  <a:pt x="174672" y="854480"/>
                  <a:pt x="206619" y="905097"/>
                </a:cubicBezTo>
                <a:cubicBezTo>
                  <a:pt x="244375" y="964842"/>
                  <a:pt x="287731" y="1020646"/>
                  <a:pt x="327769" y="1078732"/>
                </a:cubicBezTo>
                <a:cubicBezTo>
                  <a:pt x="344987" y="1103833"/>
                  <a:pt x="361376" y="1129349"/>
                  <a:pt x="376934" y="1155488"/>
                </a:cubicBezTo>
                <a:cubicBezTo>
                  <a:pt x="377557" y="1156525"/>
                  <a:pt x="377972" y="1157562"/>
                  <a:pt x="378594" y="1158392"/>
                </a:cubicBezTo>
                <a:cubicBezTo>
                  <a:pt x="379631" y="1159429"/>
                  <a:pt x="379424" y="1162541"/>
                  <a:pt x="380668" y="1161919"/>
                </a:cubicBezTo>
                <a:cubicBezTo>
                  <a:pt x="382535" y="1160882"/>
                  <a:pt x="381498" y="1158599"/>
                  <a:pt x="380046" y="1157147"/>
                </a:cubicBezTo>
                <a:cubicBezTo>
                  <a:pt x="379631" y="1155902"/>
                  <a:pt x="379216" y="1154658"/>
                  <a:pt x="378801" y="1153413"/>
                </a:cubicBezTo>
                <a:cubicBezTo>
                  <a:pt x="362620" y="1112338"/>
                  <a:pt x="343120" y="1072923"/>
                  <a:pt x="324865" y="1032886"/>
                </a:cubicBezTo>
                <a:cubicBezTo>
                  <a:pt x="324450" y="1031848"/>
                  <a:pt x="323827" y="1031019"/>
                  <a:pt x="323413" y="1029981"/>
                </a:cubicBezTo>
                <a:cubicBezTo>
                  <a:pt x="318434" y="1016082"/>
                  <a:pt x="312210" y="1003843"/>
                  <a:pt x="294370" y="1003013"/>
                </a:cubicBezTo>
                <a:cubicBezTo>
                  <a:pt x="288561" y="1002806"/>
                  <a:pt x="283167" y="998657"/>
                  <a:pt x="278396" y="995130"/>
                </a:cubicBezTo>
                <a:cubicBezTo>
                  <a:pt x="262008" y="983513"/>
                  <a:pt x="259518" y="964428"/>
                  <a:pt x="272588" y="949491"/>
                </a:cubicBezTo>
                <a:cubicBezTo>
                  <a:pt x="279641" y="941401"/>
                  <a:pt x="280056" y="933103"/>
                  <a:pt x="276529" y="923975"/>
                </a:cubicBezTo>
                <a:cubicBezTo>
                  <a:pt x="265327" y="895140"/>
                  <a:pt x="255370" y="865890"/>
                  <a:pt x="250805" y="835187"/>
                </a:cubicBezTo>
                <a:cubicBezTo>
                  <a:pt x="249768" y="828134"/>
                  <a:pt x="248938" y="821081"/>
                  <a:pt x="248109" y="814028"/>
                </a:cubicBezTo>
                <a:cubicBezTo>
                  <a:pt x="241263" y="815272"/>
                  <a:pt x="234417" y="816932"/>
                  <a:pt x="227364" y="817762"/>
                </a:cubicBezTo>
                <a:cubicBezTo>
                  <a:pt x="213672" y="819421"/>
                  <a:pt x="199981" y="817347"/>
                  <a:pt x="186497" y="814857"/>
                </a:cubicBezTo>
                <a:cubicBezTo>
                  <a:pt x="182762" y="814235"/>
                  <a:pt x="181518" y="812783"/>
                  <a:pt x="182555" y="808841"/>
                </a:cubicBezTo>
                <a:cubicBezTo>
                  <a:pt x="187741" y="790171"/>
                  <a:pt x="194380" y="772330"/>
                  <a:pt x="206619" y="757187"/>
                </a:cubicBezTo>
                <a:cubicBezTo>
                  <a:pt x="209316" y="753867"/>
                  <a:pt x="212427" y="750548"/>
                  <a:pt x="215954" y="748059"/>
                </a:cubicBezTo>
                <a:cubicBezTo>
                  <a:pt x="230683" y="736649"/>
                  <a:pt x="244375" y="739553"/>
                  <a:pt x="253502" y="755734"/>
                </a:cubicBezTo>
                <a:cubicBezTo>
                  <a:pt x="254747" y="758016"/>
                  <a:pt x="255992" y="760506"/>
                  <a:pt x="257444" y="763617"/>
                </a:cubicBezTo>
                <a:cubicBezTo>
                  <a:pt x="280263" y="722750"/>
                  <a:pt x="319056" y="712793"/>
                  <a:pt x="360338" y="707606"/>
                </a:cubicBezTo>
                <a:cubicBezTo>
                  <a:pt x="360546" y="708229"/>
                  <a:pt x="360961" y="708851"/>
                  <a:pt x="361168" y="709681"/>
                </a:cubicBezTo>
                <a:cubicBezTo>
                  <a:pt x="352663" y="712170"/>
                  <a:pt x="344157" y="714452"/>
                  <a:pt x="335652" y="716942"/>
                </a:cubicBezTo>
                <a:cubicBezTo>
                  <a:pt x="318019" y="722128"/>
                  <a:pt x="301008" y="728766"/>
                  <a:pt x="286279" y="740383"/>
                </a:cubicBezTo>
                <a:cubicBezTo>
                  <a:pt x="279434" y="745984"/>
                  <a:pt x="273625" y="752415"/>
                  <a:pt x="268854" y="759883"/>
                </a:cubicBezTo>
                <a:cubicBezTo>
                  <a:pt x="264912" y="766314"/>
                  <a:pt x="261385" y="772123"/>
                  <a:pt x="266987" y="780421"/>
                </a:cubicBezTo>
                <a:cubicBezTo>
                  <a:pt x="272173" y="788304"/>
                  <a:pt x="268231" y="796809"/>
                  <a:pt x="261800" y="803240"/>
                </a:cubicBezTo>
                <a:cubicBezTo>
                  <a:pt x="259103" y="805937"/>
                  <a:pt x="256614" y="808426"/>
                  <a:pt x="256822" y="812990"/>
                </a:cubicBezTo>
                <a:cubicBezTo>
                  <a:pt x="258896" y="848879"/>
                  <a:pt x="270098" y="882693"/>
                  <a:pt x="282960" y="916507"/>
                </a:cubicBezTo>
                <a:cubicBezTo>
                  <a:pt x="284205" y="915055"/>
                  <a:pt x="284827" y="914225"/>
                  <a:pt x="285449" y="913395"/>
                </a:cubicBezTo>
                <a:cubicBezTo>
                  <a:pt x="299763" y="890161"/>
                  <a:pt x="317811" y="884560"/>
                  <a:pt x="342705" y="895347"/>
                </a:cubicBezTo>
                <a:cubicBezTo>
                  <a:pt x="354530" y="900326"/>
                  <a:pt x="364488" y="908002"/>
                  <a:pt x="373408" y="916922"/>
                </a:cubicBezTo>
                <a:cubicBezTo>
                  <a:pt x="391248" y="934970"/>
                  <a:pt x="405355" y="955715"/>
                  <a:pt x="415934" y="978742"/>
                </a:cubicBezTo>
                <a:cubicBezTo>
                  <a:pt x="416764" y="980401"/>
                  <a:pt x="417802" y="982061"/>
                  <a:pt x="417387" y="984135"/>
                </a:cubicBezTo>
                <a:cubicBezTo>
                  <a:pt x="399961" y="989944"/>
                  <a:pt x="383365" y="997619"/>
                  <a:pt x="365525" y="1001768"/>
                </a:cubicBezTo>
                <a:cubicBezTo>
                  <a:pt x="353700" y="1004465"/>
                  <a:pt x="341876" y="1007162"/>
                  <a:pt x="329844" y="1007162"/>
                </a:cubicBezTo>
                <a:cubicBezTo>
                  <a:pt x="322998" y="1007162"/>
                  <a:pt x="322998" y="1009029"/>
                  <a:pt x="325487" y="1014423"/>
                </a:cubicBezTo>
                <a:cubicBezTo>
                  <a:pt x="345609" y="1057157"/>
                  <a:pt x="365732" y="1099892"/>
                  <a:pt x="383988" y="1143663"/>
                </a:cubicBezTo>
                <a:cubicBezTo>
                  <a:pt x="404525" y="1193243"/>
                  <a:pt x="422781" y="1243653"/>
                  <a:pt x="431286" y="1296968"/>
                </a:cubicBezTo>
                <a:cubicBezTo>
                  <a:pt x="436680" y="1330574"/>
                  <a:pt x="435850" y="1363974"/>
                  <a:pt x="433153" y="1397788"/>
                </a:cubicBezTo>
                <a:cubicBezTo>
                  <a:pt x="431493" y="1419362"/>
                  <a:pt x="428796" y="1440729"/>
                  <a:pt x="425477" y="1462097"/>
                </a:cubicBezTo>
                <a:cubicBezTo>
                  <a:pt x="425270" y="1463964"/>
                  <a:pt x="424025" y="1466246"/>
                  <a:pt x="425685" y="1468320"/>
                </a:cubicBezTo>
                <a:cubicBezTo>
                  <a:pt x="428381" y="1468320"/>
                  <a:pt x="429004" y="1465623"/>
                  <a:pt x="430041" y="1464171"/>
                </a:cubicBezTo>
                <a:cubicBezTo>
                  <a:pt x="445807" y="1442389"/>
                  <a:pt x="467382" y="1435543"/>
                  <a:pt x="493106" y="1440729"/>
                </a:cubicBezTo>
                <a:cubicBezTo>
                  <a:pt x="514265" y="1445086"/>
                  <a:pt x="532313" y="1455666"/>
                  <a:pt x="548494" y="1469772"/>
                </a:cubicBezTo>
                <a:cubicBezTo>
                  <a:pt x="583138" y="1500267"/>
                  <a:pt x="608447" y="1537608"/>
                  <a:pt x="627740" y="1579098"/>
                </a:cubicBezTo>
                <a:cubicBezTo>
                  <a:pt x="629814" y="1583454"/>
                  <a:pt x="628155" y="1584491"/>
                  <a:pt x="624420" y="1586358"/>
                </a:cubicBezTo>
                <a:cubicBezTo>
                  <a:pt x="604920" y="1596108"/>
                  <a:pt x="584175" y="1603992"/>
                  <a:pt x="563431" y="1609385"/>
                </a:cubicBezTo>
                <a:cubicBezTo>
                  <a:pt x="532313" y="1617683"/>
                  <a:pt x="500781" y="1623699"/>
                  <a:pt x="468004" y="1621417"/>
                </a:cubicBezTo>
                <a:cubicBezTo>
                  <a:pt x="448297" y="1619965"/>
                  <a:pt x="430456" y="1614156"/>
                  <a:pt x="413653" y="1604199"/>
                </a:cubicBezTo>
                <a:cubicBezTo>
                  <a:pt x="405562" y="1599428"/>
                  <a:pt x="401413" y="1591337"/>
                  <a:pt x="394982" y="1584699"/>
                </a:cubicBezTo>
                <a:cubicBezTo>
                  <a:pt x="393323" y="1585943"/>
                  <a:pt x="392908" y="1588018"/>
                  <a:pt x="392285" y="1589885"/>
                </a:cubicBezTo>
                <a:cubicBezTo>
                  <a:pt x="381913" y="1619343"/>
                  <a:pt x="369881" y="1647970"/>
                  <a:pt x="356397" y="1676184"/>
                </a:cubicBezTo>
                <a:cubicBezTo>
                  <a:pt x="333578" y="1723378"/>
                  <a:pt x="306920" y="1767927"/>
                  <a:pt x="276788" y="1810014"/>
                </a:cubicBezTo>
                <a:lnTo>
                  <a:pt x="231210" y="1864027"/>
                </a:lnTo>
                <a:lnTo>
                  <a:pt x="320404" y="1734347"/>
                </a:lnTo>
                <a:cubicBezTo>
                  <a:pt x="347321" y="1687074"/>
                  <a:pt x="369985" y="1637390"/>
                  <a:pt x="387722" y="1584906"/>
                </a:cubicBezTo>
                <a:cubicBezTo>
                  <a:pt x="389589" y="1579098"/>
                  <a:pt x="391248" y="1573496"/>
                  <a:pt x="390626" y="1567273"/>
                </a:cubicBezTo>
                <a:cubicBezTo>
                  <a:pt x="389796" y="1558560"/>
                  <a:pt x="391456" y="1549847"/>
                  <a:pt x="396227" y="1542794"/>
                </a:cubicBezTo>
                <a:cubicBezTo>
                  <a:pt x="406184" y="1528688"/>
                  <a:pt x="408259" y="1512507"/>
                  <a:pt x="411786" y="1496533"/>
                </a:cubicBezTo>
                <a:cubicBezTo>
                  <a:pt x="421743" y="1449028"/>
                  <a:pt x="426929" y="1400899"/>
                  <a:pt x="427552" y="1352356"/>
                </a:cubicBezTo>
                <a:cubicBezTo>
                  <a:pt x="427759" y="1338457"/>
                  <a:pt x="422781" y="1326010"/>
                  <a:pt x="416764" y="1313978"/>
                </a:cubicBezTo>
                <a:cubicBezTo>
                  <a:pt x="394360" y="1268547"/>
                  <a:pt x="363035" y="1229547"/>
                  <a:pt x="328599" y="1192828"/>
                </a:cubicBezTo>
                <a:cubicBezTo>
                  <a:pt x="297274" y="1159637"/>
                  <a:pt x="263460" y="1129349"/>
                  <a:pt x="223007" y="1107567"/>
                </a:cubicBezTo>
                <a:cubicBezTo>
                  <a:pt x="208694" y="1099892"/>
                  <a:pt x="193757" y="1093876"/>
                  <a:pt x="177784" y="1091179"/>
                </a:cubicBezTo>
                <a:cubicBezTo>
                  <a:pt x="151023" y="1086615"/>
                  <a:pt x="129033" y="1096365"/>
                  <a:pt x="114927" y="1119599"/>
                </a:cubicBezTo>
                <a:cubicBezTo>
                  <a:pt x="103517" y="1138477"/>
                  <a:pt x="95011" y="1171876"/>
                  <a:pt x="94597" y="1200297"/>
                </a:cubicBezTo>
                <a:cubicBezTo>
                  <a:pt x="97916" y="1200297"/>
                  <a:pt x="98746" y="1197185"/>
                  <a:pt x="100198" y="1195318"/>
                </a:cubicBezTo>
                <a:cubicBezTo>
                  <a:pt x="121980" y="1170839"/>
                  <a:pt x="148326" y="1170632"/>
                  <a:pt x="170108" y="1195110"/>
                </a:cubicBezTo>
                <a:cubicBezTo>
                  <a:pt x="187326" y="1214610"/>
                  <a:pt x="194794" y="1238675"/>
                  <a:pt x="200188" y="1263568"/>
                </a:cubicBezTo>
                <a:cubicBezTo>
                  <a:pt x="202470" y="1274356"/>
                  <a:pt x="203715" y="1285143"/>
                  <a:pt x="204544" y="1296138"/>
                </a:cubicBezTo>
                <a:cubicBezTo>
                  <a:pt x="204959" y="1301324"/>
                  <a:pt x="203715" y="1302569"/>
                  <a:pt x="198529" y="1302569"/>
                </a:cubicBezTo>
                <a:cubicBezTo>
                  <a:pt x="163262" y="1302984"/>
                  <a:pt x="128411" y="1300494"/>
                  <a:pt x="95011" y="1283898"/>
                </a:cubicBezTo>
                <a:cubicBezTo>
                  <a:pt x="97086" y="1302776"/>
                  <a:pt x="98538" y="1320617"/>
                  <a:pt x="100820" y="1338457"/>
                </a:cubicBezTo>
                <a:cubicBezTo>
                  <a:pt x="105384" y="1373931"/>
                  <a:pt x="111400" y="1409405"/>
                  <a:pt x="118246" y="1444671"/>
                </a:cubicBezTo>
                <a:cubicBezTo>
                  <a:pt x="119075" y="1449442"/>
                  <a:pt x="120943" y="1452762"/>
                  <a:pt x="125507" y="1455458"/>
                </a:cubicBezTo>
                <a:cubicBezTo>
                  <a:pt x="140443" y="1464586"/>
                  <a:pt x="143762" y="1480144"/>
                  <a:pt x="134012" y="1495081"/>
                </a:cubicBezTo>
                <a:cubicBezTo>
                  <a:pt x="130900" y="1499645"/>
                  <a:pt x="130278" y="1503379"/>
                  <a:pt x="131522" y="1508565"/>
                </a:cubicBezTo>
                <a:cubicBezTo>
                  <a:pt x="138368" y="1537608"/>
                  <a:pt x="144799" y="1566651"/>
                  <a:pt x="150400" y="1595901"/>
                </a:cubicBezTo>
                <a:cubicBezTo>
                  <a:pt x="137746" y="1567895"/>
                  <a:pt x="131937" y="1537815"/>
                  <a:pt x="123639" y="1507735"/>
                </a:cubicBezTo>
                <a:cubicBezTo>
                  <a:pt x="93974" y="1529517"/>
                  <a:pt x="59953" y="1531592"/>
                  <a:pt x="25724" y="1532214"/>
                </a:cubicBezTo>
                <a:cubicBezTo>
                  <a:pt x="20123" y="1532214"/>
                  <a:pt x="17426" y="1531384"/>
                  <a:pt x="18048" y="1524539"/>
                </a:cubicBezTo>
                <a:cubicBezTo>
                  <a:pt x="20538" y="1498400"/>
                  <a:pt x="25516" y="1473092"/>
                  <a:pt x="37963" y="1449650"/>
                </a:cubicBezTo>
                <a:cubicBezTo>
                  <a:pt x="42735" y="1440937"/>
                  <a:pt x="48543" y="1433054"/>
                  <a:pt x="56634" y="1427038"/>
                </a:cubicBezTo>
                <a:cubicBezTo>
                  <a:pt x="71362" y="1415836"/>
                  <a:pt x="86714" y="1415836"/>
                  <a:pt x="100820" y="1427453"/>
                </a:cubicBezTo>
                <a:cubicBezTo>
                  <a:pt x="102687" y="1428905"/>
                  <a:pt x="104554" y="1430564"/>
                  <a:pt x="107666" y="1433261"/>
                </a:cubicBezTo>
                <a:cubicBezTo>
                  <a:pt x="104762" y="1416665"/>
                  <a:pt x="102065" y="1401937"/>
                  <a:pt x="99575" y="1387000"/>
                </a:cubicBezTo>
                <a:cubicBezTo>
                  <a:pt x="93974" y="1352979"/>
                  <a:pt x="89203" y="1318750"/>
                  <a:pt x="86921" y="1284314"/>
                </a:cubicBezTo>
                <a:cubicBezTo>
                  <a:pt x="86714" y="1279957"/>
                  <a:pt x="85261" y="1276638"/>
                  <a:pt x="81942" y="1273733"/>
                </a:cubicBezTo>
                <a:cubicBezTo>
                  <a:pt x="78208" y="1270414"/>
                  <a:pt x="74889" y="1266680"/>
                  <a:pt x="72192" y="1262738"/>
                </a:cubicBezTo>
                <a:cubicBezTo>
                  <a:pt x="60368" y="1245935"/>
                  <a:pt x="63479" y="1229547"/>
                  <a:pt x="80490" y="1218344"/>
                </a:cubicBezTo>
                <a:cubicBezTo>
                  <a:pt x="84639" y="1215648"/>
                  <a:pt x="85469" y="1212744"/>
                  <a:pt x="85676" y="1208387"/>
                </a:cubicBezTo>
                <a:cubicBezTo>
                  <a:pt x="87128" y="1182041"/>
                  <a:pt x="90240" y="1155902"/>
                  <a:pt x="100405" y="1131424"/>
                </a:cubicBezTo>
                <a:cubicBezTo>
                  <a:pt x="110985" y="1105700"/>
                  <a:pt x="127581" y="1086407"/>
                  <a:pt x="157246" y="1082880"/>
                </a:cubicBezTo>
                <a:cubicBezTo>
                  <a:pt x="173427" y="1080806"/>
                  <a:pt x="188778" y="1084540"/>
                  <a:pt x="203922" y="1090349"/>
                </a:cubicBezTo>
                <a:cubicBezTo>
                  <a:pt x="235869" y="1102588"/>
                  <a:pt x="263252" y="1122088"/>
                  <a:pt x="288769" y="1144285"/>
                </a:cubicBezTo>
                <a:cubicBezTo>
                  <a:pt x="341046" y="1189717"/>
                  <a:pt x="385647" y="1241579"/>
                  <a:pt x="419254" y="1302569"/>
                </a:cubicBezTo>
                <a:cubicBezTo>
                  <a:pt x="421121" y="1306096"/>
                  <a:pt x="422988" y="1309829"/>
                  <a:pt x="425270" y="1313148"/>
                </a:cubicBezTo>
                <a:cubicBezTo>
                  <a:pt x="423818" y="1294478"/>
                  <a:pt x="420084" y="1276223"/>
                  <a:pt x="414690" y="1258382"/>
                </a:cubicBezTo>
                <a:cubicBezTo>
                  <a:pt x="398509" y="1205275"/>
                  <a:pt x="371333" y="1157562"/>
                  <a:pt x="340838" y="1111509"/>
                </a:cubicBezTo>
                <a:cubicBezTo>
                  <a:pt x="304742" y="1056950"/>
                  <a:pt x="264497" y="1005295"/>
                  <a:pt x="227571" y="951358"/>
                </a:cubicBezTo>
                <a:cubicBezTo>
                  <a:pt x="190645" y="897837"/>
                  <a:pt x="156831" y="842655"/>
                  <a:pt x="134219" y="781251"/>
                </a:cubicBezTo>
                <a:cubicBezTo>
                  <a:pt x="130278" y="770671"/>
                  <a:pt x="127166" y="760091"/>
                  <a:pt x="123639" y="749303"/>
                </a:cubicBezTo>
                <a:cubicBezTo>
                  <a:pt x="122810" y="746607"/>
                  <a:pt x="123017" y="743495"/>
                  <a:pt x="118661" y="746607"/>
                </a:cubicBezTo>
                <a:cubicBezTo>
                  <a:pt x="90240" y="766522"/>
                  <a:pt x="57256" y="769634"/>
                  <a:pt x="23857" y="771293"/>
                </a:cubicBezTo>
                <a:cubicBezTo>
                  <a:pt x="15974" y="771708"/>
                  <a:pt x="7883" y="771501"/>
                  <a:pt x="0" y="771708"/>
                </a:cubicBezTo>
                <a:close/>
              </a:path>
            </a:pathLst>
          </a:custGeom>
          <a:solidFill>
            <a:schemeClr val="accent2"/>
          </a:solidFill>
          <a:ln w="9525" cap="flat">
            <a:solidFill>
              <a:schemeClr val="accent1">
                <a:shade val="5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41" name="Graphic 14">
            <a:extLst>
              <a:ext uri="{FF2B5EF4-FFF2-40B4-BE49-F238E27FC236}">
                <a16:creationId xmlns:a16="http://schemas.microsoft.com/office/drawing/2014/main" id="{88D3DABF-CFE4-4D6E-99E1-16DB110E3EFB}"/>
              </a:ext>
            </a:extLst>
          </p:cNvPr>
          <p:cNvGrpSpPr/>
          <p:nvPr/>
        </p:nvGrpSpPr>
        <p:grpSpPr>
          <a:xfrm>
            <a:off x="4877531" y="1720161"/>
            <a:ext cx="2349282" cy="1847750"/>
            <a:chOff x="2444748" y="555045"/>
            <a:chExt cx="7282048" cy="5727454"/>
          </a:xfrm>
        </p:grpSpPr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EAD4CB14-BEAF-42EC-AFE9-53A3EB90B30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26F42C99-B5FC-4305-A937-5D1B8E2CEF8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624E1F7F-BD3A-42EA-95C6-6C66214BEF2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86680337-22DF-4359-81AB-E2B0E454C6B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743EBEF-7E44-4C13-911A-8227107E6D25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384D645-3D16-4354-9CF8-72E4CAB7B3D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FCBC89D5-942C-4D3B-A650-BCABA2DDD0E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95CD1603-6203-4364-9548-0C3073D1165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</a:t>
            </a:r>
            <a:r>
              <a:rPr lang="en-US" dirty="0" smtClean="0"/>
              <a:t>Editable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47" y="1073963"/>
            <a:ext cx="3206579" cy="275705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26" y="3994991"/>
            <a:ext cx="3153429" cy="240823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3404" y="3994991"/>
            <a:ext cx="2537647" cy="253764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7320" y="1487333"/>
            <a:ext cx="2929814" cy="209428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0716" y="1432929"/>
            <a:ext cx="2081035" cy="232514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4805" y="3192059"/>
            <a:ext cx="4853018" cy="350828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9280" y="711839"/>
            <a:ext cx="2208543" cy="254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88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</a:t>
            </a:r>
            <a:r>
              <a:rPr lang="en-US" dirty="0" smtClean="0"/>
              <a:t>Editable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26" y="1395357"/>
            <a:ext cx="3900774" cy="21951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1330" y="1821817"/>
            <a:ext cx="4391235" cy="176869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6580" y="1016479"/>
            <a:ext cx="2331243" cy="295290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626" y="4338363"/>
            <a:ext cx="4118332" cy="179906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5012" y="3976394"/>
            <a:ext cx="4498987" cy="216103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20808" y="5006737"/>
            <a:ext cx="2457015" cy="113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4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</a:t>
            </a:r>
            <a:r>
              <a:rPr lang="en-US" dirty="0" smtClean="0"/>
              <a:t>Editable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8" y="1547644"/>
            <a:ext cx="4437341" cy="242526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620" y="3972911"/>
            <a:ext cx="3711256" cy="259174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9961" y="1547644"/>
            <a:ext cx="2501264" cy="24586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2933" y="4222466"/>
            <a:ext cx="1532790" cy="249364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4615" y="1553081"/>
            <a:ext cx="4199901" cy="266938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3204" y="4026438"/>
            <a:ext cx="4494619" cy="248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26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29">
            <a:extLst>
              <a:ext uri="{FF2B5EF4-FFF2-40B4-BE49-F238E27FC236}">
                <a16:creationId xmlns:a16="http://schemas.microsoft.com/office/drawing/2014/main" id="{012916BA-674B-4BB8-9EEB-C92DF9D7445F}"/>
              </a:ext>
            </a:extLst>
          </p:cNvPr>
          <p:cNvGrpSpPr/>
          <p:nvPr/>
        </p:nvGrpSpPr>
        <p:grpSpPr>
          <a:xfrm>
            <a:off x="-213829" y="1070136"/>
            <a:ext cx="4833989" cy="5949116"/>
            <a:chOff x="-300992" y="-37931"/>
            <a:chExt cx="6089138" cy="7493808"/>
          </a:xfrm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655F747-2E02-40FD-922F-113DDBBF74FA}"/>
                </a:ext>
              </a:extLst>
            </p:cNvPr>
            <p:cNvSpPr/>
            <p:nvPr/>
          </p:nvSpPr>
          <p:spPr>
            <a:xfrm rot="244704">
              <a:off x="-17584" y="1202832"/>
              <a:ext cx="4714957" cy="6253045"/>
            </a:xfrm>
            <a:custGeom>
              <a:avLst/>
              <a:gdLst>
                <a:gd name="connsiteX0" fmla="*/ 0 w 3476854"/>
                <a:gd name="connsiteY0" fmla="*/ 0 h 4611053"/>
                <a:gd name="connsiteX1" fmla="*/ 63817 w 3476854"/>
                <a:gd name="connsiteY1" fmla="*/ 14287 h 4611053"/>
                <a:gd name="connsiteX2" fmla="*/ 381952 w 3476854"/>
                <a:gd name="connsiteY2" fmla="*/ 514350 h 4611053"/>
                <a:gd name="connsiteX3" fmla="*/ 345757 w 3476854"/>
                <a:gd name="connsiteY3" fmla="*/ 60960 h 4611053"/>
                <a:gd name="connsiteX4" fmla="*/ 398145 w 3476854"/>
                <a:gd name="connsiteY4" fmla="*/ 101917 h 4611053"/>
                <a:gd name="connsiteX5" fmla="*/ 575310 w 3476854"/>
                <a:gd name="connsiteY5" fmla="*/ 815340 h 4611053"/>
                <a:gd name="connsiteX6" fmla="*/ 869632 w 3476854"/>
                <a:gd name="connsiteY6" fmla="*/ 1465897 h 4611053"/>
                <a:gd name="connsiteX7" fmla="*/ 753736 w 3476854"/>
                <a:gd name="connsiteY7" fmla="*/ 162877 h 4611053"/>
                <a:gd name="connsiteX8" fmla="*/ 930340 w 3476854"/>
                <a:gd name="connsiteY8" fmla="*/ 877375 h 4611053"/>
                <a:gd name="connsiteX9" fmla="*/ 1006792 w 3476854"/>
                <a:gd name="connsiteY9" fmla="*/ 1306830 h 4611053"/>
                <a:gd name="connsiteX10" fmla="*/ 1035367 w 3476854"/>
                <a:gd name="connsiteY10" fmla="*/ 1617345 h 4611053"/>
                <a:gd name="connsiteX11" fmla="*/ 1256655 w 3476854"/>
                <a:gd name="connsiteY11" fmla="*/ 2131836 h 4611053"/>
                <a:gd name="connsiteX12" fmla="*/ 1329690 w 3476854"/>
                <a:gd name="connsiteY12" fmla="*/ 1917382 h 4611053"/>
                <a:gd name="connsiteX13" fmla="*/ 1476375 w 3476854"/>
                <a:gd name="connsiteY13" fmla="*/ 1435417 h 4611053"/>
                <a:gd name="connsiteX14" fmla="*/ 1050607 w 3476854"/>
                <a:gd name="connsiteY14" fmla="*/ 612457 h 4611053"/>
                <a:gd name="connsiteX15" fmla="*/ 1480185 w 3476854"/>
                <a:gd name="connsiteY15" fmla="*/ 1294447 h 4611053"/>
                <a:gd name="connsiteX16" fmla="*/ 1203319 w 3476854"/>
                <a:gd name="connsiteY16" fmla="*/ 250477 h 4611053"/>
                <a:gd name="connsiteX17" fmla="*/ 1511143 w 3476854"/>
                <a:gd name="connsiteY17" fmla="*/ 1115770 h 4611053"/>
                <a:gd name="connsiteX18" fmla="*/ 1732597 w 3476854"/>
                <a:gd name="connsiteY18" fmla="*/ 640080 h 4611053"/>
                <a:gd name="connsiteX19" fmla="*/ 1564005 w 3476854"/>
                <a:gd name="connsiteY19" fmla="*/ 1191577 h 4611053"/>
                <a:gd name="connsiteX20" fmla="*/ 1501140 w 3476854"/>
                <a:gd name="connsiteY20" fmla="*/ 1730692 h 4611053"/>
                <a:gd name="connsiteX21" fmla="*/ 1362075 w 3476854"/>
                <a:gd name="connsiteY21" fmla="*/ 2225040 h 4611053"/>
                <a:gd name="connsiteX22" fmla="*/ 1647825 w 3476854"/>
                <a:gd name="connsiteY22" fmla="*/ 2633662 h 4611053"/>
                <a:gd name="connsiteX23" fmla="*/ 1836420 w 3476854"/>
                <a:gd name="connsiteY23" fmla="*/ 1673542 h 4611053"/>
                <a:gd name="connsiteX24" fmla="*/ 1896427 w 3476854"/>
                <a:gd name="connsiteY24" fmla="*/ 827722 h 4611053"/>
                <a:gd name="connsiteX25" fmla="*/ 1938337 w 3476854"/>
                <a:gd name="connsiteY25" fmla="*/ 1715452 h 4611053"/>
                <a:gd name="connsiteX26" fmla="*/ 2313708 w 3476854"/>
                <a:gd name="connsiteY26" fmla="*/ 834153 h 4611053"/>
                <a:gd name="connsiteX27" fmla="*/ 1978342 w 3476854"/>
                <a:gd name="connsiteY27" fmla="*/ 2003107 h 4611053"/>
                <a:gd name="connsiteX28" fmla="*/ 1809750 w 3476854"/>
                <a:gd name="connsiteY28" fmla="*/ 2596515 h 4611053"/>
                <a:gd name="connsiteX29" fmla="*/ 1856422 w 3476854"/>
                <a:gd name="connsiteY29" fmla="*/ 2498407 h 4611053"/>
                <a:gd name="connsiteX30" fmla="*/ 2145030 w 3476854"/>
                <a:gd name="connsiteY30" fmla="*/ 2317432 h 4611053"/>
                <a:gd name="connsiteX31" fmla="*/ 2231707 w 3476854"/>
                <a:gd name="connsiteY31" fmla="*/ 2038350 h 4611053"/>
                <a:gd name="connsiteX32" fmla="*/ 2582705 w 3476854"/>
                <a:gd name="connsiteY32" fmla="*/ 584301 h 4611053"/>
                <a:gd name="connsiteX33" fmla="*/ 2420661 w 3476854"/>
                <a:gd name="connsiteY33" fmla="*/ 1442797 h 4611053"/>
                <a:gd name="connsiteX34" fmla="*/ 2755582 w 3476854"/>
                <a:gd name="connsiteY34" fmla="*/ 508635 h 4611053"/>
                <a:gd name="connsiteX35" fmla="*/ 2352982 w 3476854"/>
                <a:gd name="connsiteY35" fmla="*/ 1814094 h 4611053"/>
                <a:gd name="connsiteX36" fmla="*/ 2868862 w 3476854"/>
                <a:gd name="connsiteY36" fmla="*/ 1435521 h 4611053"/>
                <a:gd name="connsiteX37" fmla="*/ 3022198 w 3476854"/>
                <a:gd name="connsiteY37" fmla="*/ 1087721 h 4611053"/>
                <a:gd name="connsiteX38" fmla="*/ 2997180 w 3476854"/>
                <a:gd name="connsiteY38" fmla="*/ 1334200 h 4611053"/>
                <a:gd name="connsiteX39" fmla="*/ 3476854 w 3476854"/>
                <a:gd name="connsiteY39" fmla="*/ 806240 h 4611053"/>
                <a:gd name="connsiteX40" fmla="*/ 3262398 w 3476854"/>
                <a:gd name="connsiteY40" fmla="*/ 1152465 h 4611053"/>
                <a:gd name="connsiteX41" fmla="*/ 2949892 w 3476854"/>
                <a:gd name="connsiteY41" fmla="*/ 1450657 h 4611053"/>
                <a:gd name="connsiteX42" fmla="*/ 2348865 w 3476854"/>
                <a:gd name="connsiteY42" fmla="*/ 1924050 h 4611053"/>
                <a:gd name="connsiteX43" fmla="*/ 2292667 w 3476854"/>
                <a:gd name="connsiteY43" fmla="*/ 2192655 h 4611053"/>
                <a:gd name="connsiteX44" fmla="*/ 1810702 w 3476854"/>
                <a:gd name="connsiteY44" fmla="*/ 2596515 h 4611053"/>
                <a:gd name="connsiteX45" fmla="*/ 1791652 w 3476854"/>
                <a:gd name="connsiteY45" fmla="*/ 3003373 h 4611053"/>
                <a:gd name="connsiteX46" fmla="*/ 1829978 w 3476854"/>
                <a:gd name="connsiteY46" fmla="*/ 3516241 h 4611053"/>
                <a:gd name="connsiteX47" fmla="*/ 1978342 w 3476854"/>
                <a:gd name="connsiteY47" fmla="*/ 4611053 h 4611053"/>
                <a:gd name="connsiteX48" fmla="*/ 1576387 w 3476854"/>
                <a:gd name="connsiteY48" fmla="*/ 4606290 h 4611053"/>
                <a:gd name="connsiteX49" fmla="*/ 1641157 w 3476854"/>
                <a:gd name="connsiteY49" fmla="*/ 4070985 h 4611053"/>
                <a:gd name="connsiteX50" fmla="*/ 1523890 w 3476854"/>
                <a:gd name="connsiteY50" fmla="*/ 2801985 h 4611053"/>
                <a:gd name="connsiteX51" fmla="*/ 1511059 w 3476854"/>
                <a:gd name="connsiteY51" fmla="*/ 2751951 h 4611053"/>
                <a:gd name="connsiteX52" fmla="*/ 1378854 w 3476854"/>
                <a:gd name="connsiteY52" fmla="*/ 2657832 h 4611053"/>
                <a:gd name="connsiteX53" fmla="*/ 896073 w 3476854"/>
                <a:gd name="connsiteY53" fmla="*/ 2286679 h 4611053"/>
                <a:gd name="connsiteX54" fmla="*/ 588790 w 3476854"/>
                <a:gd name="connsiteY54" fmla="*/ 1721848 h 4611053"/>
                <a:gd name="connsiteX55" fmla="*/ 86842 w 3476854"/>
                <a:gd name="connsiteY55" fmla="*/ 1304530 h 4611053"/>
                <a:gd name="connsiteX56" fmla="*/ 146377 w 3476854"/>
                <a:gd name="connsiteY56" fmla="*/ 1298436 h 4611053"/>
                <a:gd name="connsiteX57" fmla="*/ 542954 w 3476854"/>
                <a:gd name="connsiteY57" fmla="*/ 1640089 h 4611053"/>
                <a:gd name="connsiteX58" fmla="*/ 407443 w 3476854"/>
                <a:gd name="connsiteY58" fmla="*/ 1285446 h 4611053"/>
                <a:gd name="connsiteX59" fmla="*/ 491139 w 3476854"/>
                <a:gd name="connsiteY59" fmla="*/ 1281375 h 4611053"/>
                <a:gd name="connsiteX60" fmla="*/ 465162 w 3476854"/>
                <a:gd name="connsiteY60" fmla="*/ 1300946 h 4611053"/>
                <a:gd name="connsiteX61" fmla="*/ 725773 w 3476854"/>
                <a:gd name="connsiteY61" fmla="*/ 1868920 h 4611053"/>
                <a:gd name="connsiteX62" fmla="*/ 1062797 w 3476854"/>
                <a:gd name="connsiteY62" fmla="*/ 2334656 h 4611053"/>
                <a:gd name="connsiteX63" fmla="*/ 1222684 w 3476854"/>
                <a:gd name="connsiteY63" fmla="*/ 2400441 h 4611053"/>
                <a:gd name="connsiteX64" fmla="*/ 1234957 w 3476854"/>
                <a:gd name="connsiteY64" fmla="*/ 2402411 h 4611053"/>
                <a:gd name="connsiteX65" fmla="*/ 1224976 w 3476854"/>
                <a:gd name="connsiteY65" fmla="*/ 2390133 h 4611053"/>
                <a:gd name="connsiteX66" fmla="*/ 1170622 w 3476854"/>
                <a:gd name="connsiteY66" fmla="*/ 2317432 h 4611053"/>
                <a:gd name="connsiteX67" fmla="*/ 699135 w 3476854"/>
                <a:gd name="connsiteY67" fmla="*/ 1329690 h 4611053"/>
                <a:gd name="connsiteX68" fmla="*/ 428625 w 3476854"/>
                <a:gd name="connsiteY68" fmla="*/ 632460 h 4611053"/>
                <a:gd name="connsiteX69" fmla="*/ 0 w 3476854"/>
                <a:gd name="connsiteY69" fmla="*/ 0 h 4611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3476854" h="4611053">
                  <a:moveTo>
                    <a:pt x="0" y="0"/>
                  </a:moveTo>
                  <a:cubicBezTo>
                    <a:pt x="21907" y="5715"/>
                    <a:pt x="42862" y="9525"/>
                    <a:pt x="63817" y="14287"/>
                  </a:cubicBezTo>
                  <a:cubicBezTo>
                    <a:pt x="146685" y="202882"/>
                    <a:pt x="228600" y="373380"/>
                    <a:pt x="381952" y="514350"/>
                  </a:cubicBezTo>
                  <a:cubicBezTo>
                    <a:pt x="323850" y="369570"/>
                    <a:pt x="345757" y="214312"/>
                    <a:pt x="345757" y="60960"/>
                  </a:cubicBezTo>
                  <a:lnTo>
                    <a:pt x="398145" y="101917"/>
                  </a:lnTo>
                  <a:cubicBezTo>
                    <a:pt x="402907" y="391477"/>
                    <a:pt x="473392" y="551497"/>
                    <a:pt x="575310" y="815340"/>
                  </a:cubicBezTo>
                  <a:cubicBezTo>
                    <a:pt x="661035" y="1036320"/>
                    <a:pt x="751522" y="1261110"/>
                    <a:pt x="869632" y="1465897"/>
                  </a:cubicBezTo>
                  <a:cubicBezTo>
                    <a:pt x="905827" y="970597"/>
                    <a:pt x="842011" y="442037"/>
                    <a:pt x="753736" y="162877"/>
                  </a:cubicBezTo>
                  <a:cubicBezTo>
                    <a:pt x="862885" y="322150"/>
                    <a:pt x="891129" y="686716"/>
                    <a:pt x="930340" y="877375"/>
                  </a:cubicBezTo>
                  <a:cubicBezTo>
                    <a:pt x="969551" y="1068034"/>
                    <a:pt x="989288" y="1183502"/>
                    <a:pt x="1006792" y="1306830"/>
                  </a:cubicBezTo>
                  <a:cubicBezTo>
                    <a:pt x="1024296" y="1430158"/>
                    <a:pt x="1011555" y="1465897"/>
                    <a:pt x="1035367" y="1617345"/>
                  </a:cubicBezTo>
                  <a:cubicBezTo>
                    <a:pt x="1077011" y="1754846"/>
                    <a:pt x="1207601" y="2081830"/>
                    <a:pt x="1256655" y="2131836"/>
                  </a:cubicBezTo>
                  <a:cubicBezTo>
                    <a:pt x="1305709" y="2181842"/>
                    <a:pt x="1293070" y="2033452"/>
                    <a:pt x="1329690" y="1917382"/>
                  </a:cubicBezTo>
                  <a:cubicBezTo>
                    <a:pt x="1366310" y="1801312"/>
                    <a:pt x="1468755" y="1581150"/>
                    <a:pt x="1476375" y="1435417"/>
                  </a:cubicBezTo>
                  <a:cubicBezTo>
                    <a:pt x="1429861" y="1217930"/>
                    <a:pt x="1049972" y="635952"/>
                    <a:pt x="1050607" y="612457"/>
                  </a:cubicBezTo>
                  <a:cubicBezTo>
                    <a:pt x="1051242" y="588962"/>
                    <a:pt x="1362226" y="1102161"/>
                    <a:pt x="1480185" y="1294447"/>
                  </a:cubicBezTo>
                  <a:cubicBezTo>
                    <a:pt x="1407264" y="940929"/>
                    <a:pt x="1264612" y="428899"/>
                    <a:pt x="1203319" y="250477"/>
                  </a:cubicBezTo>
                  <a:cubicBezTo>
                    <a:pt x="1404759" y="569380"/>
                    <a:pt x="1476663" y="1028153"/>
                    <a:pt x="1511143" y="1115770"/>
                  </a:cubicBezTo>
                  <a:cubicBezTo>
                    <a:pt x="1599356" y="1180704"/>
                    <a:pt x="1741784" y="495916"/>
                    <a:pt x="1732597" y="640080"/>
                  </a:cubicBezTo>
                  <a:cubicBezTo>
                    <a:pt x="1723410" y="784244"/>
                    <a:pt x="1626870" y="1042035"/>
                    <a:pt x="1564005" y="1191577"/>
                  </a:cubicBezTo>
                  <a:cubicBezTo>
                    <a:pt x="1572577" y="1326832"/>
                    <a:pt x="1546860" y="1645920"/>
                    <a:pt x="1501140" y="1730692"/>
                  </a:cubicBezTo>
                  <a:cubicBezTo>
                    <a:pt x="1440180" y="1844040"/>
                    <a:pt x="1361122" y="2224087"/>
                    <a:pt x="1362075" y="2225040"/>
                  </a:cubicBezTo>
                  <a:cubicBezTo>
                    <a:pt x="1386522" y="2375535"/>
                    <a:pt x="1572326" y="2512099"/>
                    <a:pt x="1647825" y="2633662"/>
                  </a:cubicBezTo>
                  <a:cubicBezTo>
                    <a:pt x="1895475" y="2071687"/>
                    <a:pt x="1841182" y="2296477"/>
                    <a:pt x="1836420" y="1673542"/>
                  </a:cubicBezTo>
                  <a:cubicBezTo>
                    <a:pt x="1817369" y="1443711"/>
                    <a:pt x="1797608" y="1059122"/>
                    <a:pt x="1896427" y="827722"/>
                  </a:cubicBezTo>
                  <a:cubicBezTo>
                    <a:pt x="1860043" y="1147809"/>
                    <a:pt x="1878871" y="1643814"/>
                    <a:pt x="1938337" y="1715452"/>
                  </a:cubicBezTo>
                  <a:cubicBezTo>
                    <a:pt x="1997803" y="1787090"/>
                    <a:pt x="2296367" y="768421"/>
                    <a:pt x="2313708" y="834153"/>
                  </a:cubicBezTo>
                  <a:cubicBezTo>
                    <a:pt x="2331049" y="899885"/>
                    <a:pt x="1984652" y="1833910"/>
                    <a:pt x="1978342" y="2003107"/>
                  </a:cubicBezTo>
                  <a:cubicBezTo>
                    <a:pt x="1987867" y="2206942"/>
                    <a:pt x="1900237" y="2409825"/>
                    <a:pt x="1809750" y="2596515"/>
                  </a:cubicBezTo>
                  <a:cubicBezTo>
                    <a:pt x="1824990" y="2565082"/>
                    <a:pt x="1839277" y="2529840"/>
                    <a:pt x="1856422" y="2498407"/>
                  </a:cubicBezTo>
                  <a:cubicBezTo>
                    <a:pt x="1984057" y="2471737"/>
                    <a:pt x="2089785" y="2446020"/>
                    <a:pt x="2145030" y="2317432"/>
                  </a:cubicBezTo>
                  <a:cubicBezTo>
                    <a:pt x="2200275" y="2187892"/>
                    <a:pt x="2158761" y="2327205"/>
                    <a:pt x="2231707" y="2038350"/>
                  </a:cubicBezTo>
                  <a:cubicBezTo>
                    <a:pt x="2304653" y="1749495"/>
                    <a:pt x="2533931" y="879079"/>
                    <a:pt x="2582705" y="584301"/>
                  </a:cubicBezTo>
                  <a:cubicBezTo>
                    <a:pt x="2604116" y="843805"/>
                    <a:pt x="2477730" y="1192982"/>
                    <a:pt x="2420661" y="1442797"/>
                  </a:cubicBezTo>
                  <a:cubicBezTo>
                    <a:pt x="2445916" y="1391049"/>
                    <a:pt x="2709935" y="877267"/>
                    <a:pt x="2755582" y="508635"/>
                  </a:cubicBezTo>
                  <a:cubicBezTo>
                    <a:pt x="2769208" y="848040"/>
                    <a:pt x="2468959" y="1430180"/>
                    <a:pt x="2352982" y="1814094"/>
                  </a:cubicBezTo>
                  <a:cubicBezTo>
                    <a:pt x="2480380" y="1711214"/>
                    <a:pt x="2681422" y="1578523"/>
                    <a:pt x="2868862" y="1435521"/>
                  </a:cubicBezTo>
                  <a:cubicBezTo>
                    <a:pt x="2963793" y="1377910"/>
                    <a:pt x="2977686" y="1306226"/>
                    <a:pt x="3022198" y="1087721"/>
                  </a:cubicBezTo>
                  <a:cubicBezTo>
                    <a:pt x="3034937" y="1274880"/>
                    <a:pt x="3010638" y="1282952"/>
                    <a:pt x="2997180" y="1334200"/>
                  </a:cubicBezTo>
                  <a:cubicBezTo>
                    <a:pt x="3051608" y="1254079"/>
                    <a:pt x="3412149" y="965362"/>
                    <a:pt x="3476854" y="806240"/>
                  </a:cubicBezTo>
                  <a:cubicBezTo>
                    <a:pt x="3407795" y="1010777"/>
                    <a:pt x="3350225" y="1045062"/>
                    <a:pt x="3262398" y="1152465"/>
                  </a:cubicBezTo>
                  <a:cubicBezTo>
                    <a:pt x="3174571" y="1259868"/>
                    <a:pt x="3102148" y="1322060"/>
                    <a:pt x="2949892" y="1450657"/>
                  </a:cubicBezTo>
                  <a:cubicBezTo>
                    <a:pt x="2797637" y="1579255"/>
                    <a:pt x="2530792" y="1706880"/>
                    <a:pt x="2348865" y="1924050"/>
                  </a:cubicBezTo>
                  <a:cubicBezTo>
                    <a:pt x="2332672" y="2018347"/>
                    <a:pt x="2321242" y="2097405"/>
                    <a:pt x="2292667" y="2192655"/>
                  </a:cubicBezTo>
                  <a:cubicBezTo>
                    <a:pt x="2208847" y="2469832"/>
                    <a:pt x="2080260" y="2537460"/>
                    <a:pt x="1810702" y="2596515"/>
                  </a:cubicBezTo>
                  <a:cubicBezTo>
                    <a:pt x="1759267" y="2720340"/>
                    <a:pt x="1776720" y="2866465"/>
                    <a:pt x="1791652" y="3003373"/>
                  </a:cubicBezTo>
                  <a:cubicBezTo>
                    <a:pt x="1806081" y="3137172"/>
                    <a:pt x="1798863" y="3248294"/>
                    <a:pt x="1829978" y="3516241"/>
                  </a:cubicBezTo>
                  <a:cubicBezTo>
                    <a:pt x="1861093" y="3784188"/>
                    <a:pt x="1951002" y="4291969"/>
                    <a:pt x="1978342" y="4611053"/>
                  </a:cubicBezTo>
                  <a:cubicBezTo>
                    <a:pt x="1844040" y="4603432"/>
                    <a:pt x="1709737" y="4612957"/>
                    <a:pt x="1576387" y="4606290"/>
                  </a:cubicBezTo>
                  <a:cubicBezTo>
                    <a:pt x="1596390" y="4414837"/>
                    <a:pt x="1655445" y="4264343"/>
                    <a:pt x="1641157" y="4070985"/>
                  </a:cubicBezTo>
                  <a:cubicBezTo>
                    <a:pt x="1628656" y="3901797"/>
                    <a:pt x="1585525" y="3087216"/>
                    <a:pt x="1523890" y="2801985"/>
                  </a:cubicBezTo>
                  <a:lnTo>
                    <a:pt x="1511059" y="2751951"/>
                  </a:lnTo>
                  <a:lnTo>
                    <a:pt x="1378854" y="2657832"/>
                  </a:lnTo>
                  <a:cubicBezTo>
                    <a:pt x="1216035" y="2544539"/>
                    <a:pt x="1038983" y="2424072"/>
                    <a:pt x="896073" y="2286679"/>
                  </a:cubicBezTo>
                  <a:cubicBezTo>
                    <a:pt x="835556" y="2229465"/>
                    <a:pt x="636844" y="1857552"/>
                    <a:pt x="588790" y="1721848"/>
                  </a:cubicBezTo>
                  <a:cubicBezTo>
                    <a:pt x="334342" y="1586593"/>
                    <a:pt x="265505" y="1478346"/>
                    <a:pt x="86842" y="1304530"/>
                  </a:cubicBezTo>
                  <a:lnTo>
                    <a:pt x="146377" y="1298436"/>
                  </a:lnTo>
                  <a:cubicBezTo>
                    <a:pt x="269427" y="1429041"/>
                    <a:pt x="405673" y="1558130"/>
                    <a:pt x="542954" y="1640089"/>
                  </a:cubicBezTo>
                  <a:cubicBezTo>
                    <a:pt x="513769" y="1601404"/>
                    <a:pt x="456486" y="1425462"/>
                    <a:pt x="407443" y="1285446"/>
                  </a:cubicBezTo>
                  <a:lnTo>
                    <a:pt x="491139" y="1281375"/>
                  </a:lnTo>
                  <a:lnTo>
                    <a:pt x="465162" y="1300946"/>
                  </a:lnTo>
                  <a:cubicBezTo>
                    <a:pt x="526939" y="1474345"/>
                    <a:pt x="655046" y="1708162"/>
                    <a:pt x="725773" y="1868920"/>
                  </a:cubicBezTo>
                  <a:cubicBezTo>
                    <a:pt x="783804" y="2003849"/>
                    <a:pt x="920861" y="2225024"/>
                    <a:pt x="1062797" y="2334656"/>
                  </a:cubicBezTo>
                  <a:cubicBezTo>
                    <a:pt x="1129404" y="2401817"/>
                    <a:pt x="1182477" y="2398909"/>
                    <a:pt x="1222684" y="2400441"/>
                  </a:cubicBezTo>
                  <a:lnTo>
                    <a:pt x="1234957" y="2402411"/>
                  </a:lnTo>
                  <a:lnTo>
                    <a:pt x="1224976" y="2390133"/>
                  </a:lnTo>
                  <a:cubicBezTo>
                    <a:pt x="1207651" y="2367959"/>
                    <a:pt x="1189553" y="2343864"/>
                    <a:pt x="1170622" y="2317432"/>
                  </a:cubicBezTo>
                  <a:cubicBezTo>
                    <a:pt x="1019175" y="2105977"/>
                    <a:pt x="878205" y="1663065"/>
                    <a:pt x="699135" y="1329690"/>
                  </a:cubicBezTo>
                  <a:cubicBezTo>
                    <a:pt x="657225" y="1250632"/>
                    <a:pt x="458152" y="767715"/>
                    <a:pt x="428625" y="632460"/>
                  </a:cubicBezTo>
                  <a:cubicBezTo>
                    <a:pt x="167640" y="418147"/>
                    <a:pt x="136207" y="27336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D4A6D434-E9ED-4F2A-930F-A02542675C9F}"/>
                </a:ext>
              </a:extLst>
            </p:cNvPr>
            <p:cNvGrpSpPr/>
            <p:nvPr/>
          </p:nvGrpSpPr>
          <p:grpSpPr>
            <a:xfrm>
              <a:off x="-300992" y="-37931"/>
              <a:ext cx="6089138" cy="4742317"/>
              <a:chOff x="-300992" y="-37931"/>
              <a:chExt cx="6089138" cy="4742317"/>
            </a:xfrm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99F3175C-7C23-4F43-8ACA-B7CFEE5937C7}"/>
                  </a:ext>
                </a:extLst>
              </p:cNvPr>
              <p:cNvSpPr/>
              <p:nvPr/>
            </p:nvSpPr>
            <p:spPr>
              <a:xfrm rot="8100000">
                <a:off x="1948531" y="1733685"/>
                <a:ext cx="2186343" cy="2180691"/>
              </a:xfrm>
              <a:custGeom>
                <a:avLst/>
                <a:gdLst>
                  <a:gd name="connsiteX0" fmla="*/ 1594258 w 2181928"/>
                  <a:gd name="connsiteY0" fmla="*/ 1054835 h 2176287"/>
                  <a:gd name="connsiteX1" fmla="*/ 1594316 w 2181928"/>
                  <a:gd name="connsiteY1" fmla="*/ 1056846 h 2176287"/>
                  <a:gd name="connsiteX2" fmla="*/ 1602845 w 2181928"/>
                  <a:gd name="connsiteY2" fmla="*/ 1056101 h 2176287"/>
                  <a:gd name="connsiteX3" fmla="*/ 1600954 w 2181928"/>
                  <a:gd name="connsiteY3" fmla="*/ 1055480 h 2176287"/>
                  <a:gd name="connsiteX4" fmla="*/ 1594258 w 2181928"/>
                  <a:gd name="connsiteY4" fmla="*/ 1054835 h 2176287"/>
                  <a:gd name="connsiteX5" fmla="*/ 1657952 w 2181928"/>
                  <a:gd name="connsiteY5" fmla="*/ 941904 h 2176287"/>
                  <a:gd name="connsiteX6" fmla="*/ 1656709 w 2181928"/>
                  <a:gd name="connsiteY6" fmla="*/ 943146 h 2176287"/>
                  <a:gd name="connsiteX7" fmla="*/ 1651561 w 2181928"/>
                  <a:gd name="connsiteY7" fmla="*/ 948552 h 2176287"/>
                  <a:gd name="connsiteX8" fmla="*/ 1640569 w 2181928"/>
                  <a:gd name="connsiteY8" fmla="*/ 958045 h 2176287"/>
                  <a:gd name="connsiteX9" fmla="*/ 1638707 w 2181928"/>
                  <a:gd name="connsiteY9" fmla="*/ 959908 h 2176287"/>
                  <a:gd name="connsiteX10" fmla="*/ 1644293 w 2181928"/>
                  <a:gd name="connsiteY10" fmla="*/ 956182 h 2176287"/>
                  <a:gd name="connsiteX11" fmla="*/ 1651561 w 2181928"/>
                  <a:gd name="connsiteY11" fmla="*/ 948552 h 2176287"/>
                  <a:gd name="connsiteX12" fmla="*/ 1654226 w 2181928"/>
                  <a:gd name="connsiteY12" fmla="*/ 946250 h 2176287"/>
                  <a:gd name="connsiteX13" fmla="*/ 1657331 w 2181928"/>
                  <a:gd name="connsiteY13" fmla="*/ 942525 h 2176287"/>
                  <a:gd name="connsiteX14" fmla="*/ 1657952 w 2181928"/>
                  <a:gd name="connsiteY14" fmla="*/ 941904 h 2176287"/>
                  <a:gd name="connsiteX15" fmla="*/ 1651123 w 2181928"/>
                  <a:gd name="connsiteY15" fmla="*/ 847542 h 2176287"/>
                  <a:gd name="connsiteX16" fmla="*/ 1634982 w 2181928"/>
                  <a:gd name="connsiteY16" fmla="*/ 850026 h 2176287"/>
                  <a:gd name="connsiteX17" fmla="*/ 1623186 w 2181928"/>
                  <a:gd name="connsiteY17" fmla="*/ 859338 h 2176287"/>
                  <a:gd name="connsiteX18" fmla="*/ 1634982 w 2181928"/>
                  <a:gd name="connsiteY18" fmla="*/ 851268 h 2176287"/>
                  <a:gd name="connsiteX19" fmla="*/ 1648018 w 2181928"/>
                  <a:gd name="connsiteY19" fmla="*/ 855613 h 2176287"/>
                  <a:gd name="connsiteX20" fmla="*/ 1651123 w 2181928"/>
                  <a:gd name="connsiteY20" fmla="*/ 847542 h 2176287"/>
                  <a:gd name="connsiteX21" fmla="*/ 686564 w 2181928"/>
                  <a:gd name="connsiteY21" fmla="*/ 2961 h 2176287"/>
                  <a:gd name="connsiteX22" fmla="*/ 683861 w 2181928"/>
                  <a:gd name="connsiteY22" fmla="*/ 3910 h 2176287"/>
                  <a:gd name="connsiteX23" fmla="*/ 674957 w 2181928"/>
                  <a:gd name="connsiteY23" fmla="*/ 4152 h 2176287"/>
                  <a:gd name="connsiteX24" fmla="*/ 674111 w 2181928"/>
                  <a:gd name="connsiteY24" fmla="*/ 3421 h 2176287"/>
                  <a:gd name="connsiteX25" fmla="*/ 766694 w 2181928"/>
                  <a:gd name="connsiteY25" fmla="*/ 0 h 2176287"/>
                  <a:gd name="connsiteX26" fmla="*/ 766648 w 2181928"/>
                  <a:gd name="connsiteY26" fmla="*/ 972 h 2176287"/>
                  <a:gd name="connsiteX27" fmla="*/ 771112 w 2181928"/>
                  <a:gd name="connsiteY27" fmla="*/ 5131 h 2176287"/>
                  <a:gd name="connsiteX28" fmla="*/ 810713 w 2181928"/>
                  <a:gd name="connsiteY28" fmla="*/ 72992 h 2176287"/>
                  <a:gd name="connsiteX29" fmla="*/ 798589 w 2181928"/>
                  <a:gd name="connsiteY29" fmla="*/ 119188 h 2176287"/>
                  <a:gd name="connsiteX30" fmla="*/ 801359 w 2181928"/>
                  <a:gd name="connsiteY30" fmla="*/ 131356 h 2176287"/>
                  <a:gd name="connsiteX31" fmla="*/ 826570 w 2181928"/>
                  <a:gd name="connsiteY31" fmla="*/ 141497 h 2176287"/>
                  <a:gd name="connsiteX32" fmla="*/ 827298 w 2181928"/>
                  <a:gd name="connsiteY32" fmla="*/ 141823 h 2176287"/>
                  <a:gd name="connsiteX33" fmla="*/ 847108 w 2181928"/>
                  <a:gd name="connsiteY33" fmla="*/ 148211 h 2176287"/>
                  <a:gd name="connsiteX34" fmla="*/ 895608 w 2181928"/>
                  <a:gd name="connsiteY34" fmla="*/ 147901 h 2176287"/>
                  <a:gd name="connsiteX35" fmla="*/ 887705 w 2181928"/>
                  <a:gd name="connsiteY35" fmla="*/ 178980 h 2176287"/>
                  <a:gd name="connsiteX36" fmla="*/ 891285 w 2181928"/>
                  <a:gd name="connsiteY36" fmla="*/ 177866 h 2176287"/>
                  <a:gd name="connsiteX37" fmla="*/ 904334 w 2181928"/>
                  <a:gd name="connsiteY37" fmla="*/ 205555 h 2176287"/>
                  <a:gd name="connsiteX38" fmla="*/ 894554 w 2181928"/>
                  <a:gd name="connsiteY38" fmla="*/ 218249 h 2176287"/>
                  <a:gd name="connsiteX39" fmla="*/ 890952 w 2181928"/>
                  <a:gd name="connsiteY39" fmla="*/ 231324 h 2176287"/>
                  <a:gd name="connsiteX40" fmla="*/ 891811 w 2181928"/>
                  <a:gd name="connsiteY40" fmla="*/ 235017 h 2176287"/>
                  <a:gd name="connsiteX41" fmla="*/ 901368 w 2181928"/>
                  <a:gd name="connsiteY41" fmla="*/ 244859 h 2176287"/>
                  <a:gd name="connsiteX42" fmla="*/ 920426 w 2181928"/>
                  <a:gd name="connsiteY42" fmla="*/ 251238 h 2176287"/>
                  <a:gd name="connsiteX43" fmla="*/ 940431 w 2181928"/>
                  <a:gd name="connsiteY43" fmla="*/ 255855 h 2176287"/>
                  <a:gd name="connsiteX44" fmla="*/ 953581 w 2181928"/>
                  <a:gd name="connsiteY44" fmla="*/ 265194 h 2176287"/>
                  <a:gd name="connsiteX45" fmla="*/ 945617 w 2181928"/>
                  <a:gd name="connsiteY45" fmla="*/ 277045 h 2176287"/>
                  <a:gd name="connsiteX46" fmla="*/ 936146 w 2181928"/>
                  <a:gd name="connsiteY46" fmla="*/ 290643 h 2176287"/>
                  <a:gd name="connsiteX47" fmla="*/ 934173 w 2181928"/>
                  <a:gd name="connsiteY47" fmla="*/ 295461 h 2176287"/>
                  <a:gd name="connsiteX48" fmla="*/ 942169 w 2181928"/>
                  <a:gd name="connsiteY48" fmla="*/ 302790 h 2176287"/>
                  <a:gd name="connsiteX49" fmla="*/ 983141 w 2181928"/>
                  <a:gd name="connsiteY49" fmla="*/ 322346 h 2176287"/>
                  <a:gd name="connsiteX50" fmla="*/ 980961 w 2181928"/>
                  <a:gd name="connsiteY50" fmla="*/ 324526 h 2176287"/>
                  <a:gd name="connsiteX51" fmla="*/ 999919 w 2181928"/>
                  <a:gd name="connsiteY51" fmla="*/ 328552 h 2176287"/>
                  <a:gd name="connsiteX52" fmla="*/ 1016444 w 2181928"/>
                  <a:gd name="connsiteY52" fmla="*/ 348509 h 2176287"/>
                  <a:gd name="connsiteX53" fmla="*/ 1027017 w 2181928"/>
                  <a:gd name="connsiteY53" fmla="*/ 354191 h 2176287"/>
                  <a:gd name="connsiteX54" fmla="*/ 1049026 w 2181928"/>
                  <a:gd name="connsiteY54" fmla="*/ 351705 h 2176287"/>
                  <a:gd name="connsiteX55" fmla="*/ 1081334 w 2181928"/>
                  <a:gd name="connsiteY55" fmla="*/ 349074 h 2176287"/>
                  <a:gd name="connsiteX56" fmla="*/ 1077803 w 2181928"/>
                  <a:gd name="connsiteY56" fmla="*/ 332408 h 2176287"/>
                  <a:gd name="connsiteX57" fmla="*/ 1079152 w 2181928"/>
                  <a:gd name="connsiteY57" fmla="*/ 317228 h 2176287"/>
                  <a:gd name="connsiteX58" fmla="*/ 1101268 w 2181928"/>
                  <a:gd name="connsiteY58" fmla="*/ 311164 h 2176287"/>
                  <a:gd name="connsiteX59" fmla="*/ 1103984 w 2181928"/>
                  <a:gd name="connsiteY59" fmla="*/ 325120 h 2176287"/>
                  <a:gd name="connsiteX60" fmla="*/ 1104504 w 2181928"/>
                  <a:gd name="connsiteY60" fmla="*/ 337669 h 2176287"/>
                  <a:gd name="connsiteX61" fmla="*/ 1137787 w 2181928"/>
                  <a:gd name="connsiteY61" fmla="*/ 332380 h 2176287"/>
                  <a:gd name="connsiteX62" fmla="*/ 1144503 w 2181928"/>
                  <a:gd name="connsiteY62" fmla="*/ 317359 h 2176287"/>
                  <a:gd name="connsiteX63" fmla="*/ 1159896 w 2181928"/>
                  <a:gd name="connsiteY63" fmla="*/ 311544 h 2176287"/>
                  <a:gd name="connsiteX64" fmla="*/ 1168927 w 2181928"/>
                  <a:gd name="connsiteY64" fmla="*/ 323896 h 2176287"/>
                  <a:gd name="connsiteX65" fmla="*/ 1160508 w 2181928"/>
                  <a:gd name="connsiteY65" fmla="*/ 350953 h 2176287"/>
                  <a:gd name="connsiteX66" fmla="*/ 1170279 w 2181928"/>
                  <a:gd name="connsiteY66" fmla="*/ 383469 h 2176287"/>
                  <a:gd name="connsiteX67" fmla="*/ 1225969 w 2181928"/>
                  <a:gd name="connsiteY67" fmla="*/ 422259 h 2176287"/>
                  <a:gd name="connsiteX68" fmla="*/ 1239386 w 2181928"/>
                  <a:gd name="connsiteY68" fmla="*/ 422654 h 2176287"/>
                  <a:gd name="connsiteX69" fmla="*/ 1289224 w 2181928"/>
                  <a:gd name="connsiteY69" fmla="*/ 402633 h 2176287"/>
                  <a:gd name="connsiteX70" fmla="*/ 1261046 w 2181928"/>
                  <a:gd name="connsiteY70" fmla="*/ 431795 h 2176287"/>
                  <a:gd name="connsiteX71" fmla="*/ 1244590 w 2181928"/>
                  <a:gd name="connsiteY71" fmla="*/ 456244 h 2176287"/>
                  <a:gd name="connsiteX72" fmla="*/ 1245740 w 2181928"/>
                  <a:gd name="connsiteY72" fmla="*/ 456438 h 2176287"/>
                  <a:gd name="connsiteX73" fmla="*/ 1295403 w 2181928"/>
                  <a:gd name="connsiteY73" fmla="*/ 468234 h 2176287"/>
                  <a:gd name="connsiteX74" fmla="*/ 1408389 w 2181928"/>
                  <a:gd name="connsiteY74" fmla="*/ 485616 h 2176287"/>
                  <a:gd name="connsiteX75" fmla="*/ 1469228 w 2181928"/>
                  <a:gd name="connsiteY75" fmla="*/ 474442 h 2176287"/>
                  <a:gd name="connsiteX76" fmla="*/ 1494681 w 2181928"/>
                  <a:gd name="connsiteY76" fmla="*/ 463888 h 2176287"/>
                  <a:gd name="connsiteX77" fmla="*/ 1520134 w 2181928"/>
                  <a:gd name="connsiteY77" fmla="*/ 464508 h 2176287"/>
                  <a:gd name="connsiteX78" fmla="*/ 1596491 w 2181928"/>
                  <a:gd name="connsiteY78" fmla="*/ 471959 h 2176287"/>
                  <a:gd name="connsiteX79" fmla="*/ 1636844 w 2181928"/>
                  <a:gd name="connsiteY79" fmla="*/ 486858 h 2176287"/>
                  <a:gd name="connsiteX80" fmla="*/ 1715685 w 2181928"/>
                  <a:gd name="connsiteY80" fmla="*/ 539005 h 2176287"/>
                  <a:gd name="connsiteX81" fmla="*/ 1662297 w 2181928"/>
                  <a:gd name="connsiteY81" fmla="*/ 511689 h 2176287"/>
                  <a:gd name="connsiteX82" fmla="*/ 1619461 w 2181928"/>
                  <a:gd name="connsiteY82" fmla="*/ 493065 h 2176287"/>
                  <a:gd name="connsiteX83" fmla="*/ 1676576 w 2181928"/>
                  <a:gd name="connsiteY83" fmla="*/ 529692 h 2176287"/>
                  <a:gd name="connsiteX84" fmla="*/ 1716927 w 2181928"/>
                  <a:gd name="connsiteY84" fmla="*/ 569424 h 2176287"/>
                  <a:gd name="connsiteX85" fmla="*/ 1741139 w 2181928"/>
                  <a:gd name="connsiteY85" fmla="*/ 602326 h 2176287"/>
                  <a:gd name="connsiteX86" fmla="*/ 1743622 w 2181928"/>
                  <a:gd name="connsiteY86" fmla="*/ 614121 h 2176287"/>
                  <a:gd name="connsiteX87" fmla="*/ 1726860 w 2181928"/>
                  <a:gd name="connsiteY87" fmla="*/ 603568 h 2176287"/>
                  <a:gd name="connsiteX88" fmla="*/ 1697061 w 2181928"/>
                  <a:gd name="connsiteY88" fmla="*/ 563837 h 2176287"/>
                  <a:gd name="connsiteX89" fmla="*/ 1644293 w 2181928"/>
                  <a:gd name="connsiteY89" fmla="*/ 522864 h 2176287"/>
                  <a:gd name="connsiteX90" fmla="*/ 1644293 w 2181928"/>
                  <a:gd name="connsiteY90" fmla="*/ 525347 h 2176287"/>
                  <a:gd name="connsiteX91" fmla="*/ 1656709 w 2181928"/>
                  <a:gd name="connsiteY91" fmla="*/ 534659 h 2176287"/>
                  <a:gd name="connsiteX92" fmla="*/ 1657331 w 2181928"/>
                  <a:gd name="connsiteY92" fmla="*/ 535280 h 2176287"/>
                  <a:gd name="connsiteX93" fmla="*/ 1693958 w 2181928"/>
                  <a:gd name="connsiteY93" fmla="*/ 572528 h 2176287"/>
                  <a:gd name="connsiteX94" fmla="*/ 1749209 w 2181928"/>
                  <a:gd name="connsiteY94" fmla="*/ 651370 h 2176287"/>
                  <a:gd name="connsiteX95" fmla="*/ 1751692 w 2181928"/>
                  <a:gd name="connsiteY95" fmla="*/ 655715 h 2176287"/>
                  <a:gd name="connsiteX96" fmla="*/ 1743622 w 2181928"/>
                  <a:gd name="connsiteY96" fmla="*/ 674339 h 2176287"/>
                  <a:gd name="connsiteX97" fmla="*/ 1741760 w 2181928"/>
                  <a:gd name="connsiteY97" fmla="*/ 676202 h 2176287"/>
                  <a:gd name="connsiteX98" fmla="*/ 1741760 w 2181928"/>
                  <a:gd name="connsiteY98" fmla="*/ 676823 h 2176287"/>
                  <a:gd name="connsiteX99" fmla="*/ 1754796 w 2181928"/>
                  <a:gd name="connsiteY99" fmla="*/ 688618 h 2176287"/>
                  <a:gd name="connsiteX100" fmla="*/ 1754176 w 2181928"/>
                  <a:gd name="connsiteY100" fmla="*/ 692963 h 2176287"/>
                  <a:gd name="connsiteX101" fmla="*/ 1733068 w 2181928"/>
                  <a:gd name="connsiteY101" fmla="*/ 691722 h 2176287"/>
                  <a:gd name="connsiteX102" fmla="*/ 1729964 w 2181928"/>
                  <a:gd name="connsiteY102" fmla="*/ 699171 h 2176287"/>
                  <a:gd name="connsiteX103" fmla="*/ 1731206 w 2181928"/>
                  <a:gd name="connsiteY103" fmla="*/ 701654 h 2176287"/>
                  <a:gd name="connsiteX104" fmla="*/ 1723756 w 2181928"/>
                  <a:gd name="connsiteY104" fmla="*/ 715932 h 2176287"/>
                  <a:gd name="connsiteX105" fmla="*/ 1724377 w 2181928"/>
                  <a:gd name="connsiteY105" fmla="*/ 722762 h 2176287"/>
                  <a:gd name="connsiteX106" fmla="*/ 1741760 w 2181928"/>
                  <a:gd name="connsiteY106" fmla="*/ 761872 h 2176287"/>
                  <a:gd name="connsiteX107" fmla="*/ 1745484 w 2181928"/>
                  <a:gd name="connsiteY107" fmla="*/ 764976 h 2176287"/>
                  <a:gd name="connsiteX108" fmla="*/ 1772800 w 2181928"/>
                  <a:gd name="connsiteY108" fmla="*/ 776150 h 2176287"/>
                  <a:gd name="connsiteX109" fmla="*/ 1785836 w 2181928"/>
                  <a:gd name="connsiteY109" fmla="*/ 777392 h 2176287"/>
                  <a:gd name="connsiteX110" fmla="*/ 1790182 w 2181928"/>
                  <a:gd name="connsiteY110" fmla="*/ 780496 h 2176287"/>
                  <a:gd name="connsiteX111" fmla="*/ 1785836 w 2181928"/>
                  <a:gd name="connsiteY111" fmla="*/ 786704 h 2176287"/>
                  <a:gd name="connsiteX112" fmla="*/ 1766592 w 2181928"/>
                  <a:gd name="connsiteY112" fmla="*/ 789809 h 2176287"/>
                  <a:gd name="connsiteX113" fmla="*/ 1776525 w 2181928"/>
                  <a:gd name="connsiteY113" fmla="*/ 790429 h 2176287"/>
                  <a:gd name="connsiteX114" fmla="*/ 1783974 w 2181928"/>
                  <a:gd name="connsiteY114" fmla="*/ 791671 h 2176287"/>
                  <a:gd name="connsiteX115" fmla="*/ 1787698 w 2181928"/>
                  <a:gd name="connsiteY115" fmla="*/ 794774 h 2176287"/>
                  <a:gd name="connsiteX116" fmla="*/ 1793286 w 2181928"/>
                  <a:gd name="connsiteY116" fmla="*/ 816502 h 2176287"/>
                  <a:gd name="connsiteX117" fmla="*/ 1788941 w 2181928"/>
                  <a:gd name="connsiteY117" fmla="*/ 818986 h 2176287"/>
                  <a:gd name="connsiteX118" fmla="*/ 1775282 w 2181928"/>
                  <a:gd name="connsiteY118" fmla="*/ 824573 h 2176287"/>
                  <a:gd name="connsiteX119" fmla="*/ 1812531 w 2181928"/>
                  <a:gd name="connsiteY119" fmla="*/ 858717 h 2176287"/>
                  <a:gd name="connsiteX120" fmla="*/ 1809426 w 2181928"/>
                  <a:gd name="connsiteY120" fmla="*/ 867409 h 2176287"/>
                  <a:gd name="connsiteX121" fmla="*/ 1797631 w 2181928"/>
                  <a:gd name="connsiteY121" fmla="*/ 872996 h 2176287"/>
                  <a:gd name="connsiteX122" fmla="*/ 1815014 w 2181928"/>
                  <a:gd name="connsiteY122" fmla="*/ 876720 h 2176287"/>
                  <a:gd name="connsiteX123" fmla="*/ 1818739 w 2181928"/>
                  <a:gd name="connsiteY123" fmla="*/ 879204 h 2176287"/>
                  <a:gd name="connsiteX124" fmla="*/ 1831155 w 2181928"/>
                  <a:gd name="connsiteY124" fmla="*/ 884791 h 2176287"/>
                  <a:gd name="connsiteX125" fmla="*/ 1837984 w 2181928"/>
                  <a:gd name="connsiteY125" fmla="*/ 902173 h 2176287"/>
                  <a:gd name="connsiteX126" fmla="*/ 1789561 w 2181928"/>
                  <a:gd name="connsiteY126" fmla="*/ 917072 h 2176287"/>
                  <a:gd name="connsiteX127" fmla="*/ 1779628 w 2181928"/>
                  <a:gd name="connsiteY127" fmla="*/ 917693 h 2176287"/>
                  <a:gd name="connsiteX128" fmla="*/ 1757900 w 2181928"/>
                  <a:gd name="connsiteY128" fmla="*/ 923901 h 2176287"/>
                  <a:gd name="connsiteX129" fmla="*/ 1746105 w 2181928"/>
                  <a:gd name="connsiteY129" fmla="*/ 935696 h 2176287"/>
                  <a:gd name="connsiteX130" fmla="*/ 1734931 w 2181928"/>
                  <a:gd name="connsiteY130" fmla="*/ 912726 h 2176287"/>
                  <a:gd name="connsiteX131" fmla="*/ 1759142 w 2181928"/>
                  <a:gd name="connsiteY131" fmla="*/ 890378 h 2176287"/>
                  <a:gd name="connsiteX132" fmla="*/ 1746726 w 2181928"/>
                  <a:gd name="connsiteY132" fmla="*/ 889757 h 2176287"/>
                  <a:gd name="connsiteX133" fmla="*/ 1731826 w 2181928"/>
                  <a:gd name="connsiteY133" fmla="*/ 914589 h 2176287"/>
                  <a:gd name="connsiteX134" fmla="*/ 1727481 w 2181928"/>
                  <a:gd name="connsiteY134" fmla="*/ 959287 h 2176287"/>
                  <a:gd name="connsiteX135" fmla="*/ 1720652 w 2181928"/>
                  <a:gd name="connsiteY135" fmla="*/ 971703 h 2176287"/>
                  <a:gd name="connsiteX136" fmla="*/ 1720652 w 2181928"/>
                  <a:gd name="connsiteY136" fmla="*/ 973566 h 2176287"/>
                  <a:gd name="connsiteX137" fmla="*/ 1722515 w 2181928"/>
                  <a:gd name="connsiteY137" fmla="*/ 973566 h 2176287"/>
                  <a:gd name="connsiteX138" fmla="*/ 1736793 w 2181928"/>
                  <a:gd name="connsiteY138" fmla="*/ 956804 h 2176287"/>
                  <a:gd name="connsiteX139" fmla="*/ 1749830 w 2181928"/>
                  <a:gd name="connsiteY139" fmla="*/ 944387 h 2176287"/>
                  <a:gd name="connsiteX140" fmla="*/ 1759142 w 2181928"/>
                  <a:gd name="connsiteY140" fmla="*/ 939421 h 2176287"/>
                  <a:gd name="connsiteX141" fmla="*/ 1767212 w 2181928"/>
                  <a:gd name="connsiteY141" fmla="*/ 948733 h 2176287"/>
                  <a:gd name="connsiteX142" fmla="*/ 1757900 w 2181928"/>
                  <a:gd name="connsiteY142" fmla="*/ 985982 h 2176287"/>
                  <a:gd name="connsiteX143" fmla="*/ 1753555 w 2181928"/>
                  <a:gd name="connsiteY143" fmla="*/ 988465 h 2176287"/>
                  <a:gd name="connsiteX144" fmla="*/ 1743001 w 2181928"/>
                  <a:gd name="connsiteY144" fmla="*/ 984119 h 2176287"/>
                  <a:gd name="connsiteX145" fmla="*/ 1743467 w 2181928"/>
                  <a:gd name="connsiteY145" fmla="*/ 983033 h 2176287"/>
                  <a:gd name="connsiteX146" fmla="*/ 1743622 w 2181928"/>
                  <a:gd name="connsiteY146" fmla="*/ 982877 h 2176287"/>
                  <a:gd name="connsiteX147" fmla="*/ 1744863 w 2181928"/>
                  <a:gd name="connsiteY147" fmla="*/ 979774 h 2176287"/>
                  <a:gd name="connsiteX148" fmla="*/ 1743467 w 2181928"/>
                  <a:gd name="connsiteY148" fmla="*/ 983033 h 2176287"/>
                  <a:gd name="connsiteX149" fmla="*/ 1737414 w 2181928"/>
                  <a:gd name="connsiteY149" fmla="*/ 989085 h 2176287"/>
                  <a:gd name="connsiteX150" fmla="*/ 1718790 w 2181928"/>
                  <a:gd name="connsiteY150" fmla="*/ 997157 h 2176287"/>
                  <a:gd name="connsiteX151" fmla="*/ 1654847 w 2181928"/>
                  <a:gd name="connsiteY151" fmla="*/ 1000881 h 2176287"/>
                  <a:gd name="connsiteX152" fmla="*/ 1636844 w 2181928"/>
                  <a:gd name="connsiteY152" fmla="*/ 1000881 h 2176287"/>
                  <a:gd name="connsiteX153" fmla="*/ 1591526 w 2181928"/>
                  <a:gd name="connsiteY153" fmla="*/ 999639 h 2176287"/>
                  <a:gd name="connsiteX154" fmla="*/ 1575889 w 2181928"/>
                  <a:gd name="connsiteY154" fmla="*/ 1001638 h 2176287"/>
                  <a:gd name="connsiteX155" fmla="*/ 1570829 w 2181928"/>
                  <a:gd name="connsiteY155" fmla="*/ 999528 h 2176287"/>
                  <a:gd name="connsiteX156" fmla="*/ 1571198 w 2181928"/>
                  <a:gd name="connsiteY156" fmla="*/ 1002680 h 2176287"/>
                  <a:gd name="connsiteX157" fmla="*/ 1588306 w 2181928"/>
                  <a:gd name="connsiteY157" fmla="*/ 1014374 h 2176287"/>
                  <a:gd name="connsiteX158" fmla="*/ 1590582 w 2181928"/>
                  <a:gd name="connsiteY158" fmla="*/ 1013098 h 2176287"/>
                  <a:gd name="connsiteX159" fmla="*/ 1606409 w 2181928"/>
                  <a:gd name="connsiteY159" fmla="*/ 1007744 h 2176287"/>
                  <a:gd name="connsiteX160" fmla="*/ 1618263 w 2181928"/>
                  <a:gd name="connsiteY160" fmla="*/ 1030474 h 2176287"/>
                  <a:gd name="connsiteX161" fmla="*/ 1612689 w 2181928"/>
                  <a:gd name="connsiteY161" fmla="*/ 1052243 h 2176287"/>
                  <a:gd name="connsiteX162" fmla="*/ 1609858 w 2181928"/>
                  <a:gd name="connsiteY162" fmla="*/ 1055487 h 2176287"/>
                  <a:gd name="connsiteX163" fmla="*/ 1615986 w 2181928"/>
                  <a:gd name="connsiteY163" fmla="*/ 1054951 h 2176287"/>
                  <a:gd name="connsiteX164" fmla="*/ 1640712 w 2181928"/>
                  <a:gd name="connsiteY164" fmla="*/ 1057934 h 2176287"/>
                  <a:gd name="connsiteX165" fmla="*/ 1654567 w 2181928"/>
                  <a:gd name="connsiteY165" fmla="*/ 1071018 h 2176287"/>
                  <a:gd name="connsiteX166" fmla="*/ 1663034 w 2181928"/>
                  <a:gd name="connsiteY166" fmla="*/ 1087952 h 2176287"/>
                  <a:gd name="connsiteX167" fmla="*/ 1663803 w 2181928"/>
                  <a:gd name="connsiteY167" fmla="*/ 1094109 h 2176287"/>
                  <a:gd name="connsiteX168" fmla="*/ 1627627 w 2181928"/>
                  <a:gd name="connsiteY168" fmla="*/ 1127206 h 2176287"/>
                  <a:gd name="connsiteX169" fmla="*/ 1594531 w 2181928"/>
                  <a:gd name="connsiteY169" fmla="*/ 1152606 h 2176287"/>
                  <a:gd name="connsiteX170" fmla="*/ 1662264 w 2181928"/>
                  <a:gd name="connsiteY170" fmla="*/ 1130285 h 2176287"/>
                  <a:gd name="connsiteX171" fmla="*/ 1689973 w 2181928"/>
                  <a:gd name="connsiteY171" fmla="*/ 1128745 h 2176287"/>
                  <a:gd name="connsiteX172" fmla="*/ 1743852 w 2181928"/>
                  <a:gd name="connsiteY172" fmla="*/ 1142600 h 2176287"/>
                  <a:gd name="connsiteX173" fmla="*/ 1802349 w 2181928"/>
                  <a:gd name="connsiteY173" fmla="*/ 1159533 h 2176287"/>
                  <a:gd name="connsiteX174" fmla="*/ 1804658 w 2181928"/>
                  <a:gd name="connsiteY174" fmla="*/ 1172618 h 2176287"/>
                  <a:gd name="connsiteX175" fmla="*/ 1764633 w 2181928"/>
                  <a:gd name="connsiteY175" fmla="*/ 1238042 h 2176287"/>
                  <a:gd name="connsiteX176" fmla="*/ 1716143 w 2181928"/>
                  <a:gd name="connsiteY176" fmla="*/ 1311164 h 2176287"/>
                  <a:gd name="connsiteX177" fmla="*/ 1699979 w 2181928"/>
                  <a:gd name="connsiteY177" fmla="*/ 1353497 h 2176287"/>
                  <a:gd name="connsiteX178" fmla="*/ 1699998 w 2181928"/>
                  <a:gd name="connsiteY178" fmla="*/ 1354296 h 2176287"/>
                  <a:gd name="connsiteX179" fmla="*/ 1706994 w 2181928"/>
                  <a:gd name="connsiteY179" fmla="*/ 1355979 h 2176287"/>
                  <a:gd name="connsiteX180" fmla="*/ 1713745 w 2181928"/>
                  <a:gd name="connsiteY180" fmla="*/ 1369792 h 2176287"/>
                  <a:gd name="connsiteX181" fmla="*/ 1713088 w 2181928"/>
                  <a:gd name="connsiteY181" fmla="*/ 1372993 h 2176287"/>
                  <a:gd name="connsiteX182" fmla="*/ 1745872 w 2181928"/>
                  <a:gd name="connsiteY182" fmla="*/ 1378320 h 2176287"/>
                  <a:gd name="connsiteX183" fmla="*/ 1780797 w 2181928"/>
                  <a:gd name="connsiteY183" fmla="*/ 1375818 h 2176287"/>
                  <a:gd name="connsiteX184" fmla="*/ 1822361 w 2181928"/>
                  <a:gd name="connsiteY184" fmla="*/ 1316552 h 2176287"/>
                  <a:gd name="connsiteX185" fmla="*/ 1808506 w 2181928"/>
                  <a:gd name="connsiteY185" fmla="*/ 1298079 h 2176287"/>
                  <a:gd name="connsiteX186" fmla="*/ 1789264 w 2181928"/>
                  <a:gd name="connsiteY186" fmla="*/ 1268061 h 2176287"/>
                  <a:gd name="connsiteX187" fmla="*/ 1842373 w 2181928"/>
                  <a:gd name="connsiteY187" fmla="*/ 1254206 h 2176287"/>
                  <a:gd name="connsiteX188" fmla="*/ 1856997 w 2181928"/>
                  <a:gd name="connsiteY188" fmla="*/ 1267291 h 2176287"/>
                  <a:gd name="connsiteX189" fmla="*/ 1918573 w 2181928"/>
                  <a:gd name="connsiteY189" fmla="*/ 1279606 h 2176287"/>
                  <a:gd name="connsiteX190" fmla="*/ 1954749 w 2181928"/>
                  <a:gd name="connsiteY190" fmla="*/ 1271139 h 2176287"/>
                  <a:gd name="connsiteX191" fmla="*/ 1983228 w 2181928"/>
                  <a:gd name="connsiteY191" fmla="*/ 1311164 h 2176287"/>
                  <a:gd name="connsiteX192" fmla="*/ 1952440 w 2181928"/>
                  <a:gd name="connsiteY192" fmla="*/ 1367351 h 2176287"/>
                  <a:gd name="connsiteX193" fmla="*/ 1994773 w 2181928"/>
                  <a:gd name="connsiteY193" fmla="*/ 1338873 h 2176287"/>
                  <a:gd name="connsiteX194" fmla="*/ 2046343 w 2181928"/>
                  <a:gd name="connsiteY194" fmla="*/ 1327328 h 2176287"/>
                  <a:gd name="connsiteX195" fmla="*/ 2113307 w 2181928"/>
                  <a:gd name="connsiteY195" fmla="*/ 1318861 h 2176287"/>
                  <a:gd name="connsiteX196" fmla="*/ 2128700 w 2181928"/>
                  <a:gd name="connsiteY196" fmla="*/ 1354267 h 2176287"/>
                  <a:gd name="connsiteX197" fmla="*/ 2121003 w 2181928"/>
                  <a:gd name="connsiteY197" fmla="*/ 1388903 h 2176287"/>
                  <a:gd name="connsiteX198" fmla="*/ 2110228 w 2181928"/>
                  <a:gd name="connsiteY198" fmla="*/ 1416612 h 2176287"/>
                  <a:gd name="connsiteX199" fmla="*/ 2114846 w 2181928"/>
                  <a:gd name="connsiteY199" fmla="*/ 1460485 h 2176287"/>
                  <a:gd name="connsiteX200" fmla="*/ 2123312 w 2181928"/>
                  <a:gd name="connsiteY200" fmla="*/ 1467412 h 2176287"/>
                  <a:gd name="connsiteX201" fmla="*/ 2128700 w 2181928"/>
                  <a:gd name="connsiteY201" fmla="*/ 1525909 h 2176287"/>
                  <a:gd name="connsiteX202" fmla="*/ 2121003 w 2181928"/>
                  <a:gd name="connsiteY202" fmla="*/ 1539764 h 2176287"/>
                  <a:gd name="connsiteX203" fmla="*/ 2137167 w 2181928"/>
                  <a:gd name="connsiteY203" fmla="*/ 1543612 h 2176287"/>
                  <a:gd name="connsiteX204" fmla="*/ 2181040 w 2181928"/>
                  <a:gd name="connsiteY204" fmla="*/ 1569782 h 2176287"/>
                  <a:gd name="connsiteX205" fmla="*/ 2172573 w 2181928"/>
                  <a:gd name="connsiteY205" fmla="*/ 1588255 h 2176287"/>
                  <a:gd name="connsiteX206" fmla="*/ 2153330 w 2181928"/>
                  <a:gd name="connsiteY206" fmla="*/ 1622121 h 2176287"/>
                  <a:gd name="connsiteX207" fmla="*/ 2092525 w 2181928"/>
                  <a:gd name="connsiteY207" fmla="*/ 1635206 h 2176287"/>
                  <a:gd name="connsiteX208" fmla="*/ 2010167 w 2181928"/>
                  <a:gd name="connsiteY208" fmla="*/ 1606727 h 2176287"/>
                  <a:gd name="connsiteX209" fmla="*/ 1971682 w 2181928"/>
                  <a:gd name="connsiteY209" fmla="*/ 1578249 h 2176287"/>
                  <a:gd name="connsiteX210" fmla="*/ 1943203 w 2181928"/>
                  <a:gd name="connsiteY210" fmla="*/ 1526679 h 2176287"/>
                  <a:gd name="connsiteX211" fmla="*/ 1934737 w 2181928"/>
                  <a:gd name="connsiteY211" fmla="*/ 1524370 h 2176287"/>
                  <a:gd name="connsiteX212" fmla="*/ 1934737 w 2181928"/>
                  <a:gd name="connsiteY212" fmla="*/ 1531297 h 2176287"/>
                  <a:gd name="connsiteX213" fmla="*/ 1935506 w 2181928"/>
                  <a:gd name="connsiteY213" fmla="*/ 1543612 h 2176287"/>
                  <a:gd name="connsiteX214" fmla="*/ 1929349 w 2181928"/>
                  <a:gd name="connsiteY214" fmla="*/ 1575170 h 2176287"/>
                  <a:gd name="connsiteX215" fmla="*/ 1913955 w 2181928"/>
                  <a:gd name="connsiteY215" fmla="*/ 1564394 h 2176287"/>
                  <a:gd name="connsiteX216" fmla="*/ 1891633 w 2181928"/>
                  <a:gd name="connsiteY216" fmla="*/ 1532067 h 2176287"/>
                  <a:gd name="connsiteX217" fmla="*/ 1801579 w 2181928"/>
                  <a:gd name="connsiteY217" fmla="*/ 1532836 h 2176287"/>
                  <a:gd name="connsiteX218" fmla="*/ 1812355 w 2181928"/>
                  <a:gd name="connsiteY218" fmla="*/ 1621351 h 2176287"/>
                  <a:gd name="connsiteX219" fmla="*/ 1863924 w 2181928"/>
                  <a:gd name="connsiteY219" fmla="*/ 1640594 h 2176287"/>
                  <a:gd name="connsiteX220" fmla="*/ 1875470 w 2181928"/>
                  <a:gd name="connsiteY220" fmla="*/ 1645982 h 2176287"/>
                  <a:gd name="connsiteX221" fmla="*/ 1874700 w 2181928"/>
                  <a:gd name="connsiteY221" fmla="*/ 1649830 h 2176287"/>
                  <a:gd name="connsiteX222" fmla="*/ 1864694 w 2181928"/>
                  <a:gd name="connsiteY222" fmla="*/ 1667533 h 2176287"/>
                  <a:gd name="connsiteX223" fmla="*/ 1847761 w 2181928"/>
                  <a:gd name="connsiteY223" fmla="*/ 1723722 h 2176287"/>
                  <a:gd name="connsiteX224" fmla="*/ 1779258 w 2181928"/>
                  <a:gd name="connsiteY224" fmla="*/ 1775291 h 2176287"/>
                  <a:gd name="connsiteX225" fmla="*/ 1733076 w 2181928"/>
                  <a:gd name="connsiteY225" fmla="*/ 1790685 h 2176287"/>
                  <a:gd name="connsiteX226" fmla="*/ 1689203 w 2181928"/>
                  <a:gd name="connsiteY226" fmla="*/ 1817624 h 2176287"/>
                  <a:gd name="connsiteX227" fmla="*/ 1685355 w 2181928"/>
                  <a:gd name="connsiteY227" fmla="*/ 1817624 h 2176287"/>
                  <a:gd name="connsiteX228" fmla="*/ 1599919 w 2181928"/>
                  <a:gd name="connsiteY228" fmla="*/ 1862267 h 2176287"/>
                  <a:gd name="connsiteX229" fmla="*/ 1592222 w 2181928"/>
                  <a:gd name="connsiteY229" fmla="*/ 1875351 h 2176287"/>
                  <a:gd name="connsiteX230" fmla="*/ 1574519 w 2181928"/>
                  <a:gd name="connsiteY230" fmla="*/ 1887667 h 2176287"/>
                  <a:gd name="connsiteX231" fmla="*/ 1518330 w 2181928"/>
                  <a:gd name="connsiteY231" fmla="*/ 1929230 h 2176287"/>
                  <a:gd name="connsiteX232" fmla="*/ 1559125 w 2181928"/>
                  <a:gd name="connsiteY232" fmla="*/ 1939237 h 2176287"/>
                  <a:gd name="connsiteX233" fmla="*/ 1574519 w 2181928"/>
                  <a:gd name="connsiteY233" fmla="*/ 1958479 h 2176287"/>
                  <a:gd name="connsiteX234" fmla="*/ 1562973 w 2181928"/>
                  <a:gd name="connsiteY234" fmla="*/ 1968485 h 2176287"/>
                  <a:gd name="connsiteX235" fmla="*/ 1546040 w 2181928"/>
                  <a:gd name="connsiteY235" fmla="*/ 2030061 h 2176287"/>
                  <a:gd name="connsiteX236" fmla="*/ 1539112 w 2181928"/>
                  <a:gd name="connsiteY236" fmla="*/ 2072394 h 2176287"/>
                  <a:gd name="connsiteX237" fmla="*/ 1519870 w 2181928"/>
                  <a:gd name="connsiteY237" fmla="*/ 2101643 h 2176287"/>
                  <a:gd name="connsiteX238" fmla="*/ 1492161 w 2181928"/>
                  <a:gd name="connsiteY238" fmla="*/ 2126273 h 2176287"/>
                  <a:gd name="connsiteX239" fmla="*/ 1423658 w 2181928"/>
                  <a:gd name="connsiteY239" fmla="*/ 2163218 h 2176287"/>
                  <a:gd name="connsiteX240" fmla="*/ 1385173 w 2181928"/>
                  <a:gd name="connsiteY240" fmla="*/ 2163988 h 2176287"/>
                  <a:gd name="connsiteX241" fmla="*/ 1354385 w 2181928"/>
                  <a:gd name="connsiteY241" fmla="*/ 2157830 h 2176287"/>
                  <a:gd name="connsiteX242" fmla="*/ 1325137 w 2181928"/>
                  <a:gd name="connsiteY242" fmla="*/ 2167836 h 2176287"/>
                  <a:gd name="connsiteX243" fmla="*/ 1299737 w 2181928"/>
                  <a:gd name="connsiteY243" fmla="*/ 2148594 h 2176287"/>
                  <a:gd name="connsiteX244" fmla="*/ 1294349 w 2181928"/>
                  <a:gd name="connsiteY244" fmla="*/ 2120885 h 2176287"/>
                  <a:gd name="connsiteX245" fmla="*/ 1265100 w 2181928"/>
                  <a:gd name="connsiteY245" fmla="*/ 2101643 h 2176287"/>
                  <a:gd name="connsiteX246" fmla="*/ 1238929 w 2181928"/>
                  <a:gd name="connsiteY246" fmla="*/ 2087788 h 2176287"/>
                  <a:gd name="connsiteX247" fmla="*/ 1211221 w 2181928"/>
                  <a:gd name="connsiteY247" fmla="*/ 2043915 h 2176287"/>
                  <a:gd name="connsiteX248" fmla="*/ 1217379 w 2181928"/>
                  <a:gd name="connsiteY248" fmla="*/ 2011588 h 2176287"/>
                  <a:gd name="connsiteX249" fmla="*/ 1231233 w 2181928"/>
                  <a:gd name="connsiteY249" fmla="*/ 1993885 h 2176287"/>
                  <a:gd name="connsiteX250" fmla="*/ 1251246 w 2181928"/>
                  <a:gd name="connsiteY250" fmla="*/ 1965406 h 2176287"/>
                  <a:gd name="connsiteX251" fmla="*/ 1252015 w 2181928"/>
                  <a:gd name="connsiteY251" fmla="*/ 1965406 h 2176287"/>
                  <a:gd name="connsiteX252" fmla="*/ 1262021 w 2181928"/>
                  <a:gd name="connsiteY252" fmla="*/ 1951552 h 2176287"/>
                  <a:gd name="connsiteX253" fmla="*/ 1262021 w 2181928"/>
                  <a:gd name="connsiteY253" fmla="*/ 1909218 h 2176287"/>
                  <a:gd name="connsiteX254" fmla="*/ 1256633 w 2181928"/>
                  <a:gd name="connsiteY254" fmla="*/ 1903061 h 2176287"/>
                  <a:gd name="connsiteX255" fmla="*/ 1222767 w 2181928"/>
                  <a:gd name="connsiteY255" fmla="*/ 1851491 h 2176287"/>
                  <a:gd name="connsiteX256" fmla="*/ 1221227 w 2181928"/>
                  <a:gd name="connsiteY256" fmla="*/ 1845334 h 2176287"/>
                  <a:gd name="connsiteX257" fmla="*/ 1221227 w 2181928"/>
                  <a:gd name="connsiteY257" fmla="*/ 1842255 h 2176287"/>
                  <a:gd name="connsiteX258" fmla="*/ 1204293 w 2181928"/>
                  <a:gd name="connsiteY258" fmla="*/ 1762206 h 2176287"/>
                  <a:gd name="connsiteX259" fmla="*/ 1190439 w 2181928"/>
                  <a:gd name="connsiteY259" fmla="*/ 1723722 h 2176287"/>
                  <a:gd name="connsiteX260" fmla="*/ 1159651 w 2181928"/>
                  <a:gd name="connsiteY260" fmla="*/ 1706788 h 2176287"/>
                  <a:gd name="connsiteX261" fmla="*/ 1132497 w 2181928"/>
                  <a:gd name="connsiteY261" fmla="*/ 1711847 h 2176287"/>
                  <a:gd name="connsiteX262" fmla="*/ 1131900 w 2181928"/>
                  <a:gd name="connsiteY262" fmla="*/ 1712163 h 2176287"/>
                  <a:gd name="connsiteX263" fmla="*/ 1131622 w 2181928"/>
                  <a:gd name="connsiteY263" fmla="*/ 1712010 h 2176287"/>
                  <a:gd name="connsiteX264" fmla="*/ 1130210 w 2181928"/>
                  <a:gd name="connsiteY264" fmla="*/ 1712273 h 2176287"/>
                  <a:gd name="connsiteX265" fmla="*/ 1099615 w 2181928"/>
                  <a:gd name="connsiteY265" fmla="*/ 1713715 h 2176287"/>
                  <a:gd name="connsiteX266" fmla="*/ 1071137 w 2181928"/>
                  <a:gd name="connsiteY266" fmla="*/ 1700631 h 2176287"/>
                  <a:gd name="connsiteX267" fmla="*/ 1041117 w 2181928"/>
                  <a:gd name="connsiteY267" fmla="*/ 1647521 h 2176287"/>
                  <a:gd name="connsiteX268" fmla="*/ 1028802 w 2181928"/>
                  <a:gd name="connsiteY268" fmla="*/ 1639824 h 2176287"/>
                  <a:gd name="connsiteX269" fmla="*/ 965687 w 2181928"/>
                  <a:gd name="connsiteY269" fmla="*/ 1663685 h 2176287"/>
                  <a:gd name="connsiteX270" fmla="*/ 906420 w 2181928"/>
                  <a:gd name="connsiteY270" fmla="*/ 1696012 h 2176287"/>
                  <a:gd name="connsiteX271" fmla="*/ 895645 w 2181928"/>
                  <a:gd name="connsiteY271" fmla="*/ 1712176 h 2176287"/>
                  <a:gd name="connsiteX272" fmla="*/ 894105 w 2181928"/>
                  <a:gd name="connsiteY272" fmla="*/ 1756048 h 2176287"/>
                  <a:gd name="connsiteX273" fmla="*/ 840226 w 2181928"/>
                  <a:gd name="connsiteY273" fmla="*/ 1797612 h 2176287"/>
                  <a:gd name="connsiteX274" fmla="*/ 811748 w 2181928"/>
                  <a:gd name="connsiteY274" fmla="*/ 1782218 h 2176287"/>
                  <a:gd name="connsiteX275" fmla="*/ 709378 w 2181928"/>
                  <a:gd name="connsiteY275" fmla="*/ 1702940 h 2176287"/>
                  <a:gd name="connsiteX276" fmla="*/ 677820 w 2181928"/>
                  <a:gd name="connsiteY276" fmla="*/ 1683697 h 2176287"/>
                  <a:gd name="connsiteX277" fmla="*/ 611626 w 2181928"/>
                  <a:gd name="connsiteY277" fmla="*/ 1702170 h 2176287"/>
                  <a:gd name="connsiteX278" fmla="*/ 586996 w 2181928"/>
                  <a:gd name="connsiteY278" fmla="*/ 1743733 h 2176287"/>
                  <a:gd name="connsiteX279" fmla="*/ 482317 w 2181928"/>
                  <a:gd name="connsiteY279" fmla="*/ 1765285 h 2176287"/>
                  <a:gd name="connsiteX280" fmla="*/ 409966 w 2181928"/>
                  <a:gd name="connsiteY280" fmla="*/ 1734497 h 2176287"/>
                  <a:gd name="connsiteX281" fmla="*/ 410736 w 2181928"/>
                  <a:gd name="connsiteY281" fmla="*/ 1682927 h 2176287"/>
                  <a:gd name="connsiteX282" fmla="*/ 404578 w 2181928"/>
                  <a:gd name="connsiteY282" fmla="*/ 1642133 h 2176287"/>
                  <a:gd name="connsiteX283" fmla="*/ 377638 w 2181928"/>
                  <a:gd name="connsiteY283" fmla="*/ 1615964 h 2176287"/>
                  <a:gd name="connsiteX284" fmla="*/ 356857 w 2181928"/>
                  <a:gd name="connsiteY284" fmla="*/ 1587485 h 2176287"/>
                  <a:gd name="connsiteX285" fmla="*/ 369942 w 2181928"/>
                  <a:gd name="connsiteY285" fmla="*/ 1536685 h 2176287"/>
                  <a:gd name="connsiteX286" fmla="*/ 420742 w 2181928"/>
                  <a:gd name="connsiteY286" fmla="*/ 1387364 h 2176287"/>
                  <a:gd name="connsiteX287" fmla="*/ 423051 w 2181928"/>
                  <a:gd name="connsiteY287" fmla="*/ 1356576 h 2176287"/>
                  <a:gd name="connsiteX288" fmla="*/ 396111 w 2181928"/>
                  <a:gd name="connsiteY288" fmla="*/ 1329637 h 2176287"/>
                  <a:gd name="connsiteX289" fmla="*/ 307596 w 2181928"/>
                  <a:gd name="connsiteY289" fmla="*/ 1319631 h 2176287"/>
                  <a:gd name="connsiteX290" fmla="*/ 282196 w 2181928"/>
                  <a:gd name="connsiteY290" fmla="*/ 1330406 h 2176287"/>
                  <a:gd name="connsiteX291" fmla="*/ 269881 w 2181928"/>
                  <a:gd name="connsiteY291" fmla="*/ 1361194 h 2176287"/>
                  <a:gd name="connsiteX292" fmla="*/ 200608 w 2181928"/>
                  <a:gd name="connsiteY292" fmla="*/ 1464334 h 2176287"/>
                  <a:gd name="connsiteX293" fmla="*/ 185984 w 2181928"/>
                  <a:gd name="connsiteY293" fmla="*/ 1477418 h 2176287"/>
                  <a:gd name="connsiteX294" fmla="*/ 192141 w 2181928"/>
                  <a:gd name="connsiteY294" fmla="*/ 1535915 h 2176287"/>
                  <a:gd name="connsiteX295" fmla="*/ 220620 w 2181928"/>
                  <a:gd name="connsiteY295" fmla="*/ 1575940 h 2176287"/>
                  <a:gd name="connsiteX296" fmla="*/ 212154 w 2181928"/>
                  <a:gd name="connsiteY296" fmla="*/ 1595182 h 2176287"/>
                  <a:gd name="connsiteX297" fmla="*/ 155966 w 2181928"/>
                  <a:gd name="connsiteY297" fmla="*/ 1594412 h 2176287"/>
                  <a:gd name="connsiteX298" fmla="*/ 103626 w 2181928"/>
                  <a:gd name="connsiteY298" fmla="*/ 1593643 h 2176287"/>
                  <a:gd name="connsiteX299" fmla="*/ 62832 w 2181928"/>
                  <a:gd name="connsiteY299" fmla="*/ 1556697 h 2176287"/>
                  <a:gd name="connsiteX300" fmla="*/ 43590 w 2181928"/>
                  <a:gd name="connsiteY300" fmla="*/ 1479727 h 2176287"/>
                  <a:gd name="connsiteX301" fmla="*/ 52057 w 2181928"/>
                  <a:gd name="connsiteY301" fmla="*/ 1441243 h 2176287"/>
                  <a:gd name="connsiteX302" fmla="*/ 77457 w 2181928"/>
                  <a:gd name="connsiteY302" fmla="*/ 1435855 h 2176287"/>
                  <a:gd name="connsiteX303" fmla="*/ 88232 w 2181928"/>
                  <a:gd name="connsiteY303" fmla="*/ 1435085 h 2176287"/>
                  <a:gd name="connsiteX304" fmla="*/ 145960 w 2181928"/>
                  <a:gd name="connsiteY304" fmla="*/ 1432006 h 2176287"/>
                  <a:gd name="connsiteX305" fmla="*/ 112093 w 2181928"/>
                  <a:gd name="connsiteY305" fmla="*/ 1371970 h 2176287"/>
                  <a:gd name="connsiteX306" fmla="*/ 95160 w 2181928"/>
                  <a:gd name="connsiteY306" fmla="*/ 1356576 h 2176287"/>
                  <a:gd name="connsiteX307" fmla="*/ 85923 w 2181928"/>
                  <a:gd name="connsiteY307" fmla="*/ 1348109 h 2176287"/>
                  <a:gd name="connsiteX308" fmla="*/ 89002 w 2181928"/>
                  <a:gd name="connsiteY308" fmla="*/ 1330406 h 2176287"/>
                  <a:gd name="connsiteX309" fmla="*/ 107475 w 2181928"/>
                  <a:gd name="connsiteY309" fmla="*/ 1226497 h 2176287"/>
                  <a:gd name="connsiteX310" fmla="*/ 105166 w 2181928"/>
                  <a:gd name="connsiteY310" fmla="*/ 1199558 h 2176287"/>
                  <a:gd name="connsiteX311" fmla="*/ 118251 w 2181928"/>
                  <a:gd name="connsiteY311" fmla="*/ 1198018 h 2176287"/>
                  <a:gd name="connsiteX312" fmla="*/ 129796 w 2181928"/>
                  <a:gd name="connsiteY312" fmla="*/ 1214182 h 2176287"/>
                  <a:gd name="connsiteX313" fmla="*/ 154426 w 2181928"/>
                  <a:gd name="connsiteY313" fmla="*/ 1246509 h 2176287"/>
                  <a:gd name="connsiteX314" fmla="*/ 219081 w 2181928"/>
                  <a:gd name="connsiteY314" fmla="*/ 1260364 h 2176287"/>
                  <a:gd name="connsiteX315" fmla="*/ 228317 w 2181928"/>
                  <a:gd name="connsiteY315" fmla="*/ 1258824 h 2176287"/>
                  <a:gd name="connsiteX316" fmla="*/ 237554 w 2181928"/>
                  <a:gd name="connsiteY316" fmla="*/ 1242661 h 2176287"/>
                  <a:gd name="connsiteX317" fmla="*/ 246020 w 2181928"/>
                  <a:gd name="connsiteY317" fmla="*/ 1220339 h 2176287"/>
                  <a:gd name="connsiteX318" fmla="*/ 237554 w 2181928"/>
                  <a:gd name="connsiteY318" fmla="*/ 1181085 h 2176287"/>
                  <a:gd name="connsiteX319" fmla="*/ 230815 w 2181928"/>
                  <a:gd name="connsiteY319" fmla="*/ 1174101 h 2176287"/>
                  <a:gd name="connsiteX320" fmla="*/ 229726 w 2181928"/>
                  <a:gd name="connsiteY320" fmla="*/ 1174454 h 2176287"/>
                  <a:gd name="connsiteX321" fmla="*/ 218096 w 2181928"/>
                  <a:gd name="connsiteY321" fmla="*/ 1165046 h 2176287"/>
                  <a:gd name="connsiteX322" fmla="*/ 188626 w 2181928"/>
                  <a:gd name="connsiteY322" fmla="*/ 1147706 h 2176287"/>
                  <a:gd name="connsiteX323" fmla="*/ 169471 w 2181928"/>
                  <a:gd name="connsiteY323" fmla="*/ 1143310 h 2176287"/>
                  <a:gd name="connsiteX324" fmla="*/ 129796 w 2181928"/>
                  <a:gd name="connsiteY324" fmla="*/ 1141061 h 2176287"/>
                  <a:gd name="connsiteX325" fmla="*/ 145190 w 2181928"/>
                  <a:gd name="connsiteY325" fmla="*/ 1132594 h 2176287"/>
                  <a:gd name="connsiteX326" fmla="*/ 153657 w 2181928"/>
                  <a:gd name="connsiteY326" fmla="*/ 1125667 h 2176287"/>
                  <a:gd name="connsiteX327" fmla="*/ 158042 w 2181928"/>
                  <a:gd name="connsiteY327" fmla="*/ 1123306 h 2176287"/>
                  <a:gd name="connsiteX328" fmla="*/ 151369 w 2181928"/>
                  <a:gd name="connsiteY328" fmla="*/ 1113367 h 2176287"/>
                  <a:gd name="connsiteX329" fmla="*/ 131519 w 2181928"/>
                  <a:gd name="connsiteY329" fmla="*/ 1106686 h 2176287"/>
                  <a:gd name="connsiteX330" fmla="*/ 128341 w 2181928"/>
                  <a:gd name="connsiteY330" fmla="*/ 1096390 h 2176287"/>
                  <a:gd name="connsiteX331" fmla="*/ 123238 w 2181928"/>
                  <a:gd name="connsiteY331" fmla="*/ 1058571 h 2176287"/>
                  <a:gd name="connsiteX332" fmla="*/ 118504 w 2181928"/>
                  <a:gd name="connsiteY332" fmla="*/ 1049534 h 2176287"/>
                  <a:gd name="connsiteX333" fmla="*/ 123485 w 2181928"/>
                  <a:gd name="connsiteY333" fmla="*/ 1015908 h 2176287"/>
                  <a:gd name="connsiteX334" fmla="*/ 127231 w 2181928"/>
                  <a:gd name="connsiteY334" fmla="*/ 991259 h 2176287"/>
                  <a:gd name="connsiteX335" fmla="*/ 124092 w 2181928"/>
                  <a:gd name="connsiteY335" fmla="*/ 964461 h 2176287"/>
                  <a:gd name="connsiteX336" fmla="*/ 117289 w 2181928"/>
                  <a:gd name="connsiteY336" fmla="*/ 948091 h 2176287"/>
                  <a:gd name="connsiteX337" fmla="*/ 103345 w 2181928"/>
                  <a:gd name="connsiteY337" fmla="*/ 934668 h 2176287"/>
                  <a:gd name="connsiteX338" fmla="*/ 93646 w 2181928"/>
                  <a:gd name="connsiteY338" fmla="*/ 932223 h 2176287"/>
                  <a:gd name="connsiteX339" fmla="*/ 82606 w 2181928"/>
                  <a:gd name="connsiteY339" fmla="*/ 942443 h 2176287"/>
                  <a:gd name="connsiteX340" fmla="*/ 60096 w 2181928"/>
                  <a:gd name="connsiteY340" fmla="*/ 940070 h 2176287"/>
                  <a:gd name="connsiteX341" fmla="*/ 48986 w 2181928"/>
                  <a:gd name="connsiteY341" fmla="*/ 918693 h 2176287"/>
                  <a:gd name="connsiteX342" fmla="*/ 54907 w 2181928"/>
                  <a:gd name="connsiteY342" fmla="*/ 897688 h 2176287"/>
                  <a:gd name="connsiteX343" fmla="*/ 56632 w 2181928"/>
                  <a:gd name="connsiteY343" fmla="*/ 886771 h 2176287"/>
                  <a:gd name="connsiteX344" fmla="*/ 37189 w 2181928"/>
                  <a:gd name="connsiteY344" fmla="*/ 879599 h 2176287"/>
                  <a:gd name="connsiteX345" fmla="*/ 35293 w 2181928"/>
                  <a:gd name="connsiteY345" fmla="*/ 881391 h 2176287"/>
                  <a:gd name="connsiteX346" fmla="*/ 21248 w 2181928"/>
                  <a:gd name="connsiteY346" fmla="*/ 890441 h 2176287"/>
                  <a:gd name="connsiteX347" fmla="*/ 4212 w 2181928"/>
                  <a:gd name="connsiteY347" fmla="*/ 871285 h 2176287"/>
                  <a:gd name="connsiteX348" fmla="*/ 4313 w 2181928"/>
                  <a:gd name="connsiteY348" fmla="*/ 848813 h 2176287"/>
                  <a:gd name="connsiteX349" fmla="*/ 14906 w 2181928"/>
                  <a:gd name="connsiteY349" fmla="*/ 842814 h 2176287"/>
                  <a:gd name="connsiteX350" fmla="*/ 21557 w 2181928"/>
                  <a:gd name="connsiteY350" fmla="*/ 841808 h 2176287"/>
                  <a:gd name="connsiteX351" fmla="*/ 19488 w 2181928"/>
                  <a:gd name="connsiteY351" fmla="*/ 834475 h 2176287"/>
                  <a:gd name="connsiteX352" fmla="*/ 8444 w 2181928"/>
                  <a:gd name="connsiteY352" fmla="*/ 825912 h 2176287"/>
                  <a:gd name="connsiteX353" fmla="*/ 9631 w 2181928"/>
                  <a:gd name="connsiteY353" fmla="*/ 795870 h 2176287"/>
                  <a:gd name="connsiteX354" fmla="*/ 13617 w 2181928"/>
                  <a:gd name="connsiteY354" fmla="*/ 793160 h 2176287"/>
                  <a:gd name="connsiteX355" fmla="*/ 21752 w 2181928"/>
                  <a:gd name="connsiteY355" fmla="*/ 759297 h 2176287"/>
                  <a:gd name="connsiteX356" fmla="*/ 21705 w 2181928"/>
                  <a:gd name="connsiteY356" fmla="*/ 738233 h 2176287"/>
                  <a:gd name="connsiteX357" fmla="*/ 26627 w 2181928"/>
                  <a:gd name="connsiteY357" fmla="*/ 729360 h 2176287"/>
                  <a:gd name="connsiteX358" fmla="*/ 23100 w 2181928"/>
                  <a:gd name="connsiteY358" fmla="*/ 682030 h 2176287"/>
                  <a:gd name="connsiteX359" fmla="*/ 10434 w 2181928"/>
                  <a:gd name="connsiteY359" fmla="*/ 661912 h 2176287"/>
                  <a:gd name="connsiteX360" fmla="*/ 13330 w 2181928"/>
                  <a:gd name="connsiteY360" fmla="*/ 647988 h 2176287"/>
                  <a:gd name="connsiteX361" fmla="*/ 25161 w 2181928"/>
                  <a:gd name="connsiteY361" fmla="*/ 651797 h 2176287"/>
                  <a:gd name="connsiteX362" fmla="*/ 56771 w 2181928"/>
                  <a:gd name="connsiteY362" fmla="*/ 643460 h 2176287"/>
                  <a:gd name="connsiteX363" fmla="*/ 71240 w 2181928"/>
                  <a:gd name="connsiteY363" fmla="*/ 619657 h 2176287"/>
                  <a:gd name="connsiteX364" fmla="*/ 96348 w 2181928"/>
                  <a:gd name="connsiteY364" fmla="*/ 610920 h 2176287"/>
                  <a:gd name="connsiteX365" fmla="*/ 134283 w 2181928"/>
                  <a:gd name="connsiteY365" fmla="*/ 575076 h 2176287"/>
                  <a:gd name="connsiteX366" fmla="*/ 135133 w 2181928"/>
                  <a:gd name="connsiteY366" fmla="*/ 564351 h 2176287"/>
                  <a:gd name="connsiteX367" fmla="*/ 175165 w 2181928"/>
                  <a:gd name="connsiteY367" fmla="*/ 565156 h 2176287"/>
                  <a:gd name="connsiteX368" fmla="*/ 196304 w 2181928"/>
                  <a:gd name="connsiteY368" fmla="*/ 532095 h 2176287"/>
                  <a:gd name="connsiteX369" fmla="*/ 200803 w 2181928"/>
                  <a:gd name="connsiteY369" fmla="*/ 537976 h 2176287"/>
                  <a:gd name="connsiteX370" fmla="*/ 214957 w 2181928"/>
                  <a:gd name="connsiteY370" fmla="*/ 554445 h 2176287"/>
                  <a:gd name="connsiteX371" fmla="*/ 218884 w 2181928"/>
                  <a:gd name="connsiteY371" fmla="*/ 553267 h 2176287"/>
                  <a:gd name="connsiteX372" fmla="*/ 215844 w 2181928"/>
                  <a:gd name="connsiteY372" fmla="*/ 551027 h 2176287"/>
                  <a:gd name="connsiteX373" fmla="*/ 215598 w 2181928"/>
                  <a:gd name="connsiteY373" fmla="*/ 544305 h 2176287"/>
                  <a:gd name="connsiteX374" fmla="*/ 231045 w 2181928"/>
                  <a:gd name="connsiteY374" fmla="*/ 536702 h 2176287"/>
                  <a:gd name="connsiteX375" fmla="*/ 246480 w 2181928"/>
                  <a:gd name="connsiteY375" fmla="*/ 541607 h 2176287"/>
                  <a:gd name="connsiteX376" fmla="*/ 250236 w 2181928"/>
                  <a:gd name="connsiteY376" fmla="*/ 539216 h 2176287"/>
                  <a:gd name="connsiteX377" fmla="*/ 253281 w 2181928"/>
                  <a:gd name="connsiteY377" fmla="*/ 520961 h 2176287"/>
                  <a:gd name="connsiteX378" fmla="*/ 247808 w 2181928"/>
                  <a:gd name="connsiteY378" fmla="*/ 500042 h 2176287"/>
                  <a:gd name="connsiteX379" fmla="*/ 231921 w 2181928"/>
                  <a:gd name="connsiteY379" fmla="*/ 492413 h 2176287"/>
                  <a:gd name="connsiteX380" fmla="*/ 209099 w 2181928"/>
                  <a:gd name="connsiteY380" fmla="*/ 492190 h 2176287"/>
                  <a:gd name="connsiteX381" fmla="*/ 187845 w 2181928"/>
                  <a:gd name="connsiteY381" fmla="*/ 484403 h 2176287"/>
                  <a:gd name="connsiteX382" fmla="*/ 190142 w 2181928"/>
                  <a:gd name="connsiteY382" fmla="*/ 467461 h 2176287"/>
                  <a:gd name="connsiteX383" fmla="*/ 191625 w 2181928"/>
                  <a:gd name="connsiteY383" fmla="*/ 447809 h 2176287"/>
                  <a:gd name="connsiteX384" fmla="*/ 177821 w 2181928"/>
                  <a:gd name="connsiteY384" fmla="*/ 430393 h 2176287"/>
                  <a:gd name="connsiteX385" fmla="*/ 200016 w 2181928"/>
                  <a:gd name="connsiteY385" fmla="*/ 421646 h 2176287"/>
                  <a:gd name="connsiteX386" fmla="*/ 210343 w 2181928"/>
                  <a:gd name="connsiteY386" fmla="*/ 420606 h 2176287"/>
                  <a:gd name="connsiteX387" fmla="*/ 219122 w 2181928"/>
                  <a:gd name="connsiteY387" fmla="*/ 411464 h 2176287"/>
                  <a:gd name="connsiteX388" fmla="*/ 211312 w 2181928"/>
                  <a:gd name="connsiteY388" fmla="*/ 403177 h 2176287"/>
                  <a:gd name="connsiteX389" fmla="*/ 200058 w 2181928"/>
                  <a:gd name="connsiteY389" fmla="*/ 390313 h 2176287"/>
                  <a:gd name="connsiteX390" fmla="*/ 204906 w 2181928"/>
                  <a:gd name="connsiteY390" fmla="*/ 382719 h 2176287"/>
                  <a:gd name="connsiteX391" fmla="*/ 199768 w 2181928"/>
                  <a:gd name="connsiteY391" fmla="*/ 383106 h 2176287"/>
                  <a:gd name="connsiteX392" fmla="*/ 184791 w 2181928"/>
                  <a:gd name="connsiteY392" fmla="*/ 378218 h 2176287"/>
                  <a:gd name="connsiteX393" fmla="*/ 175479 w 2181928"/>
                  <a:gd name="connsiteY393" fmla="*/ 359594 h 2176287"/>
                  <a:gd name="connsiteX394" fmla="*/ 211253 w 2181928"/>
                  <a:gd name="connsiteY394" fmla="*/ 339573 h 2176287"/>
                  <a:gd name="connsiteX395" fmla="*/ 234333 w 2181928"/>
                  <a:gd name="connsiteY395" fmla="*/ 333650 h 2176287"/>
                  <a:gd name="connsiteX396" fmla="*/ 235379 w 2181928"/>
                  <a:gd name="connsiteY396" fmla="*/ 331817 h 2176287"/>
                  <a:gd name="connsiteX397" fmla="*/ 240419 w 2181928"/>
                  <a:gd name="connsiteY397" fmla="*/ 327937 h 2176287"/>
                  <a:gd name="connsiteX398" fmla="*/ 245994 w 2181928"/>
                  <a:gd name="connsiteY398" fmla="*/ 306167 h 2176287"/>
                  <a:gd name="connsiteX399" fmla="*/ 244332 w 2181928"/>
                  <a:gd name="connsiteY399" fmla="*/ 286870 h 2176287"/>
                  <a:gd name="connsiteX400" fmla="*/ 240410 w 2181928"/>
                  <a:gd name="connsiteY400" fmla="*/ 238411 h 2176287"/>
                  <a:gd name="connsiteX401" fmla="*/ 215620 w 2181928"/>
                  <a:gd name="connsiteY401" fmla="*/ 199187 h 2176287"/>
                  <a:gd name="connsiteX402" fmla="*/ 216642 w 2181928"/>
                  <a:gd name="connsiteY402" fmla="*/ 179969 h 2176287"/>
                  <a:gd name="connsiteX403" fmla="*/ 276688 w 2181928"/>
                  <a:gd name="connsiteY403" fmla="*/ 132943 h 2176287"/>
                  <a:gd name="connsiteX404" fmla="*/ 303715 w 2181928"/>
                  <a:gd name="connsiteY404" fmla="*/ 142242 h 2176287"/>
                  <a:gd name="connsiteX405" fmla="*/ 348177 w 2181928"/>
                  <a:gd name="connsiteY405" fmla="*/ 167273 h 2176287"/>
                  <a:gd name="connsiteX406" fmla="*/ 359452 w 2181928"/>
                  <a:gd name="connsiteY406" fmla="*/ 164472 h 2176287"/>
                  <a:gd name="connsiteX407" fmla="*/ 394351 w 2181928"/>
                  <a:gd name="connsiteY407" fmla="*/ 135059 h 2176287"/>
                  <a:gd name="connsiteX408" fmla="*/ 416954 w 2181928"/>
                  <a:gd name="connsiteY408" fmla="*/ 127666 h 2176287"/>
                  <a:gd name="connsiteX409" fmla="*/ 442487 w 2181928"/>
                  <a:gd name="connsiteY409" fmla="*/ 127074 h 2176287"/>
                  <a:gd name="connsiteX410" fmla="*/ 460504 w 2181928"/>
                  <a:gd name="connsiteY410" fmla="*/ 108356 h 2176287"/>
                  <a:gd name="connsiteX411" fmla="*/ 485897 w 2181928"/>
                  <a:gd name="connsiteY411" fmla="*/ 97464 h 2176287"/>
                  <a:gd name="connsiteX412" fmla="*/ 520529 w 2181928"/>
                  <a:gd name="connsiteY412" fmla="*/ 76996 h 2176287"/>
                  <a:gd name="connsiteX413" fmla="*/ 519075 w 2181928"/>
                  <a:gd name="connsiteY413" fmla="*/ 35771 h 2176287"/>
                  <a:gd name="connsiteX414" fmla="*/ 523948 w 2181928"/>
                  <a:gd name="connsiteY414" fmla="*/ 11743 h 2176287"/>
                  <a:gd name="connsiteX415" fmla="*/ 525821 w 2181928"/>
                  <a:gd name="connsiteY415" fmla="*/ 8900 h 2176287"/>
                  <a:gd name="connsiteX416" fmla="*/ 530616 w 2181928"/>
                  <a:gd name="connsiteY416" fmla="*/ 8723 h 2176287"/>
                  <a:gd name="connsiteX417" fmla="*/ 536439 w 2181928"/>
                  <a:gd name="connsiteY417" fmla="*/ 35163 h 2176287"/>
                  <a:gd name="connsiteX418" fmla="*/ 542804 w 2181928"/>
                  <a:gd name="connsiteY418" fmla="*/ 65564 h 2176287"/>
                  <a:gd name="connsiteX419" fmla="*/ 598134 w 2181928"/>
                  <a:gd name="connsiteY419" fmla="*/ 86439 h 2176287"/>
                  <a:gd name="connsiteX420" fmla="*/ 623536 w 2181928"/>
                  <a:gd name="connsiteY420" fmla="*/ 73365 h 2176287"/>
                  <a:gd name="connsiteX421" fmla="*/ 632672 w 2181928"/>
                  <a:gd name="connsiteY421" fmla="*/ 76953 h 2176287"/>
                  <a:gd name="connsiteX422" fmla="*/ 632544 w 2181928"/>
                  <a:gd name="connsiteY422" fmla="*/ 75267 h 2176287"/>
                  <a:gd name="connsiteX423" fmla="*/ 639839 w 2181928"/>
                  <a:gd name="connsiteY423" fmla="*/ 62851 h 2176287"/>
                  <a:gd name="connsiteX424" fmla="*/ 641701 w 2181928"/>
                  <a:gd name="connsiteY424" fmla="*/ 62230 h 2176287"/>
                  <a:gd name="connsiteX425" fmla="*/ 641080 w 2181928"/>
                  <a:gd name="connsiteY425" fmla="*/ 59747 h 2176287"/>
                  <a:gd name="connsiteX426" fmla="*/ 645426 w 2181928"/>
                  <a:gd name="connsiteY426" fmla="*/ 9462 h 2176287"/>
                  <a:gd name="connsiteX427" fmla="*/ 652410 w 2181928"/>
                  <a:gd name="connsiteY427" fmla="*/ 5892 h 2176287"/>
                  <a:gd name="connsiteX428" fmla="*/ 654737 w 2181928"/>
                  <a:gd name="connsiteY428" fmla="*/ 12566 h 2176287"/>
                  <a:gd name="connsiteX429" fmla="*/ 669637 w 2181928"/>
                  <a:gd name="connsiteY429" fmla="*/ 26223 h 2176287"/>
                  <a:gd name="connsiteX430" fmla="*/ 684896 w 2181928"/>
                  <a:gd name="connsiteY430" fmla="*/ 30577 h 2176287"/>
                  <a:gd name="connsiteX431" fmla="*/ 686229 w 2181928"/>
                  <a:gd name="connsiteY431" fmla="*/ 29494 h 2176287"/>
                  <a:gd name="connsiteX432" fmla="*/ 704954 w 2181928"/>
                  <a:gd name="connsiteY432" fmla="*/ 17064 h 2176287"/>
                  <a:gd name="connsiteX433" fmla="*/ 708011 w 2181928"/>
                  <a:gd name="connsiteY433" fmla="*/ 4620 h 2176287"/>
                  <a:gd name="connsiteX434" fmla="*/ 705476 w 2181928"/>
                  <a:gd name="connsiteY434" fmla="*/ 2262 h 2176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</a:cxnLst>
                <a:rect l="l" t="t" r="r" b="b"/>
                <a:pathLst>
                  <a:path w="2181928" h="2176287">
                    <a:moveTo>
                      <a:pt x="1594258" y="1054835"/>
                    </a:moveTo>
                    <a:lnTo>
                      <a:pt x="1594316" y="1056846"/>
                    </a:lnTo>
                    <a:lnTo>
                      <a:pt x="1602845" y="1056101"/>
                    </a:lnTo>
                    <a:lnTo>
                      <a:pt x="1600954" y="1055480"/>
                    </a:lnTo>
                    <a:cubicBezTo>
                      <a:pt x="1598757" y="1054072"/>
                      <a:pt x="1596101" y="1053099"/>
                      <a:pt x="1594258" y="1054835"/>
                    </a:cubicBezTo>
                    <a:close/>
                    <a:moveTo>
                      <a:pt x="1657952" y="941904"/>
                    </a:moveTo>
                    <a:cubicBezTo>
                      <a:pt x="1657331" y="941904"/>
                      <a:pt x="1656709" y="942525"/>
                      <a:pt x="1656709" y="943146"/>
                    </a:cubicBezTo>
                    <a:lnTo>
                      <a:pt x="1651561" y="948552"/>
                    </a:lnTo>
                    <a:lnTo>
                      <a:pt x="1640569" y="958045"/>
                    </a:lnTo>
                    <a:cubicBezTo>
                      <a:pt x="1639948" y="958666"/>
                      <a:pt x="1639327" y="959287"/>
                      <a:pt x="1638707" y="959908"/>
                    </a:cubicBezTo>
                    <a:cubicBezTo>
                      <a:pt x="1640569" y="958666"/>
                      <a:pt x="1642431" y="957425"/>
                      <a:pt x="1644293" y="956182"/>
                    </a:cubicBezTo>
                    <a:lnTo>
                      <a:pt x="1651561" y="948552"/>
                    </a:lnTo>
                    <a:lnTo>
                      <a:pt x="1654226" y="946250"/>
                    </a:lnTo>
                    <a:cubicBezTo>
                      <a:pt x="1655468" y="945009"/>
                      <a:pt x="1656709" y="943766"/>
                      <a:pt x="1657331" y="942525"/>
                    </a:cubicBezTo>
                    <a:cubicBezTo>
                      <a:pt x="1657331" y="942525"/>
                      <a:pt x="1657952" y="941904"/>
                      <a:pt x="1657952" y="941904"/>
                    </a:cubicBezTo>
                    <a:close/>
                    <a:moveTo>
                      <a:pt x="1651123" y="847542"/>
                    </a:moveTo>
                    <a:cubicBezTo>
                      <a:pt x="1645536" y="847542"/>
                      <a:pt x="1639948" y="848163"/>
                      <a:pt x="1634982" y="850026"/>
                    </a:cubicBezTo>
                    <a:cubicBezTo>
                      <a:pt x="1629394" y="851268"/>
                      <a:pt x="1623807" y="853130"/>
                      <a:pt x="1623186" y="859338"/>
                    </a:cubicBezTo>
                    <a:cubicBezTo>
                      <a:pt x="1625048" y="854992"/>
                      <a:pt x="1628774" y="851268"/>
                      <a:pt x="1634982" y="851268"/>
                    </a:cubicBezTo>
                    <a:cubicBezTo>
                      <a:pt x="1639948" y="850647"/>
                      <a:pt x="1644293" y="852509"/>
                      <a:pt x="1648018" y="855613"/>
                    </a:cubicBezTo>
                    <a:cubicBezTo>
                      <a:pt x="1648018" y="851888"/>
                      <a:pt x="1648639" y="849405"/>
                      <a:pt x="1651123" y="847542"/>
                    </a:cubicBezTo>
                    <a:close/>
                    <a:moveTo>
                      <a:pt x="686564" y="2961"/>
                    </a:moveTo>
                    <a:lnTo>
                      <a:pt x="683861" y="3910"/>
                    </a:lnTo>
                    <a:cubicBezTo>
                      <a:pt x="680473" y="4929"/>
                      <a:pt x="677559" y="5067"/>
                      <a:pt x="674957" y="4152"/>
                    </a:cubicBezTo>
                    <a:lnTo>
                      <a:pt x="674111" y="3421"/>
                    </a:lnTo>
                    <a:close/>
                    <a:moveTo>
                      <a:pt x="766694" y="0"/>
                    </a:moveTo>
                    <a:lnTo>
                      <a:pt x="766648" y="972"/>
                    </a:lnTo>
                    <a:cubicBezTo>
                      <a:pt x="767384" y="2560"/>
                      <a:pt x="768916" y="3724"/>
                      <a:pt x="771112" y="5131"/>
                    </a:cubicBezTo>
                    <a:cubicBezTo>
                      <a:pt x="795242" y="21508"/>
                      <a:pt x="807096" y="44238"/>
                      <a:pt x="810713" y="72992"/>
                    </a:cubicBezTo>
                    <a:cubicBezTo>
                      <a:pt x="812889" y="90065"/>
                      <a:pt x="809290" y="105626"/>
                      <a:pt x="798589" y="119188"/>
                    </a:cubicBezTo>
                    <a:cubicBezTo>
                      <a:pt x="793929" y="125318"/>
                      <a:pt x="794744" y="128028"/>
                      <a:pt x="801359" y="131356"/>
                    </a:cubicBezTo>
                    <a:cubicBezTo>
                      <a:pt x="809302" y="135170"/>
                      <a:pt x="817652" y="140340"/>
                      <a:pt x="826570" y="141497"/>
                    </a:cubicBezTo>
                    <a:lnTo>
                      <a:pt x="827298" y="141823"/>
                    </a:lnTo>
                    <a:lnTo>
                      <a:pt x="847108" y="148211"/>
                    </a:lnTo>
                    <a:cubicBezTo>
                      <a:pt x="862706" y="150539"/>
                      <a:pt x="878847" y="150384"/>
                      <a:pt x="895608" y="147901"/>
                    </a:cubicBezTo>
                    <a:lnTo>
                      <a:pt x="887705" y="178980"/>
                    </a:lnTo>
                    <a:lnTo>
                      <a:pt x="891285" y="177866"/>
                    </a:lnTo>
                    <a:cubicBezTo>
                      <a:pt x="909148" y="179286"/>
                      <a:pt x="914628" y="190638"/>
                      <a:pt x="904334" y="205555"/>
                    </a:cubicBezTo>
                    <a:cubicBezTo>
                      <a:pt x="901517" y="209948"/>
                      <a:pt x="897371" y="213855"/>
                      <a:pt x="894554" y="218249"/>
                    </a:cubicBezTo>
                    <a:lnTo>
                      <a:pt x="890952" y="231324"/>
                    </a:lnTo>
                    <a:lnTo>
                      <a:pt x="891811" y="235017"/>
                    </a:lnTo>
                    <a:lnTo>
                      <a:pt x="901368" y="244859"/>
                    </a:lnTo>
                    <a:cubicBezTo>
                      <a:pt x="907523" y="248621"/>
                      <a:pt x="913757" y="249699"/>
                      <a:pt x="920426" y="251238"/>
                    </a:cubicBezTo>
                    <a:cubicBezTo>
                      <a:pt x="927555" y="252343"/>
                      <a:pt x="933789" y="253421"/>
                      <a:pt x="940431" y="255855"/>
                    </a:cubicBezTo>
                    <a:cubicBezTo>
                      <a:pt x="945310" y="257341"/>
                      <a:pt x="950597" y="260182"/>
                      <a:pt x="953581" y="265194"/>
                    </a:cubicBezTo>
                    <a:cubicBezTo>
                      <a:pt x="956945" y="272454"/>
                      <a:pt x="948407" y="273547"/>
                      <a:pt x="945617" y="277045"/>
                    </a:cubicBezTo>
                    <a:cubicBezTo>
                      <a:pt x="942570" y="281656"/>
                      <a:pt x="939082" y="286030"/>
                      <a:pt x="936146" y="290643"/>
                    </a:cubicBezTo>
                    <a:lnTo>
                      <a:pt x="934173" y="295461"/>
                    </a:lnTo>
                    <a:lnTo>
                      <a:pt x="942169" y="302790"/>
                    </a:lnTo>
                    <a:cubicBezTo>
                      <a:pt x="954585" y="311016"/>
                      <a:pt x="968242" y="317379"/>
                      <a:pt x="983141" y="322346"/>
                    </a:cubicBezTo>
                    <a:lnTo>
                      <a:pt x="980961" y="324526"/>
                    </a:lnTo>
                    <a:lnTo>
                      <a:pt x="999919" y="328552"/>
                    </a:lnTo>
                    <a:cubicBezTo>
                      <a:pt x="1007310" y="332126"/>
                      <a:pt x="1013174" y="338118"/>
                      <a:pt x="1016444" y="348509"/>
                    </a:cubicBezTo>
                    <a:cubicBezTo>
                      <a:pt x="1018533" y="353494"/>
                      <a:pt x="1023006" y="353626"/>
                      <a:pt x="1027017" y="354191"/>
                    </a:cubicBezTo>
                    <a:cubicBezTo>
                      <a:pt x="1034580" y="355756"/>
                      <a:pt x="1042250" y="353744"/>
                      <a:pt x="1049026" y="351705"/>
                    </a:cubicBezTo>
                    <a:cubicBezTo>
                      <a:pt x="1059866" y="348443"/>
                      <a:pt x="1069839" y="344260"/>
                      <a:pt x="1081334" y="349074"/>
                    </a:cubicBezTo>
                    <a:cubicBezTo>
                      <a:pt x="1082876" y="342405"/>
                      <a:pt x="1078998" y="337367"/>
                      <a:pt x="1077803" y="332408"/>
                    </a:cubicBezTo>
                    <a:cubicBezTo>
                      <a:pt x="1076609" y="327449"/>
                      <a:pt x="1073652" y="321543"/>
                      <a:pt x="1079152" y="317228"/>
                    </a:cubicBezTo>
                    <a:cubicBezTo>
                      <a:pt x="1085574" y="312045"/>
                      <a:pt x="1092864" y="307784"/>
                      <a:pt x="1101268" y="311164"/>
                    </a:cubicBezTo>
                    <a:cubicBezTo>
                      <a:pt x="1108804" y="313624"/>
                      <a:pt x="1111787" y="318635"/>
                      <a:pt x="1103984" y="325120"/>
                    </a:cubicBezTo>
                    <a:cubicBezTo>
                      <a:pt x="1098483" y="329435"/>
                      <a:pt x="1100599" y="333525"/>
                      <a:pt x="1104504" y="337669"/>
                    </a:cubicBezTo>
                    <a:cubicBezTo>
                      <a:pt x="1114429" y="350046"/>
                      <a:pt x="1131965" y="347429"/>
                      <a:pt x="1137787" y="332380"/>
                    </a:cubicBezTo>
                    <a:cubicBezTo>
                      <a:pt x="1140170" y="327527"/>
                      <a:pt x="1141659" y="322646"/>
                      <a:pt x="1144503" y="317359"/>
                    </a:cubicBezTo>
                    <a:cubicBezTo>
                      <a:pt x="1148241" y="312097"/>
                      <a:pt x="1153227" y="310005"/>
                      <a:pt x="1159896" y="311544"/>
                    </a:cubicBezTo>
                    <a:cubicBezTo>
                      <a:pt x="1167025" y="312649"/>
                      <a:pt x="1167759" y="318042"/>
                      <a:pt x="1168927" y="323896"/>
                    </a:cubicBezTo>
                    <a:cubicBezTo>
                      <a:pt x="1170856" y="334248"/>
                      <a:pt x="1165248" y="342140"/>
                      <a:pt x="1160508" y="350953"/>
                    </a:cubicBezTo>
                    <a:cubicBezTo>
                      <a:pt x="1149133" y="372105"/>
                      <a:pt x="1149133" y="372105"/>
                      <a:pt x="1170279" y="383469"/>
                    </a:cubicBezTo>
                    <a:cubicBezTo>
                      <a:pt x="1190531" y="394808"/>
                      <a:pt x="1209889" y="406120"/>
                      <a:pt x="1225969" y="422259"/>
                    </a:cubicBezTo>
                    <a:cubicBezTo>
                      <a:pt x="1231175" y="427784"/>
                      <a:pt x="1234833" y="425205"/>
                      <a:pt x="1239386" y="422654"/>
                    </a:cubicBezTo>
                    <a:cubicBezTo>
                      <a:pt x="1254399" y="414590"/>
                      <a:pt x="1270279" y="407447"/>
                      <a:pt x="1289224" y="402633"/>
                    </a:cubicBezTo>
                    <a:cubicBezTo>
                      <a:pt x="1282101" y="416300"/>
                      <a:pt x="1271153" y="423140"/>
                      <a:pt x="1261046" y="431795"/>
                    </a:cubicBezTo>
                    <a:lnTo>
                      <a:pt x="1244590" y="456244"/>
                    </a:lnTo>
                    <a:lnTo>
                      <a:pt x="1245740" y="456438"/>
                    </a:lnTo>
                    <a:cubicBezTo>
                      <a:pt x="1263122" y="457680"/>
                      <a:pt x="1278021" y="465750"/>
                      <a:pt x="1295403" y="468234"/>
                    </a:cubicBezTo>
                    <a:cubicBezTo>
                      <a:pt x="1333273" y="473200"/>
                      <a:pt x="1370521" y="480650"/>
                      <a:pt x="1408389" y="485616"/>
                    </a:cubicBezTo>
                    <a:cubicBezTo>
                      <a:pt x="1428255" y="488099"/>
                      <a:pt x="1449983" y="483754"/>
                      <a:pt x="1469228" y="474442"/>
                    </a:cubicBezTo>
                    <a:cubicBezTo>
                      <a:pt x="1477919" y="470716"/>
                      <a:pt x="1485990" y="467613"/>
                      <a:pt x="1494681" y="463888"/>
                    </a:cubicBezTo>
                    <a:cubicBezTo>
                      <a:pt x="1502751" y="475683"/>
                      <a:pt x="1513305" y="466992"/>
                      <a:pt x="1520134" y="464508"/>
                    </a:cubicBezTo>
                    <a:cubicBezTo>
                      <a:pt x="1547448" y="453955"/>
                      <a:pt x="1572281" y="463267"/>
                      <a:pt x="1596491" y="471959"/>
                    </a:cubicBezTo>
                    <a:cubicBezTo>
                      <a:pt x="1609529" y="476924"/>
                      <a:pt x="1623807" y="479408"/>
                      <a:pt x="1636844" y="486858"/>
                    </a:cubicBezTo>
                    <a:cubicBezTo>
                      <a:pt x="1664780" y="502378"/>
                      <a:pt x="1692717" y="516656"/>
                      <a:pt x="1715685" y="539005"/>
                    </a:cubicBezTo>
                    <a:cubicBezTo>
                      <a:pt x="1697061" y="531555"/>
                      <a:pt x="1678438" y="523484"/>
                      <a:pt x="1662297" y="511689"/>
                    </a:cubicBezTo>
                    <a:cubicBezTo>
                      <a:pt x="1649260" y="501757"/>
                      <a:pt x="1635602" y="494928"/>
                      <a:pt x="1619461" y="493065"/>
                    </a:cubicBezTo>
                    <a:cubicBezTo>
                      <a:pt x="1638707" y="505481"/>
                      <a:pt x="1656709" y="518518"/>
                      <a:pt x="1676576" y="529692"/>
                    </a:cubicBezTo>
                    <a:cubicBezTo>
                      <a:pt x="1693958" y="539626"/>
                      <a:pt x="1706374" y="552042"/>
                      <a:pt x="1716927" y="569424"/>
                    </a:cubicBezTo>
                    <a:cubicBezTo>
                      <a:pt x="1723756" y="581220"/>
                      <a:pt x="1736172" y="588669"/>
                      <a:pt x="1741139" y="602326"/>
                    </a:cubicBezTo>
                    <a:cubicBezTo>
                      <a:pt x="1742380" y="606051"/>
                      <a:pt x="1743622" y="609776"/>
                      <a:pt x="1743622" y="614121"/>
                    </a:cubicBezTo>
                    <a:cubicBezTo>
                      <a:pt x="1734309" y="615984"/>
                      <a:pt x="1730585" y="609155"/>
                      <a:pt x="1726860" y="603568"/>
                    </a:cubicBezTo>
                    <a:cubicBezTo>
                      <a:pt x="1716927" y="589910"/>
                      <a:pt x="1706374" y="577494"/>
                      <a:pt x="1697061" y="563837"/>
                    </a:cubicBezTo>
                    <a:cubicBezTo>
                      <a:pt x="1684025" y="545213"/>
                      <a:pt x="1663539" y="534659"/>
                      <a:pt x="1644293" y="522864"/>
                    </a:cubicBezTo>
                    <a:cubicBezTo>
                      <a:pt x="1644293" y="524105"/>
                      <a:pt x="1644293" y="524726"/>
                      <a:pt x="1644293" y="525347"/>
                    </a:cubicBezTo>
                    <a:cubicBezTo>
                      <a:pt x="1648018" y="528451"/>
                      <a:pt x="1653606" y="530313"/>
                      <a:pt x="1656709" y="534659"/>
                    </a:cubicBezTo>
                    <a:cubicBezTo>
                      <a:pt x="1656709" y="535280"/>
                      <a:pt x="1657331" y="535280"/>
                      <a:pt x="1657331" y="535280"/>
                    </a:cubicBezTo>
                    <a:cubicBezTo>
                      <a:pt x="1674092" y="543350"/>
                      <a:pt x="1684025" y="559491"/>
                      <a:pt x="1693958" y="572528"/>
                    </a:cubicBezTo>
                    <a:cubicBezTo>
                      <a:pt x="1713823" y="597360"/>
                      <a:pt x="1738655" y="619708"/>
                      <a:pt x="1749209" y="651370"/>
                    </a:cubicBezTo>
                    <a:cubicBezTo>
                      <a:pt x="1749209" y="652612"/>
                      <a:pt x="1750450" y="654474"/>
                      <a:pt x="1751692" y="655715"/>
                    </a:cubicBezTo>
                    <a:cubicBezTo>
                      <a:pt x="1761625" y="670615"/>
                      <a:pt x="1761625" y="670615"/>
                      <a:pt x="1743622" y="674339"/>
                    </a:cubicBezTo>
                    <a:cubicBezTo>
                      <a:pt x="1743001" y="674960"/>
                      <a:pt x="1742380" y="675581"/>
                      <a:pt x="1741760" y="676202"/>
                    </a:cubicBezTo>
                    <a:cubicBezTo>
                      <a:pt x="1741760" y="676202"/>
                      <a:pt x="1741760" y="676823"/>
                      <a:pt x="1741760" y="676823"/>
                    </a:cubicBezTo>
                    <a:cubicBezTo>
                      <a:pt x="1741760" y="685514"/>
                      <a:pt x="1751692" y="683652"/>
                      <a:pt x="1754796" y="688618"/>
                    </a:cubicBezTo>
                    <a:cubicBezTo>
                      <a:pt x="1755417" y="689860"/>
                      <a:pt x="1755417" y="691722"/>
                      <a:pt x="1754176" y="692963"/>
                    </a:cubicBezTo>
                    <a:cubicBezTo>
                      <a:pt x="1747347" y="692342"/>
                      <a:pt x="1739897" y="692342"/>
                      <a:pt x="1733068" y="691722"/>
                    </a:cubicBezTo>
                    <a:cubicBezTo>
                      <a:pt x="1731826" y="694205"/>
                      <a:pt x="1731206" y="696688"/>
                      <a:pt x="1729964" y="699171"/>
                    </a:cubicBezTo>
                    <a:cubicBezTo>
                      <a:pt x="1730585" y="699792"/>
                      <a:pt x="1731206" y="700413"/>
                      <a:pt x="1731206" y="701654"/>
                    </a:cubicBezTo>
                    <a:cubicBezTo>
                      <a:pt x="1731826" y="708483"/>
                      <a:pt x="1731206" y="714070"/>
                      <a:pt x="1723756" y="715932"/>
                    </a:cubicBezTo>
                    <a:cubicBezTo>
                      <a:pt x="1724998" y="718416"/>
                      <a:pt x="1725618" y="720899"/>
                      <a:pt x="1724377" y="722762"/>
                    </a:cubicBezTo>
                    <a:cubicBezTo>
                      <a:pt x="1713823" y="743248"/>
                      <a:pt x="1729344" y="751939"/>
                      <a:pt x="1741760" y="761872"/>
                    </a:cubicBezTo>
                    <a:cubicBezTo>
                      <a:pt x="1743001" y="763114"/>
                      <a:pt x="1744242" y="763734"/>
                      <a:pt x="1745484" y="764976"/>
                    </a:cubicBezTo>
                    <a:cubicBezTo>
                      <a:pt x="1752934" y="773047"/>
                      <a:pt x="1761625" y="777392"/>
                      <a:pt x="1772800" y="776150"/>
                    </a:cubicBezTo>
                    <a:cubicBezTo>
                      <a:pt x="1777145" y="776150"/>
                      <a:pt x="1781490" y="776150"/>
                      <a:pt x="1785836" y="777392"/>
                    </a:cubicBezTo>
                    <a:cubicBezTo>
                      <a:pt x="1787698" y="778013"/>
                      <a:pt x="1788941" y="779255"/>
                      <a:pt x="1790182" y="780496"/>
                    </a:cubicBezTo>
                    <a:cubicBezTo>
                      <a:pt x="1790182" y="783601"/>
                      <a:pt x="1788319" y="785463"/>
                      <a:pt x="1785836" y="786704"/>
                    </a:cubicBezTo>
                    <a:cubicBezTo>
                      <a:pt x="1779628" y="789188"/>
                      <a:pt x="1772800" y="788566"/>
                      <a:pt x="1766592" y="789809"/>
                    </a:cubicBezTo>
                    <a:cubicBezTo>
                      <a:pt x="1769695" y="790429"/>
                      <a:pt x="1772800" y="790429"/>
                      <a:pt x="1776525" y="790429"/>
                    </a:cubicBezTo>
                    <a:cubicBezTo>
                      <a:pt x="1779008" y="790429"/>
                      <a:pt x="1781490" y="791050"/>
                      <a:pt x="1783974" y="791671"/>
                    </a:cubicBezTo>
                    <a:cubicBezTo>
                      <a:pt x="1785216" y="792292"/>
                      <a:pt x="1786457" y="793533"/>
                      <a:pt x="1787698" y="794774"/>
                    </a:cubicBezTo>
                    <a:cubicBezTo>
                      <a:pt x="1790803" y="801604"/>
                      <a:pt x="1792665" y="809053"/>
                      <a:pt x="1793286" y="816502"/>
                    </a:cubicBezTo>
                    <a:cubicBezTo>
                      <a:pt x="1792044" y="817744"/>
                      <a:pt x="1790182" y="818365"/>
                      <a:pt x="1788941" y="818986"/>
                    </a:cubicBezTo>
                    <a:cubicBezTo>
                      <a:pt x="1783974" y="820228"/>
                      <a:pt x="1778387" y="818986"/>
                      <a:pt x="1775282" y="824573"/>
                    </a:cubicBezTo>
                    <a:cubicBezTo>
                      <a:pt x="1788319" y="835747"/>
                      <a:pt x="1801356" y="846301"/>
                      <a:pt x="1812531" y="858717"/>
                    </a:cubicBezTo>
                    <a:cubicBezTo>
                      <a:pt x="1813772" y="862442"/>
                      <a:pt x="1812531" y="865546"/>
                      <a:pt x="1809426" y="867409"/>
                    </a:cubicBezTo>
                    <a:cubicBezTo>
                      <a:pt x="1805701" y="869892"/>
                      <a:pt x="1801356" y="868650"/>
                      <a:pt x="1797631" y="872996"/>
                    </a:cubicBezTo>
                    <a:cubicBezTo>
                      <a:pt x="1803218" y="876720"/>
                      <a:pt x="1809426" y="874237"/>
                      <a:pt x="1815014" y="876720"/>
                    </a:cubicBezTo>
                    <a:cubicBezTo>
                      <a:pt x="1816255" y="877341"/>
                      <a:pt x="1817497" y="877962"/>
                      <a:pt x="1818739" y="879204"/>
                    </a:cubicBezTo>
                    <a:cubicBezTo>
                      <a:pt x="1819980" y="887274"/>
                      <a:pt x="1827430" y="882928"/>
                      <a:pt x="1831155" y="884791"/>
                    </a:cubicBezTo>
                    <a:cubicBezTo>
                      <a:pt x="1836742" y="887895"/>
                      <a:pt x="1839225" y="891620"/>
                      <a:pt x="1837984" y="902173"/>
                    </a:cubicBezTo>
                    <a:cubicBezTo>
                      <a:pt x="1824947" y="915831"/>
                      <a:pt x="1805701" y="910864"/>
                      <a:pt x="1789561" y="917072"/>
                    </a:cubicBezTo>
                    <a:cubicBezTo>
                      <a:pt x="1786457" y="917072"/>
                      <a:pt x="1782733" y="917693"/>
                      <a:pt x="1779628" y="917693"/>
                    </a:cubicBezTo>
                    <a:cubicBezTo>
                      <a:pt x="1770316" y="912726"/>
                      <a:pt x="1762246" y="909002"/>
                      <a:pt x="1757900" y="923901"/>
                    </a:cubicBezTo>
                    <a:cubicBezTo>
                      <a:pt x="1756658" y="928868"/>
                      <a:pt x="1752313" y="934455"/>
                      <a:pt x="1746105" y="935696"/>
                    </a:cubicBezTo>
                    <a:cubicBezTo>
                      <a:pt x="1733689" y="931971"/>
                      <a:pt x="1734309" y="921418"/>
                      <a:pt x="1734931" y="912726"/>
                    </a:cubicBezTo>
                    <a:cubicBezTo>
                      <a:pt x="1735552" y="899069"/>
                      <a:pt x="1746726" y="893482"/>
                      <a:pt x="1759142" y="890378"/>
                    </a:cubicBezTo>
                    <a:cubicBezTo>
                      <a:pt x="1754796" y="887274"/>
                      <a:pt x="1750450" y="889136"/>
                      <a:pt x="1746726" y="889757"/>
                    </a:cubicBezTo>
                    <a:cubicBezTo>
                      <a:pt x="1725618" y="894103"/>
                      <a:pt x="1726239" y="894103"/>
                      <a:pt x="1731826" y="914589"/>
                    </a:cubicBezTo>
                    <a:cubicBezTo>
                      <a:pt x="1736172" y="929488"/>
                      <a:pt x="1740517" y="945629"/>
                      <a:pt x="1727481" y="959287"/>
                    </a:cubicBezTo>
                    <a:cubicBezTo>
                      <a:pt x="1721272" y="961150"/>
                      <a:pt x="1720031" y="966116"/>
                      <a:pt x="1720652" y="971703"/>
                    </a:cubicBezTo>
                    <a:cubicBezTo>
                      <a:pt x="1720652" y="974187"/>
                      <a:pt x="1720652" y="971082"/>
                      <a:pt x="1720652" y="973566"/>
                    </a:cubicBezTo>
                    <a:cubicBezTo>
                      <a:pt x="1721272" y="977290"/>
                      <a:pt x="1721893" y="974187"/>
                      <a:pt x="1722515" y="973566"/>
                    </a:cubicBezTo>
                    <a:cubicBezTo>
                      <a:pt x="1726239" y="967358"/>
                      <a:pt x="1727481" y="958045"/>
                      <a:pt x="1736793" y="956804"/>
                    </a:cubicBezTo>
                    <a:cubicBezTo>
                      <a:pt x="1746726" y="958666"/>
                      <a:pt x="1747968" y="951217"/>
                      <a:pt x="1749830" y="944387"/>
                    </a:cubicBezTo>
                    <a:cubicBezTo>
                      <a:pt x="1751071" y="939421"/>
                      <a:pt x="1754796" y="938179"/>
                      <a:pt x="1759142" y="939421"/>
                    </a:cubicBezTo>
                    <a:cubicBezTo>
                      <a:pt x="1764108" y="940663"/>
                      <a:pt x="1769695" y="945629"/>
                      <a:pt x="1767212" y="948733"/>
                    </a:cubicBezTo>
                    <a:cubicBezTo>
                      <a:pt x="1756658" y="959908"/>
                      <a:pt x="1764729" y="974807"/>
                      <a:pt x="1757900" y="985982"/>
                    </a:cubicBezTo>
                    <a:cubicBezTo>
                      <a:pt x="1756658" y="986603"/>
                      <a:pt x="1755417" y="987844"/>
                      <a:pt x="1753555" y="988465"/>
                    </a:cubicBezTo>
                    <a:cubicBezTo>
                      <a:pt x="1749209" y="989085"/>
                      <a:pt x="1744863" y="989085"/>
                      <a:pt x="1743001" y="984119"/>
                    </a:cubicBezTo>
                    <a:lnTo>
                      <a:pt x="1743467" y="983033"/>
                    </a:lnTo>
                    <a:lnTo>
                      <a:pt x="1743622" y="982877"/>
                    </a:lnTo>
                    <a:cubicBezTo>
                      <a:pt x="1744242" y="982257"/>
                      <a:pt x="1744863" y="981015"/>
                      <a:pt x="1744863" y="979774"/>
                    </a:cubicBezTo>
                    <a:lnTo>
                      <a:pt x="1743467" y="983033"/>
                    </a:lnTo>
                    <a:lnTo>
                      <a:pt x="1737414" y="989085"/>
                    </a:lnTo>
                    <a:cubicBezTo>
                      <a:pt x="1731206" y="992811"/>
                      <a:pt x="1726860" y="999019"/>
                      <a:pt x="1718790" y="997157"/>
                    </a:cubicBezTo>
                    <a:cubicBezTo>
                      <a:pt x="1697061" y="990327"/>
                      <a:pt x="1675955" y="998398"/>
                      <a:pt x="1654847" y="1000881"/>
                    </a:cubicBezTo>
                    <a:cubicBezTo>
                      <a:pt x="1648639" y="1003365"/>
                      <a:pt x="1643052" y="1003365"/>
                      <a:pt x="1636844" y="1000881"/>
                    </a:cubicBezTo>
                    <a:cubicBezTo>
                      <a:pt x="1621945" y="999639"/>
                      <a:pt x="1608908" y="992190"/>
                      <a:pt x="1591526" y="999639"/>
                    </a:cubicBezTo>
                    <a:cubicBezTo>
                      <a:pt x="1586249" y="1001812"/>
                      <a:pt x="1580972" y="1002394"/>
                      <a:pt x="1575889" y="1001638"/>
                    </a:cubicBezTo>
                    <a:lnTo>
                      <a:pt x="1570829" y="999528"/>
                    </a:lnTo>
                    <a:lnTo>
                      <a:pt x="1571198" y="1002680"/>
                    </a:lnTo>
                    <a:cubicBezTo>
                      <a:pt x="1574589" y="1009047"/>
                      <a:pt x="1577952" y="1016308"/>
                      <a:pt x="1588306" y="1014374"/>
                    </a:cubicBezTo>
                    <a:cubicBezTo>
                      <a:pt x="1588766" y="1013940"/>
                      <a:pt x="1589227" y="1013506"/>
                      <a:pt x="1590582" y="1013098"/>
                    </a:cubicBezTo>
                    <a:cubicBezTo>
                      <a:pt x="1595568" y="1011007"/>
                      <a:pt x="1598980" y="1001706"/>
                      <a:pt x="1606409" y="1007744"/>
                    </a:cubicBezTo>
                    <a:cubicBezTo>
                      <a:pt x="1613404" y="1013321"/>
                      <a:pt x="1617203" y="1021042"/>
                      <a:pt x="1618263" y="1030474"/>
                    </a:cubicBezTo>
                    <a:cubicBezTo>
                      <a:pt x="1618483" y="1038090"/>
                      <a:pt x="1616020" y="1045627"/>
                      <a:pt x="1612689" y="1052243"/>
                    </a:cubicBezTo>
                    <a:lnTo>
                      <a:pt x="1609858" y="1055487"/>
                    </a:lnTo>
                    <a:lnTo>
                      <a:pt x="1615986" y="1054951"/>
                    </a:lnTo>
                    <a:cubicBezTo>
                      <a:pt x="1624356" y="1054470"/>
                      <a:pt x="1632631" y="1054855"/>
                      <a:pt x="1640712" y="1057934"/>
                    </a:cubicBezTo>
                    <a:cubicBezTo>
                      <a:pt x="1646870" y="1060243"/>
                      <a:pt x="1651488" y="1065631"/>
                      <a:pt x="1654567" y="1071018"/>
                    </a:cubicBezTo>
                    <a:cubicBezTo>
                      <a:pt x="1657646" y="1076406"/>
                      <a:pt x="1660724" y="1081794"/>
                      <a:pt x="1663034" y="1087952"/>
                    </a:cubicBezTo>
                    <a:cubicBezTo>
                      <a:pt x="1663803" y="1090261"/>
                      <a:pt x="1663803" y="1091800"/>
                      <a:pt x="1663803" y="1094109"/>
                    </a:cubicBezTo>
                    <a:cubicBezTo>
                      <a:pt x="1657646" y="1111042"/>
                      <a:pt x="1640712" y="1117200"/>
                      <a:pt x="1627627" y="1127206"/>
                    </a:cubicBezTo>
                    <a:cubicBezTo>
                      <a:pt x="1616852" y="1135673"/>
                      <a:pt x="1606076" y="1144909"/>
                      <a:pt x="1594531" y="1152606"/>
                    </a:cubicBezTo>
                    <a:cubicBezTo>
                      <a:pt x="1617621" y="1145679"/>
                      <a:pt x="1639943" y="1138752"/>
                      <a:pt x="1662264" y="1130285"/>
                    </a:cubicBezTo>
                    <a:cubicBezTo>
                      <a:pt x="1671500" y="1126436"/>
                      <a:pt x="1680737" y="1124127"/>
                      <a:pt x="1689973" y="1128745"/>
                    </a:cubicBezTo>
                    <a:cubicBezTo>
                      <a:pt x="1706137" y="1139521"/>
                      <a:pt x="1724610" y="1141830"/>
                      <a:pt x="1743852" y="1142600"/>
                    </a:cubicBezTo>
                    <a:cubicBezTo>
                      <a:pt x="1763864" y="1143370"/>
                      <a:pt x="1785415" y="1143370"/>
                      <a:pt x="1802349" y="1159533"/>
                    </a:cubicBezTo>
                    <a:cubicBezTo>
                      <a:pt x="1804658" y="1163382"/>
                      <a:pt x="1805428" y="1168000"/>
                      <a:pt x="1804658" y="1172618"/>
                    </a:cubicBezTo>
                    <a:cubicBezTo>
                      <a:pt x="1796191" y="1197249"/>
                      <a:pt x="1780027" y="1218030"/>
                      <a:pt x="1764633" y="1238042"/>
                    </a:cubicBezTo>
                    <a:cubicBezTo>
                      <a:pt x="1746930" y="1261133"/>
                      <a:pt x="1731537" y="1286533"/>
                      <a:pt x="1716143" y="1311164"/>
                    </a:cubicBezTo>
                    <a:cubicBezTo>
                      <a:pt x="1708446" y="1324249"/>
                      <a:pt x="1708446" y="1340412"/>
                      <a:pt x="1699979" y="1353497"/>
                    </a:cubicBezTo>
                    <a:lnTo>
                      <a:pt x="1699998" y="1354296"/>
                    </a:lnTo>
                    <a:lnTo>
                      <a:pt x="1706994" y="1355979"/>
                    </a:lnTo>
                    <a:cubicBezTo>
                      <a:pt x="1712271" y="1360325"/>
                      <a:pt x="1713823" y="1364981"/>
                      <a:pt x="1713745" y="1369792"/>
                    </a:cubicBezTo>
                    <a:lnTo>
                      <a:pt x="1713088" y="1372993"/>
                    </a:lnTo>
                    <a:lnTo>
                      <a:pt x="1745872" y="1378320"/>
                    </a:lnTo>
                    <a:cubicBezTo>
                      <a:pt x="1757321" y="1380244"/>
                      <a:pt x="1768866" y="1380821"/>
                      <a:pt x="1780797" y="1375818"/>
                    </a:cubicBezTo>
                    <a:cubicBezTo>
                      <a:pt x="1796961" y="1368891"/>
                      <a:pt x="1826209" y="1332715"/>
                      <a:pt x="1822361" y="1316552"/>
                    </a:cubicBezTo>
                    <a:cubicBezTo>
                      <a:pt x="1820822" y="1310394"/>
                      <a:pt x="1815434" y="1303467"/>
                      <a:pt x="1808506" y="1298079"/>
                    </a:cubicBezTo>
                    <a:cubicBezTo>
                      <a:pt x="1799270" y="1291152"/>
                      <a:pt x="1778488" y="1288073"/>
                      <a:pt x="1789264" y="1268061"/>
                    </a:cubicBezTo>
                    <a:cubicBezTo>
                      <a:pt x="1797731" y="1253436"/>
                      <a:pt x="1826979" y="1246509"/>
                      <a:pt x="1842373" y="1254206"/>
                    </a:cubicBezTo>
                    <a:cubicBezTo>
                      <a:pt x="1848531" y="1257285"/>
                      <a:pt x="1852379" y="1261903"/>
                      <a:pt x="1856997" y="1267291"/>
                    </a:cubicBezTo>
                    <a:cubicBezTo>
                      <a:pt x="1880858" y="1295000"/>
                      <a:pt x="1884706" y="1295770"/>
                      <a:pt x="1918573" y="1279606"/>
                    </a:cubicBezTo>
                    <a:cubicBezTo>
                      <a:pt x="1930118" y="1273449"/>
                      <a:pt x="1941664" y="1269600"/>
                      <a:pt x="1954749" y="1271139"/>
                    </a:cubicBezTo>
                    <a:cubicBezTo>
                      <a:pt x="1977840" y="1273449"/>
                      <a:pt x="1988616" y="1288843"/>
                      <a:pt x="1983228" y="1311164"/>
                    </a:cubicBezTo>
                    <a:cubicBezTo>
                      <a:pt x="1978610" y="1331946"/>
                      <a:pt x="1963985" y="1348109"/>
                      <a:pt x="1952440" y="1367351"/>
                    </a:cubicBezTo>
                    <a:cubicBezTo>
                      <a:pt x="1966294" y="1355806"/>
                      <a:pt x="1980149" y="1347339"/>
                      <a:pt x="1994773" y="1338873"/>
                    </a:cubicBezTo>
                    <a:cubicBezTo>
                      <a:pt x="2010167" y="1329637"/>
                      <a:pt x="2026330" y="1322709"/>
                      <a:pt x="2046343" y="1327328"/>
                    </a:cubicBezTo>
                    <a:cubicBezTo>
                      <a:pt x="2069434" y="1332715"/>
                      <a:pt x="2090216" y="1317321"/>
                      <a:pt x="2113307" y="1318861"/>
                    </a:cubicBezTo>
                    <a:cubicBezTo>
                      <a:pt x="2133318" y="1325788"/>
                      <a:pt x="2134858" y="1328867"/>
                      <a:pt x="2128700" y="1354267"/>
                    </a:cubicBezTo>
                    <a:cubicBezTo>
                      <a:pt x="2121773" y="1365042"/>
                      <a:pt x="2116385" y="1375048"/>
                      <a:pt x="2121003" y="1388903"/>
                    </a:cubicBezTo>
                    <a:cubicBezTo>
                      <a:pt x="2124082" y="1399679"/>
                      <a:pt x="2116385" y="1408146"/>
                      <a:pt x="2110228" y="1416612"/>
                    </a:cubicBezTo>
                    <a:cubicBezTo>
                      <a:pt x="2094834" y="1436624"/>
                      <a:pt x="2095603" y="1443552"/>
                      <a:pt x="2114846" y="1460485"/>
                    </a:cubicBezTo>
                    <a:cubicBezTo>
                      <a:pt x="2117155" y="1462794"/>
                      <a:pt x="2120234" y="1465103"/>
                      <a:pt x="2123312" y="1467412"/>
                    </a:cubicBezTo>
                    <a:cubicBezTo>
                      <a:pt x="2148712" y="1488194"/>
                      <a:pt x="2150252" y="1500509"/>
                      <a:pt x="2128700" y="1525909"/>
                    </a:cubicBezTo>
                    <a:cubicBezTo>
                      <a:pt x="2124852" y="1529758"/>
                      <a:pt x="2117925" y="1533606"/>
                      <a:pt x="2121003" y="1539764"/>
                    </a:cubicBezTo>
                    <a:cubicBezTo>
                      <a:pt x="2124082" y="1545921"/>
                      <a:pt x="2131779" y="1543612"/>
                      <a:pt x="2137167" y="1543612"/>
                    </a:cubicBezTo>
                    <a:cubicBezTo>
                      <a:pt x="2166415" y="1544382"/>
                      <a:pt x="2175652" y="1549770"/>
                      <a:pt x="2181040" y="1569782"/>
                    </a:cubicBezTo>
                    <a:cubicBezTo>
                      <a:pt x="2182579" y="1575170"/>
                      <a:pt x="2183349" y="1579788"/>
                      <a:pt x="2172573" y="1588255"/>
                    </a:cubicBezTo>
                    <a:cubicBezTo>
                      <a:pt x="2166415" y="1599800"/>
                      <a:pt x="2160258" y="1611345"/>
                      <a:pt x="2153330" y="1622121"/>
                    </a:cubicBezTo>
                    <a:cubicBezTo>
                      <a:pt x="2137167" y="1647521"/>
                      <a:pt x="2116385" y="1653679"/>
                      <a:pt x="2092525" y="1635206"/>
                    </a:cubicBezTo>
                    <a:cubicBezTo>
                      <a:pt x="2067125" y="1616733"/>
                      <a:pt x="2042494" y="1604418"/>
                      <a:pt x="2010167" y="1606727"/>
                    </a:cubicBezTo>
                    <a:cubicBezTo>
                      <a:pt x="1990925" y="1607497"/>
                      <a:pt x="1980149" y="1592873"/>
                      <a:pt x="1971682" y="1578249"/>
                    </a:cubicBezTo>
                    <a:cubicBezTo>
                      <a:pt x="1961676" y="1561315"/>
                      <a:pt x="1952440" y="1543612"/>
                      <a:pt x="1943203" y="1526679"/>
                    </a:cubicBezTo>
                    <a:cubicBezTo>
                      <a:pt x="1940894" y="1524370"/>
                      <a:pt x="1937815" y="1522061"/>
                      <a:pt x="1934737" y="1524370"/>
                    </a:cubicBezTo>
                    <a:cubicBezTo>
                      <a:pt x="1933197" y="1525909"/>
                      <a:pt x="1933197" y="1528988"/>
                      <a:pt x="1934737" y="1531297"/>
                    </a:cubicBezTo>
                    <a:cubicBezTo>
                      <a:pt x="1934737" y="1535915"/>
                      <a:pt x="1935506" y="1539764"/>
                      <a:pt x="1935506" y="1543612"/>
                    </a:cubicBezTo>
                    <a:cubicBezTo>
                      <a:pt x="1939355" y="1555158"/>
                      <a:pt x="1940125" y="1566703"/>
                      <a:pt x="1929349" y="1575170"/>
                    </a:cubicBezTo>
                    <a:cubicBezTo>
                      <a:pt x="1919343" y="1579018"/>
                      <a:pt x="1917034" y="1571321"/>
                      <a:pt x="1913955" y="1564394"/>
                    </a:cubicBezTo>
                    <a:cubicBezTo>
                      <a:pt x="1909337" y="1552079"/>
                      <a:pt x="1900870" y="1542073"/>
                      <a:pt x="1891633" y="1532067"/>
                    </a:cubicBezTo>
                    <a:cubicBezTo>
                      <a:pt x="1868542" y="1506667"/>
                      <a:pt x="1823900" y="1507436"/>
                      <a:pt x="1801579" y="1532836"/>
                    </a:cubicBezTo>
                    <a:cubicBezTo>
                      <a:pt x="1780797" y="1557467"/>
                      <a:pt x="1786185" y="1601340"/>
                      <a:pt x="1812355" y="1621351"/>
                    </a:cubicBezTo>
                    <a:cubicBezTo>
                      <a:pt x="1827749" y="1632897"/>
                      <a:pt x="1842373" y="1645212"/>
                      <a:pt x="1863924" y="1640594"/>
                    </a:cubicBezTo>
                    <a:cubicBezTo>
                      <a:pt x="1868542" y="1639055"/>
                      <a:pt x="1873161" y="1642133"/>
                      <a:pt x="1875470" y="1645982"/>
                    </a:cubicBezTo>
                    <a:cubicBezTo>
                      <a:pt x="1875470" y="1647521"/>
                      <a:pt x="1875470" y="1648291"/>
                      <a:pt x="1874700" y="1649830"/>
                    </a:cubicBezTo>
                    <a:cubicBezTo>
                      <a:pt x="1869312" y="1655218"/>
                      <a:pt x="1872391" y="1664455"/>
                      <a:pt x="1864694" y="1667533"/>
                    </a:cubicBezTo>
                    <a:cubicBezTo>
                      <a:pt x="1854688" y="1685237"/>
                      <a:pt x="1853149" y="1705249"/>
                      <a:pt x="1847761" y="1723722"/>
                    </a:cubicBezTo>
                    <a:cubicBezTo>
                      <a:pt x="1834676" y="1766824"/>
                      <a:pt x="1821591" y="1782988"/>
                      <a:pt x="1779258" y="1775291"/>
                    </a:cubicBezTo>
                    <a:cubicBezTo>
                      <a:pt x="1761555" y="1772212"/>
                      <a:pt x="1746161" y="1779139"/>
                      <a:pt x="1733076" y="1790685"/>
                    </a:cubicBezTo>
                    <a:cubicBezTo>
                      <a:pt x="1720761" y="1803770"/>
                      <a:pt x="1706137" y="1813006"/>
                      <a:pt x="1689203" y="1817624"/>
                    </a:cubicBezTo>
                    <a:cubicBezTo>
                      <a:pt x="1687664" y="1816855"/>
                      <a:pt x="1686894" y="1817624"/>
                      <a:pt x="1685355" y="1817624"/>
                    </a:cubicBezTo>
                    <a:cubicBezTo>
                      <a:pt x="1650718" y="1812237"/>
                      <a:pt x="1617621" y="1829940"/>
                      <a:pt x="1599919" y="1862267"/>
                    </a:cubicBezTo>
                    <a:cubicBezTo>
                      <a:pt x="1597610" y="1866885"/>
                      <a:pt x="1595300" y="1871503"/>
                      <a:pt x="1592222" y="1875351"/>
                    </a:cubicBezTo>
                    <a:cubicBezTo>
                      <a:pt x="1587603" y="1881509"/>
                      <a:pt x="1580676" y="1883818"/>
                      <a:pt x="1574519" y="1887667"/>
                    </a:cubicBezTo>
                    <a:cubicBezTo>
                      <a:pt x="1556815" y="1902291"/>
                      <a:pt x="1541421" y="1919994"/>
                      <a:pt x="1518330" y="1929230"/>
                    </a:cubicBezTo>
                    <a:cubicBezTo>
                      <a:pt x="1531415" y="1938467"/>
                      <a:pt x="1546040" y="1936158"/>
                      <a:pt x="1559125" y="1939237"/>
                    </a:cubicBezTo>
                    <a:cubicBezTo>
                      <a:pt x="1569900" y="1942315"/>
                      <a:pt x="1576058" y="1946934"/>
                      <a:pt x="1574519" y="1958479"/>
                    </a:cubicBezTo>
                    <a:cubicBezTo>
                      <a:pt x="1570670" y="1961558"/>
                      <a:pt x="1566822" y="1965406"/>
                      <a:pt x="1562973" y="1968485"/>
                    </a:cubicBezTo>
                    <a:cubicBezTo>
                      <a:pt x="1537573" y="1990036"/>
                      <a:pt x="1535264" y="1997733"/>
                      <a:pt x="1546040" y="2030061"/>
                    </a:cubicBezTo>
                    <a:cubicBezTo>
                      <a:pt x="1551428" y="2045455"/>
                      <a:pt x="1556815" y="2060849"/>
                      <a:pt x="1539112" y="2072394"/>
                    </a:cubicBezTo>
                    <a:cubicBezTo>
                      <a:pt x="1524488" y="2077012"/>
                      <a:pt x="1522949" y="2090097"/>
                      <a:pt x="1519870" y="2101643"/>
                    </a:cubicBezTo>
                    <a:cubicBezTo>
                      <a:pt x="1516021" y="2115497"/>
                      <a:pt x="1509864" y="2123194"/>
                      <a:pt x="1492161" y="2126273"/>
                    </a:cubicBezTo>
                    <a:cubicBezTo>
                      <a:pt x="1466761" y="2130891"/>
                      <a:pt x="1442900" y="2144745"/>
                      <a:pt x="1423658" y="2163218"/>
                    </a:cubicBezTo>
                    <a:cubicBezTo>
                      <a:pt x="1409803" y="2175533"/>
                      <a:pt x="1399797" y="2184770"/>
                      <a:pt x="1385173" y="2163988"/>
                    </a:cubicBezTo>
                    <a:cubicBezTo>
                      <a:pt x="1377476" y="2153982"/>
                      <a:pt x="1365161" y="2154752"/>
                      <a:pt x="1354385" y="2157830"/>
                    </a:cubicBezTo>
                    <a:cubicBezTo>
                      <a:pt x="1344379" y="2160909"/>
                      <a:pt x="1335143" y="2165527"/>
                      <a:pt x="1325137" y="2167836"/>
                    </a:cubicBezTo>
                    <a:cubicBezTo>
                      <a:pt x="1309743" y="2171685"/>
                      <a:pt x="1298967" y="2167067"/>
                      <a:pt x="1299737" y="2148594"/>
                    </a:cubicBezTo>
                    <a:cubicBezTo>
                      <a:pt x="1300506" y="2139358"/>
                      <a:pt x="1296658" y="2130121"/>
                      <a:pt x="1294349" y="2120885"/>
                    </a:cubicBezTo>
                    <a:cubicBezTo>
                      <a:pt x="1291270" y="2103952"/>
                      <a:pt x="1285112" y="2094715"/>
                      <a:pt x="1265100" y="2101643"/>
                    </a:cubicBezTo>
                    <a:cubicBezTo>
                      <a:pt x="1254324" y="2105491"/>
                      <a:pt x="1241239" y="2100873"/>
                      <a:pt x="1238929" y="2087788"/>
                    </a:cubicBezTo>
                    <a:cubicBezTo>
                      <a:pt x="1235851" y="2068546"/>
                      <a:pt x="1223535" y="2057000"/>
                      <a:pt x="1211221" y="2043915"/>
                    </a:cubicBezTo>
                    <a:cubicBezTo>
                      <a:pt x="1198137" y="2030830"/>
                      <a:pt x="1199675" y="2019285"/>
                      <a:pt x="1217379" y="2011588"/>
                    </a:cubicBezTo>
                    <a:cubicBezTo>
                      <a:pt x="1225075" y="2007739"/>
                      <a:pt x="1231233" y="2003121"/>
                      <a:pt x="1231233" y="1993885"/>
                    </a:cubicBezTo>
                    <a:cubicBezTo>
                      <a:pt x="1231233" y="1980031"/>
                      <a:pt x="1241239" y="1972334"/>
                      <a:pt x="1251246" y="1965406"/>
                    </a:cubicBezTo>
                    <a:cubicBezTo>
                      <a:pt x="1251246" y="1965406"/>
                      <a:pt x="1252015" y="1965406"/>
                      <a:pt x="1252015" y="1965406"/>
                    </a:cubicBezTo>
                    <a:cubicBezTo>
                      <a:pt x="1255864" y="1961558"/>
                      <a:pt x="1260482" y="1957709"/>
                      <a:pt x="1262021" y="1951552"/>
                    </a:cubicBezTo>
                    <a:cubicBezTo>
                      <a:pt x="1265870" y="1937697"/>
                      <a:pt x="1257403" y="1923843"/>
                      <a:pt x="1262021" y="1909218"/>
                    </a:cubicBezTo>
                    <a:cubicBezTo>
                      <a:pt x="1262791" y="1906139"/>
                      <a:pt x="1259712" y="1903830"/>
                      <a:pt x="1256633" y="1903061"/>
                    </a:cubicBezTo>
                    <a:cubicBezTo>
                      <a:pt x="1225845" y="1898442"/>
                      <a:pt x="1218917" y="1878430"/>
                      <a:pt x="1222767" y="1851491"/>
                    </a:cubicBezTo>
                    <a:cubicBezTo>
                      <a:pt x="1223535" y="1849182"/>
                      <a:pt x="1221997" y="1847643"/>
                      <a:pt x="1221227" y="1845334"/>
                    </a:cubicBezTo>
                    <a:cubicBezTo>
                      <a:pt x="1221997" y="1844564"/>
                      <a:pt x="1221997" y="1843025"/>
                      <a:pt x="1221227" y="1842255"/>
                    </a:cubicBezTo>
                    <a:cubicBezTo>
                      <a:pt x="1222767" y="1813776"/>
                      <a:pt x="1218917" y="1786836"/>
                      <a:pt x="1204293" y="1762206"/>
                    </a:cubicBezTo>
                    <a:cubicBezTo>
                      <a:pt x="1192749" y="1751430"/>
                      <a:pt x="1196597" y="1736036"/>
                      <a:pt x="1190439" y="1723722"/>
                    </a:cubicBezTo>
                    <a:cubicBezTo>
                      <a:pt x="1183511" y="1709097"/>
                      <a:pt x="1174275" y="1703709"/>
                      <a:pt x="1159651" y="1706788"/>
                    </a:cubicBezTo>
                    <a:lnTo>
                      <a:pt x="1132497" y="1711847"/>
                    </a:lnTo>
                    <a:lnTo>
                      <a:pt x="1131900" y="1712163"/>
                    </a:lnTo>
                    <a:lnTo>
                      <a:pt x="1131622" y="1712010"/>
                    </a:lnTo>
                    <a:lnTo>
                      <a:pt x="1130210" y="1712273"/>
                    </a:lnTo>
                    <a:cubicBezTo>
                      <a:pt x="1120205" y="1713716"/>
                      <a:pt x="1110006" y="1714485"/>
                      <a:pt x="1099615" y="1713715"/>
                    </a:cubicBezTo>
                    <a:cubicBezTo>
                      <a:pt x="1088069" y="1712946"/>
                      <a:pt x="1078063" y="1710637"/>
                      <a:pt x="1071137" y="1700631"/>
                    </a:cubicBezTo>
                    <a:cubicBezTo>
                      <a:pt x="1054973" y="1686776"/>
                      <a:pt x="1041117" y="1671382"/>
                      <a:pt x="1041117" y="1647521"/>
                    </a:cubicBezTo>
                    <a:cubicBezTo>
                      <a:pt x="1041117" y="1639055"/>
                      <a:pt x="1034960" y="1638285"/>
                      <a:pt x="1028802" y="1639824"/>
                    </a:cubicBezTo>
                    <a:cubicBezTo>
                      <a:pt x="1007251" y="1645982"/>
                      <a:pt x="984160" y="1645982"/>
                      <a:pt x="965687" y="1663685"/>
                    </a:cubicBezTo>
                    <a:cubicBezTo>
                      <a:pt x="949524" y="1679079"/>
                      <a:pt x="932590" y="1696782"/>
                      <a:pt x="906420" y="1696012"/>
                    </a:cubicBezTo>
                    <a:cubicBezTo>
                      <a:pt x="896414" y="1695243"/>
                      <a:pt x="896414" y="1705249"/>
                      <a:pt x="895645" y="1712176"/>
                    </a:cubicBezTo>
                    <a:cubicBezTo>
                      <a:pt x="894875" y="1726800"/>
                      <a:pt x="894875" y="1741424"/>
                      <a:pt x="894105" y="1756048"/>
                    </a:cubicBezTo>
                    <a:cubicBezTo>
                      <a:pt x="879481" y="1792994"/>
                      <a:pt x="867166" y="1802230"/>
                      <a:pt x="840226" y="1797612"/>
                    </a:cubicBezTo>
                    <a:cubicBezTo>
                      <a:pt x="828681" y="1795303"/>
                      <a:pt x="820215" y="1789146"/>
                      <a:pt x="811748" y="1782218"/>
                    </a:cubicBezTo>
                    <a:cubicBezTo>
                      <a:pt x="777111" y="1756048"/>
                      <a:pt x="744014" y="1729109"/>
                      <a:pt x="709378" y="1702940"/>
                    </a:cubicBezTo>
                    <a:cubicBezTo>
                      <a:pt x="700141" y="1695243"/>
                      <a:pt x="689366" y="1689085"/>
                      <a:pt x="677820" y="1683697"/>
                    </a:cubicBezTo>
                    <a:cubicBezTo>
                      <a:pt x="649342" y="1670612"/>
                      <a:pt x="629330" y="1676000"/>
                      <a:pt x="611626" y="1702170"/>
                    </a:cubicBezTo>
                    <a:cubicBezTo>
                      <a:pt x="602390" y="1715255"/>
                      <a:pt x="594693" y="1729879"/>
                      <a:pt x="586996" y="1743733"/>
                    </a:cubicBezTo>
                    <a:cubicBezTo>
                      <a:pt x="560057" y="1793764"/>
                      <a:pt x="528499" y="1800691"/>
                      <a:pt x="482317" y="1765285"/>
                    </a:cubicBezTo>
                    <a:cubicBezTo>
                      <a:pt x="460766" y="1748351"/>
                      <a:pt x="439214" y="1732958"/>
                      <a:pt x="409966" y="1734497"/>
                    </a:cubicBezTo>
                    <a:cubicBezTo>
                      <a:pt x="403039" y="1717564"/>
                      <a:pt x="412275" y="1700631"/>
                      <a:pt x="410736" y="1682927"/>
                    </a:cubicBezTo>
                    <a:cubicBezTo>
                      <a:pt x="409966" y="1669073"/>
                      <a:pt x="408426" y="1655218"/>
                      <a:pt x="404578" y="1642133"/>
                    </a:cubicBezTo>
                    <a:cubicBezTo>
                      <a:pt x="399960" y="1629048"/>
                      <a:pt x="393032" y="1617503"/>
                      <a:pt x="377638" y="1615964"/>
                    </a:cubicBezTo>
                    <a:cubicBezTo>
                      <a:pt x="359936" y="1614424"/>
                      <a:pt x="354548" y="1603649"/>
                      <a:pt x="356857" y="1587485"/>
                    </a:cubicBezTo>
                    <a:cubicBezTo>
                      <a:pt x="358396" y="1569782"/>
                      <a:pt x="363784" y="1553618"/>
                      <a:pt x="369942" y="1536685"/>
                    </a:cubicBezTo>
                    <a:cubicBezTo>
                      <a:pt x="387645" y="1486654"/>
                      <a:pt x="409966" y="1438934"/>
                      <a:pt x="420742" y="1387364"/>
                    </a:cubicBezTo>
                    <a:cubicBezTo>
                      <a:pt x="423051" y="1376588"/>
                      <a:pt x="423051" y="1366582"/>
                      <a:pt x="423051" y="1356576"/>
                    </a:cubicBezTo>
                    <a:cubicBezTo>
                      <a:pt x="423051" y="1338873"/>
                      <a:pt x="413814" y="1328867"/>
                      <a:pt x="396111" y="1329637"/>
                    </a:cubicBezTo>
                    <a:cubicBezTo>
                      <a:pt x="366093" y="1331176"/>
                      <a:pt x="336845" y="1328867"/>
                      <a:pt x="307596" y="1319631"/>
                    </a:cubicBezTo>
                    <a:cubicBezTo>
                      <a:pt x="295281" y="1315782"/>
                      <a:pt x="287584" y="1320400"/>
                      <a:pt x="282196" y="1330406"/>
                    </a:cubicBezTo>
                    <a:cubicBezTo>
                      <a:pt x="277578" y="1340412"/>
                      <a:pt x="272190" y="1350418"/>
                      <a:pt x="269881" y="1361194"/>
                    </a:cubicBezTo>
                    <a:cubicBezTo>
                      <a:pt x="259875" y="1404297"/>
                      <a:pt x="236014" y="1438164"/>
                      <a:pt x="200608" y="1464334"/>
                    </a:cubicBezTo>
                    <a:cubicBezTo>
                      <a:pt x="195220" y="1468182"/>
                      <a:pt x="190602" y="1472800"/>
                      <a:pt x="185984" y="1477418"/>
                    </a:cubicBezTo>
                    <a:cubicBezTo>
                      <a:pt x="155966" y="1505127"/>
                      <a:pt x="156736" y="1515903"/>
                      <a:pt x="192141" y="1535915"/>
                    </a:cubicBezTo>
                    <a:cubicBezTo>
                      <a:pt x="208305" y="1545152"/>
                      <a:pt x="216772" y="1559006"/>
                      <a:pt x="220620" y="1575940"/>
                    </a:cubicBezTo>
                    <a:cubicBezTo>
                      <a:pt x="222160" y="1584406"/>
                      <a:pt x="223699" y="1592873"/>
                      <a:pt x="212154" y="1595182"/>
                    </a:cubicBezTo>
                    <a:cubicBezTo>
                      <a:pt x="193681" y="1595952"/>
                      <a:pt x="172129" y="1583637"/>
                      <a:pt x="155966" y="1594412"/>
                    </a:cubicBezTo>
                    <a:cubicBezTo>
                      <a:pt x="136723" y="1607497"/>
                      <a:pt x="121329" y="1591334"/>
                      <a:pt x="103626" y="1593643"/>
                    </a:cubicBezTo>
                    <a:cubicBezTo>
                      <a:pt x="85154" y="1595952"/>
                      <a:pt x="78226" y="1567473"/>
                      <a:pt x="62832" y="1556697"/>
                    </a:cubicBezTo>
                    <a:cubicBezTo>
                      <a:pt x="33584" y="1535915"/>
                      <a:pt x="54366" y="1504358"/>
                      <a:pt x="43590" y="1479727"/>
                    </a:cubicBezTo>
                    <a:cubicBezTo>
                      <a:pt x="58984" y="1469722"/>
                      <a:pt x="50517" y="1454328"/>
                      <a:pt x="52057" y="1441243"/>
                    </a:cubicBezTo>
                    <a:cubicBezTo>
                      <a:pt x="60523" y="1437394"/>
                      <a:pt x="74378" y="1461255"/>
                      <a:pt x="77457" y="1435855"/>
                    </a:cubicBezTo>
                    <a:cubicBezTo>
                      <a:pt x="81305" y="1432776"/>
                      <a:pt x="84384" y="1434315"/>
                      <a:pt x="88232" y="1435085"/>
                    </a:cubicBezTo>
                    <a:cubicBezTo>
                      <a:pt x="107475" y="1428927"/>
                      <a:pt x="125948" y="1425849"/>
                      <a:pt x="145960" y="1432006"/>
                    </a:cubicBezTo>
                    <a:cubicBezTo>
                      <a:pt x="146729" y="1405836"/>
                      <a:pt x="128257" y="1389673"/>
                      <a:pt x="112093" y="1371970"/>
                    </a:cubicBezTo>
                    <a:cubicBezTo>
                      <a:pt x="109784" y="1362733"/>
                      <a:pt x="102087" y="1360424"/>
                      <a:pt x="95160" y="1356576"/>
                    </a:cubicBezTo>
                    <a:cubicBezTo>
                      <a:pt x="90542" y="1355036"/>
                      <a:pt x="87463" y="1351957"/>
                      <a:pt x="85923" y="1348109"/>
                    </a:cubicBezTo>
                    <a:cubicBezTo>
                      <a:pt x="81305" y="1341182"/>
                      <a:pt x="85154" y="1335794"/>
                      <a:pt x="89002" y="1330406"/>
                    </a:cubicBezTo>
                    <a:cubicBezTo>
                      <a:pt x="110554" y="1298849"/>
                      <a:pt x="116711" y="1264212"/>
                      <a:pt x="107475" y="1226497"/>
                    </a:cubicBezTo>
                    <a:cubicBezTo>
                      <a:pt x="106705" y="1217261"/>
                      <a:pt x="102857" y="1208794"/>
                      <a:pt x="105166" y="1199558"/>
                    </a:cubicBezTo>
                    <a:cubicBezTo>
                      <a:pt x="109014" y="1191091"/>
                      <a:pt x="113632" y="1192631"/>
                      <a:pt x="118251" y="1198018"/>
                    </a:cubicBezTo>
                    <a:cubicBezTo>
                      <a:pt x="122869" y="1203406"/>
                      <a:pt x="125948" y="1208794"/>
                      <a:pt x="129796" y="1214182"/>
                    </a:cubicBezTo>
                    <a:cubicBezTo>
                      <a:pt x="136723" y="1225727"/>
                      <a:pt x="144420" y="1237273"/>
                      <a:pt x="154426" y="1246509"/>
                    </a:cubicBezTo>
                    <a:cubicBezTo>
                      <a:pt x="173669" y="1264212"/>
                      <a:pt x="193681" y="1274988"/>
                      <a:pt x="219081" y="1260364"/>
                    </a:cubicBezTo>
                    <a:cubicBezTo>
                      <a:pt x="222160" y="1258824"/>
                      <a:pt x="225239" y="1258055"/>
                      <a:pt x="228317" y="1258824"/>
                    </a:cubicBezTo>
                    <a:cubicBezTo>
                      <a:pt x="226778" y="1251127"/>
                      <a:pt x="231396" y="1246509"/>
                      <a:pt x="237554" y="1242661"/>
                    </a:cubicBezTo>
                    <a:cubicBezTo>
                      <a:pt x="245251" y="1237273"/>
                      <a:pt x="238323" y="1225727"/>
                      <a:pt x="246020" y="1220339"/>
                    </a:cubicBezTo>
                    <a:cubicBezTo>
                      <a:pt x="243711" y="1207255"/>
                      <a:pt x="240632" y="1194170"/>
                      <a:pt x="237554" y="1181085"/>
                    </a:cubicBezTo>
                    <a:lnTo>
                      <a:pt x="230815" y="1174101"/>
                    </a:lnTo>
                    <a:lnTo>
                      <a:pt x="229726" y="1174454"/>
                    </a:lnTo>
                    <a:cubicBezTo>
                      <a:pt x="225708" y="1173106"/>
                      <a:pt x="222041" y="1169446"/>
                      <a:pt x="218096" y="1165046"/>
                    </a:cubicBezTo>
                    <a:lnTo>
                      <a:pt x="188626" y="1147706"/>
                    </a:lnTo>
                    <a:lnTo>
                      <a:pt x="169471" y="1143310"/>
                    </a:lnTo>
                    <a:cubicBezTo>
                      <a:pt x="158371" y="1141927"/>
                      <a:pt x="145382" y="1141254"/>
                      <a:pt x="129796" y="1141061"/>
                    </a:cubicBezTo>
                    <a:cubicBezTo>
                      <a:pt x="136723" y="1137212"/>
                      <a:pt x="140572" y="1134903"/>
                      <a:pt x="145190" y="1132594"/>
                    </a:cubicBezTo>
                    <a:cubicBezTo>
                      <a:pt x="147499" y="1130285"/>
                      <a:pt x="150578" y="1127206"/>
                      <a:pt x="153657" y="1125667"/>
                    </a:cubicBezTo>
                    <a:lnTo>
                      <a:pt x="158042" y="1123306"/>
                    </a:lnTo>
                    <a:lnTo>
                      <a:pt x="151369" y="1113367"/>
                    </a:lnTo>
                    <a:cubicBezTo>
                      <a:pt x="146484" y="1109117"/>
                      <a:pt x="140206" y="1106605"/>
                      <a:pt x="131519" y="1106686"/>
                    </a:cubicBezTo>
                    <a:cubicBezTo>
                      <a:pt x="125018" y="1106285"/>
                      <a:pt x="125762" y="1099249"/>
                      <a:pt x="128341" y="1096390"/>
                    </a:cubicBezTo>
                    <a:cubicBezTo>
                      <a:pt x="143323" y="1081179"/>
                      <a:pt x="138013" y="1069519"/>
                      <a:pt x="123238" y="1058571"/>
                    </a:cubicBezTo>
                    <a:cubicBezTo>
                      <a:pt x="120915" y="1056334"/>
                      <a:pt x="120146" y="1052837"/>
                      <a:pt x="118504" y="1049534"/>
                    </a:cubicBezTo>
                    <a:cubicBezTo>
                      <a:pt x="109569" y="1031801"/>
                      <a:pt x="109185" y="1030053"/>
                      <a:pt x="123485" y="1015908"/>
                    </a:cubicBezTo>
                    <a:cubicBezTo>
                      <a:pt x="131413" y="1008206"/>
                      <a:pt x="134097" y="1001659"/>
                      <a:pt x="127231" y="991259"/>
                    </a:cubicBezTo>
                    <a:cubicBezTo>
                      <a:pt x="122348" y="983630"/>
                      <a:pt x="119703" y="973674"/>
                      <a:pt x="124092" y="964461"/>
                    </a:cubicBezTo>
                    <a:cubicBezTo>
                      <a:pt x="128140" y="955781"/>
                      <a:pt x="123151" y="951839"/>
                      <a:pt x="117289" y="948091"/>
                    </a:cubicBezTo>
                    <a:cubicBezTo>
                      <a:pt x="111426" y="944343"/>
                      <a:pt x="105755" y="941468"/>
                      <a:pt x="103345" y="934668"/>
                    </a:cubicBezTo>
                    <a:cubicBezTo>
                      <a:pt x="101319" y="929617"/>
                      <a:pt x="96949" y="930579"/>
                      <a:pt x="93646" y="932223"/>
                    </a:cubicBezTo>
                    <a:cubicBezTo>
                      <a:pt x="89319" y="935467"/>
                      <a:pt x="85867" y="938518"/>
                      <a:pt x="82606" y="942443"/>
                    </a:cubicBezTo>
                    <a:cubicBezTo>
                      <a:pt x="70011" y="953922"/>
                      <a:pt x="68604" y="953774"/>
                      <a:pt x="60096" y="940070"/>
                    </a:cubicBezTo>
                    <a:cubicBezTo>
                      <a:pt x="55405" y="933315"/>
                      <a:pt x="52803" y="925641"/>
                      <a:pt x="48986" y="918693"/>
                    </a:cubicBezTo>
                    <a:cubicBezTo>
                      <a:pt x="44785" y="909997"/>
                      <a:pt x="40583" y="901301"/>
                      <a:pt x="54907" y="897688"/>
                    </a:cubicBezTo>
                    <a:cubicBezTo>
                      <a:pt x="59618" y="896193"/>
                      <a:pt x="60746" y="890904"/>
                      <a:pt x="56632" y="886771"/>
                    </a:cubicBezTo>
                    <a:cubicBezTo>
                      <a:pt x="51791" y="881423"/>
                      <a:pt x="46759" y="875200"/>
                      <a:pt x="37189" y="879599"/>
                    </a:cubicBezTo>
                    <a:cubicBezTo>
                      <a:pt x="36849" y="880132"/>
                      <a:pt x="36508" y="880665"/>
                      <a:pt x="35293" y="881391"/>
                    </a:cubicBezTo>
                    <a:cubicBezTo>
                      <a:pt x="30966" y="884635"/>
                      <a:pt x="29924" y="894486"/>
                      <a:pt x="21248" y="890441"/>
                    </a:cubicBezTo>
                    <a:cubicBezTo>
                      <a:pt x="13104" y="886736"/>
                      <a:pt x="7539" y="880173"/>
                      <a:pt x="4212" y="871285"/>
                    </a:cubicBezTo>
                    <a:cubicBezTo>
                      <a:pt x="2142" y="863952"/>
                      <a:pt x="2695" y="856041"/>
                      <a:pt x="4313" y="848813"/>
                    </a:cubicBezTo>
                    <a:cubicBezTo>
                      <a:pt x="5783" y="842991"/>
                      <a:pt x="8170" y="839258"/>
                      <a:pt x="14906" y="842814"/>
                    </a:cubicBezTo>
                    <a:cubicBezTo>
                      <a:pt x="17379" y="843644"/>
                      <a:pt x="20193" y="843941"/>
                      <a:pt x="21557" y="841808"/>
                    </a:cubicBezTo>
                    <a:cubicBezTo>
                      <a:pt x="23943" y="838075"/>
                      <a:pt x="21620" y="835838"/>
                      <a:pt x="19488" y="834475"/>
                    </a:cubicBezTo>
                    <a:cubicBezTo>
                      <a:pt x="15564" y="831216"/>
                      <a:pt x="11834" y="828830"/>
                      <a:pt x="8444" y="825912"/>
                    </a:cubicBezTo>
                    <a:cubicBezTo>
                      <a:pt x="-3325" y="816133"/>
                      <a:pt x="-2666" y="804535"/>
                      <a:pt x="9631" y="795870"/>
                    </a:cubicBezTo>
                    <a:cubicBezTo>
                      <a:pt x="11187" y="794611"/>
                      <a:pt x="12402" y="793886"/>
                      <a:pt x="13617" y="793160"/>
                    </a:cubicBezTo>
                    <a:cubicBezTo>
                      <a:pt x="33587" y="781889"/>
                      <a:pt x="34759" y="778882"/>
                      <a:pt x="21752" y="759297"/>
                    </a:cubicBezTo>
                    <a:cubicBezTo>
                      <a:pt x="16869" y="751668"/>
                      <a:pt x="15525" y="745550"/>
                      <a:pt x="21705" y="738233"/>
                    </a:cubicBezTo>
                    <a:cubicBezTo>
                      <a:pt x="24284" y="735374"/>
                      <a:pt x="25456" y="732367"/>
                      <a:pt x="26627" y="729360"/>
                    </a:cubicBezTo>
                    <a:cubicBezTo>
                      <a:pt x="36322" y="713022"/>
                      <a:pt x="38301" y="697009"/>
                      <a:pt x="23100" y="682030"/>
                    </a:cubicBezTo>
                    <a:cubicBezTo>
                      <a:pt x="17727" y="676342"/>
                      <a:pt x="13036" y="669586"/>
                      <a:pt x="10434" y="661912"/>
                    </a:cubicBezTo>
                    <a:cubicBezTo>
                      <a:pt x="8408" y="656861"/>
                      <a:pt x="9003" y="651232"/>
                      <a:pt x="13330" y="647988"/>
                    </a:cubicBezTo>
                    <a:cubicBezTo>
                      <a:pt x="18338" y="643678"/>
                      <a:pt x="21771" y="648878"/>
                      <a:pt x="25161" y="651797"/>
                    </a:cubicBezTo>
                    <a:cubicBezTo>
                      <a:pt x="47248" y="668924"/>
                      <a:pt x="47248" y="668924"/>
                      <a:pt x="56771" y="643460"/>
                    </a:cubicBezTo>
                    <a:cubicBezTo>
                      <a:pt x="60286" y="634440"/>
                      <a:pt x="64527" y="626633"/>
                      <a:pt x="71240" y="619657"/>
                    </a:cubicBezTo>
                    <a:cubicBezTo>
                      <a:pt x="78486" y="613021"/>
                      <a:pt x="84176" y="607645"/>
                      <a:pt x="96348" y="610920"/>
                    </a:cubicBezTo>
                    <a:cubicBezTo>
                      <a:pt x="114148" y="614788"/>
                      <a:pt x="131368" y="597251"/>
                      <a:pt x="134283" y="575076"/>
                    </a:cubicBezTo>
                    <a:cubicBezTo>
                      <a:pt x="134922" y="571728"/>
                      <a:pt x="134687" y="568573"/>
                      <a:pt x="135133" y="564351"/>
                    </a:cubicBezTo>
                    <a:cubicBezTo>
                      <a:pt x="148756" y="570056"/>
                      <a:pt x="161994" y="574013"/>
                      <a:pt x="175165" y="565156"/>
                    </a:cubicBezTo>
                    <a:cubicBezTo>
                      <a:pt x="187122" y="557025"/>
                      <a:pt x="191276" y="544656"/>
                      <a:pt x="196304" y="532095"/>
                    </a:cubicBezTo>
                    <a:cubicBezTo>
                      <a:pt x="200183" y="533073"/>
                      <a:pt x="199886" y="535888"/>
                      <a:pt x="200803" y="537976"/>
                    </a:cubicBezTo>
                    <a:cubicBezTo>
                      <a:pt x="203256" y="547057"/>
                      <a:pt x="208496" y="552661"/>
                      <a:pt x="214957" y="554445"/>
                    </a:cubicBezTo>
                    <a:lnTo>
                      <a:pt x="218884" y="553267"/>
                    </a:lnTo>
                    <a:lnTo>
                      <a:pt x="215844" y="551027"/>
                    </a:lnTo>
                    <a:cubicBezTo>
                      <a:pt x="214211" y="549524"/>
                      <a:pt x="213485" y="547600"/>
                      <a:pt x="215598" y="544305"/>
                    </a:cubicBezTo>
                    <a:cubicBezTo>
                      <a:pt x="218902" y="538583"/>
                      <a:pt x="223942" y="534703"/>
                      <a:pt x="231045" y="536702"/>
                    </a:cubicBezTo>
                    <a:lnTo>
                      <a:pt x="246480" y="541607"/>
                    </a:lnTo>
                    <a:lnTo>
                      <a:pt x="250236" y="539216"/>
                    </a:lnTo>
                    <a:lnTo>
                      <a:pt x="253281" y="520961"/>
                    </a:lnTo>
                    <a:cubicBezTo>
                      <a:pt x="252543" y="513833"/>
                      <a:pt x="250291" y="506829"/>
                      <a:pt x="247808" y="500042"/>
                    </a:cubicBezTo>
                    <a:cubicBezTo>
                      <a:pt x="245772" y="493268"/>
                      <a:pt x="237722" y="493031"/>
                      <a:pt x="231921" y="492413"/>
                    </a:cubicBezTo>
                    <a:cubicBezTo>
                      <a:pt x="223871" y="492176"/>
                      <a:pt x="216254" y="492400"/>
                      <a:pt x="209099" y="492190"/>
                    </a:cubicBezTo>
                    <a:cubicBezTo>
                      <a:pt x="201048" y="491953"/>
                      <a:pt x="193946" y="489954"/>
                      <a:pt x="187845" y="484403"/>
                    </a:cubicBezTo>
                    <a:cubicBezTo>
                      <a:pt x="180009" y="477010"/>
                      <a:pt x="180576" y="472998"/>
                      <a:pt x="190142" y="467461"/>
                    </a:cubicBezTo>
                    <a:cubicBezTo>
                      <a:pt x="202418" y="461107"/>
                      <a:pt x="202118" y="456174"/>
                      <a:pt x="191625" y="447809"/>
                    </a:cubicBezTo>
                    <a:cubicBezTo>
                      <a:pt x="185958" y="442718"/>
                      <a:pt x="174844" y="440153"/>
                      <a:pt x="177821" y="430393"/>
                    </a:cubicBezTo>
                    <a:cubicBezTo>
                      <a:pt x="180772" y="421527"/>
                      <a:pt x="191940" y="422303"/>
                      <a:pt x="200016" y="421646"/>
                    </a:cubicBezTo>
                    <a:cubicBezTo>
                      <a:pt x="203594" y="421750"/>
                      <a:pt x="206739" y="421396"/>
                      <a:pt x="210343" y="420606"/>
                    </a:cubicBezTo>
                    <a:cubicBezTo>
                      <a:pt x="214842" y="419843"/>
                      <a:pt x="218961" y="416831"/>
                      <a:pt x="219122" y="411464"/>
                    </a:cubicBezTo>
                    <a:cubicBezTo>
                      <a:pt x="219716" y="406557"/>
                      <a:pt x="215757" y="404203"/>
                      <a:pt x="211312" y="403177"/>
                    </a:cubicBezTo>
                    <a:cubicBezTo>
                      <a:pt x="205104" y="401204"/>
                      <a:pt x="199357" y="398797"/>
                      <a:pt x="200058" y="390313"/>
                    </a:cubicBezTo>
                    <a:lnTo>
                      <a:pt x="204906" y="382719"/>
                    </a:lnTo>
                    <a:lnTo>
                      <a:pt x="199768" y="383106"/>
                    </a:lnTo>
                    <a:cubicBezTo>
                      <a:pt x="194724" y="382098"/>
                      <a:pt x="189758" y="380080"/>
                      <a:pt x="184791" y="378218"/>
                    </a:cubicBezTo>
                    <a:cubicBezTo>
                      <a:pt x="178583" y="373872"/>
                      <a:pt x="171755" y="369526"/>
                      <a:pt x="175479" y="359594"/>
                    </a:cubicBezTo>
                    <a:cubicBezTo>
                      <a:pt x="186964" y="351834"/>
                      <a:pt x="198915" y="344850"/>
                      <a:pt x="211253" y="339573"/>
                    </a:cubicBezTo>
                    <a:lnTo>
                      <a:pt x="234333" y="333650"/>
                    </a:lnTo>
                    <a:lnTo>
                      <a:pt x="235379" y="331817"/>
                    </a:lnTo>
                    <a:cubicBezTo>
                      <a:pt x="237222" y="330081"/>
                      <a:pt x="238603" y="328779"/>
                      <a:pt x="240419" y="327937"/>
                    </a:cubicBezTo>
                    <a:cubicBezTo>
                      <a:pt x="250853" y="323320"/>
                      <a:pt x="254291" y="313125"/>
                      <a:pt x="245994" y="306167"/>
                    </a:cubicBezTo>
                    <a:cubicBezTo>
                      <a:pt x="237697" y="299208"/>
                      <a:pt x="239239" y="292540"/>
                      <a:pt x="244332" y="286870"/>
                    </a:cubicBezTo>
                    <a:cubicBezTo>
                      <a:pt x="261429" y="269020"/>
                      <a:pt x="254701" y="254498"/>
                      <a:pt x="240410" y="238411"/>
                    </a:cubicBezTo>
                    <a:cubicBezTo>
                      <a:pt x="230458" y="226928"/>
                      <a:pt x="222808" y="213275"/>
                      <a:pt x="215620" y="199187"/>
                    </a:cubicBezTo>
                    <a:cubicBezTo>
                      <a:pt x="212689" y="192387"/>
                      <a:pt x="212416" y="186559"/>
                      <a:pt x="216642" y="179969"/>
                    </a:cubicBezTo>
                    <a:cubicBezTo>
                      <a:pt x="230321" y="156647"/>
                      <a:pt x="247904" y="137469"/>
                      <a:pt x="276688" y="132943"/>
                    </a:cubicBezTo>
                    <a:cubicBezTo>
                      <a:pt x="287475" y="131470"/>
                      <a:pt x="296393" y="132627"/>
                      <a:pt x="303715" y="142242"/>
                    </a:cubicBezTo>
                    <a:cubicBezTo>
                      <a:pt x="314021" y="156869"/>
                      <a:pt x="331316" y="162302"/>
                      <a:pt x="348177" y="167273"/>
                    </a:cubicBezTo>
                    <a:cubicBezTo>
                      <a:pt x="352596" y="169194"/>
                      <a:pt x="355794" y="167050"/>
                      <a:pt x="359452" y="164472"/>
                    </a:cubicBezTo>
                    <a:cubicBezTo>
                      <a:pt x="371808" y="155435"/>
                      <a:pt x="383730" y="145937"/>
                      <a:pt x="394351" y="135059"/>
                    </a:cubicBezTo>
                    <a:cubicBezTo>
                      <a:pt x="401260" y="128548"/>
                      <a:pt x="408036" y="126509"/>
                      <a:pt x="416954" y="127666"/>
                    </a:cubicBezTo>
                    <a:cubicBezTo>
                      <a:pt x="425438" y="128363"/>
                      <a:pt x="433895" y="129954"/>
                      <a:pt x="442487" y="127074"/>
                    </a:cubicBezTo>
                    <a:cubicBezTo>
                      <a:pt x="451538" y="123759"/>
                      <a:pt x="457933" y="119471"/>
                      <a:pt x="460504" y="108356"/>
                    </a:cubicBezTo>
                    <a:cubicBezTo>
                      <a:pt x="463154" y="94557"/>
                      <a:pt x="473127" y="90374"/>
                      <a:pt x="485897" y="97464"/>
                    </a:cubicBezTo>
                    <a:cubicBezTo>
                      <a:pt x="508372" y="109315"/>
                      <a:pt x="518398" y="103343"/>
                      <a:pt x="520529" y="76996"/>
                    </a:cubicBezTo>
                    <a:cubicBezTo>
                      <a:pt x="522285" y="63171"/>
                      <a:pt x="519108" y="49649"/>
                      <a:pt x="519075" y="35771"/>
                    </a:cubicBezTo>
                    <a:cubicBezTo>
                      <a:pt x="519316" y="27722"/>
                      <a:pt x="519801" y="19930"/>
                      <a:pt x="523948" y="11743"/>
                    </a:cubicBezTo>
                    <a:lnTo>
                      <a:pt x="525821" y="8900"/>
                    </a:lnTo>
                    <a:lnTo>
                      <a:pt x="530616" y="8723"/>
                    </a:lnTo>
                    <a:lnTo>
                      <a:pt x="536439" y="35163"/>
                    </a:lnTo>
                    <a:cubicBezTo>
                      <a:pt x="538710" y="45301"/>
                      <a:pt x="540876" y="55212"/>
                      <a:pt x="542804" y="65564"/>
                    </a:cubicBezTo>
                    <a:cubicBezTo>
                      <a:pt x="547096" y="86729"/>
                      <a:pt x="583314" y="103013"/>
                      <a:pt x="598134" y="86439"/>
                    </a:cubicBezTo>
                    <a:cubicBezTo>
                      <a:pt x="606926" y="76850"/>
                      <a:pt x="615205" y="73176"/>
                      <a:pt x="623536" y="73365"/>
                    </a:cubicBezTo>
                    <a:lnTo>
                      <a:pt x="632672" y="76953"/>
                    </a:lnTo>
                    <a:lnTo>
                      <a:pt x="632544" y="75267"/>
                    </a:lnTo>
                    <a:cubicBezTo>
                      <a:pt x="634096" y="70922"/>
                      <a:pt x="637045" y="66887"/>
                      <a:pt x="639839" y="62851"/>
                    </a:cubicBezTo>
                    <a:cubicBezTo>
                      <a:pt x="640459" y="62851"/>
                      <a:pt x="641080" y="62230"/>
                      <a:pt x="641701" y="62230"/>
                    </a:cubicBezTo>
                    <a:cubicBezTo>
                      <a:pt x="641701" y="61609"/>
                      <a:pt x="641080" y="60368"/>
                      <a:pt x="641080" y="59747"/>
                    </a:cubicBezTo>
                    <a:cubicBezTo>
                      <a:pt x="644805" y="42985"/>
                      <a:pt x="641701" y="26223"/>
                      <a:pt x="645426" y="9462"/>
                    </a:cubicBezTo>
                    <a:cubicBezTo>
                      <a:pt x="648530" y="4806"/>
                      <a:pt x="650858" y="4495"/>
                      <a:pt x="652410" y="5892"/>
                    </a:cubicBezTo>
                    <a:cubicBezTo>
                      <a:pt x="653961" y="7289"/>
                      <a:pt x="654737" y="10393"/>
                      <a:pt x="654737" y="12566"/>
                    </a:cubicBezTo>
                    <a:cubicBezTo>
                      <a:pt x="654116" y="23740"/>
                      <a:pt x="660945" y="23740"/>
                      <a:pt x="669637" y="26223"/>
                    </a:cubicBezTo>
                    <a:lnTo>
                      <a:pt x="684896" y="30577"/>
                    </a:lnTo>
                    <a:lnTo>
                      <a:pt x="686229" y="29494"/>
                    </a:lnTo>
                    <a:cubicBezTo>
                      <a:pt x="693031" y="26561"/>
                      <a:pt x="698993" y="21812"/>
                      <a:pt x="704954" y="17064"/>
                    </a:cubicBezTo>
                    <a:cubicBezTo>
                      <a:pt x="709072" y="14051"/>
                      <a:pt x="710561" y="9171"/>
                      <a:pt x="708011" y="4620"/>
                    </a:cubicBezTo>
                    <a:lnTo>
                      <a:pt x="705476" y="2262"/>
                    </a:ln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16C808F7-22D9-465E-A3F8-CDA617AE5FEE}"/>
                  </a:ext>
                </a:extLst>
              </p:cNvPr>
              <p:cNvSpPr>
                <a:spLocks/>
              </p:cNvSpPr>
              <p:nvPr/>
            </p:nvSpPr>
            <p:spPr bwMode="auto">
              <a:xfrm rot="3516856">
                <a:off x="1130573" y="1483816"/>
                <a:ext cx="2130684" cy="1943168"/>
              </a:xfrm>
              <a:custGeom>
                <a:avLst/>
                <a:gdLst>
                  <a:gd name="connsiteX0" fmla="*/ 3897079 w 4651277"/>
                  <a:gd name="connsiteY0" fmla="*/ 2775104 h 4241931"/>
                  <a:gd name="connsiteX1" fmla="*/ 3897072 w 4651277"/>
                  <a:gd name="connsiteY1" fmla="*/ 2775245 h 4241931"/>
                  <a:gd name="connsiteX2" fmla="*/ 3897236 w 4651277"/>
                  <a:gd name="connsiteY2" fmla="*/ 2775217 h 4241931"/>
                  <a:gd name="connsiteX3" fmla="*/ 3870002 w 4651277"/>
                  <a:gd name="connsiteY3" fmla="*/ 2525312 h 4241931"/>
                  <a:gd name="connsiteX4" fmla="*/ 3868144 w 4651277"/>
                  <a:gd name="connsiteY4" fmla="*/ 2533137 h 4241931"/>
                  <a:gd name="connsiteX5" fmla="*/ 3873257 w 4651277"/>
                  <a:gd name="connsiteY5" fmla="*/ 2535878 h 4241931"/>
                  <a:gd name="connsiteX6" fmla="*/ 3875291 w 4651277"/>
                  <a:gd name="connsiteY6" fmla="*/ 2517799 h 4241931"/>
                  <a:gd name="connsiteX7" fmla="*/ 3877729 w 4651277"/>
                  <a:gd name="connsiteY7" fmla="*/ 2513815 h 4241931"/>
                  <a:gd name="connsiteX8" fmla="*/ 3877901 w 4651277"/>
                  <a:gd name="connsiteY8" fmla="*/ 2487465 h 4241931"/>
                  <a:gd name="connsiteX9" fmla="*/ 3888277 w 4651277"/>
                  <a:gd name="connsiteY9" fmla="*/ 2487068 h 4241931"/>
                  <a:gd name="connsiteX10" fmla="*/ 3891886 w 4651277"/>
                  <a:gd name="connsiteY10" fmla="*/ 2490771 h 4241931"/>
                  <a:gd name="connsiteX11" fmla="*/ 3891216 w 4651277"/>
                  <a:gd name="connsiteY11" fmla="*/ 2494297 h 4241931"/>
                  <a:gd name="connsiteX12" fmla="*/ 3905570 w 4651277"/>
                  <a:gd name="connsiteY12" fmla="*/ 2476507 h 4241931"/>
                  <a:gd name="connsiteX13" fmla="*/ 3910941 w 4651277"/>
                  <a:gd name="connsiteY13" fmla="*/ 2469934 h 4241931"/>
                  <a:gd name="connsiteX14" fmla="*/ 3903635 w 4651277"/>
                  <a:gd name="connsiteY14" fmla="*/ 2473107 h 4241931"/>
                  <a:gd name="connsiteX15" fmla="*/ 3861532 w 4651277"/>
                  <a:gd name="connsiteY15" fmla="*/ 2480806 h 4241931"/>
                  <a:gd name="connsiteX16" fmla="*/ 3861510 w 4651277"/>
                  <a:gd name="connsiteY16" fmla="*/ 2481282 h 4241931"/>
                  <a:gd name="connsiteX17" fmla="*/ 3864547 w 4651277"/>
                  <a:gd name="connsiteY17" fmla="*/ 2490423 h 4241931"/>
                  <a:gd name="connsiteX18" fmla="*/ 3870148 w 4651277"/>
                  <a:gd name="connsiteY18" fmla="*/ 2488776 h 4241931"/>
                  <a:gd name="connsiteX19" fmla="*/ 3869606 w 4651277"/>
                  <a:gd name="connsiteY19" fmla="*/ 2488750 h 4241931"/>
                  <a:gd name="connsiteX20" fmla="*/ 3844059 w 4651277"/>
                  <a:gd name="connsiteY20" fmla="*/ 2490243 h 4241931"/>
                  <a:gd name="connsiteX21" fmla="*/ 3842985 w 4651277"/>
                  <a:gd name="connsiteY21" fmla="*/ 2493698 h 4241931"/>
                  <a:gd name="connsiteX22" fmla="*/ 3843598 w 4651277"/>
                  <a:gd name="connsiteY22" fmla="*/ 2492828 h 4241931"/>
                  <a:gd name="connsiteX23" fmla="*/ 4088505 w 4651277"/>
                  <a:gd name="connsiteY23" fmla="*/ 2054563 h 4241931"/>
                  <a:gd name="connsiteX24" fmla="*/ 4088401 w 4651277"/>
                  <a:gd name="connsiteY24" fmla="*/ 2054951 h 4241931"/>
                  <a:gd name="connsiteX25" fmla="*/ 4089266 w 4651277"/>
                  <a:gd name="connsiteY25" fmla="*/ 2055670 h 4241931"/>
                  <a:gd name="connsiteX26" fmla="*/ 3885513 w 4651277"/>
                  <a:gd name="connsiteY26" fmla="*/ 1821923 h 4241931"/>
                  <a:gd name="connsiteX27" fmla="*/ 3885167 w 4651277"/>
                  <a:gd name="connsiteY27" fmla="*/ 1822589 h 4241931"/>
                  <a:gd name="connsiteX28" fmla="*/ 3886626 w 4651277"/>
                  <a:gd name="connsiteY28" fmla="*/ 1822717 h 4241931"/>
                  <a:gd name="connsiteX29" fmla="*/ 3891162 w 4651277"/>
                  <a:gd name="connsiteY29" fmla="*/ 1820860 h 4241931"/>
                  <a:gd name="connsiteX30" fmla="*/ 3821509 w 4651277"/>
                  <a:gd name="connsiteY30" fmla="*/ 1811281 h 4241931"/>
                  <a:gd name="connsiteX31" fmla="*/ 3822504 w 4651277"/>
                  <a:gd name="connsiteY31" fmla="*/ 1811643 h 4241931"/>
                  <a:gd name="connsiteX32" fmla="*/ 3822243 w 4651277"/>
                  <a:gd name="connsiteY32" fmla="*/ 1811284 h 4241931"/>
                  <a:gd name="connsiteX33" fmla="*/ 3767517 w 4651277"/>
                  <a:gd name="connsiteY33" fmla="*/ 1561442 h 4241931"/>
                  <a:gd name="connsiteX34" fmla="*/ 3765081 w 4651277"/>
                  <a:gd name="connsiteY34" fmla="*/ 1577440 h 4241931"/>
                  <a:gd name="connsiteX35" fmla="*/ 3767062 w 4651277"/>
                  <a:gd name="connsiteY35" fmla="*/ 1592964 h 4241931"/>
                  <a:gd name="connsiteX36" fmla="*/ 3763927 w 4651277"/>
                  <a:gd name="connsiteY36" fmla="*/ 1607782 h 4241931"/>
                  <a:gd name="connsiteX37" fmla="*/ 3761545 w 4651277"/>
                  <a:gd name="connsiteY37" fmla="*/ 1609280 h 4241931"/>
                  <a:gd name="connsiteX38" fmla="*/ 3797457 w 4651277"/>
                  <a:gd name="connsiteY38" fmla="*/ 1614968 h 4241931"/>
                  <a:gd name="connsiteX39" fmla="*/ 3788623 w 4651277"/>
                  <a:gd name="connsiteY39" fmla="*/ 1604063 h 4241931"/>
                  <a:gd name="connsiteX40" fmla="*/ 3776032 w 4651277"/>
                  <a:gd name="connsiteY40" fmla="*/ 1576163 h 4241931"/>
                  <a:gd name="connsiteX41" fmla="*/ 3386337 w 4651277"/>
                  <a:gd name="connsiteY41" fmla="*/ 529816 h 4241931"/>
                  <a:gd name="connsiteX42" fmla="*/ 3387319 w 4651277"/>
                  <a:gd name="connsiteY42" fmla="*/ 533022 h 4241931"/>
                  <a:gd name="connsiteX43" fmla="*/ 3390371 w 4651277"/>
                  <a:gd name="connsiteY43" fmla="*/ 545619 h 4241931"/>
                  <a:gd name="connsiteX44" fmla="*/ 3423565 w 4651277"/>
                  <a:gd name="connsiteY44" fmla="*/ 548694 h 4241931"/>
                  <a:gd name="connsiteX45" fmla="*/ 3424013 w 4651277"/>
                  <a:gd name="connsiteY45" fmla="*/ 548364 h 4241931"/>
                  <a:gd name="connsiteX46" fmla="*/ 3429555 w 4651277"/>
                  <a:gd name="connsiteY46" fmla="*/ 530803 h 4241931"/>
                  <a:gd name="connsiteX47" fmla="*/ 3427864 w 4651277"/>
                  <a:gd name="connsiteY47" fmla="*/ 511430 h 4241931"/>
                  <a:gd name="connsiteX48" fmla="*/ 3425437 w 4651277"/>
                  <a:gd name="connsiteY48" fmla="*/ 507611 h 4241931"/>
                  <a:gd name="connsiteX49" fmla="*/ 3420175 w 4651277"/>
                  <a:gd name="connsiteY49" fmla="*/ 511007 h 4241931"/>
                  <a:gd name="connsiteX50" fmla="*/ 3392266 w 4651277"/>
                  <a:gd name="connsiteY50" fmla="*/ 521522 h 4241931"/>
                  <a:gd name="connsiteX51" fmla="*/ 1071940 w 4651277"/>
                  <a:gd name="connsiteY51" fmla="*/ 3407137 h 4241931"/>
                  <a:gd name="connsiteX52" fmla="*/ 1073275 w 4651277"/>
                  <a:gd name="connsiteY52" fmla="*/ 3407279 h 4241931"/>
                  <a:gd name="connsiteX53" fmla="*/ 1073048 w 4651277"/>
                  <a:gd name="connsiteY53" fmla="*/ 3406948 h 4241931"/>
                  <a:gd name="connsiteX54" fmla="*/ 842232 w 4651277"/>
                  <a:gd name="connsiteY54" fmla="*/ 3128002 h 4241931"/>
                  <a:gd name="connsiteX55" fmla="*/ 853613 w 4651277"/>
                  <a:gd name="connsiteY55" fmla="*/ 3150615 h 4241931"/>
                  <a:gd name="connsiteX56" fmla="*/ 883500 w 4651277"/>
                  <a:gd name="connsiteY56" fmla="*/ 3172512 h 4241931"/>
                  <a:gd name="connsiteX57" fmla="*/ 895668 w 4651277"/>
                  <a:gd name="connsiteY57" fmla="*/ 3159366 h 4241931"/>
                  <a:gd name="connsiteX58" fmla="*/ 895051 w 4651277"/>
                  <a:gd name="connsiteY58" fmla="*/ 3159242 h 4241931"/>
                  <a:gd name="connsiteX59" fmla="*/ 884086 w 4651277"/>
                  <a:gd name="connsiteY59" fmla="*/ 3150235 h 4241931"/>
                  <a:gd name="connsiteX60" fmla="*/ 861788 w 4651277"/>
                  <a:gd name="connsiteY60" fmla="*/ 3130176 h 4241931"/>
                  <a:gd name="connsiteX61" fmla="*/ 846830 w 4651277"/>
                  <a:gd name="connsiteY61" fmla="*/ 3126461 h 4241931"/>
                  <a:gd name="connsiteX62" fmla="*/ 1434125 w 4651277"/>
                  <a:gd name="connsiteY62" fmla="*/ 357635 h 4241931"/>
                  <a:gd name="connsiteX63" fmla="*/ 1444615 w 4651277"/>
                  <a:gd name="connsiteY63" fmla="*/ 349964 h 4241931"/>
                  <a:gd name="connsiteX64" fmla="*/ 1442833 w 4651277"/>
                  <a:gd name="connsiteY64" fmla="*/ 352363 h 4241931"/>
                  <a:gd name="connsiteX65" fmla="*/ 1435282 w 4651277"/>
                  <a:gd name="connsiteY65" fmla="*/ 357772 h 4241931"/>
                  <a:gd name="connsiteX66" fmla="*/ 901577 w 4651277"/>
                  <a:gd name="connsiteY66" fmla="*/ 1089026 h 4241931"/>
                  <a:gd name="connsiteX67" fmla="*/ 902450 w 4651277"/>
                  <a:gd name="connsiteY67" fmla="*/ 1097146 h 4241931"/>
                  <a:gd name="connsiteX68" fmla="*/ 902526 w 4651277"/>
                  <a:gd name="connsiteY68" fmla="*/ 1097156 h 4241931"/>
                  <a:gd name="connsiteX69" fmla="*/ 903198 w 4651277"/>
                  <a:gd name="connsiteY69" fmla="*/ 1086955 h 4241931"/>
                  <a:gd name="connsiteX70" fmla="*/ 757666 w 4651277"/>
                  <a:gd name="connsiteY70" fmla="*/ 1050727 h 4241931"/>
                  <a:gd name="connsiteX71" fmla="*/ 751018 w 4651277"/>
                  <a:gd name="connsiteY71" fmla="*/ 1071490 h 4241931"/>
                  <a:gd name="connsiteX72" fmla="*/ 758841 w 4651277"/>
                  <a:gd name="connsiteY72" fmla="*/ 1071058 h 4241931"/>
                  <a:gd name="connsiteX73" fmla="*/ 769344 w 4651277"/>
                  <a:gd name="connsiteY73" fmla="*/ 1066422 h 4241931"/>
                  <a:gd name="connsiteX74" fmla="*/ 764664 w 4651277"/>
                  <a:gd name="connsiteY74" fmla="*/ 1057752 h 4241931"/>
                  <a:gd name="connsiteX75" fmla="*/ 394920 w 4651277"/>
                  <a:gd name="connsiteY75" fmla="*/ 954017 h 4241931"/>
                  <a:gd name="connsiteX76" fmla="*/ 407227 w 4651277"/>
                  <a:gd name="connsiteY76" fmla="*/ 946656 h 4241931"/>
                  <a:gd name="connsiteX77" fmla="*/ 424128 w 4651277"/>
                  <a:gd name="connsiteY77" fmla="*/ 922299 h 4241931"/>
                  <a:gd name="connsiteX78" fmla="*/ 452395 w 4651277"/>
                  <a:gd name="connsiteY78" fmla="*/ 908274 h 4241931"/>
                  <a:gd name="connsiteX79" fmla="*/ 459935 w 4651277"/>
                  <a:gd name="connsiteY79" fmla="*/ 911515 h 4241931"/>
                  <a:gd name="connsiteX80" fmla="*/ 483116 w 4651277"/>
                  <a:gd name="connsiteY80" fmla="*/ 899146 h 4241931"/>
                  <a:gd name="connsiteX81" fmla="*/ 490125 w 4651277"/>
                  <a:gd name="connsiteY81" fmla="*/ 893227 h 4241931"/>
                  <a:gd name="connsiteX82" fmla="*/ 505508 w 4651277"/>
                  <a:gd name="connsiteY82" fmla="*/ 899211 h 4241931"/>
                  <a:gd name="connsiteX83" fmla="*/ 533045 w 4651277"/>
                  <a:gd name="connsiteY83" fmla="*/ 903097 h 4241931"/>
                  <a:gd name="connsiteX84" fmla="*/ 549057 w 4651277"/>
                  <a:gd name="connsiteY84" fmla="*/ 904707 h 4241931"/>
                  <a:gd name="connsiteX85" fmla="*/ 576911 w 4651277"/>
                  <a:gd name="connsiteY85" fmla="*/ 960445 h 4241931"/>
                  <a:gd name="connsiteX86" fmla="*/ 592268 w 4651277"/>
                  <a:gd name="connsiteY86" fmla="*/ 969814 h 4241931"/>
                  <a:gd name="connsiteX87" fmla="*/ 635566 w 4651277"/>
                  <a:gd name="connsiteY87" fmla="*/ 969038 h 4241931"/>
                  <a:gd name="connsiteX88" fmla="*/ 656699 w 4651277"/>
                  <a:gd name="connsiteY88" fmla="*/ 977852 h 4241931"/>
                  <a:gd name="connsiteX89" fmla="*/ 677579 w 4651277"/>
                  <a:gd name="connsiteY89" fmla="*/ 980395 h 4241931"/>
                  <a:gd name="connsiteX90" fmla="*/ 708864 w 4651277"/>
                  <a:gd name="connsiteY90" fmla="*/ 989282 h 4241931"/>
                  <a:gd name="connsiteX91" fmla="*/ 709249 w 4651277"/>
                  <a:gd name="connsiteY91" fmla="*/ 990879 h 4241931"/>
                  <a:gd name="connsiteX92" fmla="*/ 730538 w 4651277"/>
                  <a:gd name="connsiteY92" fmla="*/ 987041 h 4241931"/>
                  <a:gd name="connsiteX93" fmla="*/ 733369 w 4651277"/>
                  <a:gd name="connsiteY93" fmla="*/ 981508 h 4241931"/>
                  <a:gd name="connsiteX94" fmla="*/ 741250 w 4651277"/>
                  <a:gd name="connsiteY94" fmla="*/ 939228 h 4241931"/>
                  <a:gd name="connsiteX95" fmla="*/ 770387 w 4651277"/>
                  <a:gd name="connsiteY95" fmla="*/ 922209 h 4241931"/>
                  <a:gd name="connsiteX96" fmla="*/ 772846 w 4651277"/>
                  <a:gd name="connsiteY96" fmla="*/ 931130 h 4241931"/>
                  <a:gd name="connsiteX97" fmla="*/ 771985 w 4651277"/>
                  <a:gd name="connsiteY97" fmla="*/ 935690 h 4241931"/>
                  <a:gd name="connsiteX98" fmla="*/ 777371 w 4651277"/>
                  <a:gd name="connsiteY98" fmla="*/ 940499 h 4241931"/>
                  <a:gd name="connsiteX99" fmla="*/ 782283 w 4651277"/>
                  <a:gd name="connsiteY99" fmla="*/ 952504 h 4241931"/>
                  <a:gd name="connsiteX100" fmla="*/ 776624 w 4651277"/>
                  <a:gd name="connsiteY100" fmla="*/ 964006 h 4241931"/>
                  <a:gd name="connsiteX101" fmla="*/ 768714 w 4651277"/>
                  <a:gd name="connsiteY101" fmla="*/ 968596 h 4241931"/>
                  <a:gd name="connsiteX102" fmla="*/ 769873 w 4651277"/>
                  <a:gd name="connsiteY102" fmla="*/ 975063 h 4241931"/>
                  <a:gd name="connsiteX103" fmla="*/ 789860 w 4651277"/>
                  <a:gd name="connsiteY103" fmla="*/ 1001522 h 4241931"/>
                  <a:gd name="connsiteX104" fmla="*/ 801796 w 4651277"/>
                  <a:gd name="connsiteY104" fmla="*/ 1013423 h 4241931"/>
                  <a:gd name="connsiteX105" fmla="*/ 804836 w 4651277"/>
                  <a:gd name="connsiteY105" fmla="*/ 1014109 h 4241931"/>
                  <a:gd name="connsiteX106" fmla="*/ 810407 w 4651277"/>
                  <a:gd name="connsiteY106" fmla="*/ 1011186 h 4241931"/>
                  <a:gd name="connsiteX107" fmla="*/ 847470 w 4651277"/>
                  <a:gd name="connsiteY107" fmla="*/ 994970 h 4241931"/>
                  <a:gd name="connsiteX108" fmla="*/ 858657 w 4651277"/>
                  <a:gd name="connsiteY108" fmla="*/ 987296 h 4241931"/>
                  <a:gd name="connsiteX109" fmla="*/ 874361 w 4651277"/>
                  <a:gd name="connsiteY109" fmla="*/ 995010 h 4241931"/>
                  <a:gd name="connsiteX110" fmla="*/ 927779 w 4651277"/>
                  <a:gd name="connsiteY110" fmla="*/ 1035418 h 4241931"/>
                  <a:gd name="connsiteX111" fmla="*/ 932742 w 4651277"/>
                  <a:gd name="connsiteY111" fmla="*/ 1035538 h 4241931"/>
                  <a:gd name="connsiteX112" fmla="*/ 935226 w 4651277"/>
                  <a:gd name="connsiteY112" fmla="*/ 1039553 h 4241931"/>
                  <a:gd name="connsiteX113" fmla="*/ 940983 w 4651277"/>
                  <a:gd name="connsiteY113" fmla="*/ 1033338 h 4241931"/>
                  <a:gd name="connsiteX114" fmla="*/ 935821 w 4651277"/>
                  <a:gd name="connsiteY114" fmla="*/ 1023593 h 4241931"/>
                  <a:gd name="connsiteX115" fmla="*/ 913760 w 4651277"/>
                  <a:gd name="connsiteY115" fmla="*/ 1010868 h 4241931"/>
                  <a:gd name="connsiteX116" fmla="*/ 908193 w 4651277"/>
                  <a:gd name="connsiteY116" fmla="*/ 1013124 h 4241931"/>
                  <a:gd name="connsiteX117" fmla="*/ 918086 w 4651277"/>
                  <a:gd name="connsiteY117" fmla="*/ 991595 h 4241931"/>
                  <a:gd name="connsiteX118" fmla="*/ 923864 w 4651277"/>
                  <a:gd name="connsiteY118" fmla="*/ 967586 h 4241931"/>
                  <a:gd name="connsiteX119" fmla="*/ 911850 w 4651277"/>
                  <a:gd name="connsiteY119" fmla="*/ 958668 h 4241931"/>
                  <a:gd name="connsiteX120" fmla="*/ 893528 w 4651277"/>
                  <a:gd name="connsiteY120" fmla="*/ 951841 h 4241931"/>
                  <a:gd name="connsiteX121" fmla="*/ 898383 w 4651277"/>
                  <a:gd name="connsiteY121" fmla="*/ 935411 h 4241931"/>
                  <a:gd name="connsiteX122" fmla="*/ 900622 w 4651277"/>
                  <a:gd name="connsiteY122" fmla="*/ 928906 h 4241931"/>
                  <a:gd name="connsiteX123" fmla="*/ 889714 w 4651277"/>
                  <a:gd name="connsiteY123" fmla="*/ 923737 h 4241931"/>
                  <a:gd name="connsiteX124" fmla="*/ 871981 w 4651277"/>
                  <a:gd name="connsiteY124" fmla="*/ 910814 h 4241931"/>
                  <a:gd name="connsiteX125" fmla="*/ 847331 w 4651277"/>
                  <a:gd name="connsiteY125" fmla="*/ 874933 h 4241931"/>
                  <a:gd name="connsiteX126" fmla="*/ 841915 w 4651277"/>
                  <a:gd name="connsiteY126" fmla="*/ 864377 h 4241931"/>
                  <a:gd name="connsiteX127" fmla="*/ 826359 w 4651277"/>
                  <a:gd name="connsiteY127" fmla="*/ 834813 h 4241931"/>
                  <a:gd name="connsiteX128" fmla="*/ 827614 w 4651277"/>
                  <a:gd name="connsiteY128" fmla="*/ 825752 h 4241931"/>
                  <a:gd name="connsiteX129" fmla="*/ 837279 w 4651277"/>
                  <a:gd name="connsiteY129" fmla="*/ 794828 h 4241931"/>
                  <a:gd name="connsiteX130" fmla="*/ 836885 w 4651277"/>
                  <a:gd name="connsiteY130" fmla="*/ 786176 h 4241931"/>
                  <a:gd name="connsiteX131" fmla="*/ 852800 w 4651277"/>
                  <a:gd name="connsiteY131" fmla="*/ 762101 h 4241931"/>
                  <a:gd name="connsiteX132" fmla="*/ 864539 w 4651277"/>
                  <a:gd name="connsiteY132" fmla="*/ 744488 h 4241931"/>
                  <a:gd name="connsiteX133" fmla="*/ 871755 w 4651277"/>
                  <a:gd name="connsiteY133" fmla="*/ 722748 h 4241931"/>
                  <a:gd name="connsiteX134" fmla="*/ 872404 w 4651277"/>
                  <a:gd name="connsiteY134" fmla="*/ 707712 h 4241931"/>
                  <a:gd name="connsiteX135" fmla="*/ 866503 w 4651277"/>
                  <a:gd name="connsiteY135" fmla="*/ 692377 h 4241931"/>
                  <a:gd name="connsiteX136" fmla="*/ 859921 w 4651277"/>
                  <a:gd name="connsiteY136" fmla="*/ 687011 h 4241931"/>
                  <a:gd name="connsiteX137" fmla="*/ 847757 w 4651277"/>
                  <a:gd name="connsiteY137" fmla="*/ 690905 h 4241931"/>
                  <a:gd name="connsiteX138" fmla="*/ 831295 w 4651277"/>
                  <a:gd name="connsiteY138" fmla="*/ 680991 h 4241931"/>
                  <a:gd name="connsiteX139" fmla="*/ 830432 w 4651277"/>
                  <a:gd name="connsiteY139" fmla="*/ 660556 h 4241931"/>
                  <a:gd name="connsiteX140" fmla="*/ 842534 w 4651277"/>
                  <a:gd name="connsiteY140" fmla="*/ 646527 h 4241931"/>
                  <a:gd name="connsiteX141" fmla="*/ 847783 w 4651277"/>
                  <a:gd name="connsiteY141" fmla="*/ 638749 h 4241931"/>
                  <a:gd name="connsiteX142" fmla="*/ 835406 w 4651277"/>
                  <a:gd name="connsiteY142" fmla="*/ 626246 h 4241931"/>
                  <a:gd name="connsiteX143" fmla="*/ 833304 w 4651277"/>
                  <a:gd name="connsiteY143" fmla="*/ 626943 h 4241931"/>
                  <a:gd name="connsiteX144" fmla="*/ 819248 w 4651277"/>
                  <a:gd name="connsiteY144" fmla="*/ 628857 h 4241931"/>
                  <a:gd name="connsiteX145" fmla="*/ 813029 w 4651277"/>
                  <a:gd name="connsiteY145" fmla="*/ 608001 h 4241931"/>
                  <a:gd name="connsiteX146" fmla="*/ 821182 w 4651277"/>
                  <a:gd name="connsiteY146" fmla="*/ 590753 h 4241931"/>
                  <a:gd name="connsiteX147" fmla="*/ 831485 w 4651277"/>
                  <a:gd name="connsiteY147" fmla="*/ 589945 h 4241931"/>
                  <a:gd name="connsiteX148" fmla="*/ 836962 w 4651277"/>
                  <a:gd name="connsiteY148" fmla="*/ 591561 h 4241931"/>
                  <a:gd name="connsiteX149" fmla="*/ 838006 w 4651277"/>
                  <a:gd name="connsiteY149" fmla="*/ 585177 h 4241931"/>
                  <a:gd name="connsiteX150" fmla="*/ 832588 w 4651277"/>
                  <a:gd name="connsiteY150" fmla="*/ 574621 h 4241931"/>
                  <a:gd name="connsiteX151" fmla="*/ 844297 w 4651277"/>
                  <a:gd name="connsiteY151" fmla="*/ 551941 h 4241931"/>
                  <a:gd name="connsiteX152" fmla="*/ 848337 w 4651277"/>
                  <a:gd name="connsiteY152" fmla="*/ 551287 h 4241931"/>
                  <a:gd name="connsiteX153" fmla="*/ 866763 w 4651277"/>
                  <a:gd name="connsiteY153" fmla="*/ 528166 h 4241931"/>
                  <a:gd name="connsiteX154" fmla="*/ 874296 w 4651277"/>
                  <a:gd name="connsiteY154" fmla="*/ 511946 h 4241931"/>
                  <a:gd name="connsiteX155" fmla="*/ 881271 w 4651277"/>
                  <a:gd name="connsiteY155" fmla="*/ 506890 h 4241931"/>
                  <a:gd name="connsiteX156" fmla="*/ 895567 w 4651277"/>
                  <a:gd name="connsiteY156" fmla="*/ 469218 h 4241931"/>
                  <a:gd name="connsiteX157" fmla="*/ 893053 w 4651277"/>
                  <a:gd name="connsiteY157" fmla="*/ 449192 h 4241931"/>
                  <a:gd name="connsiteX158" fmla="*/ 900283 w 4651277"/>
                  <a:gd name="connsiteY158" fmla="*/ 439523 h 4241931"/>
                  <a:gd name="connsiteX159" fmla="*/ 908015 w 4651277"/>
                  <a:gd name="connsiteY159" fmla="*/ 446703 h 4241931"/>
                  <a:gd name="connsiteX160" fmla="*/ 935325 w 4651277"/>
                  <a:gd name="connsiteY160" fmla="*/ 451650 h 4241931"/>
                  <a:gd name="connsiteX161" fmla="*/ 955007 w 4651277"/>
                  <a:gd name="connsiteY161" fmla="*/ 438541 h 4241931"/>
                  <a:gd name="connsiteX162" fmla="*/ 977460 w 4651277"/>
                  <a:gd name="connsiteY162" fmla="*/ 440844 h 4241931"/>
                  <a:gd name="connsiteX163" fmla="*/ 1019519 w 4651277"/>
                  <a:gd name="connsiteY163" fmla="*/ 426905 h 4241931"/>
                  <a:gd name="connsiteX164" fmla="*/ 1024027 w 4651277"/>
                  <a:gd name="connsiteY164" fmla="*/ 418962 h 4241931"/>
                  <a:gd name="connsiteX165" fmla="*/ 1054530 w 4651277"/>
                  <a:gd name="connsiteY165" fmla="*/ 433965 h 4241931"/>
                  <a:gd name="connsiteX166" fmla="*/ 1082669 w 4651277"/>
                  <a:gd name="connsiteY166" fmla="*/ 416132 h 4241931"/>
                  <a:gd name="connsiteX167" fmla="*/ 1084016 w 4651277"/>
                  <a:gd name="connsiteY167" fmla="*/ 422272 h 4241931"/>
                  <a:gd name="connsiteX168" fmla="*/ 1107832 w 4651277"/>
                  <a:gd name="connsiteY168" fmla="*/ 442787 h 4241931"/>
                  <a:gd name="connsiteX169" fmla="*/ 1128122 w 4651277"/>
                  <a:gd name="connsiteY169" fmla="*/ 454725 h 4241931"/>
                  <a:gd name="connsiteX170" fmla="*/ 1153601 w 4651277"/>
                  <a:gd name="connsiteY170" fmla="*/ 467827 h 4241931"/>
                  <a:gd name="connsiteX171" fmla="*/ 1155642 w 4651277"/>
                  <a:gd name="connsiteY171" fmla="*/ 456996 h 4241931"/>
                  <a:gd name="connsiteX172" fmla="*/ 1156095 w 4651277"/>
                  <a:gd name="connsiteY172" fmla="*/ 437634 h 4241931"/>
                  <a:gd name="connsiteX173" fmla="*/ 1165444 w 4651277"/>
                  <a:gd name="connsiteY173" fmla="*/ 439338 h 4241931"/>
                  <a:gd name="connsiteX174" fmla="*/ 1198671 w 4651277"/>
                  <a:gd name="connsiteY174" fmla="*/ 452617 h 4241931"/>
                  <a:gd name="connsiteX175" fmla="*/ 1270353 w 4651277"/>
                  <a:gd name="connsiteY175" fmla="*/ 440250 h 4241931"/>
                  <a:gd name="connsiteX176" fmla="*/ 1308224 w 4651277"/>
                  <a:gd name="connsiteY176" fmla="*/ 439776 h 4241931"/>
                  <a:gd name="connsiteX177" fmla="*/ 1321763 w 4651277"/>
                  <a:gd name="connsiteY177" fmla="*/ 428016 h 4241931"/>
                  <a:gd name="connsiteX178" fmla="*/ 1334517 w 4651277"/>
                  <a:gd name="connsiteY178" fmla="*/ 418026 h 4241931"/>
                  <a:gd name="connsiteX179" fmla="*/ 1338527 w 4651277"/>
                  <a:gd name="connsiteY179" fmla="*/ 431380 h 4241931"/>
                  <a:gd name="connsiteX180" fmla="*/ 1348242 w 4651277"/>
                  <a:gd name="connsiteY180" fmla="*/ 455745 h 4241931"/>
                  <a:gd name="connsiteX181" fmla="*/ 1387252 w 4651277"/>
                  <a:gd name="connsiteY181" fmla="*/ 495472 h 4241931"/>
                  <a:gd name="connsiteX182" fmla="*/ 1391836 w 4651277"/>
                  <a:gd name="connsiteY182" fmla="*/ 495409 h 4241931"/>
                  <a:gd name="connsiteX183" fmla="*/ 1416977 w 4651277"/>
                  <a:gd name="connsiteY183" fmla="*/ 473735 h 4241931"/>
                  <a:gd name="connsiteX184" fmla="*/ 1459403 w 4651277"/>
                  <a:gd name="connsiteY184" fmla="*/ 441306 h 4241931"/>
                  <a:gd name="connsiteX185" fmla="*/ 1469781 w 4651277"/>
                  <a:gd name="connsiteY185" fmla="*/ 440250 h 4241931"/>
                  <a:gd name="connsiteX186" fmla="*/ 1481549 w 4651277"/>
                  <a:gd name="connsiteY186" fmla="*/ 423949 h 4241931"/>
                  <a:gd name="connsiteX187" fmla="*/ 1461863 w 4651277"/>
                  <a:gd name="connsiteY187" fmla="*/ 391126 h 4241931"/>
                  <a:gd name="connsiteX188" fmla="*/ 1459823 w 4651277"/>
                  <a:gd name="connsiteY188" fmla="*/ 373082 h 4241931"/>
                  <a:gd name="connsiteX189" fmla="*/ 1468739 w 4651277"/>
                  <a:gd name="connsiteY189" fmla="*/ 351406 h 4241931"/>
                  <a:gd name="connsiteX190" fmla="*/ 1464112 w 4651277"/>
                  <a:gd name="connsiteY190" fmla="*/ 338871 h 4241931"/>
                  <a:gd name="connsiteX191" fmla="*/ 1460545 w 4651277"/>
                  <a:gd name="connsiteY191" fmla="*/ 338313 h 4241931"/>
                  <a:gd name="connsiteX192" fmla="*/ 1512110 w 4651277"/>
                  <a:gd name="connsiteY192" fmla="*/ 300603 h 4241931"/>
                  <a:gd name="connsiteX193" fmla="*/ 1512639 w 4651277"/>
                  <a:gd name="connsiteY193" fmla="*/ 301468 h 4241931"/>
                  <a:gd name="connsiteX194" fmla="*/ 1518925 w 4651277"/>
                  <a:gd name="connsiteY194" fmla="*/ 302455 h 4241931"/>
                  <a:gd name="connsiteX195" fmla="*/ 1592774 w 4651277"/>
                  <a:gd name="connsiteY195" fmla="*/ 337949 h 4241931"/>
                  <a:gd name="connsiteX196" fmla="*/ 1609283 w 4651277"/>
                  <a:gd name="connsiteY196" fmla="*/ 384942 h 4241931"/>
                  <a:gd name="connsiteX197" fmla="*/ 1618784 w 4651277"/>
                  <a:gd name="connsiteY197" fmla="*/ 393835 h 4241931"/>
                  <a:gd name="connsiteX198" fmla="*/ 1646488 w 4651277"/>
                  <a:gd name="connsiteY198" fmla="*/ 387870 h 4241931"/>
                  <a:gd name="connsiteX199" fmla="*/ 1656853 w 4651277"/>
                  <a:gd name="connsiteY199" fmla="*/ 392900 h 4241931"/>
                  <a:gd name="connsiteX200" fmla="*/ 1697241 w 4651277"/>
                  <a:gd name="connsiteY200" fmla="*/ 414806 h 4241931"/>
                  <a:gd name="connsiteX201" fmla="*/ 1703912 w 4651277"/>
                  <a:gd name="connsiteY201" fmla="*/ 406155 h 4241931"/>
                  <a:gd name="connsiteX202" fmla="*/ 1723639 w 4651277"/>
                  <a:gd name="connsiteY202" fmla="*/ 381491 h 4241931"/>
                  <a:gd name="connsiteX203" fmla="*/ 1751085 w 4651277"/>
                  <a:gd name="connsiteY203" fmla="*/ 397791 h 4241931"/>
                  <a:gd name="connsiteX204" fmla="*/ 1750050 w 4651277"/>
                  <a:gd name="connsiteY204" fmla="*/ 414468 h 4241931"/>
                  <a:gd name="connsiteX205" fmla="*/ 1771480 w 4651277"/>
                  <a:gd name="connsiteY205" fmla="*/ 433478 h 4241931"/>
                  <a:gd name="connsiteX206" fmla="*/ 1791671 w 4651277"/>
                  <a:gd name="connsiteY206" fmla="*/ 427858 h 4241931"/>
                  <a:gd name="connsiteX207" fmla="*/ 1811649 w 4651277"/>
                  <a:gd name="connsiteY207" fmla="*/ 420162 h 4241931"/>
                  <a:gd name="connsiteX208" fmla="*/ 1828465 w 4651277"/>
                  <a:gd name="connsiteY208" fmla="*/ 420549 h 4241931"/>
                  <a:gd name="connsiteX209" fmla="*/ 1828507 w 4651277"/>
                  <a:gd name="connsiteY209" fmla="*/ 435439 h 4241931"/>
                  <a:gd name="connsiteX210" fmla="*/ 1831732 w 4651277"/>
                  <a:gd name="connsiteY210" fmla="*/ 469308 h 4241931"/>
                  <a:gd name="connsiteX211" fmla="*/ 1847892 w 4651277"/>
                  <a:gd name="connsiteY211" fmla="*/ 475634 h 4241931"/>
                  <a:gd name="connsiteX212" fmla="*/ 1880127 w 4651277"/>
                  <a:gd name="connsiteY212" fmla="*/ 458510 h 4241931"/>
                  <a:gd name="connsiteX213" fmla="*/ 1931438 w 4651277"/>
                  <a:gd name="connsiteY213" fmla="*/ 455808 h 4241931"/>
                  <a:gd name="connsiteX214" fmla="*/ 1943891 w 4651277"/>
                  <a:gd name="connsiteY214" fmla="*/ 454542 h 4241931"/>
                  <a:gd name="connsiteX215" fmla="*/ 1961453 w 4651277"/>
                  <a:gd name="connsiteY215" fmla="*/ 439538 h 4241931"/>
                  <a:gd name="connsiteX216" fmla="*/ 1987828 w 4651277"/>
                  <a:gd name="connsiteY216" fmla="*/ 418394 h 4241931"/>
                  <a:gd name="connsiteX217" fmla="*/ 1975043 w 4651277"/>
                  <a:gd name="connsiteY217" fmla="*/ 406059 h 4241931"/>
                  <a:gd name="connsiteX218" fmla="*/ 1967342 w 4651277"/>
                  <a:gd name="connsiteY218" fmla="*/ 392156 h 4241931"/>
                  <a:gd name="connsiteX219" fmla="*/ 1982906 w 4651277"/>
                  <a:gd name="connsiteY219" fmla="*/ 373999 h 4241931"/>
                  <a:gd name="connsiteX220" fmla="*/ 1993404 w 4651277"/>
                  <a:gd name="connsiteY220" fmla="*/ 384470 h 4241931"/>
                  <a:gd name="connsiteX221" fmla="*/ 2001183 w 4651277"/>
                  <a:gd name="connsiteY221" fmla="*/ 395007 h 4241931"/>
                  <a:gd name="connsiteX222" fmla="*/ 2026848 w 4651277"/>
                  <a:gd name="connsiteY222" fmla="*/ 370998 h 4241931"/>
                  <a:gd name="connsiteX223" fmla="*/ 2023876 w 4651277"/>
                  <a:gd name="connsiteY223" fmla="*/ 354098 h 4241931"/>
                  <a:gd name="connsiteX224" fmla="*/ 2033778 w 4651277"/>
                  <a:gd name="connsiteY224" fmla="*/ 340084 h 4241931"/>
                  <a:gd name="connsiteX225" fmla="*/ 2048794 w 4651277"/>
                  <a:gd name="connsiteY225" fmla="*/ 345479 h 4241931"/>
                  <a:gd name="connsiteX226" fmla="*/ 2057325 w 4651277"/>
                  <a:gd name="connsiteY226" fmla="*/ 373772 h 4241931"/>
                  <a:gd name="connsiteX227" fmla="*/ 2070321 w 4651277"/>
                  <a:gd name="connsiteY227" fmla="*/ 397232 h 4241931"/>
                  <a:gd name="connsiteX228" fmla="*/ 2071512 w 4651277"/>
                  <a:gd name="connsiteY228" fmla="*/ 397142 h 4241931"/>
                  <a:gd name="connsiteX229" fmla="*/ 2069934 w 4651277"/>
                  <a:gd name="connsiteY229" fmla="*/ 387948 h 4241931"/>
                  <a:gd name="connsiteX230" fmla="*/ 2060255 w 4651277"/>
                  <a:gd name="connsiteY230" fmla="*/ 375985 h 4241931"/>
                  <a:gd name="connsiteX231" fmla="*/ 2064924 w 4651277"/>
                  <a:gd name="connsiteY231" fmla="*/ 367708 h 4241931"/>
                  <a:gd name="connsiteX232" fmla="*/ 2081666 w 4651277"/>
                  <a:gd name="connsiteY232" fmla="*/ 366819 h 4241931"/>
                  <a:gd name="connsiteX233" fmla="*/ 2129577 w 4651277"/>
                  <a:gd name="connsiteY233" fmla="*/ 334348 h 4241931"/>
                  <a:gd name="connsiteX234" fmla="*/ 2116160 w 4651277"/>
                  <a:gd name="connsiteY234" fmla="*/ 315351 h 4241931"/>
                  <a:gd name="connsiteX235" fmla="*/ 2102325 w 4651277"/>
                  <a:gd name="connsiteY235" fmla="*/ 302217 h 4241931"/>
                  <a:gd name="connsiteX236" fmla="*/ 2119407 w 4651277"/>
                  <a:gd name="connsiteY236" fmla="*/ 294011 h 4241931"/>
                  <a:gd name="connsiteX237" fmla="*/ 2224738 w 4651277"/>
                  <a:gd name="connsiteY237" fmla="*/ 243162 h 4241931"/>
                  <a:gd name="connsiteX238" fmla="*/ 2229478 w 4651277"/>
                  <a:gd name="connsiteY238" fmla="*/ 222474 h 4241931"/>
                  <a:gd name="connsiteX239" fmla="*/ 2233028 w 4651277"/>
                  <a:gd name="connsiteY239" fmla="*/ 193087 h 4241931"/>
                  <a:gd name="connsiteX240" fmla="*/ 2257860 w 4651277"/>
                  <a:gd name="connsiteY240" fmla="*/ 207096 h 4241931"/>
                  <a:gd name="connsiteX241" fmla="*/ 2292599 w 4651277"/>
                  <a:gd name="connsiteY241" fmla="*/ 187734 h 4241931"/>
                  <a:gd name="connsiteX242" fmla="*/ 2292817 w 4651277"/>
                  <a:gd name="connsiteY242" fmla="*/ 187109 h 4241931"/>
                  <a:gd name="connsiteX243" fmla="*/ 2286426 w 4651277"/>
                  <a:gd name="connsiteY243" fmla="*/ 166089 h 4241931"/>
                  <a:gd name="connsiteX244" fmla="*/ 2271698 w 4651277"/>
                  <a:gd name="connsiteY244" fmla="*/ 148167 h 4241931"/>
                  <a:gd name="connsiteX245" fmla="*/ 2200551 w 4651277"/>
                  <a:gd name="connsiteY245" fmla="*/ 141725 h 4241931"/>
                  <a:gd name="connsiteX246" fmla="*/ 2177955 w 4651277"/>
                  <a:gd name="connsiteY246" fmla="*/ 156063 h 4241931"/>
                  <a:gd name="connsiteX247" fmla="*/ 2161942 w 4651277"/>
                  <a:gd name="connsiteY247" fmla="*/ 156914 h 4241931"/>
                  <a:gd name="connsiteX248" fmla="*/ 2166815 w 4651277"/>
                  <a:gd name="connsiteY248" fmla="*/ 128838 h 4241931"/>
                  <a:gd name="connsiteX249" fmla="*/ 2176178 w 4651277"/>
                  <a:gd name="connsiteY249" fmla="*/ 122581 h 4241931"/>
                  <a:gd name="connsiteX250" fmla="*/ 2220346 w 4651277"/>
                  <a:gd name="connsiteY250" fmla="*/ 115856 h 4241931"/>
                  <a:gd name="connsiteX251" fmla="*/ 2224591 w 4651277"/>
                  <a:gd name="connsiteY251" fmla="*/ 99573 h 4241931"/>
                  <a:gd name="connsiteX252" fmla="*/ 2236573 w 4651277"/>
                  <a:gd name="connsiteY252" fmla="*/ 77769 h 4241931"/>
                  <a:gd name="connsiteX253" fmla="*/ 2240288 w 4651277"/>
                  <a:gd name="connsiteY253" fmla="*/ 79030 h 4241931"/>
                  <a:gd name="connsiteX254" fmla="*/ 2269604 w 4651277"/>
                  <a:gd name="connsiteY254" fmla="*/ 94993 h 4241931"/>
                  <a:gd name="connsiteX255" fmla="*/ 2282204 w 4651277"/>
                  <a:gd name="connsiteY255" fmla="*/ 84835 h 4241931"/>
                  <a:gd name="connsiteX256" fmla="*/ 2285805 w 4651277"/>
                  <a:gd name="connsiteY256" fmla="*/ 83914 h 4241931"/>
                  <a:gd name="connsiteX257" fmla="*/ 2306411 w 4651277"/>
                  <a:gd name="connsiteY257" fmla="*/ 73331 h 4241931"/>
                  <a:gd name="connsiteX258" fmla="*/ 2339875 w 4651277"/>
                  <a:gd name="connsiteY258" fmla="*/ 29946 h 4241931"/>
                  <a:gd name="connsiteX259" fmla="*/ 2392011 w 4651277"/>
                  <a:gd name="connsiteY259" fmla="*/ 22068 h 4241931"/>
                  <a:gd name="connsiteX260" fmla="*/ 2449746 w 4651277"/>
                  <a:gd name="connsiteY260" fmla="*/ 23384 h 4241931"/>
                  <a:gd name="connsiteX261" fmla="*/ 2451125 w 4651277"/>
                  <a:gd name="connsiteY261" fmla="*/ 21850 h 4241931"/>
                  <a:gd name="connsiteX262" fmla="*/ 2508325 w 4651277"/>
                  <a:gd name="connsiteY262" fmla="*/ 26842 h 4241931"/>
                  <a:gd name="connsiteX263" fmla="*/ 2528565 w 4651277"/>
                  <a:gd name="connsiteY263" fmla="*/ 50586 h 4241931"/>
                  <a:gd name="connsiteX264" fmla="*/ 2545177 w 4651277"/>
                  <a:gd name="connsiteY264" fmla="*/ 19776 h 4241931"/>
                  <a:gd name="connsiteX265" fmla="*/ 2549345 w 4651277"/>
                  <a:gd name="connsiteY265" fmla="*/ 2036 h 4241931"/>
                  <a:gd name="connsiteX266" fmla="*/ 2559883 w 4651277"/>
                  <a:gd name="connsiteY266" fmla="*/ 8046 h 4241931"/>
                  <a:gd name="connsiteX267" fmla="*/ 2562074 w 4651277"/>
                  <a:gd name="connsiteY267" fmla="*/ 21799 h 4241931"/>
                  <a:gd name="connsiteX268" fmla="*/ 2568791 w 4651277"/>
                  <a:gd name="connsiteY268" fmla="*/ 52099 h 4241931"/>
                  <a:gd name="connsiteX269" fmla="*/ 2601553 w 4651277"/>
                  <a:gd name="connsiteY269" fmla="*/ 64228 h 4241931"/>
                  <a:gd name="connsiteX270" fmla="*/ 2625296 w 4651277"/>
                  <a:gd name="connsiteY270" fmla="*/ 43989 h 4241931"/>
                  <a:gd name="connsiteX271" fmla="*/ 2645290 w 4651277"/>
                  <a:gd name="connsiteY271" fmla="*/ 35629 h 4241931"/>
                  <a:gd name="connsiteX272" fmla="*/ 2655912 w 4651277"/>
                  <a:gd name="connsiteY272" fmla="*/ 56963 h 4241931"/>
                  <a:gd name="connsiteX273" fmla="*/ 2657690 w 4651277"/>
                  <a:gd name="connsiteY273" fmla="*/ 90445 h 4241931"/>
                  <a:gd name="connsiteX274" fmla="*/ 2676280 w 4651277"/>
                  <a:gd name="connsiteY274" fmla="*/ 110626 h 4241931"/>
                  <a:gd name="connsiteX275" fmla="*/ 2711007 w 4651277"/>
                  <a:gd name="connsiteY275" fmla="*/ 146010 h 4241931"/>
                  <a:gd name="connsiteX276" fmla="*/ 2766305 w 4651277"/>
                  <a:gd name="connsiteY276" fmla="*/ 183951 h 4241931"/>
                  <a:gd name="connsiteX277" fmla="*/ 2774785 w 4651277"/>
                  <a:gd name="connsiteY277" fmla="*/ 182383 h 4241931"/>
                  <a:gd name="connsiteX278" fmla="*/ 2787062 w 4651277"/>
                  <a:gd name="connsiteY278" fmla="*/ 171241 h 4241931"/>
                  <a:gd name="connsiteX279" fmla="*/ 2822613 w 4651277"/>
                  <a:gd name="connsiteY279" fmla="*/ 167164 h 4241931"/>
                  <a:gd name="connsiteX280" fmla="*/ 2851379 w 4651277"/>
                  <a:gd name="connsiteY280" fmla="*/ 159068 h 4241931"/>
                  <a:gd name="connsiteX281" fmla="*/ 2865409 w 4651277"/>
                  <a:gd name="connsiteY281" fmla="*/ 175841 h 4241931"/>
                  <a:gd name="connsiteX282" fmla="*/ 2868616 w 4651277"/>
                  <a:gd name="connsiteY282" fmla="*/ 203591 h 4241931"/>
                  <a:gd name="connsiteX283" fmla="*/ 2876461 w 4651277"/>
                  <a:gd name="connsiteY283" fmla="*/ 217589 h 4241931"/>
                  <a:gd name="connsiteX284" fmla="*/ 2879988 w 4651277"/>
                  <a:gd name="connsiteY284" fmla="*/ 214776 h 4241931"/>
                  <a:gd name="connsiteX285" fmla="*/ 2883159 w 4651277"/>
                  <a:gd name="connsiteY285" fmla="*/ 198914 h 4241931"/>
                  <a:gd name="connsiteX286" fmla="*/ 2919613 w 4651277"/>
                  <a:gd name="connsiteY286" fmla="*/ 156832 h 4241931"/>
                  <a:gd name="connsiteX287" fmla="*/ 2928147 w 4651277"/>
                  <a:gd name="connsiteY287" fmla="*/ 138860 h 4241931"/>
                  <a:gd name="connsiteX288" fmla="*/ 2945881 w 4651277"/>
                  <a:gd name="connsiteY288" fmla="*/ 129159 h 4241931"/>
                  <a:gd name="connsiteX289" fmla="*/ 3020035 w 4651277"/>
                  <a:gd name="connsiteY289" fmla="*/ 96025 h 4241931"/>
                  <a:gd name="connsiteX290" fmla="*/ 3059179 w 4651277"/>
                  <a:gd name="connsiteY290" fmla="*/ 77158 h 4241931"/>
                  <a:gd name="connsiteX291" fmla="*/ 3077043 w 4651277"/>
                  <a:gd name="connsiteY291" fmla="*/ 97377 h 4241931"/>
                  <a:gd name="connsiteX292" fmla="*/ 3110061 w 4651277"/>
                  <a:gd name="connsiteY292" fmla="*/ 86865 h 4241931"/>
                  <a:gd name="connsiteX293" fmla="*/ 3141966 w 4651277"/>
                  <a:gd name="connsiteY293" fmla="*/ 69112 h 4241931"/>
                  <a:gd name="connsiteX294" fmla="*/ 3160021 w 4651277"/>
                  <a:gd name="connsiteY294" fmla="*/ 92972 h 4241931"/>
                  <a:gd name="connsiteX295" fmla="*/ 3174507 w 4651277"/>
                  <a:gd name="connsiteY295" fmla="*/ 104611 h 4241931"/>
                  <a:gd name="connsiteX296" fmla="*/ 3184041 w 4651277"/>
                  <a:gd name="connsiteY296" fmla="*/ 91697 h 4241931"/>
                  <a:gd name="connsiteX297" fmla="*/ 3184575 w 4651277"/>
                  <a:gd name="connsiteY297" fmla="*/ 88018 h 4241931"/>
                  <a:gd name="connsiteX298" fmla="*/ 3192073 w 4651277"/>
                  <a:gd name="connsiteY298" fmla="*/ 64262 h 4241931"/>
                  <a:gd name="connsiteX299" fmla="*/ 3201007 w 4651277"/>
                  <a:gd name="connsiteY299" fmla="*/ 81307 h 4241931"/>
                  <a:gd name="connsiteX300" fmla="*/ 3205002 w 4651277"/>
                  <a:gd name="connsiteY300" fmla="*/ 101532 h 4241931"/>
                  <a:gd name="connsiteX301" fmla="*/ 3239907 w 4651277"/>
                  <a:gd name="connsiteY301" fmla="*/ 112818 h 4241931"/>
                  <a:gd name="connsiteX302" fmla="*/ 3253692 w 4651277"/>
                  <a:gd name="connsiteY302" fmla="*/ 97487 h 4241931"/>
                  <a:gd name="connsiteX303" fmla="*/ 3276340 w 4651277"/>
                  <a:gd name="connsiteY303" fmla="*/ 111614 h 4241931"/>
                  <a:gd name="connsiteX304" fmla="*/ 3277538 w 4651277"/>
                  <a:gd name="connsiteY304" fmla="*/ 134178 h 4241931"/>
                  <a:gd name="connsiteX305" fmla="*/ 3294634 w 4651277"/>
                  <a:gd name="connsiteY305" fmla="*/ 153708 h 4241931"/>
                  <a:gd name="connsiteX306" fmla="*/ 3319511 w 4651277"/>
                  <a:gd name="connsiteY306" fmla="*/ 182315 h 4241931"/>
                  <a:gd name="connsiteX307" fmla="*/ 3357761 w 4651277"/>
                  <a:gd name="connsiteY307" fmla="*/ 215321 h 4241931"/>
                  <a:gd name="connsiteX308" fmla="*/ 3375693 w 4651277"/>
                  <a:gd name="connsiteY308" fmla="*/ 223128 h 4241931"/>
                  <a:gd name="connsiteX309" fmla="*/ 3367384 w 4651277"/>
                  <a:gd name="connsiteY309" fmla="*/ 231599 h 4241931"/>
                  <a:gd name="connsiteX310" fmla="*/ 3377007 w 4651277"/>
                  <a:gd name="connsiteY310" fmla="*/ 247876 h 4241931"/>
                  <a:gd name="connsiteX311" fmla="*/ 3404679 w 4651277"/>
                  <a:gd name="connsiteY311" fmla="*/ 274145 h 4241931"/>
                  <a:gd name="connsiteX312" fmla="*/ 3412506 w 4651277"/>
                  <a:gd name="connsiteY312" fmla="*/ 297817 h 4241931"/>
                  <a:gd name="connsiteX313" fmla="*/ 3404705 w 4651277"/>
                  <a:gd name="connsiteY313" fmla="*/ 329618 h 4241931"/>
                  <a:gd name="connsiteX314" fmla="*/ 3403809 w 4651277"/>
                  <a:gd name="connsiteY314" fmla="*/ 381492 h 4241931"/>
                  <a:gd name="connsiteX315" fmla="*/ 3416229 w 4651277"/>
                  <a:gd name="connsiteY315" fmla="*/ 395432 h 4241931"/>
                  <a:gd name="connsiteX316" fmla="*/ 3415823 w 4651277"/>
                  <a:gd name="connsiteY316" fmla="*/ 429029 h 4241931"/>
                  <a:gd name="connsiteX317" fmla="*/ 3401628 w 4651277"/>
                  <a:gd name="connsiteY317" fmla="*/ 453597 h 4241931"/>
                  <a:gd name="connsiteX318" fmla="*/ 3406631 w 4651277"/>
                  <a:gd name="connsiteY318" fmla="*/ 464270 h 4241931"/>
                  <a:gd name="connsiteX319" fmla="*/ 3407669 w 4651277"/>
                  <a:gd name="connsiteY319" fmla="*/ 464755 h 4241931"/>
                  <a:gd name="connsiteX320" fmla="*/ 3418321 w 4651277"/>
                  <a:gd name="connsiteY320" fmla="*/ 455508 h 4241931"/>
                  <a:gd name="connsiteX321" fmla="*/ 3436938 w 4651277"/>
                  <a:gd name="connsiteY321" fmla="*/ 446109 h 4241931"/>
                  <a:gd name="connsiteX322" fmla="*/ 3438909 w 4651277"/>
                  <a:gd name="connsiteY322" fmla="*/ 448742 h 4241931"/>
                  <a:gd name="connsiteX323" fmla="*/ 3451615 w 4651277"/>
                  <a:gd name="connsiteY323" fmla="*/ 473672 h 4241931"/>
                  <a:gd name="connsiteX324" fmla="*/ 3465140 w 4651277"/>
                  <a:gd name="connsiteY324" fmla="*/ 472619 h 4241931"/>
                  <a:gd name="connsiteX325" fmla="*/ 3468067 w 4651277"/>
                  <a:gd name="connsiteY325" fmla="*/ 473688 h 4241931"/>
                  <a:gd name="connsiteX326" fmla="*/ 3487330 w 4651277"/>
                  <a:gd name="connsiteY326" fmla="*/ 476135 h 4241931"/>
                  <a:gd name="connsiteX327" fmla="*/ 3531027 w 4651277"/>
                  <a:gd name="connsiteY327" fmla="*/ 461995 h 4241931"/>
                  <a:gd name="connsiteX328" fmla="*/ 3570810 w 4651277"/>
                  <a:gd name="connsiteY328" fmla="*/ 481255 h 4241931"/>
                  <a:gd name="connsiteX329" fmla="*/ 3610106 w 4651277"/>
                  <a:gd name="connsiteY329" fmla="*/ 509524 h 4241931"/>
                  <a:gd name="connsiteX330" fmla="*/ 3611787 w 4651277"/>
                  <a:gd name="connsiteY330" fmla="*/ 509117 h 4241931"/>
                  <a:gd name="connsiteX331" fmla="*/ 3648972 w 4651277"/>
                  <a:gd name="connsiteY331" fmla="*/ 539676 h 4241931"/>
                  <a:gd name="connsiteX332" fmla="*/ 3651715 w 4651277"/>
                  <a:gd name="connsiteY332" fmla="*/ 565684 h 4241931"/>
                  <a:gd name="connsiteX333" fmla="*/ 3677801 w 4651277"/>
                  <a:gd name="connsiteY333" fmla="*/ 552253 h 4241931"/>
                  <a:gd name="connsiteX334" fmla="*/ 3689090 w 4651277"/>
                  <a:gd name="connsiteY334" fmla="*/ 541962 h 4241931"/>
                  <a:gd name="connsiteX335" fmla="*/ 3693528 w 4651277"/>
                  <a:gd name="connsiteY335" fmla="*/ 551111 h 4241931"/>
                  <a:gd name="connsiteX336" fmla="*/ 3688525 w 4651277"/>
                  <a:gd name="connsiteY336" fmla="*/ 561659 h 4241931"/>
                  <a:gd name="connsiteX337" fmla="*/ 3678811 w 4651277"/>
                  <a:gd name="connsiteY337" fmla="*/ 585792 h 4241931"/>
                  <a:gd name="connsiteX338" fmla="*/ 3695717 w 4651277"/>
                  <a:gd name="connsiteY338" fmla="*/ 609705 h 4241931"/>
                  <a:gd name="connsiteX339" fmla="*/ 3721724 w 4651277"/>
                  <a:gd name="connsiteY339" fmla="*/ 606963 h 4241931"/>
                  <a:gd name="connsiteX340" fmla="*/ 3739511 w 4651277"/>
                  <a:gd name="connsiteY340" fmla="*/ 610656 h 4241931"/>
                  <a:gd name="connsiteX341" fmla="*/ 3736745 w 4651277"/>
                  <a:gd name="connsiteY341" fmla="*/ 630441 h 4241931"/>
                  <a:gd name="connsiteX342" fmla="*/ 3722108 w 4651277"/>
                  <a:gd name="connsiteY342" fmla="*/ 654435 h 4241931"/>
                  <a:gd name="connsiteX343" fmla="*/ 3725398 w 4651277"/>
                  <a:gd name="connsiteY343" fmla="*/ 677198 h 4241931"/>
                  <a:gd name="connsiteX344" fmla="*/ 3732642 w 4651277"/>
                  <a:gd name="connsiteY344" fmla="*/ 718119 h 4241931"/>
                  <a:gd name="connsiteX345" fmla="*/ 3752899 w 4651277"/>
                  <a:gd name="connsiteY345" fmla="*/ 770559 h 4241931"/>
                  <a:gd name="connsiteX346" fmla="*/ 3759505 w 4651277"/>
                  <a:gd name="connsiteY346" fmla="*/ 773493 h 4241931"/>
                  <a:gd name="connsiteX347" fmla="*/ 3773273 w 4651277"/>
                  <a:gd name="connsiteY347" fmla="*/ 771607 h 4241931"/>
                  <a:gd name="connsiteX348" fmla="*/ 3799787 w 4651277"/>
                  <a:gd name="connsiteY348" fmla="*/ 785635 h 4241931"/>
                  <a:gd name="connsiteX349" fmla="*/ 3823514 w 4651277"/>
                  <a:gd name="connsiteY349" fmla="*/ 793668 h 4241931"/>
                  <a:gd name="connsiteX350" fmla="*/ 3825266 w 4651277"/>
                  <a:gd name="connsiteY350" fmla="*/ 811916 h 4241931"/>
                  <a:gd name="connsiteX351" fmla="*/ 3814334 w 4651277"/>
                  <a:gd name="connsiteY351" fmla="*/ 832622 h 4241931"/>
                  <a:gd name="connsiteX352" fmla="*/ 3813124 w 4651277"/>
                  <a:gd name="connsiteY352" fmla="*/ 846019 h 4241931"/>
                  <a:gd name="connsiteX353" fmla="*/ 3816896 w 4651277"/>
                  <a:gd name="connsiteY353" fmla="*/ 845745 h 4241931"/>
                  <a:gd name="connsiteX354" fmla="*/ 3826606 w 4651277"/>
                  <a:gd name="connsiteY354" fmla="*/ 836281 h 4241931"/>
                  <a:gd name="connsiteX355" fmla="*/ 3871753 w 4651277"/>
                  <a:gd name="connsiteY355" fmla="*/ 824457 h 4241931"/>
                  <a:gd name="connsiteX356" fmla="*/ 3886170 w 4651277"/>
                  <a:gd name="connsiteY356" fmla="*/ 816075 h 4241931"/>
                  <a:gd name="connsiteX357" fmla="*/ 3903030 w 4651277"/>
                  <a:gd name="connsiteY357" fmla="*/ 817772 h 4241931"/>
                  <a:gd name="connsiteX358" fmla="*/ 3970004 w 4651277"/>
                  <a:gd name="connsiteY358" fmla="*/ 830001 h 4241931"/>
                  <a:gd name="connsiteX359" fmla="*/ 4006011 w 4651277"/>
                  <a:gd name="connsiteY359" fmla="*/ 835505 h 4241931"/>
                  <a:gd name="connsiteX360" fmla="*/ 4008781 w 4651277"/>
                  <a:gd name="connsiteY360" fmla="*/ 857952 h 4241931"/>
                  <a:gd name="connsiteX361" fmla="*/ 4036592 w 4651277"/>
                  <a:gd name="connsiteY361" fmla="*/ 866330 h 4241931"/>
                  <a:gd name="connsiteX362" fmla="*/ 4067065 w 4651277"/>
                  <a:gd name="connsiteY362" fmla="*/ 869173 h 4241931"/>
                  <a:gd name="connsiteX363" fmla="*/ 4068243 w 4651277"/>
                  <a:gd name="connsiteY363" fmla="*/ 894227 h 4241931"/>
                  <a:gd name="connsiteX364" fmla="*/ 4072744 w 4651277"/>
                  <a:gd name="connsiteY364" fmla="*/ 909141 h 4241931"/>
                  <a:gd name="connsiteX365" fmla="*/ 4085455 w 4651277"/>
                  <a:gd name="connsiteY365" fmla="*/ 904728 h 4241931"/>
                  <a:gd name="connsiteX366" fmla="*/ 4087569 w 4651277"/>
                  <a:gd name="connsiteY366" fmla="*/ 902438 h 4241931"/>
                  <a:gd name="connsiteX367" fmla="*/ 4104010 w 4651277"/>
                  <a:gd name="connsiteY367" fmla="*/ 889565 h 4241931"/>
                  <a:gd name="connsiteX368" fmla="*/ 4102112 w 4651277"/>
                  <a:gd name="connsiteY368" fmla="*/ 905584 h 4241931"/>
                  <a:gd name="connsiteX369" fmla="*/ 4095288 w 4651277"/>
                  <a:gd name="connsiteY369" fmla="*/ 921462 h 4241931"/>
                  <a:gd name="connsiteX370" fmla="*/ 4114076 w 4651277"/>
                  <a:gd name="connsiteY370" fmla="*/ 945807 h 4241931"/>
                  <a:gd name="connsiteX371" fmla="*/ 4130871 w 4651277"/>
                  <a:gd name="connsiteY371" fmla="*/ 941738 h 4241931"/>
                  <a:gd name="connsiteX372" fmla="*/ 4139837 w 4651277"/>
                  <a:gd name="connsiteY372" fmla="*/ 962239 h 4241931"/>
                  <a:gd name="connsiteX373" fmla="*/ 4129973 w 4651277"/>
                  <a:gd name="connsiteY373" fmla="*/ 978408 h 4241931"/>
                  <a:gd name="connsiteX374" fmla="*/ 4132538 w 4651277"/>
                  <a:gd name="connsiteY374" fmla="*/ 1000014 h 4241931"/>
                  <a:gd name="connsiteX375" fmla="*/ 4136183 w 4651277"/>
                  <a:gd name="connsiteY375" fmla="*/ 1031582 h 4241931"/>
                  <a:gd name="connsiteX376" fmla="*/ 4146989 w 4651277"/>
                  <a:gd name="connsiteY376" fmla="*/ 1072530 h 4241931"/>
                  <a:gd name="connsiteX377" fmla="*/ 4155688 w 4651277"/>
                  <a:gd name="connsiteY377" fmla="*/ 1086426 h 4241931"/>
                  <a:gd name="connsiteX378" fmla="*/ 4145929 w 4651277"/>
                  <a:gd name="connsiteY378" fmla="*/ 1088345 h 4241931"/>
                  <a:gd name="connsiteX379" fmla="*/ 4144869 w 4651277"/>
                  <a:gd name="connsiteY379" fmla="*/ 1104161 h 4241931"/>
                  <a:gd name="connsiteX380" fmla="*/ 4151555 w 4651277"/>
                  <a:gd name="connsiteY380" fmla="*/ 1135438 h 4241931"/>
                  <a:gd name="connsiteX381" fmla="*/ 4145749 w 4651277"/>
                  <a:gd name="connsiteY381" fmla="*/ 1155514 h 4241931"/>
                  <a:gd name="connsiteX382" fmla="*/ 4125285 w 4651277"/>
                  <a:gd name="connsiteY382" fmla="*/ 1173805 h 4241931"/>
                  <a:gd name="connsiteX383" fmla="*/ 4100084 w 4651277"/>
                  <a:gd name="connsiteY383" fmla="*/ 1209249 h 4241931"/>
                  <a:gd name="connsiteX384" fmla="*/ 4102066 w 4651277"/>
                  <a:gd name="connsiteY384" fmla="*/ 1224772 h 4241931"/>
                  <a:gd name="connsiteX385" fmla="*/ 4085863 w 4651277"/>
                  <a:gd name="connsiteY385" fmla="*/ 1247812 h 4241931"/>
                  <a:gd name="connsiteX386" fmla="*/ 4062766 w 4651277"/>
                  <a:gd name="connsiteY386" fmla="*/ 1268076 h 4241931"/>
                  <a:gd name="connsiteX387" fmla="*/ 4083268 w 4651277"/>
                  <a:gd name="connsiteY387" fmla="*/ 1301340 h 4241931"/>
                  <a:gd name="connsiteX388" fmla="*/ 4087529 w 4651277"/>
                  <a:gd name="connsiteY388" fmla="*/ 1306087 h 4241931"/>
                  <a:gd name="connsiteX389" fmla="*/ 4075365 w 4651277"/>
                  <a:gd name="connsiteY389" fmla="*/ 1307255 h 4241931"/>
                  <a:gd name="connsiteX390" fmla="*/ 4025745 w 4651277"/>
                  <a:gd name="connsiteY390" fmla="*/ 1300602 h 4241931"/>
                  <a:gd name="connsiteX391" fmla="*/ 4008462 w 4651277"/>
                  <a:gd name="connsiteY391" fmla="*/ 1313679 h 4241931"/>
                  <a:gd name="connsiteX392" fmla="*/ 3997211 w 4651277"/>
                  <a:gd name="connsiteY392" fmla="*/ 1333296 h 4241931"/>
                  <a:gd name="connsiteX393" fmla="*/ 3959710 w 4651277"/>
                  <a:gd name="connsiteY393" fmla="*/ 1345489 h 4241931"/>
                  <a:gd name="connsiteX394" fmla="*/ 3934694 w 4651277"/>
                  <a:gd name="connsiteY394" fmla="*/ 1355993 h 4241931"/>
                  <a:gd name="connsiteX395" fmla="*/ 3923280 w 4651277"/>
                  <a:gd name="connsiteY395" fmla="*/ 1354757 h 4241931"/>
                  <a:gd name="connsiteX396" fmla="*/ 3922998 w 4651277"/>
                  <a:gd name="connsiteY396" fmla="*/ 1364605 h 4241931"/>
                  <a:gd name="connsiteX397" fmla="*/ 3927995 w 4651277"/>
                  <a:gd name="connsiteY397" fmla="*/ 1383399 h 4241931"/>
                  <a:gd name="connsiteX398" fmla="*/ 3949877 w 4651277"/>
                  <a:gd name="connsiteY398" fmla="*/ 1400327 h 4241931"/>
                  <a:gd name="connsiteX399" fmla="*/ 3968971 w 4651277"/>
                  <a:gd name="connsiteY399" fmla="*/ 1411260 h 4241931"/>
                  <a:gd name="connsiteX400" fmla="*/ 3957365 w 4651277"/>
                  <a:gd name="connsiteY400" fmla="*/ 1422073 h 4241931"/>
                  <a:gd name="connsiteX401" fmla="*/ 3884013 w 4651277"/>
                  <a:gd name="connsiteY401" fmla="*/ 1478958 h 4241931"/>
                  <a:gd name="connsiteX402" fmla="*/ 3859916 w 4651277"/>
                  <a:gd name="connsiteY402" fmla="*/ 1489420 h 4241931"/>
                  <a:gd name="connsiteX403" fmla="*/ 3852809 w 4651277"/>
                  <a:gd name="connsiteY403" fmla="*/ 1481838 h 4241931"/>
                  <a:gd name="connsiteX404" fmla="*/ 3841864 w 4651277"/>
                  <a:gd name="connsiteY404" fmla="*/ 1492090 h 4241931"/>
                  <a:gd name="connsiteX405" fmla="*/ 3840531 w 4651277"/>
                  <a:gd name="connsiteY405" fmla="*/ 1496284 h 4241931"/>
                  <a:gd name="connsiteX406" fmla="*/ 3850294 w 4651277"/>
                  <a:gd name="connsiteY406" fmla="*/ 1497109 h 4241931"/>
                  <a:gd name="connsiteX407" fmla="*/ 3872107 w 4651277"/>
                  <a:gd name="connsiteY407" fmla="*/ 1537613 h 4241931"/>
                  <a:gd name="connsiteX408" fmla="*/ 3857531 w 4651277"/>
                  <a:gd name="connsiteY408" fmla="*/ 1567370 h 4241931"/>
                  <a:gd name="connsiteX409" fmla="*/ 3876637 w 4651277"/>
                  <a:gd name="connsiteY409" fmla="*/ 1591194 h 4241931"/>
                  <a:gd name="connsiteX410" fmla="*/ 3893840 w 4651277"/>
                  <a:gd name="connsiteY410" fmla="*/ 1588805 h 4241931"/>
                  <a:gd name="connsiteX411" fmla="*/ 3910000 w 4651277"/>
                  <a:gd name="connsiteY411" fmla="*/ 1585781 h 4241931"/>
                  <a:gd name="connsiteX412" fmla="*/ 3841479 w 4651277"/>
                  <a:gd name="connsiteY412" fmla="*/ 1598374 h 4241931"/>
                  <a:gd name="connsiteX413" fmla="*/ 3820166 w 4651277"/>
                  <a:gd name="connsiteY413" fmla="*/ 1603982 h 4241931"/>
                  <a:gd name="connsiteX414" fmla="*/ 3821044 w 4651277"/>
                  <a:gd name="connsiteY414" fmla="*/ 1616327 h 4241931"/>
                  <a:gd name="connsiteX415" fmla="*/ 3820601 w 4651277"/>
                  <a:gd name="connsiteY415" fmla="*/ 1618633 h 4241931"/>
                  <a:gd name="connsiteX416" fmla="*/ 3856796 w 4651277"/>
                  <a:gd name="connsiteY416" fmla="*/ 1624365 h 4241931"/>
                  <a:gd name="connsiteX417" fmla="*/ 3878963 w 4651277"/>
                  <a:gd name="connsiteY417" fmla="*/ 1632824 h 4241931"/>
                  <a:gd name="connsiteX418" fmla="*/ 3881060 w 4651277"/>
                  <a:gd name="connsiteY418" fmla="*/ 1631301 h 4241931"/>
                  <a:gd name="connsiteX419" fmla="*/ 3946493 w 4651277"/>
                  <a:gd name="connsiteY419" fmla="*/ 1636096 h 4241931"/>
                  <a:gd name="connsiteX420" fmla="*/ 4070600 w 4651277"/>
                  <a:gd name="connsiteY420" fmla="*/ 1629769 h 4241931"/>
                  <a:gd name="connsiteX421" fmla="*/ 4108464 w 4651277"/>
                  <a:gd name="connsiteY421" fmla="*/ 1628961 h 4241931"/>
                  <a:gd name="connsiteX422" fmla="*/ 4169224 w 4651277"/>
                  <a:gd name="connsiteY422" fmla="*/ 1639821 h 4241931"/>
                  <a:gd name="connsiteX423" fmla="*/ 4200098 w 4651277"/>
                  <a:gd name="connsiteY423" fmla="*/ 1644093 h 4241931"/>
                  <a:gd name="connsiteX424" fmla="*/ 4211147 w 4651277"/>
                  <a:gd name="connsiteY424" fmla="*/ 1656359 h 4241931"/>
                  <a:gd name="connsiteX425" fmla="*/ 4233231 w 4651277"/>
                  <a:gd name="connsiteY425" fmla="*/ 1641916 h 4241931"/>
                  <a:gd name="connsiteX426" fmla="*/ 4300563 w 4651277"/>
                  <a:gd name="connsiteY426" fmla="*/ 1658147 h 4241931"/>
                  <a:gd name="connsiteX427" fmla="*/ 4319080 w 4651277"/>
                  <a:gd name="connsiteY427" fmla="*/ 1662317 h 4241931"/>
                  <a:gd name="connsiteX428" fmla="*/ 4374375 w 4651277"/>
                  <a:gd name="connsiteY428" fmla="*/ 1680353 h 4241931"/>
                  <a:gd name="connsiteX429" fmla="*/ 4434018 w 4651277"/>
                  <a:gd name="connsiteY429" fmla="*/ 1702171 h 4241931"/>
                  <a:gd name="connsiteX430" fmla="*/ 4465268 w 4651277"/>
                  <a:gd name="connsiteY430" fmla="*/ 1715781 h 4241931"/>
                  <a:gd name="connsiteX431" fmla="*/ 4467174 w 4651277"/>
                  <a:gd name="connsiteY431" fmla="*/ 1715464 h 4241931"/>
                  <a:gd name="connsiteX432" fmla="*/ 4467174 w 4651277"/>
                  <a:gd name="connsiteY432" fmla="*/ 1715466 h 4241931"/>
                  <a:gd name="connsiteX433" fmla="*/ 4467651 w 4651277"/>
                  <a:gd name="connsiteY433" fmla="*/ 1715385 h 4241931"/>
                  <a:gd name="connsiteX434" fmla="*/ 4467174 w 4651277"/>
                  <a:gd name="connsiteY434" fmla="*/ 1715464 h 4241931"/>
                  <a:gd name="connsiteX435" fmla="*/ 4466063 w 4651277"/>
                  <a:gd name="connsiteY435" fmla="*/ 1714670 h 4241931"/>
                  <a:gd name="connsiteX436" fmla="*/ 4467370 w 4651277"/>
                  <a:gd name="connsiteY436" fmla="*/ 1702505 h 4241931"/>
                  <a:gd name="connsiteX437" fmla="*/ 4476105 w 4651277"/>
                  <a:gd name="connsiteY437" fmla="*/ 1702032 h 4241931"/>
                  <a:gd name="connsiteX438" fmla="*/ 4572317 w 4651277"/>
                  <a:gd name="connsiteY438" fmla="*/ 1711701 h 4241931"/>
                  <a:gd name="connsiteX439" fmla="*/ 4589311 w 4651277"/>
                  <a:gd name="connsiteY439" fmla="*/ 1713775 h 4241931"/>
                  <a:gd name="connsiteX440" fmla="*/ 4593344 w 4651277"/>
                  <a:gd name="connsiteY440" fmla="*/ 1715649 h 4241931"/>
                  <a:gd name="connsiteX441" fmla="*/ 4601154 w 4651277"/>
                  <a:gd name="connsiteY441" fmla="*/ 1724930 h 4241931"/>
                  <a:gd name="connsiteX442" fmla="*/ 4602994 w 4651277"/>
                  <a:gd name="connsiteY442" fmla="*/ 1728933 h 4241931"/>
                  <a:gd name="connsiteX443" fmla="*/ 4603083 w 4651277"/>
                  <a:gd name="connsiteY443" fmla="*/ 1740082 h 4241931"/>
                  <a:gd name="connsiteX444" fmla="*/ 4603239 w 4651277"/>
                  <a:gd name="connsiteY444" fmla="*/ 1746912 h 4241931"/>
                  <a:gd name="connsiteX445" fmla="*/ 4630175 w 4651277"/>
                  <a:gd name="connsiteY445" fmla="*/ 1748703 h 4241931"/>
                  <a:gd name="connsiteX446" fmla="*/ 4649928 w 4651277"/>
                  <a:gd name="connsiteY446" fmla="*/ 1756780 h 4241931"/>
                  <a:gd name="connsiteX447" fmla="*/ 4642711 w 4651277"/>
                  <a:gd name="connsiteY447" fmla="*/ 1771103 h 4241931"/>
                  <a:gd name="connsiteX448" fmla="*/ 4560387 w 4651277"/>
                  <a:gd name="connsiteY448" fmla="*/ 1751878 h 4241931"/>
                  <a:gd name="connsiteX449" fmla="*/ 4517474 w 4651277"/>
                  <a:gd name="connsiteY449" fmla="*/ 1749413 h 4241931"/>
                  <a:gd name="connsiteX450" fmla="*/ 4509437 w 4651277"/>
                  <a:gd name="connsiteY450" fmla="*/ 1749377 h 4241931"/>
                  <a:gd name="connsiteX451" fmla="*/ 4460463 w 4651277"/>
                  <a:gd name="connsiteY451" fmla="*/ 1730486 h 4241931"/>
                  <a:gd name="connsiteX452" fmla="*/ 4435148 w 4651277"/>
                  <a:gd name="connsiteY452" fmla="*/ 1730189 h 4241931"/>
                  <a:gd name="connsiteX453" fmla="*/ 4420092 w 4651277"/>
                  <a:gd name="connsiteY453" fmla="*/ 1731516 h 4241931"/>
                  <a:gd name="connsiteX454" fmla="*/ 4358507 w 4651277"/>
                  <a:gd name="connsiteY454" fmla="*/ 1718051 h 4241931"/>
                  <a:gd name="connsiteX455" fmla="*/ 4315401 w 4651277"/>
                  <a:gd name="connsiteY455" fmla="*/ 1716792 h 4241931"/>
                  <a:gd name="connsiteX456" fmla="*/ 4279957 w 4651277"/>
                  <a:gd name="connsiteY456" fmla="*/ 1706229 h 4241931"/>
                  <a:gd name="connsiteX457" fmla="*/ 4243898 w 4651277"/>
                  <a:gd name="connsiteY457" fmla="*/ 1719077 h 4241931"/>
                  <a:gd name="connsiteX458" fmla="*/ 4242561 w 4651277"/>
                  <a:gd name="connsiteY458" fmla="*/ 1727526 h 4241931"/>
                  <a:gd name="connsiteX459" fmla="*/ 4197062 w 4651277"/>
                  <a:gd name="connsiteY459" fmla="*/ 1753107 h 4241931"/>
                  <a:gd name="connsiteX460" fmla="*/ 4171232 w 4651277"/>
                  <a:gd name="connsiteY460" fmla="*/ 1763863 h 4241931"/>
                  <a:gd name="connsiteX461" fmla="*/ 4148247 w 4651277"/>
                  <a:gd name="connsiteY461" fmla="*/ 1803527 h 4241931"/>
                  <a:gd name="connsiteX462" fmla="*/ 4142937 w 4651277"/>
                  <a:gd name="connsiteY462" fmla="*/ 1817531 h 4241931"/>
                  <a:gd name="connsiteX463" fmla="*/ 4116091 w 4651277"/>
                  <a:gd name="connsiteY463" fmla="*/ 1826890 h 4241931"/>
                  <a:gd name="connsiteX464" fmla="*/ 4104976 w 4651277"/>
                  <a:gd name="connsiteY464" fmla="*/ 1818944 h 4241931"/>
                  <a:gd name="connsiteX465" fmla="*/ 4097318 w 4651277"/>
                  <a:gd name="connsiteY465" fmla="*/ 1828247 h 4241931"/>
                  <a:gd name="connsiteX466" fmla="*/ 4085236 w 4651277"/>
                  <a:gd name="connsiteY466" fmla="*/ 1849842 h 4241931"/>
                  <a:gd name="connsiteX467" fmla="*/ 4074972 w 4651277"/>
                  <a:gd name="connsiteY467" fmla="*/ 1859969 h 4241931"/>
                  <a:gd name="connsiteX468" fmla="*/ 4084940 w 4651277"/>
                  <a:gd name="connsiteY468" fmla="*/ 1875158 h 4241931"/>
                  <a:gd name="connsiteX469" fmla="*/ 4100714 w 4651277"/>
                  <a:gd name="connsiteY469" fmla="*/ 1900545 h 4241931"/>
                  <a:gd name="connsiteX470" fmla="*/ 4096318 w 4651277"/>
                  <a:gd name="connsiteY470" fmla="*/ 1928305 h 4241931"/>
                  <a:gd name="connsiteX471" fmla="*/ 4108759 w 4651277"/>
                  <a:gd name="connsiteY471" fmla="*/ 1951309 h 4241931"/>
                  <a:gd name="connsiteX472" fmla="*/ 4131370 w 4651277"/>
                  <a:gd name="connsiteY472" fmla="*/ 1964787 h 4241931"/>
                  <a:gd name="connsiteX473" fmla="*/ 4154147 w 4651277"/>
                  <a:gd name="connsiteY473" fmla="*/ 1961590 h 4241931"/>
                  <a:gd name="connsiteX474" fmla="*/ 4170691 w 4651277"/>
                  <a:gd name="connsiteY474" fmla="*/ 1970397 h 4241931"/>
                  <a:gd name="connsiteX475" fmla="*/ 4162195 w 4651277"/>
                  <a:gd name="connsiteY475" fmla="*/ 2000601 h 4241931"/>
                  <a:gd name="connsiteX476" fmla="*/ 4160762 w 4651277"/>
                  <a:gd name="connsiteY476" fmla="*/ 2009654 h 4241931"/>
                  <a:gd name="connsiteX477" fmla="*/ 4164444 w 4651277"/>
                  <a:gd name="connsiteY477" fmla="*/ 2017660 h 4241931"/>
                  <a:gd name="connsiteX478" fmla="*/ 4161732 w 4651277"/>
                  <a:gd name="connsiteY478" fmla="*/ 2042594 h 4241931"/>
                  <a:gd name="connsiteX479" fmla="*/ 4183266 w 4651277"/>
                  <a:gd name="connsiteY479" fmla="*/ 2047242 h 4241931"/>
                  <a:gd name="connsiteX480" fmla="*/ 4188027 w 4651277"/>
                  <a:gd name="connsiteY480" fmla="*/ 2052326 h 4241931"/>
                  <a:gd name="connsiteX481" fmla="*/ 4207826 w 4651277"/>
                  <a:gd name="connsiteY481" fmla="*/ 2103095 h 4241931"/>
                  <a:gd name="connsiteX482" fmla="*/ 4208997 w 4651277"/>
                  <a:gd name="connsiteY482" fmla="*/ 2111322 h 4241931"/>
                  <a:gd name="connsiteX483" fmla="*/ 4203675 w 4651277"/>
                  <a:gd name="connsiteY483" fmla="*/ 2148834 h 4241931"/>
                  <a:gd name="connsiteX484" fmla="*/ 4180972 w 4651277"/>
                  <a:gd name="connsiteY484" fmla="*/ 2198440 h 4241931"/>
                  <a:gd name="connsiteX485" fmla="*/ 4169590 w 4651277"/>
                  <a:gd name="connsiteY485" fmla="*/ 2219527 h 4241931"/>
                  <a:gd name="connsiteX486" fmla="*/ 4158340 w 4651277"/>
                  <a:gd name="connsiteY486" fmla="*/ 2231974 h 4241931"/>
                  <a:gd name="connsiteX487" fmla="*/ 4107542 w 4651277"/>
                  <a:gd name="connsiteY487" fmla="*/ 2248054 h 4241931"/>
                  <a:gd name="connsiteX488" fmla="*/ 4097438 w 4651277"/>
                  <a:gd name="connsiteY488" fmla="*/ 2253258 h 4241931"/>
                  <a:gd name="connsiteX489" fmla="*/ 4081921 w 4651277"/>
                  <a:gd name="connsiteY489" fmla="*/ 2284825 h 4241931"/>
                  <a:gd name="connsiteX490" fmla="*/ 4073975 w 4651277"/>
                  <a:gd name="connsiteY490" fmla="*/ 2295940 h 4241931"/>
                  <a:gd name="connsiteX491" fmla="*/ 4052681 w 4651277"/>
                  <a:gd name="connsiteY491" fmla="*/ 2321023 h 4241931"/>
                  <a:gd name="connsiteX492" fmla="*/ 4057216 w 4651277"/>
                  <a:gd name="connsiteY492" fmla="*/ 2335352 h 4241931"/>
                  <a:gd name="connsiteX493" fmla="*/ 4073448 w 4651277"/>
                  <a:gd name="connsiteY493" fmla="*/ 2336856 h 4241931"/>
                  <a:gd name="connsiteX494" fmla="*/ 4053350 w 4651277"/>
                  <a:gd name="connsiteY494" fmla="*/ 2363122 h 4241931"/>
                  <a:gd name="connsiteX495" fmla="*/ 4026071 w 4651277"/>
                  <a:gd name="connsiteY495" fmla="*/ 2415619 h 4241931"/>
                  <a:gd name="connsiteX496" fmla="*/ 4026496 w 4651277"/>
                  <a:gd name="connsiteY496" fmla="*/ 2412144 h 4241931"/>
                  <a:gd name="connsiteX497" fmla="*/ 4036449 w 4651277"/>
                  <a:gd name="connsiteY497" fmla="*/ 2388357 h 4241931"/>
                  <a:gd name="connsiteX498" fmla="*/ 4033640 w 4651277"/>
                  <a:gd name="connsiteY498" fmla="*/ 2351413 h 4241931"/>
                  <a:gd name="connsiteX499" fmla="*/ 4007815 w 4651277"/>
                  <a:gd name="connsiteY499" fmla="*/ 2350417 h 4241931"/>
                  <a:gd name="connsiteX500" fmla="*/ 4002760 w 4651277"/>
                  <a:gd name="connsiteY500" fmla="*/ 2358895 h 4241931"/>
                  <a:gd name="connsiteX501" fmla="*/ 3990263 w 4651277"/>
                  <a:gd name="connsiteY501" fmla="*/ 2390941 h 4241931"/>
                  <a:gd name="connsiteX502" fmla="*/ 3968627 w 4651277"/>
                  <a:gd name="connsiteY502" fmla="*/ 2398648 h 4241931"/>
                  <a:gd name="connsiteX503" fmla="*/ 3931553 w 4651277"/>
                  <a:gd name="connsiteY503" fmla="*/ 2410099 h 4241931"/>
                  <a:gd name="connsiteX504" fmla="*/ 3913538 w 4651277"/>
                  <a:gd name="connsiteY504" fmla="*/ 2418381 h 4241931"/>
                  <a:gd name="connsiteX505" fmla="*/ 3904576 w 4651277"/>
                  <a:gd name="connsiteY505" fmla="*/ 2428097 h 4241931"/>
                  <a:gd name="connsiteX506" fmla="*/ 3915152 w 4651277"/>
                  <a:gd name="connsiteY506" fmla="*/ 2431628 h 4241931"/>
                  <a:gd name="connsiteX507" fmla="*/ 3952295 w 4651277"/>
                  <a:gd name="connsiteY507" fmla="*/ 2478339 h 4241931"/>
                  <a:gd name="connsiteX508" fmla="*/ 3926585 w 4651277"/>
                  <a:gd name="connsiteY508" fmla="*/ 2503961 h 4241931"/>
                  <a:gd name="connsiteX509" fmla="*/ 3914218 w 4651277"/>
                  <a:gd name="connsiteY509" fmla="*/ 2527366 h 4241931"/>
                  <a:gd name="connsiteX510" fmla="*/ 3927394 w 4651277"/>
                  <a:gd name="connsiteY510" fmla="*/ 2541825 h 4241931"/>
                  <a:gd name="connsiteX511" fmla="*/ 3961310 w 4651277"/>
                  <a:gd name="connsiteY511" fmla="*/ 2562043 h 4241931"/>
                  <a:gd name="connsiteX512" fmla="*/ 3965845 w 4651277"/>
                  <a:gd name="connsiteY512" fmla="*/ 2576371 h 4241931"/>
                  <a:gd name="connsiteX513" fmla="*/ 3944723 w 4651277"/>
                  <a:gd name="connsiteY513" fmla="*/ 2709741 h 4241931"/>
                  <a:gd name="connsiteX514" fmla="*/ 3933742 w 4651277"/>
                  <a:gd name="connsiteY514" fmla="*/ 2755636 h 4241931"/>
                  <a:gd name="connsiteX515" fmla="*/ 3942916 w 4651277"/>
                  <a:gd name="connsiteY515" fmla="*/ 2771935 h 4241931"/>
                  <a:gd name="connsiteX516" fmla="*/ 3958242 w 4651277"/>
                  <a:gd name="connsiteY516" fmla="*/ 2804057 h 4241931"/>
                  <a:gd name="connsiteX517" fmla="*/ 3993102 w 4651277"/>
                  <a:gd name="connsiteY517" fmla="*/ 2841746 h 4241931"/>
                  <a:gd name="connsiteX518" fmla="*/ 4028260 w 4651277"/>
                  <a:gd name="connsiteY518" fmla="*/ 2854118 h 4241931"/>
                  <a:gd name="connsiteX519" fmla="*/ 4030417 w 4651277"/>
                  <a:gd name="connsiteY519" fmla="*/ 2860027 h 4241931"/>
                  <a:gd name="connsiteX520" fmla="*/ 4028877 w 4651277"/>
                  <a:gd name="connsiteY520" fmla="*/ 2893189 h 4241931"/>
                  <a:gd name="connsiteX521" fmla="*/ 4020657 w 4651277"/>
                  <a:gd name="connsiteY521" fmla="*/ 2945090 h 4241931"/>
                  <a:gd name="connsiteX522" fmla="*/ 4008391 w 4651277"/>
                  <a:gd name="connsiteY522" fmla="*/ 2956137 h 4241931"/>
                  <a:gd name="connsiteX523" fmla="*/ 4007340 w 4651277"/>
                  <a:gd name="connsiteY523" fmla="*/ 2962776 h 4241931"/>
                  <a:gd name="connsiteX524" fmla="*/ 3981780 w 4651277"/>
                  <a:gd name="connsiteY524" fmla="*/ 3006980 h 4241931"/>
                  <a:gd name="connsiteX525" fmla="*/ 3962714 w 4651277"/>
                  <a:gd name="connsiteY525" fmla="*/ 3021901 h 4241931"/>
                  <a:gd name="connsiteX526" fmla="*/ 3936483 w 4651277"/>
                  <a:gd name="connsiteY526" fmla="*/ 3007848 h 4241931"/>
                  <a:gd name="connsiteX527" fmla="*/ 3932864 w 4651277"/>
                  <a:gd name="connsiteY527" fmla="*/ 3007275 h 4241931"/>
                  <a:gd name="connsiteX528" fmla="*/ 3836556 w 4651277"/>
                  <a:gd name="connsiteY528" fmla="*/ 2998209 h 4241931"/>
                  <a:gd name="connsiteX529" fmla="*/ 3826595 w 4651277"/>
                  <a:gd name="connsiteY529" fmla="*/ 2971269 h 4241931"/>
                  <a:gd name="connsiteX530" fmla="*/ 3819102 w 4651277"/>
                  <a:gd name="connsiteY530" fmla="*/ 2963895 h 4241931"/>
                  <a:gd name="connsiteX531" fmla="*/ 3803698 w 4651277"/>
                  <a:gd name="connsiteY531" fmla="*/ 2959600 h 4241931"/>
                  <a:gd name="connsiteX532" fmla="*/ 3816538 w 4651277"/>
                  <a:gd name="connsiteY532" fmla="*/ 2944930 h 4241931"/>
                  <a:gd name="connsiteX533" fmla="*/ 3806099 w 4651277"/>
                  <a:gd name="connsiteY533" fmla="*/ 2921007 h 4241931"/>
                  <a:gd name="connsiteX534" fmla="*/ 3804324 w 4651277"/>
                  <a:gd name="connsiteY534" fmla="*/ 2912684 h 4241931"/>
                  <a:gd name="connsiteX535" fmla="*/ 3795618 w 4651277"/>
                  <a:gd name="connsiteY535" fmla="*/ 2916873 h 4241931"/>
                  <a:gd name="connsiteX536" fmla="*/ 3786147 w 4651277"/>
                  <a:gd name="connsiteY536" fmla="*/ 2925888 h 4241931"/>
                  <a:gd name="connsiteX537" fmla="*/ 3773865 w 4651277"/>
                  <a:gd name="connsiteY537" fmla="*/ 2925935 h 4241931"/>
                  <a:gd name="connsiteX538" fmla="*/ 3773518 w 4651277"/>
                  <a:gd name="connsiteY538" fmla="*/ 2926280 h 4241931"/>
                  <a:gd name="connsiteX539" fmla="*/ 3784755 w 4651277"/>
                  <a:gd name="connsiteY539" fmla="*/ 2933616 h 4241931"/>
                  <a:gd name="connsiteX540" fmla="*/ 3777010 w 4651277"/>
                  <a:gd name="connsiteY540" fmla="*/ 2940205 h 4241931"/>
                  <a:gd name="connsiteX541" fmla="*/ 3767057 w 4651277"/>
                  <a:gd name="connsiteY541" fmla="*/ 2938294 h 4241931"/>
                  <a:gd name="connsiteX542" fmla="*/ 3765045 w 4651277"/>
                  <a:gd name="connsiteY542" fmla="*/ 2949766 h 4241931"/>
                  <a:gd name="connsiteX543" fmla="*/ 3751466 w 4651277"/>
                  <a:gd name="connsiteY543" fmla="*/ 2984732 h 4241931"/>
                  <a:gd name="connsiteX544" fmla="*/ 3751078 w 4651277"/>
                  <a:gd name="connsiteY544" fmla="*/ 2998900 h 4241931"/>
                  <a:gd name="connsiteX545" fmla="*/ 3763368 w 4651277"/>
                  <a:gd name="connsiteY545" fmla="*/ 3003321 h 4241931"/>
                  <a:gd name="connsiteX546" fmla="*/ 3779627 w 4651277"/>
                  <a:gd name="connsiteY546" fmla="*/ 3013937 h 4241931"/>
                  <a:gd name="connsiteX547" fmla="*/ 3782528 w 4651277"/>
                  <a:gd name="connsiteY547" fmla="*/ 3062031 h 4241931"/>
                  <a:gd name="connsiteX548" fmla="*/ 3780892 w 4651277"/>
                  <a:gd name="connsiteY548" fmla="*/ 3069427 h 4241931"/>
                  <a:gd name="connsiteX549" fmla="*/ 3778293 w 4651277"/>
                  <a:gd name="connsiteY549" fmla="*/ 3073382 h 4241931"/>
                  <a:gd name="connsiteX550" fmla="*/ 3789082 w 4651277"/>
                  <a:gd name="connsiteY550" fmla="*/ 3087723 h 4241931"/>
                  <a:gd name="connsiteX551" fmla="*/ 3795809 w 4651277"/>
                  <a:gd name="connsiteY551" fmla="*/ 3086560 h 4241931"/>
                  <a:gd name="connsiteX552" fmla="*/ 3806757 w 4651277"/>
                  <a:gd name="connsiteY552" fmla="*/ 3077003 h 4241931"/>
                  <a:gd name="connsiteX553" fmla="*/ 3840145 w 4651277"/>
                  <a:gd name="connsiteY553" fmla="*/ 3069300 h 4241931"/>
                  <a:gd name="connsiteX554" fmla="*/ 3868293 w 4651277"/>
                  <a:gd name="connsiteY554" fmla="*/ 3059530 h 4241931"/>
                  <a:gd name="connsiteX555" fmla="*/ 3888279 w 4651277"/>
                  <a:gd name="connsiteY555" fmla="*/ 3046611 h 4241931"/>
                  <a:gd name="connsiteX556" fmla="*/ 3901101 w 4651277"/>
                  <a:gd name="connsiteY556" fmla="*/ 3067200 h 4241931"/>
                  <a:gd name="connsiteX557" fmla="*/ 3910137 w 4651277"/>
                  <a:gd name="connsiteY557" fmla="*/ 3103892 h 4241931"/>
                  <a:gd name="connsiteX558" fmla="*/ 3912964 w 4651277"/>
                  <a:gd name="connsiteY558" fmla="*/ 3105577 h 4241931"/>
                  <a:gd name="connsiteX559" fmla="*/ 3932587 w 4651277"/>
                  <a:gd name="connsiteY559" fmla="*/ 3122294 h 4241931"/>
                  <a:gd name="connsiteX560" fmla="*/ 3925389 w 4651277"/>
                  <a:gd name="connsiteY560" fmla="*/ 3163840 h 4241931"/>
                  <a:gd name="connsiteX561" fmla="*/ 3918081 w 4651277"/>
                  <a:gd name="connsiteY561" fmla="*/ 3167012 h 4241931"/>
                  <a:gd name="connsiteX562" fmla="*/ 3905062 w 4651277"/>
                  <a:gd name="connsiteY562" fmla="*/ 3159383 h 4241931"/>
                  <a:gd name="connsiteX563" fmla="*/ 3901124 w 4651277"/>
                  <a:gd name="connsiteY563" fmla="*/ 3156903 h 4241931"/>
                  <a:gd name="connsiteX564" fmla="*/ 3877568 w 4651277"/>
                  <a:gd name="connsiteY564" fmla="*/ 3125953 h 4241931"/>
                  <a:gd name="connsiteX565" fmla="*/ 3864614 w 4651277"/>
                  <a:gd name="connsiteY565" fmla="*/ 3114005 h 4241931"/>
                  <a:gd name="connsiteX566" fmla="*/ 3827867 w 4651277"/>
                  <a:gd name="connsiteY566" fmla="*/ 3103854 h 4241931"/>
                  <a:gd name="connsiteX567" fmla="*/ 3792335 w 4651277"/>
                  <a:gd name="connsiteY567" fmla="*/ 3120584 h 4241931"/>
                  <a:gd name="connsiteX568" fmla="*/ 3788652 w 4651277"/>
                  <a:gd name="connsiteY568" fmla="*/ 3128340 h 4241931"/>
                  <a:gd name="connsiteX569" fmla="*/ 3794472 w 4651277"/>
                  <a:gd name="connsiteY569" fmla="*/ 3139166 h 4241931"/>
                  <a:gd name="connsiteX570" fmla="*/ 3785947 w 4651277"/>
                  <a:gd name="connsiteY570" fmla="*/ 3136398 h 4241931"/>
                  <a:gd name="connsiteX571" fmla="*/ 3783579 w 4651277"/>
                  <a:gd name="connsiteY571" fmla="*/ 3147180 h 4241931"/>
                  <a:gd name="connsiteX572" fmla="*/ 3785751 w 4651277"/>
                  <a:gd name="connsiteY572" fmla="*/ 3162758 h 4241931"/>
                  <a:gd name="connsiteX573" fmla="*/ 3780632 w 4651277"/>
                  <a:gd name="connsiteY573" fmla="*/ 3175556 h 4241931"/>
                  <a:gd name="connsiteX574" fmla="*/ 3768818 w 4651277"/>
                  <a:gd name="connsiteY574" fmla="*/ 3168119 h 4241931"/>
                  <a:gd name="connsiteX575" fmla="*/ 3764521 w 4651277"/>
                  <a:gd name="connsiteY575" fmla="*/ 3149205 h 4241931"/>
                  <a:gd name="connsiteX576" fmla="*/ 3758745 w 4651277"/>
                  <a:gd name="connsiteY576" fmla="*/ 3149338 h 4241931"/>
                  <a:gd name="connsiteX577" fmla="*/ 3750332 w 4651277"/>
                  <a:gd name="connsiteY577" fmla="*/ 3153082 h 4241931"/>
                  <a:gd name="connsiteX578" fmla="*/ 3754299 w 4651277"/>
                  <a:gd name="connsiteY578" fmla="*/ 3159710 h 4241931"/>
                  <a:gd name="connsiteX579" fmla="*/ 3746580 w 4651277"/>
                  <a:gd name="connsiteY579" fmla="*/ 3175731 h 4241931"/>
                  <a:gd name="connsiteX580" fmla="*/ 3726880 w 4651277"/>
                  <a:gd name="connsiteY580" fmla="*/ 3186840 h 4241931"/>
                  <a:gd name="connsiteX581" fmla="*/ 3729726 w 4651277"/>
                  <a:gd name="connsiteY581" fmla="*/ 3215747 h 4241931"/>
                  <a:gd name="connsiteX582" fmla="*/ 3738701 w 4651277"/>
                  <a:gd name="connsiteY582" fmla="*/ 3245006 h 4241931"/>
                  <a:gd name="connsiteX583" fmla="*/ 3715985 w 4651277"/>
                  <a:gd name="connsiteY583" fmla="*/ 3255637 h 4241931"/>
                  <a:gd name="connsiteX584" fmla="*/ 3703909 w 4651277"/>
                  <a:gd name="connsiteY584" fmla="*/ 3265478 h 4241931"/>
                  <a:gd name="connsiteX585" fmla="*/ 3712831 w 4651277"/>
                  <a:gd name="connsiteY585" fmla="*/ 3275552 h 4241931"/>
                  <a:gd name="connsiteX586" fmla="*/ 3715754 w 4651277"/>
                  <a:gd name="connsiteY586" fmla="*/ 3276634 h 4241931"/>
                  <a:gd name="connsiteX587" fmla="*/ 3733918 w 4651277"/>
                  <a:gd name="connsiteY587" fmla="*/ 3286934 h 4241931"/>
                  <a:gd name="connsiteX588" fmla="*/ 3718383 w 4651277"/>
                  <a:gd name="connsiteY588" fmla="*/ 3291278 h 4241931"/>
                  <a:gd name="connsiteX589" fmla="*/ 3701104 w 4651277"/>
                  <a:gd name="connsiteY589" fmla="*/ 3291017 h 4241931"/>
                  <a:gd name="connsiteX590" fmla="*/ 3685748 w 4651277"/>
                  <a:gd name="connsiteY590" fmla="*/ 3317659 h 4241931"/>
                  <a:gd name="connsiteX591" fmla="*/ 3695906 w 4651277"/>
                  <a:gd name="connsiteY591" fmla="*/ 3331641 h 4241931"/>
                  <a:gd name="connsiteX592" fmla="*/ 3680365 w 4651277"/>
                  <a:gd name="connsiteY592" fmla="*/ 3347738 h 4241931"/>
                  <a:gd name="connsiteX593" fmla="*/ 3661658 w 4651277"/>
                  <a:gd name="connsiteY593" fmla="*/ 3344775 h 4241931"/>
                  <a:gd name="connsiteX594" fmla="*/ 3642658 w 4651277"/>
                  <a:gd name="connsiteY594" fmla="*/ 3355375 h 4241931"/>
                  <a:gd name="connsiteX595" fmla="*/ 3614856 w 4651277"/>
                  <a:gd name="connsiteY595" fmla="*/ 3370769 h 4241931"/>
                  <a:gd name="connsiteX596" fmla="*/ 3581110 w 4651277"/>
                  <a:gd name="connsiteY596" fmla="*/ 3396356 h 4241931"/>
                  <a:gd name="connsiteX597" fmla="*/ 3571575 w 4651277"/>
                  <a:gd name="connsiteY597" fmla="*/ 3409691 h 4241931"/>
                  <a:gd name="connsiteX598" fmla="*/ 3566083 w 4651277"/>
                  <a:gd name="connsiteY598" fmla="*/ 3401399 h 4241931"/>
                  <a:gd name="connsiteX599" fmla="*/ 3551057 w 4651277"/>
                  <a:gd name="connsiteY599" fmla="*/ 3406442 h 4241931"/>
                  <a:gd name="connsiteX600" fmla="*/ 3545766 w 4651277"/>
                  <a:gd name="connsiteY600" fmla="*/ 3415251 h 4241931"/>
                  <a:gd name="connsiteX601" fmla="*/ 3552178 w 4651277"/>
                  <a:gd name="connsiteY601" fmla="*/ 3422386 h 4241931"/>
                  <a:gd name="connsiteX602" fmla="*/ 3536193 w 4651277"/>
                  <a:gd name="connsiteY602" fmla="*/ 3424560 h 4241931"/>
                  <a:gd name="connsiteX603" fmla="*/ 3529977 w 4651277"/>
                  <a:gd name="connsiteY603" fmla="*/ 3423604 h 4241931"/>
                  <a:gd name="connsiteX604" fmla="*/ 3524683 w 4651277"/>
                  <a:gd name="connsiteY604" fmla="*/ 3424536 h 4241931"/>
                  <a:gd name="connsiteX605" fmla="*/ 3503908 w 4651277"/>
                  <a:gd name="connsiteY605" fmla="*/ 3426814 h 4241931"/>
                  <a:gd name="connsiteX606" fmla="*/ 3498752 w 4651277"/>
                  <a:gd name="connsiteY606" fmla="*/ 3426054 h 4241931"/>
                  <a:gd name="connsiteX607" fmla="*/ 3497136 w 4651277"/>
                  <a:gd name="connsiteY607" fmla="*/ 3433401 h 4241931"/>
                  <a:gd name="connsiteX608" fmla="*/ 3500251 w 4651277"/>
                  <a:gd name="connsiteY608" fmla="*/ 3446219 h 4241931"/>
                  <a:gd name="connsiteX609" fmla="*/ 3508398 w 4651277"/>
                  <a:gd name="connsiteY609" fmla="*/ 3461460 h 4241931"/>
                  <a:gd name="connsiteX610" fmla="*/ 3490797 w 4651277"/>
                  <a:gd name="connsiteY610" fmla="*/ 3475276 h 4241931"/>
                  <a:gd name="connsiteX611" fmla="*/ 3472671 w 4651277"/>
                  <a:gd name="connsiteY611" fmla="*/ 3469777 h 4241931"/>
                  <a:gd name="connsiteX612" fmla="*/ 3460862 w 4651277"/>
                  <a:gd name="connsiteY612" fmla="*/ 3468188 h 4241931"/>
                  <a:gd name="connsiteX613" fmla="*/ 3453331 w 4651277"/>
                  <a:gd name="connsiteY613" fmla="*/ 3476626 h 4241931"/>
                  <a:gd name="connsiteX614" fmla="*/ 3454386 w 4651277"/>
                  <a:gd name="connsiteY614" fmla="*/ 3477165 h 4241931"/>
                  <a:gd name="connsiteX615" fmla="*/ 3446789 w 4651277"/>
                  <a:gd name="connsiteY615" fmla="*/ 3491117 h 4241931"/>
                  <a:gd name="connsiteX616" fmla="*/ 3400060 w 4651277"/>
                  <a:gd name="connsiteY616" fmla="*/ 3577309 h 4241931"/>
                  <a:gd name="connsiteX617" fmla="*/ 3406973 w 4651277"/>
                  <a:gd name="connsiteY617" fmla="*/ 3593703 h 4241931"/>
                  <a:gd name="connsiteX618" fmla="*/ 3418956 w 4651277"/>
                  <a:gd name="connsiteY618" fmla="*/ 3615430 h 4241931"/>
                  <a:gd name="connsiteX619" fmla="*/ 3395203 w 4651277"/>
                  <a:gd name="connsiteY619" fmla="*/ 3618067 h 4241931"/>
                  <a:gd name="connsiteX620" fmla="*/ 3381062 w 4651277"/>
                  <a:gd name="connsiteY620" fmla="*/ 3648256 h 4241931"/>
                  <a:gd name="connsiteX621" fmla="*/ 3389340 w 4651277"/>
                  <a:gd name="connsiteY621" fmla="*/ 3676099 h 4241931"/>
                  <a:gd name="connsiteX622" fmla="*/ 3387297 w 4651277"/>
                  <a:gd name="connsiteY622" fmla="*/ 3734980 h 4241931"/>
                  <a:gd name="connsiteX623" fmla="*/ 3365114 w 4651277"/>
                  <a:gd name="connsiteY623" fmla="*/ 3755173 h 4241931"/>
                  <a:gd name="connsiteX624" fmla="*/ 3349515 w 4651277"/>
                  <a:gd name="connsiteY624" fmla="*/ 3774773 h 4241931"/>
                  <a:gd name="connsiteX625" fmla="*/ 3331755 w 4651277"/>
                  <a:gd name="connsiteY625" fmla="*/ 3770238 h 4241931"/>
                  <a:gd name="connsiteX626" fmla="*/ 3295139 w 4651277"/>
                  <a:gd name="connsiteY626" fmla="*/ 3743233 h 4241931"/>
                  <a:gd name="connsiteX627" fmla="*/ 3262091 w 4651277"/>
                  <a:gd name="connsiteY627" fmla="*/ 3731390 h 4241931"/>
                  <a:gd name="connsiteX628" fmla="*/ 3205351 w 4651277"/>
                  <a:gd name="connsiteY628" fmla="*/ 3745657 h 4241931"/>
                  <a:gd name="connsiteX629" fmla="*/ 3194120 w 4651277"/>
                  <a:gd name="connsiteY629" fmla="*/ 3757041 h 4241931"/>
                  <a:gd name="connsiteX630" fmla="*/ 3176971 w 4651277"/>
                  <a:gd name="connsiteY630" fmla="*/ 3766914 h 4241931"/>
                  <a:gd name="connsiteX631" fmla="*/ 3172726 w 4651277"/>
                  <a:gd name="connsiteY631" fmla="*/ 3749940 h 4241931"/>
                  <a:gd name="connsiteX632" fmla="*/ 3169365 w 4651277"/>
                  <a:gd name="connsiteY632" fmla="*/ 3740884 h 4241931"/>
                  <a:gd name="connsiteX633" fmla="*/ 3161839 w 4651277"/>
                  <a:gd name="connsiteY633" fmla="*/ 3746151 h 4241931"/>
                  <a:gd name="connsiteX634" fmla="*/ 3103961 w 4651277"/>
                  <a:gd name="connsiteY634" fmla="*/ 3762903 h 4241931"/>
                  <a:gd name="connsiteX635" fmla="*/ 3079445 w 4651277"/>
                  <a:gd name="connsiteY635" fmla="*/ 3757920 h 4241931"/>
                  <a:gd name="connsiteX636" fmla="*/ 3076595 w 4651277"/>
                  <a:gd name="connsiteY636" fmla="*/ 3753244 h 4241931"/>
                  <a:gd name="connsiteX637" fmla="*/ 3073963 w 4651277"/>
                  <a:gd name="connsiteY637" fmla="*/ 3755235 h 4241931"/>
                  <a:gd name="connsiteX638" fmla="*/ 3064222 w 4651277"/>
                  <a:gd name="connsiteY638" fmla="*/ 3749147 h 4241931"/>
                  <a:gd name="connsiteX639" fmla="*/ 3062184 w 4651277"/>
                  <a:gd name="connsiteY639" fmla="*/ 3744246 h 4241931"/>
                  <a:gd name="connsiteX640" fmla="*/ 3049858 w 4651277"/>
                  <a:gd name="connsiteY640" fmla="*/ 3739106 h 4241931"/>
                  <a:gd name="connsiteX641" fmla="*/ 3044792 w 4651277"/>
                  <a:gd name="connsiteY641" fmla="*/ 3733879 h 4241931"/>
                  <a:gd name="connsiteX642" fmla="*/ 3044128 w 4651277"/>
                  <a:gd name="connsiteY642" fmla="*/ 3738922 h 4241931"/>
                  <a:gd name="connsiteX643" fmla="*/ 2984298 w 4651277"/>
                  <a:gd name="connsiteY643" fmla="*/ 3791655 h 4241931"/>
                  <a:gd name="connsiteX644" fmla="*/ 2940903 w 4651277"/>
                  <a:gd name="connsiteY644" fmla="*/ 3792129 h 4241931"/>
                  <a:gd name="connsiteX645" fmla="*/ 2874058 w 4651277"/>
                  <a:gd name="connsiteY645" fmla="*/ 3781642 h 4241931"/>
                  <a:gd name="connsiteX646" fmla="*/ 2865991 w 4651277"/>
                  <a:gd name="connsiteY646" fmla="*/ 3778096 h 4241931"/>
                  <a:gd name="connsiteX647" fmla="*/ 2857815 w 4651277"/>
                  <a:gd name="connsiteY647" fmla="*/ 3786799 h 4241931"/>
                  <a:gd name="connsiteX648" fmla="*/ 2856425 w 4651277"/>
                  <a:gd name="connsiteY648" fmla="*/ 3795390 h 4241931"/>
                  <a:gd name="connsiteX649" fmla="*/ 2860563 w 4651277"/>
                  <a:gd name="connsiteY649" fmla="*/ 3807410 h 4241931"/>
                  <a:gd name="connsiteX650" fmla="*/ 2856998 w 4651277"/>
                  <a:gd name="connsiteY650" fmla="*/ 3813863 h 4241931"/>
                  <a:gd name="connsiteX651" fmla="*/ 2854422 w 4651277"/>
                  <a:gd name="connsiteY651" fmla="*/ 3814137 h 4241931"/>
                  <a:gd name="connsiteX652" fmla="*/ 2854754 w 4651277"/>
                  <a:gd name="connsiteY652" fmla="*/ 3831215 h 4241931"/>
                  <a:gd name="connsiteX653" fmla="*/ 2843360 w 4651277"/>
                  <a:gd name="connsiteY653" fmla="*/ 3850708 h 4241931"/>
                  <a:gd name="connsiteX654" fmla="*/ 2807827 w 4651277"/>
                  <a:gd name="connsiteY654" fmla="*/ 3846654 h 4241931"/>
                  <a:gd name="connsiteX655" fmla="*/ 2785810 w 4651277"/>
                  <a:gd name="connsiteY655" fmla="*/ 3849588 h 4241931"/>
                  <a:gd name="connsiteX656" fmla="*/ 2789121 w 4651277"/>
                  <a:gd name="connsiteY656" fmla="*/ 3868487 h 4241931"/>
                  <a:gd name="connsiteX657" fmla="*/ 2791863 w 4651277"/>
                  <a:gd name="connsiteY657" fmla="*/ 3871984 h 4241931"/>
                  <a:gd name="connsiteX658" fmla="*/ 2806233 w 4651277"/>
                  <a:gd name="connsiteY658" fmla="*/ 3898062 h 4241931"/>
                  <a:gd name="connsiteX659" fmla="*/ 2784118 w 4651277"/>
                  <a:gd name="connsiteY659" fmla="*/ 3891736 h 4241931"/>
                  <a:gd name="connsiteX660" fmla="*/ 2763325 w 4651277"/>
                  <a:gd name="connsiteY660" fmla="*/ 3878511 h 4241931"/>
                  <a:gd name="connsiteX661" fmla="*/ 2724775 w 4651277"/>
                  <a:gd name="connsiteY661" fmla="*/ 3899406 h 4241931"/>
                  <a:gd name="connsiteX662" fmla="*/ 2726671 w 4651277"/>
                  <a:gd name="connsiteY662" fmla="*/ 3923975 h 4241931"/>
                  <a:gd name="connsiteX663" fmla="*/ 2695770 w 4651277"/>
                  <a:gd name="connsiteY663" fmla="*/ 3931920 h 4241931"/>
                  <a:gd name="connsiteX664" fmla="*/ 2675260 w 4651277"/>
                  <a:gd name="connsiteY664" fmla="*/ 3914348 h 4241931"/>
                  <a:gd name="connsiteX665" fmla="*/ 2660753 w 4651277"/>
                  <a:gd name="connsiteY665" fmla="*/ 3905503 h 4241931"/>
                  <a:gd name="connsiteX666" fmla="*/ 2646083 w 4651277"/>
                  <a:gd name="connsiteY666" fmla="*/ 3912202 h 4241931"/>
                  <a:gd name="connsiteX667" fmla="*/ 2647150 w 4651277"/>
                  <a:gd name="connsiteY667" fmla="*/ 3913511 h 4241931"/>
                  <a:gd name="connsiteX668" fmla="*/ 2629231 w 4651277"/>
                  <a:gd name="connsiteY668" fmla="*/ 3927369 h 4241931"/>
                  <a:gd name="connsiteX669" fmla="*/ 2518807 w 4651277"/>
                  <a:gd name="connsiteY669" fmla="*/ 4013107 h 4241931"/>
                  <a:gd name="connsiteX670" fmla="*/ 2518432 w 4651277"/>
                  <a:gd name="connsiteY670" fmla="*/ 4038475 h 4241931"/>
                  <a:gd name="connsiteX671" fmla="*/ 2521619 w 4651277"/>
                  <a:gd name="connsiteY671" fmla="*/ 4073711 h 4241931"/>
                  <a:gd name="connsiteX672" fmla="*/ 2489096 w 4651277"/>
                  <a:gd name="connsiteY672" fmla="*/ 4063534 h 4241931"/>
                  <a:gd name="connsiteX673" fmla="*/ 2453324 w 4651277"/>
                  <a:gd name="connsiteY673" fmla="*/ 4094842 h 4241931"/>
                  <a:gd name="connsiteX674" fmla="*/ 2448168 w 4651277"/>
                  <a:gd name="connsiteY674" fmla="*/ 4135938 h 4241931"/>
                  <a:gd name="connsiteX675" fmla="*/ 2411741 w 4651277"/>
                  <a:gd name="connsiteY675" fmla="*/ 4211641 h 4241931"/>
                  <a:gd name="connsiteX676" fmla="*/ 2371202 w 4651277"/>
                  <a:gd name="connsiteY676" fmla="*/ 4225284 h 4241931"/>
                  <a:gd name="connsiteX677" fmla="*/ 2339599 w 4651277"/>
                  <a:gd name="connsiteY677" fmla="*/ 4241931 h 4241931"/>
                  <a:gd name="connsiteX678" fmla="*/ 2319011 w 4651277"/>
                  <a:gd name="connsiteY678" fmla="*/ 4225827 h 4241931"/>
                  <a:gd name="connsiteX679" fmla="*/ 2286691 w 4651277"/>
                  <a:gd name="connsiteY679" fmla="*/ 4169575 h 4241931"/>
                  <a:gd name="connsiteX680" fmla="*/ 2250336 w 4651277"/>
                  <a:gd name="connsiteY680" fmla="*/ 4135164 h 4241931"/>
                  <a:gd name="connsiteX681" fmla="*/ 2168075 w 4651277"/>
                  <a:gd name="connsiteY681" fmla="*/ 4121259 h 4241931"/>
                  <a:gd name="connsiteX682" fmla="*/ 2146887 w 4651277"/>
                  <a:gd name="connsiteY682" fmla="*/ 4129683 h 4241931"/>
                  <a:gd name="connsiteX683" fmla="*/ 2118834 w 4651277"/>
                  <a:gd name="connsiteY683" fmla="*/ 4132741 h 4241931"/>
                  <a:gd name="connsiteX684" fmla="*/ 2123027 w 4651277"/>
                  <a:gd name="connsiteY684" fmla="*/ 4108146 h 4241931"/>
                  <a:gd name="connsiteX685" fmla="*/ 2123831 w 4651277"/>
                  <a:gd name="connsiteY685" fmla="*/ 4094395 h 4241931"/>
                  <a:gd name="connsiteX686" fmla="*/ 2110984 w 4651277"/>
                  <a:gd name="connsiteY686" fmla="*/ 4096957 h 4241931"/>
                  <a:gd name="connsiteX687" fmla="*/ 2025816 w 4651277"/>
                  <a:gd name="connsiteY687" fmla="*/ 4085641 h 4241931"/>
                  <a:gd name="connsiteX688" fmla="*/ 1994734 w 4651277"/>
                  <a:gd name="connsiteY688" fmla="*/ 4050712 h 4241931"/>
                  <a:gd name="connsiteX689" fmla="*/ 1924097 w 4651277"/>
                  <a:gd name="connsiteY689" fmla="*/ 3922677 h 4241931"/>
                  <a:gd name="connsiteX690" fmla="*/ 1905006 w 4651277"/>
                  <a:gd name="connsiteY690" fmla="*/ 3918804 h 4241931"/>
                  <a:gd name="connsiteX691" fmla="*/ 1887982 w 4651277"/>
                  <a:gd name="connsiteY691" fmla="*/ 3912568 h 4241931"/>
                  <a:gd name="connsiteX692" fmla="*/ 1885017 w 4651277"/>
                  <a:gd name="connsiteY692" fmla="*/ 3901578 h 4241931"/>
                  <a:gd name="connsiteX693" fmla="*/ 1862111 w 4651277"/>
                  <a:gd name="connsiteY693" fmla="*/ 3897986 h 4241931"/>
                  <a:gd name="connsiteX694" fmla="*/ 1858625 w 4651277"/>
                  <a:gd name="connsiteY694" fmla="*/ 3892341 h 4241931"/>
                  <a:gd name="connsiteX695" fmla="*/ 1837794 w 4651277"/>
                  <a:gd name="connsiteY695" fmla="*/ 3907157 h 4241931"/>
                  <a:gd name="connsiteX696" fmla="*/ 1836714 w 4651277"/>
                  <a:gd name="connsiteY696" fmla="*/ 3883084 h 4241931"/>
                  <a:gd name="connsiteX697" fmla="*/ 1816165 w 4651277"/>
                  <a:gd name="connsiteY697" fmla="*/ 3880505 h 4241931"/>
                  <a:gd name="connsiteX698" fmla="*/ 1816633 w 4651277"/>
                  <a:gd name="connsiteY698" fmla="*/ 3878350 h 4241931"/>
                  <a:gd name="connsiteX699" fmla="*/ 1800539 w 4651277"/>
                  <a:gd name="connsiteY699" fmla="*/ 3891482 h 4241931"/>
                  <a:gd name="connsiteX700" fmla="*/ 1764303 w 4651277"/>
                  <a:gd name="connsiteY700" fmla="*/ 3915801 h 4241931"/>
                  <a:gd name="connsiteX701" fmla="*/ 1740423 w 4651277"/>
                  <a:gd name="connsiteY701" fmla="*/ 3889176 h 4241931"/>
                  <a:gd name="connsiteX702" fmla="*/ 1722011 w 4651277"/>
                  <a:gd name="connsiteY702" fmla="*/ 3876752 h 4241931"/>
                  <a:gd name="connsiteX703" fmla="*/ 1711940 w 4651277"/>
                  <a:gd name="connsiteY703" fmla="*/ 3893084 h 4241931"/>
                  <a:gd name="connsiteX704" fmla="*/ 1711668 w 4651277"/>
                  <a:gd name="connsiteY704" fmla="*/ 3897518 h 4241931"/>
                  <a:gd name="connsiteX705" fmla="*/ 1705099 w 4651277"/>
                  <a:gd name="connsiteY705" fmla="*/ 3926559 h 4241931"/>
                  <a:gd name="connsiteX706" fmla="*/ 1692762 w 4651277"/>
                  <a:gd name="connsiteY706" fmla="*/ 3907147 h 4241931"/>
                  <a:gd name="connsiteX707" fmla="*/ 1685994 w 4651277"/>
                  <a:gd name="connsiteY707" fmla="*/ 3883452 h 4241931"/>
                  <a:gd name="connsiteX708" fmla="*/ 1643295 w 4651277"/>
                  <a:gd name="connsiteY708" fmla="*/ 3873479 h 4241931"/>
                  <a:gd name="connsiteX709" fmla="*/ 1628399 w 4651277"/>
                  <a:gd name="connsiteY709" fmla="*/ 3893111 h 4241931"/>
                  <a:gd name="connsiteX710" fmla="*/ 1600019 w 4651277"/>
                  <a:gd name="connsiteY710" fmla="*/ 3878537 h 4241931"/>
                  <a:gd name="connsiteX711" fmla="*/ 1596347 w 4651277"/>
                  <a:gd name="connsiteY711" fmla="*/ 3851778 h 4241931"/>
                  <a:gd name="connsiteX712" fmla="*/ 1574043 w 4651277"/>
                  <a:gd name="connsiteY712" fmla="*/ 3830214 h 4241931"/>
                  <a:gd name="connsiteX713" fmla="*/ 1541567 w 4651277"/>
                  <a:gd name="connsiteY713" fmla="*/ 3798615 h 4241931"/>
                  <a:gd name="connsiteX714" fmla="*/ 1492724 w 4651277"/>
                  <a:gd name="connsiteY714" fmla="*/ 3763103 h 4241931"/>
                  <a:gd name="connsiteX715" fmla="*/ 1470589 w 4651277"/>
                  <a:gd name="connsiteY715" fmla="*/ 3755587 h 4241931"/>
                  <a:gd name="connsiteX716" fmla="*/ 1479644 w 4651277"/>
                  <a:gd name="connsiteY716" fmla="*/ 3744671 h 4241931"/>
                  <a:gd name="connsiteX717" fmla="*/ 1466562 w 4651277"/>
                  <a:gd name="connsiteY717" fmla="*/ 3726239 h 4241931"/>
                  <a:gd name="connsiteX718" fmla="*/ 1430989 w 4651277"/>
                  <a:gd name="connsiteY718" fmla="*/ 3697700 h 4241931"/>
                  <a:gd name="connsiteX719" fmla="*/ 1419313 w 4651277"/>
                  <a:gd name="connsiteY719" fmla="*/ 3670284 h 4241931"/>
                  <a:gd name="connsiteX720" fmla="*/ 1417125 w 4651277"/>
                  <a:gd name="connsiteY720" fmla="*/ 3655509 h 4241931"/>
                  <a:gd name="connsiteX721" fmla="*/ 1407563 w 4651277"/>
                  <a:gd name="connsiteY721" fmla="*/ 3669999 h 4241931"/>
                  <a:gd name="connsiteX722" fmla="*/ 1383547 w 4651277"/>
                  <a:gd name="connsiteY722" fmla="*/ 3699284 h 4241931"/>
                  <a:gd name="connsiteX723" fmla="*/ 1335775 w 4651277"/>
                  <a:gd name="connsiteY723" fmla="*/ 3738369 h 4241931"/>
                  <a:gd name="connsiteX724" fmla="*/ 1312449 w 4651277"/>
                  <a:gd name="connsiteY724" fmla="*/ 3759039 h 4241931"/>
                  <a:gd name="connsiteX725" fmla="*/ 1295945 w 4651277"/>
                  <a:gd name="connsiteY725" fmla="*/ 3759452 h 4241931"/>
                  <a:gd name="connsiteX726" fmla="*/ 1292551 w 4651277"/>
                  <a:gd name="connsiteY726" fmla="*/ 3785619 h 4241931"/>
                  <a:gd name="connsiteX727" fmla="*/ 1236423 w 4651277"/>
                  <a:gd name="connsiteY727" fmla="*/ 3826202 h 4241931"/>
                  <a:gd name="connsiteX728" fmla="*/ 1221212 w 4651277"/>
                  <a:gd name="connsiteY728" fmla="*/ 3837554 h 4241931"/>
                  <a:gd name="connsiteX729" fmla="*/ 1171545 w 4651277"/>
                  <a:gd name="connsiteY729" fmla="*/ 3867819 h 4241931"/>
                  <a:gd name="connsiteX730" fmla="*/ 1116177 w 4651277"/>
                  <a:gd name="connsiteY730" fmla="*/ 3898928 h 4241931"/>
                  <a:gd name="connsiteX731" fmla="*/ 1085512 w 4651277"/>
                  <a:gd name="connsiteY731" fmla="*/ 3913809 h 4241931"/>
                  <a:gd name="connsiteX732" fmla="*/ 1084513 w 4651277"/>
                  <a:gd name="connsiteY732" fmla="*/ 3915463 h 4241931"/>
                  <a:gd name="connsiteX733" fmla="*/ 1084512 w 4651277"/>
                  <a:gd name="connsiteY733" fmla="*/ 3915463 h 4241931"/>
                  <a:gd name="connsiteX734" fmla="*/ 1084263 w 4651277"/>
                  <a:gd name="connsiteY734" fmla="*/ 3915876 h 4241931"/>
                  <a:gd name="connsiteX735" fmla="*/ 1084513 w 4651277"/>
                  <a:gd name="connsiteY735" fmla="*/ 3915463 h 4241931"/>
                  <a:gd name="connsiteX736" fmla="*/ 1085839 w 4651277"/>
                  <a:gd name="connsiteY736" fmla="*/ 3915136 h 4241931"/>
                  <a:gd name="connsiteX737" fmla="*/ 1094229 w 4651277"/>
                  <a:gd name="connsiteY737" fmla="*/ 3924043 h 4241931"/>
                  <a:gd name="connsiteX738" fmla="*/ 1088904 w 4651277"/>
                  <a:gd name="connsiteY738" fmla="*/ 3930985 h 4241931"/>
                  <a:gd name="connsiteX739" fmla="*/ 1018977 w 4651277"/>
                  <a:gd name="connsiteY739" fmla="*/ 3997770 h 4241931"/>
                  <a:gd name="connsiteX740" fmla="*/ 1006350 w 4651277"/>
                  <a:gd name="connsiteY740" fmla="*/ 4009328 h 4241931"/>
                  <a:gd name="connsiteX741" fmla="*/ 1002301 w 4651277"/>
                  <a:gd name="connsiteY741" fmla="*/ 4011171 h 4241931"/>
                  <a:gd name="connsiteX742" fmla="*/ 990173 w 4651277"/>
                  <a:gd name="connsiteY742" fmla="*/ 4011068 h 4241931"/>
                  <a:gd name="connsiteX743" fmla="*/ 985936 w 4651277"/>
                  <a:gd name="connsiteY743" fmla="*/ 4009861 h 4241931"/>
                  <a:gd name="connsiteX744" fmla="*/ 977409 w 4651277"/>
                  <a:gd name="connsiteY744" fmla="*/ 4002677 h 4241931"/>
                  <a:gd name="connsiteX745" fmla="*/ 972121 w 4651277"/>
                  <a:gd name="connsiteY745" fmla="*/ 3998352 h 4241931"/>
                  <a:gd name="connsiteX746" fmla="*/ 953239 w 4651277"/>
                  <a:gd name="connsiteY746" fmla="*/ 4017645 h 4241931"/>
                  <a:gd name="connsiteX747" fmla="*/ 934255 w 4651277"/>
                  <a:gd name="connsiteY747" fmla="*/ 4027395 h 4241931"/>
                  <a:gd name="connsiteX748" fmla="*/ 928071 w 4651277"/>
                  <a:gd name="connsiteY748" fmla="*/ 4012596 h 4241931"/>
                  <a:gd name="connsiteX749" fmla="*/ 996223 w 4651277"/>
                  <a:gd name="connsiteY749" fmla="*/ 3962574 h 4241931"/>
                  <a:gd name="connsiteX750" fmla="*/ 1026009 w 4651277"/>
                  <a:gd name="connsiteY750" fmla="*/ 3931585 h 4241931"/>
                  <a:gd name="connsiteX751" fmla="*/ 1031264 w 4651277"/>
                  <a:gd name="connsiteY751" fmla="*/ 3925503 h 4241931"/>
                  <a:gd name="connsiteX752" fmla="*/ 1077468 w 4651277"/>
                  <a:gd name="connsiteY752" fmla="*/ 3900596 h 4241931"/>
                  <a:gd name="connsiteX753" fmla="*/ 1094162 w 4651277"/>
                  <a:gd name="connsiteY753" fmla="*/ 3881561 h 4241931"/>
                  <a:gd name="connsiteX754" fmla="*/ 1102948 w 4651277"/>
                  <a:gd name="connsiteY754" fmla="*/ 3869261 h 4241931"/>
                  <a:gd name="connsiteX755" fmla="*/ 1153234 w 4651277"/>
                  <a:gd name="connsiteY755" fmla="*/ 3831245 h 4241931"/>
                  <a:gd name="connsiteX756" fmla="*/ 1182230 w 4651277"/>
                  <a:gd name="connsiteY756" fmla="*/ 3799326 h 4241931"/>
                  <a:gd name="connsiteX757" fmla="*/ 1213308 w 4651277"/>
                  <a:gd name="connsiteY757" fmla="*/ 3779276 h 4241931"/>
                  <a:gd name="connsiteX758" fmla="*/ 1227005 w 4651277"/>
                  <a:gd name="connsiteY758" fmla="*/ 3743531 h 4241931"/>
                  <a:gd name="connsiteX759" fmla="*/ 1221458 w 4651277"/>
                  <a:gd name="connsiteY759" fmla="*/ 3737019 h 4241931"/>
                  <a:gd name="connsiteX760" fmla="*/ 1231625 w 4651277"/>
                  <a:gd name="connsiteY760" fmla="*/ 3685821 h 4241931"/>
                  <a:gd name="connsiteX761" fmla="*/ 1240257 w 4651277"/>
                  <a:gd name="connsiteY761" fmla="*/ 3659206 h 4241931"/>
                  <a:gd name="connsiteX762" fmla="*/ 1240179 w 4651277"/>
                  <a:gd name="connsiteY762" fmla="*/ 3659067 h 4241931"/>
                  <a:gd name="connsiteX763" fmla="*/ 1230192 w 4651277"/>
                  <a:gd name="connsiteY763" fmla="*/ 3642988 h 4241931"/>
                  <a:gd name="connsiteX764" fmla="*/ 1231048 w 4651277"/>
                  <a:gd name="connsiteY764" fmla="*/ 3642849 h 4241931"/>
                  <a:gd name="connsiteX765" fmla="*/ 1229111 w 4651277"/>
                  <a:gd name="connsiteY765" fmla="*/ 3639405 h 4241931"/>
                  <a:gd name="connsiteX766" fmla="*/ 1225082 w 4651277"/>
                  <a:gd name="connsiteY766" fmla="*/ 3615949 h 4241931"/>
                  <a:gd name="connsiteX767" fmla="*/ 1223380 w 4651277"/>
                  <a:gd name="connsiteY767" fmla="*/ 3610559 h 4241931"/>
                  <a:gd name="connsiteX768" fmla="*/ 1222745 w 4651277"/>
                  <a:gd name="connsiteY768" fmla="*/ 3611002 h 4241931"/>
                  <a:gd name="connsiteX769" fmla="*/ 1190493 w 4651277"/>
                  <a:gd name="connsiteY769" fmla="*/ 3651565 h 4241931"/>
                  <a:gd name="connsiteX770" fmla="*/ 1166783 w 4651277"/>
                  <a:gd name="connsiteY770" fmla="*/ 3661736 h 4241931"/>
                  <a:gd name="connsiteX771" fmla="*/ 1154637 w 4651277"/>
                  <a:gd name="connsiteY771" fmla="*/ 3670210 h 4241931"/>
                  <a:gd name="connsiteX772" fmla="*/ 1116633 w 4651277"/>
                  <a:gd name="connsiteY772" fmla="*/ 3690352 h 4241931"/>
                  <a:gd name="connsiteX773" fmla="*/ 1090960 w 4651277"/>
                  <a:gd name="connsiteY773" fmla="*/ 3676395 h 4241931"/>
                  <a:gd name="connsiteX774" fmla="*/ 1152056 w 4651277"/>
                  <a:gd name="connsiteY774" fmla="*/ 3582772 h 4241931"/>
                  <a:gd name="connsiteX775" fmla="*/ 1146988 w 4651277"/>
                  <a:gd name="connsiteY775" fmla="*/ 3583121 h 4241931"/>
                  <a:gd name="connsiteX776" fmla="*/ 1174341 w 4651277"/>
                  <a:gd name="connsiteY776" fmla="*/ 3554475 h 4241931"/>
                  <a:gd name="connsiteX777" fmla="*/ 1195008 w 4651277"/>
                  <a:gd name="connsiteY777" fmla="*/ 3526369 h 4241931"/>
                  <a:gd name="connsiteX778" fmla="*/ 1182314 w 4651277"/>
                  <a:gd name="connsiteY778" fmla="*/ 3516738 h 4241931"/>
                  <a:gd name="connsiteX779" fmla="*/ 1164089 w 4651277"/>
                  <a:gd name="connsiteY779" fmla="*/ 3495341 h 4241931"/>
                  <a:gd name="connsiteX780" fmla="*/ 1138525 w 4651277"/>
                  <a:gd name="connsiteY780" fmla="*/ 3489826 h 4241931"/>
                  <a:gd name="connsiteX781" fmla="*/ 1113579 w 4651277"/>
                  <a:gd name="connsiteY781" fmla="*/ 3498232 h 4241931"/>
                  <a:gd name="connsiteX782" fmla="*/ 1101193 w 4651277"/>
                  <a:gd name="connsiteY782" fmla="*/ 3517611 h 4241931"/>
                  <a:gd name="connsiteX783" fmla="*/ 1083741 w 4651277"/>
                  <a:gd name="connsiteY783" fmla="*/ 3524449 h 4241931"/>
                  <a:gd name="connsiteX784" fmla="*/ 1066327 w 4651277"/>
                  <a:gd name="connsiteY784" fmla="*/ 3498350 h 4241931"/>
                  <a:gd name="connsiteX785" fmla="*/ 1060384 w 4651277"/>
                  <a:gd name="connsiteY785" fmla="*/ 3491373 h 4241931"/>
                  <a:gd name="connsiteX786" fmla="*/ 1051908 w 4651277"/>
                  <a:gd name="connsiteY786" fmla="*/ 3488960 h 4241931"/>
                  <a:gd name="connsiteX787" fmla="*/ 1034735 w 4651277"/>
                  <a:gd name="connsiteY787" fmla="*/ 3470682 h 4241931"/>
                  <a:gd name="connsiteX788" fmla="*/ 1017197 w 4651277"/>
                  <a:gd name="connsiteY788" fmla="*/ 3484015 h 4241931"/>
                  <a:gd name="connsiteX789" fmla="*/ 1010237 w 4651277"/>
                  <a:gd name="connsiteY789" fmla="*/ 3484324 h 4241931"/>
                  <a:gd name="connsiteX790" fmla="*/ 958799 w 4651277"/>
                  <a:gd name="connsiteY790" fmla="*/ 3466337 h 4241931"/>
                  <a:gd name="connsiteX791" fmla="*/ 951788 w 4651277"/>
                  <a:gd name="connsiteY791" fmla="*/ 3461874 h 4241931"/>
                  <a:gd name="connsiteX792" fmla="*/ 926759 w 4651277"/>
                  <a:gd name="connsiteY792" fmla="*/ 3433431 h 4241931"/>
                  <a:gd name="connsiteX793" fmla="*/ 903850 w 4651277"/>
                  <a:gd name="connsiteY793" fmla="*/ 3383920 h 4241931"/>
                  <a:gd name="connsiteX794" fmla="*/ 895238 w 4651277"/>
                  <a:gd name="connsiteY794" fmla="*/ 3361559 h 4241931"/>
                  <a:gd name="connsiteX795" fmla="*/ 893102 w 4651277"/>
                  <a:gd name="connsiteY795" fmla="*/ 3344918 h 4241931"/>
                  <a:gd name="connsiteX796" fmla="*/ 913932 w 4651277"/>
                  <a:gd name="connsiteY796" fmla="*/ 3295875 h 4241931"/>
                  <a:gd name="connsiteX797" fmla="*/ 916552 w 4651277"/>
                  <a:gd name="connsiteY797" fmla="*/ 3284815 h 4241931"/>
                  <a:gd name="connsiteX798" fmla="*/ 902668 w 4651277"/>
                  <a:gd name="connsiteY798" fmla="*/ 3252497 h 4241931"/>
                  <a:gd name="connsiteX799" fmla="*/ 899396 w 4651277"/>
                  <a:gd name="connsiteY799" fmla="*/ 3239232 h 4241931"/>
                  <a:gd name="connsiteX800" fmla="*/ 894195 w 4651277"/>
                  <a:gd name="connsiteY800" fmla="*/ 3206742 h 4241931"/>
                  <a:gd name="connsiteX801" fmla="*/ 880363 w 4651277"/>
                  <a:gd name="connsiteY801" fmla="*/ 3200867 h 4241931"/>
                  <a:gd name="connsiteX802" fmla="*/ 868662 w 4651277"/>
                  <a:gd name="connsiteY802" fmla="*/ 3212216 h 4241931"/>
                  <a:gd name="connsiteX803" fmla="*/ 861785 w 4651277"/>
                  <a:gd name="connsiteY803" fmla="*/ 3179867 h 4241931"/>
                  <a:gd name="connsiteX804" fmla="*/ 841031 w 4651277"/>
                  <a:gd name="connsiteY804" fmla="*/ 3128406 h 4241931"/>
                  <a:gd name="connsiteX805" fmla="*/ 835094 w 4651277"/>
                  <a:gd name="connsiteY805" fmla="*/ 3130395 h 4241931"/>
                  <a:gd name="connsiteX806" fmla="*/ 836894 w 4651277"/>
                  <a:gd name="connsiteY806" fmla="*/ 3131712 h 4241931"/>
                  <a:gd name="connsiteX807" fmla="*/ 828164 w 4651277"/>
                  <a:gd name="connsiteY807" fmla="*/ 3141426 h 4241931"/>
                  <a:gd name="connsiteX808" fmla="*/ 810249 w 4651277"/>
                  <a:gd name="connsiteY808" fmla="*/ 3168564 h 4241931"/>
                  <a:gd name="connsiteX809" fmla="*/ 805666 w 4651277"/>
                  <a:gd name="connsiteY809" fmla="*/ 3182762 h 4241931"/>
                  <a:gd name="connsiteX810" fmla="*/ 762994 w 4651277"/>
                  <a:gd name="connsiteY810" fmla="*/ 3247137 h 4241931"/>
                  <a:gd name="connsiteX811" fmla="*/ 769696 w 4651277"/>
                  <a:gd name="connsiteY811" fmla="*/ 3269578 h 4241931"/>
                  <a:gd name="connsiteX812" fmla="*/ 788985 w 4651277"/>
                  <a:gd name="connsiteY812" fmla="*/ 3312615 h 4241931"/>
                  <a:gd name="connsiteX813" fmla="*/ 783024 w 4651277"/>
                  <a:gd name="connsiteY813" fmla="*/ 3324613 h 4241931"/>
                  <a:gd name="connsiteX814" fmla="*/ 758660 w 4651277"/>
                  <a:gd name="connsiteY814" fmla="*/ 3335580 h 4241931"/>
                  <a:gd name="connsiteX815" fmla="*/ 671389 w 4651277"/>
                  <a:gd name="connsiteY815" fmla="*/ 3280299 h 4241931"/>
                  <a:gd name="connsiteX816" fmla="*/ 650969 w 4651277"/>
                  <a:gd name="connsiteY816" fmla="*/ 3269201 h 4241931"/>
                  <a:gd name="connsiteX817" fmla="*/ 641617 w 4651277"/>
                  <a:gd name="connsiteY817" fmla="*/ 3268933 h 4241931"/>
                  <a:gd name="connsiteX818" fmla="*/ 644405 w 4651277"/>
                  <a:gd name="connsiteY818" fmla="*/ 3282190 h 4241931"/>
                  <a:gd name="connsiteX819" fmla="*/ 650760 w 4651277"/>
                  <a:gd name="connsiteY819" fmla="*/ 3284028 h 4241931"/>
                  <a:gd name="connsiteX820" fmla="*/ 664657 w 4651277"/>
                  <a:gd name="connsiteY820" fmla="*/ 3289108 h 4241931"/>
                  <a:gd name="connsiteX821" fmla="*/ 653088 w 4651277"/>
                  <a:gd name="connsiteY821" fmla="*/ 3305841 h 4241931"/>
                  <a:gd name="connsiteX822" fmla="*/ 681811 w 4651277"/>
                  <a:gd name="connsiteY822" fmla="*/ 3311127 h 4241931"/>
                  <a:gd name="connsiteX823" fmla="*/ 681325 w 4651277"/>
                  <a:gd name="connsiteY823" fmla="*/ 3323067 h 4241931"/>
                  <a:gd name="connsiteX824" fmla="*/ 642947 w 4651277"/>
                  <a:gd name="connsiteY824" fmla="*/ 3318009 h 4241931"/>
                  <a:gd name="connsiteX825" fmla="*/ 616859 w 4651277"/>
                  <a:gd name="connsiteY825" fmla="*/ 3306171 h 4241931"/>
                  <a:gd name="connsiteX826" fmla="*/ 615221 w 4651277"/>
                  <a:gd name="connsiteY826" fmla="*/ 3285459 h 4241931"/>
                  <a:gd name="connsiteX827" fmla="*/ 603851 w 4651277"/>
                  <a:gd name="connsiteY827" fmla="*/ 3275124 h 4241931"/>
                  <a:gd name="connsiteX828" fmla="*/ 584006 w 4651277"/>
                  <a:gd name="connsiteY828" fmla="*/ 3294285 h 4241931"/>
                  <a:gd name="connsiteX829" fmla="*/ 576030 w 4651277"/>
                  <a:gd name="connsiteY829" fmla="*/ 3296216 h 4241931"/>
                  <a:gd name="connsiteX830" fmla="*/ 595446 w 4651277"/>
                  <a:gd name="connsiteY830" fmla="*/ 3254362 h 4241931"/>
                  <a:gd name="connsiteX831" fmla="*/ 582146 w 4651277"/>
                  <a:gd name="connsiteY831" fmla="*/ 3236050 h 4241931"/>
                  <a:gd name="connsiteX832" fmla="*/ 559040 w 4651277"/>
                  <a:gd name="connsiteY832" fmla="*/ 3238269 h 4241931"/>
                  <a:gd name="connsiteX833" fmla="*/ 547418 w 4651277"/>
                  <a:gd name="connsiteY833" fmla="*/ 3221663 h 4241931"/>
                  <a:gd name="connsiteX834" fmla="*/ 555276 w 4651277"/>
                  <a:gd name="connsiteY834" fmla="*/ 3208783 h 4241931"/>
                  <a:gd name="connsiteX835" fmla="*/ 552916 w 4651277"/>
                  <a:gd name="connsiteY835" fmla="*/ 3178113 h 4241931"/>
                  <a:gd name="connsiteX836" fmla="*/ 554759 w 4651277"/>
                  <a:gd name="connsiteY836" fmla="*/ 3143891 h 4241931"/>
                  <a:gd name="connsiteX837" fmla="*/ 546452 w 4651277"/>
                  <a:gd name="connsiteY837" fmla="*/ 3109595 h 4241931"/>
                  <a:gd name="connsiteX838" fmla="*/ 531314 w 4651277"/>
                  <a:gd name="connsiteY838" fmla="*/ 3097640 h 4241931"/>
                  <a:gd name="connsiteX839" fmla="*/ 544016 w 4651277"/>
                  <a:gd name="connsiteY839" fmla="*/ 3089076 h 4241931"/>
                  <a:gd name="connsiteX840" fmla="*/ 547970 w 4651277"/>
                  <a:gd name="connsiteY840" fmla="*/ 3079252 h 4241931"/>
                  <a:gd name="connsiteX841" fmla="*/ 536113 w 4651277"/>
                  <a:gd name="connsiteY841" fmla="*/ 3040749 h 4241931"/>
                  <a:gd name="connsiteX842" fmla="*/ 536514 w 4651277"/>
                  <a:gd name="connsiteY842" fmla="*/ 3026719 h 4241931"/>
                  <a:gd name="connsiteX843" fmla="*/ 518069 w 4651277"/>
                  <a:gd name="connsiteY843" fmla="*/ 3044697 h 4241931"/>
                  <a:gd name="connsiteX844" fmla="*/ 505031 w 4651277"/>
                  <a:gd name="connsiteY844" fmla="*/ 3044899 h 4241931"/>
                  <a:gd name="connsiteX845" fmla="*/ 469088 w 4651277"/>
                  <a:gd name="connsiteY845" fmla="*/ 3060358 h 4241931"/>
                  <a:gd name="connsiteX846" fmla="*/ 446865 w 4651277"/>
                  <a:gd name="connsiteY846" fmla="*/ 3064475 h 4241931"/>
                  <a:gd name="connsiteX847" fmla="*/ 428167 w 4651277"/>
                  <a:gd name="connsiteY847" fmla="*/ 3076179 h 4241931"/>
                  <a:gd name="connsiteX848" fmla="*/ 421376 w 4651277"/>
                  <a:gd name="connsiteY848" fmla="*/ 3079513 h 4241931"/>
                  <a:gd name="connsiteX849" fmla="*/ 387850 w 4651277"/>
                  <a:gd name="connsiteY849" fmla="*/ 3050902 h 4241931"/>
                  <a:gd name="connsiteX850" fmla="*/ 356247 w 4651277"/>
                  <a:gd name="connsiteY850" fmla="*/ 3058134 h 4241931"/>
                  <a:gd name="connsiteX851" fmla="*/ 329279 w 4651277"/>
                  <a:gd name="connsiteY851" fmla="*/ 3044401 h 4241931"/>
                  <a:gd name="connsiteX852" fmla="*/ 308607 w 4651277"/>
                  <a:gd name="connsiteY852" fmla="*/ 3027031 h 4241931"/>
                  <a:gd name="connsiteX853" fmla="*/ 279538 w 4651277"/>
                  <a:gd name="connsiteY853" fmla="*/ 3001141 h 4241931"/>
                  <a:gd name="connsiteX854" fmla="*/ 267950 w 4651277"/>
                  <a:gd name="connsiteY854" fmla="*/ 2993392 h 4241931"/>
                  <a:gd name="connsiteX855" fmla="*/ 257547 w 4651277"/>
                  <a:gd name="connsiteY855" fmla="*/ 2987046 h 4241931"/>
                  <a:gd name="connsiteX856" fmla="*/ 263834 w 4651277"/>
                  <a:gd name="connsiteY856" fmla="*/ 2971168 h 4241931"/>
                  <a:gd name="connsiteX857" fmla="*/ 275244 w 4651277"/>
                  <a:gd name="connsiteY857" fmla="*/ 2962494 h 4241931"/>
                  <a:gd name="connsiteX858" fmla="*/ 283127 w 4651277"/>
                  <a:gd name="connsiteY858" fmla="*/ 2946230 h 4241931"/>
                  <a:gd name="connsiteX859" fmla="*/ 271842 w 4651277"/>
                  <a:gd name="connsiteY859" fmla="*/ 2937986 h 4241931"/>
                  <a:gd name="connsiteX860" fmla="*/ 255949 w 4651277"/>
                  <a:gd name="connsiteY860" fmla="*/ 2947324 h 4241931"/>
                  <a:gd name="connsiteX861" fmla="*/ 248671 w 4651277"/>
                  <a:gd name="connsiteY861" fmla="*/ 2962598 h 4241931"/>
                  <a:gd name="connsiteX862" fmla="*/ 220889 w 4651277"/>
                  <a:gd name="connsiteY862" fmla="*/ 2964682 h 4241931"/>
                  <a:gd name="connsiteX863" fmla="*/ 224312 w 4651277"/>
                  <a:gd name="connsiteY863" fmla="*/ 2945699 h 4241931"/>
                  <a:gd name="connsiteX864" fmla="*/ 224403 w 4651277"/>
                  <a:gd name="connsiteY864" fmla="*/ 2919922 h 4241931"/>
                  <a:gd name="connsiteX865" fmla="*/ 221119 w 4651277"/>
                  <a:gd name="connsiteY865" fmla="*/ 2906363 h 4241931"/>
                  <a:gd name="connsiteX866" fmla="*/ 227734 w 4651277"/>
                  <a:gd name="connsiteY866" fmla="*/ 2886607 h 4241931"/>
                  <a:gd name="connsiteX867" fmla="*/ 230419 w 4651277"/>
                  <a:gd name="connsiteY867" fmla="*/ 2873291 h 4241931"/>
                  <a:gd name="connsiteX868" fmla="*/ 220334 w 4651277"/>
                  <a:gd name="connsiteY868" fmla="*/ 2850825 h 4241931"/>
                  <a:gd name="connsiteX869" fmla="*/ 210854 w 4651277"/>
                  <a:gd name="connsiteY869" fmla="*/ 2827368 h 4241931"/>
                  <a:gd name="connsiteX870" fmla="*/ 241764 w 4651277"/>
                  <a:gd name="connsiteY870" fmla="*/ 2778929 h 4241931"/>
                  <a:gd name="connsiteX871" fmla="*/ 255002 w 4651277"/>
                  <a:gd name="connsiteY871" fmla="*/ 2751657 h 4241931"/>
                  <a:gd name="connsiteX872" fmla="*/ 276350 w 4651277"/>
                  <a:gd name="connsiteY872" fmla="*/ 2717777 h 4241931"/>
                  <a:gd name="connsiteX873" fmla="*/ 285282 w 4651277"/>
                  <a:gd name="connsiteY873" fmla="*/ 2707593 h 4241931"/>
                  <a:gd name="connsiteX874" fmla="*/ 276926 w 4651277"/>
                  <a:gd name="connsiteY874" fmla="*/ 2680064 h 4241931"/>
                  <a:gd name="connsiteX875" fmla="*/ 264542 w 4651277"/>
                  <a:gd name="connsiteY875" fmla="*/ 2672508 h 4241931"/>
                  <a:gd name="connsiteX876" fmla="*/ 308116 w 4651277"/>
                  <a:gd name="connsiteY876" fmla="*/ 2674621 h 4241931"/>
                  <a:gd name="connsiteX877" fmla="*/ 327864 w 4651277"/>
                  <a:gd name="connsiteY877" fmla="*/ 2668993 h 4241931"/>
                  <a:gd name="connsiteX878" fmla="*/ 339456 w 4651277"/>
                  <a:gd name="connsiteY878" fmla="*/ 2648876 h 4241931"/>
                  <a:gd name="connsiteX879" fmla="*/ 368061 w 4651277"/>
                  <a:gd name="connsiteY879" fmla="*/ 2643216 h 4241931"/>
                  <a:gd name="connsiteX880" fmla="*/ 389538 w 4651277"/>
                  <a:gd name="connsiteY880" fmla="*/ 2632526 h 4241931"/>
                  <a:gd name="connsiteX881" fmla="*/ 396992 w 4651277"/>
                  <a:gd name="connsiteY881" fmla="*/ 2633675 h 4241931"/>
                  <a:gd name="connsiteX882" fmla="*/ 398142 w 4651277"/>
                  <a:gd name="connsiteY882" fmla="*/ 2626219 h 4241931"/>
                  <a:gd name="connsiteX883" fmla="*/ 385394 w 4651277"/>
                  <a:gd name="connsiteY883" fmla="*/ 2597603 h 4241931"/>
                  <a:gd name="connsiteX884" fmla="*/ 377546 w 4651277"/>
                  <a:gd name="connsiteY884" fmla="*/ 2596603 h 4241931"/>
                  <a:gd name="connsiteX885" fmla="*/ 376221 w 4651277"/>
                  <a:gd name="connsiteY885" fmla="*/ 2597323 h 4241931"/>
                  <a:gd name="connsiteX886" fmla="*/ 363730 w 4651277"/>
                  <a:gd name="connsiteY886" fmla="*/ 2594317 h 4241931"/>
                  <a:gd name="connsiteX887" fmla="*/ 336858 w 4651277"/>
                  <a:gd name="connsiteY887" fmla="*/ 2561827 h 4241931"/>
                  <a:gd name="connsiteX888" fmla="*/ 337956 w 4651277"/>
                  <a:gd name="connsiteY888" fmla="*/ 2558256 h 4241931"/>
                  <a:gd name="connsiteX889" fmla="*/ 331405 w 4651277"/>
                  <a:gd name="connsiteY889" fmla="*/ 2552878 h 4241931"/>
                  <a:gd name="connsiteX890" fmla="*/ 308578 w 4651277"/>
                  <a:gd name="connsiteY890" fmla="*/ 2557984 h 4241931"/>
                  <a:gd name="connsiteX891" fmla="*/ 294264 w 4651277"/>
                  <a:gd name="connsiteY891" fmla="*/ 2582561 h 4241931"/>
                  <a:gd name="connsiteX892" fmla="*/ 283955 w 4651277"/>
                  <a:gd name="connsiteY892" fmla="*/ 2590545 h 4241931"/>
                  <a:gd name="connsiteX893" fmla="*/ 279462 w 4651277"/>
                  <a:gd name="connsiteY893" fmla="*/ 2578968 h 4241931"/>
                  <a:gd name="connsiteX894" fmla="*/ 280886 w 4651277"/>
                  <a:gd name="connsiteY894" fmla="*/ 2534293 h 4241931"/>
                  <a:gd name="connsiteX895" fmla="*/ 293312 w 4651277"/>
                  <a:gd name="connsiteY895" fmla="*/ 2522841 h 4241931"/>
                  <a:gd name="connsiteX896" fmla="*/ 313664 w 4651277"/>
                  <a:gd name="connsiteY896" fmla="*/ 2509256 h 4241931"/>
                  <a:gd name="connsiteX897" fmla="*/ 322562 w 4651277"/>
                  <a:gd name="connsiteY897" fmla="*/ 2501743 h 4241931"/>
                  <a:gd name="connsiteX898" fmla="*/ 322347 w 4651277"/>
                  <a:gd name="connsiteY898" fmla="*/ 2500403 h 4241931"/>
                  <a:gd name="connsiteX899" fmla="*/ 325012 w 4651277"/>
                  <a:gd name="connsiteY899" fmla="*/ 2494504 h 4241931"/>
                  <a:gd name="connsiteX900" fmla="*/ 327121 w 4651277"/>
                  <a:gd name="connsiteY900" fmla="*/ 2489822 h 4241931"/>
                  <a:gd name="connsiteX901" fmla="*/ 325375 w 4651277"/>
                  <a:gd name="connsiteY901" fmla="*/ 2483801 h 4241931"/>
                  <a:gd name="connsiteX902" fmla="*/ 319894 w 4651277"/>
                  <a:gd name="connsiteY902" fmla="*/ 2485096 h 4241931"/>
                  <a:gd name="connsiteX903" fmla="*/ 311599 w 4651277"/>
                  <a:gd name="connsiteY903" fmla="*/ 2486736 h 4241931"/>
                  <a:gd name="connsiteX904" fmla="*/ 310423 w 4651277"/>
                  <a:gd name="connsiteY904" fmla="*/ 2477683 h 4241931"/>
                  <a:gd name="connsiteX905" fmla="*/ 311281 w 4651277"/>
                  <a:gd name="connsiteY905" fmla="*/ 2475872 h 4241931"/>
                  <a:gd name="connsiteX906" fmla="*/ 304224 w 4651277"/>
                  <a:gd name="connsiteY906" fmla="*/ 2463706 h 4241931"/>
                  <a:gd name="connsiteX907" fmla="*/ 295275 w 4651277"/>
                  <a:gd name="connsiteY907" fmla="*/ 2457135 h 4241931"/>
                  <a:gd name="connsiteX908" fmla="*/ 294859 w 4651277"/>
                  <a:gd name="connsiteY908" fmla="*/ 2454016 h 4241931"/>
                  <a:gd name="connsiteX909" fmla="*/ 286910 w 4651277"/>
                  <a:gd name="connsiteY909" fmla="*/ 2446244 h 4241931"/>
                  <a:gd name="connsiteX910" fmla="*/ 278232 w 4651277"/>
                  <a:gd name="connsiteY910" fmla="*/ 2442183 h 4241931"/>
                  <a:gd name="connsiteX911" fmla="*/ 256502 w 4651277"/>
                  <a:gd name="connsiteY911" fmla="*/ 2431877 h 4241931"/>
                  <a:gd name="connsiteX912" fmla="*/ 233566 w 4651277"/>
                  <a:gd name="connsiteY912" fmla="*/ 2432796 h 4241931"/>
                  <a:gd name="connsiteX913" fmla="*/ 225585 w 4651277"/>
                  <a:gd name="connsiteY913" fmla="*/ 2427605 h 4241931"/>
                  <a:gd name="connsiteX914" fmla="*/ 218516 w 4651277"/>
                  <a:gd name="connsiteY914" fmla="*/ 2409611 h 4241931"/>
                  <a:gd name="connsiteX915" fmla="*/ 219702 w 4651277"/>
                  <a:gd name="connsiteY915" fmla="*/ 2396654 h 4241931"/>
                  <a:gd name="connsiteX916" fmla="*/ 203612 w 4651277"/>
                  <a:gd name="connsiteY916" fmla="*/ 2390201 h 4241931"/>
                  <a:gd name="connsiteX917" fmla="*/ 185454 w 4651277"/>
                  <a:gd name="connsiteY917" fmla="*/ 2384308 h 4241931"/>
                  <a:gd name="connsiteX918" fmla="*/ 180651 w 4651277"/>
                  <a:gd name="connsiteY918" fmla="*/ 2360984 h 4241931"/>
                  <a:gd name="connsiteX919" fmla="*/ 188954 w 4651277"/>
                  <a:gd name="connsiteY919" fmla="*/ 2355173 h 4241931"/>
                  <a:gd name="connsiteX920" fmla="*/ 203232 w 4651277"/>
                  <a:gd name="connsiteY920" fmla="*/ 2321739 h 4241931"/>
                  <a:gd name="connsiteX921" fmla="*/ 198358 w 4651277"/>
                  <a:gd name="connsiteY921" fmla="*/ 2280702 h 4241931"/>
                  <a:gd name="connsiteX922" fmla="*/ 181129 w 4651277"/>
                  <a:gd name="connsiteY922" fmla="*/ 2268831 h 4241931"/>
                  <a:gd name="connsiteX923" fmla="*/ 161542 w 4651277"/>
                  <a:gd name="connsiteY923" fmla="*/ 2266396 h 4241931"/>
                  <a:gd name="connsiteX924" fmla="*/ 170152 w 4651277"/>
                  <a:gd name="connsiteY924" fmla="*/ 2232225 h 4241931"/>
                  <a:gd name="connsiteX925" fmla="*/ 182158 w 4651277"/>
                  <a:gd name="connsiteY925" fmla="*/ 2210319 h 4241931"/>
                  <a:gd name="connsiteX926" fmla="*/ 185087 w 4651277"/>
                  <a:gd name="connsiteY926" fmla="*/ 2204960 h 4241931"/>
                  <a:gd name="connsiteX927" fmla="*/ 183548 w 4651277"/>
                  <a:gd name="connsiteY927" fmla="*/ 2204931 h 4241931"/>
                  <a:gd name="connsiteX928" fmla="*/ 176985 w 4651277"/>
                  <a:gd name="connsiteY928" fmla="*/ 2201655 h 4241931"/>
                  <a:gd name="connsiteX929" fmla="*/ 158195 w 4651277"/>
                  <a:gd name="connsiteY929" fmla="*/ 2192908 h 4241931"/>
                  <a:gd name="connsiteX930" fmla="*/ 153725 w 4651277"/>
                  <a:gd name="connsiteY930" fmla="*/ 2186242 h 4241931"/>
                  <a:gd name="connsiteX931" fmla="*/ 153180 w 4651277"/>
                  <a:gd name="connsiteY931" fmla="*/ 2181644 h 4241931"/>
                  <a:gd name="connsiteX932" fmla="*/ 148907 w 4651277"/>
                  <a:gd name="connsiteY932" fmla="*/ 2184596 h 4241931"/>
                  <a:gd name="connsiteX933" fmla="*/ 133549 w 4651277"/>
                  <a:gd name="connsiteY933" fmla="*/ 2192221 h 4241931"/>
                  <a:gd name="connsiteX934" fmla="*/ 130014 w 4651277"/>
                  <a:gd name="connsiteY934" fmla="*/ 2191909 h 4241931"/>
                  <a:gd name="connsiteX935" fmla="*/ 130318 w 4651277"/>
                  <a:gd name="connsiteY935" fmla="*/ 2192823 h 4241931"/>
                  <a:gd name="connsiteX936" fmla="*/ 126282 w 4651277"/>
                  <a:gd name="connsiteY936" fmla="*/ 2195305 h 4241931"/>
                  <a:gd name="connsiteX937" fmla="*/ 107338 w 4651277"/>
                  <a:gd name="connsiteY937" fmla="*/ 2192707 h 4241931"/>
                  <a:gd name="connsiteX938" fmla="*/ 90588 w 4651277"/>
                  <a:gd name="connsiteY938" fmla="*/ 2196667 h 4241931"/>
                  <a:gd name="connsiteX939" fmla="*/ 85329 w 4651277"/>
                  <a:gd name="connsiteY939" fmla="*/ 2204345 h 4241931"/>
                  <a:gd name="connsiteX940" fmla="*/ 82412 w 4651277"/>
                  <a:gd name="connsiteY940" fmla="*/ 2206965 h 4241931"/>
                  <a:gd name="connsiteX941" fmla="*/ 79791 w 4651277"/>
                  <a:gd name="connsiteY941" fmla="*/ 2204045 h 4241931"/>
                  <a:gd name="connsiteX942" fmla="*/ 72187 w 4651277"/>
                  <a:gd name="connsiteY942" fmla="*/ 2199087 h 4241931"/>
                  <a:gd name="connsiteX943" fmla="*/ 56610 w 4651277"/>
                  <a:gd name="connsiteY943" fmla="*/ 2194405 h 4241931"/>
                  <a:gd name="connsiteX944" fmla="*/ 49228 w 4651277"/>
                  <a:gd name="connsiteY944" fmla="*/ 2195828 h 4241931"/>
                  <a:gd name="connsiteX945" fmla="*/ 44932 w 4651277"/>
                  <a:gd name="connsiteY945" fmla="*/ 2199419 h 4241931"/>
                  <a:gd name="connsiteX946" fmla="*/ 40357 w 4651277"/>
                  <a:gd name="connsiteY946" fmla="*/ 2195030 h 4241931"/>
                  <a:gd name="connsiteX947" fmla="*/ 38739 w 4651277"/>
                  <a:gd name="connsiteY947" fmla="*/ 2190908 h 4241931"/>
                  <a:gd name="connsiteX948" fmla="*/ 25029 w 4651277"/>
                  <a:gd name="connsiteY948" fmla="*/ 2188681 h 4241931"/>
                  <a:gd name="connsiteX949" fmla="*/ 22953 w 4651277"/>
                  <a:gd name="connsiteY949" fmla="*/ 2190781 h 4241931"/>
                  <a:gd name="connsiteX950" fmla="*/ 17398 w 4651277"/>
                  <a:gd name="connsiteY950" fmla="*/ 2191771 h 4241931"/>
                  <a:gd name="connsiteX951" fmla="*/ 17464 w 4651277"/>
                  <a:gd name="connsiteY951" fmla="*/ 2186609 h 4241931"/>
                  <a:gd name="connsiteX952" fmla="*/ 20703 w 4651277"/>
                  <a:gd name="connsiteY952" fmla="*/ 2182626 h 4241931"/>
                  <a:gd name="connsiteX953" fmla="*/ 20175 w 4651277"/>
                  <a:gd name="connsiteY953" fmla="*/ 2176316 h 4241931"/>
                  <a:gd name="connsiteX954" fmla="*/ 10908 w 4651277"/>
                  <a:gd name="connsiteY954" fmla="*/ 2158882 h 4241931"/>
                  <a:gd name="connsiteX955" fmla="*/ 3909 w 4651277"/>
                  <a:gd name="connsiteY955" fmla="*/ 2136084 h 4241931"/>
                  <a:gd name="connsiteX956" fmla="*/ 5354 w 4651277"/>
                  <a:gd name="connsiteY956" fmla="*/ 2129952 h 4241931"/>
                  <a:gd name="connsiteX957" fmla="*/ 9185 w 4651277"/>
                  <a:gd name="connsiteY957" fmla="*/ 2123453 h 4241931"/>
                  <a:gd name="connsiteX958" fmla="*/ 8263 w 4651277"/>
                  <a:gd name="connsiteY958" fmla="*/ 2119867 h 4241931"/>
                  <a:gd name="connsiteX959" fmla="*/ 0 w 4651277"/>
                  <a:gd name="connsiteY959" fmla="*/ 2106669 h 4241931"/>
                  <a:gd name="connsiteX960" fmla="*/ 1997 w 4651277"/>
                  <a:gd name="connsiteY960" fmla="*/ 2092253 h 4241931"/>
                  <a:gd name="connsiteX961" fmla="*/ 18461 w 4651277"/>
                  <a:gd name="connsiteY961" fmla="*/ 2073068 h 4241931"/>
                  <a:gd name="connsiteX962" fmla="*/ 22909 w 4651277"/>
                  <a:gd name="connsiteY962" fmla="*/ 2063545 h 4241931"/>
                  <a:gd name="connsiteX963" fmla="*/ 31396 w 4651277"/>
                  <a:gd name="connsiteY963" fmla="*/ 2046292 h 4241931"/>
                  <a:gd name="connsiteX964" fmla="*/ 31352 w 4651277"/>
                  <a:gd name="connsiteY964" fmla="*/ 2025192 h 4241931"/>
                  <a:gd name="connsiteX965" fmla="*/ 63886 w 4651277"/>
                  <a:gd name="connsiteY965" fmla="*/ 2013091 h 4241931"/>
                  <a:gd name="connsiteX966" fmla="*/ 81239 w 4651277"/>
                  <a:gd name="connsiteY966" fmla="*/ 2008044 h 4241931"/>
                  <a:gd name="connsiteX967" fmla="*/ 111405 w 4651277"/>
                  <a:gd name="connsiteY967" fmla="*/ 1993139 h 4241931"/>
                  <a:gd name="connsiteX968" fmla="*/ 126677 w 4651277"/>
                  <a:gd name="connsiteY968" fmla="*/ 2000417 h 4241931"/>
                  <a:gd name="connsiteX969" fmla="*/ 139632 w 4651277"/>
                  <a:gd name="connsiteY969" fmla="*/ 1998124 h 4241931"/>
                  <a:gd name="connsiteX970" fmla="*/ 146533 w 4651277"/>
                  <a:gd name="connsiteY970" fmla="*/ 1993496 h 4241931"/>
                  <a:gd name="connsiteX971" fmla="*/ 153736 w 4651277"/>
                  <a:gd name="connsiteY971" fmla="*/ 1988375 h 4241931"/>
                  <a:gd name="connsiteX972" fmla="*/ 154376 w 4651277"/>
                  <a:gd name="connsiteY972" fmla="*/ 1996242 h 4241931"/>
                  <a:gd name="connsiteX973" fmla="*/ 153285 w 4651277"/>
                  <a:gd name="connsiteY973" fmla="*/ 2009173 h 4241931"/>
                  <a:gd name="connsiteX974" fmla="*/ 164872 w 4651277"/>
                  <a:gd name="connsiteY974" fmla="*/ 2016921 h 4241931"/>
                  <a:gd name="connsiteX975" fmla="*/ 175266 w 4651277"/>
                  <a:gd name="connsiteY975" fmla="*/ 2011025 h 4241931"/>
                  <a:gd name="connsiteX976" fmla="*/ 179204 w 4651277"/>
                  <a:gd name="connsiteY976" fmla="*/ 2016827 h 4241931"/>
                  <a:gd name="connsiteX977" fmla="*/ 185964 w 4651277"/>
                  <a:gd name="connsiteY977" fmla="*/ 2044743 h 4241931"/>
                  <a:gd name="connsiteX978" fmla="*/ 192136 w 4651277"/>
                  <a:gd name="connsiteY978" fmla="*/ 2058025 h 4241931"/>
                  <a:gd name="connsiteX979" fmla="*/ 191400 w 4651277"/>
                  <a:gd name="connsiteY979" fmla="*/ 2065222 h 4241931"/>
                  <a:gd name="connsiteX980" fmla="*/ 193705 w 4651277"/>
                  <a:gd name="connsiteY980" fmla="*/ 2064625 h 4241931"/>
                  <a:gd name="connsiteX981" fmla="*/ 201345 w 4651277"/>
                  <a:gd name="connsiteY981" fmla="*/ 2058516 h 4241931"/>
                  <a:gd name="connsiteX982" fmla="*/ 208726 w 4651277"/>
                  <a:gd name="connsiteY982" fmla="*/ 2057092 h 4241931"/>
                  <a:gd name="connsiteX983" fmla="*/ 228242 w 4651277"/>
                  <a:gd name="connsiteY983" fmla="*/ 2063119 h 4241931"/>
                  <a:gd name="connsiteX984" fmla="*/ 231942 w 4651277"/>
                  <a:gd name="connsiteY984" fmla="*/ 2058517 h 4241931"/>
                  <a:gd name="connsiteX985" fmla="*/ 254423 w 4651277"/>
                  <a:gd name="connsiteY985" fmla="*/ 2032807 h 4241931"/>
                  <a:gd name="connsiteX986" fmla="*/ 259562 w 4651277"/>
                  <a:gd name="connsiteY986" fmla="*/ 2024385 h 4241931"/>
                  <a:gd name="connsiteX987" fmla="*/ 260350 w 4651277"/>
                  <a:gd name="connsiteY987" fmla="*/ 2011951 h 4241931"/>
                  <a:gd name="connsiteX988" fmla="*/ 243934 w 4651277"/>
                  <a:gd name="connsiteY988" fmla="*/ 1984262 h 4241931"/>
                  <a:gd name="connsiteX989" fmla="*/ 241968 w 4651277"/>
                  <a:gd name="connsiteY989" fmla="*/ 1967429 h 4241931"/>
                  <a:gd name="connsiteX990" fmla="*/ 257810 w 4651277"/>
                  <a:gd name="connsiteY990" fmla="*/ 1964858 h 4241931"/>
                  <a:gd name="connsiteX991" fmla="*/ 278777 w 4651277"/>
                  <a:gd name="connsiteY991" fmla="*/ 1969490 h 4241931"/>
                  <a:gd name="connsiteX992" fmla="*/ 293797 w 4651277"/>
                  <a:gd name="connsiteY992" fmla="*/ 1970497 h 4241931"/>
                  <a:gd name="connsiteX993" fmla="*/ 304189 w 4651277"/>
                  <a:gd name="connsiteY993" fmla="*/ 1964603 h 4241931"/>
                  <a:gd name="connsiteX994" fmla="*/ 323849 w 4651277"/>
                  <a:gd name="connsiteY994" fmla="*/ 1916778 h 4241931"/>
                  <a:gd name="connsiteX995" fmla="*/ 339900 w 4651277"/>
                  <a:gd name="connsiteY995" fmla="*/ 1899380 h 4241931"/>
                  <a:gd name="connsiteX996" fmla="*/ 366172 w 4651277"/>
                  <a:gd name="connsiteY996" fmla="*/ 1899774 h 4241931"/>
                  <a:gd name="connsiteX997" fmla="*/ 386797 w 4651277"/>
                  <a:gd name="connsiteY997" fmla="*/ 1855936 h 4241931"/>
                  <a:gd name="connsiteX998" fmla="*/ 382353 w 4651277"/>
                  <a:gd name="connsiteY998" fmla="*/ 1837591 h 4241931"/>
                  <a:gd name="connsiteX999" fmla="*/ 397618 w 4651277"/>
                  <a:gd name="connsiteY999" fmla="*/ 1832628 h 4241931"/>
                  <a:gd name="connsiteX1000" fmla="*/ 428633 w 4651277"/>
                  <a:gd name="connsiteY1000" fmla="*/ 1850870 h 4241931"/>
                  <a:gd name="connsiteX1001" fmla="*/ 421799 w 4651277"/>
                  <a:gd name="connsiteY1001" fmla="*/ 1833105 h 4241931"/>
                  <a:gd name="connsiteX1002" fmla="*/ 416893 w 4651277"/>
                  <a:gd name="connsiteY1002" fmla="*/ 1823315 h 4241931"/>
                  <a:gd name="connsiteX1003" fmla="*/ 392972 w 4651277"/>
                  <a:gd name="connsiteY1003" fmla="*/ 1801244 h 4241931"/>
                  <a:gd name="connsiteX1004" fmla="*/ 372974 w 4651277"/>
                  <a:gd name="connsiteY1004" fmla="*/ 1800599 h 4241931"/>
                  <a:gd name="connsiteX1005" fmla="*/ 385949 w 4651277"/>
                  <a:gd name="connsiteY1005" fmla="*/ 1754815 h 4241931"/>
                  <a:gd name="connsiteX1006" fmla="*/ 398951 w 4651277"/>
                  <a:gd name="connsiteY1006" fmla="*/ 1705649 h 4241931"/>
                  <a:gd name="connsiteX1007" fmla="*/ 389494 w 4651277"/>
                  <a:gd name="connsiteY1007" fmla="*/ 1678807 h 4241931"/>
                  <a:gd name="connsiteX1008" fmla="*/ 363309 w 4651277"/>
                  <a:gd name="connsiteY1008" fmla="*/ 1680505 h 4241931"/>
                  <a:gd name="connsiteX1009" fmla="*/ 342496 w 4651277"/>
                  <a:gd name="connsiteY1009" fmla="*/ 1695679 h 4241931"/>
                  <a:gd name="connsiteX1010" fmla="*/ 298105 w 4651277"/>
                  <a:gd name="connsiteY1010" fmla="*/ 1669277 h 4241931"/>
                  <a:gd name="connsiteX1011" fmla="*/ 291363 w 4651277"/>
                  <a:gd name="connsiteY1011" fmla="*/ 1665844 h 4241931"/>
                  <a:gd name="connsiteX1012" fmla="*/ 294593 w 4651277"/>
                  <a:gd name="connsiteY1012" fmla="*/ 1646062 h 4241931"/>
                  <a:gd name="connsiteX1013" fmla="*/ 308882 w 4651277"/>
                  <a:gd name="connsiteY1013" fmla="*/ 1624869 h 4241931"/>
                  <a:gd name="connsiteX1014" fmla="*/ 350575 w 4651277"/>
                  <a:gd name="connsiteY1014" fmla="*/ 1612239 h 4241931"/>
                  <a:gd name="connsiteX1015" fmla="*/ 368299 w 4651277"/>
                  <a:gd name="connsiteY1015" fmla="*/ 1624411 h 4241931"/>
                  <a:gd name="connsiteX1016" fmla="*/ 381481 w 4651277"/>
                  <a:gd name="connsiteY1016" fmla="*/ 1631773 h 4241931"/>
                  <a:gd name="connsiteX1017" fmla="*/ 447262 w 4651277"/>
                  <a:gd name="connsiteY1017" fmla="*/ 1605288 h 4241931"/>
                  <a:gd name="connsiteX1018" fmla="*/ 459886 w 4651277"/>
                  <a:gd name="connsiteY1018" fmla="*/ 1566766 h 4241931"/>
                  <a:gd name="connsiteX1019" fmla="*/ 453689 w 4651277"/>
                  <a:gd name="connsiteY1019" fmla="*/ 1556868 h 4241931"/>
                  <a:gd name="connsiteX1020" fmla="*/ 470485 w 4651277"/>
                  <a:gd name="connsiteY1020" fmla="*/ 1505937 h 4241931"/>
                  <a:gd name="connsiteX1021" fmla="*/ 499433 w 4651277"/>
                  <a:gd name="connsiteY1021" fmla="*/ 1480773 h 4241931"/>
                  <a:gd name="connsiteX1022" fmla="*/ 547531 w 4651277"/>
                  <a:gd name="connsiteY1022" fmla="*/ 1463211 h 4241931"/>
                  <a:gd name="connsiteX1023" fmla="*/ 567253 w 4651277"/>
                  <a:gd name="connsiteY1023" fmla="*/ 1460968 h 4241931"/>
                  <a:gd name="connsiteX1024" fmla="*/ 536841 w 4651277"/>
                  <a:gd name="connsiteY1024" fmla="*/ 1441738 h 4241931"/>
                  <a:gd name="connsiteX1025" fmla="*/ 534666 w 4651277"/>
                  <a:gd name="connsiteY1025" fmla="*/ 1439730 h 4241931"/>
                  <a:gd name="connsiteX1026" fmla="*/ 534281 w 4651277"/>
                  <a:gd name="connsiteY1026" fmla="*/ 1438135 h 4241931"/>
                  <a:gd name="connsiteX1027" fmla="*/ 490714 w 4651277"/>
                  <a:gd name="connsiteY1027" fmla="*/ 1340184 h 4241931"/>
                  <a:gd name="connsiteX1028" fmla="*/ 488780 w 4651277"/>
                  <a:gd name="connsiteY1028" fmla="*/ 1292099 h 4241931"/>
                  <a:gd name="connsiteX1029" fmla="*/ 496936 w 4651277"/>
                  <a:gd name="connsiteY1029" fmla="*/ 1238618 h 4241931"/>
                  <a:gd name="connsiteX1030" fmla="*/ 497423 w 4651277"/>
                  <a:gd name="connsiteY1030" fmla="*/ 1226677 h 4241931"/>
                  <a:gd name="connsiteX1031" fmla="*/ 498708 w 4651277"/>
                  <a:gd name="connsiteY1031" fmla="*/ 1146573 h 4241931"/>
                  <a:gd name="connsiteX1032" fmla="*/ 494265 w 4651277"/>
                  <a:gd name="connsiteY1032" fmla="*/ 1128228 h 4241931"/>
                  <a:gd name="connsiteX1033" fmla="*/ 491301 w 4651277"/>
                  <a:gd name="connsiteY1033" fmla="*/ 1098548 h 4241931"/>
                  <a:gd name="connsiteX1034" fmla="*/ 474258 w 4651277"/>
                  <a:gd name="connsiteY1034" fmla="*/ 1115342 h 4241931"/>
                  <a:gd name="connsiteX1035" fmla="*/ 456676 w 4651277"/>
                  <a:gd name="connsiteY1035" fmla="*/ 1110734 h 4241931"/>
                  <a:gd name="connsiteX1036" fmla="*/ 424274 w 4651277"/>
                  <a:gd name="connsiteY1036" fmla="*/ 1078050 h 4241931"/>
                  <a:gd name="connsiteX1037" fmla="*/ 407590 w 4651277"/>
                  <a:gd name="connsiteY1037" fmla="*/ 1059716 h 4241931"/>
                  <a:gd name="connsiteX1038" fmla="*/ 403785 w 4651277"/>
                  <a:gd name="connsiteY1038" fmla="*/ 1049237 h 4241931"/>
                  <a:gd name="connsiteX1039" fmla="*/ 396629 w 4651277"/>
                  <a:gd name="connsiteY1039" fmla="*/ 1007485 h 4241931"/>
                  <a:gd name="connsiteX1040" fmla="*/ 398423 w 4651277"/>
                  <a:gd name="connsiteY1040" fmla="*/ 980030 h 4241931"/>
                  <a:gd name="connsiteX1041" fmla="*/ 397121 w 4651277"/>
                  <a:gd name="connsiteY1041" fmla="*/ 967679 h 4241931"/>
                  <a:gd name="connsiteX1042" fmla="*/ 394920 w 4651277"/>
                  <a:gd name="connsiteY1042" fmla="*/ 954017 h 424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651277" h="4241931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B2D21609-2D22-42B3-BEC1-34288DC2F819}"/>
                  </a:ext>
                </a:extLst>
              </p:cNvPr>
              <p:cNvSpPr>
                <a:spLocks/>
              </p:cNvSpPr>
              <p:nvPr/>
            </p:nvSpPr>
            <p:spPr bwMode="auto">
              <a:xfrm rot="3516856">
                <a:off x="1277503" y="73662"/>
                <a:ext cx="2130684" cy="1943168"/>
              </a:xfrm>
              <a:custGeom>
                <a:avLst/>
                <a:gdLst>
                  <a:gd name="connsiteX0" fmla="*/ 3897079 w 4651277"/>
                  <a:gd name="connsiteY0" fmla="*/ 2775104 h 4241931"/>
                  <a:gd name="connsiteX1" fmla="*/ 3897072 w 4651277"/>
                  <a:gd name="connsiteY1" fmla="*/ 2775245 h 4241931"/>
                  <a:gd name="connsiteX2" fmla="*/ 3897236 w 4651277"/>
                  <a:gd name="connsiteY2" fmla="*/ 2775217 h 4241931"/>
                  <a:gd name="connsiteX3" fmla="*/ 3870002 w 4651277"/>
                  <a:gd name="connsiteY3" fmla="*/ 2525312 h 4241931"/>
                  <a:gd name="connsiteX4" fmla="*/ 3868144 w 4651277"/>
                  <a:gd name="connsiteY4" fmla="*/ 2533137 h 4241931"/>
                  <a:gd name="connsiteX5" fmla="*/ 3873257 w 4651277"/>
                  <a:gd name="connsiteY5" fmla="*/ 2535878 h 4241931"/>
                  <a:gd name="connsiteX6" fmla="*/ 3875291 w 4651277"/>
                  <a:gd name="connsiteY6" fmla="*/ 2517799 h 4241931"/>
                  <a:gd name="connsiteX7" fmla="*/ 3877729 w 4651277"/>
                  <a:gd name="connsiteY7" fmla="*/ 2513815 h 4241931"/>
                  <a:gd name="connsiteX8" fmla="*/ 3877901 w 4651277"/>
                  <a:gd name="connsiteY8" fmla="*/ 2487465 h 4241931"/>
                  <a:gd name="connsiteX9" fmla="*/ 3888277 w 4651277"/>
                  <a:gd name="connsiteY9" fmla="*/ 2487068 h 4241931"/>
                  <a:gd name="connsiteX10" fmla="*/ 3891886 w 4651277"/>
                  <a:gd name="connsiteY10" fmla="*/ 2490771 h 4241931"/>
                  <a:gd name="connsiteX11" fmla="*/ 3891216 w 4651277"/>
                  <a:gd name="connsiteY11" fmla="*/ 2494297 h 4241931"/>
                  <a:gd name="connsiteX12" fmla="*/ 3905570 w 4651277"/>
                  <a:gd name="connsiteY12" fmla="*/ 2476507 h 4241931"/>
                  <a:gd name="connsiteX13" fmla="*/ 3910941 w 4651277"/>
                  <a:gd name="connsiteY13" fmla="*/ 2469934 h 4241931"/>
                  <a:gd name="connsiteX14" fmla="*/ 3903635 w 4651277"/>
                  <a:gd name="connsiteY14" fmla="*/ 2473107 h 4241931"/>
                  <a:gd name="connsiteX15" fmla="*/ 3861532 w 4651277"/>
                  <a:gd name="connsiteY15" fmla="*/ 2480806 h 4241931"/>
                  <a:gd name="connsiteX16" fmla="*/ 3861510 w 4651277"/>
                  <a:gd name="connsiteY16" fmla="*/ 2481282 h 4241931"/>
                  <a:gd name="connsiteX17" fmla="*/ 3864547 w 4651277"/>
                  <a:gd name="connsiteY17" fmla="*/ 2490423 h 4241931"/>
                  <a:gd name="connsiteX18" fmla="*/ 3870148 w 4651277"/>
                  <a:gd name="connsiteY18" fmla="*/ 2488776 h 4241931"/>
                  <a:gd name="connsiteX19" fmla="*/ 3869606 w 4651277"/>
                  <a:gd name="connsiteY19" fmla="*/ 2488750 h 4241931"/>
                  <a:gd name="connsiteX20" fmla="*/ 3844059 w 4651277"/>
                  <a:gd name="connsiteY20" fmla="*/ 2490243 h 4241931"/>
                  <a:gd name="connsiteX21" fmla="*/ 3842985 w 4651277"/>
                  <a:gd name="connsiteY21" fmla="*/ 2493698 h 4241931"/>
                  <a:gd name="connsiteX22" fmla="*/ 3843598 w 4651277"/>
                  <a:gd name="connsiteY22" fmla="*/ 2492828 h 4241931"/>
                  <a:gd name="connsiteX23" fmla="*/ 4088505 w 4651277"/>
                  <a:gd name="connsiteY23" fmla="*/ 2054563 h 4241931"/>
                  <a:gd name="connsiteX24" fmla="*/ 4088401 w 4651277"/>
                  <a:gd name="connsiteY24" fmla="*/ 2054951 h 4241931"/>
                  <a:gd name="connsiteX25" fmla="*/ 4089266 w 4651277"/>
                  <a:gd name="connsiteY25" fmla="*/ 2055670 h 4241931"/>
                  <a:gd name="connsiteX26" fmla="*/ 3885513 w 4651277"/>
                  <a:gd name="connsiteY26" fmla="*/ 1821923 h 4241931"/>
                  <a:gd name="connsiteX27" fmla="*/ 3885167 w 4651277"/>
                  <a:gd name="connsiteY27" fmla="*/ 1822589 h 4241931"/>
                  <a:gd name="connsiteX28" fmla="*/ 3886626 w 4651277"/>
                  <a:gd name="connsiteY28" fmla="*/ 1822717 h 4241931"/>
                  <a:gd name="connsiteX29" fmla="*/ 3891162 w 4651277"/>
                  <a:gd name="connsiteY29" fmla="*/ 1820860 h 4241931"/>
                  <a:gd name="connsiteX30" fmla="*/ 3821509 w 4651277"/>
                  <a:gd name="connsiteY30" fmla="*/ 1811281 h 4241931"/>
                  <a:gd name="connsiteX31" fmla="*/ 3822504 w 4651277"/>
                  <a:gd name="connsiteY31" fmla="*/ 1811643 h 4241931"/>
                  <a:gd name="connsiteX32" fmla="*/ 3822243 w 4651277"/>
                  <a:gd name="connsiteY32" fmla="*/ 1811284 h 4241931"/>
                  <a:gd name="connsiteX33" fmla="*/ 3767517 w 4651277"/>
                  <a:gd name="connsiteY33" fmla="*/ 1561442 h 4241931"/>
                  <a:gd name="connsiteX34" fmla="*/ 3765081 w 4651277"/>
                  <a:gd name="connsiteY34" fmla="*/ 1577440 h 4241931"/>
                  <a:gd name="connsiteX35" fmla="*/ 3767062 w 4651277"/>
                  <a:gd name="connsiteY35" fmla="*/ 1592964 h 4241931"/>
                  <a:gd name="connsiteX36" fmla="*/ 3763927 w 4651277"/>
                  <a:gd name="connsiteY36" fmla="*/ 1607782 h 4241931"/>
                  <a:gd name="connsiteX37" fmla="*/ 3761545 w 4651277"/>
                  <a:gd name="connsiteY37" fmla="*/ 1609280 h 4241931"/>
                  <a:gd name="connsiteX38" fmla="*/ 3797457 w 4651277"/>
                  <a:gd name="connsiteY38" fmla="*/ 1614968 h 4241931"/>
                  <a:gd name="connsiteX39" fmla="*/ 3788623 w 4651277"/>
                  <a:gd name="connsiteY39" fmla="*/ 1604063 h 4241931"/>
                  <a:gd name="connsiteX40" fmla="*/ 3776032 w 4651277"/>
                  <a:gd name="connsiteY40" fmla="*/ 1576163 h 4241931"/>
                  <a:gd name="connsiteX41" fmla="*/ 3386337 w 4651277"/>
                  <a:gd name="connsiteY41" fmla="*/ 529816 h 4241931"/>
                  <a:gd name="connsiteX42" fmla="*/ 3387319 w 4651277"/>
                  <a:gd name="connsiteY42" fmla="*/ 533022 h 4241931"/>
                  <a:gd name="connsiteX43" fmla="*/ 3390371 w 4651277"/>
                  <a:gd name="connsiteY43" fmla="*/ 545619 h 4241931"/>
                  <a:gd name="connsiteX44" fmla="*/ 3423565 w 4651277"/>
                  <a:gd name="connsiteY44" fmla="*/ 548694 h 4241931"/>
                  <a:gd name="connsiteX45" fmla="*/ 3424013 w 4651277"/>
                  <a:gd name="connsiteY45" fmla="*/ 548364 h 4241931"/>
                  <a:gd name="connsiteX46" fmla="*/ 3429555 w 4651277"/>
                  <a:gd name="connsiteY46" fmla="*/ 530803 h 4241931"/>
                  <a:gd name="connsiteX47" fmla="*/ 3427864 w 4651277"/>
                  <a:gd name="connsiteY47" fmla="*/ 511430 h 4241931"/>
                  <a:gd name="connsiteX48" fmla="*/ 3425437 w 4651277"/>
                  <a:gd name="connsiteY48" fmla="*/ 507611 h 4241931"/>
                  <a:gd name="connsiteX49" fmla="*/ 3420175 w 4651277"/>
                  <a:gd name="connsiteY49" fmla="*/ 511007 h 4241931"/>
                  <a:gd name="connsiteX50" fmla="*/ 3392266 w 4651277"/>
                  <a:gd name="connsiteY50" fmla="*/ 521522 h 4241931"/>
                  <a:gd name="connsiteX51" fmla="*/ 1071940 w 4651277"/>
                  <a:gd name="connsiteY51" fmla="*/ 3407137 h 4241931"/>
                  <a:gd name="connsiteX52" fmla="*/ 1073275 w 4651277"/>
                  <a:gd name="connsiteY52" fmla="*/ 3407279 h 4241931"/>
                  <a:gd name="connsiteX53" fmla="*/ 1073048 w 4651277"/>
                  <a:gd name="connsiteY53" fmla="*/ 3406948 h 4241931"/>
                  <a:gd name="connsiteX54" fmla="*/ 842232 w 4651277"/>
                  <a:gd name="connsiteY54" fmla="*/ 3128002 h 4241931"/>
                  <a:gd name="connsiteX55" fmla="*/ 853613 w 4651277"/>
                  <a:gd name="connsiteY55" fmla="*/ 3150615 h 4241931"/>
                  <a:gd name="connsiteX56" fmla="*/ 883500 w 4651277"/>
                  <a:gd name="connsiteY56" fmla="*/ 3172512 h 4241931"/>
                  <a:gd name="connsiteX57" fmla="*/ 895668 w 4651277"/>
                  <a:gd name="connsiteY57" fmla="*/ 3159366 h 4241931"/>
                  <a:gd name="connsiteX58" fmla="*/ 895051 w 4651277"/>
                  <a:gd name="connsiteY58" fmla="*/ 3159242 h 4241931"/>
                  <a:gd name="connsiteX59" fmla="*/ 884086 w 4651277"/>
                  <a:gd name="connsiteY59" fmla="*/ 3150235 h 4241931"/>
                  <a:gd name="connsiteX60" fmla="*/ 861788 w 4651277"/>
                  <a:gd name="connsiteY60" fmla="*/ 3130176 h 4241931"/>
                  <a:gd name="connsiteX61" fmla="*/ 846830 w 4651277"/>
                  <a:gd name="connsiteY61" fmla="*/ 3126461 h 4241931"/>
                  <a:gd name="connsiteX62" fmla="*/ 1434125 w 4651277"/>
                  <a:gd name="connsiteY62" fmla="*/ 357635 h 4241931"/>
                  <a:gd name="connsiteX63" fmla="*/ 1444615 w 4651277"/>
                  <a:gd name="connsiteY63" fmla="*/ 349964 h 4241931"/>
                  <a:gd name="connsiteX64" fmla="*/ 1442833 w 4651277"/>
                  <a:gd name="connsiteY64" fmla="*/ 352363 h 4241931"/>
                  <a:gd name="connsiteX65" fmla="*/ 1435282 w 4651277"/>
                  <a:gd name="connsiteY65" fmla="*/ 357772 h 4241931"/>
                  <a:gd name="connsiteX66" fmla="*/ 901577 w 4651277"/>
                  <a:gd name="connsiteY66" fmla="*/ 1089026 h 4241931"/>
                  <a:gd name="connsiteX67" fmla="*/ 902450 w 4651277"/>
                  <a:gd name="connsiteY67" fmla="*/ 1097146 h 4241931"/>
                  <a:gd name="connsiteX68" fmla="*/ 902526 w 4651277"/>
                  <a:gd name="connsiteY68" fmla="*/ 1097156 h 4241931"/>
                  <a:gd name="connsiteX69" fmla="*/ 903198 w 4651277"/>
                  <a:gd name="connsiteY69" fmla="*/ 1086955 h 4241931"/>
                  <a:gd name="connsiteX70" fmla="*/ 757666 w 4651277"/>
                  <a:gd name="connsiteY70" fmla="*/ 1050727 h 4241931"/>
                  <a:gd name="connsiteX71" fmla="*/ 751018 w 4651277"/>
                  <a:gd name="connsiteY71" fmla="*/ 1071490 h 4241931"/>
                  <a:gd name="connsiteX72" fmla="*/ 758841 w 4651277"/>
                  <a:gd name="connsiteY72" fmla="*/ 1071058 h 4241931"/>
                  <a:gd name="connsiteX73" fmla="*/ 769344 w 4651277"/>
                  <a:gd name="connsiteY73" fmla="*/ 1066422 h 4241931"/>
                  <a:gd name="connsiteX74" fmla="*/ 764664 w 4651277"/>
                  <a:gd name="connsiteY74" fmla="*/ 1057752 h 4241931"/>
                  <a:gd name="connsiteX75" fmla="*/ 394920 w 4651277"/>
                  <a:gd name="connsiteY75" fmla="*/ 954017 h 4241931"/>
                  <a:gd name="connsiteX76" fmla="*/ 407227 w 4651277"/>
                  <a:gd name="connsiteY76" fmla="*/ 946656 h 4241931"/>
                  <a:gd name="connsiteX77" fmla="*/ 424128 w 4651277"/>
                  <a:gd name="connsiteY77" fmla="*/ 922299 h 4241931"/>
                  <a:gd name="connsiteX78" fmla="*/ 452395 w 4651277"/>
                  <a:gd name="connsiteY78" fmla="*/ 908274 h 4241931"/>
                  <a:gd name="connsiteX79" fmla="*/ 459935 w 4651277"/>
                  <a:gd name="connsiteY79" fmla="*/ 911515 h 4241931"/>
                  <a:gd name="connsiteX80" fmla="*/ 483116 w 4651277"/>
                  <a:gd name="connsiteY80" fmla="*/ 899146 h 4241931"/>
                  <a:gd name="connsiteX81" fmla="*/ 490125 w 4651277"/>
                  <a:gd name="connsiteY81" fmla="*/ 893227 h 4241931"/>
                  <a:gd name="connsiteX82" fmla="*/ 505508 w 4651277"/>
                  <a:gd name="connsiteY82" fmla="*/ 899211 h 4241931"/>
                  <a:gd name="connsiteX83" fmla="*/ 533045 w 4651277"/>
                  <a:gd name="connsiteY83" fmla="*/ 903097 h 4241931"/>
                  <a:gd name="connsiteX84" fmla="*/ 549057 w 4651277"/>
                  <a:gd name="connsiteY84" fmla="*/ 904707 h 4241931"/>
                  <a:gd name="connsiteX85" fmla="*/ 576911 w 4651277"/>
                  <a:gd name="connsiteY85" fmla="*/ 960445 h 4241931"/>
                  <a:gd name="connsiteX86" fmla="*/ 592268 w 4651277"/>
                  <a:gd name="connsiteY86" fmla="*/ 969814 h 4241931"/>
                  <a:gd name="connsiteX87" fmla="*/ 635566 w 4651277"/>
                  <a:gd name="connsiteY87" fmla="*/ 969038 h 4241931"/>
                  <a:gd name="connsiteX88" fmla="*/ 656699 w 4651277"/>
                  <a:gd name="connsiteY88" fmla="*/ 977852 h 4241931"/>
                  <a:gd name="connsiteX89" fmla="*/ 677579 w 4651277"/>
                  <a:gd name="connsiteY89" fmla="*/ 980395 h 4241931"/>
                  <a:gd name="connsiteX90" fmla="*/ 708864 w 4651277"/>
                  <a:gd name="connsiteY90" fmla="*/ 989282 h 4241931"/>
                  <a:gd name="connsiteX91" fmla="*/ 709249 w 4651277"/>
                  <a:gd name="connsiteY91" fmla="*/ 990879 h 4241931"/>
                  <a:gd name="connsiteX92" fmla="*/ 730538 w 4651277"/>
                  <a:gd name="connsiteY92" fmla="*/ 987041 h 4241931"/>
                  <a:gd name="connsiteX93" fmla="*/ 733369 w 4651277"/>
                  <a:gd name="connsiteY93" fmla="*/ 981508 h 4241931"/>
                  <a:gd name="connsiteX94" fmla="*/ 741250 w 4651277"/>
                  <a:gd name="connsiteY94" fmla="*/ 939228 h 4241931"/>
                  <a:gd name="connsiteX95" fmla="*/ 770387 w 4651277"/>
                  <a:gd name="connsiteY95" fmla="*/ 922209 h 4241931"/>
                  <a:gd name="connsiteX96" fmla="*/ 772846 w 4651277"/>
                  <a:gd name="connsiteY96" fmla="*/ 931130 h 4241931"/>
                  <a:gd name="connsiteX97" fmla="*/ 771985 w 4651277"/>
                  <a:gd name="connsiteY97" fmla="*/ 935690 h 4241931"/>
                  <a:gd name="connsiteX98" fmla="*/ 777371 w 4651277"/>
                  <a:gd name="connsiteY98" fmla="*/ 940499 h 4241931"/>
                  <a:gd name="connsiteX99" fmla="*/ 782283 w 4651277"/>
                  <a:gd name="connsiteY99" fmla="*/ 952504 h 4241931"/>
                  <a:gd name="connsiteX100" fmla="*/ 776624 w 4651277"/>
                  <a:gd name="connsiteY100" fmla="*/ 964006 h 4241931"/>
                  <a:gd name="connsiteX101" fmla="*/ 768714 w 4651277"/>
                  <a:gd name="connsiteY101" fmla="*/ 968596 h 4241931"/>
                  <a:gd name="connsiteX102" fmla="*/ 769873 w 4651277"/>
                  <a:gd name="connsiteY102" fmla="*/ 975063 h 4241931"/>
                  <a:gd name="connsiteX103" fmla="*/ 789860 w 4651277"/>
                  <a:gd name="connsiteY103" fmla="*/ 1001522 h 4241931"/>
                  <a:gd name="connsiteX104" fmla="*/ 801796 w 4651277"/>
                  <a:gd name="connsiteY104" fmla="*/ 1013423 h 4241931"/>
                  <a:gd name="connsiteX105" fmla="*/ 804836 w 4651277"/>
                  <a:gd name="connsiteY105" fmla="*/ 1014109 h 4241931"/>
                  <a:gd name="connsiteX106" fmla="*/ 810407 w 4651277"/>
                  <a:gd name="connsiteY106" fmla="*/ 1011186 h 4241931"/>
                  <a:gd name="connsiteX107" fmla="*/ 847470 w 4651277"/>
                  <a:gd name="connsiteY107" fmla="*/ 994970 h 4241931"/>
                  <a:gd name="connsiteX108" fmla="*/ 858657 w 4651277"/>
                  <a:gd name="connsiteY108" fmla="*/ 987296 h 4241931"/>
                  <a:gd name="connsiteX109" fmla="*/ 874361 w 4651277"/>
                  <a:gd name="connsiteY109" fmla="*/ 995010 h 4241931"/>
                  <a:gd name="connsiteX110" fmla="*/ 927779 w 4651277"/>
                  <a:gd name="connsiteY110" fmla="*/ 1035418 h 4241931"/>
                  <a:gd name="connsiteX111" fmla="*/ 932742 w 4651277"/>
                  <a:gd name="connsiteY111" fmla="*/ 1035538 h 4241931"/>
                  <a:gd name="connsiteX112" fmla="*/ 935226 w 4651277"/>
                  <a:gd name="connsiteY112" fmla="*/ 1039553 h 4241931"/>
                  <a:gd name="connsiteX113" fmla="*/ 940983 w 4651277"/>
                  <a:gd name="connsiteY113" fmla="*/ 1033338 h 4241931"/>
                  <a:gd name="connsiteX114" fmla="*/ 935821 w 4651277"/>
                  <a:gd name="connsiteY114" fmla="*/ 1023593 h 4241931"/>
                  <a:gd name="connsiteX115" fmla="*/ 913760 w 4651277"/>
                  <a:gd name="connsiteY115" fmla="*/ 1010868 h 4241931"/>
                  <a:gd name="connsiteX116" fmla="*/ 908193 w 4651277"/>
                  <a:gd name="connsiteY116" fmla="*/ 1013124 h 4241931"/>
                  <a:gd name="connsiteX117" fmla="*/ 918086 w 4651277"/>
                  <a:gd name="connsiteY117" fmla="*/ 991595 h 4241931"/>
                  <a:gd name="connsiteX118" fmla="*/ 923864 w 4651277"/>
                  <a:gd name="connsiteY118" fmla="*/ 967586 h 4241931"/>
                  <a:gd name="connsiteX119" fmla="*/ 911850 w 4651277"/>
                  <a:gd name="connsiteY119" fmla="*/ 958668 h 4241931"/>
                  <a:gd name="connsiteX120" fmla="*/ 893528 w 4651277"/>
                  <a:gd name="connsiteY120" fmla="*/ 951841 h 4241931"/>
                  <a:gd name="connsiteX121" fmla="*/ 898383 w 4651277"/>
                  <a:gd name="connsiteY121" fmla="*/ 935411 h 4241931"/>
                  <a:gd name="connsiteX122" fmla="*/ 900622 w 4651277"/>
                  <a:gd name="connsiteY122" fmla="*/ 928906 h 4241931"/>
                  <a:gd name="connsiteX123" fmla="*/ 889714 w 4651277"/>
                  <a:gd name="connsiteY123" fmla="*/ 923737 h 4241931"/>
                  <a:gd name="connsiteX124" fmla="*/ 871981 w 4651277"/>
                  <a:gd name="connsiteY124" fmla="*/ 910814 h 4241931"/>
                  <a:gd name="connsiteX125" fmla="*/ 847331 w 4651277"/>
                  <a:gd name="connsiteY125" fmla="*/ 874933 h 4241931"/>
                  <a:gd name="connsiteX126" fmla="*/ 841915 w 4651277"/>
                  <a:gd name="connsiteY126" fmla="*/ 864377 h 4241931"/>
                  <a:gd name="connsiteX127" fmla="*/ 826359 w 4651277"/>
                  <a:gd name="connsiteY127" fmla="*/ 834813 h 4241931"/>
                  <a:gd name="connsiteX128" fmla="*/ 827614 w 4651277"/>
                  <a:gd name="connsiteY128" fmla="*/ 825752 h 4241931"/>
                  <a:gd name="connsiteX129" fmla="*/ 837279 w 4651277"/>
                  <a:gd name="connsiteY129" fmla="*/ 794828 h 4241931"/>
                  <a:gd name="connsiteX130" fmla="*/ 836885 w 4651277"/>
                  <a:gd name="connsiteY130" fmla="*/ 786176 h 4241931"/>
                  <a:gd name="connsiteX131" fmla="*/ 852800 w 4651277"/>
                  <a:gd name="connsiteY131" fmla="*/ 762101 h 4241931"/>
                  <a:gd name="connsiteX132" fmla="*/ 864539 w 4651277"/>
                  <a:gd name="connsiteY132" fmla="*/ 744488 h 4241931"/>
                  <a:gd name="connsiteX133" fmla="*/ 871755 w 4651277"/>
                  <a:gd name="connsiteY133" fmla="*/ 722748 h 4241931"/>
                  <a:gd name="connsiteX134" fmla="*/ 872404 w 4651277"/>
                  <a:gd name="connsiteY134" fmla="*/ 707712 h 4241931"/>
                  <a:gd name="connsiteX135" fmla="*/ 866503 w 4651277"/>
                  <a:gd name="connsiteY135" fmla="*/ 692377 h 4241931"/>
                  <a:gd name="connsiteX136" fmla="*/ 859921 w 4651277"/>
                  <a:gd name="connsiteY136" fmla="*/ 687011 h 4241931"/>
                  <a:gd name="connsiteX137" fmla="*/ 847757 w 4651277"/>
                  <a:gd name="connsiteY137" fmla="*/ 690905 h 4241931"/>
                  <a:gd name="connsiteX138" fmla="*/ 831295 w 4651277"/>
                  <a:gd name="connsiteY138" fmla="*/ 680991 h 4241931"/>
                  <a:gd name="connsiteX139" fmla="*/ 830432 w 4651277"/>
                  <a:gd name="connsiteY139" fmla="*/ 660556 h 4241931"/>
                  <a:gd name="connsiteX140" fmla="*/ 842534 w 4651277"/>
                  <a:gd name="connsiteY140" fmla="*/ 646527 h 4241931"/>
                  <a:gd name="connsiteX141" fmla="*/ 847783 w 4651277"/>
                  <a:gd name="connsiteY141" fmla="*/ 638749 h 4241931"/>
                  <a:gd name="connsiteX142" fmla="*/ 835406 w 4651277"/>
                  <a:gd name="connsiteY142" fmla="*/ 626246 h 4241931"/>
                  <a:gd name="connsiteX143" fmla="*/ 833304 w 4651277"/>
                  <a:gd name="connsiteY143" fmla="*/ 626943 h 4241931"/>
                  <a:gd name="connsiteX144" fmla="*/ 819248 w 4651277"/>
                  <a:gd name="connsiteY144" fmla="*/ 628857 h 4241931"/>
                  <a:gd name="connsiteX145" fmla="*/ 813029 w 4651277"/>
                  <a:gd name="connsiteY145" fmla="*/ 608001 h 4241931"/>
                  <a:gd name="connsiteX146" fmla="*/ 821182 w 4651277"/>
                  <a:gd name="connsiteY146" fmla="*/ 590753 h 4241931"/>
                  <a:gd name="connsiteX147" fmla="*/ 831485 w 4651277"/>
                  <a:gd name="connsiteY147" fmla="*/ 589945 h 4241931"/>
                  <a:gd name="connsiteX148" fmla="*/ 836962 w 4651277"/>
                  <a:gd name="connsiteY148" fmla="*/ 591561 h 4241931"/>
                  <a:gd name="connsiteX149" fmla="*/ 838006 w 4651277"/>
                  <a:gd name="connsiteY149" fmla="*/ 585177 h 4241931"/>
                  <a:gd name="connsiteX150" fmla="*/ 832588 w 4651277"/>
                  <a:gd name="connsiteY150" fmla="*/ 574621 h 4241931"/>
                  <a:gd name="connsiteX151" fmla="*/ 844297 w 4651277"/>
                  <a:gd name="connsiteY151" fmla="*/ 551941 h 4241931"/>
                  <a:gd name="connsiteX152" fmla="*/ 848337 w 4651277"/>
                  <a:gd name="connsiteY152" fmla="*/ 551287 h 4241931"/>
                  <a:gd name="connsiteX153" fmla="*/ 866763 w 4651277"/>
                  <a:gd name="connsiteY153" fmla="*/ 528166 h 4241931"/>
                  <a:gd name="connsiteX154" fmla="*/ 874296 w 4651277"/>
                  <a:gd name="connsiteY154" fmla="*/ 511946 h 4241931"/>
                  <a:gd name="connsiteX155" fmla="*/ 881271 w 4651277"/>
                  <a:gd name="connsiteY155" fmla="*/ 506890 h 4241931"/>
                  <a:gd name="connsiteX156" fmla="*/ 895567 w 4651277"/>
                  <a:gd name="connsiteY156" fmla="*/ 469218 h 4241931"/>
                  <a:gd name="connsiteX157" fmla="*/ 893053 w 4651277"/>
                  <a:gd name="connsiteY157" fmla="*/ 449192 h 4241931"/>
                  <a:gd name="connsiteX158" fmla="*/ 900283 w 4651277"/>
                  <a:gd name="connsiteY158" fmla="*/ 439523 h 4241931"/>
                  <a:gd name="connsiteX159" fmla="*/ 908015 w 4651277"/>
                  <a:gd name="connsiteY159" fmla="*/ 446703 h 4241931"/>
                  <a:gd name="connsiteX160" fmla="*/ 935325 w 4651277"/>
                  <a:gd name="connsiteY160" fmla="*/ 451650 h 4241931"/>
                  <a:gd name="connsiteX161" fmla="*/ 955007 w 4651277"/>
                  <a:gd name="connsiteY161" fmla="*/ 438541 h 4241931"/>
                  <a:gd name="connsiteX162" fmla="*/ 977460 w 4651277"/>
                  <a:gd name="connsiteY162" fmla="*/ 440844 h 4241931"/>
                  <a:gd name="connsiteX163" fmla="*/ 1019519 w 4651277"/>
                  <a:gd name="connsiteY163" fmla="*/ 426905 h 4241931"/>
                  <a:gd name="connsiteX164" fmla="*/ 1024027 w 4651277"/>
                  <a:gd name="connsiteY164" fmla="*/ 418962 h 4241931"/>
                  <a:gd name="connsiteX165" fmla="*/ 1054530 w 4651277"/>
                  <a:gd name="connsiteY165" fmla="*/ 433965 h 4241931"/>
                  <a:gd name="connsiteX166" fmla="*/ 1082669 w 4651277"/>
                  <a:gd name="connsiteY166" fmla="*/ 416132 h 4241931"/>
                  <a:gd name="connsiteX167" fmla="*/ 1084016 w 4651277"/>
                  <a:gd name="connsiteY167" fmla="*/ 422272 h 4241931"/>
                  <a:gd name="connsiteX168" fmla="*/ 1107832 w 4651277"/>
                  <a:gd name="connsiteY168" fmla="*/ 442787 h 4241931"/>
                  <a:gd name="connsiteX169" fmla="*/ 1128122 w 4651277"/>
                  <a:gd name="connsiteY169" fmla="*/ 454725 h 4241931"/>
                  <a:gd name="connsiteX170" fmla="*/ 1153601 w 4651277"/>
                  <a:gd name="connsiteY170" fmla="*/ 467827 h 4241931"/>
                  <a:gd name="connsiteX171" fmla="*/ 1155642 w 4651277"/>
                  <a:gd name="connsiteY171" fmla="*/ 456996 h 4241931"/>
                  <a:gd name="connsiteX172" fmla="*/ 1156095 w 4651277"/>
                  <a:gd name="connsiteY172" fmla="*/ 437634 h 4241931"/>
                  <a:gd name="connsiteX173" fmla="*/ 1165444 w 4651277"/>
                  <a:gd name="connsiteY173" fmla="*/ 439338 h 4241931"/>
                  <a:gd name="connsiteX174" fmla="*/ 1198671 w 4651277"/>
                  <a:gd name="connsiteY174" fmla="*/ 452617 h 4241931"/>
                  <a:gd name="connsiteX175" fmla="*/ 1270353 w 4651277"/>
                  <a:gd name="connsiteY175" fmla="*/ 440250 h 4241931"/>
                  <a:gd name="connsiteX176" fmla="*/ 1308224 w 4651277"/>
                  <a:gd name="connsiteY176" fmla="*/ 439776 h 4241931"/>
                  <a:gd name="connsiteX177" fmla="*/ 1321763 w 4651277"/>
                  <a:gd name="connsiteY177" fmla="*/ 428016 h 4241931"/>
                  <a:gd name="connsiteX178" fmla="*/ 1334517 w 4651277"/>
                  <a:gd name="connsiteY178" fmla="*/ 418026 h 4241931"/>
                  <a:gd name="connsiteX179" fmla="*/ 1338527 w 4651277"/>
                  <a:gd name="connsiteY179" fmla="*/ 431380 h 4241931"/>
                  <a:gd name="connsiteX180" fmla="*/ 1348242 w 4651277"/>
                  <a:gd name="connsiteY180" fmla="*/ 455745 h 4241931"/>
                  <a:gd name="connsiteX181" fmla="*/ 1387252 w 4651277"/>
                  <a:gd name="connsiteY181" fmla="*/ 495472 h 4241931"/>
                  <a:gd name="connsiteX182" fmla="*/ 1391836 w 4651277"/>
                  <a:gd name="connsiteY182" fmla="*/ 495409 h 4241931"/>
                  <a:gd name="connsiteX183" fmla="*/ 1416977 w 4651277"/>
                  <a:gd name="connsiteY183" fmla="*/ 473735 h 4241931"/>
                  <a:gd name="connsiteX184" fmla="*/ 1459403 w 4651277"/>
                  <a:gd name="connsiteY184" fmla="*/ 441306 h 4241931"/>
                  <a:gd name="connsiteX185" fmla="*/ 1469781 w 4651277"/>
                  <a:gd name="connsiteY185" fmla="*/ 440250 h 4241931"/>
                  <a:gd name="connsiteX186" fmla="*/ 1481549 w 4651277"/>
                  <a:gd name="connsiteY186" fmla="*/ 423949 h 4241931"/>
                  <a:gd name="connsiteX187" fmla="*/ 1461863 w 4651277"/>
                  <a:gd name="connsiteY187" fmla="*/ 391126 h 4241931"/>
                  <a:gd name="connsiteX188" fmla="*/ 1459823 w 4651277"/>
                  <a:gd name="connsiteY188" fmla="*/ 373082 h 4241931"/>
                  <a:gd name="connsiteX189" fmla="*/ 1468739 w 4651277"/>
                  <a:gd name="connsiteY189" fmla="*/ 351406 h 4241931"/>
                  <a:gd name="connsiteX190" fmla="*/ 1464112 w 4651277"/>
                  <a:gd name="connsiteY190" fmla="*/ 338871 h 4241931"/>
                  <a:gd name="connsiteX191" fmla="*/ 1460545 w 4651277"/>
                  <a:gd name="connsiteY191" fmla="*/ 338313 h 4241931"/>
                  <a:gd name="connsiteX192" fmla="*/ 1512110 w 4651277"/>
                  <a:gd name="connsiteY192" fmla="*/ 300603 h 4241931"/>
                  <a:gd name="connsiteX193" fmla="*/ 1512639 w 4651277"/>
                  <a:gd name="connsiteY193" fmla="*/ 301468 h 4241931"/>
                  <a:gd name="connsiteX194" fmla="*/ 1518925 w 4651277"/>
                  <a:gd name="connsiteY194" fmla="*/ 302455 h 4241931"/>
                  <a:gd name="connsiteX195" fmla="*/ 1592774 w 4651277"/>
                  <a:gd name="connsiteY195" fmla="*/ 337949 h 4241931"/>
                  <a:gd name="connsiteX196" fmla="*/ 1609283 w 4651277"/>
                  <a:gd name="connsiteY196" fmla="*/ 384942 h 4241931"/>
                  <a:gd name="connsiteX197" fmla="*/ 1618784 w 4651277"/>
                  <a:gd name="connsiteY197" fmla="*/ 393835 h 4241931"/>
                  <a:gd name="connsiteX198" fmla="*/ 1646488 w 4651277"/>
                  <a:gd name="connsiteY198" fmla="*/ 387870 h 4241931"/>
                  <a:gd name="connsiteX199" fmla="*/ 1656853 w 4651277"/>
                  <a:gd name="connsiteY199" fmla="*/ 392900 h 4241931"/>
                  <a:gd name="connsiteX200" fmla="*/ 1697241 w 4651277"/>
                  <a:gd name="connsiteY200" fmla="*/ 414806 h 4241931"/>
                  <a:gd name="connsiteX201" fmla="*/ 1703912 w 4651277"/>
                  <a:gd name="connsiteY201" fmla="*/ 406155 h 4241931"/>
                  <a:gd name="connsiteX202" fmla="*/ 1723639 w 4651277"/>
                  <a:gd name="connsiteY202" fmla="*/ 381491 h 4241931"/>
                  <a:gd name="connsiteX203" fmla="*/ 1751085 w 4651277"/>
                  <a:gd name="connsiteY203" fmla="*/ 397791 h 4241931"/>
                  <a:gd name="connsiteX204" fmla="*/ 1750050 w 4651277"/>
                  <a:gd name="connsiteY204" fmla="*/ 414468 h 4241931"/>
                  <a:gd name="connsiteX205" fmla="*/ 1771480 w 4651277"/>
                  <a:gd name="connsiteY205" fmla="*/ 433478 h 4241931"/>
                  <a:gd name="connsiteX206" fmla="*/ 1791671 w 4651277"/>
                  <a:gd name="connsiteY206" fmla="*/ 427858 h 4241931"/>
                  <a:gd name="connsiteX207" fmla="*/ 1811649 w 4651277"/>
                  <a:gd name="connsiteY207" fmla="*/ 420162 h 4241931"/>
                  <a:gd name="connsiteX208" fmla="*/ 1828465 w 4651277"/>
                  <a:gd name="connsiteY208" fmla="*/ 420549 h 4241931"/>
                  <a:gd name="connsiteX209" fmla="*/ 1828507 w 4651277"/>
                  <a:gd name="connsiteY209" fmla="*/ 435439 h 4241931"/>
                  <a:gd name="connsiteX210" fmla="*/ 1831732 w 4651277"/>
                  <a:gd name="connsiteY210" fmla="*/ 469308 h 4241931"/>
                  <a:gd name="connsiteX211" fmla="*/ 1847892 w 4651277"/>
                  <a:gd name="connsiteY211" fmla="*/ 475634 h 4241931"/>
                  <a:gd name="connsiteX212" fmla="*/ 1880127 w 4651277"/>
                  <a:gd name="connsiteY212" fmla="*/ 458510 h 4241931"/>
                  <a:gd name="connsiteX213" fmla="*/ 1931438 w 4651277"/>
                  <a:gd name="connsiteY213" fmla="*/ 455808 h 4241931"/>
                  <a:gd name="connsiteX214" fmla="*/ 1943891 w 4651277"/>
                  <a:gd name="connsiteY214" fmla="*/ 454542 h 4241931"/>
                  <a:gd name="connsiteX215" fmla="*/ 1961453 w 4651277"/>
                  <a:gd name="connsiteY215" fmla="*/ 439538 h 4241931"/>
                  <a:gd name="connsiteX216" fmla="*/ 1987828 w 4651277"/>
                  <a:gd name="connsiteY216" fmla="*/ 418394 h 4241931"/>
                  <a:gd name="connsiteX217" fmla="*/ 1975043 w 4651277"/>
                  <a:gd name="connsiteY217" fmla="*/ 406059 h 4241931"/>
                  <a:gd name="connsiteX218" fmla="*/ 1967342 w 4651277"/>
                  <a:gd name="connsiteY218" fmla="*/ 392156 h 4241931"/>
                  <a:gd name="connsiteX219" fmla="*/ 1982906 w 4651277"/>
                  <a:gd name="connsiteY219" fmla="*/ 373999 h 4241931"/>
                  <a:gd name="connsiteX220" fmla="*/ 1993404 w 4651277"/>
                  <a:gd name="connsiteY220" fmla="*/ 384470 h 4241931"/>
                  <a:gd name="connsiteX221" fmla="*/ 2001183 w 4651277"/>
                  <a:gd name="connsiteY221" fmla="*/ 395007 h 4241931"/>
                  <a:gd name="connsiteX222" fmla="*/ 2026848 w 4651277"/>
                  <a:gd name="connsiteY222" fmla="*/ 370998 h 4241931"/>
                  <a:gd name="connsiteX223" fmla="*/ 2023876 w 4651277"/>
                  <a:gd name="connsiteY223" fmla="*/ 354098 h 4241931"/>
                  <a:gd name="connsiteX224" fmla="*/ 2033778 w 4651277"/>
                  <a:gd name="connsiteY224" fmla="*/ 340084 h 4241931"/>
                  <a:gd name="connsiteX225" fmla="*/ 2048794 w 4651277"/>
                  <a:gd name="connsiteY225" fmla="*/ 345479 h 4241931"/>
                  <a:gd name="connsiteX226" fmla="*/ 2057325 w 4651277"/>
                  <a:gd name="connsiteY226" fmla="*/ 373772 h 4241931"/>
                  <a:gd name="connsiteX227" fmla="*/ 2070321 w 4651277"/>
                  <a:gd name="connsiteY227" fmla="*/ 397232 h 4241931"/>
                  <a:gd name="connsiteX228" fmla="*/ 2071512 w 4651277"/>
                  <a:gd name="connsiteY228" fmla="*/ 397142 h 4241931"/>
                  <a:gd name="connsiteX229" fmla="*/ 2069934 w 4651277"/>
                  <a:gd name="connsiteY229" fmla="*/ 387948 h 4241931"/>
                  <a:gd name="connsiteX230" fmla="*/ 2060255 w 4651277"/>
                  <a:gd name="connsiteY230" fmla="*/ 375985 h 4241931"/>
                  <a:gd name="connsiteX231" fmla="*/ 2064924 w 4651277"/>
                  <a:gd name="connsiteY231" fmla="*/ 367708 h 4241931"/>
                  <a:gd name="connsiteX232" fmla="*/ 2081666 w 4651277"/>
                  <a:gd name="connsiteY232" fmla="*/ 366819 h 4241931"/>
                  <a:gd name="connsiteX233" fmla="*/ 2129577 w 4651277"/>
                  <a:gd name="connsiteY233" fmla="*/ 334348 h 4241931"/>
                  <a:gd name="connsiteX234" fmla="*/ 2116160 w 4651277"/>
                  <a:gd name="connsiteY234" fmla="*/ 315351 h 4241931"/>
                  <a:gd name="connsiteX235" fmla="*/ 2102325 w 4651277"/>
                  <a:gd name="connsiteY235" fmla="*/ 302217 h 4241931"/>
                  <a:gd name="connsiteX236" fmla="*/ 2119407 w 4651277"/>
                  <a:gd name="connsiteY236" fmla="*/ 294011 h 4241931"/>
                  <a:gd name="connsiteX237" fmla="*/ 2224738 w 4651277"/>
                  <a:gd name="connsiteY237" fmla="*/ 243162 h 4241931"/>
                  <a:gd name="connsiteX238" fmla="*/ 2229478 w 4651277"/>
                  <a:gd name="connsiteY238" fmla="*/ 222474 h 4241931"/>
                  <a:gd name="connsiteX239" fmla="*/ 2233028 w 4651277"/>
                  <a:gd name="connsiteY239" fmla="*/ 193087 h 4241931"/>
                  <a:gd name="connsiteX240" fmla="*/ 2257860 w 4651277"/>
                  <a:gd name="connsiteY240" fmla="*/ 207096 h 4241931"/>
                  <a:gd name="connsiteX241" fmla="*/ 2292599 w 4651277"/>
                  <a:gd name="connsiteY241" fmla="*/ 187734 h 4241931"/>
                  <a:gd name="connsiteX242" fmla="*/ 2292817 w 4651277"/>
                  <a:gd name="connsiteY242" fmla="*/ 187109 h 4241931"/>
                  <a:gd name="connsiteX243" fmla="*/ 2286426 w 4651277"/>
                  <a:gd name="connsiteY243" fmla="*/ 166089 h 4241931"/>
                  <a:gd name="connsiteX244" fmla="*/ 2271698 w 4651277"/>
                  <a:gd name="connsiteY244" fmla="*/ 148167 h 4241931"/>
                  <a:gd name="connsiteX245" fmla="*/ 2200551 w 4651277"/>
                  <a:gd name="connsiteY245" fmla="*/ 141725 h 4241931"/>
                  <a:gd name="connsiteX246" fmla="*/ 2177955 w 4651277"/>
                  <a:gd name="connsiteY246" fmla="*/ 156063 h 4241931"/>
                  <a:gd name="connsiteX247" fmla="*/ 2161942 w 4651277"/>
                  <a:gd name="connsiteY247" fmla="*/ 156914 h 4241931"/>
                  <a:gd name="connsiteX248" fmla="*/ 2166815 w 4651277"/>
                  <a:gd name="connsiteY248" fmla="*/ 128838 h 4241931"/>
                  <a:gd name="connsiteX249" fmla="*/ 2176178 w 4651277"/>
                  <a:gd name="connsiteY249" fmla="*/ 122581 h 4241931"/>
                  <a:gd name="connsiteX250" fmla="*/ 2220346 w 4651277"/>
                  <a:gd name="connsiteY250" fmla="*/ 115856 h 4241931"/>
                  <a:gd name="connsiteX251" fmla="*/ 2224591 w 4651277"/>
                  <a:gd name="connsiteY251" fmla="*/ 99573 h 4241931"/>
                  <a:gd name="connsiteX252" fmla="*/ 2236573 w 4651277"/>
                  <a:gd name="connsiteY252" fmla="*/ 77769 h 4241931"/>
                  <a:gd name="connsiteX253" fmla="*/ 2240288 w 4651277"/>
                  <a:gd name="connsiteY253" fmla="*/ 79030 h 4241931"/>
                  <a:gd name="connsiteX254" fmla="*/ 2269604 w 4651277"/>
                  <a:gd name="connsiteY254" fmla="*/ 94993 h 4241931"/>
                  <a:gd name="connsiteX255" fmla="*/ 2282204 w 4651277"/>
                  <a:gd name="connsiteY255" fmla="*/ 84835 h 4241931"/>
                  <a:gd name="connsiteX256" fmla="*/ 2285805 w 4651277"/>
                  <a:gd name="connsiteY256" fmla="*/ 83914 h 4241931"/>
                  <a:gd name="connsiteX257" fmla="*/ 2306411 w 4651277"/>
                  <a:gd name="connsiteY257" fmla="*/ 73331 h 4241931"/>
                  <a:gd name="connsiteX258" fmla="*/ 2339875 w 4651277"/>
                  <a:gd name="connsiteY258" fmla="*/ 29946 h 4241931"/>
                  <a:gd name="connsiteX259" fmla="*/ 2392011 w 4651277"/>
                  <a:gd name="connsiteY259" fmla="*/ 22068 h 4241931"/>
                  <a:gd name="connsiteX260" fmla="*/ 2449746 w 4651277"/>
                  <a:gd name="connsiteY260" fmla="*/ 23384 h 4241931"/>
                  <a:gd name="connsiteX261" fmla="*/ 2451125 w 4651277"/>
                  <a:gd name="connsiteY261" fmla="*/ 21850 h 4241931"/>
                  <a:gd name="connsiteX262" fmla="*/ 2508325 w 4651277"/>
                  <a:gd name="connsiteY262" fmla="*/ 26842 h 4241931"/>
                  <a:gd name="connsiteX263" fmla="*/ 2528565 w 4651277"/>
                  <a:gd name="connsiteY263" fmla="*/ 50586 h 4241931"/>
                  <a:gd name="connsiteX264" fmla="*/ 2545177 w 4651277"/>
                  <a:gd name="connsiteY264" fmla="*/ 19776 h 4241931"/>
                  <a:gd name="connsiteX265" fmla="*/ 2549345 w 4651277"/>
                  <a:gd name="connsiteY265" fmla="*/ 2036 h 4241931"/>
                  <a:gd name="connsiteX266" fmla="*/ 2559883 w 4651277"/>
                  <a:gd name="connsiteY266" fmla="*/ 8046 h 4241931"/>
                  <a:gd name="connsiteX267" fmla="*/ 2562074 w 4651277"/>
                  <a:gd name="connsiteY267" fmla="*/ 21799 h 4241931"/>
                  <a:gd name="connsiteX268" fmla="*/ 2568791 w 4651277"/>
                  <a:gd name="connsiteY268" fmla="*/ 52099 h 4241931"/>
                  <a:gd name="connsiteX269" fmla="*/ 2601553 w 4651277"/>
                  <a:gd name="connsiteY269" fmla="*/ 64228 h 4241931"/>
                  <a:gd name="connsiteX270" fmla="*/ 2625296 w 4651277"/>
                  <a:gd name="connsiteY270" fmla="*/ 43989 h 4241931"/>
                  <a:gd name="connsiteX271" fmla="*/ 2645290 w 4651277"/>
                  <a:gd name="connsiteY271" fmla="*/ 35629 h 4241931"/>
                  <a:gd name="connsiteX272" fmla="*/ 2655912 w 4651277"/>
                  <a:gd name="connsiteY272" fmla="*/ 56963 h 4241931"/>
                  <a:gd name="connsiteX273" fmla="*/ 2657690 w 4651277"/>
                  <a:gd name="connsiteY273" fmla="*/ 90445 h 4241931"/>
                  <a:gd name="connsiteX274" fmla="*/ 2676280 w 4651277"/>
                  <a:gd name="connsiteY274" fmla="*/ 110626 h 4241931"/>
                  <a:gd name="connsiteX275" fmla="*/ 2711007 w 4651277"/>
                  <a:gd name="connsiteY275" fmla="*/ 146010 h 4241931"/>
                  <a:gd name="connsiteX276" fmla="*/ 2766305 w 4651277"/>
                  <a:gd name="connsiteY276" fmla="*/ 183951 h 4241931"/>
                  <a:gd name="connsiteX277" fmla="*/ 2774785 w 4651277"/>
                  <a:gd name="connsiteY277" fmla="*/ 182383 h 4241931"/>
                  <a:gd name="connsiteX278" fmla="*/ 2787062 w 4651277"/>
                  <a:gd name="connsiteY278" fmla="*/ 171241 h 4241931"/>
                  <a:gd name="connsiteX279" fmla="*/ 2822613 w 4651277"/>
                  <a:gd name="connsiteY279" fmla="*/ 167164 h 4241931"/>
                  <a:gd name="connsiteX280" fmla="*/ 2851379 w 4651277"/>
                  <a:gd name="connsiteY280" fmla="*/ 159068 h 4241931"/>
                  <a:gd name="connsiteX281" fmla="*/ 2865409 w 4651277"/>
                  <a:gd name="connsiteY281" fmla="*/ 175841 h 4241931"/>
                  <a:gd name="connsiteX282" fmla="*/ 2868616 w 4651277"/>
                  <a:gd name="connsiteY282" fmla="*/ 203591 h 4241931"/>
                  <a:gd name="connsiteX283" fmla="*/ 2876461 w 4651277"/>
                  <a:gd name="connsiteY283" fmla="*/ 217589 h 4241931"/>
                  <a:gd name="connsiteX284" fmla="*/ 2879988 w 4651277"/>
                  <a:gd name="connsiteY284" fmla="*/ 214776 h 4241931"/>
                  <a:gd name="connsiteX285" fmla="*/ 2883159 w 4651277"/>
                  <a:gd name="connsiteY285" fmla="*/ 198914 h 4241931"/>
                  <a:gd name="connsiteX286" fmla="*/ 2919613 w 4651277"/>
                  <a:gd name="connsiteY286" fmla="*/ 156832 h 4241931"/>
                  <a:gd name="connsiteX287" fmla="*/ 2928147 w 4651277"/>
                  <a:gd name="connsiteY287" fmla="*/ 138860 h 4241931"/>
                  <a:gd name="connsiteX288" fmla="*/ 2945881 w 4651277"/>
                  <a:gd name="connsiteY288" fmla="*/ 129159 h 4241931"/>
                  <a:gd name="connsiteX289" fmla="*/ 3020035 w 4651277"/>
                  <a:gd name="connsiteY289" fmla="*/ 96025 h 4241931"/>
                  <a:gd name="connsiteX290" fmla="*/ 3059179 w 4651277"/>
                  <a:gd name="connsiteY290" fmla="*/ 77158 h 4241931"/>
                  <a:gd name="connsiteX291" fmla="*/ 3077043 w 4651277"/>
                  <a:gd name="connsiteY291" fmla="*/ 97377 h 4241931"/>
                  <a:gd name="connsiteX292" fmla="*/ 3110061 w 4651277"/>
                  <a:gd name="connsiteY292" fmla="*/ 86865 h 4241931"/>
                  <a:gd name="connsiteX293" fmla="*/ 3141966 w 4651277"/>
                  <a:gd name="connsiteY293" fmla="*/ 69112 h 4241931"/>
                  <a:gd name="connsiteX294" fmla="*/ 3160021 w 4651277"/>
                  <a:gd name="connsiteY294" fmla="*/ 92972 h 4241931"/>
                  <a:gd name="connsiteX295" fmla="*/ 3174507 w 4651277"/>
                  <a:gd name="connsiteY295" fmla="*/ 104611 h 4241931"/>
                  <a:gd name="connsiteX296" fmla="*/ 3184041 w 4651277"/>
                  <a:gd name="connsiteY296" fmla="*/ 91697 h 4241931"/>
                  <a:gd name="connsiteX297" fmla="*/ 3184575 w 4651277"/>
                  <a:gd name="connsiteY297" fmla="*/ 88018 h 4241931"/>
                  <a:gd name="connsiteX298" fmla="*/ 3192073 w 4651277"/>
                  <a:gd name="connsiteY298" fmla="*/ 64262 h 4241931"/>
                  <a:gd name="connsiteX299" fmla="*/ 3201007 w 4651277"/>
                  <a:gd name="connsiteY299" fmla="*/ 81307 h 4241931"/>
                  <a:gd name="connsiteX300" fmla="*/ 3205002 w 4651277"/>
                  <a:gd name="connsiteY300" fmla="*/ 101532 h 4241931"/>
                  <a:gd name="connsiteX301" fmla="*/ 3239907 w 4651277"/>
                  <a:gd name="connsiteY301" fmla="*/ 112818 h 4241931"/>
                  <a:gd name="connsiteX302" fmla="*/ 3253692 w 4651277"/>
                  <a:gd name="connsiteY302" fmla="*/ 97487 h 4241931"/>
                  <a:gd name="connsiteX303" fmla="*/ 3276340 w 4651277"/>
                  <a:gd name="connsiteY303" fmla="*/ 111614 h 4241931"/>
                  <a:gd name="connsiteX304" fmla="*/ 3277538 w 4651277"/>
                  <a:gd name="connsiteY304" fmla="*/ 134178 h 4241931"/>
                  <a:gd name="connsiteX305" fmla="*/ 3294634 w 4651277"/>
                  <a:gd name="connsiteY305" fmla="*/ 153708 h 4241931"/>
                  <a:gd name="connsiteX306" fmla="*/ 3319511 w 4651277"/>
                  <a:gd name="connsiteY306" fmla="*/ 182315 h 4241931"/>
                  <a:gd name="connsiteX307" fmla="*/ 3357761 w 4651277"/>
                  <a:gd name="connsiteY307" fmla="*/ 215321 h 4241931"/>
                  <a:gd name="connsiteX308" fmla="*/ 3375693 w 4651277"/>
                  <a:gd name="connsiteY308" fmla="*/ 223128 h 4241931"/>
                  <a:gd name="connsiteX309" fmla="*/ 3367384 w 4651277"/>
                  <a:gd name="connsiteY309" fmla="*/ 231599 h 4241931"/>
                  <a:gd name="connsiteX310" fmla="*/ 3377007 w 4651277"/>
                  <a:gd name="connsiteY310" fmla="*/ 247876 h 4241931"/>
                  <a:gd name="connsiteX311" fmla="*/ 3404679 w 4651277"/>
                  <a:gd name="connsiteY311" fmla="*/ 274145 h 4241931"/>
                  <a:gd name="connsiteX312" fmla="*/ 3412506 w 4651277"/>
                  <a:gd name="connsiteY312" fmla="*/ 297817 h 4241931"/>
                  <a:gd name="connsiteX313" fmla="*/ 3404705 w 4651277"/>
                  <a:gd name="connsiteY313" fmla="*/ 329618 h 4241931"/>
                  <a:gd name="connsiteX314" fmla="*/ 3403809 w 4651277"/>
                  <a:gd name="connsiteY314" fmla="*/ 381492 h 4241931"/>
                  <a:gd name="connsiteX315" fmla="*/ 3416229 w 4651277"/>
                  <a:gd name="connsiteY315" fmla="*/ 395432 h 4241931"/>
                  <a:gd name="connsiteX316" fmla="*/ 3415823 w 4651277"/>
                  <a:gd name="connsiteY316" fmla="*/ 429029 h 4241931"/>
                  <a:gd name="connsiteX317" fmla="*/ 3401628 w 4651277"/>
                  <a:gd name="connsiteY317" fmla="*/ 453597 h 4241931"/>
                  <a:gd name="connsiteX318" fmla="*/ 3406631 w 4651277"/>
                  <a:gd name="connsiteY318" fmla="*/ 464270 h 4241931"/>
                  <a:gd name="connsiteX319" fmla="*/ 3407669 w 4651277"/>
                  <a:gd name="connsiteY319" fmla="*/ 464755 h 4241931"/>
                  <a:gd name="connsiteX320" fmla="*/ 3418321 w 4651277"/>
                  <a:gd name="connsiteY320" fmla="*/ 455508 h 4241931"/>
                  <a:gd name="connsiteX321" fmla="*/ 3436938 w 4651277"/>
                  <a:gd name="connsiteY321" fmla="*/ 446109 h 4241931"/>
                  <a:gd name="connsiteX322" fmla="*/ 3438909 w 4651277"/>
                  <a:gd name="connsiteY322" fmla="*/ 448742 h 4241931"/>
                  <a:gd name="connsiteX323" fmla="*/ 3451615 w 4651277"/>
                  <a:gd name="connsiteY323" fmla="*/ 473672 h 4241931"/>
                  <a:gd name="connsiteX324" fmla="*/ 3465140 w 4651277"/>
                  <a:gd name="connsiteY324" fmla="*/ 472619 h 4241931"/>
                  <a:gd name="connsiteX325" fmla="*/ 3468067 w 4651277"/>
                  <a:gd name="connsiteY325" fmla="*/ 473688 h 4241931"/>
                  <a:gd name="connsiteX326" fmla="*/ 3487330 w 4651277"/>
                  <a:gd name="connsiteY326" fmla="*/ 476135 h 4241931"/>
                  <a:gd name="connsiteX327" fmla="*/ 3531027 w 4651277"/>
                  <a:gd name="connsiteY327" fmla="*/ 461995 h 4241931"/>
                  <a:gd name="connsiteX328" fmla="*/ 3570810 w 4651277"/>
                  <a:gd name="connsiteY328" fmla="*/ 481255 h 4241931"/>
                  <a:gd name="connsiteX329" fmla="*/ 3610106 w 4651277"/>
                  <a:gd name="connsiteY329" fmla="*/ 509524 h 4241931"/>
                  <a:gd name="connsiteX330" fmla="*/ 3611787 w 4651277"/>
                  <a:gd name="connsiteY330" fmla="*/ 509117 h 4241931"/>
                  <a:gd name="connsiteX331" fmla="*/ 3648972 w 4651277"/>
                  <a:gd name="connsiteY331" fmla="*/ 539676 h 4241931"/>
                  <a:gd name="connsiteX332" fmla="*/ 3651715 w 4651277"/>
                  <a:gd name="connsiteY332" fmla="*/ 565684 h 4241931"/>
                  <a:gd name="connsiteX333" fmla="*/ 3677801 w 4651277"/>
                  <a:gd name="connsiteY333" fmla="*/ 552253 h 4241931"/>
                  <a:gd name="connsiteX334" fmla="*/ 3689090 w 4651277"/>
                  <a:gd name="connsiteY334" fmla="*/ 541962 h 4241931"/>
                  <a:gd name="connsiteX335" fmla="*/ 3693528 w 4651277"/>
                  <a:gd name="connsiteY335" fmla="*/ 551111 h 4241931"/>
                  <a:gd name="connsiteX336" fmla="*/ 3688525 w 4651277"/>
                  <a:gd name="connsiteY336" fmla="*/ 561659 h 4241931"/>
                  <a:gd name="connsiteX337" fmla="*/ 3678811 w 4651277"/>
                  <a:gd name="connsiteY337" fmla="*/ 585792 h 4241931"/>
                  <a:gd name="connsiteX338" fmla="*/ 3695717 w 4651277"/>
                  <a:gd name="connsiteY338" fmla="*/ 609705 h 4241931"/>
                  <a:gd name="connsiteX339" fmla="*/ 3721724 w 4651277"/>
                  <a:gd name="connsiteY339" fmla="*/ 606963 h 4241931"/>
                  <a:gd name="connsiteX340" fmla="*/ 3739511 w 4651277"/>
                  <a:gd name="connsiteY340" fmla="*/ 610656 h 4241931"/>
                  <a:gd name="connsiteX341" fmla="*/ 3736745 w 4651277"/>
                  <a:gd name="connsiteY341" fmla="*/ 630441 h 4241931"/>
                  <a:gd name="connsiteX342" fmla="*/ 3722108 w 4651277"/>
                  <a:gd name="connsiteY342" fmla="*/ 654435 h 4241931"/>
                  <a:gd name="connsiteX343" fmla="*/ 3725398 w 4651277"/>
                  <a:gd name="connsiteY343" fmla="*/ 677198 h 4241931"/>
                  <a:gd name="connsiteX344" fmla="*/ 3732642 w 4651277"/>
                  <a:gd name="connsiteY344" fmla="*/ 718119 h 4241931"/>
                  <a:gd name="connsiteX345" fmla="*/ 3752899 w 4651277"/>
                  <a:gd name="connsiteY345" fmla="*/ 770559 h 4241931"/>
                  <a:gd name="connsiteX346" fmla="*/ 3759505 w 4651277"/>
                  <a:gd name="connsiteY346" fmla="*/ 773493 h 4241931"/>
                  <a:gd name="connsiteX347" fmla="*/ 3773273 w 4651277"/>
                  <a:gd name="connsiteY347" fmla="*/ 771607 h 4241931"/>
                  <a:gd name="connsiteX348" fmla="*/ 3799787 w 4651277"/>
                  <a:gd name="connsiteY348" fmla="*/ 785635 h 4241931"/>
                  <a:gd name="connsiteX349" fmla="*/ 3823514 w 4651277"/>
                  <a:gd name="connsiteY349" fmla="*/ 793668 h 4241931"/>
                  <a:gd name="connsiteX350" fmla="*/ 3825266 w 4651277"/>
                  <a:gd name="connsiteY350" fmla="*/ 811916 h 4241931"/>
                  <a:gd name="connsiteX351" fmla="*/ 3814334 w 4651277"/>
                  <a:gd name="connsiteY351" fmla="*/ 832622 h 4241931"/>
                  <a:gd name="connsiteX352" fmla="*/ 3813124 w 4651277"/>
                  <a:gd name="connsiteY352" fmla="*/ 846019 h 4241931"/>
                  <a:gd name="connsiteX353" fmla="*/ 3816896 w 4651277"/>
                  <a:gd name="connsiteY353" fmla="*/ 845745 h 4241931"/>
                  <a:gd name="connsiteX354" fmla="*/ 3826606 w 4651277"/>
                  <a:gd name="connsiteY354" fmla="*/ 836281 h 4241931"/>
                  <a:gd name="connsiteX355" fmla="*/ 3871753 w 4651277"/>
                  <a:gd name="connsiteY355" fmla="*/ 824457 h 4241931"/>
                  <a:gd name="connsiteX356" fmla="*/ 3886170 w 4651277"/>
                  <a:gd name="connsiteY356" fmla="*/ 816075 h 4241931"/>
                  <a:gd name="connsiteX357" fmla="*/ 3903030 w 4651277"/>
                  <a:gd name="connsiteY357" fmla="*/ 817772 h 4241931"/>
                  <a:gd name="connsiteX358" fmla="*/ 3970004 w 4651277"/>
                  <a:gd name="connsiteY358" fmla="*/ 830001 h 4241931"/>
                  <a:gd name="connsiteX359" fmla="*/ 4006011 w 4651277"/>
                  <a:gd name="connsiteY359" fmla="*/ 835505 h 4241931"/>
                  <a:gd name="connsiteX360" fmla="*/ 4008781 w 4651277"/>
                  <a:gd name="connsiteY360" fmla="*/ 857952 h 4241931"/>
                  <a:gd name="connsiteX361" fmla="*/ 4036592 w 4651277"/>
                  <a:gd name="connsiteY361" fmla="*/ 866330 h 4241931"/>
                  <a:gd name="connsiteX362" fmla="*/ 4067065 w 4651277"/>
                  <a:gd name="connsiteY362" fmla="*/ 869173 h 4241931"/>
                  <a:gd name="connsiteX363" fmla="*/ 4068243 w 4651277"/>
                  <a:gd name="connsiteY363" fmla="*/ 894227 h 4241931"/>
                  <a:gd name="connsiteX364" fmla="*/ 4072744 w 4651277"/>
                  <a:gd name="connsiteY364" fmla="*/ 909141 h 4241931"/>
                  <a:gd name="connsiteX365" fmla="*/ 4085455 w 4651277"/>
                  <a:gd name="connsiteY365" fmla="*/ 904728 h 4241931"/>
                  <a:gd name="connsiteX366" fmla="*/ 4087569 w 4651277"/>
                  <a:gd name="connsiteY366" fmla="*/ 902438 h 4241931"/>
                  <a:gd name="connsiteX367" fmla="*/ 4104010 w 4651277"/>
                  <a:gd name="connsiteY367" fmla="*/ 889565 h 4241931"/>
                  <a:gd name="connsiteX368" fmla="*/ 4102112 w 4651277"/>
                  <a:gd name="connsiteY368" fmla="*/ 905584 h 4241931"/>
                  <a:gd name="connsiteX369" fmla="*/ 4095288 w 4651277"/>
                  <a:gd name="connsiteY369" fmla="*/ 921462 h 4241931"/>
                  <a:gd name="connsiteX370" fmla="*/ 4114076 w 4651277"/>
                  <a:gd name="connsiteY370" fmla="*/ 945807 h 4241931"/>
                  <a:gd name="connsiteX371" fmla="*/ 4130871 w 4651277"/>
                  <a:gd name="connsiteY371" fmla="*/ 941738 h 4241931"/>
                  <a:gd name="connsiteX372" fmla="*/ 4139837 w 4651277"/>
                  <a:gd name="connsiteY372" fmla="*/ 962239 h 4241931"/>
                  <a:gd name="connsiteX373" fmla="*/ 4129973 w 4651277"/>
                  <a:gd name="connsiteY373" fmla="*/ 978408 h 4241931"/>
                  <a:gd name="connsiteX374" fmla="*/ 4132538 w 4651277"/>
                  <a:gd name="connsiteY374" fmla="*/ 1000014 h 4241931"/>
                  <a:gd name="connsiteX375" fmla="*/ 4136183 w 4651277"/>
                  <a:gd name="connsiteY375" fmla="*/ 1031582 h 4241931"/>
                  <a:gd name="connsiteX376" fmla="*/ 4146989 w 4651277"/>
                  <a:gd name="connsiteY376" fmla="*/ 1072530 h 4241931"/>
                  <a:gd name="connsiteX377" fmla="*/ 4155688 w 4651277"/>
                  <a:gd name="connsiteY377" fmla="*/ 1086426 h 4241931"/>
                  <a:gd name="connsiteX378" fmla="*/ 4145929 w 4651277"/>
                  <a:gd name="connsiteY378" fmla="*/ 1088345 h 4241931"/>
                  <a:gd name="connsiteX379" fmla="*/ 4144869 w 4651277"/>
                  <a:gd name="connsiteY379" fmla="*/ 1104161 h 4241931"/>
                  <a:gd name="connsiteX380" fmla="*/ 4151555 w 4651277"/>
                  <a:gd name="connsiteY380" fmla="*/ 1135438 h 4241931"/>
                  <a:gd name="connsiteX381" fmla="*/ 4145749 w 4651277"/>
                  <a:gd name="connsiteY381" fmla="*/ 1155514 h 4241931"/>
                  <a:gd name="connsiteX382" fmla="*/ 4125285 w 4651277"/>
                  <a:gd name="connsiteY382" fmla="*/ 1173805 h 4241931"/>
                  <a:gd name="connsiteX383" fmla="*/ 4100084 w 4651277"/>
                  <a:gd name="connsiteY383" fmla="*/ 1209249 h 4241931"/>
                  <a:gd name="connsiteX384" fmla="*/ 4102066 w 4651277"/>
                  <a:gd name="connsiteY384" fmla="*/ 1224772 h 4241931"/>
                  <a:gd name="connsiteX385" fmla="*/ 4085863 w 4651277"/>
                  <a:gd name="connsiteY385" fmla="*/ 1247812 h 4241931"/>
                  <a:gd name="connsiteX386" fmla="*/ 4062766 w 4651277"/>
                  <a:gd name="connsiteY386" fmla="*/ 1268076 h 4241931"/>
                  <a:gd name="connsiteX387" fmla="*/ 4083268 w 4651277"/>
                  <a:gd name="connsiteY387" fmla="*/ 1301340 h 4241931"/>
                  <a:gd name="connsiteX388" fmla="*/ 4087529 w 4651277"/>
                  <a:gd name="connsiteY388" fmla="*/ 1306087 h 4241931"/>
                  <a:gd name="connsiteX389" fmla="*/ 4075365 w 4651277"/>
                  <a:gd name="connsiteY389" fmla="*/ 1307255 h 4241931"/>
                  <a:gd name="connsiteX390" fmla="*/ 4025745 w 4651277"/>
                  <a:gd name="connsiteY390" fmla="*/ 1300602 h 4241931"/>
                  <a:gd name="connsiteX391" fmla="*/ 4008462 w 4651277"/>
                  <a:gd name="connsiteY391" fmla="*/ 1313679 h 4241931"/>
                  <a:gd name="connsiteX392" fmla="*/ 3997211 w 4651277"/>
                  <a:gd name="connsiteY392" fmla="*/ 1333296 h 4241931"/>
                  <a:gd name="connsiteX393" fmla="*/ 3959710 w 4651277"/>
                  <a:gd name="connsiteY393" fmla="*/ 1345489 h 4241931"/>
                  <a:gd name="connsiteX394" fmla="*/ 3934694 w 4651277"/>
                  <a:gd name="connsiteY394" fmla="*/ 1355993 h 4241931"/>
                  <a:gd name="connsiteX395" fmla="*/ 3923280 w 4651277"/>
                  <a:gd name="connsiteY395" fmla="*/ 1354757 h 4241931"/>
                  <a:gd name="connsiteX396" fmla="*/ 3922998 w 4651277"/>
                  <a:gd name="connsiteY396" fmla="*/ 1364605 h 4241931"/>
                  <a:gd name="connsiteX397" fmla="*/ 3927995 w 4651277"/>
                  <a:gd name="connsiteY397" fmla="*/ 1383399 h 4241931"/>
                  <a:gd name="connsiteX398" fmla="*/ 3949877 w 4651277"/>
                  <a:gd name="connsiteY398" fmla="*/ 1400327 h 4241931"/>
                  <a:gd name="connsiteX399" fmla="*/ 3968971 w 4651277"/>
                  <a:gd name="connsiteY399" fmla="*/ 1411260 h 4241931"/>
                  <a:gd name="connsiteX400" fmla="*/ 3957365 w 4651277"/>
                  <a:gd name="connsiteY400" fmla="*/ 1422073 h 4241931"/>
                  <a:gd name="connsiteX401" fmla="*/ 3884013 w 4651277"/>
                  <a:gd name="connsiteY401" fmla="*/ 1478958 h 4241931"/>
                  <a:gd name="connsiteX402" fmla="*/ 3859916 w 4651277"/>
                  <a:gd name="connsiteY402" fmla="*/ 1489420 h 4241931"/>
                  <a:gd name="connsiteX403" fmla="*/ 3852809 w 4651277"/>
                  <a:gd name="connsiteY403" fmla="*/ 1481838 h 4241931"/>
                  <a:gd name="connsiteX404" fmla="*/ 3841864 w 4651277"/>
                  <a:gd name="connsiteY404" fmla="*/ 1492090 h 4241931"/>
                  <a:gd name="connsiteX405" fmla="*/ 3840531 w 4651277"/>
                  <a:gd name="connsiteY405" fmla="*/ 1496284 h 4241931"/>
                  <a:gd name="connsiteX406" fmla="*/ 3850294 w 4651277"/>
                  <a:gd name="connsiteY406" fmla="*/ 1497109 h 4241931"/>
                  <a:gd name="connsiteX407" fmla="*/ 3872107 w 4651277"/>
                  <a:gd name="connsiteY407" fmla="*/ 1537613 h 4241931"/>
                  <a:gd name="connsiteX408" fmla="*/ 3857531 w 4651277"/>
                  <a:gd name="connsiteY408" fmla="*/ 1567370 h 4241931"/>
                  <a:gd name="connsiteX409" fmla="*/ 3876637 w 4651277"/>
                  <a:gd name="connsiteY409" fmla="*/ 1591194 h 4241931"/>
                  <a:gd name="connsiteX410" fmla="*/ 3893840 w 4651277"/>
                  <a:gd name="connsiteY410" fmla="*/ 1588805 h 4241931"/>
                  <a:gd name="connsiteX411" fmla="*/ 3910000 w 4651277"/>
                  <a:gd name="connsiteY411" fmla="*/ 1585781 h 4241931"/>
                  <a:gd name="connsiteX412" fmla="*/ 3841479 w 4651277"/>
                  <a:gd name="connsiteY412" fmla="*/ 1598374 h 4241931"/>
                  <a:gd name="connsiteX413" fmla="*/ 3820166 w 4651277"/>
                  <a:gd name="connsiteY413" fmla="*/ 1603982 h 4241931"/>
                  <a:gd name="connsiteX414" fmla="*/ 3821044 w 4651277"/>
                  <a:gd name="connsiteY414" fmla="*/ 1616327 h 4241931"/>
                  <a:gd name="connsiteX415" fmla="*/ 3820601 w 4651277"/>
                  <a:gd name="connsiteY415" fmla="*/ 1618633 h 4241931"/>
                  <a:gd name="connsiteX416" fmla="*/ 3856796 w 4651277"/>
                  <a:gd name="connsiteY416" fmla="*/ 1624365 h 4241931"/>
                  <a:gd name="connsiteX417" fmla="*/ 3878963 w 4651277"/>
                  <a:gd name="connsiteY417" fmla="*/ 1632824 h 4241931"/>
                  <a:gd name="connsiteX418" fmla="*/ 3881060 w 4651277"/>
                  <a:gd name="connsiteY418" fmla="*/ 1631301 h 4241931"/>
                  <a:gd name="connsiteX419" fmla="*/ 3946493 w 4651277"/>
                  <a:gd name="connsiteY419" fmla="*/ 1636096 h 4241931"/>
                  <a:gd name="connsiteX420" fmla="*/ 4070600 w 4651277"/>
                  <a:gd name="connsiteY420" fmla="*/ 1629769 h 4241931"/>
                  <a:gd name="connsiteX421" fmla="*/ 4108464 w 4651277"/>
                  <a:gd name="connsiteY421" fmla="*/ 1628961 h 4241931"/>
                  <a:gd name="connsiteX422" fmla="*/ 4169224 w 4651277"/>
                  <a:gd name="connsiteY422" fmla="*/ 1639821 h 4241931"/>
                  <a:gd name="connsiteX423" fmla="*/ 4200098 w 4651277"/>
                  <a:gd name="connsiteY423" fmla="*/ 1644093 h 4241931"/>
                  <a:gd name="connsiteX424" fmla="*/ 4211147 w 4651277"/>
                  <a:gd name="connsiteY424" fmla="*/ 1656359 h 4241931"/>
                  <a:gd name="connsiteX425" fmla="*/ 4233231 w 4651277"/>
                  <a:gd name="connsiteY425" fmla="*/ 1641916 h 4241931"/>
                  <a:gd name="connsiteX426" fmla="*/ 4300563 w 4651277"/>
                  <a:gd name="connsiteY426" fmla="*/ 1658147 h 4241931"/>
                  <a:gd name="connsiteX427" fmla="*/ 4319080 w 4651277"/>
                  <a:gd name="connsiteY427" fmla="*/ 1662317 h 4241931"/>
                  <a:gd name="connsiteX428" fmla="*/ 4374375 w 4651277"/>
                  <a:gd name="connsiteY428" fmla="*/ 1680353 h 4241931"/>
                  <a:gd name="connsiteX429" fmla="*/ 4434018 w 4651277"/>
                  <a:gd name="connsiteY429" fmla="*/ 1702171 h 4241931"/>
                  <a:gd name="connsiteX430" fmla="*/ 4465268 w 4651277"/>
                  <a:gd name="connsiteY430" fmla="*/ 1715781 h 4241931"/>
                  <a:gd name="connsiteX431" fmla="*/ 4467174 w 4651277"/>
                  <a:gd name="connsiteY431" fmla="*/ 1715464 h 4241931"/>
                  <a:gd name="connsiteX432" fmla="*/ 4467174 w 4651277"/>
                  <a:gd name="connsiteY432" fmla="*/ 1715466 h 4241931"/>
                  <a:gd name="connsiteX433" fmla="*/ 4467651 w 4651277"/>
                  <a:gd name="connsiteY433" fmla="*/ 1715385 h 4241931"/>
                  <a:gd name="connsiteX434" fmla="*/ 4467174 w 4651277"/>
                  <a:gd name="connsiteY434" fmla="*/ 1715464 h 4241931"/>
                  <a:gd name="connsiteX435" fmla="*/ 4466063 w 4651277"/>
                  <a:gd name="connsiteY435" fmla="*/ 1714670 h 4241931"/>
                  <a:gd name="connsiteX436" fmla="*/ 4467370 w 4651277"/>
                  <a:gd name="connsiteY436" fmla="*/ 1702505 h 4241931"/>
                  <a:gd name="connsiteX437" fmla="*/ 4476105 w 4651277"/>
                  <a:gd name="connsiteY437" fmla="*/ 1702032 h 4241931"/>
                  <a:gd name="connsiteX438" fmla="*/ 4572317 w 4651277"/>
                  <a:gd name="connsiteY438" fmla="*/ 1711701 h 4241931"/>
                  <a:gd name="connsiteX439" fmla="*/ 4589311 w 4651277"/>
                  <a:gd name="connsiteY439" fmla="*/ 1713775 h 4241931"/>
                  <a:gd name="connsiteX440" fmla="*/ 4593344 w 4651277"/>
                  <a:gd name="connsiteY440" fmla="*/ 1715649 h 4241931"/>
                  <a:gd name="connsiteX441" fmla="*/ 4601154 w 4651277"/>
                  <a:gd name="connsiteY441" fmla="*/ 1724930 h 4241931"/>
                  <a:gd name="connsiteX442" fmla="*/ 4602994 w 4651277"/>
                  <a:gd name="connsiteY442" fmla="*/ 1728933 h 4241931"/>
                  <a:gd name="connsiteX443" fmla="*/ 4603083 w 4651277"/>
                  <a:gd name="connsiteY443" fmla="*/ 1740082 h 4241931"/>
                  <a:gd name="connsiteX444" fmla="*/ 4603239 w 4651277"/>
                  <a:gd name="connsiteY444" fmla="*/ 1746912 h 4241931"/>
                  <a:gd name="connsiteX445" fmla="*/ 4630175 w 4651277"/>
                  <a:gd name="connsiteY445" fmla="*/ 1748703 h 4241931"/>
                  <a:gd name="connsiteX446" fmla="*/ 4649928 w 4651277"/>
                  <a:gd name="connsiteY446" fmla="*/ 1756780 h 4241931"/>
                  <a:gd name="connsiteX447" fmla="*/ 4642711 w 4651277"/>
                  <a:gd name="connsiteY447" fmla="*/ 1771103 h 4241931"/>
                  <a:gd name="connsiteX448" fmla="*/ 4560387 w 4651277"/>
                  <a:gd name="connsiteY448" fmla="*/ 1751878 h 4241931"/>
                  <a:gd name="connsiteX449" fmla="*/ 4517474 w 4651277"/>
                  <a:gd name="connsiteY449" fmla="*/ 1749413 h 4241931"/>
                  <a:gd name="connsiteX450" fmla="*/ 4509437 w 4651277"/>
                  <a:gd name="connsiteY450" fmla="*/ 1749377 h 4241931"/>
                  <a:gd name="connsiteX451" fmla="*/ 4460463 w 4651277"/>
                  <a:gd name="connsiteY451" fmla="*/ 1730486 h 4241931"/>
                  <a:gd name="connsiteX452" fmla="*/ 4435148 w 4651277"/>
                  <a:gd name="connsiteY452" fmla="*/ 1730189 h 4241931"/>
                  <a:gd name="connsiteX453" fmla="*/ 4420092 w 4651277"/>
                  <a:gd name="connsiteY453" fmla="*/ 1731516 h 4241931"/>
                  <a:gd name="connsiteX454" fmla="*/ 4358507 w 4651277"/>
                  <a:gd name="connsiteY454" fmla="*/ 1718051 h 4241931"/>
                  <a:gd name="connsiteX455" fmla="*/ 4315401 w 4651277"/>
                  <a:gd name="connsiteY455" fmla="*/ 1716792 h 4241931"/>
                  <a:gd name="connsiteX456" fmla="*/ 4279957 w 4651277"/>
                  <a:gd name="connsiteY456" fmla="*/ 1706229 h 4241931"/>
                  <a:gd name="connsiteX457" fmla="*/ 4243898 w 4651277"/>
                  <a:gd name="connsiteY457" fmla="*/ 1719077 h 4241931"/>
                  <a:gd name="connsiteX458" fmla="*/ 4242561 w 4651277"/>
                  <a:gd name="connsiteY458" fmla="*/ 1727526 h 4241931"/>
                  <a:gd name="connsiteX459" fmla="*/ 4197062 w 4651277"/>
                  <a:gd name="connsiteY459" fmla="*/ 1753107 h 4241931"/>
                  <a:gd name="connsiteX460" fmla="*/ 4171232 w 4651277"/>
                  <a:gd name="connsiteY460" fmla="*/ 1763863 h 4241931"/>
                  <a:gd name="connsiteX461" fmla="*/ 4148247 w 4651277"/>
                  <a:gd name="connsiteY461" fmla="*/ 1803527 h 4241931"/>
                  <a:gd name="connsiteX462" fmla="*/ 4142937 w 4651277"/>
                  <a:gd name="connsiteY462" fmla="*/ 1817531 h 4241931"/>
                  <a:gd name="connsiteX463" fmla="*/ 4116091 w 4651277"/>
                  <a:gd name="connsiteY463" fmla="*/ 1826890 h 4241931"/>
                  <a:gd name="connsiteX464" fmla="*/ 4104976 w 4651277"/>
                  <a:gd name="connsiteY464" fmla="*/ 1818944 h 4241931"/>
                  <a:gd name="connsiteX465" fmla="*/ 4097318 w 4651277"/>
                  <a:gd name="connsiteY465" fmla="*/ 1828247 h 4241931"/>
                  <a:gd name="connsiteX466" fmla="*/ 4085236 w 4651277"/>
                  <a:gd name="connsiteY466" fmla="*/ 1849842 h 4241931"/>
                  <a:gd name="connsiteX467" fmla="*/ 4074972 w 4651277"/>
                  <a:gd name="connsiteY467" fmla="*/ 1859969 h 4241931"/>
                  <a:gd name="connsiteX468" fmla="*/ 4084940 w 4651277"/>
                  <a:gd name="connsiteY468" fmla="*/ 1875158 h 4241931"/>
                  <a:gd name="connsiteX469" fmla="*/ 4100714 w 4651277"/>
                  <a:gd name="connsiteY469" fmla="*/ 1900545 h 4241931"/>
                  <a:gd name="connsiteX470" fmla="*/ 4096318 w 4651277"/>
                  <a:gd name="connsiteY470" fmla="*/ 1928305 h 4241931"/>
                  <a:gd name="connsiteX471" fmla="*/ 4108759 w 4651277"/>
                  <a:gd name="connsiteY471" fmla="*/ 1951309 h 4241931"/>
                  <a:gd name="connsiteX472" fmla="*/ 4131370 w 4651277"/>
                  <a:gd name="connsiteY472" fmla="*/ 1964787 h 4241931"/>
                  <a:gd name="connsiteX473" fmla="*/ 4154147 w 4651277"/>
                  <a:gd name="connsiteY473" fmla="*/ 1961590 h 4241931"/>
                  <a:gd name="connsiteX474" fmla="*/ 4170691 w 4651277"/>
                  <a:gd name="connsiteY474" fmla="*/ 1970397 h 4241931"/>
                  <a:gd name="connsiteX475" fmla="*/ 4162195 w 4651277"/>
                  <a:gd name="connsiteY475" fmla="*/ 2000601 h 4241931"/>
                  <a:gd name="connsiteX476" fmla="*/ 4160762 w 4651277"/>
                  <a:gd name="connsiteY476" fmla="*/ 2009654 h 4241931"/>
                  <a:gd name="connsiteX477" fmla="*/ 4164444 w 4651277"/>
                  <a:gd name="connsiteY477" fmla="*/ 2017660 h 4241931"/>
                  <a:gd name="connsiteX478" fmla="*/ 4161732 w 4651277"/>
                  <a:gd name="connsiteY478" fmla="*/ 2042594 h 4241931"/>
                  <a:gd name="connsiteX479" fmla="*/ 4183266 w 4651277"/>
                  <a:gd name="connsiteY479" fmla="*/ 2047242 h 4241931"/>
                  <a:gd name="connsiteX480" fmla="*/ 4188027 w 4651277"/>
                  <a:gd name="connsiteY480" fmla="*/ 2052326 h 4241931"/>
                  <a:gd name="connsiteX481" fmla="*/ 4207826 w 4651277"/>
                  <a:gd name="connsiteY481" fmla="*/ 2103095 h 4241931"/>
                  <a:gd name="connsiteX482" fmla="*/ 4208997 w 4651277"/>
                  <a:gd name="connsiteY482" fmla="*/ 2111322 h 4241931"/>
                  <a:gd name="connsiteX483" fmla="*/ 4203675 w 4651277"/>
                  <a:gd name="connsiteY483" fmla="*/ 2148834 h 4241931"/>
                  <a:gd name="connsiteX484" fmla="*/ 4180972 w 4651277"/>
                  <a:gd name="connsiteY484" fmla="*/ 2198440 h 4241931"/>
                  <a:gd name="connsiteX485" fmla="*/ 4169590 w 4651277"/>
                  <a:gd name="connsiteY485" fmla="*/ 2219527 h 4241931"/>
                  <a:gd name="connsiteX486" fmla="*/ 4158340 w 4651277"/>
                  <a:gd name="connsiteY486" fmla="*/ 2231974 h 4241931"/>
                  <a:gd name="connsiteX487" fmla="*/ 4107542 w 4651277"/>
                  <a:gd name="connsiteY487" fmla="*/ 2248054 h 4241931"/>
                  <a:gd name="connsiteX488" fmla="*/ 4097438 w 4651277"/>
                  <a:gd name="connsiteY488" fmla="*/ 2253258 h 4241931"/>
                  <a:gd name="connsiteX489" fmla="*/ 4081921 w 4651277"/>
                  <a:gd name="connsiteY489" fmla="*/ 2284825 h 4241931"/>
                  <a:gd name="connsiteX490" fmla="*/ 4073975 w 4651277"/>
                  <a:gd name="connsiteY490" fmla="*/ 2295940 h 4241931"/>
                  <a:gd name="connsiteX491" fmla="*/ 4052681 w 4651277"/>
                  <a:gd name="connsiteY491" fmla="*/ 2321023 h 4241931"/>
                  <a:gd name="connsiteX492" fmla="*/ 4057216 w 4651277"/>
                  <a:gd name="connsiteY492" fmla="*/ 2335352 h 4241931"/>
                  <a:gd name="connsiteX493" fmla="*/ 4073448 w 4651277"/>
                  <a:gd name="connsiteY493" fmla="*/ 2336856 h 4241931"/>
                  <a:gd name="connsiteX494" fmla="*/ 4053350 w 4651277"/>
                  <a:gd name="connsiteY494" fmla="*/ 2363122 h 4241931"/>
                  <a:gd name="connsiteX495" fmla="*/ 4026071 w 4651277"/>
                  <a:gd name="connsiteY495" fmla="*/ 2415619 h 4241931"/>
                  <a:gd name="connsiteX496" fmla="*/ 4026496 w 4651277"/>
                  <a:gd name="connsiteY496" fmla="*/ 2412144 h 4241931"/>
                  <a:gd name="connsiteX497" fmla="*/ 4036449 w 4651277"/>
                  <a:gd name="connsiteY497" fmla="*/ 2388357 h 4241931"/>
                  <a:gd name="connsiteX498" fmla="*/ 4033640 w 4651277"/>
                  <a:gd name="connsiteY498" fmla="*/ 2351413 h 4241931"/>
                  <a:gd name="connsiteX499" fmla="*/ 4007815 w 4651277"/>
                  <a:gd name="connsiteY499" fmla="*/ 2350417 h 4241931"/>
                  <a:gd name="connsiteX500" fmla="*/ 4002760 w 4651277"/>
                  <a:gd name="connsiteY500" fmla="*/ 2358895 h 4241931"/>
                  <a:gd name="connsiteX501" fmla="*/ 3990263 w 4651277"/>
                  <a:gd name="connsiteY501" fmla="*/ 2390941 h 4241931"/>
                  <a:gd name="connsiteX502" fmla="*/ 3968627 w 4651277"/>
                  <a:gd name="connsiteY502" fmla="*/ 2398648 h 4241931"/>
                  <a:gd name="connsiteX503" fmla="*/ 3931553 w 4651277"/>
                  <a:gd name="connsiteY503" fmla="*/ 2410099 h 4241931"/>
                  <a:gd name="connsiteX504" fmla="*/ 3913538 w 4651277"/>
                  <a:gd name="connsiteY504" fmla="*/ 2418381 h 4241931"/>
                  <a:gd name="connsiteX505" fmla="*/ 3904576 w 4651277"/>
                  <a:gd name="connsiteY505" fmla="*/ 2428097 h 4241931"/>
                  <a:gd name="connsiteX506" fmla="*/ 3915152 w 4651277"/>
                  <a:gd name="connsiteY506" fmla="*/ 2431628 h 4241931"/>
                  <a:gd name="connsiteX507" fmla="*/ 3952295 w 4651277"/>
                  <a:gd name="connsiteY507" fmla="*/ 2478339 h 4241931"/>
                  <a:gd name="connsiteX508" fmla="*/ 3926585 w 4651277"/>
                  <a:gd name="connsiteY508" fmla="*/ 2503961 h 4241931"/>
                  <a:gd name="connsiteX509" fmla="*/ 3914218 w 4651277"/>
                  <a:gd name="connsiteY509" fmla="*/ 2527366 h 4241931"/>
                  <a:gd name="connsiteX510" fmla="*/ 3927394 w 4651277"/>
                  <a:gd name="connsiteY510" fmla="*/ 2541825 h 4241931"/>
                  <a:gd name="connsiteX511" fmla="*/ 3961310 w 4651277"/>
                  <a:gd name="connsiteY511" fmla="*/ 2562043 h 4241931"/>
                  <a:gd name="connsiteX512" fmla="*/ 3965845 w 4651277"/>
                  <a:gd name="connsiteY512" fmla="*/ 2576371 h 4241931"/>
                  <a:gd name="connsiteX513" fmla="*/ 3944723 w 4651277"/>
                  <a:gd name="connsiteY513" fmla="*/ 2709741 h 4241931"/>
                  <a:gd name="connsiteX514" fmla="*/ 3933742 w 4651277"/>
                  <a:gd name="connsiteY514" fmla="*/ 2755636 h 4241931"/>
                  <a:gd name="connsiteX515" fmla="*/ 3942916 w 4651277"/>
                  <a:gd name="connsiteY515" fmla="*/ 2771935 h 4241931"/>
                  <a:gd name="connsiteX516" fmla="*/ 3958242 w 4651277"/>
                  <a:gd name="connsiteY516" fmla="*/ 2804057 h 4241931"/>
                  <a:gd name="connsiteX517" fmla="*/ 3993102 w 4651277"/>
                  <a:gd name="connsiteY517" fmla="*/ 2841746 h 4241931"/>
                  <a:gd name="connsiteX518" fmla="*/ 4028260 w 4651277"/>
                  <a:gd name="connsiteY518" fmla="*/ 2854118 h 4241931"/>
                  <a:gd name="connsiteX519" fmla="*/ 4030417 w 4651277"/>
                  <a:gd name="connsiteY519" fmla="*/ 2860027 h 4241931"/>
                  <a:gd name="connsiteX520" fmla="*/ 4028877 w 4651277"/>
                  <a:gd name="connsiteY520" fmla="*/ 2893189 h 4241931"/>
                  <a:gd name="connsiteX521" fmla="*/ 4020657 w 4651277"/>
                  <a:gd name="connsiteY521" fmla="*/ 2945090 h 4241931"/>
                  <a:gd name="connsiteX522" fmla="*/ 4008391 w 4651277"/>
                  <a:gd name="connsiteY522" fmla="*/ 2956137 h 4241931"/>
                  <a:gd name="connsiteX523" fmla="*/ 4007340 w 4651277"/>
                  <a:gd name="connsiteY523" fmla="*/ 2962776 h 4241931"/>
                  <a:gd name="connsiteX524" fmla="*/ 3981780 w 4651277"/>
                  <a:gd name="connsiteY524" fmla="*/ 3006980 h 4241931"/>
                  <a:gd name="connsiteX525" fmla="*/ 3962714 w 4651277"/>
                  <a:gd name="connsiteY525" fmla="*/ 3021901 h 4241931"/>
                  <a:gd name="connsiteX526" fmla="*/ 3936483 w 4651277"/>
                  <a:gd name="connsiteY526" fmla="*/ 3007848 h 4241931"/>
                  <a:gd name="connsiteX527" fmla="*/ 3932864 w 4651277"/>
                  <a:gd name="connsiteY527" fmla="*/ 3007275 h 4241931"/>
                  <a:gd name="connsiteX528" fmla="*/ 3836556 w 4651277"/>
                  <a:gd name="connsiteY528" fmla="*/ 2998209 h 4241931"/>
                  <a:gd name="connsiteX529" fmla="*/ 3826595 w 4651277"/>
                  <a:gd name="connsiteY529" fmla="*/ 2971269 h 4241931"/>
                  <a:gd name="connsiteX530" fmla="*/ 3819102 w 4651277"/>
                  <a:gd name="connsiteY530" fmla="*/ 2963895 h 4241931"/>
                  <a:gd name="connsiteX531" fmla="*/ 3803698 w 4651277"/>
                  <a:gd name="connsiteY531" fmla="*/ 2959600 h 4241931"/>
                  <a:gd name="connsiteX532" fmla="*/ 3816538 w 4651277"/>
                  <a:gd name="connsiteY532" fmla="*/ 2944930 h 4241931"/>
                  <a:gd name="connsiteX533" fmla="*/ 3806099 w 4651277"/>
                  <a:gd name="connsiteY533" fmla="*/ 2921007 h 4241931"/>
                  <a:gd name="connsiteX534" fmla="*/ 3804324 w 4651277"/>
                  <a:gd name="connsiteY534" fmla="*/ 2912684 h 4241931"/>
                  <a:gd name="connsiteX535" fmla="*/ 3795618 w 4651277"/>
                  <a:gd name="connsiteY535" fmla="*/ 2916873 h 4241931"/>
                  <a:gd name="connsiteX536" fmla="*/ 3786147 w 4651277"/>
                  <a:gd name="connsiteY536" fmla="*/ 2925888 h 4241931"/>
                  <a:gd name="connsiteX537" fmla="*/ 3773865 w 4651277"/>
                  <a:gd name="connsiteY537" fmla="*/ 2925935 h 4241931"/>
                  <a:gd name="connsiteX538" fmla="*/ 3773518 w 4651277"/>
                  <a:gd name="connsiteY538" fmla="*/ 2926280 h 4241931"/>
                  <a:gd name="connsiteX539" fmla="*/ 3784755 w 4651277"/>
                  <a:gd name="connsiteY539" fmla="*/ 2933616 h 4241931"/>
                  <a:gd name="connsiteX540" fmla="*/ 3777010 w 4651277"/>
                  <a:gd name="connsiteY540" fmla="*/ 2940205 h 4241931"/>
                  <a:gd name="connsiteX541" fmla="*/ 3767057 w 4651277"/>
                  <a:gd name="connsiteY541" fmla="*/ 2938294 h 4241931"/>
                  <a:gd name="connsiteX542" fmla="*/ 3765045 w 4651277"/>
                  <a:gd name="connsiteY542" fmla="*/ 2949766 h 4241931"/>
                  <a:gd name="connsiteX543" fmla="*/ 3751466 w 4651277"/>
                  <a:gd name="connsiteY543" fmla="*/ 2984732 h 4241931"/>
                  <a:gd name="connsiteX544" fmla="*/ 3751078 w 4651277"/>
                  <a:gd name="connsiteY544" fmla="*/ 2998900 h 4241931"/>
                  <a:gd name="connsiteX545" fmla="*/ 3763368 w 4651277"/>
                  <a:gd name="connsiteY545" fmla="*/ 3003321 h 4241931"/>
                  <a:gd name="connsiteX546" fmla="*/ 3779627 w 4651277"/>
                  <a:gd name="connsiteY546" fmla="*/ 3013937 h 4241931"/>
                  <a:gd name="connsiteX547" fmla="*/ 3782528 w 4651277"/>
                  <a:gd name="connsiteY547" fmla="*/ 3062031 h 4241931"/>
                  <a:gd name="connsiteX548" fmla="*/ 3780892 w 4651277"/>
                  <a:gd name="connsiteY548" fmla="*/ 3069427 h 4241931"/>
                  <a:gd name="connsiteX549" fmla="*/ 3778293 w 4651277"/>
                  <a:gd name="connsiteY549" fmla="*/ 3073382 h 4241931"/>
                  <a:gd name="connsiteX550" fmla="*/ 3789082 w 4651277"/>
                  <a:gd name="connsiteY550" fmla="*/ 3087723 h 4241931"/>
                  <a:gd name="connsiteX551" fmla="*/ 3795809 w 4651277"/>
                  <a:gd name="connsiteY551" fmla="*/ 3086560 h 4241931"/>
                  <a:gd name="connsiteX552" fmla="*/ 3806757 w 4651277"/>
                  <a:gd name="connsiteY552" fmla="*/ 3077003 h 4241931"/>
                  <a:gd name="connsiteX553" fmla="*/ 3840145 w 4651277"/>
                  <a:gd name="connsiteY553" fmla="*/ 3069300 h 4241931"/>
                  <a:gd name="connsiteX554" fmla="*/ 3868293 w 4651277"/>
                  <a:gd name="connsiteY554" fmla="*/ 3059530 h 4241931"/>
                  <a:gd name="connsiteX555" fmla="*/ 3888279 w 4651277"/>
                  <a:gd name="connsiteY555" fmla="*/ 3046611 h 4241931"/>
                  <a:gd name="connsiteX556" fmla="*/ 3901101 w 4651277"/>
                  <a:gd name="connsiteY556" fmla="*/ 3067200 h 4241931"/>
                  <a:gd name="connsiteX557" fmla="*/ 3910137 w 4651277"/>
                  <a:gd name="connsiteY557" fmla="*/ 3103892 h 4241931"/>
                  <a:gd name="connsiteX558" fmla="*/ 3912964 w 4651277"/>
                  <a:gd name="connsiteY558" fmla="*/ 3105577 h 4241931"/>
                  <a:gd name="connsiteX559" fmla="*/ 3932587 w 4651277"/>
                  <a:gd name="connsiteY559" fmla="*/ 3122294 h 4241931"/>
                  <a:gd name="connsiteX560" fmla="*/ 3925389 w 4651277"/>
                  <a:gd name="connsiteY560" fmla="*/ 3163840 h 4241931"/>
                  <a:gd name="connsiteX561" fmla="*/ 3918081 w 4651277"/>
                  <a:gd name="connsiteY561" fmla="*/ 3167012 h 4241931"/>
                  <a:gd name="connsiteX562" fmla="*/ 3905062 w 4651277"/>
                  <a:gd name="connsiteY562" fmla="*/ 3159383 h 4241931"/>
                  <a:gd name="connsiteX563" fmla="*/ 3901124 w 4651277"/>
                  <a:gd name="connsiteY563" fmla="*/ 3156903 h 4241931"/>
                  <a:gd name="connsiteX564" fmla="*/ 3877568 w 4651277"/>
                  <a:gd name="connsiteY564" fmla="*/ 3125953 h 4241931"/>
                  <a:gd name="connsiteX565" fmla="*/ 3864614 w 4651277"/>
                  <a:gd name="connsiteY565" fmla="*/ 3114005 h 4241931"/>
                  <a:gd name="connsiteX566" fmla="*/ 3827867 w 4651277"/>
                  <a:gd name="connsiteY566" fmla="*/ 3103854 h 4241931"/>
                  <a:gd name="connsiteX567" fmla="*/ 3792335 w 4651277"/>
                  <a:gd name="connsiteY567" fmla="*/ 3120584 h 4241931"/>
                  <a:gd name="connsiteX568" fmla="*/ 3788652 w 4651277"/>
                  <a:gd name="connsiteY568" fmla="*/ 3128340 h 4241931"/>
                  <a:gd name="connsiteX569" fmla="*/ 3794472 w 4651277"/>
                  <a:gd name="connsiteY569" fmla="*/ 3139166 h 4241931"/>
                  <a:gd name="connsiteX570" fmla="*/ 3785947 w 4651277"/>
                  <a:gd name="connsiteY570" fmla="*/ 3136398 h 4241931"/>
                  <a:gd name="connsiteX571" fmla="*/ 3783579 w 4651277"/>
                  <a:gd name="connsiteY571" fmla="*/ 3147180 h 4241931"/>
                  <a:gd name="connsiteX572" fmla="*/ 3785751 w 4651277"/>
                  <a:gd name="connsiteY572" fmla="*/ 3162758 h 4241931"/>
                  <a:gd name="connsiteX573" fmla="*/ 3780632 w 4651277"/>
                  <a:gd name="connsiteY573" fmla="*/ 3175556 h 4241931"/>
                  <a:gd name="connsiteX574" fmla="*/ 3768818 w 4651277"/>
                  <a:gd name="connsiteY574" fmla="*/ 3168119 h 4241931"/>
                  <a:gd name="connsiteX575" fmla="*/ 3764521 w 4651277"/>
                  <a:gd name="connsiteY575" fmla="*/ 3149205 h 4241931"/>
                  <a:gd name="connsiteX576" fmla="*/ 3758745 w 4651277"/>
                  <a:gd name="connsiteY576" fmla="*/ 3149338 h 4241931"/>
                  <a:gd name="connsiteX577" fmla="*/ 3750332 w 4651277"/>
                  <a:gd name="connsiteY577" fmla="*/ 3153082 h 4241931"/>
                  <a:gd name="connsiteX578" fmla="*/ 3754299 w 4651277"/>
                  <a:gd name="connsiteY578" fmla="*/ 3159710 h 4241931"/>
                  <a:gd name="connsiteX579" fmla="*/ 3746580 w 4651277"/>
                  <a:gd name="connsiteY579" fmla="*/ 3175731 h 4241931"/>
                  <a:gd name="connsiteX580" fmla="*/ 3726880 w 4651277"/>
                  <a:gd name="connsiteY580" fmla="*/ 3186840 h 4241931"/>
                  <a:gd name="connsiteX581" fmla="*/ 3729726 w 4651277"/>
                  <a:gd name="connsiteY581" fmla="*/ 3215747 h 4241931"/>
                  <a:gd name="connsiteX582" fmla="*/ 3738701 w 4651277"/>
                  <a:gd name="connsiteY582" fmla="*/ 3245006 h 4241931"/>
                  <a:gd name="connsiteX583" fmla="*/ 3715985 w 4651277"/>
                  <a:gd name="connsiteY583" fmla="*/ 3255637 h 4241931"/>
                  <a:gd name="connsiteX584" fmla="*/ 3703909 w 4651277"/>
                  <a:gd name="connsiteY584" fmla="*/ 3265478 h 4241931"/>
                  <a:gd name="connsiteX585" fmla="*/ 3712831 w 4651277"/>
                  <a:gd name="connsiteY585" fmla="*/ 3275552 h 4241931"/>
                  <a:gd name="connsiteX586" fmla="*/ 3715754 w 4651277"/>
                  <a:gd name="connsiteY586" fmla="*/ 3276634 h 4241931"/>
                  <a:gd name="connsiteX587" fmla="*/ 3733918 w 4651277"/>
                  <a:gd name="connsiteY587" fmla="*/ 3286934 h 4241931"/>
                  <a:gd name="connsiteX588" fmla="*/ 3718383 w 4651277"/>
                  <a:gd name="connsiteY588" fmla="*/ 3291278 h 4241931"/>
                  <a:gd name="connsiteX589" fmla="*/ 3701104 w 4651277"/>
                  <a:gd name="connsiteY589" fmla="*/ 3291017 h 4241931"/>
                  <a:gd name="connsiteX590" fmla="*/ 3685748 w 4651277"/>
                  <a:gd name="connsiteY590" fmla="*/ 3317659 h 4241931"/>
                  <a:gd name="connsiteX591" fmla="*/ 3695906 w 4651277"/>
                  <a:gd name="connsiteY591" fmla="*/ 3331641 h 4241931"/>
                  <a:gd name="connsiteX592" fmla="*/ 3680365 w 4651277"/>
                  <a:gd name="connsiteY592" fmla="*/ 3347738 h 4241931"/>
                  <a:gd name="connsiteX593" fmla="*/ 3661658 w 4651277"/>
                  <a:gd name="connsiteY593" fmla="*/ 3344775 h 4241931"/>
                  <a:gd name="connsiteX594" fmla="*/ 3642658 w 4651277"/>
                  <a:gd name="connsiteY594" fmla="*/ 3355375 h 4241931"/>
                  <a:gd name="connsiteX595" fmla="*/ 3614856 w 4651277"/>
                  <a:gd name="connsiteY595" fmla="*/ 3370769 h 4241931"/>
                  <a:gd name="connsiteX596" fmla="*/ 3581110 w 4651277"/>
                  <a:gd name="connsiteY596" fmla="*/ 3396356 h 4241931"/>
                  <a:gd name="connsiteX597" fmla="*/ 3571575 w 4651277"/>
                  <a:gd name="connsiteY597" fmla="*/ 3409691 h 4241931"/>
                  <a:gd name="connsiteX598" fmla="*/ 3566083 w 4651277"/>
                  <a:gd name="connsiteY598" fmla="*/ 3401399 h 4241931"/>
                  <a:gd name="connsiteX599" fmla="*/ 3551057 w 4651277"/>
                  <a:gd name="connsiteY599" fmla="*/ 3406442 h 4241931"/>
                  <a:gd name="connsiteX600" fmla="*/ 3545766 w 4651277"/>
                  <a:gd name="connsiteY600" fmla="*/ 3415251 h 4241931"/>
                  <a:gd name="connsiteX601" fmla="*/ 3552178 w 4651277"/>
                  <a:gd name="connsiteY601" fmla="*/ 3422386 h 4241931"/>
                  <a:gd name="connsiteX602" fmla="*/ 3536193 w 4651277"/>
                  <a:gd name="connsiteY602" fmla="*/ 3424560 h 4241931"/>
                  <a:gd name="connsiteX603" fmla="*/ 3529977 w 4651277"/>
                  <a:gd name="connsiteY603" fmla="*/ 3423604 h 4241931"/>
                  <a:gd name="connsiteX604" fmla="*/ 3524683 w 4651277"/>
                  <a:gd name="connsiteY604" fmla="*/ 3424536 h 4241931"/>
                  <a:gd name="connsiteX605" fmla="*/ 3503908 w 4651277"/>
                  <a:gd name="connsiteY605" fmla="*/ 3426814 h 4241931"/>
                  <a:gd name="connsiteX606" fmla="*/ 3498752 w 4651277"/>
                  <a:gd name="connsiteY606" fmla="*/ 3426054 h 4241931"/>
                  <a:gd name="connsiteX607" fmla="*/ 3497136 w 4651277"/>
                  <a:gd name="connsiteY607" fmla="*/ 3433401 h 4241931"/>
                  <a:gd name="connsiteX608" fmla="*/ 3500251 w 4651277"/>
                  <a:gd name="connsiteY608" fmla="*/ 3446219 h 4241931"/>
                  <a:gd name="connsiteX609" fmla="*/ 3508398 w 4651277"/>
                  <a:gd name="connsiteY609" fmla="*/ 3461460 h 4241931"/>
                  <a:gd name="connsiteX610" fmla="*/ 3490797 w 4651277"/>
                  <a:gd name="connsiteY610" fmla="*/ 3475276 h 4241931"/>
                  <a:gd name="connsiteX611" fmla="*/ 3472671 w 4651277"/>
                  <a:gd name="connsiteY611" fmla="*/ 3469777 h 4241931"/>
                  <a:gd name="connsiteX612" fmla="*/ 3460862 w 4651277"/>
                  <a:gd name="connsiteY612" fmla="*/ 3468188 h 4241931"/>
                  <a:gd name="connsiteX613" fmla="*/ 3453331 w 4651277"/>
                  <a:gd name="connsiteY613" fmla="*/ 3476626 h 4241931"/>
                  <a:gd name="connsiteX614" fmla="*/ 3454386 w 4651277"/>
                  <a:gd name="connsiteY614" fmla="*/ 3477165 h 4241931"/>
                  <a:gd name="connsiteX615" fmla="*/ 3446789 w 4651277"/>
                  <a:gd name="connsiteY615" fmla="*/ 3491117 h 4241931"/>
                  <a:gd name="connsiteX616" fmla="*/ 3400060 w 4651277"/>
                  <a:gd name="connsiteY616" fmla="*/ 3577309 h 4241931"/>
                  <a:gd name="connsiteX617" fmla="*/ 3406973 w 4651277"/>
                  <a:gd name="connsiteY617" fmla="*/ 3593703 h 4241931"/>
                  <a:gd name="connsiteX618" fmla="*/ 3418956 w 4651277"/>
                  <a:gd name="connsiteY618" fmla="*/ 3615430 h 4241931"/>
                  <a:gd name="connsiteX619" fmla="*/ 3395203 w 4651277"/>
                  <a:gd name="connsiteY619" fmla="*/ 3618067 h 4241931"/>
                  <a:gd name="connsiteX620" fmla="*/ 3381062 w 4651277"/>
                  <a:gd name="connsiteY620" fmla="*/ 3648256 h 4241931"/>
                  <a:gd name="connsiteX621" fmla="*/ 3389340 w 4651277"/>
                  <a:gd name="connsiteY621" fmla="*/ 3676099 h 4241931"/>
                  <a:gd name="connsiteX622" fmla="*/ 3387297 w 4651277"/>
                  <a:gd name="connsiteY622" fmla="*/ 3734980 h 4241931"/>
                  <a:gd name="connsiteX623" fmla="*/ 3365114 w 4651277"/>
                  <a:gd name="connsiteY623" fmla="*/ 3755173 h 4241931"/>
                  <a:gd name="connsiteX624" fmla="*/ 3349515 w 4651277"/>
                  <a:gd name="connsiteY624" fmla="*/ 3774773 h 4241931"/>
                  <a:gd name="connsiteX625" fmla="*/ 3331755 w 4651277"/>
                  <a:gd name="connsiteY625" fmla="*/ 3770238 h 4241931"/>
                  <a:gd name="connsiteX626" fmla="*/ 3295139 w 4651277"/>
                  <a:gd name="connsiteY626" fmla="*/ 3743233 h 4241931"/>
                  <a:gd name="connsiteX627" fmla="*/ 3262091 w 4651277"/>
                  <a:gd name="connsiteY627" fmla="*/ 3731390 h 4241931"/>
                  <a:gd name="connsiteX628" fmla="*/ 3205351 w 4651277"/>
                  <a:gd name="connsiteY628" fmla="*/ 3745657 h 4241931"/>
                  <a:gd name="connsiteX629" fmla="*/ 3194120 w 4651277"/>
                  <a:gd name="connsiteY629" fmla="*/ 3757041 h 4241931"/>
                  <a:gd name="connsiteX630" fmla="*/ 3176971 w 4651277"/>
                  <a:gd name="connsiteY630" fmla="*/ 3766914 h 4241931"/>
                  <a:gd name="connsiteX631" fmla="*/ 3172726 w 4651277"/>
                  <a:gd name="connsiteY631" fmla="*/ 3749940 h 4241931"/>
                  <a:gd name="connsiteX632" fmla="*/ 3169365 w 4651277"/>
                  <a:gd name="connsiteY632" fmla="*/ 3740884 h 4241931"/>
                  <a:gd name="connsiteX633" fmla="*/ 3161839 w 4651277"/>
                  <a:gd name="connsiteY633" fmla="*/ 3746151 h 4241931"/>
                  <a:gd name="connsiteX634" fmla="*/ 3103961 w 4651277"/>
                  <a:gd name="connsiteY634" fmla="*/ 3762903 h 4241931"/>
                  <a:gd name="connsiteX635" fmla="*/ 3079445 w 4651277"/>
                  <a:gd name="connsiteY635" fmla="*/ 3757920 h 4241931"/>
                  <a:gd name="connsiteX636" fmla="*/ 3076595 w 4651277"/>
                  <a:gd name="connsiteY636" fmla="*/ 3753244 h 4241931"/>
                  <a:gd name="connsiteX637" fmla="*/ 3073963 w 4651277"/>
                  <a:gd name="connsiteY637" fmla="*/ 3755235 h 4241931"/>
                  <a:gd name="connsiteX638" fmla="*/ 3064222 w 4651277"/>
                  <a:gd name="connsiteY638" fmla="*/ 3749147 h 4241931"/>
                  <a:gd name="connsiteX639" fmla="*/ 3062184 w 4651277"/>
                  <a:gd name="connsiteY639" fmla="*/ 3744246 h 4241931"/>
                  <a:gd name="connsiteX640" fmla="*/ 3049858 w 4651277"/>
                  <a:gd name="connsiteY640" fmla="*/ 3739106 h 4241931"/>
                  <a:gd name="connsiteX641" fmla="*/ 3044792 w 4651277"/>
                  <a:gd name="connsiteY641" fmla="*/ 3733879 h 4241931"/>
                  <a:gd name="connsiteX642" fmla="*/ 3044128 w 4651277"/>
                  <a:gd name="connsiteY642" fmla="*/ 3738922 h 4241931"/>
                  <a:gd name="connsiteX643" fmla="*/ 2984298 w 4651277"/>
                  <a:gd name="connsiteY643" fmla="*/ 3791655 h 4241931"/>
                  <a:gd name="connsiteX644" fmla="*/ 2940903 w 4651277"/>
                  <a:gd name="connsiteY644" fmla="*/ 3792129 h 4241931"/>
                  <a:gd name="connsiteX645" fmla="*/ 2874058 w 4651277"/>
                  <a:gd name="connsiteY645" fmla="*/ 3781642 h 4241931"/>
                  <a:gd name="connsiteX646" fmla="*/ 2865991 w 4651277"/>
                  <a:gd name="connsiteY646" fmla="*/ 3778096 h 4241931"/>
                  <a:gd name="connsiteX647" fmla="*/ 2857815 w 4651277"/>
                  <a:gd name="connsiteY647" fmla="*/ 3786799 h 4241931"/>
                  <a:gd name="connsiteX648" fmla="*/ 2856425 w 4651277"/>
                  <a:gd name="connsiteY648" fmla="*/ 3795390 h 4241931"/>
                  <a:gd name="connsiteX649" fmla="*/ 2860563 w 4651277"/>
                  <a:gd name="connsiteY649" fmla="*/ 3807410 h 4241931"/>
                  <a:gd name="connsiteX650" fmla="*/ 2856998 w 4651277"/>
                  <a:gd name="connsiteY650" fmla="*/ 3813863 h 4241931"/>
                  <a:gd name="connsiteX651" fmla="*/ 2854422 w 4651277"/>
                  <a:gd name="connsiteY651" fmla="*/ 3814137 h 4241931"/>
                  <a:gd name="connsiteX652" fmla="*/ 2854754 w 4651277"/>
                  <a:gd name="connsiteY652" fmla="*/ 3831215 h 4241931"/>
                  <a:gd name="connsiteX653" fmla="*/ 2843360 w 4651277"/>
                  <a:gd name="connsiteY653" fmla="*/ 3850708 h 4241931"/>
                  <a:gd name="connsiteX654" fmla="*/ 2807827 w 4651277"/>
                  <a:gd name="connsiteY654" fmla="*/ 3846654 h 4241931"/>
                  <a:gd name="connsiteX655" fmla="*/ 2785810 w 4651277"/>
                  <a:gd name="connsiteY655" fmla="*/ 3849588 h 4241931"/>
                  <a:gd name="connsiteX656" fmla="*/ 2789121 w 4651277"/>
                  <a:gd name="connsiteY656" fmla="*/ 3868487 h 4241931"/>
                  <a:gd name="connsiteX657" fmla="*/ 2791863 w 4651277"/>
                  <a:gd name="connsiteY657" fmla="*/ 3871984 h 4241931"/>
                  <a:gd name="connsiteX658" fmla="*/ 2806233 w 4651277"/>
                  <a:gd name="connsiteY658" fmla="*/ 3898062 h 4241931"/>
                  <a:gd name="connsiteX659" fmla="*/ 2784118 w 4651277"/>
                  <a:gd name="connsiteY659" fmla="*/ 3891736 h 4241931"/>
                  <a:gd name="connsiteX660" fmla="*/ 2763325 w 4651277"/>
                  <a:gd name="connsiteY660" fmla="*/ 3878511 h 4241931"/>
                  <a:gd name="connsiteX661" fmla="*/ 2724775 w 4651277"/>
                  <a:gd name="connsiteY661" fmla="*/ 3899406 h 4241931"/>
                  <a:gd name="connsiteX662" fmla="*/ 2726671 w 4651277"/>
                  <a:gd name="connsiteY662" fmla="*/ 3923975 h 4241931"/>
                  <a:gd name="connsiteX663" fmla="*/ 2695770 w 4651277"/>
                  <a:gd name="connsiteY663" fmla="*/ 3931920 h 4241931"/>
                  <a:gd name="connsiteX664" fmla="*/ 2675260 w 4651277"/>
                  <a:gd name="connsiteY664" fmla="*/ 3914348 h 4241931"/>
                  <a:gd name="connsiteX665" fmla="*/ 2660753 w 4651277"/>
                  <a:gd name="connsiteY665" fmla="*/ 3905503 h 4241931"/>
                  <a:gd name="connsiteX666" fmla="*/ 2646083 w 4651277"/>
                  <a:gd name="connsiteY666" fmla="*/ 3912202 h 4241931"/>
                  <a:gd name="connsiteX667" fmla="*/ 2647150 w 4651277"/>
                  <a:gd name="connsiteY667" fmla="*/ 3913511 h 4241931"/>
                  <a:gd name="connsiteX668" fmla="*/ 2629231 w 4651277"/>
                  <a:gd name="connsiteY668" fmla="*/ 3927369 h 4241931"/>
                  <a:gd name="connsiteX669" fmla="*/ 2518807 w 4651277"/>
                  <a:gd name="connsiteY669" fmla="*/ 4013107 h 4241931"/>
                  <a:gd name="connsiteX670" fmla="*/ 2518432 w 4651277"/>
                  <a:gd name="connsiteY670" fmla="*/ 4038475 h 4241931"/>
                  <a:gd name="connsiteX671" fmla="*/ 2521619 w 4651277"/>
                  <a:gd name="connsiteY671" fmla="*/ 4073711 h 4241931"/>
                  <a:gd name="connsiteX672" fmla="*/ 2489096 w 4651277"/>
                  <a:gd name="connsiteY672" fmla="*/ 4063534 h 4241931"/>
                  <a:gd name="connsiteX673" fmla="*/ 2453324 w 4651277"/>
                  <a:gd name="connsiteY673" fmla="*/ 4094842 h 4241931"/>
                  <a:gd name="connsiteX674" fmla="*/ 2448168 w 4651277"/>
                  <a:gd name="connsiteY674" fmla="*/ 4135938 h 4241931"/>
                  <a:gd name="connsiteX675" fmla="*/ 2411741 w 4651277"/>
                  <a:gd name="connsiteY675" fmla="*/ 4211641 h 4241931"/>
                  <a:gd name="connsiteX676" fmla="*/ 2371202 w 4651277"/>
                  <a:gd name="connsiteY676" fmla="*/ 4225284 h 4241931"/>
                  <a:gd name="connsiteX677" fmla="*/ 2339599 w 4651277"/>
                  <a:gd name="connsiteY677" fmla="*/ 4241931 h 4241931"/>
                  <a:gd name="connsiteX678" fmla="*/ 2319011 w 4651277"/>
                  <a:gd name="connsiteY678" fmla="*/ 4225827 h 4241931"/>
                  <a:gd name="connsiteX679" fmla="*/ 2286691 w 4651277"/>
                  <a:gd name="connsiteY679" fmla="*/ 4169575 h 4241931"/>
                  <a:gd name="connsiteX680" fmla="*/ 2250336 w 4651277"/>
                  <a:gd name="connsiteY680" fmla="*/ 4135164 h 4241931"/>
                  <a:gd name="connsiteX681" fmla="*/ 2168075 w 4651277"/>
                  <a:gd name="connsiteY681" fmla="*/ 4121259 h 4241931"/>
                  <a:gd name="connsiteX682" fmla="*/ 2146887 w 4651277"/>
                  <a:gd name="connsiteY682" fmla="*/ 4129683 h 4241931"/>
                  <a:gd name="connsiteX683" fmla="*/ 2118834 w 4651277"/>
                  <a:gd name="connsiteY683" fmla="*/ 4132741 h 4241931"/>
                  <a:gd name="connsiteX684" fmla="*/ 2123027 w 4651277"/>
                  <a:gd name="connsiteY684" fmla="*/ 4108146 h 4241931"/>
                  <a:gd name="connsiteX685" fmla="*/ 2123831 w 4651277"/>
                  <a:gd name="connsiteY685" fmla="*/ 4094395 h 4241931"/>
                  <a:gd name="connsiteX686" fmla="*/ 2110984 w 4651277"/>
                  <a:gd name="connsiteY686" fmla="*/ 4096957 h 4241931"/>
                  <a:gd name="connsiteX687" fmla="*/ 2025816 w 4651277"/>
                  <a:gd name="connsiteY687" fmla="*/ 4085641 h 4241931"/>
                  <a:gd name="connsiteX688" fmla="*/ 1994734 w 4651277"/>
                  <a:gd name="connsiteY688" fmla="*/ 4050712 h 4241931"/>
                  <a:gd name="connsiteX689" fmla="*/ 1924097 w 4651277"/>
                  <a:gd name="connsiteY689" fmla="*/ 3922677 h 4241931"/>
                  <a:gd name="connsiteX690" fmla="*/ 1905006 w 4651277"/>
                  <a:gd name="connsiteY690" fmla="*/ 3918804 h 4241931"/>
                  <a:gd name="connsiteX691" fmla="*/ 1887982 w 4651277"/>
                  <a:gd name="connsiteY691" fmla="*/ 3912568 h 4241931"/>
                  <a:gd name="connsiteX692" fmla="*/ 1885017 w 4651277"/>
                  <a:gd name="connsiteY692" fmla="*/ 3901578 h 4241931"/>
                  <a:gd name="connsiteX693" fmla="*/ 1862111 w 4651277"/>
                  <a:gd name="connsiteY693" fmla="*/ 3897986 h 4241931"/>
                  <a:gd name="connsiteX694" fmla="*/ 1858625 w 4651277"/>
                  <a:gd name="connsiteY694" fmla="*/ 3892341 h 4241931"/>
                  <a:gd name="connsiteX695" fmla="*/ 1837794 w 4651277"/>
                  <a:gd name="connsiteY695" fmla="*/ 3907157 h 4241931"/>
                  <a:gd name="connsiteX696" fmla="*/ 1836714 w 4651277"/>
                  <a:gd name="connsiteY696" fmla="*/ 3883084 h 4241931"/>
                  <a:gd name="connsiteX697" fmla="*/ 1816165 w 4651277"/>
                  <a:gd name="connsiteY697" fmla="*/ 3880505 h 4241931"/>
                  <a:gd name="connsiteX698" fmla="*/ 1816633 w 4651277"/>
                  <a:gd name="connsiteY698" fmla="*/ 3878350 h 4241931"/>
                  <a:gd name="connsiteX699" fmla="*/ 1800539 w 4651277"/>
                  <a:gd name="connsiteY699" fmla="*/ 3891482 h 4241931"/>
                  <a:gd name="connsiteX700" fmla="*/ 1764303 w 4651277"/>
                  <a:gd name="connsiteY700" fmla="*/ 3915801 h 4241931"/>
                  <a:gd name="connsiteX701" fmla="*/ 1740423 w 4651277"/>
                  <a:gd name="connsiteY701" fmla="*/ 3889176 h 4241931"/>
                  <a:gd name="connsiteX702" fmla="*/ 1722011 w 4651277"/>
                  <a:gd name="connsiteY702" fmla="*/ 3876752 h 4241931"/>
                  <a:gd name="connsiteX703" fmla="*/ 1711940 w 4651277"/>
                  <a:gd name="connsiteY703" fmla="*/ 3893084 h 4241931"/>
                  <a:gd name="connsiteX704" fmla="*/ 1711668 w 4651277"/>
                  <a:gd name="connsiteY704" fmla="*/ 3897518 h 4241931"/>
                  <a:gd name="connsiteX705" fmla="*/ 1705099 w 4651277"/>
                  <a:gd name="connsiteY705" fmla="*/ 3926559 h 4241931"/>
                  <a:gd name="connsiteX706" fmla="*/ 1692762 w 4651277"/>
                  <a:gd name="connsiteY706" fmla="*/ 3907147 h 4241931"/>
                  <a:gd name="connsiteX707" fmla="*/ 1685994 w 4651277"/>
                  <a:gd name="connsiteY707" fmla="*/ 3883452 h 4241931"/>
                  <a:gd name="connsiteX708" fmla="*/ 1643295 w 4651277"/>
                  <a:gd name="connsiteY708" fmla="*/ 3873479 h 4241931"/>
                  <a:gd name="connsiteX709" fmla="*/ 1628399 w 4651277"/>
                  <a:gd name="connsiteY709" fmla="*/ 3893111 h 4241931"/>
                  <a:gd name="connsiteX710" fmla="*/ 1600019 w 4651277"/>
                  <a:gd name="connsiteY710" fmla="*/ 3878537 h 4241931"/>
                  <a:gd name="connsiteX711" fmla="*/ 1596347 w 4651277"/>
                  <a:gd name="connsiteY711" fmla="*/ 3851778 h 4241931"/>
                  <a:gd name="connsiteX712" fmla="*/ 1574043 w 4651277"/>
                  <a:gd name="connsiteY712" fmla="*/ 3830214 h 4241931"/>
                  <a:gd name="connsiteX713" fmla="*/ 1541567 w 4651277"/>
                  <a:gd name="connsiteY713" fmla="*/ 3798615 h 4241931"/>
                  <a:gd name="connsiteX714" fmla="*/ 1492724 w 4651277"/>
                  <a:gd name="connsiteY714" fmla="*/ 3763103 h 4241931"/>
                  <a:gd name="connsiteX715" fmla="*/ 1470589 w 4651277"/>
                  <a:gd name="connsiteY715" fmla="*/ 3755587 h 4241931"/>
                  <a:gd name="connsiteX716" fmla="*/ 1479644 w 4651277"/>
                  <a:gd name="connsiteY716" fmla="*/ 3744671 h 4241931"/>
                  <a:gd name="connsiteX717" fmla="*/ 1466562 w 4651277"/>
                  <a:gd name="connsiteY717" fmla="*/ 3726239 h 4241931"/>
                  <a:gd name="connsiteX718" fmla="*/ 1430989 w 4651277"/>
                  <a:gd name="connsiteY718" fmla="*/ 3697700 h 4241931"/>
                  <a:gd name="connsiteX719" fmla="*/ 1419313 w 4651277"/>
                  <a:gd name="connsiteY719" fmla="*/ 3670284 h 4241931"/>
                  <a:gd name="connsiteX720" fmla="*/ 1417125 w 4651277"/>
                  <a:gd name="connsiteY720" fmla="*/ 3655509 h 4241931"/>
                  <a:gd name="connsiteX721" fmla="*/ 1407563 w 4651277"/>
                  <a:gd name="connsiteY721" fmla="*/ 3669999 h 4241931"/>
                  <a:gd name="connsiteX722" fmla="*/ 1383547 w 4651277"/>
                  <a:gd name="connsiteY722" fmla="*/ 3699284 h 4241931"/>
                  <a:gd name="connsiteX723" fmla="*/ 1335775 w 4651277"/>
                  <a:gd name="connsiteY723" fmla="*/ 3738369 h 4241931"/>
                  <a:gd name="connsiteX724" fmla="*/ 1312449 w 4651277"/>
                  <a:gd name="connsiteY724" fmla="*/ 3759039 h 4241931"/>
                  <a:gd name="connsiteX725" fmla="*/ 1295945 w 4651277"/>
                  <a:gd name="connsiteY725" fmla="*/ 3759452 h 4241931"/>
                  <a:gd name="connsiteX726" fmla="*/ 1292551 w 4651277"/>
                  <a:gd name="connsiteY726" fmla="*/ 3785619 h 4241931"/>
                  <a:gd name="connsiteX727" fmla="*/ 1236423 w 4651277"/>
                  <a:gd name="connsiteY727" fmla="*/ 3826202 h 4241931"/>
                  <a:gd name="connsiteX728" fmla="*/ 1221212 w 4651277"/>
                  <a:gd name="connsiteY728" fmla="*/ 3837554 h 4241931"/>
                  <a:gd name="connsiteX729" fmla="*/ 1171545 w 4651277"/>
                  <a:gd name="connsiteY729" fmla="*/ 3867819 h 4241931"/>
                  <a:gd name="connsiteX730" fmla="*/ 1116177 w 4651277"/>
                  <a:gd name="connsiteY730" fmla="*/ 3898928 h 4241931"/>
                  <a:gd name="connsiteX731" fmla="*/ 1085512 w 4651277"/>
                  <a:gd name="connsiteY731" fmla="*/ 3913809 h 4241931"/>
                  <a:gd name="connsiteX732" fmla="*/ 1084513 w 4651277"/>
                  <a:gd name="connsiteY732" fmla="*/ 3915463 h 4241931"/>
                  <a:gd name="connsiteX733" fmla="*/ 1084512 w 4651277"/>
                  <a:gd name="connsiteY733" fmla="*/ 3915463 h 4241931"/>
                  <a:gd name="connsiteX734" fmla="*/ 1084263 w 4651277"/>
                  <a:gd name="connsiteY734" fmla="*/ 3915876 h 4241931"/>
                  <a:gd name="connsiteX735" fmla="*/ 1084513 w 4651277"/>
                  <a:gd name="connsiteY735" fmla="*/ 3915463 h 4241931"/>
                  <a:gd name="connsiteX736" fmla="*/ 1085839 w 4651277"/>
                  <a:gd name="connsiteY736" fmla="*/ 3915136 h 4241931"/>
                  <a:gd name="connsiteX737" fmla="*/ 1094229 w 4651277"/>
                  <a:gd name="connsiteY737" fmla="*/ 3924043 h 4241931"/>
                  <a:gd name="connsiteX738" fmla="*/ 1088904 w 4651277"/>
                  <a:gd name="connsiteY738" fmla="*/ 3930985 h 4241931"/>
                  <a:gd name="connsiteX739" fmla="*/ 1018977 w 4651277"/>
                  <a:gd name="connsiteY739" fmla="*/ 3997770 h 4241931"/>
                  <a:gd name="connsiteX740" fmla="*/ 1006350 w 4651277"/>
                  <a:gd name="connsiteY740" fmla="*/ 4009328 h 4241931"/>
                  <a:gd name="connsiteX741" fmla="*/ 1002301 w 4651277"/>
                  <a:gd name="connsiteY741" fmla="*/ 4011171 h 4241931"/>
                  <a:gd name="connsiteX742" fmla="*/ 990173 w 4651277"/>
                  <a:gd name="connsiteY742" fmla="*/ 4011068 h 4241931"/>
                  <a:gd name="connsiteX743" fmla="*/ 985936 w 4651277"/>
                  <a:gd name="connsiteY743" fmla="*/ 4009861 h 4241931"/>
                  <a:gd name="connsiteX744" fmla="*/ 977409 w 4651277"/>
                  <a:gd name="connsiteY744" fmla="*/ 4002677 h 4241931"/>
                  <a:gd name="connsiteX745" fmla="*/ 972121 w 4651277"/>
                  <a:gd name="connsiteY745" fmla="*/ 3998352 h 4241931"/>
                  <a:gd name="connsiteX746" fmla="*/ 953239 w 4651277"/>
                  <a:gd name="connsiteY746" fmla="*/ 4017645 h 4241931"/>
                  <a:gd name="connsiteX747" fmla="*/ 934255 w 4651277"/>
                  <a:gd name="connsiteY747" fmla="*/ 4027395 h 4241931"/>
                  <a:gd name="connsiteX748" fmla="*/ 928071 w 4651277"/>
                  <a:gd name="connsiteY748" fmla="*/ 4012596 h 4241931"/>
                  <a:gd name="connsiteX749" fmla="*/ 996223 w 4651277"/>
                  <a:gd name="connsiteY749" fmla="*/ 3962574 h 4241931"/>
                  <a:gd name="connsiteX750" fmla="*/ 1026009 w 4651277"/>
                  <a:gd name="connsiteY750" fmla="*/ 3931585 h 4241931"/>
                  <a:gd name="connsiteX751" fmla="*/ 1031264 w 4651277"/>
                  <a:gd name="connsiteY751" fmla="*/ 3925503 h 4241931"/>
                  <a:gd name="connsiteX752" fmla="*/ 1077468 w 4651277"/>
                  <a:gd name="connsiteY752" fmla="*/ 3900596 h 4241931"/>
                  <a:gd name="connsiteX753" fmla="*/ 1094162 w 4651277"/>
                  <a:gd name="connsiteY753" fmla="*/ 3881561 h 4241931"/>
                  <a:gd name="connsiteX754" fmla="*/ 1102948 w 4651277"/>
                  <a:gd name="connsiteY754" fmla="*/ 3869261 h 4241931"/>
                  <a:gd name="connsiteX755" fmla="*/ 1153234 w 4651277"/>
                  <a:gd name="connsiteY755" fmla="*/ 3831245 h 4241931"/>
                  <a:gd name="connsiteX756" fmla="*/ 1182230 w 4651277"/>
                  <a:gd name="connsiteY756" fmla="*/ 3799326 h 4241931"/>
                  <a:gd name="connsiteX757" fmla="*/ 1213308 w 4651277"/>
                  <a:gd name="connsiteY757" fmla="*/ 3779276 h 4241931"/>
                  <a:gd name="connsiteX758" fmla="*/ 1227005 w 4651277"/>
                  <a:gd name="connsiteY758" fmla="*/ 3743531 h 4241931"/>
                  <a:gd name="connsiteX759" fmla="*/ 1221458 w 4651277"/>
                  <a:gd name="connsiteY759" fmla="*/ 3737019 h 4241931"/>
                  <a:gd name="connsiteX760" fmla="*/ 1231625 w 4651277"/>
                  <a:gd name="connsiteY760" fmla="*/ 3685821 h 4241931"/>
                  <a:gd name="connsiteX761" fmla="*/ 1240257 w 4651277"/>
                  <a:gd name="connsiteY761" fmla="*/ 3659206 h 4241931"/>
                  <a:gd name="connsiteX762" fmla="*/ 1240179 w 4651277"/>
                  <a:gd name="connsiteY762" fmla="*/ 3659067 h 4241931"/>
                  <a:gd name="connsiteX763" fmla="*/ 1230192 w 4651277"/>
                  <a:gd name="connsiteY763" fmla="*/ 3642988 h 4241931"/>
                  <a:gd name="connsiteX764" fmla="*/ 1231048 w 4651277"/>
                  <a:gd name="connsiteY764" fmla="*/ 3642849 h 4241931"/>
                  <a:gd name="connsiteX765" fmla="*/ 1229111 w 4651277"/>
                  <a:gd name="connsiteY765" fmla="*/ 3639405 h 4241931"/>
                  <a:gd name="connsiteX766" fmla="*/ 1225082 w 4651277"/>
                  <a:gd name="connsiteY766" fmla="*/ 3615949 h 4241931"/>
                  <a:gd name="connsiteX767" fmla="*/ 1223380 w 4651277"/>
                  <a:gd name="connsiteY767" fmla="*/ 3610559 h 4241931"/>
                  <a:gd name="connsiteX768" fmla="*/ 1222745 w 4651277"/>
                  <a:gd name="connsiteY768" fmla="*/ 3611002 h 4241931"/>
                  <a:gd name="connsiteX769" fmla="*/ 1190493 w 4651277"/>
                  <a:gd name="connsiteY769" fmla="*/ 3651565 h 4241931"/>
                  <a:gd name="connsiteX770" fmla="*/ 1166783 w 4651277"/>
                  <a:gd name="connsiteY770" fmla="*/ 3661736 h 4241931"/>
                  <a:gd name="connsiteX771" fmla="*/ 1154637 w 4651277"/>
                  <a:gd name="connsiteY771" fmla="*/ 3670210 h 4241931"/>
                  <a:gd name="connsiteX772" fmla="*/ 1116633 w 4651277"/>
                  <a:gd name="connsiteY772" fmla="*/ 3690352 h 4241931"/>
                  <a:gd name="connsiteX773" fmla="*/ 1090960 w 4651277"/>
                  <a:gd name="connsiteY773" fmla="*/ 3676395 h 4241931"/>
                  <a:gd name="connsiteX774" fmla="*/ 1152056 w 4651277"/>
                  <a:gd name="connsiteY774" fmla="*/ 3582772 h 4241931"/>
                  <a:gd name="connsiteX775" fmla="*/ 1146988 w 4651277"/>
                  <a:gd name="connsiteY775" fmla="*/ 3583121 h 4241931"/>
                  <a:gd name="connsiteX776" fmla="*/ 1174341 w 4651277"/>
                  <a:gd name="connsiteY776" fmla="*/ 3554475 h 4241931"/>
                  <a:gd name="connsiteX777" fmla="*/ 1195008 w 4651277"/>
                  <a:gd name="connsiteY777" fmla="*/ 3526369 h 4241931"/>
                  <a:gd name="connsiteX778" fmla="*/ 1182314 w 4651277"/>
                  <a:gd name="connsiteY778" fmla="*/ 3516738 h 4241931"/>
                  <a:gd name="connsiteX779" fmla="*/ 1164089 w 4651277"/>
                  <a:gd name="connsiteY779" fmla="*/ 3495341 h 4241931"/>
                  <a:gd name="connsiteX780" fmla="*/ 1138525 w 4651277"/>
                  <a:gd name="connsiteY780" fmla="*/ 3489826 h 4241931"/>
                  <a:gd name="connsiteX781" fmla="*/ 1113579 w 4651277"/>
                  <a:gd name="connsiteY781" fmla="*/ 3498232 h 4241931"/>
                  <a:gd name="connsiteX782" fmla="*/ 1101193 w 4651277"/>
                  <a:gd name="connsiteY782" fmla="*/ 3517611 h 4241931"/>
                  <a:gd name="connsiteX783" fmla="*/ 1083741 w 4651277"/>
                  <a:gd name="connsiteY783" fmla="*/ 3524449 h 4241931"/>
                  <a:gd name="connsiteX784" fmla="*/ 1066327 w 4651277"/>
                  <a:gd name="connsiteY784" fmla="*/ 3498350 h 4241931"/>
                  <a:gd name="connsiteX785" fmla="*/ 1060384 w 4651277"/>
                  <a:gd name="connsiteY785" fmla="*/ 3491373 h 4241931"/>
                  <a:gd name="connsiteX786" fmla="*/ 1051908 w 4651277"/>
                  <a:gd name="connsiteY786" fmla="*/ 3488960 h 4241931"/>
                  <a:gd name="connsiteX787" fmla="*/ 1034735 w 4651277"/>
                  <a:gd name="connsiteY787" fmla="*/ 3470682 h 4241931"/>
                  <a:gd name="connsiteX788" fmla="*/ 1017197 w 4651277"/>
                  <a:gd name="connsiteY788" fmla="*/ 3484015 h 4241931"/>
                  <a:gd name="connsiteX789" fmla="*/ 1010237 w 4651277"/>
                  <a:gd name="connsiteY789" fmla="*/ 3484324 h 4241931"/>
                  <a:gd name="connsiteX790" fmla="*/ 958799 w 4651277"/>
                  <a:gd name="connsiteY790" fmla="*/ 3466337 h 4241931"/>
                  <a:gd name="connsiteX791" fmla="*/ 951788 w 4651277"/>
                  <a:gd name="connsiteY791" fmla="*/ 3461874 h 4241931"/>
                  <a:gd name="connsiteX792" fmla="*/ 926759 w 4651277"/>
                  <a:gd name="connsiteY792" fmla="*/ 3433431 h 4241931"/>
                  <a:gd name="connsiteX793" fmla="*/ 903850 w 4651277"/>
                  <a:gd name="connsiteY793" fmla="*/ 3383920 h 4241931"/>
                  <a:gd name="connsiteX794" fmla="*/ 895238 w 4651277"/>
                  <a:gd name="connsiteY794" fmla="*/ 3361559 h 4241931"/>
                  <a:gd name="connsiteX795" fmla="*/ 893102 w 4651277"/>
                  <a:gd name="connsiteY795" fmla="*/ 3344918 h 4241931"/>
                  <a:gd name="connsiteX796" fmla="*/ 913932 w 4651277"/>
                  <a:gd name="connsiteY796" fmla="*/ 3295875 h 4241931"/>
                  <a:gd name="connsiteX797" fmla="*/ 916552 w 4651277"/>
                  <a:gd name="connsiteY797" fmla="*/ 3284815 h 4241931"/>
                  <a:gd name="connsiteX798" fmla="*/ 902668 w 4651277"/>
                  <a:gd name="connsiteY798" fmla="*/ 3252497 h 4241931"/>
                  <a:gd name="connsiteX799" fmla="*/ 899396 w 4651277"/>
                  <a:gd name="connsiteY799" fmla="*/ 3239232 h 4241931"/>
                  <a:gd name="connsiteX800" fmla="*/ 894195 w 4651277"/>
                  <a:gd name="connsiteY800" fmla="*/ 3206742 h 4241931"/>
                  <a:gd name="connsiteX801" fmla="*/ 880363 w 4651277"/>
                  <a:gd name="connsiteY801" fmla="*/ 3200867 h 4241931"/>
                  <a:gd name="connsiteX802" fmla="*/ 868662 w 4651277"/>
                  <a:gd name="connsiteY802" fmla="*/ 3212216 h 4241931"/>
                  <a:gd name="connsiteX803" fmla="*/ 861785 w 4651277"/>
                  <a:gd name="connsiteY803" fmla="*/ 3179867 h 4241931"/>
                  <a:gd name="connsiteX804" fmla="*/ 841031 w 4651277"/>
                  <a:gd name="connsiteY804" fmla="*/ 3128406 h 4241931"/>
                  <a:gd name="connsiteX805" fmla="*/ 835094 w 4651277"/>
                  <a:gd name="connsiteY805" fmla="*/ 3130395 h 4241931"/>
                  <a:gd name="connsiteX806" fmla="*/ 836894 w 4651277"/>
                  <a:gd name="connsiteY806" fmla="*/ 3131712 h 4241931"/>
                  <a:gd name="connsiteX807" fmla="*/ 828164 w 4651277"/>
                  <a:gd name="connsiteY807" fmla="*/ 3141426 h 4241931"/>
                  <a:gd name="connsiteX808" fmla="*/ 810249 w 4651277"/>
                  <a:gd name="connsiteY808" fmla="*/ 3168564 h 4241931"/>
                  <a:gd name="connsiteX809" fmla="*/ 805666 w 4651277"/>
                  <a:gd name="connsiteY809" fmla="*/ 3182762 h 4241931"/>
                  <a:gd name="connsiteX810" fmla="*/ 762994 w 4651277"/>
                  <a:gd name="connsiteY810" fmla="*/ 3247137 h 4241931"/>
                  <a:gd name="connsiteX811" fmla="*/ 769696 w 4651277"/>
                  <a:gd name="connsiteY811" fmla="*/ 3269578 h 4241931"/>
                  <a:gd name="connsiteX812" fmla="*/ 788985 w 4651277"/>
                  <a:gd name="connsiteY812" fmla="*/ 3312615 h 4241931"/>
                  <a:gd name="connsiteX813" fmla="*/ 783024 w 4651277"/>
                  <a:gd name="connsiteY813" fmla="*/ 3324613 h 4241931"/>
                  <a:gd name="connsiteX814" fmla="*/ 758660 w 4651277"/>
                  <a:gd name="connsiteY814" fmla="*/ 3335580 h 4241931"/>
                  <a:gd name="connsiteX815" fmla="*/ 671389 w 4651277"/>
                  <a:gd name="connsiteY815" fmla="*/ 3280299 h 4241931"/>
                  <a:gd name="connsiteX816" fmla="*/ 650969 w 4651277"/>
                  <a:gd name="connsiteY816" fmla="*/ 3269201 h 4241931"/>
                  <a:gd name="connsiteX817" fmla="*/ 641617 w 4651277"/>
                  <a:gd name="connsiteY817" fmla="*/ 3268933 h 4241931"/>
                  <a:gd name="connsiteX818" fmla="*/ 644405 w 4651277"/>
                  <a:gd name="connsiteY818" fmla="*/ 3282190 h 4241931"/>
                  <a:gd name="connsiteX819" fmla="*/ 650760 w 4651277"/>
                  <a:gd name="connsiteY819" fmla="*/ 3284028 h 4241931"/>
                  <a:gd name="connsiteX820" fmla="*/ 664657 w 4651277"/>
                  <a:gd name="connsiteY820" fmla="*/ 3289108 h 4241931"/>
                  <a:gd name="connsiteX821" fmla="*/ 653088 w 4651277"/>
                  <a:gd name="connsiteY821" fmla="*/ 3305841 h 4241931"/>
                  <a:gd name="connsiteX822" fmla="*/ 681811 w 4651277"/>
                  <a:gd name="connsiteY822" fmla="*/ 3311127 h 4241931"/>
                  <a:gd name="connsiteX823" fmla="*/ 681325 w 4651277"/>
                  <a:gd name="connsiteY823" fmla="*/ 3323067 h 4241931"/>
                  <a:gd name="connsiteX824" fmla="*/ 642947 w 4651277"/>
                  <a:gd name="connsiteY824" fmla="*/ 3318009 h 4241931"/>
                  <a:gd name="connsiteX825" fmla="*/ 616859 w 4651277"/>
                  <a:gd name="connsiteY825" fmla="*/ 3306171 h 4241931"/>
                  <a:gd name="connsiteX826" fmla="*/ 615221 w 4651277"/>
                  <a:gd name="connsiteY826" fmla="*/ 3285459 h 4241931"/>
                  <a:gd name="connsiteX827" fmla="*/ 603851 w 4651277"/>
                  <a:gd name="connsiteY827" fmla="*/ 3275124 h 4241931"/>
                  <a:gd name="connsiteX828" fmla="*/ 584006 w 4651277"/>
                  <a:gd name="connsiteY828" fmla="*/ 3294285 h 4241931"/>
                  <a:gd name="connsiteX829" fmla="*/ 576030 w 4651277"/>
                  <a:gd name="connsiteY829" fmla="*/ 3296216 h 4241931"/>
                  <a:gd name="connsiteX830" fmla="*/ 595446 w 4651277"/>
                  <a:gd name="connsiteY830" fmla="*/ 3254362 h 4241931"/>
                  <a:gd name="connsiteX831" fmla="*/ 582146 w 4651277"/>
                  <a:gd name="connsiteY831" fmla="*/ 3236050 h 4241931"/>
                  <a:gd name="connsiteX832" fmla="*/ 559040 w 4651277"/>
                  <a:gd name="connsiteY832" fmla="*/ 3238269 h 4241931"/>
                  <a:gd name="connsiteX833" fmla="*/ 547418 w 4651277"/>
                  <a:gd name="connsiteY833" fmla="*/ 3221663 h 4241931"/>
                  <a:gd name="connsiteX834" fmla="*/ 555276 w 4651277"/>
                  <a:gd name="connsiteY834" fmla="*/ 3208783 h 4241931"/>
                  <a:gd name="connsiteX835" fmla="*/ 552916 w 4651277"/>
                  <a:gd name="connsiteY835" fmla="*/ 3178113 h 4241931"/>
                  <a:gd name="connsiteX836" fmla="*/ 554759 w 4651277"/>
                  <a:gd name="connsiteY836" fmla="*/ 3143891 h 4241931"/>
                  <a:gd name="connsiteX837" fmla="*/ 546452 w 4651277"/>
                  <a:gd name="connsiteY837" fmla="*/ 3109595 h 4241931"/>
                  <a:gd name="connsiteX838" fmla="*/ 531314 w 4651277"/>
                  <a:gd name="connsiteY838" fmla="*/ 3097640 h 4241931"/>
                  <a:gd name="connsiteX839" fmla="*/ 544016 w 4651277"/>
                  <a:gd name="connsiteY839" fmla="*/ 3089076 h 4241931"/>
                  <a:gd name="connsiteX840" fmla="*/ 547970 w 4651277"/>
                  <a:gd name="connsiteY840" fmla="*/ 3079252 h 4241931"/>
                  <a:gd name="connsiteX841" fmla="*/ 536113 w 4651277"/>
                  <a:gd name="connsiteY841" fmla="*/ 3040749 h 4241931"/>
                  <a:gd name="connsiteX842" fmla="*/ 536514 w 4651277"/>
                  <a:gd name="connsiteY842" fmla="*/ 3026719 h 4241931"/>
                  <a:gd name="connsiteX843" fmla="*/ 518069 w 4651277"/>
                  <a:gd name="connsiteY843" fmla="*/ 3044697 h 4241931"/>
                  <a:gd name="connsiteX844" fmla="*/ 505031 w 4651277"/>
                  <a:gd name="connsiteY844" fmla="*/ 3044899 h 4241931"/>
                  <a:gd name="connsiteX845" fmla="*/ 469088 w 4651277"/>
                  <a:gd name="connsiteY845" fmla="*/ 3060358 h 4241931"/>
                  <a:gd name="connsiteX846" fmla="*/ 446865 w 4651277"/>
                  <a:gd name="connsiteY846" fmla="*/ 3064475 h 4241931"/>
                  <a:gd name="connsiteX847" fmla="*/ 428167 w 4651277"/>
                  <a:gd name="connsiteY847" fmla="*/ 3076179 h 4241931"/>
                  <a:gd name="connsiteX848" fmla="*/ 421376 w 4651277"/>
                  <a:gd name="connsiteY848" fmla="*/ 3079513 h 4241931"/>
                  <a:gd name="connsiteX849" fmla="*/ 387850 w 4651277"/>
                  <a:gd name="connsiteY849" fmla="*/ 3050902 h 4241931"/>
                  <a:gd name="connsiteX850" fmla="*/ 356247 w 4651277"/>
                  <a:gd name="connsiteY850" fmla="*/ 3058134 h 4241931"/>
                  <a:gd name="connsiteX851" fmla="*/ 329279 w 4651277"/>
                  <a:gd name="connsiteY851" fmla="*/ 3044401 h 4241931"/>
                  <a:gd name="connsiteX852" fmla="*/ 308607 w 4651277"/>
                  <a:gd name="connsiteY852" fmla="*/ 3027031 h 4241931"/>
                  <a:gd name="connsiteX853" fmla="*/ 279538 w 4651277"/>
                  <a:gd name="connsiteY853" fmla="*/ 3001141 h 4241931"/>
                  <a:gd name="connsiteX854" fmla="*/ 267950 w 4651277"/>
                  <a:gd name="connsiteY854" fmla="*/ 2993392 h 4241931"/>
                  <a:gd name="connsiteX855" fmla="*/ 257547 w 4651277"/>
                  <a:gd name="connsiteY855" fmla="*/ 2987046 h 4241931"/>
                  <a:gd name="connsiteX856" fmla="*/ 263834 w 4651277"/>
                  <a:gd name="connsiteY856" fmla="*/ 2971168 h 4241931"/>
                  <a:gd name="connsiteX857" fmla="*/ 275244 w 4651277"/>
                  <a:gd name="connsiteY857" fmla="*/ 2962494 h 4241931"/>
                  <a:gd name="connsiteX858" fmla="*/ 283127 w 4651277"/>
                  <a:gd name="connsiteY858" fmla="*/ 2946230 h 4241931"/>
                  <a:gd name="connsiteX859" fmla="*/ 271842 w 4651277"/>
                  <a:gd name="connsiteY859" fmla="*/ 2937986 h 4241931"/>
                  <a:gd name="connsiteX860" fmla="*/ 255949 w 4651277"/>
                  <a:gd name="connsiteY860" fmla="*/ 2947324 h 4241931"/>
                  <a:gd name="connsiteX861" fmla="*/ 248671 w 4651277"/>
                  <a:gd name="connsiteY861" fmla="*/ 2962598 h 4241931"/>
                  <a:gd name="connsiteX862" fmla="*/ 220889 w 4651277"/>
                  <a:gd name="connsiteY862" fmla="*/ 2964682 h 4241931"/>
                  <a:gd name="connsiteX863" fmla="*/ 224312 w 4651277"/>
                  <a:gd name="connsiteY863" fmla="*/ 2945699 h 4241931"/>
                  <a:gd name="connsiteX864" fmla="*/ 224403 w 4651277"/>
                  <a:gd name="connsiteY864" fmla="*/ 2919922 h 4241931"/>
                  <a:gd name="connsiteX865" fmla="*/ 221119 w 4651277"/>
                  <a:gd name="connsiteY865" fmla="*/ 2906363 h 4241931"/>
                  <a:gd name="connsiteX866" fmla="*/ 227734 w 4651277"/>
                  <a:gd name="connsiteY866" fmla="*/ 2886607 h 4241931"/>
                  <a:gd name="connsiteX867" fmla="*/ 230419 w 4651277"/>
                  <a:gd name="connsiteY867" fmla="*/ 2873291 h 4241931"/>
                  <a:gd name="connsiteX868" fmla="*/ 220334 w 4651277"/>
                  <a:gd name="connsiteY868" fmla="*/ 2850825 h 4241931"/>
                  <a:gd name="connsiteX869" fmla="*/ 210854 w 4651277"/>
                  <a:gd name="connsiteY869" fmla="*/ 2827368 h 4241931"/>
                  <a:gd name="connsiteX870" fmla="*/ 241764 w 4651277"/>
                  <a:gd name="connsiteY870" fmla="*/ 2778929 h 4241931"/>
                  <a:gd name="connsiteX871" fmla="*/ 255002 w 4651277"/>
                  <a:gd name="connsiteY871" fmla="*/ 2751657 h 4241931"/>
                  <a:gd name="connsiteX872" fmla="*/ 276350 w 4651277"/>
                  <a:gd name="connsiteY872" fmla="*/ 2717777 h 4241931"/>
                  <a:gd name="connsiteX873" fmla="*/ 285282 w 4651277"/>
                  <a:gd name="connsiteY873" fmla="*/ 2707593 h 4241931"/>
                  <a:gd name="connsiteX874" fmla="*/ 276926 w 4651277"/>
                  <a:gd name="connsiteY874" fmla="*/ 2680064 h 4241931"/>
                  <a:gd name="connsiteX875" fmla="*/ 264542 w 4651277"/>
                  <a:gd name="connsiteY875" fmla="*/ 2672508 h 4241931"/>
                  <a:gd name="connsiteX876" fmla="*/ 308116 w 4651277"/>
                  <a:gd name="connsiteY876" fmla="*/ 2674621 h 4241931"/>
                  <a:gd name="connsiteX877" fmla="*/ 327864 w 4651277"/>
                  <a:gd name="connsiteY877" fmla="*/ 2668993 h 4241931"/>
                  <a:gd name="connsiteX878" fmla="*/ 339456 w 4651277"/>
                  <a:gd name="connsiteY878" fmla="*/ 2648876 h 4241931"/>
                  <a:gd name="connsiteX879" fmla="*/ 368061 w 4651277"/>
                  <a:gd name="connsiteY879" fmla="*/ 2643216 h 4241931"/>
                  <a:gd name="connsiteX880" fmla="*/ 389538 w 4651277"/>
                  <a:gd name="connsiteY880" fmla="*/ 2632526 h 4241931"/>
                  <a:gd name="connsiteX881" fmla="*/ 396992 w 4651277"/>
                  <a:gd name="connsiteY881" fmla="*/ 2633675 h 4241931"/>
                  <a:gd name="connsiteX882" fmla="*/ 398142 w 4651277"/>
                  <a:gd name="connsiteY882" fmla="*/ 2626219 h 4241931"/>
                  <a:gd name="connsiteX883" fmla="*/ 385394 w 4651277"/>
                  <a:gd name="connsiteY883" fmla="*/ 2597603 h 4241931"/>
                  <a:gd name="connsiteX884" fmla="*/ 377546 w 4651277"/>
                  <a:gd name="connsiteY884" fmla="*/ 2596603 h 4241931"/>
                  <a:gd name="connsiteX885" fmla="*/ 376221 w 4651277"/>
                  <a:gd name="connsiteY885" fmla="*/ 2597323 h 4241931"/>
                  <a:gd name="connsiteX886" fmla="*/ 363730 w 4651277"/>
                  <a:gd name="connsiteY886" fmla="*/ 2594317 h 4241931"/>
                  <a:gd name="connsiteX887" fmla="*/ 336858 w 4651277"/>
                  <a:gd name="connsiteY887" fmla="*/ 2561827 h 4241931"/>
                  <a:gd name="connsiteX888" fmla="*/ 337956 w 4651277"/>
                  <a:gd name="connsiteY888" fmla="*/ 2558256 h 4241931"/>
                  <a:gd name="connsiteX889" fmla="*/ 331405 w 4651277"/>
                  <a:gd name="connsiteY889" fmla="*/ 2552878 h 4241931"/>
                  <a:gd name="connsiteX890" fmla="*/ 308578 w 4651277"/>
                  <a:gd name="connsiteY890" fmla="*/ 2557984 h 4241931"/>
                  <a:gd name="connsiteX891" fmla="*/ 294264 w 4651277"/>
                  <a:gd name="connsiteY891" fmla="*/ 2582561 h 4241931"/>
                  <a:gd name="connsiteX892" fmla="*/ 283955 w 4651277"/>
                  <a:gd name="connsiteY892" fmla="*/ 2590545 h 4241931"/>
                  <a:gd name="connsiteX893" fmla="*/ 279462 w 4651277"/>
                  <a:gd name="connsiteY893" fmla="*/ 2578968 h 4241931"/>
                  <a:gd name="connsiteX894" fmla="*/ 280886 w 4651277"/>
                  <a:gd name="connsiteY894" fmla="*/ 2534293 h 4241931"/>
                  <a:gd name="connsiteX895" fmla="*/ 293312 w 4651277"/>
                  <a:gd name="connsiteY895" fmla="*/ 2522841 h 4241931"/>
                  <a:gd name="connsiteX896" fmla="*/ 313664 w 4651277"/>
                  <a:gd name="connsiteY896" fmla="*/ 2509256 h 4241931"/>
                  <a:gd name="connsiteX897" fmla="*/ 322562 w 4651277"/>
                  <a:gd name="connsiteY897" fmla="*/ 2501743 h 4241931"/>
                  <a:gd name="connsiteX898" fmla="*/ 322347 w 4651277"/>
                  <a:gd name="connsiteY898" fmla="*/ 2500403 h 4241931"/>
                  <a:gd name="connsiteX899" fmla="*/ 325012 w 4651277"/>
                  <a:gd name="connsiteY899" fmla="*/ 2494504 h 4241931"/>
                  <a:gd name="connsiteX900" fmla="*/ 327121 w 4651277"/>
                  <a:gd name="connsiteY900" fmla="*/ 2489822 h 4241931"/>
                  <a:gd name="connsiteX901" fmla="*/ 325375 w 4651277"/>
                  <a:gd name="connsiteY901" fmla="*/ 2483801 h 4241931"/>
                  <a:gd name="connsiteX902" fmla="*/ 319894 w 4651277"/>
                  <a:gd name="connsiteY902" fmla="*/ 2485096 h 4241931"/>
                  <a:gd name="connsiteX903" fmla="*/ 311599 w 4651277"/>
                  <a:gd name="connsiteY903" fmla="*/ 2486736 h 4241931"/>
                  <a:gd name="connsiteX904" fmla="*/ 310423 w 4651277"/>
                  <a:gd name="connsiteY904" fmla="*/ 2477683 h 4241931"/>
                  <a:gd name="connsiteX905" fmla="*/ 311281 w 4651277"/>
                  <a:gd name="connsiteY905" fmla="*/ 2475872 h 4241931"/>
                  <a:gd name="connsiteX906" fmla="*/ 304224 w 4651277"/>
                  <a:gd name="connsiteY906" fmla="*/ 2463706 h 4241931"/>
                  <a:gd name="connsiteX907" fmla="*/ 295275 w 4651277"/>
                  <a:gd name="connsiteY907" fmla="*/ 2457135 h 4241931"/>
                  <a:gd name="connsiteX908" fmla="*/ 294859 w 4651277"/>
                  <a:gd name="connsiteY908" fmla="*/ 2454016 h 4241931"/>
                  <a:gd name="connsiteX909" fmla="*/ 286910 w 4651277"/>
                  <a:gd name="connsiteY909" fmla="*/ 2446244 h 4241931"/>
                  <a:gd name="connsiteX910" fmla="*/ 278232 w 4651277"/>
                  <a:gd name="connsiteY910" fmla="*/ 2442183 h 4241931"/>
                  <a:gd name="connsiteX911" fmla="*/ 256502 w 4651277"/>
                  <a:gd name="connsiteY911" fmla="*/ 2431877 h 4241931"/>
                  <a:gd name="connsiteX912" fmla="*/ 233566 w 4651277"/>
                  <a:gd name="connsiteY912" fmla="*/ 2432796 h 4241931"/>
                  <a:gd name="connsiteX913" fmla="*/ 225585 w 4651277"/>
                  <a:gd name="connsiteY913" fmla="*/ 2427605 h 4241931"/>
                  <a:gd name="connsiteX914" fmla="*/ 218516 w 4651277"/>
                  <a:gd name="connsiteY914" fmla="*/ 2409611 h 4241931"/>
                  <a:gd name="connsiteX915" fmla="*/ 219702 w 4651277"/>
                  <a:gd name="connsiteY915" fmla="*/ 2396654 h 4241931"/>
                  <a:gd name="connsiteX916" fmla="*/ 203612 w 4651277"/>
                  <a:gd name="connsiteY916" fmla="*/ 2390201 h 4241931"/>
                  <a:gd name="connsiteX917" fmla="*/ 185454 w 4651277"/>
                  <a:gd name="connsiteY917" fmla="*/ 2384308 h 4241931"/>
                  <a:gd name="connsiteX918" fmla="*/ 180651 w 4651277"/>
                  <a:gd name="connsiteY918" fmla="*/ 2360984 h 4241931"/>
                  <a:gd name="connsiteX919" fmla="*/ 188954 w 4651277"/>
                  <a:gd name="connsiteY919" fmla="*/ 2355173 h 4241931"/>
                  <a:gd name="connsiteX920" fmla="*/ 203232 w 4651277"/>
                  <a:gd name="connsiteY920" fmla="*/ 2321739 h 4241931"/>
                  <a:gd name="connsiteX921" fmla="*/ 198358 w 4651277"/>
                  <a:gd name="connsiteY921" fmla="*/ 2280702 h 4241931"/>
                  <a:gd name="connsiteX922" fmla="*/ 181129 w 4651277"/>
                  <a:gd name="connsiteY922" fmla="*/ 2268831 h 4241931"/>
                  <a:gd name="connsiteX923" fmla="*/ 161542 w 4651277"/>
                  <a:gd name="connsiteY923" fmla="*/ 2266396 h 4241931"/>
                  <a:gd name="connsiteX924" fmla="*/ 170152 w 4651277"/>
                  <a:gd name="connsiteY924" fmla="*/ 2232225 h 4241931"/>
                  <a:gd name="connsiteX925" fmla="*/ 182158 w 4651277"/>
                  <a:gd name="connsiteY925" fmla="*/ 2210319 h 4241931"/>
                  <a:gd name="connsiteX926" fmla="*/ 185087 w 4651277"/>
                  <a:gd name="connsiteY926" fmla="*/ 2204960 h 4241931"/>
                  <a:gd name="connsiteX927" fmla="*/ 183548 w 4651277"/>
                  <a:gd name="connsiteY927" fmla="*/ 2204931 h 4241931"/>
                  <a:gd name="connsiteX928" fmla="*/ 176985 w 4651277"/>
                  <a:gd name="connsiteY928" fmla="*/ 2201655 h 4241931"/>
                  <a:gd name="connsiteX929" fmla="*/ 158195 w 4651277"/>
                  <a:gd name="connsiteY929" fmla="*/ 2192908 h 4241931"/>
                  <a:gd name="connsiteX930" fmla="*/ 153725 w 4651277"/>
                  <a:gd name="connsiteY930" fmla="*/ 2186242 h 4241931"/>
                  <a:gd name="connsiteX931" fmla="*/ 153180 w 4651277"/>
                  <a:gd name="connsiteY931" fmla="*/ 2181644 h 4241931"/>
                  <a:gd name="connsiteX932" fmla="*/ 148907 w 4651277"/>
                  <a:gd name="connsiteY932" fmla="*/ 2184596 h 4241931"/>
                  <a:gd name="connsiteX933" fmla="*/ 133549 w 4651277"/>
                  <a:gd name="connsiteY933" fmla="*/ 2192221 h 4241931"/>
                  <a:gd name="connsiteX934" fmla="*/ 130014 w 4651277"/>
                  <a:gd name="connsiteY934" fmla="*/ 2191909 h 4241931"/>
                  <a:gd name="connsiteX935" fmla="*/ 130318 w 4651277"/>
                  <a:gd name="connsiteY935" fmla="*/ 2192823 h 4241931"/>
                  <a:gd name="connsiteX936" fmla="*/ 126282 w 4651277"/>
                  <a:gd name="connsiteY936" fmla="*/ 2195305 h 4241931"/>
                  <a:gd name="connsiteX937" fmla="*/ 107338 w 4651277"/>
                  <a:gd name="connsiteY937" fmla="*/ 2192707 h 4241931"/>
                  <a:gd name="connsiteX938" fmla="*/ 90588 w 4651277"/>
                  <a:gd name="connsiteY938" fmla="*/ 2196667 h 4241931"/>
                  <a:gd name="connsiteX939" fmla="*/ 85329 w 4651277"/>
                  <a:gd name="connsiteY939" fmla="*/ 2204345 h 4241931"/>
                  <a:gd name="connsiteX940" fmla="*/ 82412 w 4651277"/>
                  <a:gd name="connsiteY940" fmla="*/ 2206965 h 4241931"/>
                  <a:gd name="connsiteX941" fmla="*/ 79791 w 4651277"/>
                  <a:gd name="connsiteY941" fmla="*/ 2204045 h 4241931"/>
                  <a:gd name="connsiteX942" fmla="*/ 72187 w 4651277"/>
                  <a:gd name="connsiteY942" fmla="*/ 2199087 h 4241931"/>
                  <a:gd name="connsiteX943" fmla="*/ 56610 w 4651277"/>
                  <a:gd name="connsiteY943" fmla="*/ 2194405 h 4241931"/>
                  <a:gd name="connsiteX944" fmla="*/ 49228 w 4651277"/>
                  <a:gd name="connsiteY944" fmla="*/ 2195828 h 4241931"/>
                  <a:gd name="connsiteX945" fmla="*/ 44932 w 4651277"/>
                  <a:gd name="connsiteY945" fmla="*/ 2199419 h 4241931"/>
                  <a:gd name="connsiteX946" fmla="*/ 40357 w 4651277"/>
                  <a:gd name="connsiteY946" fmla="*/ 2195030 h 4241931"/>
                  <a:gd name="connsiteX947" fmla="*/ 38739 w 4651277"/>
                  <a:gd name="connsiteY947" fmla="*/ 2190908 h 4241931"/>
                  <a:gd name="connsiteX948" fmla="*/ 25029 w 4651277"/>
                  <a:gd name="connsiteY948" fmla="*/ 2188681 h 4241931"/>
                  <a:gd name="connsiteX949" fmla="*/ 22953 w 4651277"/>
                  <a:gd name="connsiteY949" fmla="*/ 2190781 h 4241931"/>
                  <a:gd name="connsiteX950" fmla="*/ 17398 w 4651277"/>
                  <a:gd name="connsiteY950" fmla="*/ 2191771 h 4241931"/>
                  <a:gd name="connsiteX951" fmla="*/ 17464 w 4651277"/>
                  <a:gd name="connsiteY951" fmla="*/ 2186609 h 4241931"/>
                  <a:gd name="connsiteX952" fmla="*/ 20703 w 4651277"/>
                  <a:gd name="connsiteY952" fmla="*/ 2182626 h 4241931"/>
                  <a:gd name="connsiteX953" fmla="*/ 20175 w 4651277"/>
                  <a:gd name="connsiteY953" fmla="*/ 2176316 h 4241931"/>
                  <a:gd name="connsiteX954" fmla="*/ 10908 w 4651277"/>
                  <a:gd name="connsiteY954" fmla="*/ 2158882 h 4241931"/>
                  <a:gd name="connsiteX955" fmla="*/ 3909 w 4651277"/>
                  <a:gd name="connsiteY955" fmla="*/ 2136084 h 4241931"/>
                  <a:gd name="connsiteX956" fmla="*/ 5354 w 4651277"/>
                  <a:gd name="connsiteY956" fmla="*/ 2129952 h 4241931"/>
                  <a:gd name="connsiteX957" fmla="*/ 9185 w 4651277"/>
                  <a:gd name="connsiteY957" fmla="*/ 2123453 h 4241931"/>
                  <a:gd name="connsiteX958" fmla="*/ 8263 w 4651277"/>
                  <a:gd name="connsiteY958" fmla="*/ 2119867 h 4241931"/>
                  <a:gd name="connsiteX959" fmla="*/ 0 w 4651277"/>
                  <a:gd name="connsiteY959" fmla="*/ 2106669 h 4241931"/>
                  <a:gd name="connsiteX960" fmla="*/ 1997 w 4651277"/>
                  <a:gd name="connsiteY960" fmla="*/ 2092253 h 4241931"/>
                  <a:gd name="connsiteX961" fmla="*/ 18461 w 4651277"/>
                  <a:gd name="connsiteY961" fmla="*/ 2073068 h 4241931"/>
                  <a:gd name="connsiteX962" fmla="*/ 22909 w 4651277"/>
                  <a:gd name="connsiteY962" fmla="*/ 2063545 h 4241931"/>
                  <a:gd name="connsiteX963" fmla="*/ 31396 w 4651277"/>
                  <a:gd name="connsiteY963" fmla="*/ 2046292 h 4241931"/>
                  <a:gd name="connsiteX964" fmla="*/ 31352 w 4651277"/>
                  <a:gd name="connsiteY964" fmla="*/ 2025192 h 4241931"/>
                  <a:gd name="connsiteX965" fmla="*/ 63886 w 4651277"/>
                  <a:gd name="connsiteY965" fmla="*/ 2013091 h 4241931"/>
                  <a:gd name="connsiteX966" fmla="*/ 81239 w 4651277"/>
                  <a:gd name="connsiteY966" fmla="*/ 2008044 h 4241931"/>
                  <a:gd name="connsiteX967" fmla="*/ 111405 w 4651277"/>
                  <a:gd name="connsiteY967" fmla="*/ 1993139 h 4241931"/>
                  <a:gd name="connsiteX968" fmla="*/ 126677 w 4651277"/>
                  <a:gd name="connsiteY968" fmla="*/ 2000417 h 4241931"/>
                  <a:gd name="connsiteX969" fmla="*/ 139632 w 4651277"/>
                  <a:gd name="connsiteY969" fmla="*/ 1998124 h 4241931"/>
                  <a:gd name="connsiteX970" fmla="*/ 146533 w 4651277"/>
                  <a:gd name="connsiteY970" fmla="*/ 1993496 h 4241931"/>
                  <a:gd name="connsiteX971" fmla="*/ 153736 w 4651277"/>
                  <a:gd name="connsiteY971" fmla="*/ 1988375 h 4241931"/>
                  <a:gd name="connsiteX972" fmla="*/ 154376 w 4651277"/>
                  <a:gd name="connsiteY972" fmla="*/ 1996242 h 4241931"/>
                  <a:gd name="connsiteX973" fmla="*/ 153285 w 4651277"/>
                  <a:gd name="connsiteY973" fmla="*/ 2009173 h 4241931"/>
                  <a:gd name="connsiteX974" fmla="*/ 164872 w 4651277"/>
                  <a:gd name="connsiteY974" fmla="*/ 2016921 h 4241931"/>
                  <a:gd name="connsiteX975" fmla="*/ 175266 w 4651277"/>
                  <a:gd name="connsiteY975" fmla="*/ 2011025 h 4241931"/>
                  <a:gd name="connsiteX976" fmla="*/ 179204 w 4651277"/>
                  <a:gd name="connsiteY976" fmla="*/ 2016827 h 4241931"/>
                  <a:gd name="connsiteX977" fmla="*/ 185964 w 4651277"/>
                  <a:gd name="connsiteY977" fmla="*/ 2044743 h 4241931"/>
                  <a:gd name="connsiteX978" fmla="*/ 192136 w 4651277"/>
                  <a:gd name="connsiteY978" fmla="*/ 2058025 h 4241931"/>
                  <a:gd name="connsiteX979" fmla="*/ 191400 w 4651277"/>
                  <a:gd name="connsiteY979" fmla="*/ 2065222 h 4241931"/>
                  <a:gd name="connsiteX980" fmla="*/ 193705 w 4651277"/>
                  <a:gd name="connsiteY980" fmla="*/ 2064625 h 4241931"/>
                  <a:gd name="connsiteX981" fmla="*/ 201345 w 4651277"/>
                  <a:gd name="connsiteY981" fmla="*/ 2058516 h 4241931"/>
                  <a:gd name="connsiteX982" fmla="*/ 208726 w 4651277"/>
                  <a:gd name="connsiteY982" fmla="*/ 2057092 h 4241931"/>
                  <a:gd name="connsiteX983" fmla="*/ 228242 w 4651277"/>
                  <a:gd name="connsiteY983" fmla="*/ 2063119 h 4241931"/>
                  <a:gd name="connsiteX984" fmla="*/ 231942 w 4651277"/>
                  <a:gd name="connsiteY984" fmla="*/ 2058517 h 4241931"/>
                  <a:gd name="connsiteX985" fmla="*/ 254423 w 4651277"/>
                  <a:gd name="connsiteY985" fmla="*/ 2032807 h 4241931"/>
                  <a:gd name="connsiteX986" fmla="*/ 259562 w 4651277"/>
                  <a:gd name="connsiteY986" fmla="*/ 2024385 h 4241931"/>
                  <a:gd name="connsiteX987" fmla="*/ 260350 w 4651277"/>
                  <a:gd name="connsiteY987" fmla="*/ 2011951 h 4241931"/>
                  <a:gd name="connsiteX988" fmla="*/ 243934 w 4651277"/>
                  <a:gd name="connsiteY988" fmla="*/ 1984262 h 4241931"/>
                  <a:gd name="connsiteX989" fmla="*/ 241968 w 4651277"/>
                  <a:gd name="connsiteY989" fmla="*/ 1967429 h 4241931"/>
                  <a:gd name="connsiteX990" fmla="*/ 257810 w 4651277"/>
                  <a:gd name="connsiteY990" fmla="*/ 1964858 h 4241931"/>
                  <a:gd name="connsiteX991" fmla="*/ 278777 w 4651277"/>
                  <a:gd name="connsiteY991" fmla="*/ 1969490 h 4241931"/>
                  <a:gd name="connsiteX992" fmla="*/ 293797 w 4651277"/>
                  <a:gd name="connsiteY992" fmla="*/ 1970497 h 4241931"/>
                  <a:gd name="connsiteX993" fmla="*/ 304189 w 4651277"/>
                  <a:gd name="connsiteY993" fmla="*/ 1964603 h 4241931"/>
                  <a:gd name="connsiteX994" fmla="*/ 323849 w 4651277"/>
                  <a:gd name="connsiteY994" fmla="*/ 1916778 h 4241931"/>
                  <a:gd name="connsiteX995" fmla="*/ 339900 w 4651277"/>
                  <a:gd name="connsiteY995" fmla="*/ 1899380 h 4241931"/>
                  <a:gd name="connsiteX996" fmla="*/ 366172 w 4651277"/>
                  <a:gd name="connsiteY996" fmla="*/ 1899774 h 4241931"/>
                  <a:gd name="connsiteX997" fmla="*/ 386797 w 4651277"/>
                  <a:gd name="connsiteY997" fmla="*/ 1855936 h 4241931"/>
                  <a:gd name="connsiteX998" fmla="*/ 382353 w 4651277"/>
                  <a:gd name="connsiteY998" fmla="*/ 1837591 h 4241931"/>
                  <a:gd name="connsiteX999" fmla="*/ 397618 w 4651277"/>
                  <a:gd name="connsiteY999" fmla="*/ 1832628 h 4241931"/>
                  <a:gd name="connsiteX1000" fmla="*/ 428633 w 4651277"/>
                  <a:gd name="connsiteY1000" fmla="*/ 1850870 h 4241931"/>
                  <a:gd name="connsiteX1001" fmla="*/ 421799 w 4651277"/>
                  <a:gd name="connsiteY1001" fmla="*/ 1833105 h 4241931"/>
                  <a:gd name="connsiteX1002" fmla="*/ 416893 w 4651277"/>
                  <a:gd name="connsiteY1002" fmla="*/ 1823315 h 4241931"/>
                  <a:gd name="connsiteX1003" fmla="*/ 392972 w 4651277"/>
                  <a:gd name="connsiteY1003" fmla="*/ 1801244 h 4241931"/>
                  <a:gd name="connsiteX1004" fmla="*/ 372974 w 4651277"/>
                  <a:gd name="connsiteY1004" fmla="*/ 1800599 h 4241931"/>
                  <a:gd name="connsiteX1005" fmla="*/ 385949 w 4651277"/>
                  <a:gd name="connsiteY1005" fmla="*/ 1754815 h 4241931"/>
                  <a:gd name="connsiteX1006" fmla="*/ 398951 w 4651277"/>
                  <a:gd name="connsiteY1006" fmla="*/ 1705649 h 4241931"/>
                  <a:gd name="connsiteX1007" fmla="*/ 389494 w 4651277"/>
                  <a:gd name="connsiteY1007" fmla="*/ 1678807 h 4241931"/>
                  <a:gd name="connsiteX1008" fmla="*/ 363309 w 4651277"/>
                  <a:gd name="connsiteY1008" fmla="*/ 1680505 h 4241931"/>
                  <a:gd name="connsiteX1009" fmla="*/ 342496 w 4651277"/>
                  <a:gd name="connsiteY1009" fmla="*/ 1695679 h 4241931"/>
                  <a:gd name="connsiteX1010" fmla="*/ 298105 w 4651277"/>
                  <a:gd name="connsiteY1010" fmla="*/ 1669277 h 4241931"/>
                  <a:gd name="connsiteX1011" fmla="*/ 291363 w 4651277"/>
                  <a:gd name="connsiteY1011" fmla="*/ 1665844 h 4241931"/>
                  <a:gd name="connsiteX1012" fmla="*/ 294593 w 4651277"/>
                  <a:gd name="connsiteY1012" fmla="*/ 1646062 h 4241931"/>
                  <a:gd name="connsiteX1013" fmla="*/ 308882 w 4651277"/>
                  <a:gd name="connsiteY1013" fmla="*/ 1624869 h 4241931"/>
                  <a:gd name="connsiteX1014" fmla="*/ 350575 w 4651277"/>
                  <a:gd name="connsiteY1014" fmla="*/ 1612239 h 4241931"/>
                  <a:gd name="connsiteX1015" fmla="*/ 368299 w 4651277"/>
                  <a:gd name="connsiteY1015" fmla="*/ 1624411 h 4241931"/>
                  <a:gd name="connsiteX1016" fmla="*/ 381481 w 4651277"/>
                  <a:gd name="connsiteY1016" fmla="*/ 1631773 h 4241931"/>
                  <a:gd name="connsiteX1017" fmla="*/ 447262 w 4651277"/>
                  <a:gd name="connsiteY1017" fmla="*/ 1605288 h 4241931"/>
                  <a:gd name="connsiteX1018" fmla="*/ 459886 w 4651277"/>
                  <a:gd name="connsiteY1018" fmla="*/ 1566766 h 4241931"/>
                  <a:gd name="connsiteX1019" fmla="*/ 453689 w 4651277"/>
                  <a:gd name="connsiteY1019" fmla="*/ 1556868 h 4241931"/>
                  <a:gd name="connsiteX1020" fmla="*/ 470485 w 4651277"/>
                  <a:gd name="connsiteY1020" fmla="*/ 1505937 h 4241931"/>
                  <a:gd name="connsiteX1021" fmla="*/ 499433 w 4651277"/>
                  <a:gd name="connsiteY1021" fmla="*/ 1480773 h 4241931"/>
                  <a:gd name="connsiteX1022" fmla="*/ 547531 w 4651277"/>
                  <a:gd name="connsiteY1022" fmla="*/ 1463211 h 4241931"/>
                  <a:gd name="connsiteX1023" fmla="*/ 567253 w 4651277"/>
                  <a:gd name="connsiteY1023" fmla="*/ 1460968 h 4241931"/>
                  <a:gd name="connsiteX1024" fmla="*/ 536841 w 4651277"/>
                  <a:gd name="connsiteY1024" fmla="*/ 1441738 h 4241931"/>
                  <a:gd name="connsiteX1025" fmla="*/ 534666 w 4651277"/>
                  <a:gd name="connsiteY1025" fmla="*/ 1439730 h 4241931"/>
                  <a:gd name="connsiteX1026" fmla="*/ 534281 w 4651277"/>
                  <a:gd name="connsiteY1026" fmla="*/ 1438135 h 4241931"/>
                  <a:gd name="connsiteX1027" fmla="*/ 490714 w 4651277"/>
                  <a:gd name="connsiteY1027" fmla="*/ 1340184 h 4241931"/>
                  <a:gd name="connsiteX1028" fmla="*/ 488780 w 4651277"/>
                  <a:gd name="connsiteY1028" fmla="*/ 1292099 h 4241931"/>
                  <a:gd name="connsiteX1029" fmla="*/ 496936 w 4651277"/>
                  <a:gd name="connsiteY1029" fmla="*/ 1238618 h 4241931"/>
                  <a:gd name="connsiteX1030" fmla="*/ 497423 w 4651277"/>
                  <a:gd name="connsiteY1030" fmla="*/ 1226677 h 4241931"/>
                  <a:gd name="connsiteX1031" fmla="*/ 498708 w 4651277"/>
                  <a:gd name="connsiteY1031" fmla="*/ 1146573 h 4241931"/>
                  <a:gd name="connsiteX1032" fmla="*/ 494265 w 4651277"/>
                  <a:gd name="connsiteY1032" fmla="*/ 1128228 h 4241931"/>
                  <a:gd name="connsiteX1033" fmla="*/ 491301 w 4651277"/>
                  <a:gd name="connsiteY1033" fmla="*/ 1098548 h 4241931"/>
                  <a:gd name="connsiteX1034" fmla="*/ 474258 w 4651277"/>
                  <a:gd name="connsiteY1034" fmla="*/ 1115342 h 4241931"/>
                  <a:gd name="connsiteX1035" fmla="*/ 456676 w 4651277"/>
                  <a:gd name="connsiteY1035" fmla="*/ 1110734 h 4241931"/>
                  <a:gd name="connsiteX1036" fmla="*/ 424274 w 4651277"/>
                  <a:gd name="connsiteY1036" fmla="*/ 1078050 h 4241931"/>
                  <a:gd name="connsiteX1037" fmla="*/ 407590 w 4651277"/>
                  <a:gd name="connsiteY1037" fmla="*/ 1059716 h 4241931"/>
                  <a:gd name="connsiteX1038" fmla="*/ 403785 w 4651277"/>
                  <a:gd name="connsiteY1038" fmla="*/ 1049237 h 4241931"/>
                  <a:gd name="connsiteX1039" fmla="*/ 396629 w 4651277"/>
                  <a:gd name="connsiteY1039" fmla="*/ 1007485 h 4241931"/>
                  <a:gd name="connsiteX1040" fmla="*/ 398423 w 4651277"/>
                  <a:gd name="connsiteY1040" fmla="*/ 980030 h 4241931"/>
                  <a:gd name="connsiteX1041" fmla="*/ 397121 w 4651277"/>
                  <a:gd name="connsiteY1041" fmla="*/ 967679 h 4241931"/>
                  <a:gd name="connsiteX1042" fmla="*/ 394920 w 4651277"/>
                  <a:gd name="connsiteY1042" fmla="*/ 954017 h 424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651277" h="4241931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23E0F311-D0AE-44C2-9B01-56699DE6F765}"/>
                  </a:ext>
                </a:extLst>
              </p:cNvPr>
              <p:cNvSpPr>
                <a:spLocks/>
              </p:cNvSpPr>
              <p:nvPr/>
            </p:nvSpPr>
            <p:spPr bwMode="auto">
              <a:xfrm rot="3516856">
                <a:off x="2949119" y="563692"/>
                <a:ext cx="2130684" cy="1943168"/>
              </a:xfrm>
              <a:custGeom>
                <a:avLst/>
                <a:gdLst>
                  <a:gd name="connsiteX0" fmla="*/ 3897079 w 4651277"/>
                  <a:gd name="connsiteY0" fmla="*/ 2775104 h 4241931"/>
                  <a:gd name="connsiteX1" fmla="*/ 3897072 w 4651277"/>
                  <a:gd name="connsiteY1" fmla="*/ 2775245 h 4241931"/>
                  <a:gd name="connsiteX2" fmla="*/ 3897236 w 4651277"/>
                  <a:gd name="connsiteY2" fmla="*/ 2775217 h 4241931"/>
                  <a:gd name="connsiteX3" fmla="*/ 3870002 w 4651277"/>
                  <a:gd name="connsiteY3" fmla="*/ 2525312 h 4241931"/>
                  <a:gd name="connsiteX4" fmla="*/ 3868144 w 4651277"/>
                  <a:gd name="connsiteY4" fmla="*/ 2533137 h 4241931"/>
                  <a:gd name="connsiteX5" fmla="*/ 3873257 w 4651277"/>
                  <a:gd name="connsiteY5" fmla="*/ 2535878 h 4241931"/>
                  <a:gd name="connsiteX6" fmla="*/ 3875291 w 4651277"/>
                  <a:gd name="connsiteY6" fmla="*/ 2517799 h 4241931"/>
                  <a:gd name="connsiteX7" fmla="*/ 3877729 w 4651277"/>
                  <a:gd name="connsiteY7" fmla="*/ 2513815 h 4241931"/>
                  <a:gd name="connsiteX8" fmla="*/ 3877901 w 4651277"/>
                  <a:gd name="connsiteY8" fmla="*/ 2487465 h 4241931"/>
                  <a:gd name="connsiteX9" fmla="*/ 3888277 w 4651277"/>
                  <a:gd name="connsiteY9" fmla="*/ 2487068 h 4241931"/>
                  <a:gd name="connsiteX10" fmla="*/ 3891886 w 4651277"/>
                  <a:gd name="connsiteY10" fmla="*/ 2490771 h 4241931"/>
                  <a:gd name="connsiteX11" fmla="*/ 3891216 w 4651277"/>
                  <a:gd name="connsiteY11" fmla="*/ 2494297 h 4241931"/>
                  <a:gd name="connsiteX12" fmla="*/ 3905570 w 4651277"/>
                  <a:gd name="connsiteY12" fmla="*/ 2476507 h 4241931"/>
                  <a:gd name="connsiteX13" fmla="*/ 3910941 w 4651277"/>
                  <a:gd name="connsiteY13" fmla="*/ 2469934 h 4241931"/>
                  <a:gd name="connsiteX14" fmla="*/ 3903635 w 4651277"/>
                  <a:gd name="connsiteY14" fmla="*/ 2473107 h 4241931"/>
                  <a:gd name="connsiteX15" fmla="*/ 3861532 w 4651277"/>
                  <a:gd name="connsiteY15" fmla="*/ 2480806 h 4241931"/>
                  <a:gd name="connsiteX16" fmla="*/ 3861510 w 4651277"/>
                  <a:gd name="connsiteY16" fmla="*/ 2481282 h 4241931"/>
                  <a:gd name="connsiteX17" fmla="*/ 3864547 w 4651277"/>
                  <a:gd name="connsiteY17" fmla="*/ 2490423 h 4241931"/>
                  <a:gd name="connsiteX18" fmla="*/ 3870148 w 4651277"/>
                  <a:gd name="connsiteY18" fmla="*/ 2488776 h 4241931"/>
                  <a:gd name="connsiteX19" fmla="*/ 3869606 w 4651277"/>
                  <a:gd name="connsiteY19" fmla="*/ 2488750 h 4241931"/>
                  <a:gd name="connsiteX20" fmla="*/ 3844059 w 4651277"/>
                  <a:gd name="connsiteY20" fmla="*/ 2490243 h 4241931"/>
                  <a:gd name="connsiteX21" fmla="*/ 3842985 w 4651277"/>
                  <a:gd name="connsiteY21" fmla="*/ 2493698 h 4241931"/>
                  <a:gd name="connsiteX22" fmla="*/ 3843598 w 4651277"/>
                  <a:gd name="connsiteY22" fmla="*/ 2492828 h 4241931"/>
                  <a:gd name="connsiteX23" fmla="*/ 4088505 w 4651277"/>
                  <a:gd name="connsiteY23" fmla="*/ 2054563 h 4241931"/>
                  <a:gd name="connsiteX24" fmla="*/ 4088401 w 4651277"/>
                  <a:gd name="connsiteY24" fmla="*/ 2054951 h 4241931"/>
                  <a:gd name="connsiteX25" fmla="*/ 4089266 w 4651277"/>
                  <a:gd name="connsiteY25" fmla="*/ 2055670 h 4241931"/>
                  <a:gd name="connsiteX26" fmla="*/ 3885513 w 4651277"/>
                  <a:gd name="connsiteY26" fmla="*/ 1821923 h 4241931"/>
                  <a:gd name="connsiteX27" fmla="*/ 3885167 w 4651277"/>
                  <a:gd name="connsiteY27" fmla="*/ 1822589 h 4241931"/>
                  <a:gd name="connsiteX28" fmla="*/ 3886626 w 4651277"/>
                  <a:gd name="connsiteY28" fmla="*/ 1822717 h 4241931"/>
                  <a:gd name="connsiteX29" fmla="*/ 3891162 w 4651277"/>
                  <a:gd name="connsiteY29" fmla="*/ 1820860 h 4241931"/>
                  <a:gd name="connsiteX30" fmla="*/ 3821509 w 4651277"/>
                  <a:gd name="connsiteY30" fmla="*/ 1811281 h 4241931"/>
                  <a:gd name="connsiteX31" fmla="*/ 3822504 w 4651277"/>
                  <a:gd name="connsiteY31" fmla="*/ 1811643 h 4241931"/>
                  <a:gd name="connsiteX32" fmla="*/ 3822243 w 4651277"/>
                  <a:gd name="connsiteY32" fmla="*/ 1811284 h 4241931"/>
                  <a:gd name="connsiteX33" fmla="*/ 3767517 w 4651277"/>
                  <a:gd name="connsiteY33" fmla="*/ 1561442 h 4241931"/>
                  <a:gd name="connsiteX34" fmla="*/ 3765081 w 4651277"/>
                  <a:gd name="connsiteY34" fmla="*/ 1577440 h 4241931"/>
                  <a:gd name="connsiteX35" fmla="*/ 3767062 w 4651277"/>
                  <a:gd name="connsiteY35" fmla="*/ 1592964 h 4241931"/>
                  <a:gd name="connsiteX36" fmla="*/ 3763927 w 4651277"/>
                  <a:gd name="connsiteY36" fmla="*/ 1607782 h 4241931"/>
                  <a:gd name="connsiteX37" fmla="*/ 3761545 w 4651277"/>
                  <a:gd name="connsiteY37" fmla="*/ 1609280 h 4241931"/>
                  <a:gd name="connsiteX38" fmla="*/ 3797457 w 4651277"/>
                  <a:gd name="connsiteY38" fmla="*/ 1614968 h 4241931"/>
                  <a:gd name="connsiteX39" fmla="*/ 3788623 w 4651277"/>
                  <a:gd name="connsiteY39" fmla="*/ 1604063 h 4241931"/>
                  <a:gd name="connsiteX40" fmla="*/ 3776032 w 4651277"/>
                  <a:gd name="connsiteY40" fmla="*/ 1576163 h 4241931"/>
                  <a:gd name="connsiteX41" fmla="*/ 3386337 w 4651277"/>
                  <a:gd name="connsiteY41" fmla="*/ 529816 h 4241931"/>
                  <a:gd name="connsiteX42" fmla="*/ 3387319 w 4651277"/>
                  <a:gd name="connsiteY42" fmla="*/ 533022 h 4241931"/>
                  <a:gd name="connsiteX43" fmla="*/ 3390371 w 4651277"/>
                  <a:gd name="connsiteY43" fmla="*/ 545619 h 4241931"/>
                  <a:gd name="connsiteX44" fmla="*/ 3423565 w 4651277"/>
                  <a:gd name="connsiteY44" fmla="*/ 548694 h 4241931"/>
                  <a:gd name="connsiteX45" fmla="*/ 3424013 w 4651277"/>
                  <a:gd name="connsiteY45" fmla="*/ 548364 h 4241931"/>
                  <a:gd name="connsiteX46" fmla="*/ 3429555 w 4651277"/>
                  <a:gd name="connsiteY46" fmla="*/ 530803 h 4241931"/>
                  <a:gd name="connsiteX47" fmla="*/ 3427864 w 4651277"/>
                  <a:gd name="connsiteY47" fmla="*/ 511430 h 4241931"/>
                  <a:gd name="connsiteX48" fmla="*/ 3425437 w 4651277"/>
                  <a:gd name="connsiteY48" fmla="*/ 507611 h 4241931"/>
                  <a:gd name="connsiteX49" fmla="*/ 3420175 w 4651277"/>
                  <a:gd name="connsiteY49" fmla="*/ 511007 h 4241931"/>
                  <a:gd name="connsiteX50" fmla="*/ 3392266 w 4651277"/>
                  <a:gd name="connsiteY50" fmla="*/ 521522 h 4241931"/>
                  <a:gd name="connsiteX51" fmla="*/ 1071940 w 4651277"/>
                  <a:gd name="connsiteY51" fmla="*/ 3407137 h 4241931"/>
                  <a:gd name="connsiteX52" fmla="*/ 1073275 w 4651277"/>
                  <a:gd name="connsiteY52" fmla="*/ 3407279 h 4241931"/>
                  <a:gd name="connsiteX53" fmla="*/ 1073048 w 4651277"/>
                  <a:gd name="connsiteY53" fmla="*/ 3406948 h 4241931"/>
                  <a:gd name="connsiteX54" fmla="*/ 842232 w 4651277"/>
                  <a:gd name="connsiteY54" fmla="*/ 3128002 h 4241931"/>
                  <a:gd name="connsiteX55" fmla="*/ 853613 w 4651277"/>
                  <a:gd name="connsiteY55" fmla="*/ 3150615 h 4241931"/>
                  <a:gd name="connsiteX56" fmla="*/ 883500 w 4651277"/>
                  <a:gd name="connsiteY56" fmla="*/ 3172512 h 4241931"/>
                  <a:gd name="connsiteX57" fmla="*/ 895668 w 4651277"/>
                  <a:gd name="connsiteY57" fmla="*/ 3159366 h 4241931"/>
                  <a:gd name="connsiteX58" fmla="*/ 895051 w 4651277"/>
                  <a:gd name="connsiteY58" fmla="*/ 3159242 h 4241931"/>
                  <a:gd name="connsiteX59" fmla="*/ 884086 w 4651277"/>
                  <a:gd name="connsiteY59" fmla="*/ 3150235 h 4241931"/>
                  <a:gd name="connsiteX60" fmla="*/ 861788 w 4651277"/>
                  <a:gd name="connsiteY60" fmla="*/ 3130176 h 4241931"/>
                  <a:gd name="connsiteX61" fmla="*/ 846830 w 4651277"/>
                  <a:gd name="connsiteY61" fmla="*/ 3126461 h 4241931"/>
                  <a:gd name="connsiteX62" fmla="*/ 1434125 w 4651277"/>
                  <a:gd name="connsiteY62" fmla="*/ 357635 h 4241931"/>
                  <a:gd name="connsiteX63" fmla="*/ 1444615 w 4651277"/>
                  <a:gd name="connsiteY63" fmla="*/ 349964 h 4241931"/>
                  <a:gd name="connsiteX64" fmla="*/ 1442833 w 4651277"/>
                  <a:gd name="connsiteY64" fmla="*/ 352363 h 4241931"/>
                  <a:gd name="connsiteX65" fmla="*/ 1435282 w 4651277"/>
                  <a:gd name="connsiteY65" fmla="*/ 357772 h 4241931"/>
                  <a:gd name="connsiteX66" fmla="*/ 901577 w 4651277"/>
                  <a:gd name="connsiteY66" fmla="*/ 1089026 h 4241931"/>
                  <a:gd name="connsiteX67" fmla="*/ 902450 w 4651277"/>
                  <a:gd name="connsiteY67" fmla="*/ 1097146 h 4241931"/>
                  <a:gd name="connsiteX68" fmla="*/ 902526 w 4651277"/>
                  <a:gd name="connsiteY68" fmla="*/ 1097156 h 4241931"/>
                  <a:gd name="connsiteX69" fmla="*/ 903198 w 4651277"/>
                  <a:gd name="connsiteY69" fmla="*/ 1086955 h 4241931"/>
                  <a:gd name="connsiteX70" fmla="*/ 757666 w 4651277"/>
                  <a:gd name="connsiteY70" fmla="*/ 1050727 h 4241931"/>
                  <a:gd name="connsiteX71" fmla="*/ 751018 w 4651277"/>
                  <a:gd name="connsiteY71" fmla="*/ 1071490 h 4241931"/>
                  <a:gd name="connsiteX72" fmla="*/ 758841 w 4651277"/>
                  <a:gd name="connsiteY72" fmla="*/ 1071058 h 4241931"/>
                  <a:gd name="connsiteX73" fmla="*/ 769344 w 4651277"/>
                  <a:gd name="connsiteY73" fmla="*/ 1066422 h 4241931"/>
                  <a:gd name="connsiteX74" fmla="*/ 764664 w 4651277"/>
                  <a:gd name="connsiteY74" fmla="*/ 1057752 h 4241931"/>
                  <a:gd name="connsiteX75" fmla="*/ 394920 w 4651277"/>
                  <a:gd name="connsiteY75" fmla="*/ 954017 h 4241931"/>
                  <a:gd name="connsiteX76" fmla="*/ 407227 w 4651277"/>
                  <a:gd name="connsiteY76" fmla="*/ 946656 h 4241931"/>
                  <a:gd name="connsiteX77" fmla="*/ 424128 w 4651277"/>
                  <a:gd name="connsiteY77" fmla="*/ 922299 h 4241931"/>
                  <a:gd name="connsiteX78" fmla="*/ 452395 w 4651277"/>
                  <a:gd name="connsiteY78" fmla="*/ 908274 h 4241931"/>
                  <a:gd name="connsiteX79" fmla="*/ 459935 w 4651277"/>
                  <a:gd name="connsiteY79" fmla="*/ 911515 h 4241931"/>
                  <a:gd name="connsiteX80" fmla="*/ 483116 w 4651277"/>
                  <a:gd name="connsiteY80" fmla="*/ 899146 h 4241931"/>
                  <a:gd name="connsiteX81" fmla="*/ 490125 w 4651277"/>
                  <a:gd name="connsiteY81" fmla="*/ 893227 h 4241931"/>
                  <a:gd name="connsiteX82" fmla="*/ 505508 w 4651277"/>
                  <a:gd name="connsiteY82" fmla="*/ 899211 h 4241931"/>
                  <a:gd name="connsiteX83" fmla="*/ 533045 w 4651277"/>
                  <a:gd name="connsiteY83" fmla="*/ 903097 h 4241931"/>
                  <a:gd name="connsiteX84" fmla="*/ 549057 w 4651277"/>
                  <a:gd name="connsiteY84" fmla="*/ 904707 h 4241931"/>
                  <a:gd name="connsiteX85" fmla="*/ 576911 w 4651277"/>
                  <a:gd name="connsiteY85" fmla="*/ 960445 h 4241931"/>
                  <a:gd name="connsiteX86" fmla="*/ 592268 w 4651277"/>
                  <a:gd name="connsiteY86" fmla="*/ 969814 h 4241931"/>
                  <a:gd name="connsiteX87" fmla="*/ 635566 w 4651277"/>
                  <a:gd name="connsiteY87" fmla="*/ 969038 h 4241931"/>
                  <a:gd name="connsiteX88" fmla="*/ 656699 w 4651277"/>
                  <a:gd name="connsiteY88" fmla="*/ 977852 h 4241931"/>
                  <a:gd name="connsiteX89" fmla="*/ 677579 w 4651277"/>
                  <a:gd name="connsiteY89" fmla="*/ 980395 h 4241931"/>
                  <a:gd name="connsiteX90" fmla="*/ 708864 w 4651277"/>
                  <a:gd name="connsiteY90" fmla="*/ 989282 h 4241931"/>
                  <a:gd name="connsiteX91" fmla="*/ 709249 w 4651277"/>
                  <a:gd name="connsiteY91" fmla="*/ 990879 h 4241931"/>
                  <a:gd name="connsiteX92" fmla="*/ 730538 w 4651277"/>
                  <a:gd name="connsiteY92" fmla="*/ 987041 h 4241931"/>
                  <a:gd name="connsiteX93" fmla="*/ 733369 w 4651277"/>
                  <a:gd name="connsiteY93" fmla="*/ 981508 h 4241931"/>
                  <a:gd name="connsiteX94" fmla="*/ 741250 w 4651277"/>
                  <a:gd name="connsiteY94" fmla="*/ 939228 h 4241931"/>
                  <a:gd name="connsiteX95" fmla="*/ 770387 w 4651277"/>
                  <a:gd name="connsiteY95" fmla="*/ 922209 h 4241931"/>
                  <a:gd name="connsiteX96" fmla="*/ 772846 w 4651277"/>
                  <a:gd name="connsiteY96" fmla="*/ 931130 h 4241931"/>
                  <a:gd name="connsiteX97" fmla="*/ 771985 w 4651277"/>
                  <a:gd name="connsiteY97" fmla="*/ 935690 h 4241931"/>
                  <a:gd name="connsiteX98" fmla="*/ 777371 w 4651277"/>
                  <a:gd name="connsiteY98" fmla="*/ 940499 h 4241931"/>
                  <a:gd name="connsiteX99" fmla="*/ 782283 w 4651277"/>
                  <a:gd name="connsiteY99" fmla="*/ 952504 h 4241931"/>
                  <a:gd name="connsiteX100" fmla="*/ 776624 w 4651277"/>
                  <a:gd name="connsiteY100" fmla="*/ 964006 h 4241931"/>
                  <a:gd name="connsiteX101" fmla="*/ 768714 w 4651277"/>
                  <a:gd name="connsiteY101" fmla="*/ 968596 h 4241931"/>
                  <a:gd name="connsiteX102" fmla="*/ 769873 w 4651277"/>
                  <a:gd name="connsiteY102" fmla="*/ 975063 h 4241931"/>
                  <a:gd name="connsiteX103" fmla="*/ 789860 w 4651277"/>
                  <a:gd name="connsiteY103" fmla="*/ 1001522 h 4241931"/>
                  <a:gd name="connsiteX104" fmla="*/ 801796 w 4651277"/>
                  <a:gd name="connsiteY104" fmla="*/ 1013423 h 4241931"/>
                  <a:gd name="connsiteX105" fmla="*/ 804836 w 4651277"/>
                  <a:gd name="connsiteY105" fmla="*/ 1014109 h 4241931"/>
                  <a:gd name="connsiteX106" fmla="*/ 810407 w 4651277"/>
                  <a:gd name="connsiteY106" fmla="*/ 1011186 h 4241931"/>
                  <a:gd name="connsiteX107" fmla="*/ 847470 w 4651277"/>
                  <a:gd name="connsiteY107" fmla="*/ 994970 h 4241931"/>
                  <a:gd name="connsiteX108" fmla="*/ 858657 w 4651277"/>
                  <a:gd name="connsiteY108" fmla="*/ 987296 h 4241931"/>
                  <a:gd name="connsiteX109" fmla="*/ 874361 w 4651277"/>
                  <a:gd name="connsiteY109" fmla="*/ 995010 h 4241931"/>
                  <a:gd name="connsiteX110" fmla="*/ 927779 w 4651277"/>
                  <a:gd name="connsiteY110" fmla="*/ 1035418 h 4241931"/>
                  <a:gd name="connsiteX111" fmla="*/ 932742 w 4651277"/>
                  <a:gd name="connsiteY111" fmla="*/ 1035538 h 4241931"/>
                  <a:gd name="connsiteX112" fmla="*/ 935226 w 4651277"/>
                  <a:gd name="connsiteY112" fmla="*/ 1039553 h 4241931"/>
                  <a:gd name="connsiteX113" fmla="*/ 940983 w 4651277"/>
                  <a:gd name="connsiteY113" fmla="*/ 1033338 h 4241931"/>
                  <a:gd name="connsiteX114" fmla="*/ 935821 w 4651277"/>
                  <a:gd name="connsiteY114" fmla="*/ 1023593 h 4241931"/>
                  <a:gd name="connsiteX115" fmla="*/ 913760 w 4651277"/>
                  <a:gd name="connsiteY115" fmla="*/ 1010868 h 4241931"/>
                  <a:gd name="connsiteX116" fmla="*/ 908193 w 4651277"/>
                  <a:gd name="connsiteY116" fmla="*/ 1013124 h 4241931"/>
                  <a:gd name="connsiteX117" fmla="*/ 918086 w 4651277"/>
                  <a:gd name="connsiteY117" fmla="*/ 991595 h 4241931"/>
                  <a:gd name="connsiteX118" fmla="*/ 923864 w 4651277"/>
                  <a:gd name="connsiteY118" fmla="*/ 967586 h 4241931"/>
                  <a:gd name="connsiteX119" fmla="*/ 911850 w 4651277"/>
                  <a:gd name="connsiteY119" fmla="*/ 958668 h 4241931"/>
                  <a:gd name="connsiteX120" fmla="*/ 893528 w 4651277"/>
                  <a:gd name="connsiteY120" fmla="*/ 951841 h 4241931"/>
                  <a:gd name="connsiteX121" fmla="*/ 898383 w 4651277"/>
                  <a:gd name="connsiteY121" fmla="*/ 935411 h 4241931"/>
                  <a:gd name="connsiteX122" fmla="*/ 900622 w 4651277"/>
                  <a:gd name="connsiteY122" fmla="*/ 928906 h 4241931"/>
                  <a:gd name="connsiteX123" fmla="*/ 889714 w 4651277"/>
                  <a:gd name="connsiteY123" fmla="*/ 923737 h 4241931"/>
                  <a:gd name="connsiteX124" fmla="*/ 871981 w 4651277"/>
                  <a:gd name="connsiteY124" fmla="*/ 910814 h 4241931"/>
                  <a:gd name="connsiteX125" fmla="*/ 847331 w 4651277"/>
                  <a:gd name="connsiteY125" fmla="*/ 874933 h 4241931"/>
                  <a:gd name="connsiteX126" fmla="*/ 841915 w 4651277"/>
                  <a:gd name="connsiteY126" fmla="*/ 864377 h 4241931"/>
                  <a:gd name="connsiteX127" fmla="*/ 826359 w 4651277"/>
                  <a:gd name="connsiteY127" fmla="*/ 834813 h 4241931"/>
                  <a:gd name="connsiteX128" fmla="*/ 827614 w 4651277"/>
                  <a:gd name="connsiteY128" fmla="*/ 825752 h 4241931"/>
                  <a:gd name="connsiteX129" fmla="*/ 837279 w 4651277"/>
                  <a:gd name="connsiteY129" fmla="*/ 794828 h 4241931"/>
                  <a:gd name="connsiteX130" fmla="*/ 836885 w 4651277"/>
                  <a:gd name="connsiteY130" fmla="*/ 786176 h 4241931"/>
                  <a:gd name="connsiteX131" fmla="*/ 852800 w 4651277"/>
                  <a:gd name="connsiteY131" fmla="*/ 762101 h 4241931"/>
                  <a:gd name="connsiteX132" fmla="*/ 864539 w 4651277"/>
                  <a:gd name="connsiteY132" fmla="*/ 744488 h 4241931"/>
                  <a:gd name="connsiteX133" fmla="*/ 871755 w 4651277"/>
                  <a:gd name="connsiteY133" fmla="*/ 722748 h 4241931"/>
                  <a:gd name="connsiteX134" fmla="*/ 872404 w 4651277"/>
                  <a:gd name="connsiteY134" fmla="*/ 707712 h 4241931"/>
                  <a:gd name="connsiteX135" fmla="*/ 866503 w 4651277"/>
                  <a:gd name="connsiteY135" fmla="*/ 692377 h 4241931"/>
                  <a:gd name="connsiteX136" fmla="*/ 859921 w 4651277"/>
                  <a:gd name="connsiteY136" fmla="*/ 687011 h 4241931"/>
                  <a:gd name="connsiteX137" fmla="*/ 847757 w 4651277"/>
                  <a:gd name="connsiteY137" fmla="*/ 690905 h 4241931"/>
                  <a:gd name="connsiteX138" fmla="*/ 831295 w 4651277"/>
                  <a:gd name="connsiteY138" fmla="*/ 680991 h 4241931"/>
                  <a:gd name="connsiteX139" fmla="*/ 830432 w 4651277"/>
                  <a:gd name="connsiteY139" fmla="*/ 660556 h 4241931"/>
                  <a:gd name="connsiteX140" fmla="*/ 842534 w 4651277"/>
                  <a:gd name="connsiteY140" fmla="*/ 646527 h 4241931"/>
                  <a:gd name="connsiteX141" fmla="*/ 847783 w 4651277"/>
                  <a:gd name="connsiteY141" fmla="*/ 638749 h 4241931"/>
                  <a:gd name="connsiteX142" fmla="*/ 835406 w 4651277"/>
                  <a:gd name="connsiteY142" fmla="*/ 626246 h 4241931"/>
                  <a:gd name="connsiteX143" fmla="*/ 833304 w 4651277"/>
                  <a:gd name="connsiteY143" fmla="*/ 626943 h 4241931"/>
                  <a:gd name="connsiteX144" fmla="*/ 819248 w 4651277"/>
                  <a:gd name="connsiteY144" fmla="*/ 628857 h 4241931"/>
                  <a:gd name="connsiteX145" fmla="*/ 813029 w 4651277"/>
                  <a:gd name="connsiteY145" fmla="*/ 608001 h 4241931"/>
                  <a:gd name="connsiteX146" fmla="*/ 821182 w 4651277"/>
                  <a:gd name="connsiteY146" fmla="*/ 590753 h 4241931"/>
                  <a:gd name="connsiteX147" fmla="*/ 831485 w 4651277"/>
                  <a:gd name="connsiteY147" fmla="*/ 589945 h 4241931"/>
                  <a:gd name="connsiteX148" fmla="*/ 836962 w 4651277"/>
                  <a:gd name="connsiteY148" fmla="*/ 591561 h 4241931"/>
                  <a:gd name="connsiteX149" fmla="*/ 838006 w 4651277"/>
                  <a:gd name="connsiteY149" fmla="*/ 585177 h 4241931"/>
                  <a:gd name="connsiteX150" fmla="*/ 832588 w 4651277"/>
                  <a:gd name="connsiteY150" fmla="*/ 574621 h 4241931"/>
                  <a:gd name="connsiteX151" fmla="*/ 844297 w 4651277"/>
                  <a:gd name="connsiteY151" fmla="*/ 551941 h 4241931"/>
                  <a:gd name="connsiteX152" fmla="*/ 848337 w 4651277"/>
                  <a:gd name="connsiteY152" fmla="*/ 551287 h 4241931"/>
                  <a:gd name="connsiteX153" fmla="*/ 866763 w 4651277"/>
                  <a:gd name="connsiteY153" fmla="*/ 528166 h 4241931"/>
                  <a:gd name="connsiteX154" fmla="*/ 874296 w 4651277"/>
                  <a:gd name="connsiteY154" fmla="*/ 511946 h 4241931"/>
                  <a:gd name="connsiteX155" fmla="*/ 881271 w 4651277"/>
                  <a:gd name="connsiteY155" fmla="*/ 506890 h 4241931"/>
                  <a:gd name="connsiteX156" fmla="*/ 895567 w 4651277"/>
                  <a:gd name="connsiteY156" fmla="*/ 469218 h 4241931"/>
                  <a:gd name="connsiteX157" fmla="*/ 893053 w 4651277"/>
                  <a:gd name="connsiteY157" fmla="*/ 449192 h 4241931"/>
                  <a:gd name="connsiteX158" fmla="*/ 900283 w 4651277"/>
                  <a:gd name="connsiteY158" fmla="*/ 439523 h 4241931"/>
                  <a:gd name="connsiteX159" fmla="*/ 908015 w 4651277"/>
                  <a:gd name="connsiteY159" fmla="*/ 446703 h 4241931"/>
                  <a:gd name="connsiteX160" fmla="*/ 935325 w 4651277"/>
                  <a:gd name="connsiteY160" fmla="*/ 451650 h 4241931"/>
                  <a:gd name="connsiteX161" fmla="*/ 955007 w 4651277"/>
                  <a:gd name="connsiteY161" fmla="*/ 438541 h 4241931"/>
                  <a:gd name="connsiteX162" fmla="*/ 977460 w 4651277"/>
                  <a:gd name="connsiteY162" fmla="*/ 440844 h 4241931"/>
                  <a:gd name="connsiteX163" fmla="*/ 1019519 w 4651277"/>
                  <a:gd name="connsiteY163" fmla="*/ 426905 h 4241931"/>
                  <a:gd name="connsiteX164" fmla="*/ 1024027 w 4651277"/>
                  <a:gd name="connsiteY164" fmla="*/ 418962 h 4241931"/>
                  <a:gd name="connsiteX165" fmla="*/ 1054530 w 4651277"/>
                  <a:gd name="connsiteY165" fmla="*/ 433965 h 4241931"/>
                  <a:gd name="connsiteX166" fmla="*/ 1082669 w 4651277"/>
                  <a:gd name="connsiteY166" fmla="*/ 416132 h 4241931"/>
                  <a:gd name="connsiteX167" fmla="*/ 1084016 w 4651277"/>
                  <a:gd name="connsiteY167" fmla="*/ 422272 h 4241931"/>
                  <a:gd name="connsiteX168" fmla="*/ 1107832 w 4651277"/>
                  <a:gd name="connsiteY168" fmla="*/ 442787 h 4241931"/>
                  <a:gd name="connsiteX169" fmla="*/ 1128122 w 4651277"/>
                  <a:gd name="connsiteY169" fmla="*/ 454725 h 4241931"/>
                  <a:gd name="connsiteX170" fmla="*/ 1153601 w 4651277"/>
                  <a:gd name="connsiteY170" fmla="*/ 467827 h 4241931"/>
                  <a:gd name="connsiteX171" fmla="*/ 1155642 w 4651277"/>
                  <a:gd name="connsiteY171" fmla="*/ 456996 h 4241931"/>
                  <a:gd name="connsiteX172" fmla="*/ 1156095 w 4651277"/>
                  <a:gd name="connsiteY172" fmla="*/ 437634 h 4241931"/>
                  <a:gd name="connsiteX173" fmla="*/ 1165444 w 4651277"/>
                  <a:gd name="connsiteY173" fmla="*/ 439338 h 4241931"/>
                  <a:gd name="connsiteX174" fmla="*/ 1198671 w 4651277"/>
                  <a:gd name="connsiteY174" fmla="*/ 452617 h 4241931"/>
                  <a:gd name="connsiteX175" fmla="*/ 1270353 w 4651277"/>
                  <a:gd name="connsiteY175" fmla="*/ 440250 h 4241931"/>
                  <a:gd name="connsiteX176" fmla="*/ 1308224 w 4651277"/>
                  <a:gd name="connsiteY176" fmla="*/ 439776 h 4241931"/>
                  <a:gd name="connsiteX177" fmla="*/ 1321763 w 4651277"/>
                  <a:gd name="connsiteY177" fmla="*/ 428016 h 4241931"/>
                  <a:gd name="connsiteX178" fmla="*/ 1334517 w 4651277"/>
                  <a:gd name="connsiteY178" fmla="*/ 418026 h 4241931"/>
                  <a:gd name="connsiteX179" fmla="*/ 1338527 w 4651277"/>
                  <a:gd name="connsiteY179" fmla="*/ 431380 h 4241931"/>
                  <a:gd name="connsiteX180" fmla="*/ 1348242 w 4651277"/>
                  <a:gd name="connsiteY180" fmla="*/ 455745 h 4241931"/>
                  <a:gd name="connsiteX181" fmla="*/ 1387252 w 4651277"/>
                  <a:gd name="connsiteY181" fmla="*/ 495472 h 4241931"/>
                  <a:gd name="connsiteX182" fmla="*/ 1391836 w 4651277"/>
                  <a:gd name="connsiteY182" fmla="*/ 495409 h 4241931"/>
                  <a:gd name="connsiteX183" fmla="*/ 1416977 w 4651277"/>
                  <a:gd name="connsiteY183" fmla="*/ 473735 h 4241931"/>
                  <a:gd name="connsiteX184" fmla="*/ 1459403 w 4651277"/>
                  <a:gd name="connsiteY184" fmla="*/ 441306 h 4241931"/>
                  <a:gd name="connsiteX185" fmla="*/ 1469781 w 4651277"/>
                  <a:gd name="connsiteY185" fmla="*/ 440250 h 4241931"/>
                  <a:gd name="connsiteX186" fmla="*/ 1481549 w 4651277"/>
                  <a:gd name="connsiteY186" fmla="*/ 423949 h 4241931"/>
                  <a:gd name="connsiteX187" fmla="*/ 1461863 w 4651277"/>
                  <a:gd name="connsiteY187" fmla="*/ 391126 h 4241931"/>
                  <a:gd name="connsiteX188" fmla="*/ 1459823 w 4651277"/>
                  <a:gd name="connsiteY188" fmla="*/ 373082 h 4241931"/>
                  <a:gd name="connsiteX189" fmla="*/ 1468739 w 4651277"/>
                  <a:gd name="connsiteY189" fmla="*/ 351406 h 4241931"/>
                  <a:gd name="connsiteX190" fmla="*/ 1464112 w 4651277"/>
                  <a:gd name="connsiteY190" fmla="*/ 338871 h 4241931"/>
                  <a:gd name="connsiteX191" fmla="*/ 1460545 w 4651277"/>
                  <a:gd name="connsiteY191" fmla="*/ 338313 h 4241931"/>
                  <a:gd name="connsiteX192" fmla="*/ 1512110 w 4651277"/>
                  <a:gd name="connsiteY192" fmla="*/ 300603 h 4241931"/>
                  <a:gd name="connsiteX193" fmla="*/ 1512639 w 4651277"/>
                  <a:gd name="connsiteY193" fmla="*/ 301468 h 4241931"/>
                  <a:gd name="connsiteX194" fmla="*/ 1518925 w 4651277"/>
                  <a:gd name="connsiteY194" fmla="*/ 302455 h 4241931"/>
                  <a:gd name="connsiteX195" fmla="*/ 1592774 w 4651277"/>
                  <a:gd name="connsiteY195" fmla="*/ 337949 h 4241931"/>
                  <a:gd name="connsiteX196" fmla="*/ 1609283 w 4651277"/>
                  <a:gd name="connsiteY196" fmla="*/ 384942 h 4241931"/>
                  <a:gd name="connsiteX197" fmla="*/ 1618784 w 4651277"/>
                  <a:gd name="connsiteY197" fmla="*/ 393835 h 4241931"/>
                  <a:gd name="connsiteX198" fmla="*/ 1646488 w 4651277"/>
                  <a:gd name="connsiteY198" fmla="*/ 387870 h 4241931"/>
                  <a:gd name="connsiteX199" fmla="*/ 1656853 w 4651277"/>
                  <a:gd name="connsiteY199" fmla="*/ 392900 h 4241931"/>
                  <a:gd name="connsiteX200" fmla="*/ 1697241 w 4651277"/>
                  <a:gd name="connsiteY200" fmla="*/ 414806 h 4241931"/>
                  <a:gd name="connsiteX201" fmla="*/ 1703912 w 4651277"/>
                  <a:gd name="connsiteY201" fmla="*/ 406155 h 4241931"/>
                  <a:gd name="connsiteX202" fmla="*/ 1723639 w 4651277"/>
                  <a:gd name="connsiteY202" fmla="*/ 381491 h 4241931"/>
                  <a:gd name="connsiteX203" fmla="*/ 1751085 w 4651277"/>
                  <a:gd name="connsiteY203" fmla="*/ 397791 h 4241931"/>
                  <a:gd name="connsiteX204" fmla="*/ 1750050 w 4651277"/>
                  <a:gd name="connsiteY204" fmla="*/ 414468 h 4241931"/>
                  <a:gd name="connsiteX205" fmla="*/ 1771480 w 4651277"/>
                  <a:gd name="connsiteY205" fmla="*/ 433478 h 4241931"/>
                  <a:gd name="connsiteX206" fmla="*/ 1791671 w 4651277"/>
                  <a:gd name="connsiteY206" fmla="*/ 427858 h 4241931"/>
                  <a:gd name="connsiteX207" fmla="*/ 1811649 w 4651277"/>
                  <a:gd name="connsiteY207" fmla="*/ 420162 h 4241931"/>
                  <a:gd name="connsiteX208" fmla="*/ 1828465 w 4651277"/>
                  <a:gd name="connsiteY208" fmla="*/ 420549 h 4241931"/>
                  <a:gd name="connsiteX209" fmla="*/ 1828507 w 4651277"/>
                  <a:gd name="connsiteY209" fmla="*/ 435439 h 4241931"/>
                  <a:gd name="connsiteX210" fmla="*/ 1831732 w 4651277"/>
                  <a:gd name="connsiteY210" fmla="*/ 469308 h 4241931"/>
                  <a:gd name="connsiteX211" fmla="*/ 1847892 w 4651277"/>
                  <a:gd name="connsiteY211" fmla="*/ 475634 h 4241931"/>
                  <a:gd name="connsiteX212" fmla="*/ 1880127 w 4651277"/>
                  <a:gd name="connsiteY212" fmla="*/ 458510 h 4241931"/>
                  <a:gd name="connsiteX213" fmla="*/ 1931438 w 4651277"/>
                  <a:gd name="connsiteY213" fmla="*/ 455808 h 4241931"/>
                  <a:gd name="connsiteX214" fmla="*/ 1943891 w 4651277"/>
                  <a:gd name="connsiteY214" fmla="*/ 454542 h 4241931"/>
                  <a:gd name="connsiteX215" fmla="*/ 1961453 w 4651277"/>
                  <a:gd name="connsiteY215" fmla="*/ 439538 h 4241931"/>
                  <a:gd name="connsiteX216" fmla="*/ 1987828 w 4651277"/>
                  <a:gd name="connsiteY216" fmla="*/ 418394 h 4241931"/>
                  <a:gd name="connsiteX217" fmla="*/ 1975043 w 4651277"/>
                  <a:gd name="connsiteY217" fmla="*/ 406059 h 4241931"/>
                  <a:gd name="connsiteX218" fmla="*/ 1967342 w 4651277"/>
                  <a:gd name="connsiteY218" fmla="*/ 392156 h 4241931"/>
                  <a:gd name="connsiteX219" fmla="*/ 1982906 w 4651277"/>
                  <a:gd name="connsiteY219" fmla="*/ 373999 h 4241931"/>
                  <a:gd name="connsiteX220" fmla="*/ 1993404 w 4651277"/>
                  <a:gd name="connsiteY220" fmla="*/ 384470 h 4241931"/>
                  <a:gd name="connsiteX221" fmla="*/ 2001183 w 4651277"/>
                  <a:gd name="connsiteY221" fmla="*/ 395007 h 4241931"/>
                  <a:gd name="connsiteX222" fmla="*/ 2026848 w 4651277"/>
                  <a:gd name="connsiteY222" fmla="*/ 370998 h 4241931"/>
                  <a:gd name="connsiteX223" fmla="*/ 2023876 w 4651277"/>
                  <a:gd name="connsiteY223" fmla="*/ 354098 h 4241931"/>
                  <a:gd name="connsiteX224" fmla="*/ 2033778 w 4651277"/>
                  <a:gd name="connsiteY224" fmla="*/ 340084 h 4241931"/>
                  <a:gd name="connsiteX225" fmla="*/ 2048794 w 4651277"/>
                  <a:gd name="connsiteY225" fmla="*/ 345479 h 4241931"/>
                  <a:gd name="connsiteX226" fmla="*/ 2057325 w 4651277"/>
                  <a:gd name="connsiteY226" fmla="*/ 373772 h 4241931"/>
                  <a:gd name="connsiteX227" fmla="*/ 2070321 w 4651277"/>
                  <a:gd name="connsiteY227" fmla="*/ 397232 h 4241931"/>
                  <a:gd name="connsiteX228" fmla="*/ 2071512 w 4651277"/>
                  <a:gd name="connsiteY228" fmla="*/ 397142 h 4241931"/>
                  <a:gd name="connsiteX229" fmla="*/ 2069934 w 4651277"/>
                  <a:gd name="connsiteY229" fmla="*/ 387948 h 4241931"/>
                  <a:gd name="connsiteX230" fmla="*/ 2060255 w 4651277"/>
                  <a:gd name="connsiteY230" fmla="*/ 375985 h 4241931"/>
                  <a:gd name="connsiteX231" fmla="*/ 2064924 w 4651277"/>
                  <a:gd name="connsiteY231" fmla="*/ 367708 h 4241931"/>
                  <a:gd name="connsiteX232" fmla="*/ 2081666 w 4651277"/>
                  <a:gd name="connsiteY232" fmla="*/ 366819 h 4241931"/>
                  <a:gd name="connsiteX233" fmla="*/ 2129577 w 4651277"/>
                  <a:gd name="connsiteY233" fmla="*/ 334348 h 4241931"/>
                  <a:gd name="connsiteX234" fmla="*/ 2116160 w 4651277"/>
                  <a:gd name="connsiteY234" fmla="*/ 315351 h 4241931"/>
                  <a:gd name="connsiteX235" fmla="*/ 2102325 w 4651277"/>
                  <a:gd name="connsiteY235" fmla="*/ 302217 h 4241931"/>
                  <a:gd name="connsiteX236" fmla="*/ 2119407 w 4651277"/>
                  <a:gd name="connsiteY236" fmla="*/ 294011 h 4241931"/>
                  <a:gd name="connsiteX237" fmla="*/ 2224738 w 4651277"/>
                  <a:gd name="connsiteY237" fmla="*/ 243162 h 4241931"/>
                  <a:gd name="connsiteX238" fmla="*/ 2229478 w 4651277"/>
                  <a:gd name="connsiteY238" fmla="*/ 222474 h 4241931"/>
                  <a:gd name="connsiteX239" fmla="*/ 2233028 w 4651277"/>
                  <a:gd name="connsiteY239" fmla="*/ 193087 h 4241931"/>
                  <a:gd name="connsiteX240" fmla="*/ 2257860 w 4651277"/>
                  <a:gd name="connsiteY240" fmla="*/ 207096 h 4241931"/>
                  <a:gd name="connsiteX241" fmla="*/ 2292599 w 4651277"/>
                  <a:gd name="connsiteY241" fmla="*/ 187734 h 4241931"/>
                  <a:gd name="connsiteX242" fmla="*/ 2292817 w 4651277"/>
                  <a:gd name="connsiteY242" fmla="*/ 187109 h 4241931"/>
                  <a:gd name="connsiteX243" fmla="*/ 2286426 w 4651277"/>
                  <a:gd name="connsiteY243" fmla="*/ 166089 h 4241931"/>
                  <a:gd name="connsiteX244" fmla="*/ 2271698 w 4651277"/>
                  <a:gd name="connsiteY244" fmla="*/ 148167 h 4241931"/>
                  <a:gd name="connsiteX245" fmla="*/ 2200551 w 4651277"/>
                  <a:gd name="connsiteY245" fmla="*/ 141725 h 4241931"/>
                  <a:gd name="connsiteX246" fmla="*/ 2177955 w 4651277"/>
                  <a:gd name="connsiteY246" fmla="*/ 156063 h 4241931"/>
                  <a:gd name="connsiteX247" fmla="*/ 2161942 w 4651277"/>
                  <a:gd name="connsiteY247" fmla="*/ 156914 h 4241931"/>
                  <a:gd name="connsiteX248" fmla="*/ 2166815 w 4651277"/>
                  <a:gd name="connsiteY248" fmla="*/ 128838 h 4241931"/>
                  <a:gd name="connsiteX249" fmla="*/ 2176178 w 4651277"/>
                  <a:gd name="connsiteY249" fmla="*/ 122581 h 4241931"/>
                  <a:gd name="connsiteX250" fmla="*/ 2220346 w 4651277"/>
                  <a:gd name="connsiteY250" fmla="*/ 115856 h 4241931"/>
                  <a:gd name="connsiteX251" fmla="*/ 2224591 w 4651277"/>
                  <a:gd name="connsiteY251" fmla="*/ 99573 h 4241931"/>
                  <a:gd name="connsiteX252" fmla="*/ 2236573 w 4651277"/>
                  <a:gd name="connsiteY252" fmla="*/ 77769 h 4241931"/>
                  <a:gd name="connsiteX253" fmla="*/ 2240288 w 4651277"/>
                  <a:gd name="connsiteY253" fmla="*/ 79030 h 4241931"/>
                  <a:gd name="connsiteX254" fmla="*/ 2269604 w 4651277"/>
                  <a:gd name="connsiteY254" fmla="*/ 94993 h 4241931"/>
                  <a:gd name="connsiteX255" fmla="*/ 2282204 w 4651277"/>
                  <a:gd name="connsiteY255" fmla="*/ 84835 h 4241931"/>
                  <a:gd name="connsiteX256" fmla="*/ 2285805 w 4651277"/>
                  <a:gd name="connsiteY256" fmla="*/ 83914 h 4241931"/>
                  <a:gd name="connsiteX257" fmla="*/ 2306411 w 4651277"/>
                  <a:gd name="connsiteY257" fmla="*/ 73331 h 4241931"/>
                  <a:gd name="connsiteX258" fmla="*/ 2339875 w 4651277"/>
                  <a:gd name="connsiteY258" fmla="*/ 29946 h 4241931"/>
                  <a:gd name="connsiteX259" fmla="*/ 2392011 w 4651277"/>
                  <a:gd name="connsiteY259" fmla="*/ 22068 h 4241931"/>
                  <a:gd name="connsiteX260" fmla="*/ 2449746 w 4651277"/>
                  <a:gd name="connsiteY260" fmla="*/ 23384 h 4241931"/>
                  <a:gd name="connsiteX261" fmla="*/ 2451125 w 4651277"/>
                  <a:gd name="connsiteY261" fmla="*/ 21850 h 4241931"/>
                  <a:gd name="connsiteX262" fmla="*/ 2508325 w 4651277"/>
                  <a:gd name="connsiteY262" fmla="*/ 26842 h 4241931"/>
                  <a:gd name="connsiteX263" fmla="*/ 2528565 w 4651277"/>
                  <a:gd name="connsiteY263" fmla="*/ 50586 h 4241931"/>
                  <a:gd name="connsiteX264" fmla="*/ 2545177 w 4651277"/>
                  <a:gd name="connsiteY264" fmla="*/ 19776 h 4241931"/>
                  <a:gd name="connsiteX265" fmla="*/ 2549345 w 4651277"/>
                  <a:gd name="connsiteY265" fmla="*/ 2036 h 4241931"/>
                  <a:gd name="connsiteX266" fmla="*/ 2559883 w 4651277"/>
                  <a:gd name="connsiteY266" fmla="*/ 8046 h 4241931"/>
                  <a:gd name="connsiteX267" fmla="*/ 2562074 w 4651277"/>
                  <a:gd name="connsiteY267" fmla="*/ 21799 h 4241931"/>
                  <a:gd name="connsiteX268" fmla="*/ 2568791 w 4651277"/>
                  <a:gd name="connsiteY268" fmla="*/ 52099 h 4241931"/>
                  <a:gd name="connsiteX269" fmla="*/ 2601553 w 4651277"/>
                  <a:gd name="connsiteY269" fmla="*/ 64228 h 4241931"/>
                  <a:gd name="connsiteX270" fmla="*/ 2625296 w 4651277"/>
                  <a:gd name="connsiteY270" fmla="*/ 43989 h 4241931"/>
                  <a:gd name="connsiteX271" fmla="*/ 2645290 w 4651277"/>
                  <a:gd name="connsiteY271" fmla="*/ 35629 h 4241931"/>
                  <a:gd name="connsiteX272" fmla="*/ 2655912 w 4651277"/>
                  <a:gd name="connsiteY272" fmla="*/ 56963 h 4241931"/>
                  <a:gd name="connsiteX273" fmla="*/ 2657690 w 4651277"/>
                  <a:gd name="connsiteY273" fmla="*/ 90445 h 4241931"/>
                  <a:gd name="connsiteX274" fmla="*/ 2676280 w 4651277"/>
                  <a:gd name="connsiteY274" fmla="*/ 110626 h 4241931"/>
                  <a:gd name="connsiteX275" fmla="*/ 2711007 w 4651277"/>
                  <a:gd name="connsiteY275" fmla="*/ 146010 h 4241931"/>
                  <a:gd name="connsiteX276" fmla="*/ 2766305 w 4651277"/>
                  <a:gd name="connsiteY276" fmla="*/ 183951 h 4241931"/>
                  <a:gd name="connsiteX277" fmla="*/ 2774785 w 4651277"/>
                  <a:gd name="connsiteY277" fmla="*/ 182383 h 4241931"/>
                  <a:gd name="connsiteX278" fmla="*/ 2787062 w 4651277"/>
                  <a:gd name="connsiteY278" fmla="*/ 171241 h 4241931"/>
                  <a:gd name="connsiteX279" fmla="*/ 2822613 w 4651277"/>
                  <a:gd name="connsiteY279" fmla="*/ 167164 h 4241931"/>
                  <a:gd name="connsiteX280" fmla="*/ 2851379 w 4651277"/>
                  <a:gd name="connsiteY280" fmla="*/ 159068 h 4241931"/>
                  <a:gd name="connsiteX281" fmla="*/ 2865409 w 4651277"/>
                  <a:gd name="connsiteY281" fmla="*/ 175841 h 4241931"/>
                  <a:gd name="connsiteX282" fmla="*/ 2868616 w 4651277"/>
                  <a:gd name="connsiteY282" fmla="*/ 203591 h 4241931"/>
                  <a:gd name="connsiteX283" fmla="*/ 2876461 w 4651277"/>
                  <a:gd name="connsiteY283" fmla="*/ 217589 h 4241931"/>
                  <a:gd name="connsiteX284" fmla="*/ 2879988 w 4651277"/>
                  <a:gd name="connsiteY284" fmla="*/ 214776 h 4241931"/>
                  <a:gd name="connsiteX285" fmla="*/ 2883159 w 4651277"/>
                  <a:gd name="connsiteY285" fmla="*/ 198914 h 4241931"/>
                  <a:gd name="connsiteX286" fmla="*/ 2919613 w 4651277"/>
                  <a:gd name="connsiteY286" fmla="*/ 156832 h 4241931"/>
                  <a:gd name="connsiteX287" fmla="*/ 2928147 w 4651277"/>
                  <a:gd name="connsiteY287" fmla="*/ 138860 h 4241931"/>
                  <a:gd name="connsiteX288" fmla="*/ 2945881 w 4651277"/>
                  <a:gd name="connsiteY288" fmla="*/ 129159 h 4241931"/>
                  <a:gd name="connsiteX289" fmla="*/ 3020035 w 4651277"/>
                  <a:gd name="connsiteY289" fmla="*/ 96025 h 4241931"/>
                  <a:gd name="connsiteX290" fmla="*/ 3059179 w 4651277"/>
                  <a:gd name="connsiteY290" fmla="*/ 77158 h 4241931"/>
                  <a:gd name="connsiteX291" fmla="*/ 3077043 w 4651277"/>
                  <a:gd name="connsiteY291" fmla="*/ 97377 h 4241931"/>
                  <a:gd name="connsiteX292" fmla="*/ 3110061 w 4651277"/>
                  <a:gd name="connsiteY292" fmla="*/ 86865 h 4241931"/>
                  <a:gd name="connsiteX293" fmla="*/ 3141966 w 4651277"/>
                  <a:gd name="connsiteY293" fmla="*/ 69112 h 4241931"/>
                  <a:gd name="connsiteX294" fmla="*/ 3160021 w 4651277"/>
                  <a:gd name="connsiteY294" fmla="*/ 92972 h 4241931"/>
                  <a:gd name="connsiteX295" fmla="*/ 3174507 w 4651277"/>
                  <a:gd name="connsiteY295" fmla="*/ 104611 h 4241931"/>
                  <a:gd name="connsiteX296" fmla="*/ 3184041 w 4651277"/>
                  <a:gd name="connsiteY296" fmla="*/ 91697 h 4241931"/>
                  <a:gd name="connsiteX297" fmla="*/ 3184575 w 4651277"/>
                  <a:gd name="connsiteY297" fmla="*/ 88018 h 4241931"/>
                  <a:gd name="connsiteX298" fmla="*/ 3192073 w 4651277"/>
                  <a:gd name="connsiteY298" fmla="*/ 64262 h 4241931"/>
                  <a:gd name="connsiteX299" fmla="*/ 3201007 w 4651277"/>
                  <a:gd name="connsiteY299" fmla="*/ 81307 h 4241931"/>
                  <a:gd name="connsiteX300" fmla="*/ 3205002 w 4651277"/>
                  <a:gd name="connsiteY300" fmla="*/ 101532 h 4241931"/>
                  <a:gd name="connsiteX301" fmla="*/ 3239907 w 4651277"/>
                  <a:gd name="connsiteY301" fmla="*/ 112818 h 4241931"/>
                  <a:gd name="connsiteX302" fmla="*/ 3253692 w 4651277"/>
                  <a:gd name="connsiteY302" fmla="*/ 97487 h 4241931"/>
                  <a:gd name="connsiteX303" fmla="*/ 3276340 w 4651277"/>
                  <a:gd name="connsiteY303" fmla="*/ 111614 h 4241931"/>
                  <a:gd name="connsiteX304" fmla="*/ 3277538 w 4651277"/>
                  <a:gd name="connsiteY304" fmla="*/ 134178 h 4241931"/>
                  <a:gd name="connsiteX305" fmla="*/ 3294634 w 4651277"/>
                  <a:gd name="connsiteY305" fmla="*/ 153708 h 4241931"/>
                  <a:gd name="connsiteX306" fmla="*/ 3319511 w 4651277"/>
                  <a:gd name="connsiteY306" fmla="*/ 182315 h 4241931"/>
                  <a:gd name="connsiteX307" fmla="*/ 3357761 w 4651277"/>
                  <a:gd name="connsiteY307" fmla="*/ 215321 h 4241931"/>
                  <a:gd name="connsiteX308" fmla="*/ 3375693 w 4651277"/>
                  <a:gd name="connsiteY308" fmla="*/ 223128 h 4241931"/>
                  <a:gd name="connsiteX309" fmla="*/ 3367384 w 4651277"/>
                  <a:gd name="connsiteY309" fmla="*/ 231599 h 4241931"/>
                  <a:gd name="connsiteX310" fmla="*/ 3377007 w 4651277"/>
                  <a:gd name="connsiteY310" fmla="*/ 247876 h 4241931"/>
                  <a:gd name="connsiteX311" fmla="*/ 3404679 w 4651277"/>
                  <a:gd name="connsiteY311" fmla="*/ 274145 h 4241931"/>
                  <a:gd name="connsiteX312" fmla="*/ 3412506 w 4651277"/>
                  <a:gd name="connsiteY312" fmla="*/ 297817 h 4241931"/>
                  <a:gd name="connsiteX313" fmla="*/ 3404705 w 4651277"/>
                  <a:gd name="connsiteY313" fmla="*/ 329618 h 4241931"/>
                  <a:gd name="connsiteX314" fmla="*/ 3403809 w 4651277"/>
                  <a:gd name="connsiteY314" fmla="*/ 381492 h 4241931"/>
                  <a:gd name="connsiteX315" fmla="*/ 3416229 w 4651277"/>
                  <a:gd name="connsiteY315" fmla="*/ 395432 h 4241931"/>
                  <a:gd name="connsiteX316" fmla="*/ 3415823 w 4651277"/>
                  <a:gd name="connsiteY316" fmla="*/ 429029 h 4241931"/>
                  <a:gd name="connsiteX317" fmla="*/ 3401628 w 4651277"/>
                  <a:gd name="connsiteY317" fmla="*/ 453597 h 4241931"/>
                  <a:gd name="connsiteX318" fmla="*/ 3406631 w 4651277"/>
                  <a:gd name="connsiteY318" fmla="*/ 464270 h 4241931"/>
                  <a:gd name="connsiteX319" fmla="*/ 3407669 w 4651277"/>
                  <a:gd name="connsiteY319" fmla="*/ 464755 h 4241931"/>
                  <a:gd name="connsiteX320" fmla="*/ 3418321 w 4651277"/>
                  <a:gd name="connsiteY320" fmla="*/ 455508 h 4241931"/>
                  <a:gd name="connsiteX321" fmla="*/ 3436938 w 4651277"/>
                  <a:gd name="connsiteY321" fmla="*/ 446109 h 4241931"/>
                  <a:gd name="connsiteX322" fmla="*/ 3438909 w 4651277"/>
                  <a:gd name="connsiteY322" fmla="*/ 448742 h 4241931"/>
                  <a:gd name="connsiteX323" fmla="*/ 3451615 w 4651277"/>
                  <a:gd name="connsiteY323" fmla="*/ 473672 h 4241931"/>
                  <a:gd name="connsiteX324" fmla="*/ 3465140 w 4651277"/>
                  <a:gd name="connsiteY324" fmla="*/ 472619 h 4241931"/>
                  <a:gd name="connsiteX325" fmla="*/ 3468067 w 4651277"/>
                  <a:gd name="connsiteY325" fmla="*/ 473688 h 4241931"/>
                  <a:gd name="connsiteX326" fmla="*/ 3487330 w 4651277"/>
                  <a:gd name="connsiteY326" fmla="*/ 476135 h 4241931"/>
                  <a:gd name="connsiteX327" fmla="*/ 3531027 w 4651277"/>
                  <a:gd name="connsiteY327" fmla="*/ 461995 h 4241931"/>
                  <a:gd name="connsiteX328" fmla="*/ 3570810 w 4651277"/>
                  <a:gd name="connsiteY328" fmla="*/ 481255 h 4241931"/>
                  <a:gd name="connsiteX329" fmla="*/ 3610106 w 4651277"/>
                  <a:gd name="connsiteY329" fmla="*/ 509524 h 4241931"/>
                  <a:gd name="connsiteX330" fmla="*/ 3611787 w 4651277"/>
                  <a:gd name="connsiteY330" fmla="*/ 509117 h 4241931"/>
                  <a:gd name="connsiteX331" fmla="*/ 3648972 w 4651277"/>
                  <a:gd name="connsiteY331" fmla="*/ 539676 h 4241931"/>
                  <a:gd name="connsiteX332" fmla="*/ 3651715 w 4651277"/>
                  <a:gd name="connsiteY332" fmla="*/ 565684 h 4241931"/>
                  <a:gd name="connsiteX333" fmla="*/ 3677801 w 4651277"/>
                  <a:gd name="connsiteY333" fmla="*/ 552253 h 4241931"/>
                  <a:gd name="connsiteX334" fmla="*/ 3689090 w 4651277"/>
                  <a:gd name="connsiteY334" fmla="*/ 541962 h 4241931"/>
                  <a:gd name="connsiteX335" fmla="*/ 3693528 w 4651277"/>
                  <a:gd name="connsiteY335" fmla="*/ 551111 h 4241931"/>
                  <a:gd name="connsiteX336" fmla="*/ 3688525 w 4651277"/>
                  <a:gd name="connsiteY336" fmla="*/ 561659 h 4241931"/>
                  <a:gd name="connsiteX337" fmla="*/ 3678811 w 4651277"/>
                  <a:gd name="connsiteY337" fmla="*/ 585792 h 4241931"/>
                  <a:gd name="connsiteX338" fmla="*/ 3695717 w 4651277"/>
                  <a:gd name="connsiteY338" fmla="*/ 609705 h 4241931"/>
                  <a:gd name="connsiteX339" fmla="*/ 3721724 w 4651277"/>
                  <a:gd name="connsiteY339" fmla="*/ 606963 h 4241931"/>
                  <a:gd name="connsiteX340" fmla="*/ 3739511 w 4651277"/>
                  <a:gd name="connsiteY340" fmla="*/ 610656 h 4241931"/>
                  <a:gd name="connsiteX341" fmla="*/ 3736745 w 4651277"/>
                  <a:gd name="connsiteY341" fmla="*/ 630441 h 4241931"/>
                  <a:gd name="connsiteX342" fmla="*/ 3722108 w 4651277"/>
                  <a:gd name="connsiteY342" fmla="*/ 654435 h 4241931"/>
                  <a:gd name="connsiteX343" fmla="*/ 3725398 w 4651277"/>
                  <a:gd name="connsiteY343" fmla="*/ 677198 h 4241931"/>
                  <a:gd name="connsiteX344" fmla="*/ 3732642 w 4651277"/>
                  <a:gd name="connsiteY344" fmla="*/ 718119 h 4241931"/>
                  <a:gd name="connsiteX345" fmla="*/ 3752899 w 4651277"/>
                  <a:gd name="connsiteY345" fmla="*/ 770559 h 4241931"/>
                  <a:gd name="connsiteX346" fmla="*/ 3759505 w 4651277"/>
                  <a:gd name="connsiteY346" fmla="*/ 773493 h 4241931"/>
                  <a:gd name="connsiteX347" fmla="*/ 3773273 w 4651277"/>
                  <a:gd name="connsiteY347" fmla="*/ 771607 h 4241931"/>
                  <a:gd name="connsiteX348" fmla="*/ 3799787 w 4651277"/>
                  <a:gd name="connsiteY348" fmla="*/ 785635 h 4241931"/>
                  <a:gd name="connsiteX349" fmla="*/ 3823514 w 4651277"/>
                  <a:gd name="connsiteY349" fmla="*/ 793668 h 4241931"/>
                  <a:gd name="connsiteX350" fmla="*/ 3825266 w 4651277"/>
                  <a:gd name="connsiteY350" fmla="*/ 811916 h 4241931"/>
                  <a:gd name="connsiteX351" fmla="*/ 3814334 w 4651277"/>
                  <a:gd name="connsiteY351" fmla="*/ 832622 h 4241931"/>
                  <a:gd name="connsiteX352" fmla="*/ 3813124 w 4651277"/>
                  <a:gd name="connsiteY352" fmla="*/ 846019 h 4241931"/>
                  <a:gd name="connsiteX353" fmla="*/ 3816896 w 4651277"/>
                  <a:gd name="connsiteY353" fmla="*/ 845745 h 4241931"/>
                  <a:gd name="connsiteX354" fmla="*/ 3826606 w 4651277"/>
                  <a:gd name="connsiteY354" fmla="*/ 836281 h 4241931"/>
                  <a:gd name="connsiteX355" fmla="*/ 3871753 w 4651277"/>
                  <a:gd name="connsiteY355" fmla="*/ 824457 h 4241931"/>
                  <a:gd name="connsiteX356" fmla="*/ 3886170 w 4651277"/>
                  <a:gd name="connsiteY356" fmla="*/ 816075 h 4241931"/>
                  <a:gd name="connsiteX357" fmla="*/ 3903030 w 4651277"/>
                  <a:gd name="connsiteY357" fmla="*/ 817772 h 4241931"/>
                  <a:gd name="connsiteX358" fmla="*/ 3970004 w 4651277"/>
                  <a:gd name="connsiteY358" fmla="*/ 830001 h 4241931"/>
                  <a:gd name="connsiteX359" fmla="*/ 4006011 w 4651277"/>
                  <a:gd name="connsiteY359" fmla="*/ 835505 h 4241931"/>
                  <a:gd name="connsiteX360" fmla="*/ 4008781 w 4651277"/>
                  <a:gd name="connsiteY360" fmla="*/ 857952 h 4241931"/>
                  <a:gd name="connsiteX361" fmla="*/ 4036592 w 4651277"/>
                  <a:gd name="connsiteY361" fmla="*/ 866330 h 4241931"/>
                  <a:gd name="connsiteX362" fmla="*/ 4067065 w 4651277"/>
                  <a:gd name="connsiteY362" fmla="*/ 869173 h 4241931"/>
                  <a:gd name="connsiteX363" fmla="*/ 4068243 w 4651277"/>
                  <a:gd name="connsiteY363" fmla="*/ 894227 h 4241931"/>
                  <a:gd name="connsiteX364" fmla="*/ 4072744 w 4651277"/>
                  <a:gd name="connsiteY364" fmla="*/ 909141 h 4241931"/>
                  <a:gd name="connsiteX365" fmla="*/ 4085455 w 4651277"/>
                  <a:gd name="connsiteY365" fmla="*/ 904728 h 4241931"/>
                  <a:gd name="connsiteX366" fmla="*/ 4087569 w 4651277"/>
                  <a:gd name="connsiteY366" fmla="*/ 902438 h 4241931"/>
                  <a:gd name="connsiteX367" fmla="*/ 4104010 w 4651277"/>
                  <a:gd name="connsiteY367" fmla="*/ 889565 h 4241931"/>
                  <a:gd name="connsiteX368" fmla="*/ 4102112 w 4651277"/>
                  <a:gd name="connsiteY368" fmla="*/ 905584 h 4241931"/>
                  <a:gd name="connsiteX369" fmla="*/ 4095288 w 4651277"/>
                  <a:gd name="connsiteY369" fmla="*/ 921462 h 4241931"/>
                  <a:gd name="connsiteX370" fmla="*/ 4114076 w 4651277"/>
                  <a:gd name="connsiteY370" fmla="*/ 945807 h 4241931"/>
                  <a:gd name="connsiteX371" fmla="*/ 4130871 w 4651277"/>
                  <a:gd name="connsiteY371" fmla="*/ 941738 h 4241931"/>
                  <a:gd name="connsiteX372" fmla="*/ 4139837 w 4651277"/>
                  <a:gd name="connsiteY372" fmla="*/ 962239 h 4241931"/>
                  <a:gd name="connsiteX373" fmla="*/ 4129973 w 4651277"/>
                  <a:gd name="connsiteY373" fmla="*/ 978408 h 4241931"/>
                  <a:gd name="connsiteX374" fmla="*/ 4132538 w 4651277"/>
                  <a:gd name="connsiteY374" fmla="*/ 1000014 h 4241931"/>
                  <a:gd name="connsiteX375" fmla="*/ 4136183 w 4651277"/>
                  <a:gd name="connsiteY375" fmla="*/ 1031582 h 4241931"/>
                  <a:gd name="connsiteX376" fmla="*/ 4146989 w 4651277"/>
                  <a:gd name="connsiteY376" fmla="*/ 1072530 h 4241931"/>
                  <a:gd name="connsiteX377" fmla="*/ 4155688 w 4651277"/>
                  <a:gd name="connsiteY377" fmla="*/ 1086426 h 4241931"/>
                  <a:gd name="connsiteX378" fmla="*/ 4145929 w 4651277"/>
                  <a:gd name="connsiteY378" fmla="*/ 1088345 h 4241931"/>
                  <a:gd name="connsiteX379" fmla="*/ 4144869 w 4651277"/>
                  <a:gd name="connsiteY379" fmla="*/ 1104161 h 4241931"/>
                  <a:gd name="connsiteX380" fmla="*/ 4151555 w 4651277"/>
                  <a:gd name="connsiteY380" fmla="*/ 1135438 h 4241931"/>
                  <a:gd name="connsiteX381" fmla="*/ 4145749 w 4651277"/>
                  <a:gd name="connsiteY381" fmla="*/ 1155514 h 4241931"/>
                  <a:gd name="connsiteX382" fmla="*/ 4125285 w 4651277"/>
                  <a:gd name="connsiteY382" fmla="*/ 1173805 h 4241931"/>
                  <a:gd name="connsiteX383" fmla="*/ 4100084 w 4651277"/>
                  <a:gd name="connsiteY383" fmla="*/ 1209249 h 4241931"/>
                  <a:gd name="connsiteX384" fmla="*/ 4102066 w 4651277"/>
                  <a:gd name="connsiteY384" fmla="*/ 1224772 h 4241931"/>
                  <a:gd name="connsiteX385" fmla="*/ 4085863 w 4651277"/>
                  <a:gd name="connsiteY385" fmla="*/ 1247812 h 4241931"/>
                  <a:gd name="connsiteX386" fmla="*/ 4062766 w 4651277"/>
                  <a:gd name="connsiteY386" fmla="*/ 1268076 h 4241931"/>
                  <a:gd name="connsiteX387" fmla="*/ 4083268 w 4651277"/>
                  <a:gd name="connsiteY387" fmla="*/ 1301340 h 4241931"/>
                  <a:gd name="connsiteX388" fmla="*/ 4087529 w 4651277"/>
                  <a:gd name="connsiteY388" fmla="*/ 1306087 h 4241931"/>
                  <a:gd name="connsiteX389" fmla="*/ 4075365 w 4651277"/>
                  <a:gd name="connsiteY389" fmla="*/ 1307255 h 4241931"/>
                  <a:gd name="connsiteX390" fmla="*/ 4025745 w 4651277"/>
                  <a:gd name="connsiteY390" fmla="*/ 1300602 h 4241931"/>
                  <a:gd name="connsiteX391" fmla="*/ 4008462 w 4651277"/>
                  <a:gd name="connsiteY391" fmla="*/ 1313679 h 4241931"/>
                  <a:gd name="connsiteX392" fmla="*/ 3997211 w 4651277"/>
                  <a:gd name="connsiteY392" fmla="*/ 1333296 h 4241931"/>
                  <a:gd name="connsiteX393" fmla="*/ 3959710 w 4651277"/>
                  <a:gd name="connsiteY393" fmla="*/ 1345489 h 4241931"/>
                  <a:gd name="connsiteX394" fmla="*/ 3934694 w 4651277"/>
                  <a:gd name="connsiteY394" fmla="*/ 1355993 h 4241931"/>
                  <a:gd name="connsiteX395" fmla="*/ 3923280 w 4651277"/>
                  <a:gd name="connsiteY395" fmla="*/ 1354757 h 4241931"/>
                  <a:gd name="connsiteX396" fmla="*/ 3922998 w 4651277"/>
                  <a:gd name="connsiteY396" fmla="*/ 1364605 h 4241931"/>
                  <a:gd name="connsiteX397" fmla="*/ 3927995 w 4651277"/>
                  <a:gd name="connsiteY397" fmla="*/ 1383399 h 4241931"/>
                  <a:gd name="connsiteX398" fmla="*/ 3949877 w 4651277"/>
                  <a:gd name="connsiteY398" fmla="*/ 1400327 h 4241931"/>
                  <a:gd name="connsiteX399" fmla="*/ 3968971 w 4651277"/>
                  <a:gd name="connsiteY399" fmla="*/ 1411260 h 4241931"/>
                  <a:gd name="connsiteX400" fmla="*/ 3957365 w 4651277"/>
                  <a:gd name="connsiteY400" fmla="*/ 1422073 h 4241931"/>
                  <a:gd name="connsiteX401" fmla="*/ 3884013 w 4651277"/>
                  <a:gd name="connsiteY401" fmla="*/ 1478958 h 4241931"/>
                  <a:gd name="connsiteX402" fmla="*/ 3859916 w 4651277"/>
                  <a:gd name="connsiteY402" fmla="*/ 1489420 h 4241931"/>
                  <a:gd name="connsiteX403" fmla="*/ 3852809 w 4651277"/>
                  <a:gd name="connsiteY403" fmla="*/ 1481838 h 4241931"/>
                  <a:gd name="connsiteX404" fmla="*/ 3841864 w 4651277"/>
                  <a:gd name="connsiteY404" fmla="*/ 1492090 h 4241931"/>
                  <a:gd name="connsiteX405" fmla="*/ 3840531 w 4651277"/>
                  <a:gd name="connsiteY405" fmla="*/ 1496284 h 4241931"/>
                  <a:gd name="connsiteX406" fmla="*/ 3850294 w 4651277"/>
                  <a:gd name="connsiteY406" fmla="*/ 1497109 h 4241931"/>
                  <a:gd name="connsiteX407" fmla="*/ 3872107 w 4651277"/>
                  <a:gd name="connsiteY407" fmla="*/ 1537613 h 4241931"/>
                  <a:gd name="connsiteX408" fmla="*/ 3857531 w 4651277"/>
                  <a:gd name="connsiteY408" fmla="*/ 1567370 h 4241931"/>
                  <a:gd name="connsiteX409" fmla="*/ 3876637 w 4651277"/>
                  <a:gd name="connsiteY409" fmla="*/ 1591194 h 4241931"/>
                  <a:gd name="connsiteX410" fmla="*/ 3893840 w 4651277"/>
                  <a:gd name="connsiteY410" fmla="*/ 1588805 h 4241931"/>
                  <a:gd name="connsiteX411" fmla="*/ 3910000 w 4651277"/>
                  <a:gd name="connsiteY411" fmla="*/ 1585781 h 4241931"/>
                  <a:gd name="connsiteX412" fmla="*/ 3841479 w 4651277"/>
                  <a:gd name="connsiteY412" fmla="*/ 1598374 h 4241931"/>
                  <a:gd name="connsiteX413" fmla="*/ 3820166 w 4651277"/>
                  <a:gd name="connsiteY413" fmla="*/ 1603982 h 4241931"/>
                  <a:gd name="connsiteX414" fmla="*/ 3821044 w 4651277"/>
                  <a:gd name="connsiteY414" fmla="*/ 1616327 h 4241931"/>
                  <a:gd name="connsiteX415" fmla="*/ 3820601 w 4651277"/>
                  <a:gd name="connsiteY415" fmla="*/ 1618633 h 4241931"/>
                  <a:gd name="connsiteX416" fmla="*/ 3856796 w 4651277"/>
                  <a:gd name="connsiteY416" fmla="*/ 1624365 h 4241931"/>
                  <a:gd name="connsiteX417" fmla="*/ 3878963 w 4651277"/>
                  <a:gd name="connsiteY417" fmla="*/ 1632824 h 4241931"/>
                  <a:gd name="connsiteX418" fmla="*/ 3881060 w 4651277"/>
                  <a:gd name="connsiteY418" fmla="*/ 1631301 h 4241931"/>
                  <a:gd name="connsiteX419" fmla="*/ 3946493 w 4651277"/>
                  <a:gd name="connsiteY419" fmla="*/ 1636096 h 4241931"/>
                  <a:gd name="connsiteX420" fmla="*/ 4070600 w 4651277"/>
                  <a:gd name="connsiteY420" fmla="*/ 1629769 h 4241931"/>
                  <a:gd name="connsiteX421" fmla="*/ 4108464 w 4651277"/>
                  <a:gd name="connsiteY421" fmla="*/ 1628961 h 4241931"/>
                  <a:gd name="connsiteX422" fmla="*/ 4169224 w 4651277"/>
                  <a:gd name="connsiteY422" fmla="*/ 1639821 h 4241931"/>
                  <a:gd name="connsiteX423" fmla="*/ 4200098 w 4651277"/>
                  <a:gd name="connsiteY423" fmla="*/ 1644093 h 4241931"/>
                  <a:gd name="connsiteX424" fmla="*/ 4211147 w 4651277"/>
                  <a:gd name="connsiteY424" fmla="*/ 1656359 h 4241931"/>
                  <a:gd name="connsiteX425" fmla="*/ 4233231 w 4651277"/>
                  <a:gd name="connsiteY425" fmla="*/ 1641916 h 4241931"/>
                  <a:gd name="connsiteX426" fmla="*/ 4300563 w 4651277"/>
                  <a:gd name="connsiteY426" fmla="*/ 1658147 h 4241931"/>
                  <a:gd name="connsiteX427" fmla="*/ 4319080 w 4651277"/>
                  <a:gd name="connsiteY427" fmla="*/ 1662317 h 4241931"/>
                  <a:gd name="connsiteX428" fmla="*/ 4374375 w 4651277"/>
                  <a:gd name="connsiteY428" fmla="*/ 1680353 h 4241931"/>
                  <a:gd name="connsiteX429" fmla="*/ 4434018 w 4651277"/>
                  <a:gd name="connsiteY429" fmla="*/ 1702171 h 4241931"/>
                  <a:gd name="connsiteX430" fmla="*/ 4465268 w 4651277"/>
                  <a:gd name="connsiteY430" fmla="*/ 1715781 h 4241931"/>
                  <a:gd name="connsiteX431" fmla="*/ 4467174 w 4651277"/>
                  <a:gd name="connsiteY431" fmla="*/ 1715464 h 4241931"/>
                  <a:gd name="connsiteX432" fmla="*/ 4467174 w 4651277"/>
                  <a:gd name="connsiteY432" fmla="*/ 1715466 h 4241931"/>
                  <a:gd name="connsiteX433" fmla="*/ 4467651 w 4651277"/>
                  <a:gd name="connsiteY433" fmla="*/ 1715385 h 4241931"/>
                  <a:gd name="connsiteX434" fmla="*/ 4467174 w 4651277"/>
                  <a:gd name="connsiteY434" fmla="*/ 1715464 h 4241931"/>
                  <a:gd name="connsiteX435" fmla="*/ 4466063 w 4651277"/>
                  <a:gd name="connsiteY435" fmla="*/ 1714670 h 4241931"/>
                  <a:gd name="connsiteX436" fmla="*/ 4467370 w 4651277"/>
                  <a:gd name="connsiteY436" fmla="*/ 1702505 h 4241931"/>
                  <a:gd name="connsiteX437" fmla="*/ 4476105 w 4651277"/>
                  <a:gd name="connsiteY437" fmla="*/ 1702032 h 4241931"/>
                  <a:gd name="connsiteX438" fmla="*/ 4572317 w 4651277"/>
                  <a:gd name="connsiteY438" fmla="*/ 1711701 h 4241931"/>
                  <a:gd name="connsiteX439" fmla="*/ 4589311 w 4651277"/>
                  <a:gd name="connsiteY439" fmla="*/ 1713775 h 4241931"/>
                  <a:gd name="connsiteX440" fmla="*/ 4593344 w 4651277"/>
                  <a:gd name="connsiteY440" fmla="*/ 1715649 h 4241931"/>
                  <a:gd name="connsiteX441" fmla="*/ 4601154 w 4651277"/>
                  <a:gd name="connsiteY441" fmla="*/ 1724930 h 4241931"/>
                  <a:gd name="connsiteX442" fmla="*/ 4602994 w 4651277"/>
                  <a:gd name="connsiteY442" fmla="*/ 1728933 h 4241931"/>
                  <a:gd name="connsiteX443" fmla="*/ 4603083 w 4651277"/>
                  <a:gd name="connsiteY443" fmla="*/ 1740082 h 4241931"/>
                  <a:gd name="connsiteX444" fmla="*/ 4603239 w 4651277"/>
                  <a:gd name="connsiteY444" fmla="*/ 1746912 h 4241931"/>
                  <a:gd name="connsiteX445" fmla="*/ 4630175 w 4651277"/>
                  <a:gd name="connsiteY445" fmla="*/ 1748703 h 4241931"/>
                  <a:gd name="connsiteX446" fmla="*/ 4649928 w 4651277"/>
                  <a:gd name="connsiteY446" fmla="*/ 1756780 h 4241931"/>
                  <a:gd name="connsiteX447" fmla="*/ 4642711 w 4651277"/>
                  <a:gd name="connsiteY447" fmla="*/ 1771103 h 4241931"/>
                  <a:gd name="connsiteX448" fmla="*/ 4560387 w 4651277"/>
                  <a:gd name="connsiteY448" fmla="*/ 1751878 h 4241931"/>
                  <a:gd name="connsiteX449" fmla="*/ 4517474 w 4651277"/>
                  <a:gd name="connsiteY449" fmla="*/ 1749413 h 4241931"/>
                  <a:gd name="connsiteX450" fmla="*/ 4509437 w 4651277"/>
                  <a:gd name="connsiteY450" fmla="*/ 1749377 h 4241931"/>
                  <a:gd name="connsiteX451" fmla="*/ 4460463 w 4651277"/>
                  <a:gd name="connsiteY451" fmla="*/ 1730486 h 4241931"/>
                  <a:gd name="connsiteX452" fmla="*/ 4435148 w 4651277"/>
                  <a:gd name="connsiteY452" fmla="*/ 1730189 h 4241931"/>
                  <a:gd name="connsiteX453" fmla="*/ 4420092 w 4651277"/>
                  <a:gd name="connsiteY453" fmla="*/ 1731516 h 4241931"/>
                  <a:gd name="connsiteX454" fmla="*/ 4358507 w 4651277"/>
                  <a:gd name="connsiteY454" fmla="*/ 1718051 h 4241931"/>
                  <a:gd name="connsiteX455" fmla="*/ 4315401 w 4651277"/>
                  <a:gd name="connsiteY455" fmla="*/ 1716792 h 4241931"/>
                  <a:gd name="connsiteX456" fmla="*/ 4279957 w 4651277"/>
                  <a:gd name="connsiteY456" fmla="*/ 1706229 h 4241931"/>
                  <a:gd name="connsiteX457" fmla="*/ 4243898 w 4651277"/>
                  <a:gd name="connsiteY457" fmla="*/ 1719077 h 4241931"/>
                  <a:gd name="connsiteX458" fmla="*/ 4242561 w 4651277"/>
                  <a:gd name="connsiteY458" fmla="*/ 1727526 h 4241931"/>
                  <a:gd name="connsiteX459" fmla="*/ 4197062 w 4651277"/>
                  <a:gd name="connsiteY459" fmla="*/ 1753107 h 4241931"/>
                  <a:gd name="connsiteX460" fmla="*/ 4171232 w 4651277"/>
                  <a:gd name="connsiteY460" fmla="*/ 1763863 h 4241931"/>
                  <a:gd name="connsiteX461" fmla="*/ 4148247 w 4651277"/>
                  <a:gd name="connsiteY461" fmla="*/ 1803527 h 4241931"/>
                  <a:gd name="connsiteX462" fmla="*/ 4142937 w 4651277"/>
                  <a:gd name="connsiteY462" fmla="*/ 1817531 h 4241931"/>
                  <a:gd name="connsiteX463" fmla="*/ 4116091 w 4651277"/>
                  <a:gd name="connsiteY463" fmla="*/ 1826890 h 4241931"/>
                  <a:gd name="connsiteX464" fmla="*/ 4104976 w 4651277"/>
                  <a:gd name="connsiteY464" fmla="*/ 1818944 h 4241931"/>
                  <a:gd name="connsiteX465" fmla="*/ 4097318 w 4651277"/>
                  <a:gd name="connsiteY465" fmla="*/ 1828247 h 4241931"/>
                  <a:gd name="connsiteX466" fmla="*/ 4085236 w 4651277"/>
                  <a:gd name="connsiteY466" fmla="*/ 1849842 h 4241931"/>
                  <a:gd name="connsiteX467" fmla="*/ 4074972 w 4651277"/>
                  <a:gd name="connsiteY467" fmla="*/ 1859969 h 4241931"/>
                  <a:gd name="connsiteX468" fmla="*/ 4084940 w 4651277"/>
                  <a:gd name="connsiteY468" fmla="*/ 1875158 h 4241931"/>
                  <a:gd name="connsiteX469" fmla="*/ 4100714 w 4651277"/>
                  <a:gd name="connsiteY469" fmla="*/ 1900545 h 4241931"/>
                  <a:gd name="connsiteX470" fmla="*/ 4096318 w 4651277"/>
                  <a:gd name="connsiteY470" fmla="*/ 1928305 h 4241931"/>
                  <a:gd name="connsiteX471" fmla="*/ 4108759 w 4651277"/>
                  <a:gd name="connsiteY471" fmla="*/ 1951309 h 4241931"/>
                  <a:gd name="connsiteX472" fmla="*/ 4131370 w 4651277"/>
                  <a:gd name="connsiteY472" fmla="*/ 1964787 h 4241931"/>
                  <a:gd name="connsiteX473" fmla="*/ 4154147 w 4651277"/>
                  <a:gd name="connsiteY473" fmla="*/ 1961590 h 4241931"/>
                  <a:gd name="connsiteX474" fmla="*/ 4170691 w 4651277"/>
                  <a:gd name="connsiteY474" fmla="*/ 1970397 h 4241931"/>
                  <a:gd name="connsiteX475" fmla="*/ 4162195 w 4651277"/>
                  <a:gd name="connsiteY475" fmla="*/ 2000601 h 4241931"/>
                  <a:gd name="connsiteX476" fmla="*/ 4160762 w 4651277"/>
                  <a:gd name="connsiteY476" fmla="*/ 2009654 h 4241931"/>
                  <a:gd name="connsiteX477" fmla="*/ 4164444 w 4651277"/>
                  <a:gd name="connsiteY477" fmla="*/ 2017660 h 4241931"/>
                  <a:gd name="connsiteX478" fmla="*/ 4161732 w 4651277"/>
                  <a:gd name="connsiteY478" fmla="*/ 2042594 h 4241931"/>
                  <a:gd name="connsiteX479" fmla="*/ 4183266 w 4651277"/>
                  <a:gd name="connsiteY479" fmla="*/ 2047242 h 4241931"/>
                  <a:gd name="connsiteX480" fmla="*/ 4188027 w 4651277"/>
                  <a:gd name="connsiteY480" fmla="*/ 2052326 h 4241931"/>
                  <a:gd name="connsiteX481" fmla="*/ 4207826 w 4651277"/>
                  <a:gd name="connsiteY481" fmla="*/ 2103095 h 4241931"/>
                  <a:gd name="connsiteX482" fmla="*/ 4208997 w 4651277"/>
                  <a:gd name="connsiteY482" fmla="*/ 2111322 h 4241931"/>
                  <a:gd name="connsiteX483" fmla="*/ 4203675 w 4651277"/>
                  <a:gd name="connsiteY483" fmla="*/ 2148834 h 4241931"/>
                  <a:gd name="connsiteX484" fmla="*/ 4180972 w 4651277"/>
                  <a:gd name="connsiteY484" fmla="*/ 2198440 h 4241931"/>
                  <a:gd name="connsiteX485" fmla="*/ 4169590 w 4651277"/>
                  <a:gd name="connsiteY485" fmla="*/ 2219527 h 4241931"/>
                  <a:gd name="connsiteX486" fmla="*/ 4158340 w 4651277"/>
                  <a:gd name="connsiteY486" fmla="*/ 2231974 h 4241931"/>
                  <a:gd name="connsiteX487" fmla="*/ 4107542 w 4651277"/>
                  <a:gd name="connsiteY487" fmla="*/ 2248054 h 4241931"/>
                  <a:gd name="connsiteX488" fmla="*/ 4097438 w 4651277"/>
                  <a:gd name="connsiteY488" fmla="*/ 2253258 h 4241931"/>
                  <a:gd name="connsiteX489" fmla="*/ 4081921 w 4651277"/>
                  <a:gd name="connsiteY489" fmla="*/ 2284825 h 4241931"/>
                  <a:gd name="connsiteX490" fmla="*/ 4073975 w 4651277"/>
                  <a:gd name="connsiteY490" fmla="*/ 2295940 h 4241931"/>
                  <a:gd name="connsiteX491" fmla="*/ 4052681 w 4651277"/>
                  <a:gd name="connsiteY491" fmla="*/ 2321023 h 4241931"/>
                  <a:gd name="connsiteX492" fmla="*/ 4057216 w 4651277"/>
                  <a:gd name="connsiteY492" fmla="*/ 2335352 h 4241931"/>
                  <a:gd name="connsiteX493" fmla="*/ 4073448 w 4651277"/>
                  <a:gd name="connsiteY493" fmla="*/ 2336856 h 4241931"/>
                  <a:gd name="connsiteX494" fmla="*/ 4053350 w 4651277"/>
                  <a:gd name="connsiteY494" fmla="*/ 2363122 h 4241931"/>
                  <a:gd name="connsiteX495" fmla="*/ 4026071 w 4651277"/>
                  <a:gd name="connsiteY495" fmla="*/ 2415619 h 4241931"/>
                  <a:gd name="connsiteX496" fmla="*/ 4026496 w 4651277"/>
                  <a:gd name="connsiteY496" fmla="*/ 2412144 h 4241931"/>
                  <a:gd name="connsiteX497" fmla="*/ 4036449 w 4651277"/>
                  <a:gd name="connsiteY497" fmla="*/ 2388357 h 4241931"/>
                  <a:gd name="connsiteX498" fmla="*/ 4033640 w 4651277"/>
                  <a:gd name="connsiteY498" fmla="*/ 2351413 h 4241931"/>
                  <a:gd name="connsiteX499" fmla="*/ 4007815 w 4651277"/>
                  <a:gd name="connsiteY499" fmla="*/ 2350417 h 4241931"/>
                  <a:gd name="connsiteX500" fmla="*/ 4002760 w 4651277"/>
                  <a:gd name="connsiteY500" fmla="*/ 2358895 h 4241931"/>
                  <a:gd name="connsiteX501" fmla="*/ 3990263 w 4651277"/>
                  <a:gd name="connsiteY501" fmla="*/ 2390941 h 4241931"/>
                  <a:gd name="connsiteX502" fmla="*/ 3968627 w 4651277"/>
                  <a:gd name="connsiteY502" fmla="*/ 2398648 h 4241931"/>
                  <a:gd name="connsiteX503" fmla="*/ 3931553 w 4651277"/>
                  <a:gd name="connsiteY503" fmla="*/ 2410099 h 4241931"/>
                  <a:gd name="connsiteX504" fmla="*/ 3913538 w 4651277"/>
                  <a:gd name="connsiteY504" fmla="*/ 2418381 h 4241931"/>
                  <a:gd name="connsiteX505" fmla="*/ 3904576 w 4651277"/>
                  <a:gd name="connsiteY505" fmla="*/ 2428097 h 4241931"/>
                  <a:gd name="connsiteX506" fmla="*/ 3915152 w 4651277"/>
                  <a:gd name="connsiteY506" fmla="*/ 2431628 h 4241931"/>
                  <a:gd name="connsiteX507" fmla="*/ 3952295 w 4651277"/>
                  <a:gd name="connsiteY507" fmla="*/ 2478339 h 4241931"/>
                  <a:gd name="connsiteX508" fmla="*/ 3926585 w 4651277"/>
                  <a:gd name="connsiteY508" fmla="*/ 2503961 h 4241931"/>
                  <a:gd name="connsiteX509" fmla="*/ 3914218 w 4651277"/>
                  <a:gd name="connsiteY509" fmla="*/ 2527366 h 4241931"/>
                  <a:gd name="connsiteX510" fmla="*/ 3927394 w 4651277"/>
                  <a:gd name="connsiteY510" fmla="*/ 2541825 h 4241931"/>
                  <a:gd name="connsiteX511" fmla="*/ 3961310 w 4651277"/>
                  <a:gd name="connsiteY511" fmla="*/ 2562043 h 4241931"/>
                  <a:gd name="connsiteX512" fmla="*/ 3965845 w 4651277"/>
                  <a:gd name="connsiteY512" fmla="*/ 2576371 h 4241931"/>
                  <a:gd name="connsiteX513" fmla="*/ 3944723 w 4651277"/>
                  <a:gd name="connsiteY513" fmla="*/ 2709741 h 4241931"/>
                  <a:gd name="connsiteX514" fmla="*/ 3933742 w 4651277"/>
                  <a:gd name="connsiteY514" fmla="*/ 2755636 h 4241931"/>
                  <a:gd name="connsiteX515" fmla="*/ 3942916 w 4651277"/>
                  <a:gd name="connsiteY515" fmla="*/ 2771935 h 4241931"/>
                  <a:gd name="connsiteX516" fmla="*/ 3958242 w 4651277"/>
                  <a:gd name="connsiteY516" fmla="*/ 2804057 h 4241931"/>
                  <a:gd name="connsiteX517" fmla="*/ 3993102 w 4651277"/>
                  <a:gd name="connsiteY517" fmla="*/ 2841746 h 4241931"/>
                  <a:gd name="connsiteX518" fmla="*/ 4028260 w 4651277"/>
                  <a:gd name="connsiteY518" fmla="*/ 2854118 h 4241931"/>
                  <a:gd name="connsiteX519" fmla="*/ 4030417 w 4651277"/>
                  <a:gd name="connsiteY519" fmla="*/ 2860027 h 4241931"/>
                  <a:gd name="connsiteX520" fmla="*/ 4028877 w 4651277"/>
                  <a:gd name="connsiteY520" fmla="*/ 2893189 h 4241931"/>
                  <a:gd name="connsiteX521" fmla="*/ 4020657 w 4651277"/>
                  <a:gd name="connsiteY521" fmla="*/ 2945090 h 4241931"/>
                  <a:gd name="connsiteX522" fmla="*/ 4008391 w 4651277"/>
                  <a:gd name="connsiteY522" fmla="*/ 2956137 h 4241931"/>
                  <a:gd name="connsiteX523" fmla="*/ 4007340 w 4651277"/>
                  <a:gd name="connsiteY523" fmla="*/ 2962776 h 4241931"/>
                  <a:gd name="connsiteX524" fmla="*/ 3981780 w 4651277"/>
                  <a:gd name="connsiteY524" fmla="*/ 3006980 h 4241931"/>
                  <a:gd name="connsiteX525" fmla="*/ 3962714 w 4651277"/>
                  <a:gd name="connsiteY525" fmla="*/ 3021901 h 4241931"/>
                  <a:gd name="connsiteX526" fmla="*/ 3936483 w 4651277"/>
                  <a:gd name="connsiteY526" fmla="*/ 3007848 h 4241931"/>
                  <a:gd name="connsiteX527" fmla="*/ 3932864 w 4651277"/>
                  <a:gd name="connsiteY527" fmla="*/ 3007275 h 4241931"/>
                  <a:gd name="connsiteX528" fmla="*/ 3836556 w 4651277"/>
                  <a:gd name="connsiteY528" fmla="*/ 2998209 h 4241931"/>
                  <a:gd name="connsiteX529" fmla="*/ 3826595 w 4651277"/>
                  <a:gd name="connsiteY529" fmla="*/ 2971269 h 4241931"/>
                  <a:gd name="connsiteX530" fmla="*/ 3819102 w 4651277"/>
                  <a:gd name="connsiteY530" fmla="*/ 2963895 h 4241931"/>
                  <a:gd name="connsiteX531" fmla="*/ 3803698 w 4651277"/>
                  <a:gd name="connsiteY531" fmla="*/ 2959600 h 4241931"/>
                  <a:gd name="connsiteX532" fmla="*/ 3816538 w 4651277"/>
                  <a:gd name="connsiteY532" fmla="*/ 2944930 h 4241931"/>
                  <a:gd name="connsiteX533" fmla="*/ 3806099 w 4651277"/>
                  <a:gd name="connsiteY533" fmla="*/ 2921007 h 4241931"/>
                  <a:gd name="connsiteX534" fmla="*/ 3804324 w 4651277"/>
                  <a:gd name="connsiteY534" fmla="*/ 2912684 h 4241931"/>
                  <a:gd name="connsiteX535" fmla="*/ 3795618 w 4651277"/>
                  <a:gd name="connsiteY535" fmla="*/ 2916873 h 4241931"/>
                  <a:gd name="connsiteX536" fmla="*/ 3786147 w 4651277"/>
                  <a:gd name="connsiteY536" fmla="*/ 2925888 h 4241931"/>
                  <a:gd name="connsiteX537" fmla="*/ 3773865 w 4651277"/>
                  <a:gd name="connsiteY537" fmla="*/ 2925935 h 4241931"/>
                  <a:gd name="connsiteX538" fmla="*/ 3773518 w 4651277"/>
                  <a:gd name="connsiteY538" fmla="*/ 2926280 h 4241931"/>
                  <a:gd name="connsiteX539" fmla="*/ 3784755 w 4651277"/>
                  <a:gd name="connsiteY539" fmla="*/ 2933616 h 4241931"/>
                  <a:gd name="connsiteX540" fmla="*/ 3777010 w 4651277"/>
                  <a:gd name="connsiteY540" fmla="*/ 2940205 h 4241931"/>
                  <a:gd name="connsiteX541" fmla="*/ 3767057 w 4651277"/>
                  <a:gd name="connsiteY541" fmla="*/ 2938294 h 4241931"/>
                  <a:gd name="connsiteX542" fmla="*/ 3765045 w 4651277"/>
                  <a:gd name="connsiteY542" fmla="*/ 2949766 h 4241931"/>
                  <a:gd name="connsiteX543" fmla="*/ 3751466 w 4651277"/>
                  <a:gd name="connsiteY543" fmla="*/ 2984732 h 4241931"/>
                  <a:gd name="connsiteX544" fmla="*/ 3751078 w 4651277"/>
                  <a:gd name="connsiteY544" fmla="*/ 2998900 h 4241931"/>
                  <a:gd name="connsiteX545" fmla="*/ 3763368 w 4651277"/>
                  <a:gd name="connsiteY545" fmla="*/ 3003321 h 4241931"/>
                  <a:gd name="connsiteX546" fmla="*/ 3779627 w 4651277"/>
                  <a:gd name="connsiteY546" fmla="*/ 3013937 h 4241931"/>
                  <a:gd name="connsiteX547" fmla="*/ 3782528 w 4651277"/>
                  <a:gd name="connsiteY547" fmla="*/ 3062031 h 4241931"/>
                  <a:gd name="connsiteX548" fmla="*/ 3780892 w 4651277"/>
                  <a:gd name="connsiteY548" fmla="*/ 3069427 h 4241931"/>
                  <a:gd name="connsiteX549" fmla="*/ 3778293 w 4651277"/>
                  <a:gd name="connsiteY549" fmla="*/ 3073382 h 4241931"/>
                  <a:gd name="connsiteX550" fmla="*/ 3789082 w 4651277"/>
                  <a:gd name="connsiteY550" fmla="*/ 3087723 h 4241931"/>
                  <a:gd name="connsiteX551" fmla="*/ 3795809 w 4651277"/>
                  <a:gd name="connsiteY551" fmla="*/ 3086560 h 4241931"/>
                  <a:gd name="connsiteX552" fmla="*/ 3806757 w 4651277"/>
                  <a:gd name="connsiteY552" fmla="*/ 3077003 h 4241931"/>
                  <a:gd name="connsiteX553" fmla="*/ 3840145 w 4651277"/>
                  <a:gd name="connsiteY553" fmla="*/ 3069300 h 4241931"/>
                  <a:gd name="connsiteX554" fmla="*/ 3868293 w 4651277"/>
                  <a:gd name="connsiteY554" fmla="*/ 3059530 h 4241931"/>
                  <a:gd name="connsiteX555" fmla="*/ 3888279 w 4651277"/>
                  <a:gd name="connsiteY555" fmla="*/ 3046611 h 4241931"/>
                  <a:gd name="connsiteX556" fmla="*/ 3901101 w 4651277"/>
                  <a:gd name="connsiteY556" fmla="*/ 3067200 h 4241931"/>
                  <a:gd name="connsiteX557" fmla="*/ 3910137 w 4651277"/>
                  <a:gd name="connsiteY557" fmla="*/ 3103892 h 4241931"/>
                  <a:gd name="connsiteX558" fmla="*/ 3912964 w 4651277"/>
                  <a:gd name="connsiteY558" fmla="*/ 3105577 h 4241931"/>
                  <a:gd name="connsiteX559" fmla="*/ 3932587 w 4651277"/>
                  <a:gd name="connsiteY559" fmla="*/ 3122294 h 4241931"/>
                  <a:gd name="connsiteX560" fmla="*/ 3925389 w 4651277"/>
                  <a:gd name="connsiteY560" fmla="*/ 3163840 h 4241931"/>
                  <a:gd name="connsiteX561" fmla="*/ 3918081 w 4651277"/>
                  <a:gd name="connsiteY561" fmla="*/ 3167012 h 4241931"/>
                  <a:gd name="connsiteX562" fmla="*/ 3905062 w 4651277"/>
                  <a:gd name="connsiteY562" fmla="*/ 3159383 h 4241931"/>
                  <a:gd name="connsiteX563" fmla="*/ 3901124 w 4651277"/>
                  <a:gd name="connsiteY563" fmla="*/ 3156903 h 4241931"/>
                  <a:gd name="connsiteX564" fmla="*/ 3877568 w 4651277"/>
                  <a:gd name="connsiteY564" fmla="*/ 3125953 h 4241931"/>
                  <a:gd name="connsiteX565" fmla="*/ 3864614 w 4651277"/>
                  <a:gd name="connsiteY565" fmla="*/ 3114005 h 4241931"/>
                  <a:gd name="connsiteX566" fmla="*/ 3827867 w 4651277"/>
                  <a:gd name="connsiteY566" fmla="*/ 3103854 h 4241931"/>
                  <a:gd name="connsiteX567" fmla="*/ 3792335 w 4651277"/>
                  <a:gd name="connsiteY567" fmla="*/ 3120584 h 4241931"/>
                  <a:gd name="connsiteX568" fmla="*/ 3788652 w 4651277"/>
                  <a:gd name="connsiteY568" fmla="*/ 3128340 h 4241931"/>
                  <a:gd name="connsiteX569" fmla="*/ 3794472 w 4651277"/>
                  <a:gd name="connsiteY569" fmla="*/ 3139166 h 4241931"/>
                  <a:gd name="connsiteX570" fmla="*/ 3785947 w 4651277"/>
                  <a:gd name="connsiteY570" fmla="*/ 3136398 h 4241931"/>
                  <a:gd name="connsiteX571" fmla="*/ 3783579 w 4651277"/>
                  <a:gd name="connsiteY571" fmla="*/ 3147180 h 4241931"/>
                  <a:gd name="connsiteX572" fmla="*/ 3785751 w 4651277"/>
                  <a:gd name="connsiteY572" fmla="*/ 3162758 h 4241931"/>
                  <a:gd name="connsiteX573" fmla="*/ 3780632 w 4651277"/>
                  <a:gd name="connsiteY573" fmla="*/ 3175556 h 4241931"/>
                  <a:gd name="connsiteX574" fmla="*/ 3768818 w 4651277"/>
                  <a:gd name="connsiteY574" fmla="*/ 3168119 h 4241931"/>
                  <a:gd name="connsiteX575" fmla="*/ 3764521 w 4651277"/>
                  <a:gd name="connsiteY575" fmla="*/ 3149205 h 4241931"/>
                  <a:gd name="connsiteX576" fmla="*/ 3758745 w 4651277"/>
                  <a:gd name="connsiteY576" fmla="*/ 3149338 h 4241931"/>
                  <a:gd name="connsiteX577" fmla="*/ 3750332 w 4651277"/>
                  <a:gd name="connsiteY577" fmla="*/ 3153082 h 4241931"/>
                  <a:gd name="connsiteX578" fmla="*/ 3754299 w 4651277"/>
                  <a:gd name="connsiteY578" fmla="*/ 3159710 h 4241931"/>
                  <a:gd name="connsiteX579" fmla="*/ 3746580 w 4651277"/>
                  <a:gd name="connsiteY579" fmla="*/ 3175731 h 4241931"/>
                  <a:gd name="connsiteX580" fmla="*/ 3726880 w 4651277"/>
                  <a:gd name="connsiteY580" fmla="*/ 3186840 h 4241931"/>
                  <a:gd name="connsiteX581" fmla="*/ 3729726 w 4651277"/>
                  <a:gd name="connsiteY581" fmla="*/ 3215747 h 4241931"/>
                  <a:gd name="connsiteX582" fmla="*/ 3738701 w 4651277"/>
                  <a:gd name="connsiteY582" fmla="*/ 3245006 h 4241931"/>
                  <a:gd name="connsiteX583" fmla="*/ 3715985 w 4651277"/>
                  <a:gd name="connsiteY583" fmla="*/ 3255637 h 4241931"/>
                  <a:gd name="connsiteX584" fmla="*/ 3703909 w 4651277"/>
                  <a:gd name="connsiteY584" fmla="*/ 3265478 h 4241931"/>
                  <a:gd name="connsiteX585" fmla="*/ 3712831 w 4651277"/>
                  <a:gd name="connsiteY585" fmla="*/ 3275552 h 4241931"/>
                  <a:gd name="connsiteX586" fmla="*/ 3715754 w 4651277"/>
                  <a:gd name="connsiteY586" fmla="*/ 3276634 h 4241931"/>
                  <a:gd name="connsiteX587" fmla="*/ 3733918 w 4651277"/>
                  <a:gd name="connsiteY587" fmla="*/ 3286934 h 4241931"/>
                  <a:gd name="connsiteX588" fmla="*/ 3718383 w 4651277"/>
                  <a:gd name="connsiteY588" fmla="*/ 3291278 h 4241931"/>
                  <a:gd name="connsiteX589" fmla="*/ 3701104 w 4651277"/>
                  <a:gd name="connsiteY589" fmla="*/ 3291017 h 4241931"/>
                  <a:gd name="connsiteX590" fmla="*/ 3685748 w 4651277"/>
                  <a:gd name="connsiteY590" fmla="*/ 3317659 h 4241931"/>
                  <a:gd name="connsiteX591" fmla="*/ 3695906 w 4651277"/>
                  <a:gd name="connsiteY591" fmla="*/ 3331641 h 4241931"/>
                  <a:gd name="connsiteX592" fmla="*/ 3680365 w 4651277"/>
                  <a:gd name="connsiteY592" fmla="*/ 3347738 h 4241931"/>
                  <a:gd name="connsiteX593" fmla="*/ 3661658 w 4651277"/>
                  <a:gd name="connsiteY593" fmla="*/ 3344775 h 4241931"/>
                  <a:gd name="connsiteX594" fmla="*/ 3642658 w 4651277"/>
                  <a:gd name="connsiteY594" fmla="*/ 3355375 h 4241931"/>
                  <a:gd name="connsiteX595" fmla="*/ 3614856 w 4651277"/>
                  <a:gd name="connsiteY595" fmla="*/ 3370769 h 4241931"/>
                  <a:gd name="connsiteX596" fmla="*/ 3581110 w 4651277"/>
                  <a:gd name="connsiteY596" fmla="*/ 3396356 h 4241931"/>
                  <a:gd name="connsiteX597" fmla="*/ 3571575 w 4651277"/>
                  <a:gd name="connsiteY597" fmla="*/ 3409691 h 4241931"/>
                  <a:gd name="connsiteX598" fmla="*/ 3566083 w 4651277"/>
                  <a:gd name="connsiteY598" fmla="*/ 3401399 h 4241931"/>
                  <a:gd name="connsiteX599" fmla="*/ 3551057 w 4651277"/>
                  <a:gd name="connsiteY599" fmla="*/ 3406442 h 4241931"/>
                  <a:gd name="connsiteX600" fmla="*/ 3545766 w 4651277"/>
                  <a:gd name="connsiteY600" fmla="*/ 3415251 h 4241931"/>
                  <a:gd name="connsiteX601" fmla="*/ 3552178 w 4651277"/>
                  <a:gd name="connsiteY601" fmla="*/ 3422386 h 4241931"/>
                  <a:gd name="connsiteX602" fmla="*/ 3536193 w 4651277"/>
                  <a:gd name="connsiteY602" fmla="*/ 3424560 h 4241931"/>
                  <a:gd name="connsiteX603" fmla="*/ 3529977 w 4651277"/>
                  <a:gd name="connsiteY603" fmla="*/ 3423604 h 4241931"/>
                  <a:gd name="connsiteX604" fmla="*/ 3524683 w 4651277"/>
                  <a:gd name="connsiteY604" fmla="*/ 3424536 h 4241931"/>
                  <a:gd name="connsiteX605" fmla="*/ 3503908 w 4651277"/>
                  <a:gd name="connsiteY605" fmla="*/ 3426814 h 4241931"/>
                  <a:gd name="connsiteX606" fmla="*/ 3498752 w 4651277"/>
                  <a:gd name="connsiteY606" fmla="*/ 3426054 h 4241931"/>
                  <a:gd name="connsiteX607" fmla="*/ 3497136 w 4651277"/>
                  <a:gd name="connsiteY607" fmla="*/ 3433401 h 4241931"/>
                  <a:gd name="connsiteX608" fmla="*/ 3500251 w 4651277"/>
                  <a:gd name="connsiteY608" fmla="*/ 3446219 h 4241931"/>
                  <a:gd name="connsiteX609" fmla="*/ 3508398 w 4651277"/>
                  <a:gd name="connsiteY609" fmla="*/ 3461460 h 4241931"/>
                  <a:gd name="connsiteX610" fmla="*/ 3490797 w 4651277"/>
                  <a:gd name="connsiteY610" fmla="*/ 3475276 h 4241931"/>
                  <a:gd name="connsiteX611" fmla="*/ 3472671 w 4651277"/>
                  <a:gd name="connsiteY611" fmla="*/ 3469777 h 4241931"/>
                  <a:gd name="connsiteX612" fmla="*/ 3460862 w 4651277"/>
                  <a:gd name="connsiteY612" fmla="*/ 3468188 h 4241931"/>
                  <a:gd name="connsiteX613" fmla="*/ 3453331 w 4651277"/>
                  <a:gd name="connsiteY613" fmla="*/ 3476626 h 4241931"/>
                  <a:gd name="connsiteX614" fmla="*/ 3454386 w 4651277"/>
                  <a:gd name="connsiteY614" fmla="*/ 3477165 h 4241931"/>
                  <a:gd name="connsiteX615" fmla="*/ 3446789 w 4651277"/>
                  <a:gd name="connsiteY615" fmla="*/ 3491117 h 4241931"/>
                  <a:gd name="connsiteX616" fmla="*/ 3400060 w 4651277"/>
                  <a:gd name="connsiteY616" fmla="*/ 3577309 h 4241931"/>
                  <a:gd name="connsiteX617" fmla="*/ 3406973 w 4651277"/>
                  <a:gd name="connsiteY617" fmla="*/ 3593703 h 4241931"/>
                  <a:gd name="connsiteX618" fmla="*/ 3418956 w 4651277"/>
                  <a:gd name="connsiteY618" fmla="*/ 3615430 h 4241931"/>
                  <a:gd name="connsiteX619" fmla="*/ 3395203 w 4651277"/>
                  <a:gd name="connsiteY619" fmla="*/ 3618067 h 4241931"/>
                  <a:gd name="connsiteX620" fmla="*/ 3381062 w 4651277"/>
                  <a:gd name="connsiteY620" fmla="*/ 3648256 h 4241931"/>
                  <a:gd name="connsiteX621" fmla="*/ 3389340 w 4651277"/>
                  <a:gd name="connsiteY621" fmla="*/ 3676099 h 4241931"/>
                  <a:gd name="connsiteX622" fmla="*/ 3387297 w 4651277"/>
                  <a:gd name="connsiteY622" fmla="*/ 3734980 h 4241931"/>
                  <a:gd name="connsiteX623" fmla="*/ 3365114 w 4651277"/>
                  <a:gd name="connsiteY623" fmla="*/ 3755173 h 4241931"/>
                  <a:gd name="connsiteX624" fmla="*/ 3349515 w 4651277"/>
                  <a:gd name="connsiteY624" fmla="*/ 3774773 h 4241931"/>
                  <a:gd name="connsiteX625" fmla="*/ 3331755 w 4651277"/>
                  <a:gd name="connsiteY625" fmla="*/ 3770238 h 4241931"/>
                  <a:gd name="connsiteX626" fmla="*/ 3295139 w 4651277"/>
                  <a:gd name="connsiteY626" fmla="*/ 3743233 h 4241931"/>
                  <a:gd name="connsiteX627" fmla="*/ 3262091 w 4651277"/>
                  <a:gd name="connsiteY627" fmla="*/ 3731390 h 4241931"/>
                  <a:gd name="connsiteX628" fmla="*/ 3205351 w 4651277"/>
                  <a:gd name="connsiteY628" fmla="*/ 3745657 h 4241931"/>
                  <a:gd name="connsiteX629" fmla="*/ 3194120 w 4651277"/>
                  <a:gd name="connsiteY629" fmla="*/ 3757041 h 4241931"/>
                  <a:gd name="connsiteX630" fmla="*/ 3176971 w 4651277"/>
                  <a:gd name="connsiteY630" fmla="*/ 3766914 h 4241931"/>
                  <a:gd name="connsiteX631" fmla="*/ 3172726 w 4651277"/>
                  <a:gd name="connsiteY631" fmla="*/ 3749940 h 4241931"/>
                  <a:gd name="connsiteX632" fmla="*/ 3169365 w 4651277"/>
                  <a:gd name="connsiteY632" fmla="*/ 3740884 h 4241931"/>
                  <a:gd name="connsiteX633" fmla="*/ 3161839 w 4651277"/>
                  <a:gd name="connsiteY633" fmla="*/ 3746151 h 4241931"/>
                  <a:gd name="connsiteX634" fmla="*/ 3103961 w 4651277"/>
                  <a:gd name="connsiteY634" fmla="*/ 3762903 h 4241931"/>
                  <a:gd name="connsiteX635" fmla="*/ 3079445 w 4651277"/>
                  <a:gd name="connsiteY635" fmla="*/ 3757920 h 4241931"/>
                  <a:gd name="connsiteX636" fmla="*/ 3076595 w 4651277"/>
                  <a:gd name="connsiteY636" fmla="*/ 3753244 h 4241931"/>
                  <a:gd name="connsiteX637" fmla="*/ 3073963 w 4651277"/>
                  <a:gd name="connsiteY637" fmla="*/ 3755235 h 4241931"/>
                  <a:gd name="connsiteX638" fmla="*/ 3064222 w 4651277"/>
                  <a:gd name="connsiteY638" fmla="*/ 3749147 h 4241931"/>
                  <a:gd name="connsiteX639" fmla="*/ 3062184 w 4651277"/>
                  <a:gd name="connsiteY639" fmla="*/ 3744246 h 4241931"/>
                  <a:gd name="connsiteX640" fmla="*/ 3049858 w 4651277"/>
                  <a:gd name="connsiteY640" fmla="*/ 3739106 h 4241931"/>
                  <a:gd name="connsiteX641" fmla="*/ 3044792 w 4651277"/>
                  <a:gd name="connsiteY641" fmla="*/ 3733879 h 4241931"/>
                  <a:gd name="connsiteX642" fmla="*/ 3044128 w 4651277"/>
                  <a:gd name="connsiteY642" fmla="*/ 3738922 h 4241931"/>
                  <a:gd name="connsiteX643" fmla="*/ 2984298 w 4651277"/>
                  <a:gd name="connsiteY643" fmla="*/ 3791655 h 4241931"/>
                  <a:gd name="connsiteX644" fmla="*/ 2940903 w 4651277"/>
                  <a:gd name="connsiteY644" fmla="*/ 3792129 h 4241931"/>
                  <a:gd name="connsiteX645" fmla="*/ 2874058 w 4651277"/>
                  <a:gd name="connsiteY645" fmla="*/ 3781642 h 4241931"/>
                  <a:gd name="connsiteX646" fmla="*/ 2865991 w 4651277"/>
                  <a:gd name="connsiteY646" fmla="*/ 3778096 h 4241931"/>
                  <a:gd name="connsiteX647" fmla="*/ 2857815 w 4651277"/>
                  <a:gd name="connsiteY647" fmla="*/ 3786799 h 4241931"/>
                  <a:gd name="connsiteX648" fmla="*/ 2856425 w 4651277"/>
                  <a:gd name="connsiteY648" fmla="*/ 3795390 h 4241931"/>
                  <a:gd name="connsiteX649" fmla="*/ 2860563 w 4651277"/>
                  <a:gd name="connsiteY649" fmla="*/ 3807410 h 4241931"/>
                  <a:gd name="connsiteX650" fmla="*/ 2856998 w 4651277"/>
                  <a:gd name="connsiteY650" fmla="*/ 3813863 h 4241931"/>
                  <a:gd name="connsiteX651" fmla="*/ 2854422 w 4651277"/>
                  <a:gd name="connsiteY651" fmla="*/ 3814137 h 4241931"/>
                  <a:gd name="connsiteX652" fmla="*/ 2854754 w 4651277"/>
                  <a:gd name="connsiteY652" fmla="*/ 3831215 h 4241931"/>
                  <a:gd name="connsiteX653" fmla="*/ 2843360 w 4651277"/>
                  <a:gd name="connsiteY653" fmla="*/ 3850708 h 4241931"/>
                  <a:gd name="connsiteX654" fmla="*/ 2807827 w 4651277"/>
                  <a:gd name="connsiteY654" fmla="*/ 3846654 h 4241931"/>
                  <a:gd name="connsiteX655" fmla="*/ 2785810 w 4651277"/>
                  <a:gd name="connsiteY655" fmla="*/ 3849588 h 4241931"/>
                  <a:gd name="connsiteX656" fmla="*/ 2789121 w 4651277"/>
                  <a:gd name="connsiteY656" fmla="*/ 3868487 h 4241931"/>
                  <a:gd name="connsiteX657" fmla="*/ 2791863 w 4651277"/>
                  <a:gd name="connsiteY657" fmla="*/ 3871984 h 4241931"/>
                  <a:gd name="connsiteX658" fmla="*/ 2806233 w 4651277"/>
                  <a:gd name="connsiteY658" fmla="*/ 3898062 h 4241931"/>
                  <a:gd name="connsiteX659" fmla="*/ 2784118 w 4651277"/>
                  <a:gd name="connsiteY659" fmla="*/ 3891736 h 4241931"/>
                  <a:gd name="connsiteX660" fmla="*/ 2763325 w 4651277"/>
                  <a:gd name="connsiteY660" fmla="*/ 3878511 h 4241931"/>
                  <a:gd name="connsiteX661" fmla="*/ 2724775 w 4651277"/>
                  <a:gd name="connsiteY661" fmla="*/ 3899406 h 4241931"/>
                  <a:gd name="connsiteX662" fmla="*/ 2726671 w 4651277"/>
                  <a:gd name="connsiteY662" fmla="*/ 3923975 h 4241931"/>
                  <a:gd name="connsiteX663" fmla="*/ 2695770 w 4651277"/>
                  <a:gd name="connsiteY663" fmla="*/ 3931920 h 4241931"/>
                  <a:gd name="connsiteX664" fmla="*/ 2675260 w 4651277"/>
                  <a:gd name="connsiteY664" fmla="*/ 3914348 h 4241931"/>
                  <a:gd name="connsiteX665" fmla="*/ 2660753 w 4651277"/>
                  <a:gd name="connsiteY665" fmla="*/ 3905503 h 4241931"/>
                  <a:gd name="connsiteX666" fmla="*/ 2646083 w 4651277"/>
                  <a:gd name="connsiteY666" fmla="*/ 3912202 h 4241931"/>
                  <a:gd name="connsiteX667" fmla="*/ 2647150 w 4651277"/>
                  <a:gd name="connsiteY667" fmla="*/ 3913511 h 4241931"/>
                  <a:gd name="connsiteX668" fmla="*/ 2629231 w 4651277"/>
                  <a:gd name="connsiteY668" fmla="*/ 3927369 h 4241931"/>
                  <a:gd name="connsiteX669" fmla="*/ 2518807 w 4651277"/>
                  <a:gd name="connsiteY669" fmla="*/ 4013107 h 4241931"/>
                  <a:gd name="connsiteX670" fmla="*/ 2518432 w 4651277"/>
                  <a:gd name="connsiteY670" fmla="*/ 4038475 h 4241931"/>
                  <a:gd name="connsiteX671" fmla="*/ 2521619 w 4651277"/>
                  <a:gd name="connsiteY671" fmla="*/ 4073711 h 4241931"/>
                  <a:gd name="connsiteX672" fmla="*/ 2489096 w 4651277"/>
                  <a:gd name="connsiteY672" fmla="*/ 4063534 h 4241931"/>
                  <a:gd name="connsiteX673" fmla="*/ 2453324 w 4651277"/>
                  <a:gd name="connsiteY673" fmla="*/ 4094842 h 4241931"/>
                  <a:gd name="connsiteX674" fmla="*/ 2448168 w 4651277"/>
                  <a:gd name="connsiteY674" fmla="*/ 4135938 h 4241931"/>
                  <a:gd name="connsiteX675" fmla="*/ 2411741 w 4651277"/>
                  <a:gd name="connsiteY675" fmla="*/ 4211641 h 4241931"/>
                  <a:gd name="connsiteX676" fmla="*/ 2371202 w 4651277"/>
                  <a:gd name="connsiteY676" fmla="*/ 4225284 h 4241931"/>
                  <a:gd name="connsiteX677" fmla="*/ 2339599 w 4651277"/>
                  <a:gd name="connsiteY677" fmla="*/ 4241931 h 4241931"/>
                  <a:gd name="connsiteX678" fmla="*/ 2319011 w 4651277"/>
                  <a:gd name="connsiteY678" fmla="*/ 4225827 h 4241931"/>
                  <a:gd name="connsiteX679" fmla="*/ 2286691 w 4651277"/>
                  <a:gd name="connsiteY679" fmla="*/ 4169575 h 4241931"/>
                  <a:gd name="connsiteX680" fmla="*/ 2250336 w 4651277"/>
                  <a:gd name="connsiteY680" fmla="*/ 4135164 h 4241931"/>
                  <a:gd name="connsiteX681" fmla="*/ 2168075 w 4651277"/>
                  <a:gd name="connsiteY681" fmla="*/ 4121259 h 4241931"/>
                  <a:gd name="connsiteX682" fmla="*/ 2146887 w 4651277"/>
                  <a:gd name="connsiteY682" fmla="*/ 4129683 h 4241931"/>
                  <a:gd name="connsiteX683" fmla="*/ 2118834 w 4651277"/>
                  <a:gd name="connsiteY683" fmla="*/ 4132741 h 4241931"/>
                  <a:gd name="connsiteX684" fmla="*/ 2123027 w 4651277"/>
                  <a:gd name="connsiteY684" fmla="*/ 4108146 h 4241931"/>
                  <a:gd name="connsiteX685" fmla="*/ 2123831 w 4651277"/>
                  <a:gd name="connsiteY685" fmla="*/ 4094395 h 4241931"/>
                  <a:gd name="connsiteX686" fmla="*/ 2110984 w 4651277"/>
                  <a:gd name="connsiteY686" fmla="*/ 4096957 h 4241931"/>
                  <a:gd name="connsiteX687" fmla="*/ 2025816 w 4651277"/>
                  <a:gd name="connsiteY687" fmla="*/ 4085641 h 4241931"/>
                  <a:gd name="connsiteX688" fmla="*/ 1994734 w 4651277"/>
                  <a:gd name="connsiteY688" fmla="*/ 4050712 h 4241931"/>
                  <a:gd name="connsiteX689" fmla="*/ 1924097 w 4651277"/>
                  <a:gd name="connsiteY689" fmla="*/ 3922677 h 4241931"/>
                  <a:gd name="connsiteX690" fmla="*/ 1905006 w 4651277"/>
                  <a:gd name="connsiteY690" fmla="*/ 3918804 h 4241931"/>
                  <a:gd name="connsiteX691" fmla="*/ 1887982 w 4651277"/>
                  <a:gd name="connsiteY691" fmla="*/ 3912568 h 4241931"/>
                  <a:gd name="connsiteX692" fmla="*/ 1885017 w 4651277"/>
                  <a:gd name="connsiteY692" fmla="*/ 3901578 h 4241931"/>
                  <a:gd name="connsiteX693" fmla="*/ 1862111 w 4651277"/>
                  <a:gd name="connsiteY693" fmla="*/ 3897986 h 4241931"/>
                  <a:gd name="connsiteX694" fmla="*/ 1858625 w 4651277"/>
                  <a:gd name="connsiteY694" fmla="*/ 3892341 h 4241931"/>
                  <a:gd name="connsiteX695" fmla="*/ 1837794 w 4651277"/>
                  <a:gd name="connsiteY695" fmla="*/ 3907157 h 4241931"/>
                  <a:gd name="connsiteX696" fmla="*/ 1836714 w 4651277"/>
                  <a:gd name="connsiteY696" fmla="*/ 3883084 h 4241931"/>
                  <a:gd name="connsiteX697" fmla="*/ 1816165 w 4651277"/>
                  <a:gd name="connsiteY697" fmla="*/ 3880505 h 4241931"/>
                  <a:gd name="connsiteX698" fmla="*/ 1816633 w 4651277"/>
                  <a:gd name="connsiteY698" fmla="*/ 3878350 h 4241931"/>
                  <a:gd name="connsiteX699" fmla="*/ 1800539 w 4651277"/>
                  <a:gd name="connsiteY699" fmla="*/ 3891482 h 4241931"/>
                  <a:gd name="connsiteX700" fmla="*/ 1764303 w 4651277"/>
                  <a:gd name="connsiteY700" fmla="*/ 3915801 h 4241931"/>
                  <a:gd name="connsiteX701" fmla="*/ 1740423 w 4651277"/>
                  <a:gd name="connsiteY701" fmla="*/ 3889176 h 4241931"/>
                  <a:gd name="connsiteX702" fmla="*/ 1722011 w 4651277"/>
                  <a:gd name="connsiteY702" fmla="*/ 3876752 h 4241931"/>
                  <a:gd name="connsiteX703" fmla="*/ 1711940 w 4651277"/>
                  <a:gd name="connsiteY703" fmla="*/ 3893084 h 4241931"/>
                  <a:gd name="connsiteX704" fmla="*/ 1711668 w 4651277"/>
                  <a:gd name="connsiteY704" fmla="*/ 3897518 h 4241931"/>
                  <a:gd name="connsiteX705" fmla="*/ 1705099 w 4651277"/>
                  <a:gd name="connsiteY705" fmla="*/ 3926559 h 4241931"/>
                  <a:gd name="connsiteX706" fmla="*/ 1692762 w 4651277"/>
                  <a:gd name="connsiteY706" fmla="*/ 3907147 h 4241931"/>
                  <a:gd name="connsiteX707" fmla="*/ 1685994 w 4651277"/>
                  <a:gd name="connsiteY707" fmla="*/ 3883452 h 4241931"/>
                  <a:gd name="connsiteX708" fmla="*/ 1643295 w 4651277"/>
                  <a:gd name="connsiteY708" fmla="*/ 3873479 h 4241931"/>
                  <a:gd name="connsiteX709" fmla="*/ 1628399 w 4651277"/>
                  <a:gd name="connsiteY709" fmla="*/ 3893111 h 4241931"/>
                  <a:gd name="connsiteX710" fmla="*/ 1600019 w 4651277"/>
                  <a:gd name="connsiteY710" fmla="*/ 3878537 h 4241931"/>
                  <a:gd name="connsiteX711" fmla="*/ 1596347 w 4651277"/>
                  <a:gd name="connsiteY711" fmla="*/ 3851778 h 4241931"/>
                  <a:gd name="connsiteX712" fmla="*/ 1574043 w 4651277"/>
                  <a:gd name="connsiteY712" fmla="*/ 3830214 h 4241931"/>
                  <a:gd name="connsiteX713" fmla="*/ 1541567 w 4651277"/>
                  <a:gd name="connsiteY713" fmla="*/ 3798615 h 4241931"/>
                  <a:gd name="connsiteX714" fmla="*/ 1492724 w 4651277"/>
                  <a:gd name="connsiteY714" fmla="*/ 3763103 h 4241931"/>
                  <a:gd name="connsiteX715" fmla="*/ 1470589 w 4651277"/>
                  <a:gd name="connsiteY715" fmla="*/ 3755587 h 4241931"/>
                  <a:gd name="connsiteX716" fmla="*/ 1479644 w 4651277"/>
                  <a:gd name="connsiteY716" fmla="*/ 3744671 h 4241931"/>
                  <a:gd name="connsiteX717" fmla="*/ 1466562 w 4651277"/>
                  <a:gd name="connsiteY717" fmla="*/ 3726239 h 4241931"/>
                  <a:gd name="connsiteX718" fmla="*/ 1430989 w 4651277"/>
                  <a:gd name="connsiteY718" fmla="*/ 3697700 h 4241931"/>
                  <a:gd name="connsiteX719" fmla="*/ 1419313 w 4651277"/>
                  <a:gd name="connsiteY719" fmla="*/ 3670284 h 4241931"/>
                  <a:gd name="connsiteX720" fmla="*/ 1417125 w 4651277"/>
                  <a:gd name="connsiteY720" fmla="*/ 3655509 h 4241931"/>
                  <a:gd name="connsiteX721" fmla="*/ 1407563 w 4651277"/>
                  <a:gd name="connsiteY721" fmla="*/ 3669999 h 4241931"/>
                  <a:gd name="connsiteX722" fmla="*/ 1383547 w 4651277"/>
                  <a:gd name="connsiteY722" fmla="*/ 3699284 h 4241931"/>
                  <a:gd name="connsiteX723" fmla="*/ 1335775 w 4651277"/>
                  <a:gd name="connsiteY723" fmla="*/ 3738369 h 4241931"/>
                  <a:gd name="connsiteX724" fmla="*/ 1312449 w 4651277"/>
                  <a:gd name="connsiteY724" fmla="*/ 3759039 h 4241931"/>
                  <a:gd name="connsiteX725" fmla="*/ 1295945 w 4651277"/>
                  <a:gd name="connsiteY725" fmla="*/ 3759452 h 4241931"/>
                  <a:gd name="connsiteX726" fmla="*/ 1292551 w 4651277"/>
                  <a:gd name="connsiteY726" fmla="*/ 3785619 h 4241931"/>
                  <a:gd name="connsiteX727" fmla="*/ 1236423 w 4651277"/>
                  <a:gd name="connsiteY727" fmla="*/ 3826202 h 4241931"/>
                  <a:gd name="connsiteX728" fmla="*/ 1221212 w 4651277"/>
                  <a:gd name="connsiteY728" fmla="*/ 3837554 h 4241931"/>
                  <a:gd name="connsiteX729" fmla="*/ 1171545 w 4651277"/>
                  <a:gd name="connsiteY729" fmla="*/ 3867819 h 4241931"/>
                  <a:gd name="connsiteX730" fmla="*/ 1116177 w 4651277"/>
                  <a:gd name="connsiteY730" fmla="*/ 3898928 h 4241931"/>
                  <a:gd name="connsiteX731" fmla="*/ 1085512 w 4651277"/>
                  <a:gd name="connsiteY731" fmla="*/ 3913809 h 4241931"/>
                  <a:gd name="connsiteX732" fmla="*/ 1084513 w 4651277"/>
                  <a:gd name="connsiteY732" fmla="*/ 3915463 h 4241931"/>
                  <a:gd name="connsiteX733" fmla="*/ 1084512 w 4651277"/>
                  <a:gd name="connsiteY733" fmla="*/ 3915463 h 4241931"/>
                  <a:gd name="connsiteX734" fmla="*/ 1084263 w 4651277"/>
                  <a:gd name="connsiteY734" fmla="*/ 3915876 h 4241931"/>
                  <a:gd name="connsiteX735" fmla="*/ 1084513 w 4651277"/>
                  <a:gd name="connsiteY735" fmla="*/ 3915463 h 4241931"/>
                  <a:gd name="connsiteX736" fmla="*/ 1085839 w 4651277"/>
                  <a:gd name="connsiteY736" fmla="*/ 3915136 h 4241931"/>
                  <a:gd name="connsiteX737" fmla="*/ 1094229 w 4651277"/>
                  <a:gd name="connsiteY737" fmla="*/ 3924043 h 4241931"/>
                  <a:gd name="connsiteX738" fmla="*/ 1088904 w 4651277"/>
                  <a:gd name="connsiteY738" fmla="*/ 3930985 h 4241931"/>
                  <a:gd name="connsiteX739" fmla="*/ 1018977 w 4651277"/>
                  <a:gd name="connsiteY739" fmla="*/ 3997770 h 4241931"/>
                  <a:gd name="connsiteX740" fmla="*/ 1006350 w 4651277"/>
                  <a:gd name="connsiteY740" fmla="*/ 4009328 h 4241931"/>
                  <a:gd name="connsiteX741" fmla="*/ 1002301 w 4651277"/>
                  <a:gd name="connsiteY741" fmla="*/ 4011171 h 4241931"/>
                  <a:gd name="connsiteX742" fmla="*/ 990173 w 4651277"/>
                  <a:gd name="connsiteY742" fmla="*/ 4011068 h 4241931"/>
                  <a:gd name="connsiteX743" fmla="*/ 985936 w 4651277"/>
                  <a:gd name="connsiteY743" fmla="*/ 4009861 h 4241931"/>
                  <a:gd name="connsiteX744" fmla="*/ 977409 w 4651277"/>
                  <a:gd name="connsiteY744" fmla="*/ 4002677 h 4241931"/>
                  <a:gd name="connsiteX745" fmla="*/ 972121 w 4651277"/>
                  <a:gd name="connsiteY745" fmla="*/ 3998352 h 4241931"/>
                  <a:gd name="connsiteX746" fmla="*/ 953239 w 4651277"/>
                  <a:gd name="connsiteY746" fmla="*/ 4017645 h 4241931"/>
                  <a:gd name="connsiteX747" fmla="*/ 934255 w 4651277"/>
                  <a:gd name="connsiteY747" fmla="*/ 4027395 h 4241931"/>
                  <a:gd name="connsiteX748" fmla="*/ 928071 w 4651277"/>
                  <a:gd name="connsiteY748" fmla="*/ 4012596 h 4241931"/>
                  <a:gd name="connsiteX749" fmla="*/ 996223 w 4651277"/>
                  <a:gd name="connsiteY749" fmla="*/ 3962574 h 4241931"/>
                  <a:gd name="connsiteX750" fmla="*/ 1026009 w 4651277"/>
                  <a:gd name="connsiteY750" fmla="*/ 3931585 h 4241931"/>
                  <a:gd name="connsiteX751" fmla="*/ 1031264 w 4651277"/>
                  <a:gd name="connsiteY751" fmla="*/ 3925503 h 4241931"/>
                  <a:gd name="connsiteX752" fmla="*/ 1077468 w 4651277"/>
                  <a:gd name="connsiteY752" fmla="*/ 3900596 h 4241931"/>
                  <a:gd name="connsiteX753" fmla="*/ 1094162 w 4651277"/>
                  <a:gd name="connsiteY753" fmla="*/ 3881561 h 4241931"/>
                  <a:gd name="connsiteX754" fmla="*/ 1102948 w 4651277"/>
                  <a:gd name="connsiteY754" fmla="*/ 3869261 h 4241931"/>
                  <a:gd name="connsiteX755" fmla="*/ 1153234 w 4651277"/>
                  <a:gd name="connsiteY755" fmla="*/ 3831245 h 4241931"/>
                  <a:gd name="connsiteX756" fmla="*/ 1182230 w 4651277"/>
                  <a:gd name="connsiteY756" fmla="*/ 3799326 h 4241931"/>
                  <a:gd name="connsiteX757" fmla="*/ 1213308 w 4651277"/>
                  <a:gd name="connsiteY757" fmla="*/ 3779276 h 4241931"/>
                  <a:gd name="connsiteX758" fmla="*/ 1227005 w 4651277"/>
                  <a:gd name="connsiteY758" fmla="*/ 3743531 h 4241931"/>
                  <a:gd name="connsiteX759" fmla="*/ 1221458 w 4651277"/>
                  <a:gd name="connsiteY759" fmla="*/ 3737019 h 4241931"/>
                  <a:gd name="connsiteX760" fmla="*/ 1231625 w 4651277"/>
                  <a:gd name="connsiteY760" fmla="*/ 3685821 h 4241931"/>
                  <a:gd name="connsiteX761" fmla="*/ 1240257 w 4651277"/>
                  <a:gd name="connsiteY761" fmla="*/ 3659206 h 4241931"/>
                  <a:gd name="connsiteX762" fmla="*/ 1240179 w 4651277"/>
                  <a:gd name="connsiteY762" fmla="*/ 3659067 h 4241931"/>
                  <a:gd name="connsiteX763" fmla="*/ 1230192 w 4651277"/>
                  <a:gd name="connsiteY763" fmla="*/ 3642988 h 4241931"/>
                  <a:gd name="connsiteX764" fmla="*/ 1231048 w 4651277"/>
                  <a:gd name="connsiteY764" fmla="*/ 3642849 h 4241931"/>
                  <a:gd name="connsiteX765" fmla="*/ 1229111 w 4651277"/>
                  <a:gd name="connsiteY765" fmla="*/ 3639405 h 4241931"/>
                  <a:gd name="connsiteX766" fmla="*/ 1225082 w 4651277"/>
                  <a:gd name="connsiteY766" fmla="*/ 3615949 h 4241931"/>
                  <a:gd name="connsiteX767" fmla="*/ 1223380 w 4651277"/>
                  <a:gd name="connsiteY767" fmla="*/ 3610559 h 4241931"/>
                  <a:gd name="connsiteX768" fmla="*/ 1222745 w 4651277"/>
                  <a:gd name="connsiteY768" fmla="*/ 3611002 h 4241931"/>
                  <a:gd name="connsiteX769" fmla="*/ 1190493 w 4651277"/>
                  <a:gd name="connsiteY769" fmla="*/ 3651565 h 4241931"/>
                  <a:gd name="connsiteX770" fmla="*/ 1166783 w 4651277"/>
                  <a:gd name="connsiteY770" fmla="*/ 3661736 h 4241931"/>
                  <a:gd name="connsiteX771" fmla="*/ 1154637 w 4651277"/>
                  <a:gd name="connsiteY771" fmla="*/ 3670210 h 4241931"/>
                  <a:gd name="connsiteX772" fmla="*/ 1116633 w 4651277"/>
                  <a:gd name="connsiteY772" fmla="*/ 3690352 h 4241931"/>
                  <a:gd name="connsiteX773" fmla="*/ 1090960 w 4651277"/>
                  <a:gd name="connsiteY773" fmla="*/ 3676395 h 4241931"/>
                  <a:gd name="connsiteX774" fmla="*/ 1152056 w 4651277"/>
                  <a:gd name="connsiteY774" fmla="*/ 3582772 h 4241931"/>
                  <a:gd name="connsiteX775" fmla="*/ 1146988 w 4651277"/>
                  <a:gd name="connsiteY775" fmla="*/ 3583121 h 4241931"/>
                  <a:gd name="connsiteX776" fmla="*/ 1174341 w 4651277"/>
                  <a:gd name="connsiteY776" fmla="*/ 3554475 h 4241931"/>
                  <a:gd name="connsiteX777" fmla="*/ 1195008 w 4651277"/>
                  <a:gd name="connsiteY777" fmla="*/ 3526369 h 4241931"/>
                  <a:gd name="connsiteX778" fmla="*/ 1182314 w 4651277"/>
                  <a:gd name="connsiteY778" fmla="*/ 3516738 h 4241931"/>
                  <a:gd name="connsiteX779" fmla="*/ 1164089 w 4651277"/>
                  <a:gd name="connsiteY779" fmla="*/ 3495341 h 4241931"/>
                  <a:gd name="connsiteX780" fmla="*/ 1138525 w 4651277"/>
                  <a:gd name="connsiteY780" fmla="*/ 3489826 h 4241931"/>
                  <a:gd name="connsiteX781" fmla="*/ 1113579 w 4651277"/>
                  <a:gd name="connsiteY781" fmla="*/ 3498232 h 4241931"/>
                  <a:gd name="connsiteX782" fmla="*/ 1101193 w 4651277"/>
                  <a:gd name="connsiteY782" fmla="*/ 3517611 h 4241931"/>
                  <a:gd name="connsiteX783" fmla="*/ 1083741 w 4651277"/>
                  <a:gd name="connsiteY783" fmla="*/ 3524449 h 4241931"/>
                  <a:gd name="connsiteX784" fmla="*/ 1066327 w 4651277"/>
                  <a:gd name="connsiteY784" fmla="*/ 3498350 h 4241931"/>
                  <a:gd name="connsiteX785" fmla="*/ 1060384 w 4651277"/>
                  <a:gd name="connsiteY785" fmla="*/ 3491373 h 4241931"/>
                  <a:gd name="connsiteX786" fmla="*/ 1051908 w 4651277"/>
                  <a:gd name="connsiteY786" fmla="*/ 3488960 h 4241931"/>
                  <a:gd name="connsiteX787" fmla="*/ 1034735 w 4651277"/>
                  <a:gd name="connsiteY787" fmla="*/ 3470682 h 4241931"/>
                  <a:gd name="connsiteX788" fmla="*/ 1017197 w 4651277"/>
                  <a:gd name="connsiteY788" fmla="*/ 3484015 h 4241931"/>
                  <a:gd name="connsiteX789" fmla="*/ 1010237 w 4651277"/>
                  <a:gd name="connsiteY789" fmla="*/ 3484324 h 4241931"/>
                  <a:gd name="connsiteX790" fmla="*/ 958799 w 4651277"/>
                  <a:gd name="connsiteY790" fmla="*/ 3466337 h 4241931"/>
                  <a:gd name="connsiteX791" fmla="*/ 951788 w 4651277"/>
                  <a:gd name="connsiteY791" fmla="*/ 3461874 h 4241931"/>
                  <a:gd name="connsiteX792" fmla="*/ 926759 w 4651277"/>
                  <a:gd name="connsiteY792" fmla="*/ 3433431 h 4241931"/>
                  <a:gd name="connsiteX793" fmla="*/ 903850 w 4651277"/>
                  <a:gd name="connsiteY793" fmla="*/ 3383920 h 4241931"/>
                  <a:gd name="connsiteX794" fmla="*/ 895238 w 4651277"/>
                  <a:gd name="connsiteY794" fmla="*/ 3361559 h 4241931"/>
                  <a:gd name="connsiteX795" fmla="*/ 893102 w 4651277"/>
                  <a:gd name="connsiteY795" fmla="*/ 3344918 h 4241931"/>
                  <a:gd name="connsiteX796" fmla="*/ 913932 w 4651277"/>
                  <a:gd name="connsiteY796" fmla="*/ 3295875 h 4241931"/>
                  <a:gd name="connsiteX797" fmla="*/ 916552 w 4651277"/>
                  <a:gd name="connsiteY797" fmla="*/ 3284815 h 4241931"/>
                  <a:gd name="connsiteX798" fmla="*/ 902668 w 4651277"/>
                  <a:gd name="connsiteY798" fmla="*/ 3252497 h 4241931"/>
                  <a:gd name="connsiteX799" fmla="*/ 899396 w 4651277"/>
                  <a:gd name="connsiteY799" fmla="*/ 3239232 h 4241931"/>
                  <a:gd name="connsiteX800" fmla="*/ 894195 w 4651277"/>
                  <a:gd name="connsiteY800" fmla="*/ 3206742 h 4241931"/>
                  <a:gd name="connsiteX801" fmla="*/ 880363 w 4651277"/>
                  <a:gd name="connsiteY801" fmla="*/ 3200867 h 4241931"/>
                  <a:gd name="connsiteX802" fmla="*/ 868662 w 4651277"/>
                  <a:gd name="connsiteY802" fmla="*/ 3212216 h 4241931"/>
                  <a:gd name="connsiteX803" fmla="*/ 861785 w 4651277"/>
                  <a:gd name="connsiteY803" fmla="*/ 3179867 h 4241931"/>
                  <a:gd name="connsiteX804" fmla="*/ 841031 w 4651277"/>
                  <a:gd name="connsiteY804" fmla="*/ 3128406 h 4241931"/>
                  <a:gd name="connsiteX805" fmla="*/ 835094 w 4651277"/>
                  <a:gd name="connsiteY805" fmla="*/ 3130395 h 4241931"/>
                  <a:gd name="connsiteX806" fmla="*/ 836894 w 4651277"/>
                  <a:gd name="connsiteY806" fmla="*/ 3131712 h 4241931"/>
                  <a:gd name="connsiteX807" fmla="*/ 828164 w 4651277"/>
                  <a:gd name="connsiteY807" fmla="*/ 3141426 h 4241931"/>
                  <a:gd name="connsiteX808" fmla="*/ 810249 w 4651277"/>
                  <a:gd name="connsiteY808" fmla="*/ 3168564 h 4241931"/>
                  <a:gd name="connsiteX809" fmla="*/ 805666 w 4651277"/>
                  <a:gd name="connsiteY809" fmla="*/ 3182762 h 4241931"/>
                  <a:gd name="connsiteX810" fmla="*/ 762994 w 4651277"/>
                  <a:gd name="connsiteY810" fmla="*/ 3247137 h 4241931"/>
                  <a:gd name="connsiteX811" fmla="*/ 769696 w 4651277"/>
                  <a:gd name="connsiteY811" fmla="*/ 3269578 h 4241931"/>
                  <a:gd name="connsiteX812" fmla="*/ 788985 w 4651277"/>
                  <a:gd name="connsiteY812" fmla="*/ 3312615 h 4241931"/>
                  <a:gd name="connsiteX813" fmla="*/ 783024 w 4651277"/>
                  <a:gd name="connsiteY813" fmla="*/ 3324613 h 4241931"/>
                  <a:gd name="connsiteX814" fmla="*/ 758660 w 4651277"/>
                  <a:gd name="connsiteY814" fmla="*/ 3335580 h 4241931"/>
                  <a:gd name="connsiteX815" fmla="*/ 671389 w 4651277"/>
                  <a:gd name="connsiteY815" fmla="*/ 3280299 h 4241931"/>
                  <a:gd name="connsiteX816" fmla="*/ 650969 w 4651277"/>
                  <a:gd name="connsiteY816" fmla="*/ 3269201 h 4241931"/>
                  <a:gd name="connsiteX817" fmla="*/ 641617 w 4651277"/>
                  <a:gd name="connsiteY817" fmla="*/ 3268933 h 4241931"/>
                  <a:gd name="connsiteX818" fmla="*/ 644405 w 4651277"/>
                  <a:gd name="connsiteY818" fmla="*/ 3282190 h 4241931"/>
                  <a:gd name="connsiteX819" fmla="*/ 650760 w 4651277"/>
                  <a:gd name="connsiteY819" fmla="*/ 3284028 h 4241931"/>
                  <a:gd name="connsiteX820" fmla="*/ 664657 w 4651277"/>
                  <a:gd name="connsiteY820" fmla="*/ 3289108 h 4241931"/>
                  <a:gd name="connsiteX821" fmla="*/ 653088 w 4651277"/>
                  <a:gd name="connsiteY821" fmla="*/ 3305841 h 4241931"/>
                  <a:gd name="connsiteX822" fmla="*/ 681811 w 4651277"/>
                  <a:gd name="connsiteY822" fmla="*/ 3311127 h 4241931"/>
                  <a:gd name="connsiteX823" fmla="*/ 681325 w 4651277"/>
                  <a:gd name="connsiteY823" fmla="*/ 3323067 h 4241931"/>
                  <a:gd name="connsiteX824" fmla="*/ 642947 w 4651277"/>
                  <a:gd name="connsiteY824" fmla="*/ 3318009 h 4241931"/>
                  <a:gd name="connsiteX825" fmla="*/ 616859 w 4651277"/>
                  <a:gd name="connsiteY825" fmla="*/ 3306171 h 4241931"/>
                  <a:gd name="connsiteX826" fmla="*/ 615221 w 4651277"/>
                  <a:gd name="connsiteY826" fmla="*/ 3285459 h 4241931"/>
                  <a:gd name="connsiteX827" fmla="*/ 603851 w 4651277"/>
                  <a:gd name="connsiteY827" fmla="*/ 3275124 h 4241931"/>
                  <a:gd name="connsiteX828" fmla="*/ 584006 w 4651277"/>
                  <a:gd name="connsiteY828" fmla="*/ 3294285 h 4241931"/>
                  <a:gd name="connsiteX829" fmla="*/ 576030 w 4651277"/>
                  <a:gd name="connsiteY829" fmla="*/ 3296216 h 4241931"/>
                  <a:gd name="connsiteX830" fmla="*/ 595446 w 4651277"/>
                  <a:gd name="connsiteY830" fmla="*/ 3254362 h 4241931"/>
                  <a:gd name="connsiteX831" fmla="*/ 582146 w 4651277"/>
                  <a:gd name="connsiteY831" fmla="*/ 3236050 h 4241931"/>
                  <a:gd name="connsiteX832" fmla="*/ 559040 w 4651277"/>
                  <a:gd name="connsiteY832" fmla="*/ 3238269 h 4241931"/>
                  <a:gd name="connsiteX833" fmla="*/ 547418 w 4651277"/>
                  <a:gd name="connsiteY833" fmla="*/ 3221663 h 4241931"/>
                  <a:gd name="connsiteX834" fmla="*/ 555276 w 4651277"/>
                  <a:gd name="connsiteY834" fmla="*/ 3208783 h 4241931"/>
                  <a:gd name="connsiteX835" fmla="*/ 552916 w 4651277"/>
                  <a:gd name="connsiteY835" fmla="*/ 3178113 h 4241931"/>
                  <a:gd name="connsiteX836" fmla="*/ 554759 w 4651277"/>
                  <a:gd name="connsiteY836" fmla="*/ 3143891 h 4241931"/>
                  <a:gd name="connsiteX837" fmla="*/ 546452 w 4651277"/>
                  <a:gd name="connsiteY837" fmla="*/ 3109595 h 4241931"/>
                  <a:gd name="connsiteX838" fmla="*/ 531314 w 4651277"/>
                  <a:gd name="connsiteY838" fmla="*/ 3097640 h 4241931"/>
                  <a:gd name="connsiteX839" fmla="*/ 544016 w 4651277"/>
                  <a:gd name="connsiteY839" fmla="*/ 3089076 h 4241931"/>
                  <a:gd name="connsiteX840" fmla="*/ 547970 w 4651277"/>
                  <a:gd name="connsiteY840" fmla="*/ 3079252 h 4241931"/>
                  <a:gd name="connsiteX841" fmla="*/ 536113 w 4651277"/>
                  <a:gd name="connsiteY841" fmla="*/ 3040749 h 4241931"/>
                  <a:gd name="connsiteX842" fmla="*/ 536514 w 4651277"/>
                  <a:gd name="connsiteY842" fmla="*/ 3026719 h 4241931"/>
                  <a:gd name="connsiteX843" fmla="*/ 518069 w 4651277"/>
                  <a:gd name="connsiteY843" fmla="*/ 3044697 h 4241931"/>
                  <a:gd name="connsiteX844" fmla="*/ 505031 w 4651277"/>
                  <a:gd name="connsiteY844" fmla="*/ 3044899 h 4241931"/>
                  <a:gd name="connsiteX845" fmla="*/ 469088 w 4651277"/>
                  <a:gd name="connsiteY845" fmla="*/ 3060358 h 4241931"/>
                  <a:gd name="connsiteX846" fmla="*/ 446865 w 4651277"/>
                  <a:gd name="connsiteY846" fmla="*/ 3064475 h 4241931"/>
                  <a:gd name="connsiteX847" fmla="*/ 428167 w 4651277"/>
                  <a:gd name="connsiteY847" fmla="*/ 3076179 h 4241931"/>
                  <a:gd name="connsiteX848" fmla="*/ 421376 w 4651277"/>
                  <a:gd name="connsiteY848" fmla="*/ 3079513 h 4241931"/>
                  <a:gd name="connsiteX849" fmla="*/ 387850 w 4651277"/>
                  <a:gd name="connsiteY849" fmla="*/ 3050902 h 4241931"/>
                  <a:gd name="connsiteX850" fmla="*/ 356247 w 4651277"/>
                  <a:gd name="connsiteY850" fmla="*/ 3058134 h 4241931"/>
                  <a:gd name="connsiteX851" fmla="*/ 329279 w 4651277"/>
                  <a:gd name="connsiteY851" fmla="*/ 3044401 h 4241931"/>
                  <a:gd name="connsiteX852" fmla="*/ 308607 w 4651277"/>
                  <a:gd name="connsiteY852" fmla="*/ 3027031 h 4241931"/>
                  <a:gd name="connsiteX853" fmla="*/ 279538 w 4651277"/>
                  <a:gd name="connsiteY853" fmla="*/ 3001141 h 4241931"/>
                  <a:gd name="connsiteX854" fmla="*/ 267950 w 4651277"/>
                  <a:gd name="connsiteY854" fmla="*/ 2993392 h 4241931"/>
                  <a:gd name="connsiteX855" fmla="*/ 257547 w 4651277"/>
                  <a:gd name="connsiteY855" fmla="*/ 2987046 h 4241931"/>
                  <a:gd name="connsiteX856" fmla="*/ 263834 w 4651277"/>
                  <a:gd name="connsiteY856" fmla="*/ 2971168 h 4241931"/>
                  <a:gd name="connsiteX857" fmla="*/ 275244 w 4651277"/>
                  <a:gd name="connsiteY857" fmla="*/ 2962494 h 4241931"/>
                  <a:gd name="connsiteX858" fmla="*/ 283127 w 4651277"/>
                  <a:gd name="connsiteY858" fmla="*/ 2946230 h 4241931"/>
                  <a:gd name="connsiteX859" fmla="*/ 271842 w 4651277"/>
                  <a:gd name="connsiteY859" fmla="*/ 2937986 h 4241931"/>
                  <a:gd name="connsiteX860" fmla="*/ 255949 w 4651277"/>
                  <a:gd name="connsiteY860" fmla="*/ 2947324 h 4241931"/>
                  <a:gd name="connsiteX861" fmla="*/ 248671 w 4651277"/>
                  <a:gd name="connsiteY861" fmla="*/ 2962598 h 4241931"/>
                  <a:gd name="connsiteX862" fmla="*/ 220889 w 4651277"/>
                  <a:gd name="connsiteY862" fmla="*/ 2964682 h 4241931"/>
                  <a:gd name="connsiteX863" fmla="*/ 224312 w 4651277"/>
                  <a:gd name="connsiteY863" fmla="*/ 2945699 h 4241931"/>
                  <a:gd name="connsiteX864" fmla="*/ 224403 w 4651277"/>
                  <a:gd name="connsiteY864" fmla="*/ 2919922 h 4241931"/>
                  <a:gd name="connsiteX865" fmla="*/ 221119 w 4651277"/>
                  <a:gd name="connsiteY865" fmla="*/ 2906363 h 4241931"/>
                  <a:gd name="connsiteX866" fmla="*/ 227734 w 4651277"/>
                  <a:gd name="connsiteY866" fmla="*/ 2886607 h 4241931"/>
                  <a:gd name="connsiteX867" fmla="*/ 230419 w 4651277"/>
                  <a:gd name="connsiteY867" fmla="*/ 2873291 h 4241931"/>
                  <a:gd name="connsiteX868" fmla="*/ 220334 w 4651277"/>
                  <a:gd name="connsiteY868" fmla="*/ 2850825 h 4241931"/>
                  <a:gd name="connsiteX869" fmla="*/ 210854 w 4651277"/>
                  <a:gd name="connsiteY869" fmla="*/ 2827368 h 4241931"/>
                  <a:gd name="connsiteX870" fmla="*/ 241764 w 4651277"/>
                  <a:gd name="connsiteY870" fmla="*/ 2778929 h 4241931"/>
                  <a:gd name="connsiteX871" fmla="*/ 255002 w 4651277"/>
                  <a:gd name="connsiteY871" fmla="*/ 2751657 h 4241931"/>
                  <a:gd name="connsiteX872" fmla="*/ 276350 w 4651277"/>
                  <a:gd name="connsiteY872" fmla="*/ 2717777 h 4241931"/>
                  <a:gd name="connsiteX873" fmla="*/ 285282 w 4651277"/>
                  <a:gd name="connsiteY873" fmla="*/ 2707593 h 4241931"/>
                  <a:gd name="connsiteX874" fmla="*/ 276926 w 4651277"/>
                  <a:gd name="connsiteY874" fmla="*/ 2680064 h 4241931"/>
                  <a:gd name="connsiteX875" fmla="*/ 264542 w 4651277"/>
                  <a:gd name="connsiteY875" fmla="*/ 2672508 h 4241931"/>
                  <a:gd name="connsiteX876" fmla="*/ 308116 w 4651277"/>
                  <a:gd name="connsiteY876" fmla="*/ 2674621 h 4241931"/>
                  <a:gd name="connsiteX877" fmla="*/ 327864 w 4651277"/>
                  <a:gd name="connsiteY877" fmla="*/ 2668993 h 4241931"/>
                  <a:gd name="connsiteX878" fmla="*/ 339456 w 4651277"/>
                  <a:gd name="connsiteY878" fmla="*/ 2648876 h 4241931"/>
                  <a:gd name="connsiteX879" fmla="*/ 368061 w 4651277"/>
                  <a:gd name="connsiteY879" fmla="*/ 2643216 h 4241931"/>
                  <a:gd name="connsiteX880" fmla="*/ 389538 w 4651277"/>
                  <a:gd name="connsiteY880" fmla="*/ 2632526 h 4241931"/>
                  <a:gd name="connsiteX881" fmla="*/ 396992 w 4651277"/>
                  <a:gd name="connsiteY881" fmla="*/ 2633675 h 4241931"/>
                  <a:gd name="connsiteX882" fmla="*/ 398142 w 4651277"/>
                  <a:gd name="connsiteY882" fmla="*/ 2626219 h 4241931"/>
                  <a:gd name="connsiteX883" fmla="*/ 385394 w 4651277"/>
                  <a:gd name="connsiteY883" fmla="*/ 2597603 h 4241931"/>
                  <a:gd name="connsiteX884" fmla="*/ 377546 w 4651277"/>
                  <a:gd name="connsiteY884" fmla="*/ 2596603 h 4241931"/>
                  <a:gd name="connsiteX885" fmla="*/ 376221 w 4651277"/>
                  <a:gd name="connsiteY885" fmla="*/ 2597323 h 4241931"/>
                  <a:gd name="connsiteX886" fmla="*/ 363730 w 4651277"/>
                  <a:gd name="connsiteY886" fmla="*/ 2594317 h 4241931"/>
                  <a:gd name="connsiteX887" fmla="*/ 336858 w 4651277"/>
                  <a:gd name="connsiteY887" fmla="*/ 2561827 h 4241931"/>
                  <a:gd name="connsiteX888" fmla="*/ 337956 w 4651277"/>
                  <a:gd name="connsiteY888" fmla="*/ 2558256 h 4241931"/>
                  <a:gd name="connsiteX889" fmla="*/ 331405 w 4651277"/>
                  <a:gd name="connsiteY889" fmla="*/ 2552878 h 4241931"/>
                  <a:gd name="connsiteX890" fmla="*/ 308578 w 4651277"/>
                  <a:gd name="connsiteY890" fmla="*/ 2557984 h 4241931"/>
                  <a:gd name="connsiteX891" fmla="*/ 294264 w 4651277"/>
                  <a:gd name="connsiteY891" fmla="*/ 2582561 h 4241931"/>
                  <a:gd name="connsiteX892" fmla="*/ 283955 w 4651277"/>
                  <a:gd name="connsiteY892" fmla="*/ 2590545 h 4241931"/>
                  <a:gd name="connsiteX893" fmla="*/ 279462 w 4651277"/>
                  <a:gd name="connsiteY893" fmla="*/ 2578968 h 4241931"/>
                  <a:gd name="connsiteX894" fmla="*/ 280886 w 4651277"/>
                  <a:gd name="connsiteY894" fmla="*/ 2534293 h 4241931"/>
                  <a:gd name="connsiteX895" fmla="*/ 293312 w 4651277"/>
                  <a:gd name="connsiteY895" fmla="*/ 2522841 h 4241931"/>
                  <a:gd name="connsiteX896" fmla="*/ 313664 w 4651277"/>
                  <a:gd name="connsiteY896" fmla="*/ 2509256 h 4241931"/>
                  <a:gd name="connsiteX897" fmla="*/ 322562 w 4651277"/>
                  <a:gd name="connsiteY897" fmla="*/ 2501743 h 4241931"/>
                  <a:gd name="connsiteX898" fmla="*/ 322347 w 4651277"/>
                  <a:gd name="connsiteY898" fmla="*/ 2500403 h 4241931"/>
                  <a:gd name="connsiteX899" fmla="*/ 325012 w 4651277"/>
                  <a:gd name="connsiteY899" fmla="*/ 2494504 h 4241931"/>
                  <a:gd name="connsiteX900" fmla="*/ 327121 w 4651277"/>
                  <a:gd name="connsiteY900" fmla="*/ 2489822 h 4241931"/>
                  <a:gd name="connsiteX901" fmla="*/ 325375 w 4651277"/>
                  <a:gd name="connsiteY901" fmla="*/ 2483801 h 4241931"/>
                  <a:gd name="connsiteX902" fmla="*/ 319894 w 4651277"/>
                  <a:gd name="connsiteY902" fmla="*/ 2485096 h 4241931"/>
                  <a:gd name="connsiteX903" fmla="*/ 311599 w 4651277"/>
                  <a:gd name="connsiteY903" fmla="*/ 2486736 h 4241931"/>
                  <a:gd name="connsiteX904" fmla="*/ 310423 w 4651277"/>
                  <a:gd name="connsiteY904" fmla="*/ 2477683 h 4241931"/>
                  <a:gd name="connsiteX905" fmla="*/ 311281 w 4651277"/>
                  <a:gd name="connsiteY905" fmla="*/ 2475872 h 4241931"/>
                  <a:gd name="connsiteX906" fmla="*/ 304224 w 4651277"/>
                  <a:gd name="connsiteY906" fmla="*/ 2463706 h 4241931"/>
                  <a:gd name="connsiteX907" fmla="*/ 295275 w 4651277"/>
                  <a:gd name="connsiteY907" fmla="*/ 2457135 h 4241931"/>
                  <a:gd name="connsiteX908" fmla="*/ 294859 w 4651277"/>
                  <a:gd name="connsiteY908" fmla="*/ 2454016 h 4241931"/>
                  <a:gd name="connsiteX909" fmla="*/ 286910 w 4651277"/>
                  <a:gd name="connsiteY909" fmla="*/ 2446244 h 4241931"/>
                  <a:gd name="connsiteX910" fmla="*/ 278232 w 4651277"/>
                  <a:gd name="connsiteY910" fmla="*/ 2442183 h 4241931"/>
                  <a:gd name="connsiteX911" fmla="*/ 256502 w 4651277"/>
                  <a:gd name="connsiteY911" fmla="*/ 2431877 h 4241931"/>
                  <a:gd name="connsiteX912" fmla="*/ 233566 w 4651277"/>
                  <a:gd name="connsiteY912" fmla="*/ 2432796 h 4241931"/>
                  <a:gd name="connsiteX913" fmla="*/ 225585 w 4651277"/>
                  <a:gd name="connsiteY913" fmla="*/ 2427605 h 4241931"/>
                  <a:gd name="connsiteX914" fmla="*/ 218516 w 4651277"/>
                  <a:gd name="connsiteY914" fmla="*/ 2409611 h 4241931"/>
                  <a:gd name="connsiteX915" fmla="*/ 219702 w 4651277"/>
                  <a:gd name="connsiteY915" fmla="*/ 2396654 h 4241931"/>
                  <a:gd name="connsiteX916" fmla="*/ 203612 w 4651277"/>
                  <a:gd name="connsiteY916" fmla="*/ 2390201 h 4241931"/>
                  <a:gd name="connsiteX917" fmla="*/ 185454 w 4651277"/>
                  <a:gd name="connsiteY917" fmla="*/ 2384308 h 4241931"/>
                  <a:gd name="connsiteX918" fmla="*/ 180651 w 4651277"/>
                  <a:gd name="connsiteY918" fmla="*/ 2360984 h 4241931"/>
                  <a:gd name="connsiteX919" fmla="*/ 188954 w 4651277"/>
                  <a:gd name="connsiteY919" fmla="*/ 2355173 h 4241931"/>
                  <a:gd name="connsiteX920" fmla="*/ 203232 w 4651277"/>
                  <a:gd name="connsiteY920" fmla="*/ 2321739 h 4241931"/>
                  <a:gd name="connsiteX921" fmla="*/ 198358 w 4651277"/>
                  <a:gd name="connsiteY921" fmla="*/ 2280702 h 4241931"/>
                  <a:gd name="connsiteX922" fmla="*/ 181129 w 4651277"/>
                  <a:gd name="connsiteY922" fmla="*/ 2268831 h 4241931"/>
                  <a:gd name="connsiteX923" fmla="*/ 161542 w 4651277"/>
                  <a:gd name="connsiteY923" fmla="*/ 2266396 h 4241931"/>
                  <a:gd name="connsiteX924" fmla="*/ 170152 w 4651277"/>
                  <a:gd name="connsiteY924" fmla="*/ 2232225 h 4241931"/>
                  <a:gd name="connsiteX925" fmla="*/ 182158 w 4651277"/>
                  <a:gd name="connsiteY925" fmla="*/ 2210319 h 4241931"/>
                  <a:gd name="connsiteX926" fmla="*/ 185087 w 4651277"/>
                  <a:gd name="connsiteY926" fmla="*/ 2204960 h 4241931"/>
                  <a:gd name="connsiteX927" fmla="*/ 183548 w 4651277"/>
                  <a:gd name="connsiteY927" fmla="*/ 2204931 h 4241931"/>
                  <a:gd name="connsiteX928" fmla="*/ 176985 w 4651277"/>
                  <a:gd name="connsiteY928" fmla="*/ 2201655 h 4241931"/>
                  <a:gd name="connsiteX929" fmla="*/ 158195 w 4651277"/>
                  <a:gd name="connsiteY929" fmla="*/ 2192908 h 4241931"/>
                  <a:gd name="connsiteX930" fmla="*/ 153725 w 4651277"/>
                  <a:gd name="connsiteY930" fmla="*/ 2186242 h 4241931"/>
                  <a:gd name="connsiteX931" fmla="*/ 153180 w 4651277"/>
                  <a:gd name="connsiteY931" fmla="*/ 2181644 h 4241931"/>
                  <a:gd name="connsiteX932" fmla="*/ 148907 w 4651277"/>
                  <a:gd name="connsiteY932" fmla="*/ 2184596 h 4241931"/>
                  <a:gd name="connsiteX933" fmla="*/ 133549 w 4651277"/>
                  <a:gd name="connsiteY933" fmla="*/ 2192221 h 4241931"/>
                  <a:gd name="connsiteX934" fmla="*/ 130014 w 4651277"/>
                  <a:gd name="connsiteY934" fmla="*/ 2191909 h 4241931"/>
                  <a:gd name="connsiteX935" fmla="*/ 130318 w 4651277"/>
                  <a:gd name="connsiteY935" fmla="*/ 2192823 h 4241931"/>
                  <a:gd name="connsiteX936" fmla="*/ 126282 w 4651277"/>
                  <a:gd name="connsiteY936" fmla="*/ 2195305 h 4241931"/>
                  <a:gd name="connsiteX937" fmla="*/ 107338 w 4651277"/>
                  <a:gd name="connsiteY937" fmla="*/ 2192707 h 4241931"/>
                  <a:gd name="connsiteX938" fmla="*/ 90588 w 4651277"/>
                  <a:gd name="connsiteY938" fmla="*/ 2196667 h 4241931"/>
                  <a:gd name="connsiteX939" fmla="*/ 85329 w 4651277"/>
                  <a:gd name="connsiteY939" fmla="*/ 2204345 h 4241931"/>
                  <a:gd name="connsiteX940" fmla="*/ 82412 w 4651277"/>
                  <a:gd name="connsiteY940" fmla="*/ 2206965 h 4241931"/>
                  <a:gd name="connsiteX941" fmla="*/ 79791 w 4651277"/>
                  <a:gd name="connsiteY941" fmla="*/ 2204045 h 4241931"/>
                  <a:gd name="connsiteX942" fmla="*/ 72187 w 4651277"/>
                  <a:gd name="connsiteY942" fmla="*/ 2199087 h 4241931"/>
                  <a:gd name="connsiteX943" fmla="*/ 56610 w 4651277"/>
                  <a:gd name="connsiteY943" fmla="*/ 2194405 h 4241931"/>
                  <a:gd name="connsiteX944" fmla="*/ 49228 w 4651277"/>
                  <a:gd name="connsiteY944" fmla="*/ 2195828 h 4241931"/>
                  <a:gd name="connsiteX945" fmla="*/ 44932 w 4651277"/>
                  <a:gd name="connsiteY945" fmla="*/ 2199419 h 4241931"/>
                  <a:gd name="connsiteX946" fmla="*/ 40357 w 4651277"/>
                  <a:gd name="connsiteY946" fmla="*/ 2195030 h 4241931"/>
                  <a:gd name="connsiteX947" fmla="*/ 38739 w 4651277"/>
                  <a:gd name="connsiteY947" fmla="*/ 2190908 h 4241931"/>
                  <a:gd name="connsiteX948" fmla="*/ 25029 w 4651277"/>
                  <a:gd name="connsiteY948" fmla="*/ 2188681 h 4241931"/>
                  <a:gd name="connsiteX949" fmla="*/ 22953 w 4651277"/>
                  <a:gd name="connsiteY949" fmla="*/ 2190781 h 4241931"/>
                  <a:gd name="connsiteX950" fmla="*/ 17398 w 4651277"/>
                  <a:gd name="connsiteY950" fmla="*/ 2191771 h 4241931"/>
                  <a:gd name="connsiteX951" fmla="*/ 17464 w 4651277"/>
                  <a:gd name="connsiteY951" fmla="*/ 2186609 h 4241931"/>
                  <a:gd name="connsiteX952" fmla="*/ 20703 w 4651277"/>
                  <a:gd name="connsiteY952" fmla="*/ 2182626 h 4241931"/>
                  <a:gd name="connsiteX953" fmla="*/ 20175 w 4651277"/>
                  <a:gd name="connsiteY953" fmla="*/ 2176316 h 4241931"/>
                  <a:gd name="connsiteX954" fmla="*/ 10908 w 4651277"/>
                  <a:gd name="connsiteY954" fmla="*/ 2158882 h 4241931"/>
                  <a:gd name="connsiteX955" fmla="*/ 3909 w 4651277"/>
                  <a:gd name="connsiteY955" fmla="*/ 2136084 h 4241931"/>
                  <a:gd name="connsiteX956" fmla="*/ 5354 w 4651277"/>
                  <a:gd name="connsiteY956" fmla="*/ 2129952 h 4241931"/>
                  <a:gd name="connsiteX957" fmla="*/ 9185 w 4651277"/>
                  <a:gd name="connsiteY957" fmla="*/ 2123453 h 4241931"/>
                  <a:gd name="connsiteX958" fmla="*/ 8263 w 4651277"/>
                  <a:gd name="connsiteY958" fmla="*/ 2119867 h 4241931"/>
                  <a:gd name="connsiteX959" fmla="*/ 0 w 4651277"/>
                  <a:gd name="connsiteY959" fmla="*/ 2106669 h 4241931"/>
                  <a:gd name="connsiteX960" fmla="*/ 1997 w 4651277"/>
                  <a:gd name="connsiteY960" fmla="*/ 2092253 h 4241931"/>
                  <a:gd name="connsiteX961" fmla="*/ 18461 w 4651277"/>
                  <a:gd name="connsiteY961" fmla="*/ 2073068 h 4241931"/>
                  <a:gd name="connsiteX962" fmla="*/ 22909 w 4651277"/>
                  <a:gd name="connsiteY962" fmla="*/ 2063545 h 4241931"/>
                  <a:gd name="connsiteX963" fmla="*/ 31396 w 4651277"/>
                  <a:gd name="connsiteY963" fmla="*/ 2046292 h 4241931"/>
                  <a:gd name="connsiteX964" fmla="*/ 31352 w 4651277"/>
                  <a:gd name="connsiteY964" fmla="*/ 2025192 h 4241931"/>
                  <a:gd name="connsiteX965" fmla="*/ 63886 w 4651277"/>
                  <a:gd name="connsiteY965" fmla="*/ 2013091 h 4241931"/>
                  <a:gd name="connsiteX966" fmla="*/ 81239 w 4651277"/>
                  <a:gd name="connsiteY966" fmla="*/ 2008044 h 4241931"/>
                  <a:gd name="connsiteX967" fmla="*/ 111405 w 4651277"/>
                  <a:gd name="connsiteY967" fmla="*/ 1993139 h 4241931"/>
                  <a:gd name="connsiteX968" fmla="*/ 126677 w 4651277"/>
                  <a:gd name="connsiteY968" fmla="*/ 2000417 h 4241931"/>
                  <a:gd name="connsiteX969" fmla="*/ 139632 w 4651277"/>
                  <a:gd name="connsiteY969" fmla="*/ 1998124 h 4241931"/>
                  <a:gd name="connsiteX970" fmla="*/ 146533 w 4651277"/>
                  <a:gd name="connsiteY970" fmla="*/ 1993496 h 4241931"/>
                  <a:gd name="connsiteX971" fmla="*/ 153736 w 4651277"/>
                  <a:gd name="connsiteY971" fmla="*/ 1988375 h 4241931"/>
                  <a:gd name="connsiteX972" fmla="*/ 154376 w 4651277"/>
                  <a:gd name="connsiteY972" fmla="*/ 1996242 h 4241931"/>
                  <a:gd name="connsiteX973" fmla="*/ 153285 w 4651277"/>
                  <a:gd name="connsiteY973" fmla="*/ 2009173 h 4241931"/>
                  <a:gd name="connsiteX974" fmla="*/ 164872 w 4651277"/>
                  <a:gd name="connsiteY974" fmla="*/ 2016921 h 4241931"/>
                  <a:gd name="connsiteX975" fmla="*/ 175266 w 4651277"/>
                  <a:gd name="connsiteY975" fmla="*/ 2011025 h 4241931"/>
                  <a:gd name="connsiteX976" fmla="*/ 179204 w 4651277"/>
                  <a:gd name="connsiteY976" fmla="*/ 2016827 h 4241931"/>
                  <a:gd name="connsiteX977" fmla="*/ 185964 w 4651277"/>
                  <a:gd name="connsiteY977" fmla="*/ 2044743 h 4241931"/>
                  <a:gd name="connsiteX978" fmla="*/ 192136 w 4651277"/>
                  <a:gd name="connsiteY978" fmla="*/ 2058025 h 4241931"/>
                  <a:gd name="connsiteX979" fmla="*/ 191400 w 4651277"/>
                  <a:gd name="connsiteY979" fmla="*/ 2065222 h 4241931"/>
                  <a:gd name="connsiteX980" fmla="*/ 193705 w 4651277"/>
                  <a:gd name="connsiteY980" fmla="*/ 2064625 h 4241931"/>
                  <a:gd name="connsiteX981" fmla="*/ 201345 w 4651277"/>
                  <a:gd name="connsiteY981" fmla="*/ 2058516 h 4241931"/>
                  <a:gd name="connsiteX982" fmla="*/ 208726 w 4651277"/>
                  <a:gd name="connsiteY982" fmla="*/ 2057092 h 4241931"/>
                  <a:gd name="connsiteX983" fmla="*/ 228242 w 4651277"/>
                  <a:gd name="connsiteY983" fmla="*/ 2063119 h 4241931"/>
                  <a:gd name="connsiteX984" fmla="*/ 231942 w 4651277"/>
                  <a:gd name="connsiteY984" fmla="*/ 2058517 h 4241931"/>
                  <a:gd name="connsiteX985" fmla="*/ 254423 w 4651277"/>
                  <a:gd name="connsiteY985" fmla="*/ 2032807 h 4241931"/>
                  <a:gd name="connsiteX986" fmla="*/ 259562 w 4651277"/>
                  <a:gd name="connsiteY986" fmla="*/ 2024385 h 4241931"/>
                  <a:gd name="connsiteX987" fmla="*/ 260350 w 4651277"/>
                  <a:gd name="connsiteY987" fmla="*/ 2011951 h 4241931"/>
                  <a:gd name="connsiteX988" fmla="*/ 243934 w 4651277"/>
                  <a:gd name="connsiteY988" fmla="*/ 1984262 h 4241931"/>
                  <a:gd name="connsiteX989" fmla="*/ 241968 w 4651277"/>
                  <a:gd name="connsiteY989" fmla="*/ 1967429 h 4241931"/>
                  <a:gd name="connsiteX990" fmla="*/ 257810 w 4651277"/>
                  <a:gd name="connsiteY990" fmla="*/ 1964858 h 4241931"/>
                  <a:gd name="connsiteX991" fmla="*/ 278777 w 4651277"/>
                  <a:gd name="connsiteY991" fmla="*/ 1969490 h 4241931"/>
                  <a:gd name="connsiteX992" fmla="*/ 293797 w 4651277"/>
                  <a:gd name="connsiteY992" fmla="*/ 1970497 h 4241931"/>
                  <a:gd name="connsiteX993" fmla="*/ 304189 w 4651277"/>
                  <a:gd name="connsiteY993" fmla="*/ 1964603 h 4241931"/>
                  <a:gd name="connsiteX994" fmla="*/ 323849 w 4651277"/>
                  <a:gd name="connsiteY994" fmla="*/ 1916778 h 4241931"/>
                  <a:gd name="connsiteX995" fmla="*/ 339900 w 4651277"/>
                  <a:gd name="connsiteY995" fmla="*/ 1899380 h 4241931"/>
                  <a:gd name="connsiteX996" fmla="*/ 366172 w 4651277"/>
                  <a:gd name="connsiteY996" fmla="*/ 1899774 h 4241931"/>
                  <a:gd name="connsiteX997" fmla="*/ 386797 w 4651277"/>
                  <a:gd name="connsiteY997" fmla="*/ 1855936 h 4241931"/>
                  <a:gd name="connsiteX998" fmla="*/ 382353 w 4651277"/>
                  <a:gd name="connsiteY998" fmla="*/ 1837591 h 4241931"/>
                  <a:gd name="connsiteX999" fmla="*/ 397618 w 4651277"/>
                  <a:gd name="connsiteY999" fmla="*/ 1832628 h 4241931"/>
                  <a:gd name="connsiteX1000" fmla="*/ 428633 w 4651277"/>
                  <a:gd name="connsiteY1000" fmla="*/ 1850870 h 4241931"/>
                  <a:gd name="connsiteX1001" fmla="*/ 421799 w 4651277"/>
                  <a:gd name="connsiteY1001" fmla="*/ 1833105 h 4241931"/>
                  <a:gd name="connsiteX1002" fmla="*/ 416893 w 4651277"/>
                  <a:gd name="connsiteY1002" fmla="*/ 1823315 h 4241931"/>
                  <a:gd name="connsiteX1003" fmla="*/ 392972 w 4651277"/>
                  <a:gd name="connsiteY1003" fmla="*/ 1801244 h 4241931"/>
                  <a:gd name="connsiteX1004" fmla="*/ 372974 w 4651277"/>
                  <a:gd name="connsiteY1004" fmla="*/ 1800599 h 4241931"/>
                  <a:gd name="connsiteX1005" fmla="*/ 385949 w 4651277"/>
                  <a:gd name="connsiteY1005" fmla="*/ 1754815 h 4241931"/>
                  <a:gd name="connsiteX1006" fmla="*/ 398951 w 4651277"/>
                  <a:gd name="connsiteY1006" fmla="*/ 1705649 h 4241931"/>
                  <a:gd name="connsiteX1007" fmla="*/ 389494 w 4651277"/>
                  <a:gd name="connsiteY1007" fmla="*/ 1678807 h 4241931"/>
                  <a:gd name="connsiteX1008" fmla="*/ 363309 w 4651277"/>
                  <a:gd name="connsiteY1008" fmla="*/ 1680505 h 4241931"/>
                  <a:gd name="connsiteX1009" fmla="*/ 342496 w 4651277"/>
                  <a:gd name="connsiteY1009" fmla="*/ 1695679 h 4241931"/>
                  <a:gd name="connsiteX1010" fmla="*/ 298105 w 4651277"/>
                  <a:gd name="connsiteY1010" fmla="*/ 1669277 h 4241931"/>
                  <a:gd name="connsiteX1011" fmla="*/ 291363 w 4651277"/>
                  <a:gd name="connsiteY1011" fmla="*/ 1665844 h 4241931"/>
                  <a:gd name="connsiteX1012" fmla="*/ 294593 w 4651277"/>
                  <a:gd name="connsiteY1012" fmla="*/ 1646062 h 4241931"/>
                  <a:gd name="connsiteX1013" fmla="*/ 308882 w 4651277"/>
                  <a:gd name="connsiteY1013" fmla="*/ 1624869 h 4241931"/>
                  <a:gd name="connsiteX1014" fmla="*/ 350575 w 4651277"/>
                  <a:gd name="connsiteY1014" fmla="*/ 1612239 h 4241931"/>
                  <a:gd name="connsiteX1015" fmla="*/ 368299 w 4651277"/>
                  <a:gd name="connsiteY1015" fmla="*/ 1624411 h 4241931"/>
                  <a:gd name="connsiteX1016" fmla="*/ 381481 w 4651277"/>
                  <a:gd name="connsiteY1016" fmla="*/ 1631773 h 4241931"/>
                  <a:gd name="connsiteX1017" fmla="*/ 447262 w 4651277"/>
                  <a:gd name="connsiteY1017" fmla="*/ 1605288 h 4241931"/>
                  <a:gd name="connsiteX1018" fmla="*/ 459886 w 4651277"/>
                  <a:gd name="connsiteY1018" fmla="*/ 1566766 h 4241931"/>
                  <a:gd name="connsiteX1019" fmla="*/ 453689 w 4651277"/>
                  <a:gd name="connsiteY1019" fmla="*/ 1556868 h 4241931"/>
                  <a:gd name="connsiteX1020" fmla="*/ 470485 w 4651277"/>
                  <a:gd name="connsiteY1020" fmla="*/ 1505937 h 4241931"/>
                  <a:gd name="connsiteX1021" fmla="*/ 499433 w 4651277"/>
                  <a:gd name="connsiteY1021" fmla="*/ 1480773 h 4241931"/>
                  <a:gd name="connsiteX1022" fmla="*/ 547531 w 4651277"/>
                  <a:gd name="connsiteY1022" fmla="*/ 1463211 h 4241931"/>
                  <a:gd name="connsiteX1023" fmla="*/ 567253 w 4651277"/>
                  <a:gd name="connsiteY1023" fmla="*/ 1460968 h 4241931"/>
                  <a:gd name="connsiteX1024" fmla="*/ 536841 w 4651277"/>
                  <a:gd name="connsiteY1024" fmla="*/ 1441738 h 4241931"/>
                  <a:gd name="connsiteX1025" fmla="*/ 534666 w 4651277"/>
                  <a:gd name="connsiteY1025" fmla="*/ 1439730 h 4241931"/>
                  <a:gd name="connsiteX1026" fmla="*/ 534281 w 4651277"/>
                  <a:gd name="connsiteY1026" fmla="*/ 1438135 h 4241931"/>
                  <a:gd name="connsiteX1027" fmla="*/ 490714 w 4651277"/>
                  <a:gd name="connsiteY1027" fmla="*/ 1340184 h 4241931"/>
                  <a:gd name="connsiteX1028" fmla="*/ 488780 w 4651277"/>
                  <a:gd name="connsiteY1028" fmla="*/ 1292099 h 4241931"/>
                  <a:gd name="connsiteX1029" fmla="*/ 496936 w 4651277"/>
                  <a:gd name="connsiteY1029" fmla="*/ 1238618 h 4241931"/>
                  <a:gd name="connsiteX1030" fmla="*/ 497423 w 4651277"/>
                  <a:gd name="connsiteY1030" fmla="*/ 1226677 h 4241931"/>
                  <a:gd name="connsiteX1031" fmla="*/ 498708 w 4651277"/>
                  <a:gd name="connsiteY1031" fmla="*/ 1146573 h 4241931"/>
                  <a:gd name="connsiteX1032" fmla="*/ 494265 w 4651277"/>
                  <a:gd name="connsiteY1032" fmla="*/ 1128228 h 4241931"/>
                  <a:gd name="connsiteX1033" fmla="*/ 491301 w 4651277"/>
                  <a:gd name="connsiteY1033" fmla="*/ 1098548 h 4241931"/>
                  <a:gd name="connsiteX1034" fmla="*/ 474258 w 4651277"/>
                  <a:gd name="connsiteY1034" fmla="*/ 1115342 h 4241931"/>
                  <a:gd name="connsiteX1035" fmla="*/ 456676 w 4651277"/>
                  <a:gd name="connsiteY1035" fmla="*/ 1110734 h 4241931"/>
                  <a:gd name="connsiteX1036" fmla="*/ 424274 w 4651277"/>
                  <a:gd name="connsiteY1036" fmla="*/ 1078050 h 4241931"/>
                  <a:gd name="connsiteX1037" fmla="*/ 407590 w 4651277"/>
                  <a:gd name="connsiteY1037" fmla="*/ 1059716 h 4241931"/>
                  <a:gd name="connsiteX1038" fmla="*/ 403785 w 4651277"/>
                  <a:gd name="connsiteY1038" fmla="*/ 1049237 h 4241931"/>
                  <a:gd name="connsiteX1039" fmla="*/ 396629 w 4651277"/>
                  <a:gd name="connsiteY1039" fmla="*/ 1007485 h 4241931"/>
                  <a:gd name="connsiteX1040" fmla="*/ 398423 w 4651277"/>
                  <a:gd name="connsiteY1040" fmla="*/ 980030 h 4241931"/>
                  <a:gd name="connsiteX1041" fmla="*/ 397121 w 4651277"/>
                  <a:gd name="connsiteY1041" fmla="*/ 967679 h 4241931"/>
                  <a:gd name="connsiteX1042" fmla="*/ 394920 w 4651277"/>
                  <a:gd name="connsiteY1042" fmla="*/ 954017 h 424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651277" h="4241931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839F2F38-34CE-4D28-9EEC-2B52E2A09284}"/>
                  </a:ext>
                </a:extLst>
              </p:cNvPr>
              <p:cNvSpPr>
                <a:spLocks/>
              </p:cNvSpPr>
              <p:nvPr/>
            </p:nvSpPr>
            <p:spPr bwMode="auto">
              <a:xfrm rot="3516856">
                <a:off x="-408435" y="2000837"/>
                <a:ext cx="2441682" cy="2226796"/>
              </a:xfrm>
              <a:custGeom>
                <a:avLst/>
                <a:gdLst>
                  <a:gd name="connsiteX0" fmla="*/ 3897079 w 4651277"/>
                  <a:gd name="connsiteY0" fmla="*/ 2775104 h 4241931"/>
                  <a:gd name="connsiteX1" fmla="*/ 3897072 w 4651277"/>
                  <a:gd name="connsiteY1" fmla="*/ 2775245 h 4241931"/>
                  <a:gd name="connsiteX2" fmla="*/ 3897236 w 4651277"/>
                  <a:gd name="connsiteY2" fmla="*/ 2775217 h 4241931"/>
                  <a:gd name="connsiteX3" fmla="*/ 3870002 w 4651277"/>
                  <a:gd name="connsiteY3" fmla="*/ 2525312 h 4241931"/>
                  <a:gd name="connsiteX4" fmla="*/ 3868144 w 4651277"/>
                  <a:gd name="connsiteY4" fmla="*/ 2533137 h 4241931"/>
                  <a:gd name="connsiteX5" fmla="*/ 3873257 w 4651277"/>
                  <a:gd name="connsiteY5" fmla="*/ 2535878 h 4241931"/>
                  <a:gd name="connsiteX6" fmla="*/ 3875291 w 4651277"/>
                  <a:gd name="connsiteY6" fmla="*/ 2517799 h 4241931"/>
                  <a:gd name="connsiteX7" fmla="*/ 3877729 w 4651277"/>
                  <a:gd name="connsiteY7" fmla="*/ 2513815 h 4241931"/>
                  <a:gd name="connsiteX8" fmla="*/ 3877901 w 4651277"/>
                  <a:gd name="connsiteY8" fmla="*/ 2487465 h 4241931"/>
                  <a:gd name="connsiteX9" fmla="*/ 3888277 w 4651277"/>
                  <a:gd name="connsiteY9" fmla="*/ 2487068 h 4241931"/>
                  <a:gd name="connsiteX10" fmla="*/ 3891886 w 4651277"/>
                  <a:gd name="connsiteY10" fmla="*/ 2490771 h 4241931"/>
                  <a:gd name="connsiteX11" fmla="*/ 3891216 w 4651277"/>
                  <a:gd name="connsiteY11" fmla="*/ 2494297 h 4241931"/>
                  <a:gd name="connsiteX12" fmla="*/ 3905570 w 4651277"/>
                  <a:gd name="connsiteY12" fmla="*/ 2476507 h 4241931"/>
                  <a:gd name="connsiteX13" fmla="*/ 3910941 w 4651277"/>
                  <a:gd name="connsiteY13" fmla="*/ 2469934 h 4241931"/>
                  <a:gd name="connsiteX14" fmla="*/ 3903635 w 4651277"/>
                  <a:gd name="connsiteY14" fmla="*/ 2473107 h 4241931"/>
                  <a:gd name="connsiteX15" fmla="*/ 3861532 w 4651277"/>
                  <a:gd name="connsiteY15" fmla="*/ 2480806 h 4241931"/>
                  <a:gd name="connsiteX16" fmla="*/ 3861510 w 4651277"/>
                  <a:gd name="connsiteY16" fmla="*/ 2481282 h 4241931"/>
                  <a:gd name="connsiteX17" fmla="*/ 3864547 w 4651277"/>
                  <a:gd name="connsiteY17" fmla="*/ 2490423 h 4241931"/>
                  <a:gd name="connsiteX18" fmla="*/ 3870148 w 4651277"/>
                  <a:gd name="connsiteY18" fmla="*/ 2488776 h 4241931"/>
                  <a:gd name="connsiteX19" fmla="*/ 3869606 w 4651277"/>
                  <a:gd name="connsiteY19" fmla="*/ 2488750 h 4241931"/>
                  <a:gd name="connsiteX20" fmla="*/ 3844059 w 4651277"/>
                  <a:gd name="connsiteY20" fmla="*/ 2490243 h 4241931"/>
                  <a:gd name="connsiteX21" fmla="*/ 3842985 w 4651277"/>
                  <a:gd name="connsiteY21" fmla="*/ 2493698 h 4241931"/>
                  <a:gd name="connsiteX22" fmla="*/ 3843598 w 4651277"/>
                  <a:gd name="connsiteY22" fmla="*/ 2492828 h 4241931"/>
                  <a:gd name="connsiteX23" fmla="*/ 4088505 w 4651277"/>
                  <a:gd name="connsiteY23" fmla="*/ 2054563 h 4241931"/>
                  <a:gd name="connsiteX24" fmla="*/ 4088401 w 4651277"/>
                  <a:gd name="connsiteY24" fmla="*/ 2054951 h 4241931"/>
                  <a:gd name="connsiteX25" fmla="*/ 4089266 w 4651277"/>
                  <a:gd name="connsiteY25" fmla="*/ 2055670 h 4241931"/>
                  <a:gd name="connsiteX26" fmla="*/ 3885513 w 4651277"/>
                  <a:gd name="connsiteY26" fmla="*/ 1821923 h 4241931"/>
                  <a:gd name="connsiteX27" fmla="*/ 3885167 w 4651277"/>
                  <a:gd name="connsiteY27" fmla="*/ 1822589 h 4241931"/>
                  <a:gd name="connsiteX28" fmla="*/ 3886626 w 4651277"/>
                  <a:gd name="connsiteY28" fmla="*/ 1822717 h 4241931"/>
                  <a:gd name="connsiteX29" fmla="*/ 3891162 w 4651277"/>
                  <a:gd name="connsiteY29" fmla="*/ 1820860 h 4241931"/>
                  <a:gd name="connsiteX30" fmla="*/ 3821509 w 4651277"/>
                  <a:gd name="connsiteY30" fmla="*/ 1811281 h 4241931"/>
                  <a:gd name="connsiteX31" fmla="*/ 3822504 w 4651277"/>
                  <a:gd name="connsiteY31" fmla="*/ 1811643 h 4241931"/>
                  <a:gd name="connsiteX32" fmla="*/ 3822243 w 4651277"/>
                  <a:gd name="connsiteY32" fmla="*/ 1811284 h 4241931"/>
                  <a:gd name="connsiteX33" fmla="*/ 3767517 w 4651277"/>
                  <a:gd name="connsiteY33" fmla="*/ 1561442 h 4241931"/>
                  <a:gd name="connsiteX34" fmla="*/ 3765081 w 4651277"/>
                  <a:gd name="connsiteY34" fmla="*/ 1577440 h 4241931"/>
                  <a:gd name="connsiteX35" fmla="*/ 3767062 w 4651277"/>
                  <a:gd name="connsiteY35" fmla="*/ 1592964 h 4241931"/>
                  <a:gd name="connsiteX36" fmla="*/ 3763927 w 4651277"/>
                  <a:gd name="connsiteY36" fmla="*/ 1607782 h 4241931"/>
                  <a:gd name="connsiteX37" fmla="*/ 3761545 w 4651277"/>
                  <a:gd name="connsiteY37" fmla="*/ 1609280 h 4241931"/>
                  <a:gd name="connsiteX38" fmla="*/ 3797457 w 4651277"/>
                  <a:gd name="connsiteY38" fmla="*/ 1614968 h 4241931"/>
                  <a:gd name="connsiteX39" fmla="*/ 3788623 w 4651277"/>
                  <a:gd name="connsiteY39" fmla="*/ 1604063 h 4241931"/>
                  <a:gd name="connsiteX40" fmla="*/ 3776032 w 4651277"/>
                  <a:gd name="connsiteY40" fmla="*/ 1576163 h 4241931"/>
                  <a:gd name="connsiteX41" fmla="*/ 3386337 w 4651277"/>
                  <a:gd name="connsiteY41" fmla="*/ 529816 h 4241931"/>
                  <a:gd name="connsiteX42" fmla="*/ 3387319 w 4651277"/>
                  <a:gd name="connsiteY42" fmla="*/ 533022 h 4241931"/>
                  <a:gd name="connsiteX43" fmla="*/ 3390371 w 4651277"/>
                  <a:gd name="connsiteY43" fmla="*/ 545619 h 4241931"/>
                  <a:gd name="connsiteX44" fmla="*/ 3423565 w 4651277"/>
                  <a:gd name="connsiteY44" fmla="*/ 548694 h 4241931"/>
                  <a:gd name="connsiteX45" fmla="*/ 3424013 w 4651277"/>
                  <a:gd name="connsiteY45" fmla="*/ 548364 h 4241931"/>
                  <a:gd name="connsiteX46" fmla="*/ 3429555 w 4651277"/>
                  <a:gd name="connsiteY46" fmla="*/ 530803 h 4241931"/>
                  <a:gd name="connsiteX47" fmla="*/ 3427864 w 4651277"/>
                  <a:gd name="connsiteY47" fmla="*/ 511430 h 4241931"/>
                  <a:gd name="connsiteX48" fmla="*/ 3425437 w 4651277"/>
                  <a:gd name="connsiteY48" fmla="*/ 507611 h 4241931"/>
                  <a:gd name="connsiteX49" fmla="*/ 3420175 w 4651277"/>
                  <a:gd name="connsiteY49" fmla="*/ 511007 h 4241931"/>
                  <a:gd name="connsiteX50" fmla="*/ 3392266 w 4651277"/>
                  <a:gd name="connsiteY50" fmla="*/ 521522 h 4241931"/>
                  <a:gd name="connsiteX51" fmla="*/ 1071940 w 4651277"/>
                  <a:gd name="connsiteY51" fmla="*/ 3407137 h 4241931"/>
                  <a:gd name="connsiteX52" fmla="*/ 1073275 w 4651277"/>
                  <a:gd name="connsiteY52" fmla="*/ 3407279 h 4241931"/>
                  <a:gd name="connsiteX53" fmla="*/ 1073048 w 4651277"/>
                  <a:gd name="connsiteY53" fmla="*/ 3406948 h 4241931"/>
                  <a:gd name="connsiteX54" fmla="*/ 842232 w 4651277"/>
                  <a:gd name="connsiteY54" fmla="*/ 3128002 h 4241931"/>
                  <a:gd name="connsiteX55" fmla="*/ 853613 w 4651277"/>
                  <a:gd name="connsiteY55" fmla="*/ 3150615 h 4241931"/>
                  <a:gd name="connsiteX56" fmla="*/ 883500 w 4651277"/>
                  <a:gd name="connsiteY56" fmla="*/ 3172512 h 4241931"/>
                  <a:gd name="connsiteX57" fmla="*/ 895668 w 4651277"/>
                  <a:gd name="connsiteY57" fmla="*/ 3159366 h 4241931"/>
                  <a:gd name="connsiteX58" fmla="*/ 895051 w 4651277"/>
                  <a:gd name="connsiteY58" fmla="*/ 3159242 h 4241931"/>
                  <a:gd name="connsiteX59" fmla="*/ 884086 w 4651277"/>
                  <a:gd name="connsiteY59" fmla="*/ 3150235 h 4241931"/>
                  <a:gd name="connsiteX60" fmla="*/ 861788 w 4651277"/>
                  <a:gd name="connsiteY60" fmla="*/ 3130176 h 4241931"/>
                  <a:gd name="connsiteX61" fmla="*/ 846830 w 4651277"/>
                  <a:gd name="connsiteY61" fmla="*/ 3126461 h 4241931"/>
                  <a:gd name="connsiteX62" fmla="*/ 1434125 w 4651277"/>
                  <a:gd name="connsiteY62" fmla="*/ 357635 h 4241931"/>
                  <a:gd name="connsiteX63" fmla="*/ 1444615 w 4651277"/>
                  <a:gd name="connsiteY63" fmla="*/ 349964 h 4241931"/>
                  <a:gd name="connsiteX64" fmla="*/ 1442833 w 4651277"/>
                  <a:gd name="connsiteY64" fmla="*/ 352363 h 4241931"/>
                  <a:gd name="connsiteX65" fmla="*/ 1435282 w 4651277"/>
                  <a:gd name="connsiteY65" fmla="*/ 357772 h 4241931"/>
                  <a:gd name="connsiteX66" fmla="*/ 901577 w 4651277"/>
                  <a:gd name="connsiteY66" fmla="*/ 1089026 h 4241931"/>
                  <a:gd name="connsiteX67" fmla="*/ 902450 w 4651277"/>
                  <a:gd name="connsiteY67" fmla="*/ 1097146 h 4241931"/>
                  <a:gd name="connsiteX68" fmla="*/ 902526 w 4651277"/>
                  <a:gd name="connsiteY68" fmla="*/ 1097156 h 4241931"/>
                  <a:gd name="connsiteX69" fmla="*/ 903198 w 4651277"/>
                  <a:gd name="connsiteY69" fmla="*/ 1086955 h 4241931"/>
                  <a:gd name="connsiteX70" fmla="*/ 757666 w 4651277"/>
                  <a:gd name="connsiteY70" fmla="*/ 1050727 h 4241931"/>
                  <a:gd name="connsiteX71" fmla="*/ 751018 w 4651277"/>
                  <a:gd name="connsiteY71" fmla="*/ 1071490 h 4241931"/>
                  <a:gd name="connsiteX72" fmla="*/ 758841 w 4651277"/>
                  <a:gd name="connsiteY72" fmla="*/ 1071058 h 4241931"/>
                  <a:gd name="connsiteX73" fmla="*/ 769344 w 4651277"/>
                  <a:gd name="connsiteY73" fmla="*/ 1066422 h 4241931"/>
                  <a:gd name="connsiteX74" fmla="*/ 764664 w 4651277"/>
                  <a:gd name="connsiteY74" fmla="*/ 1057752 h 4241931"/>
                  <a:gd name="connsiteX75" fmla="*/ 394920 w 4651277"/>
                  <a:gd name="connsiteY75" fmla="*/ 954017 h 4241931"/>
                  <a:gd name="connsiteX76" fmla="*/ 407227 w 4651277"/>
                  <a:gd name="connsiteY76" fmla="*/ 946656 h 4241931"/>
                  <a:gd name="connsiteX77" fmla="*/ 424128 w 4651277"/>
                  <a:gd name="connsiteY77" fmla="*/ 922299 h 4241931"/>
                  <a:gd name="connsiteX78" fmla="*/ 452395 w 4651277"/>
                  <a:gd name="connsiteY78" fmla="*/ 908274 h 4241931"/>
                  <a:gd name="connsiteX79" fmla="*/ 459935 w 4651277"/>
                  <a:gd name="connsiteY79" fmla="*/ 911515 h 4241931"/>
                  <a:gd name="connsiteX80" fmla="*/ 483116 w 4651277"/>
                  <a:gd name="connsiteY80" fmla="*/ 899146 h 4241931"/>
                  <a:gd name="connsiteX81" fmla="*/ 490125 w 4651277"/>
                  <a:gd name="connsiteY81" fmla="*/ 893227 h 4241931"/>
                  <a:gd name="connsiteX82" fmla="*/ 505508 w 4651277"/>
                  <a:gd name="connsiteY82" fmla="*/ 899211 h 4241931"/>
                  <a:gd name="connsiteX83" fmla="*/ 533045 w 4651277"/>
                  <a:gd name="connsiteY83" fmla="*/ 903097 h 4241931"/>
                  <a:gd name="connsiteX84" fmla="*/ 549057 w 4651277"/>
                  <a:gd name="connsiteY84" fmla="*/ 904707 h 4241931"/>
                  <a:gd name="connsiteX85" fmla="*/ 576911 w 4651277"/>
                  <a:gd name="connsiteY85" fmla="*/ 960445 h 4241931"/>
                  <a:gd name="connsiteX86" fmla="*/ 592268 w 4651277"/>
                  <a:gd name="connsiteY86" fmla="*/ 969814 h 4241931"/>
                  <a:gd name="connsiteX87" fmla="*/ 635566 w 4651277"/>
                  <a:gd name="connsiteY87" fmla="*/ 969038 h 4241931"/>
                  <a:gd name="connsiteX88" fmla="*/ 656699 w 4651277"/>
                  <a:gd name="connsiteY88" fmla="*/ 977852 h 4241931"/>
                  <a:gd name="connsiteX89" fmla="*/ 677579 w 4651277"/>
                  <a:gd name="connsiteY89" fmla="*/ 980395 h 4241931"/>
                  <a:gd name="connsiteX90" fmla="*/ 708864 w 4651277"/>
                  <a:gd name="connsiteY90" fmla="*/ 989282 h 4241931"/>
                  <a:gd name="connsiteX91" fmla="*/ 709249 w 4651277"/>
                  <a:gd name="connsiteY91" fmla="*/ 990879 h 4241931"/>
                  <a:gd name="connsiteX92" fmla="*/ 730538 w 4651277"/>
                  <a:gd name="connsiteY92" fmla="*/ 987041 h 4241931"/>
                  <a:gd name="connsiteX93" fmla="*/ 733369 w 4651277"/>
                  <a:gd name="connsiteY93" fmla="*/ 981508 h 4241931"/>
                  <a:gd name="connsiteX94" fmla="*/ 741250 w 4651277"/>
                  <a:gd name="connsiteY94" fmla="*/ 939228 h 4241931"/>
                  <a:gd name="connsiteX95" fmla="*/ 770387 w 4651277"/>
                  <a:gd name="connsiteY95" fmla="*/ 922209 h 4241931"/>
                  <a:gd name="connsiteX96" fmla="*/ 772846 w 4651277"/>
                  <a:gd name="connsiteY96" fmla="*/ 931130 h 4241931"/>
                  <a:gd name="connsiteX97" fmla="*/ 771985 w 4651277"/>
                  <a:gd name="connsiteY97" fmla="*/ 935690 h 4241931"/>
                  <a:gd name="connsiteX98" fmla="*/ 777371 w 4651277"/>
                  <a:gd name="connsiteY98" fmla="*/ 940499 h 4241931"/>
                  <a:gd name="connsiteX99" fmla="*/ 782283 w 4651277"/>
                  <a:gd name="connsiteY99" fmla="*/ 952504 h 4241931"/>
                  <a:gd name="connsiteX100" fmla="*/ 776624 w 4651277"/>
                  <a:gd name="connsiteY100" fmla="*/ 964006 h 4241931"/>
                  <a:gd name="connsiteX101" fmla="*/ 768714 w 4651277"/>
                  <a:gd name="connsiteY101" fmla="*/ 968596 h 4241931"/>
                  <a:gd name="connsiteX102" fmla="*/ 769873 w 4651277"/>
                  <a:gd name="connsiteY102" fmla="*/ 975063 h 4241931"/>
                  <a:gd name="connsiteX103" fmla="*/ 789860 w 4651277"/>
                  <a:gd name="connsiteY103" fmla="*/ 1001522 h 4241931"/>
                  <a:gd name="connsiteX104" fmla="*/ 801796 w 4651277"/>
                  <a:gd name="connsiteY104" fmla="*/ 1013423 h 4241931"/>
                  <a:gd name="connsiteX105" fmla="*/ 804836 w 4651277"/>
                  <a:gd name="connsiteY105" fmla="*/ 1014109 h 4241931"/>
                  <a:gd name="connsiteX106" fmla="*/ 810407 w 4651277"/>
                  <a:gd name="connsiteY106" fmla="*/ 1011186 h 4241931"/>
                  <a:gd name="connsiteX107" fmla="*/ 847470 w 4651277"/>
                  <a:gd name="connsiteY107" fmla="*/ 994970 h 4241931"/>
                  <a:gd name="connsiteX108" fmla="*/ 858657 w 4651277"/>
                  <a:gd name="connsiteY108" fmla="*/ 987296 h 4241931"/>
                  <a:gd name="connsiteX109" fmla="*/ 874361 w 4651277"/>
                  <a:gd name="connsiteY109" fmla="*/ 995010 h 4241931"/>
                  <a:gd name="connsiteX110" fmla="*/ 927779 w 4651277"/>
                  <a:gd name="connsiteY110" fmla="*/ 1035418 h 4241931"/>
                  <a:gd name="connsiteX111" fmla="*/ 932742 w 4651277"/>
                  <a:gd name="connsiteY111" fmla="*/ 1035538 h 4241931"/>
                  <a:gd name="connsiteX112" fmla="*/ 935226 w 4651277"/>
                  <a:gd name="connsiteY112" fmla="*/ 1039553 h 4241931"/>
                  <a:gd name="connsiteX113" fmla="*/ 940983 w 4651277"/>
                  <a:gd name="connsiteY113" fmla="*/ 1033338 h 4241931"/>
                  <a:gd name="connsiteX114" fmla="*/ 935821 w 4651277"/>
                  <a:gd name="connsiteY114" fmla="*/ 1023593 h 4241931"/>
                  <a:gd name="connsiteX115" fmla="*/ 913760 w 4651277"/>
                  <a:gd name="connsiteY115" fmla="*/ 1010868 h 4241931"/>
                  <a:gd name="connsiteX116" fmla="*/ 908193 w 4651277"/>
                  <a:gd name="connsiteY116" fmla="*/ 1013124 h 4241931"/>
                  <a:gd name="connsiteX117" fmla="*/ 918086 w 4651277"/>
                  <a:gd name="connsiteY117" fmla="*/ 991595 h 4241931"/>
                  <a:gd name="connsiteX118" fmla="*/ 923864 w 4651277"/>
                  <a:gd name="connsiteY118" fmla="*/ 967586 h 4241931"/>
                  <a:gd name="connsiteX119" fmla="*/ 911850 w 4651277"/>
                  <a:gd name="connsiteY119" fmla="*/ 958668 h 4241931"/>
                  <a:gd name="connsiteX120" fmla="*/ 893528 w 4651277"/>
                  <a:gd name="connsiteY120" fmla="*/ 951841 h 4241931"/>
                  <a:gd name="connsiteX121" fmla="*/ 898383 w 4651277"/>
                  <a:gd name="connsiteY121" fmla="*/ 935411 h 4241931"/>
                  <a:gd name="connsiteX122" fmla="*/ 900622 w 4651277"/>
                  <a:gd name="connsiteY122" fmla="*/ 928906 h 4241931"/>
                  <a:gd name="connsiteX123" fmla="*/ 889714 w 4651277"/>
                  <a:gd name="connsiteY123" fmla="*/ 923737 h 4241931"/>
                  <a:gd name="connsiteX124" fmla="*/ 871981 w 4651277"/>
                  <a:gd name="connsiteY124" fmla="*/ 910814 h 4241931"/>
                  <a:gd name="connsiteX125" fmla="*/ 847331 w 4651277"/>
                  <a:gd name="connsiteY125" fmla="*/ 874933 h 4241931"/>
                  <a:gd name="connsiteX126" fmla="*/ 841915 w 4651277"/>
                  <a:gd name="connsiteY126" fmla="*/ 864377 h 4241931"/>
                  <a:gd name="connsiteX127" fmla="*/ 826359 w 4651277"/>
                  <a:gd name="connsiteY127" fmla="*/ 834813 h 4241931"/>
                  <a:gd name="connsiteX128" fmla="*/ 827614 w 4651277"/>
                  <a:gd name="connsiteY128" fmla="*/ 825752 h 4241931"/>
                  <a:gd name="connsiteX129" fmla="*/ 837279 w 4651277"/>
                  <a:gd name="connsiteY129" fmla="*/ 794828 h 4241931"/>
                  <a:gd name="connsiteX130" fmla="*/ 836885 w 4651277"/>
                  <a:gd name="connsiteY130" fmla="*/ 786176 h 4241931"/>
                  <a:gd name="connsiteX131" fmla="*/ 852800 w 4651277"/>
                  <a:gd name="connsiteY131" fmla="*/ 762101 h 4241931"/>
                  <a:gd name="connsiteX132" fmla="*/ 864539 w 4651277"/>
                  <a:gd name="connsiteY132" fmla="*/ 744488 h 4241931"/>
                  <a:gd name="connsiteX133" fmla="*/ 871755 w 4651277"/>
                  <a:gd name="connsiteY133" fmla="*/ 722748 h 4241931"/>
                  <a:gd name="connsiteX134" fmla="*/ 872404 w 4651277"/>
                  <a:gd name="connsiteY134" fmla="*/ 707712 h 4241931"/>
                  <a:gd name="connsiteX135" fmla="*/ 866503 w 4651277"/>
                  <a:gd name="connsiteY135" fmla="*/ 692377 h 4241931"/>
                  <a:gd name="connsiteX136" fmla="*/ 859921 w 4651277"/>
                  <a:gd name="connsiteY136" fmla="*/ 687011 h 4241931"/>
                  <a:gd name="connsiteX137" fmla="*/ 847757 w 4651277"/>
                  <a:gd name="connsiteY137" fmla="*/ 690905 h 4241931"/>
                  <a:gd name="connsiteX138" fmla="*/ 831295 w 4651277"/>
                  <a:gd name="connsiteY138" fmla="*/ 680991 h 4241931"/>
                  <a:gd name="connsiteX139" fmla="*/ 830432 w 4651277"/>
                  <a:gd name="connsiteY139" fmla="*/ 660556 h 4241931"/>
                  <a:gd name="connsiteX140" fmla="*/ 842534 w 4651277"/>
                  <a:gd name="connsiteY140" fmla="*/ 646527 h 4241931"/>
                  <a:gd name="connsiteX141" fmla="*/ 847783 w 4651277"/>
                  <a:gd name="connsiteY141" fmla="*/ 638749 h 4241931"/>
                  <a:gd name="connsiteX142" fmla="*/ 835406 w 4651277"/>
                  <a:gd name="connsiteY142" fmla="*/ 626246 h 4241931"/>
                  <a:gd name="connsiteX143" fmla="*/ 833304 w 4651277"/>
                  <a:gd name="connsiteY143" fmla="*/ 626943 h 4241931"/>
                  <a:gd name="connsiteX144" fmla="*/ 819248 w 4651277"/>
                  <a:gd name="connsiteY144" fmla="*/ 628857 h 4241931"/>
                  <a:gd name="connsiteX145" fmla="*/ 813029 w 4651277"/>
                  <a:gd name="connsiteY145" fmla="*/ 608001 h 4241931"/>
                  <a:gd name="connsiteX146" fmla="*/ 821182 w 4651277"/>
                  <a:gd name="connsiteY146" fmla="*/ 590753 h 4241931"/>
                  <a:gd name="connsiteX147" fmla="*/ 831485 w 4651277"/>
                  <a:gd name="connsiteY147" fmla="*/ 589945 h 4241931"/>
                  <a:gd name="connsiteX148" fmla="*/ 836962 w 4651277"/>
                  <a:gd name="connsiteY148" fmla="*/ 591561 h 4241931"/>
                  <a:gd name="connsiteX149" fmla="*/ 838006 w 4651277"/>
                  <a:gd name="connsiteY149" fmla="*/ 585177 h 4241931"/>
                  <a:gd name="connsiteX150" fmla="*/ 832588 w 4651277"/>
                  <a:gd name="connsiteY150" fmla="*/ 574621 h 4241931"/>
                  <a:gd name="connsiteX151" fmla="*/ 844297 w 4651277"/>
                  <a:gd name="connsiteY151" fmla="*/ 551941 h 4241931"/>
                  <a:gd name="connsiteX152" fmla="*/ 848337 w 4651277"/>
                  <a:gd name="connsiteY152" fmla="*/ 551287 h 4241931"/>
                  <a:gd name="connsiteX153" fmla="*/ 866763 w 4651277"/>
                  <a:gd name="connsiteY153" fmla="*/ 528166 h 4241931"/>
                  <a:gd name="connsiteX154" fmla="*/ 874296 w 4651277"/>
                  <a:gd name="connsiteY154" fmla="*/ 511946 h 4241931"/>
                  <a:gd name="connsiteX155" fmla="*/ 881271 w 4651277"/>
                  <a:gd name="connsiteY155" fmla="*/ 506890 h 4241931"/>
                  <a:gd name="connsiteX156" fmla="*/ 895567 w 4651277"/>
                  <a:gd name="connsiteY156" fmla="*/ 469218 h 4241931"/>
                  <a:gd name="connsiteX157" fmla="*/ 893053 w 4651277"/>
                  <a:gd name="connsiteY157" fmla="*/ 449192 h 4241931"/>
                  <a:gd name="connsiteX158" fmla="*/ 900283 w 4651277"/>
                  <a:gd name="connsiteY158" fmla="*/ 439523 h 4241931"/>
                  <a:gd name="connsiteX159" fmla="*/ 908015 w 4651277"/>
                  <a:gd name="connsiteY159" fmla="*/ 446703 h 4241931"/>
                  <a:gd name="connsiteX160" fmla="*/ 935325 w 4651277"/>
                  <a:gd name="connsiteY160" fmla="*/ 451650 h 4241931"/>
                  <a:gd name="connsiteX161" fmla="*/ 955007 w 4651277"/>
                  <a:gd name="connsiteY161" fmla="*/ 438541 h 4241931"/>
                  <a:gd name="connsiteX162" fmla="*/ 977460 w 4651277"/>
                  <a:gd name="connsiteY162" fmla="*/ 440844 h 4241931"/>
                  <a:gd name="connsiteX163" fmla="*/ 1019519 w 4651277"/>
                  <a:gd name="connsiteY163" fmla="*/ 426905 h 4241931"/>
                  <a:gd name="connsiteX164" fmla="*/ 1024027 w 4651277"/>
                  <a:gd name="connsiteY164" fmla="*/ 418962 h 4241931"/>
                  <a:gd name="connsiteX165" fmla="*/ 1054530 w 4651277"/>
                  <a:gd name="connsiteY165" fmla="*/ 433965 h 4241931"/>
                  <a:gd name="connsiteX166" fmla="*/ 1082669 w 4651277"/>
                  <a:gd name="connsiteY166" fmla="*/ 416132 h 4241931"/>
                  <a:gd name="connsiteX167" fmla="*/ 1084016 w 4651277"/>
                  <a:gd name="connsiteY167" fmla="*/ 422272 h 4241931"/>
                  <a:gd name="connsiteX168" fmla="*/ 1107832 w 4651277"/>
                  <a:gd name="connsiteY168" fmla="*/ 442787 h 4241931"/>
                  <a:gd name="connsiteX169" fmla="*/ 1128122 w 4651277"/>
                  <a:gd name="connsiteY169" fmla="*/ 454725 h 4241931"/>
                  <a:gd name="connsiteX170" fmla="*/ 1153601 w 4651277"/>
                  <a:gd name="connsiteY170" fmla="*/ 467827 h 4241931"/>
                  <a:gd name="connsiteX171" fmla="*/ 1155642 w 4651277"/>
                  <a:gd name="connsiteY171" fmla="*/ 456996 h 4241931"/>
                  <a:gd name="connsiteX172" fmla="*/ 1156095 w 4651277"/>
                  <a:gd name="connsiteY172" fmla="*/ 437634 h 4241931"/>
                  <a:gd name="connsiteX173" fmla="*/ 1165444 w 4651277"/>
                  <a:gd name="connsiteY173" fmla="*/ 439338 h 4241931"/>
                  <a:gd name="connsiteX174" fmla="*/ 1198671 w 4651277"/>
                  <a:gd name="connsiteY174" fmla="*/ 452617 h 4241931"/>
                  <a:gd name="connsiteX175" fmla="*/ 1270353 w 4651277"/>
                  <a:gd name="connsiteY175" fmla="*/ 440250 h 4241931"/>
                  <a:gd name="connsiteX176" fmla="*/ 1308224 w 4651277"/>
                  <a:gd name="connsiteY176" fmla="*/ 439776 h 4241931"/>
                  <a:gd name="connsiteX177" fmla="*/ 1321763 w 4651277"/>
                  <a:gd name="connsiteY177" fmla="*/ 428016 h 4241931"/>
                  <a:gd name="connsiteX178" fmla="*/ 1334517 w 4651277"/>
                  <a:gd name="connsiteY178" fmla="*/ 418026 h 4241931"/>
                  <a:gd name="connsiteX179" fmla="*/ 1338527 w 4651277"/>
                  <a:gd name="connsiteY179" fmla="*/ 431380 h 4241931"/>
                  <a:gd name="connsiteX180" fmla="*/ 1348242 w 4651277"/>
                  <a:gd name="connsiteY180" fmla="*/ 455745 h 4241931"/>
                  <a:gd name="connsiteX181" fmla="*/ 1387252 w 4651277"/>
                  <a:gd name="connsiteY181" fmla="*/ 495472 h 4241931"/>
                  <a:gd name="connsiteX182" fmla="*/ 1391836 w 4651277"/>
                  <a:gd name="connsiteY182" fmla="*/ 495409 h 4241931"/>
                  <a:gd name="connsiteX183" fmla="*/ 1416977 w 4651277"/>
                  <a:gd name="connsiteY183" fmla="*/ 473735 h 4241931"/>
                  <a:gd name="connsiteX184" fmla="*/ 1459403 w 4651277"/>
                  <a:gd name="connsiteY184" fmla="*/ 441306 h 4241931"/>
                  <a:gd name="connsiteX185" fmla="*/ 1469781 w 4651277"/>
                  <a:gd name="connsiteY185" fmla="*/ 440250 h 4241931"/>
                  <a:gd name="connsiteX186" fmla="*/ 1481549 w 4651277"/>
                  <a:gd name="connsiteY186" fmla="*/ 423949 h 4241931"/>
                  <a:gd name="connsiteX187" fmla="*/ 1461863 w 4651277"/>
                  <a:gd name="connsiteY187" fmla="*/ 391126 h 4241931"/>
                  <a:gd name="connsiteX188" fmla="*/ 1459823 w 4651277"/>
                  <a:gd name="connsiteY188" fmla="*/ 373082 h 4241931"/>
                  <a:gd name="connsiteX189" fmla="*/ 1468739 w 4651277"/>
                  <a:gd name="connsiteY189" fmla="*/ 351406 h 4241931"/>
                  <a:gd name="connsiteX190" fmla="*/ 1464112 w 4651277"/>
                  <a:gd name="connsiteY190" fmla="*/ 338871 h 4241931"/>
                  <a:gd name="connsiteX191" fmla="*/ 1460545 w 4651277"/>
                  <a:gd name="connsiteY191" fmla="*/ 338313 h 4241931"/>
                  <a:gd name="connsiteX192" fmla="*/ 1512110 w 4651277"/>
                  <a:gd name="connsiteY192" fmla="*/ 300603 h 4241931"/>
                  <a:gd name="connsiteX193" fmla="*/ 1512639 w 4651277"/>
                  <a:gd name="connsiteY193" fmla="*/ 301468 h 4241931"/>
                  <a:gd name="connsiteX194" fmla="*/ 1518925 w 4651277"/>
                  <a:gd name="connsiteY194" fmla="*/ 302455 h 4241931"/>
                  <a:gd name="connsiteX195" fmla="*/ 1592774 w 4651277"/>
                  <a:gd name="connsiteY195" fmla="*/ 337949 h 4241931"/>
                  <a:gd name="connsiteX196" fmla="*/ 1609283 w 4651277"/>
                  <a:gd name="connsiteY196" fmla="*/ 384942 h 4241931"/>
                  <a:gd name="connsiteX197" fmla="*/ 1618784 w 4651277"/>
                  <a:gd name="connsiteY197" fmla="*/ 393835 h 4241931"/>
                  <a:gd name="connsiteX198" fmla="*/ 1646488 w 4651277"/>
                  <a:gd name="connsiteY198" fmla="*/ 387870 h 4241931"/>
                  <a:gd name="connsiteX199" fmla="*/ 1656853 w 4651277"/>
                  <a:gd name="connsiteY199" fmla="*/ 392900 h 4241931"/>
                  <a:gd name="connsiteX200" fmla="*/ 1697241 w 4651277"/>
                  <a:gd name="connsiteY200" fmla="*/ 414806 h 4241931"/>
                  <a:gd name="connsiteX201" fmla="*/ 1703912 w 4651277"/>
                  <a:gd name="connsiteY201" fmla="*/ 406155 h 4241931"/>
                  <a:gd name="connsiteX202" fmla="*/ 1723639 w 4651277"/>
                  <a:gd name="connsiteY202" fmla="*/ 381491 h 4241931"/>
                  <a:gd name="connsiteX203" fmla="*/ 1751085 w 4651277"/>
                  <a:gd name="connsiteY203" fmla="*/ 397791 h 4241931"/>
                  <a:gd name="connsiteX204" fmla="*/ 1750050 w 4651277"/>
                  <a:gd name="connsiteY204" fmla="*/ 414468 h 4241931"/>
                  <a:gd name="connsiteX205" fmla="*/ 1771480 w 4651277"/>
                  <a:gd name="connsiteY205" fmla="*/ 433478 h 4241931"/>
                  <a:gd name="connsiteX206" fmla="*/ 1791671 w 4651277"/>
                  <a:gd name="connsiteY206" fmla="*/ 427858 h 4241931"/>
                  <a:gd name="connsiteX207" fmla="*/ 1811649 w 4651277"/>
                  <a:gd name="connsiteY207" fmla="*/ 420162 h 4241931"/>
                  <a:gd name="connsiteX208" fmla="*/ 1828465 w 4651277"/>
                  <a:gd name="connsiteY208" fmla="*/ 420549 h 4241931"/>
                  <a:gd name="connsiteX209" fmla="*/ 1828507 w 4651277"/>
                  <a:gd name="connsiteY209" fmla="*/ 435439 h 4241931"/>
                  <a:gd name="connsiteX210" fmla="*/ 1831732 w 4651277"/>
                  <a:gd name="connsiteY210" fmla="*/ 469308 h 4241931"/>
                  <a:gd name="connsiteX211" fmla="*/ 1847892 w 4651277"/>
                  <a:gd name="connsiteY211" fmla="*/ 475634 h 4241931"/>
                  <a:gd name="connsiteX212" fmla="*/ 1880127 w 4651277"/>
                  <a:gd name="connsiteY212" fmla="*/ 458510 h 4241931"/>
                  <a:gd name="connsiteX213" fmla="*/ 1931438 w 4651277"/>
                  <a:gd name="connsiteY213" fmla="*/ 455808 h 4241931"/>
                  <a:gd name="connsiteX214" fmla="*/ 1943891 w 4651277"/>
                  <a:gd name="connsiteY214" fmla="*/ 454542 h 4241931"/>
                  <a:gd name="connsiteX215" fmla="*/ 1961453 w 4651277"/>
                  <a:gd name="connsiteY215" fmla="*/ 439538 h 4241931"/>
                  <a:gd name="connsiteX216" fmla="*/ 1987828 w 4651277"/>
                  <a:gd name="connsiteY216" fmla="*/ 418394 h 4241931"/>
                  <a:gd name="connsiteX217" fmla="*/ 1975043 w 4651277"/>
                  <a:gd name="connsiteY217" fmla="*/ 406059 h 4241931"/>
                  <a:gd name="connsiteX218" fmla="*/ 1967342 w 4651277"/>
                  <a:gd name="connsiteY218" fmla="*/ 392156 h 4241931"/>
                  <a:gd name="connsiteX219" fmla="*/ 1982906 w 4651277"/>
                  <a:gd name="connsiteY219" fmla="*/ 373999 h 4241931"/>
                  <a:gd name="connsiteX220" fmla="*/ 1993404 w 4651277"/>
                  <a:gd name="connsiteY220" fmla="*/ 384470 h 4241931"/>
                  <a:gd name="connsiteX221" fmla="*/ 2001183 w 4651277"/>
                  <a:gd name="connsiteY221" fmla="*/ 395007 h 4241931"/>
                  <a:gd name="connsiteX222" fmla="*/ 2026848 w 4651277"/>
                  <a:gd name="connsiteY222" fmla="*/ 370998 h 4241931"/>
                  <a:gd name="connsiteX223" fmla="*/ 2023876 w 4651277"/>
                  <a:gd name="connsiteY223" fmla="*/ 354098 h 4241931"/>
                  <a:gd name="connsiteX224" fmla="*/ 2033778 w 4651277"/>
                  <a:gd name="connsiteY224" fmla="*/ 340084 h 4241931"/>
                  <a:gd name="connsiteX225" fmla="*/ 2048794 w 4651277"/>
                  <a:gd name="connsiteY225" fmla="*/ 345479 h 4241931"/>
                  <a:gd name="connsiteX226" fmla="*/ 2057325 w 4651277"/>
                  <a:gd name="connsiteY226" fmla="*/ 373772 h 4241931"/>
                  <a:gd name="connsiteX227" fmla="*/ 2070321 w 4651277"/>
                  <a:gd name="connsiteY227" fmla="*/ 397232 h 4241931"/>
                  <a:gd name="connsiteX228" fmla="*/ 2071512 w 4651277"/>
                  <a:gd name="connsiteY228" fmla="*/ 397142 h 4241931"/>
                  <a:gd name="connsiteX229" fmla="*/ 2069934 w 4651277"/>
                  <a:gd name="connsiteY229" fmla="*/ 387948 h 4241931"/>
                  <a:gd name="connsiteX230" fmla="*/ 2060255 w 4651277"/>
                  <a:gd name="connsiteY230" fmla="*/ 375985 h 4241931"/>
                  <a:gd name="connsiteX231" fmla="*/ 2064924 w 4651277"/>
                  <a:gd name="connsiteY231" fmla="*/ 367708 h 4241931"/>
                  <a:gd name="connsiteX232" fmla="*/ 2081666 w 4651277"/>
                  <a:gd name="connsiteY232" fmla="*/ 366819 h 4241931"/>
                  <a:gd name="connsiteX233" fmla="*/ 2129577 w 4651277"/>
                  <a:gd name="connsiteY233" fmla="*/ 334348 h 4241931"/>
                  <a:gd name="connsiteX234" fmla="*/ 2116160 w 4651277"/>
                  <a:gd name="connsiteY234" fmla="*/ 315351 h 4241931"/>
                  <a:gd name="connsiteX235" fmla="*/ 2102325 w 4651277"/>
                  <a:gd name="connsiteY235" fmla="*/ 302217 h 4241931"/>
                  <a:gd name="connsiteX236" fmla="*/ 2119407 w 4651277"/>
                  <a:gd name="connsiteY236" fmla="*/ 294011 h 4241931"/>
                  <a:gd name="connsiteX237" fmla="*/ 2224738 w 4651277"/>
                  <a:gd name="connsiteY237" fmla="*/ 243162 h 4241931"/>
                  <a:gd name="connsiteX238" fmla="*/ 2229478 w 4651277"/>
                  <a:gd name="connsiteY238" fmla="*/ 222474 h 4241931"/>
                  <a:gd name="connsiteX239" fmla="*/ 2233028 w 4651277"/>
                  <a:gd name="connsiteY239" fmla="*/ 193087 h 4241931"/>
                  <a:gd name="connsiteX240" fmla="*/ 2257860 w 4651277"/>
                  <a:gd name="connsiteY240" fmla="*/ 207096 h 4241931"/>
                  <a:gd name="connsiteX241" fmla="*/ 2292599 w 4651277"/>
                  <a:gd name="connsiteY241" fmla="*/ 187734 h 4241931"/>
                  <a:gd name="connsiteX242" fmla="*/ 2292817 w 4651277"/>
                  <a:gd name="connsiteY242" fmla="*/ 187109 h 4241931"/>
                  <a:gd name="connsiteX243" fmla="*/ 2286426 w 4651277"/>
                  <a:gd name="connsiteY243" fmla="*/ 166089 h 4241931"/>
                  <a:gd name="connsiteX244" fmla="*/ 2271698 w 4651277"/>
                  <a:gd name="connsiteY244" fmla="*/ 148167 h 4241931"/>
                  <a:gd name="connsiteX245" fmla="*/ 2200551 w 4651277"/>
                  <a:gd name="connsiteY245" fmla="*/ 141725 h 4241931"/>
                  <a:gd name="connsiteX246" fmla="*/ 2177955 w 4651277"/>
                  <a:gd name="connsiteY246" fmla="*/ 156063 h 4241931"/>
                  <a:gd name="connsiteX247" fmla="*/ 2161942 w 4651277"/>
                  <a:gd name="connsiteY247" fmla="*/ 156914 h 4241931"/>
                  <a:gd name="connsiteX248" fmla="*/ 2166815 w 4651277"/>
                  <a:gd name="connsiteY248" fmla="*/ 128838 h 4241931"/>
                  <a:gd name="connsiteX249" fmla="*/ 2176178 w 4651277"/>
                  <a:gd name="connsiteY249" fmla="*/ 122581 h 4241931"/>
                  <a:gd name="connsiteX250" fmla="*/ 2220346 w 4651277"/>
                  <a:gd name="connsiteY250" fmla="*/ 115856 h 4241931"/>
                  <a:gd name="connsiteX251" fmla="*/ 2224591 w 4651277"/>
                  <a:gd name="connsiteY251" fmla="*/ 99573 h 4241931"/>
                  <a:gd name="connsiteX252" fmla="*/ 2236573 w 4651277"/>
                  <a:gd name="connsiteY252" fmla="*/ 77769 h 4241931"/>
                  <a:gd name="connsiteX253" fmla="*/ 2240288 w 4651277"/>
                  <a:gd name="connsiteY253" fmla="*/ 79030 h 4241931"/>
                  <a:gd name="connsiteX254" fmla="*/ 2269604 w 4651277"/>
                  <a:gd name="connsiteY254" fmla="*/ 94993 h 4241931"/>
                  <a:gd name="connsiteX255" fmla="*/ 2282204 w 4651277"/>
                  <a:gd name="connsiteY255" fmla="*/ 84835 h 4241931"/>
                  <a:gd name="connsiteX256" fmla="*/ 2285805 w 4651277"/>
                  <a:gd name="connsiteY256" fmla="*/ 83914 h 4241931"/>
                  <a:gd name="connsiteX257" fmla="*/ 2306411 w 4651277"/>
                  <a:gd name="connsiteY257" fmla="*/ 73331 h 4241931"/>
                  <a:gd name="connsiteX258" fmla="*/ 2339875 w 4651277"/>
                  <a:gd name="connsiteY258" fmla="*/ 29946 h 4241931"/>
                  <a:gd name="connsiteX259" fmla="*/ 2392011 w 4651277"/>
                  <a:gd name="connsiteY259" fmla="*/ 22068 h 4241931"/>
                  <a:gd name="connsiteX260" fmla="*/ 2449746 w 4651277"/>
                  <a:gd name="connsiteY260" fmla="*/ 23384 h 4241931"/>
                  <a:gd name="connsiteX261" fmla="*/ 2451125 w 4651277"/>
                  <a:gd name="connsiteY261" fmla="*/ 21850 h 4241931"/>
                  <a:gd name="connsiteX262" fmla="*/ 2508325 w 4651277"/>
                  <a:gd name="connsiteY262" fmla="*/ 26842 h 4241931"/>
                  <a:gd name="connsiteX263" fmla="*/ 2528565 w 4651277"/>
                  <a:gd name="connsiteY263" fmla="*/ 50586 h 4241931"/>
                  <a:gd name="connsiteX264" fmla="*/ 2545177 w 4651277"/>
                  <a:gd name="connsiteY264" fmla="*/ 19776 h 4241931"/>
                  <a:gd name="connsiteX265" fmla="*/ 2549345 w 4651277"/>
                  <a:gd name="connsiteY265" fmla="*/ 2036 h 4241931"/>
                  <a:gd name="connsiteX266" fmla="*/ 2559883 w 4651277"/>
                  <a:gd name="connsiteY266" fmla="*/ 8046 h 4241931"/>
                  <a:gd name="connsiteX267" fmla="*/ 2562074 w 4651277"/>
                  <a:gd name="connsiteY267" fmla="*/ 21799 h 4241931"/>
                  <a:gd name="connsiteX268" fmla="*/ 2568791 w 4651277"/>
                  <a:gd name="connsiteY268" fmla="*/ 52099 h 4241931"/>
                  <a:gd name="connsiteX269" fmla="*/ 2601553 w 4651277"/>
                  <a:gd name="connsiteY269" fmla="*/ 64228 h 4241931"/>
                  <a:gd name="connsiteX270" fmla="*/ 2625296 w 4651277"/>
                  <a:gd name="connsiteY270" fmla="*/ 43989 h 4241931"/>
                  <a:gd name="connsiteX271" fmla="*/ 2645290 w 4651277"/>
                  <a:gd name="connsiteY271" fmla="*/ 35629 h 4241931"/>
                  <a:gd name="connsiteX272" fmla="*/ 2655912 w 4651277"/>
                  <a:gd name="connsiteY272" fmla="*/ 56963 h 4241931"/>
                  <a:gd name="connsiteX273" fmla="*/ 2657690 w 4651277"/>
                  <a:gd name="connsiteY273" fmla="*/ 90445 h 4241931"/>
                  <a:gd name="connsiteX274" fmla="*/ 2676280 w 4651277"/>
                  <a:gd name="connsiteY274" fmla="*/ 110626 h 4241931"/>
                  <a:gd name="connsiteX275" fmla="*/ 2711007 w 4651277"/>
                  <a:gd name="connsiteY275" fmla="*/ 146010 h 4241931"/>
                  <a:gd name="connsiteX276" fmla="*/ 2766305 w 4651277"/>
                  <a:gd name="connsiteY276" fmla="*/ 183951 h 4241931"/>
                  <a:gd name="connsiteX277" fmla="*/ 2774785 w 4651277"/>
                  <a:gd name="connsiteY277" fmla="*/ 182383 h 4241931"/>
                  <a:gd name="connsiteX278" fmla="*/ 2787062 w 4651277"/>
                  <a:gd name="connsiteY278" fmla="*/ 171241 h 4241931"/>
                  <a:gd name="connsiteX279" fmla="*/ 2822613 w 4651277"/>
                  <a:gd name="connsiteY279" fmla="*/ 167164 h 4241931"/>
                  <a:gd name="connsiteX280" fmla="*/ 2851379 w 4651277"/>
                  <a:gd name="connsiteY280" fmla="*/ 159068 h 4241931"/>
                  <a:gd name="connsiteX281" fmla="*/ 2865409 w 4651277"/>
                  <a:gd name="connsiteY281" fmla="*/ 175841 h 4241931"/>
                  <a:gd name="connsiteX282" fmla="*/ 2868616 w 4651277"/>
                  <a:gd name="connsiteY282" fmla="*/ 203591 h 4241931"/>
                  <a:gd name="connsiteX283" fmla="*/ 2876461 w 4651277"/>
                  <a:gd name="connsiteY283" fmla="*/ 217589 h 4241931"/>
                  <a:gd name="connsiteX284" fmla="*/ 2879988 w 4651277"/>
                  <a:gd name="connsiteY284" fmla="*/ 214776 h 4241931"/>
                  <a:gd name="connsiteX285" fmla="*/ 2883159 w 4651277"/>
                  <a:gd name="connsiteY285" fmla="*/ 198914 h 4241931"/>
                  <a:gd name="connsiteX286" fmla="*/ 2919613 w 4651277"/>
                  <a:gd name="connsiteY286" fmla="*/ 156832 h 4241931"/>
                  <a:gd name="connsiteX287" fmla="*/ 2928147 w 4651277"/>
                  <a:gd name="connsiteY287" fmla="*/ 138860 h 4241931"/>
                  <a:gd name="connsiteX288" fmla="*/ 2945881 w 4651277"/>
                  <a:gd name="connsiteY288" fmla="*/ 129159 h 4241931"/>
                  <a:gd name="connsiteX289" fmla="*/ 3020035 w 4651277"/>
                  <a:gd name="connsiteY289" fmla="*/ 96025 h 4241931"/>
                  <a:gd name="connsiteX290" fmla="*/ 3059179 w 4651277"/>
                  <a:gd name="connsiteY290" fmla="*/ 77158 h 4241931"/>
                  <a:gd name="connsiteX291" fmla="*/ 3077043 w 4651277"/>
                  <a:gd name="connsiteY291" fmla="*/ 97377 h 4241931"/>
                  <a:gd name="connsiteX292" fmla="*/ 3110061 w 4651277"/>
                  <a:gd name="connsiteY292" fmla="*/ 86865 h 4241931"/>
                  <a:gd name="connsiteX293" fmla="*/ 3141966 w 4651277"/>
                  <a:gd name="connsiteY293" fmla="*/ 69112 h 4241931"/>
                  <a:gd name="connsiteX294" fmla="*/ 3160021 w 4651277"/>
                  <a:gd name="connsiteY294" fmla="*/ 92972 h 4241931"/>
                  <a:gd name="connsiteX295" fmla="*/ 3174507 w 4651277"/>
                  <a:gd name="connsiteY295" fmla="*/ 104611 h 4241931"/>
                  <a:gd name="connsiteX296" fmla="*/ 3184041 w 4651277"/>
                  <a:gd name="connsiteY296" fmla="*/ 91697 h 4241931"/>
                  <a:gd name="connsiteX297" fmla="*/ 3184575 w 4651277"/>
                  <a:gd name="connsiteY297" fmla="*/ 88018 h 4241931"/>
                  <a:gd name="connsiteX298" fmla="*/ 3192073 w 4651277"/>
                  <a:gd name="connsiteY298" fmla="*/ 64262 h 4241931"/>
                  <a:gd name="connsiteX299" fmla="*/ 3201007 w 4651277"/>
                  <a:gd name="connsiteY299" fmla="*/ 81307 h 4241931"/>
                  <a:gd name="connsiteX300" fmla="*/ 3205002 w 4651277"/>
                  <a:gd name="connsiteY300" fmla="*/ 101532 h 4241931"/>
                  <a:gd name="connsiteX301" fmla="*/ 3239907 w 4651277"/>
                  <a:gd name="connsiteY301" fmla="*/ 112818 h 4241931"/>
                  <a:gd name="connsiteX302" fmla="*/ 3253692 w 4651277"/>
                  <a:gd name="connsiteY302" fmla="*/ 97487 h 4241931"/>
                  <a:gd name="connsiteX303" fmla="*/ 3276340 w 4651277"/>
                  <a:gd name="connsiteY303" fmla="*/ 111614 h 4241931"/>
                  <a:gd name="connsiteX304" fmla="*/ 3277538 w 4651277"/>
                  <a:gd name="connsiteY304" fmla="*/ 134178 h 4241931"/>
                  <a:gd name="connsiteX305" fmla="*/ 3294634 w 4651277"/>
                  <a:gd name="connsiteY305" fmla="*/ 153708 h 4241931"/>
                  <a:gd name="connsiteX306" fmla="*/ 3319511 w 4651277"/>
                  <a:gd name="connsiteY306" fmla="*/ 182315 h 4241931"/>
                  <a:gd name="connsiteX307" fmla="*/ 3357761 w 4651277"/>
                  <a:gd name="connsiteY307" fmla="*/ 215321 h 4241931"/>
                  <a:gd name="connsiteX308" fmla="*/ 3375693 w 4651277"/>
                  <a:gd name="connsiteY308" fmla="*/ 223128 h 4241931"/>
                  <a:gd name="connsiteX309" fmla="*/ 3367384 w 4651277"/>
                  <a:gd name="connsiteY309" fmla="*/ 231599 h 4241931"/>
                  <a:gd name="connsiteX310" fmla="*/ 3377007 w 4651277"/>
                  <a:gd name="connsiteY310" fmla="*/ 247876 h 4241931"/>
                  <a:gd name="connsiteX311" fmla="*/ 3404679 w 4651277"/>
                  <a:gd name="connsiteY311" fmla="*/ 274145 h 4241931"/>
                  <a:gd name="connsiteX312" fmla="*/ 3412506 w 4651277"/>
                  <a:gd name="connsiteY312" fmla="*/ 297817 h 4241931"/>
                  <a:gd name="connsiteX313" fmla="*/ 3404705 w 4651277"/>
                  <a:gd name="connsiteY313" fmla="*/ 329618 h 4241931"/>
                  <a:gd name="connsiteX314" fmla="*/ 3403809 w 4651277"/>
                  <a:gd name="connsiteY314" fmla="*/ 381492 h 4241931"/>
                  <a:gd name="connsiteX315" fmla="*/ 3416229 w 4651277"/>
                  <a:gd name="connsiteY315" fmla="*/ 395432 h 4241931"/>
                  <a:gd name="connsiteX316" fmla="*/ 3415823 w 4651277"/>
                  <a:gd name="connsiteY316" fmla="*/ 429029 h 4241931"/>
                  <a:gd name="connsiteX317" fmla="*/ 3401628 w 4651277"/>
                  <a:gd name="connsiteY317" fmla="*/ 453597 h 4241931"/>
                  <a:gd name="connsiteX318" fmla="*/ 3406631 w 4651277"/>
                  <a:gd name="connsiteY318" fmla="*/ 464270 h 4241931"/>
                  <a:gd name="connsiteX319" fmla="*/ 3407669 w 4651277"/>
                  <a:gd name="connsiteY319" fmla="*/ 464755 h 4241931"/>
                  <a:gd name="connsiteX320" fmla="*/ 3418321 w 4651277"/>
                  <a:gd name="connsiteY320" fmla="*/ 455508 h 4241931"/>
                  <a:gd name="connsiteX321" fmla="*/ 3436938 w 4651277"/>
                  <a:gd name="connsiteY321" fmla="*/ 446109 h 4241931"/>
                  <a:gd name="connsiteX322" fmla="*/ 3438909 w 4651277"/>
                  <a:gd name="connsiteY322" fmla="*/ 448742 h 4241931"/>
                  <a:gd name="connsiteX323" fmla="*/ 3451615 w 4651277"/>
                  <a:gd name="connsiteY323" fmla="*/ 473672 h 4241931"/>
                  <a:gd name="connsiteX324" fmla="*/ 3465140 w 4651277"/>
                  <a:gd name="connsiteY324" fmla="*/ 472619 h 4241931"/>
                  <a:gd name="connsiteX325" fmla="*/ 3468067 w 4651277"/>
                  <a:gd name="connsiteY325" fmla="*/ 473688 h 4241931"/>
                  <a:gd name="connsiteX326" fmla="*/ 3487330 w 4651277"/>
                  <a:gd name="connsiteY326" fmla="*/ 476135 h 4241931"/>
                  <a:gd name="connsiteX327" fmla="*/ 3531027 w 4651277"/>
                  <a:gd name="connsiteY327" fmla="*/ 461995 h 4241931"/>
                  <a:gd name="connsiteX328" fmla="*/ 3570810 w 4651277"/>
                  <a:gd name="connsiteY328" fmla="*/ 481255 h 4241931"/>
                  <a:gd name="connsiteX329" fmla="*/ 3610106 w 4651277"/>
                  <a:gd name="connsiteY329" fmla="*/ 509524 h 4241931"/>
                  <a:gd name="connsiteX330" fmla="*/ 3611787 w 4651277"/>
                  <a:gd name="connsiteY330" fmla="*/ 509117 h 4241931"/>
                  <a:gd name="connsiteX331" fmla="*/ 3648972 w 4651277"/>
                  <a:gd name="connsiteY331" fmla="*/ 539676 h 4241931"/>
                  <a:gd name="connsiteX332" fmla="*/ 3651715 w 4651277"/>
                  <a:gd name="connsiteY332" fmla="*/ 565684 h 4241931"/>
                  <a:gd name="connsiteX333" fmla="*/ 3677801 w 4651277"/>
                  <a:gd name="connsiteY333" fmla="*/ 552253 h 4241931"/>
                  <a:gd name="connsiteX334" fmla="*/ 3689090 w 4651277"/>
                  <a:gd name="connsiteY334" fmla="*/ 541962 h 4241931"/>
                  <a:gd name="connsiteX335" fmla="*/ 3693528 w 4651277"/>
                  <a:gd name="connsiteY335" fmla="*/ 551111 h 4241931"/>
                  <a:gd name="connsiteX336" fmla="*/ 3688525 w 4651277"/>
                  <a:gd name="connsiteY336" fmla="*/ 561659 h 4241931"/>
                  <a:gd name="connsiteX337" fmla="*/ 3678811 w 4651277"/>
                  <a:gd name="connsiteY337" fmla="*/ 585792 h 4241931"/>
                  <a:gd name="connsiteX338" fmla="*/ 3695717 w 4651277"/>
                  <a:gd name="connsiteY338" fmla="*/ 609705 h 4241931"/>
                  <a:gd name="connsiteX339" fmla="*/ 3721724 w 4651277"/>
                  <a:gd name="connsiteY339" fmla="*/ 606963 h 4241931"/>
                  <a:gd name="connsiteX340" fmla="*/ 3739511 w 4651277"/>
                  <a:gd name="connsiteY340" fmla="*/ 610656 h 4241931"/>
                  <a:gd name="connsiteX341" fmla="*/ 3736745 w 4651277"/>
                  <a:gd name="connsiteY341" fmla="*/ 630441 h 4241931"/>
                  <a:gd name="connsiteX342" fmla="*/ 3722108 w 4651277"/>
                  <a:gd name="connsiteY342" fmla="*/ 654435 h 4241931"/>
                  <a:gd name="connsiteX343" fmla="*/ 3725398 w 4651277"/>
                  <a:gd name="connsiteY343" fmla="*/ 677198 h 4241931"/>
                  <a:gd name="connsiteX344" fmla="*/ 3732642 w 4651277"/>
                  <a:gd name="connsiteY344" fmla="*/ 718119 h 4241931"/>
                  <a:gd name="connsiteX345" fmla="*/ 3752899 w 4651277"/>
                  <a:gd name="connsiteY345" fmla="*/ 770559 h 4241931"/>
                  <a:gd name="connsiteX346" fmla="*/ 3759505 w 4651277"/>
                  <a:gd name="connsiteY346" fmla="*/ 773493 h 4241931"/>
                  <a:gd name="connsiteX347" fmla="*/ 3773273 w 4651277"/>
                  <a:gd name="connsiteY347" fmla="*/ 771607 h 4241931"/>
                  <a:gd name="connsiteX348" fmla="*/ 3799787 w 4651277"/>
                  <a:gd name="connsiteY348" fmla="*/ 785635 h 4241931"/>
                  <a:gd name="connsiteX349" fmla="*/ 3823514 w 4651277"/>
                  <a:gd name="connsiteY349" fmla="*/ 793668 h 4241931"/>
                  <a:gd name="connsiteX350" fmla="*/ 3825266 w 4651277"/>
                  <a:gd name="connsiteY350" fmla="*/ 811916 h 4241931"/>
                  <a:gd name="connsiteX351" fmla="*/ 3814334 w 4651277"/>
                  <a:gd name="connsiteY351" fmla="*/ 832622 h 4241931"/>
                  <a:gd name="connsiteX352" fmla="*/ 3813124 w 4651277"/>
                  <a:gd name="connsiteY352" fmla="*/ 846019 h 4241931"/>
                  <a:gd name="connsiteX353" fmla="*/ 3816896 w 4651277"/>
                  <a:gd name="connsiteY353" fmla="*/ 845745 h 4241931"/>
                  <a:gd name="connsiteX354" fmla="*/ 3826606 w 4651277"/>
                  <a:gd name="connsiteY354" fmla="*/ 836281 h 4241931"/>
                  <a:gd name="connsiteX355" fmla="*/ 3871753 w 4651277"/>
                  <a:gd name="connsiteY355" fmla="*/ 824457 h 4241931"/>
                  <a:gd name="connsiteX356" fmla="*/ 3886170 w 4651277"/>
                  <a:gd name="connsiteY356" fmla="*/ 816075 h 4241931"/>
                  <a:gd name="connsiteX357" fmla="*/ 3903030 w 4651277"/>
                  <a:gd name="connsiteY357" fmla="*/ 817772 h 4241931"/>
                  <a:gd name="connsiteX358" fmla="*/ 3970004 w 4651277"/>
                  <a:gd name="connsiteY358" fmla="*/ 830001 h 4241931"/>
                  <a:gd name="connsiteX359" fmla="*/ 4006011 w 4651277"/>
                  <a:gd name="connsiteY359" fmla="*/ 835505 h 4241931"/>
                  <a:gd name="connsiteX360" fmla="*/ 4008781 w 4651277"/>
                  <a:gd name="connsiteY360" fmla="*/ 857952 h 4241931"/>
                  <a:gd name="connsiteX361" fmla="*/ 4036592 w 4651277"/>
                  <a:gd name="connsiteY361" fmla="*/ 866330 h 4241931"/>
                  <a:gd name="connsiteX362" fmla="*/ 4067065 w 4651277"/>
                  <a:gd name="connsiteY362" fmla="*/ 869173 h 4241931"/>
                  <a:gd name="connsiteX363" fmla="*/ 4068243 w 4651277"/>
                  <a:gd name="connsiteY363" fmla="*/ 894227 h 4241931"/>
                  <a:gd name="connsiteX364" fmla="*/ 4072744 w 4651277"/>
                  <a:gd name="connsiteY364" fmla="*/ 909141 h 4241931"/>
                  <a:gd name="connsiteX365" fmla="*/ 4085455 w 4651277"/>
                  <a:gd name="connsiteY365" fmla="*/ 904728 h 4241931"/>
                  <a:gd name="connsiteX366" fmla="*/ 4087569 w 4651277"/>
                  <a:gd name="connsiteY366" fmla="*/ 902438 h 4241931"/>
                  <a:gd name="connsiteX367" fmla="*/ 4104010 w 4651277"/>
                  <a:gd name="connsiteY367" fmla="*/ 889565 h 4241931"/>
                  <a:gd name="connsiteX368" fmla="*/ 4102112 w 4651277"/>
                  <a:gd name="connsiteY368" fmla="*/ 905584 h 4241931"/>
                  <a:gd name="connsiteX369" fmla="*/ 4095288 w 4651277"/>
                  <a:gd name="connsiteY369" fmla="*/ 921462 h 4241931"/>
                  <a:gd name="connsiteX370" fmla="*/ 4114076 w 4651277"/>
                  <a:gd name="connsiteY370" fmla="*/ 945807 h 4241931"/>
                  <a:gd name="connsiteX371" fmla="*/ 4130871 w 4651277"/>
                  <a:gd name="connsiteY371" fmla="*/ 941738 h 4241931"/>
                  <a:gd name="connsiteX372" fmla="*/ 4139837 w 4651277"/>
                  <a:gd name="connsiteY372" fmla="*/ 962239 h 4241931"/>
                  <a:gd name="connsiteX373" fmla="*/ 4129973 w 4651277"/>
                  <a:gd name="connsiteY373" fmla="*/ 978408 h 4241931"/>
                  <a:gd name="connsiteX374" fmla="*/ 4132538 w 4651277"/>
                  <a:gd name="connsiteY374" fmla="*/ 1000014 h 4241931"/>
                  <a:gd name="connsiteX375" fmla="*/ 4136183 w 4651277"/>
                  <a:gd name="connsiteY375" fmla="*/ 1031582 h 4241931"/>
                  <a:gd name="connsiteX376" fmla="*/ 4146989 w 4651277"/>
                  <a:gd name="connsiteY376" fmla="*/ 1072530 h 4241931"/>
                  <a:gd name="connsiteX377" fmla="*/ 4155688 w 4651277"/>
                  <a:gd name="connsiteY377" fmla="*/ 1086426 h 4241931"/>
                  <a:gd name="connsiteX378" fmla="*/ 4145929 w 4651277"/>
                  <a:gd name="connsiteY378" fmla="*/ 1088345 h 4241931"/>
                  <a:gd name="connsiteX379" fmla="*/ 4144869 w 4651277"/>
                  <a:gd name="connsiteY379" fmla="*/ 1104161 h 4241931"/>
                  <a:gd name="connsiteX380" fmla="*/ 4151555 w 4651277"/>
                  <a:gd name="connsiteY380" fmla="*/ 1135438 h 4241931"/>
                  <a:gd name="connsiteX381" fmla="*/ 4145749 w 4651277"/>
                  <a:gd name="connsiteY381" fmla="*/ 1155514 h 4241931"/>
                  <a:gd name="connsiteX382" fmla="*/ 4125285 w 4651277"/>
                  <a:gd name="connsiteY382" fmla="*/ 1173805 h 4241931"/>
                  <a:gd name="connsiteX383" fmla="*/ 4100084 w 4651277"/>
                  <a:gd name="connsiteY383" fmla="*/ 1209249 h 4241931"/>
                  <a:gd name="connsiteX384" fmla="*/ 4102066 w 4651277"/>
                  <a:gd name="connsiteY384" fmla="*/ 1224772 h 4241931"/>
                  <a:gd name="connsiteX385" fmla="*/ 4085863 w 4651277"/>
                  <a:gd name="connsiteY385" fmla="*/ 1247812 h 4241931"/>
                  <a:gd name="connsiteX386" fmla="*/ 4062766 w 4651277"/>
                  <a:gd name="connsiteY386" fmla="*/ 1268076 h 4241931"/>
                  <a:gd name="connsiteX387" fmla="*/ 4083268 w 4651277"/>
                  <a:gd name="connsiteY387" fmla="*/ 1301340 h 4241931"/>
                  <a:gd name="connsiteX388" fmla="*/ 4087529 w 4651277"/>
                  <a:gd name="connsiteY388" fmla="*/ 1306087 h 4241931"/>
                  <a:gd name="connsiteX389" fmla="*/ 4075365 w 4651277"/>
                  <a:gd name="connsiteY389" fmla="*/ 1307255 h 4241931"/>
                  <a:gd name="connsiteX390" fmla="*/ 4025745 w 4651277"/>
                  <a:gd name="connsiteY390" fmla="*/ 1300602 h 4241931"/>
                  <a:gd name="connsiteX391" fmla="*/ 4008462 w 4651277"/>
                  <a:gd name="connsiteY391" fmla="*/ 1313679 h 4241931"/>
                  <a:gd name="connsiteX392" fmla="*/ 3997211 w 4651277"/>
                  <a:gd name="connsiteY392" fmla="*/ 1333296 h 4241931"/>
                  <a:gd name="connsiteX393" fmla="*/ 3959710 w 4651277"/>
                  <a:gd name="connsiteY393" fmla="*/ 1345489 h 4241931"/>
                  <a:gd name="connsiteX394" fmla="*/ 3934694 w 4651277"/>
                  <a:gd name="connsiteY394" fmla="*/ 1355993 h 4241931"/>
                  <a:gd name="connsiteX395" fmla="*/ 3923280 w 4651277"/>
                  <a:gd name="connsiteY395" fmla="*/ 1354757 h 4241931"/>
                  <a:gd name="connsiteX396" fmla="*/ 3922998 w 4651277"/>
                  <a:gd name="connsiteY396" fmla="*/ 1364605 h 4241931"/>
                  <a:gd name="connsiteX397" fmla="*/ 3927995 w 4651277"/>
                  <a:gd name="connsiteY397" fmla="*/ 1383399 h 4241931"/>
                  <a:gd name="connsiteX398" fmla="*/ 3949877 w 4651277"/>
                  <a:gd name="connsiteY398" fmla="*/ 1400327 h 4241931"/>
                  <a:gd name="connsiteX399" fmla="*/ 3968971 w 4651277"/>
                  <a:gd name="connsiteY399" fmla="*/ 1411260 h 4241931"/>
                  <a:gd name="connsiteX400" fmla="*/ 3957365 w 4651277"/>
                  <a:gd name="connsiteY400" fmla="*/ 1422073 h 4241931"/>
                  <a:gd name="connsiteX401" fmla="*/ 3884013 w 4651277"/>
                  <a:gd name="connsiteY401" fmla="*/ 1478958 h 4241931"/>
                  <a:gd name="connsiteX402" fmla="*/ 3859916 w 4651277"/>
                  <a:gd name="connsiteY402" fmla="*/ 1489420 h 4241931"/>
                  <a:gd name="connsiteX403" fmla="*/ 3852809 w 4651277"/>
                  <a:gd name="connsiteY403" fmla="*/ 1481838 h 4241931"/>
                  <a:gd name="connsiteX404" fmla="*/ 3841864 w 4651277"/>
                  <a:gd name="connsiteY404" fmla="*/ 1492090 h 4241931"/>
                  <a:gd name="connsiteX405" fmla="*/ 3840531 w 4651277"/>
                  <a:gd name="connsiteY405" fmla="*/ 1496284 h 4241931"/>
                  <a:gd name="connsiteX406" fmla="*/ 3850294 w 4651277"/>
                  <a:gd name="connsiteY406" fmla="*/ 1497109 h 4241931"/>
                  <a:gd name="connsiteX407" fmla="*/ 3872107 w 4651277"/>
                  <a:gd name="connsiteY407" fmla="*/ 1537613 h 4241931"/>
                  <a:gd name="connsiteX408" fmla="*/ 3857531 w 4651277"/>
                  <a:gd name="connsiteY408" fmla="*/ 1567370 h 4241931"/>
                  <a:gd name="connsiteX409" fmla="*/ 3876637 w 4651277"/>
                  <a:gd name="connsiteY409" fmla="*/ 1591194 h 4241931"/>
                  <a:gd name="connsiteX410" fmla="*/ 3893840 w 4651277"/>
                  <a:gd name="connsiteY410" fmla="*/ 1588805 h 4241931"/>
                  <a:gd name="connsiteX411" fmla="*/ 3910000 w 4651277"/>
                  <a:gd name="connsiteY411" fmla="*/ 1585781 h 4241931"/>
                  <a:gd name="connsiteX412" fmla="*/ 3841479 w 4651277"/>
                  <a:gd name="connsiteY412" fmla="*/ 1598374 h 4241931"/>
                  <a:gd name="connsiteX413" fmla="*/ 3820166 w 4651277"/>
                  <a:gd name="connsiteY413" fmla="*/ 1603982 h 4241931"/>
                  <a:gd name="connsiteX414" fmla="*/ 3821044 w 4651277"/>
                  <a:gd name="connsiteY414" fmla="*/ 1616327 h 4241931"/>
                  <a:gd name="connsiteX415" fmla="*/ 3820601 w 4651277"/>
                  <a:gd name="connsiteY415" fmla="*/ 1618633 h 4241931"/>
                  <a:gd name="connsiteX416" fmla="*/ 3856796 w 4651277"/>
                  <a:gd name="connsiteY416" fmla="*/ 1624365 h 4241931"/>
                  <a:gd name="connsiteX417" fmla="*/ 3878963 w 4651277"/>
                  <a:gd name="connsiteY417" fmla="*/ 1632824 h 4241931"/>
                  <a:gd name="connsiteX418" fmla="*/ 3881060 w 4651277"/>
                  <a:gd name="connsiteY418" fmla="*/ 1631301 h 4241931"/>
                  <a:gd name="connsiteX419" fmla="*/ 3946493 w 4651277"/>
                  <a:gd name="connsiteY419" fmla="*/ 1636096 h 4241931"/>
                  <a:gd name="connsiteX420" fmla="*/ 4070600 w 4651277"/>
                  <a:gd name="connsiteY420" fmla="*/ 1629769 h 4241931"/>
                  <a:gd name="connsiteX421" fmla="*/ 4108464 w 4651277"/>
                  <a:gd name="connsiteY421" fmla="*/ 1628961 h 4241931"/>
                  <a:gd name="connsiteX422" fmla="*/ 4169224 w 4651277"/>
                  <a:gd name="connsiteY422" fmla="*/ 1639821 h 4241931"/>
                  <a:gd name="connsiteX423" fmla="*/ 4200098 w 4651277"/>
                  <a:gd name="connsiteY423" fmla="*/ 1644093 h 4241931"/>
                  <a:gd name="connsiteX424" fmla="*/ 4211147 w 4651277"/>
                  <a:gd name="connsiteY424" fmla="*/ 1656359 h 4241931"/>
                  <a:gd name="connsiteX425" fmla="*/ 4233231 w 4651277"/>
                  <a:gd name="connsiteY425" fmla="*/ 1641916 h 4241931"/>
                  <a:gd name="connsiteX426" fmla="*/ 4300563 w 4651277"/>
                  <a:gd name="connsiteY426" fmla="*/ 1658147 h 4241931"/>
                  <a:gd name="connsiteX427" fmla="*/ 4319080 w 4651277"/>
                  <a:gd name="connsiteY427" fmla="*/ 1662317 h 4241931"/>
                  <a:gd name="connsiteX428" fmla="*/ 4374375 w 4651277"/>
                  <a:gd name="connsiteY428" fmla="*/ 1680353 h 4241931"/>
                  <a:gd name="connsiteX429" fmla="*/ 4434018 w 4651277"/>
                  <a:gd name="connsiteY429" fmla="*/ 1702171 h 4241931"/>
                  <a:gd name="connsiteX430" fmla="*/ 4465268 w 4651277"/>
                  <a:gd name="connsiteY430" fmla="*/ 1715781 h 4241931"/>
                  <a:gd name="connsiteX431" fmla="*/ 4467174 w 4651277"/>
                  <a:gd name="connsiteY431" fmla="*/ 1715464 h 4241931"/>
                  <a:gd name="connsiteX432" fmla="*/ 4467174 w 4651277"/>
                  <a:gd name="connsiteY432" fmla="*/ 1715466 h 4241931"/>
                  <a:gd name="connsiteX433" fmla="*/ 4467651 w 4651277"/>
                  <a:gd name="connsiteY433" fmla="*/ 1715385 h 4241931"/>
                  <a:gd name="connsiteX434" fmla="*/ 4467174 w 4651277"/>
                  <a:gd name="connsiteY434" fmla="*/ 1715464 h 4241931"/>
                  <a:gd name="connsiteX435" fmla="*/ 4466063 w 4651277"/>
                  <a:gd name="connsiteY435" fmla="*/ 1714670 h 4241931"/>
                  <a:gd name="connsiteX436" fmla="*/ 4467370 w 4651277"/>
                  <a:gd name="connsiteY436" fmla="*/ 1702505 h 4241931"/>
                  <a:gd name="connsiteX437" fmla="*/ 4476105 w 4651277"/>
                  <a:gd name="connsiteY437" fmla="*/ 1702032 h 4241931"/>
                  <a:gd name="connsiteX438" fmla="*/ 4572317 w 4651277"/>
                  <a:gd name="connsiteY438" fmla="*/ 1711701 h 4241931"/>
                  <a:gd name="connsiteX439" fmla="*/ 4589311 w 4651277"/>
                  <a:gd name="connsiteY439" fmla="*/ 1713775 h 4241931"/>
                  <a:gd name="connsiteX440" fmla="*/ 4593344 w 4651277"/>
                  <a:gd name="connsiteY440" fmla="*/ 1715649 h 4241931"/>
                  <a:gd name="connsiteX441" fmla="*/ 4601154 w 4651277"/>
                  <a:gd name="connsiteY441" fmla="*/ 1724930 h 4241931"/>
                  <a:gd name="connsiteX442" fmla="*/ 4602994 w 4651277"/>
                  <a:gd name="connsiteY442" fmla="*/ 1728933 h 4241931"/>
                  <a:gd name="connsiteX443" fmla="*/ 4603083 w 4651277"/>
                  <a:gd name="connsiteY443" fmla="*/ 1740082 h 4241931"/>
                  <a:gd name="connsiteX444" fmla="*/ 4603239 w 4651277"/>
                  <a:gd name="connsiteY444" fmla="*/ 1746912 h 4241931"/>
                  <a:gd name="connsiteX445" fmla="*/ 4630175 w 4651277"/>
                  <a:gd name="connsiteY445" fmla="*/ 1748703 h 4241931"/>
                  <a:gd name="connsiteX446" fmla="*/ 4649928 w 4651277"/>
                  <a:gd name="connsiteY446" fmla="*/ 1756780 h 4241931"/>
                  <a:gd name="connsiteX447" fmla="*/ 4642711 w 4651277"/>
                  <a:gd name="connsiteY447" fmla="*/ 1771103 h 4241931"/>
                  <a:gd name="connsiteX448" fmla="*/ 4560387 w 4651277"/>
                  <a:gd name="connsiteY448" fmla="*/ 1751878 h 4241931"/>
                  <a:gd name="connsiteX449" fmla="*/ 4517474 w 4651277"/>
                  <a:gd name="connsiteY449" fmla="*/ 1749413 h 4241931"/>
                  <a:gd name="connsiteX450" fmla="*/ 4509437 w 4651277"/>
                  <a:gd name="connsiteY450" fmla="*/ 1749377 h 4241931"/>
                  <a:gd name="connsiteX451" fmla="*/ 4460463 w 4651277"/>
                  <a:gd name="connsiteY451" fmla="*/ 1730486 h 4241931"/>
                  <a:gd name="connsiteX452" fmla="*/ 4435148 w 4651277"/>
                  <a:gd name="connsiteY452" fmla="*/ 1730189 h 4241931"/>
                  <a:gd name="connsiteX453" fmla="*/ 4420092 w 4651277"/>
                  <a:gd name="connsiteY453" fmla="*/ 1731516 h 4241931"/>
                  <a:gd name="connsiteX454" fmla="*/ 4358507 w 4651277"/>
                  <a:gd name="connsiteY454" fmla="*/ 1718051 h 4241931"/>
                  <a:gd name="connsiteX455" fmla="*/ 4315401 w 4651277"/>
                  <a:gd name="connsiteY455" fmla="*/ 1716792 h 4241931"/>
                  <a:gd name="connsiteX456" fmla="*/ 4279957 w 4651277"/>
                  <a:gd name="connsiteY456" fmla="*/ 1706229 h 4241931"/>
                  <a:gd name="connsiteX457" fmla="*/ 4243898 w 4651277"/>
                  <a:gd name="connsiteY457" fmla="*/ 1719077 h 4241931"/>
                  <a:gd name="connsiteX458" fmla="*/ 4242561 w 4651277"/>
                  <a:gd name="connsiteY458" fmla="*/ 1727526 h 4241931"/>
                  <a:gd name="connsiteX459" fmla="*/ 4197062 w 4651277"/>
                  <a:gd name="connsiteY459" fmla="*/ 1753107 h 4241931"/>
                  <a:gd name="connsiteX460" fmla="*/ 4171232 w 4651277"/>
                  <a:gd name="connsiteY460" fmla="*/ 1763863 h 4241931"/>
                  <a:gd name="connsiteX461" fmla="*/ 4148247 w 4651277"/>
                  <a:gd name="connsiteY461" fmla="*/ 1803527 h 4241931"/>
                  <a:gd name="connsiteX462" fmla="*/ 4142937 w 4651277"/>
                  <a:gd name="connsiteY462" fmla="*/ 1817531 h 4241931"/>
                  <a:gd name="connsiteX463" fmla="*/ 4116091 w 4651277"/>
                  <a:gd name="connsiteY463" fmla="*/ 1826890 h 4241931"/>
                  <a:gd name="connsiteX464" fmla="*/ 4104976 w 4651277"/>
                  <a:gd name="connsiteY464" fmla="*/ 1818944 h 4241931"/>
                  <a:gd name="connsiteX465" fmla="*/ 4097318 w 4651277"/>
                  <a:gd name="connsiteY465" fmla="*/ 1828247 h 4241931"/>
                  <a:gd name="connsiteX466" fmla="*/ 4085236 w 4651277"/>
                  <a:gd name="connsiteY466" fmla="*/ 1849842 h 4241931"/>
                  <a:gd name="connsiteX467" fmla="*/ 4074972 w 4651277"/>
                  <a:gd name="connsiteY467" fmla="*/ 1859969 h 4241931"/>
                  <a:gd name="connsiteX468" fmla="*/ 4084940 w 4651277"/>
                  <a:gd name="connsiteY468" fmla="*/ 1875158 h 4241931"/>
                  <a:gd name="connsiteX469" fmla="*/ 4100714 w 4651277"/>
                  <a:gd name="connsiteY469" fmla="*/ 1900545 h 4241931"/>
                  <a:gd name="connsiteX470" fmla="*/ 4096318 w 4651277"/>
                  <a:gd name="connsiteY470" fmla="*/ 1928305 h 4241931"/>
                  <a:gd name="connsiteX471" fmla="*/ 4108759 w 4651277"/>
                  <a:gd name="connsiteY471" fmla="*/ 1951309 h 4241931"/>
                  <a:gd name="connsiteX472" fmla="*/ 4131370 w 4651277"/>
                  <a:gd name="connsiteY472" fmla="*/ 1964787 h 4241931"/>
                  <a:gd name="connsiteX473" fmla="*/ 4154147 w 4651277"/>
                  <a:gd name="connsiteY473" fmla="*/ 1961590 h 4241931"/>
                  <a:gd name="connsiteX474" fmla="*/ 4170691 w 4651277"/>
                  <a:gd name="connsiteY474" fmla="*/ 1970397 h 4241931"/>
                  <a:gd name="connsiteX475" fmla="*/ 4162195 w 4651277"/>
                  <a:gd name="connsiteY475" fmla="*/ 2000601 h 4241931"/>
                  <a:gd name="connsiteX476" fmla="*/ 4160762 w 4651277"/>
                  <a:gd name="connsiteY476" fmla="*/ 2009654 h 4241931"/>
                  <a:gd name="connsiteX477" fmla="*/ 4164444 w 4651277"/>
                  <a:gd name="connsiteY477" fmla="*/ 2017660 h 4241931"/>
                  <a:gd name="connsiteX478" fmla="*/ 4161732 w 4651277"/>
                  <a:gd name="connsiteY478" fmla="*/ 2042594 h 4241931"/>
                  <a:gd name="connsiteX479" fmla="*/ 4183266 w 4651277"/>
                  <a:gd name="connsiteY479" fmla="*/ 2047242 h 4241931"/>
                  <a:gd name="connsiteX480" fmla="*/ 4188027 w 4651277"/>
                  <a:gd name="connsiteY480" fmla="*/ 2052326 h 4241931"/>
                  <a:gd name="connsiteX481" fmla="*/ 4207826 w 4651277"/>
                  <a:gd name="connsiteY481" fmla="*/ 2103095 h 4241931"/>
                  <a:gd name="connsiteX482" fmla="*/ 4208997 w 4651277"/>
                  <a:gd name="connsiteY482" fmla="*/ 2111322 h 4241931"/>
                  <a:gd name="connsiteX483" fmla="*/ 4203675 w 4651277"/>
                  <a:gd name="connsiteY483" fmla="*/ 2148834 h 4241931"/>
                  <a:gd name="connsiteX484" fmla="*/ 4180972 w 4651277"/>
                  <a:gd name="connsiteY484" fmla="*/ 2198440 h 4241931"/>
                  <a:gd name="connsiteX485" fmla="*/ 4169590 w 4651277"/>
                  <a:gd name="connsiteY485" fmla="*/ 2219527 h 4241931"/>
                  <a:gd name="connsiteX486" fmla="*/ 4158340 w 4651277"/>
                  <a:gd name="connsiteY486" fmla="*/ 2231974 h 4241931"/>
                  <a:gd name="connsiteX487" fmla="*/ 4107542 w 4651277"/>
                  <a:gd name="connsiteY487" fmla="*/ 2248054 h 4241931"/>
                  <a:gd name="connsiteX488" fmla="*/ 4097438 w 4651277"/>
                  <a:gd name="connsiteY488" fmla="*/ 2253258 h 4241931"/>
                  <a:gd name="connsiteX489" fmla="*/ 4081921 w 4651277"/>
                  <a:gd name="connsiteY489" fmla="*/ 2284825 h 4241931"/>
                  <a:gd name="connsiteX490" fmla="*/ 4073975 w 4651277"/>
                  <a:gd name="connsiteY490" fmla="*/ 2295940 h 4241931"/>
                  <a:gd name="connsiteX491" fmla="*/ 4052681 w 4651277"/>
                  <a:gd name="connsiteY491" fmla="*/ 2321023 h 4241931"/>
                  <a:gd name="connsiteX492" fmla="*/ 4057216 w 4651277"/>
                  <a:gd name="connsiteY492" fmla="*/ 2335352 h 4241931"/>
                  <a:gd name="connsiteX493" fmla="*/ 4073448 w 4651277"/>
                  <a:gd name="connsiteY493" fmla="*/ 2336856 h 4241931"/>
                  <a:gd name="connsiteX494" fmla="*/ 4053350 w 4651277"/>
                  <a:gd name="connsiteY494" fmla="*/ 2363122 h 4241931"/>
                  <a:gd name="connsiteX495" fmla="*/ 4026071 w 4651277"/>
                  <a:gd name="connsiteY495" fmla="*/ 2415619 h 4241931"/>
                  <a:gd name="connsiteX496" fmla="*/ 4026496 w 4651277"/>
                  <a:gd name="connsiteY496" fmla="*/ 2412144 h 4241931"/>
                  <a:gd name="connsiteX497" fmla="*/ 4036449 w 4651277"/>
                  <a:gd name="connsiteY497" fmla="*/ 2388357 h 4241931"/>
                  <a:gd name="connsiteX498" fmla="*/ 4033640 w 4651277"/>
                  <a:gd name="connsiteY498" fmla="*/ 2351413 h 4241931"/>
                  <a:gd name="connsiteX499" fmla="*/ 4007815 w 4651277"/>
                  <a:gd name="connsiteY499" fmla="*/ 2350417 h 4241931"/>
                  <a:gd name="connsiteX500" fmla="*/ 4002760 w 4651277"/>
                  <a:gd name="connsiteY500" fmla="*/ 2358895 h 4241931"/>
                  <a:gd name="connsiteX501" fmla="*/ 3990263 w 4651277"/>
                  <a:gd name="connsiteY501" fmla="*/ 2390941 h 4241931"/>
                  <a:gd name="connsiteX502" fmla="*/ 3968627 w 4651277"/>
                  <a:gd name="connsiteY502" fmla="*/ 2398648 h 4241931"/>
                  <a:gd name="connsiteX503" fmla="*/ 3931553 w 4651277"/>
                  <a:gd name="connsiteY503" fmla="*/ 2410099 h 4241931"/>
                  <a:gd name="connsiteX504" fmla="*/ 3913538 w 4651277"/>
                  <a:gd name="connsiteY504" fmla="*/ 2418381 h 4241931"/>
                  <a:gd name="connsiteX505" fmla="*/ 3904576 w 4651277"/>
                  <a:gd name="connsiteY505" fmla="*/ 2428097 h 4241931"/>
                  <a:gd name="connsiteX506" fmla="*/ 3915152 w 4651277"/>
                  <a:gd name="connsiteY506" fmla="*/ 2431628 h 4241931"/>
                  <a:gd name="connsiteX507" fmla="*/ 3952295 w 4651277"/>
                  <a:gd name="connsiteY507" fmla="*/ 2478339 h 4241931"/>
                  <a:gd name="connsiteX508" fmla="*/ 3926585 w 4651277"/>
                  <a:gd name="connsiteY508" fmla="*/ 2503961 h 4241931"/>
                  <a:gd name="connsiteX509" fmla="*/ 3914218 w 4651277"/>
                  <a:gd name="connsiteY509" fmla="*/ 2527366 h 4241931"/>
                  <a:gd name="connsiteX510" fmla="*/ 3927394 w 4651277"/>
                  <a:gd name="connsiteY510" fmla="*/ 2541825 h 4241931"/>
                  <a:gd name="connsiteX511" fmla="*/ 3961310 w 4651277"/>
                  <a:gd name="connsiteY511" fmla="*/ 2562043 h 4241931"/>
                  <a:gd name="connsiteX512" fmla="*/ 3965845 w 4651277"/>
                  <a:gd name="connsiteY512" fmla="*/ 2576371 h 4241931"/>
                  <a:gd name="connsiteX513" fmla="*/ 3944723 w 4651277"/>
                  <a:gd name="connsiteY513" fmla="*/ 2709741 h 4241931"/>
                  <a:gd name="connsiteX514" fmla="*/ 3933742 w 4651277"/>
                  <a:gd name="connsiteY514" fmla="*/ 2755636 h 4241931"/>
                  <a:gd name="connsiteX515" fmla="*/ 3942916 w 4651277"/>
                  <a:gd name="connsiteY515" fmla="*/ 2771935 h 4241931"/>
                  <a:gd name="connsiteX516" fmla="*/ 3958242 w 4651277"/>
                  <a:gd name="connsiteY516" fmla="*/ 2804057 h 4241931"/>
                  <a:gd name="connsiteX517" fmla="*/ 3993102 w 4651277"/>
                  <a:gd name="connsiteY517" fmla="*/ 2841746 h 4241931"/>
                  <a:gd name="connsiteX518" fmla="*/ 4028260 w 4651277"/>
                  <a:gd name="connsiteY518" fmla="*/ 2854118 h 4241931"/>
                  <a:gd name="connsiteX519" fmla="*/ 4030417 w 4651277"/>
                  <a:gd name="connsiteY519" fmla="*/ 2860027 h 4241931"/>
                  <a:gd name="connsiteX520" fmla="*/ 4028877 w 4651277"/>
                  <a:gd name="connsiteY520" fmla="*/ 2893189 h 4241931"/>
                  <a:gd name="connsiteX521" fmla="*/ 4020657 w 4651277"/>
                  <a:gd name="connsiteY521" fmla="*/ 2945090 h 4241931"/>
                  <a:gd name="connsiteX522" fmla="*/ 4008391 w 4651277"/>
                  <a:gd name="connsiteY522" fmla="*/ 2956137 h 4241931"/>
                  <a:gd name="connsiteX523" fmla="*/ 4007340 w 4651277"/>
                  <a:gd name="connsiteY523" fmla="*/ 2962776 h 4241931"/>
                  <a:gd name="connsiteX524" fmla="*/ 3981780 w 4651277"/>
                  <a:gd name="connsiteY524" fmla="*/ 3006980 h 4241931"/>
                  <a:gd name="connsiteX525" fmla="*/ 3962714 w 4651277"/>
                  <a:gd name="connsiteY525" fmla="*/ 3021901 h 4241931"/>
                  <a:gd name="connsiteX526" fmla="*/ 3936483 w 4651277"/>
                  <a:gd name="connsiteY526" fmla="*/ 3007848 h 4241931"/>
                  <a:gd name="connsiteX527" fmla="*/ 3932864 w 4651277"/>
                  <a:gd name="connsiteY527" fmla="*/ 3007275 h 4241931"/>
                  <a:gd name="connsiteX528" fmla="*/ 3836556 w 4651277"/>
                  <a:gd name="connsiteY528" fmla="*/ 2998209 h 4241931"/>
                  <a:gd name="connsiteX529" fmla="*/ 3826595 w 4651277"/>
                  <a:gd name="connsiteY529" fmla="*/ 2971269 h 4241931"/>
                  <a:gd name="connsiteX530" fmla="*/ 3819102 w 4651277"/>
                  <a:gd name="connsiteY530" fmla="*/ 2963895 h 4241931"/>
                  <a:gd name="connsiteX531" fmla="*/ 3803698 w 4651277"/>
                  <a:gd name="connsiteY531" fmla="*/ 2959600 h 4241931"/>
                  <a:gd name="connsiteX532" fmla="*/ 3816538 w 4651277"/>
                  <a:gd name="connsiteY532" fmla="*/ 2944930 h 4241931"/>
                  <a:gd name="connsiteX533" fmla="*/ 3806099 w 4651277"/>
                  <a:gd name="connsiteY533" fmla="*/ 2921007 h 4241931"/>
                  <a:gd name="connsiteX534" fmla="*/ 3804324 w 4651277"/>
                  <a:gd name="connsiteY534" fmla="*/ 2912684 h 4241931"/>
                  <a:gd name="connsiteX535" fmla="*/ 3795618 w 4651277"/>
                  <a:gd name="connsiteY535" fmla="*/ 2916873 h 4241931"/>
                  <a:gd name="connsiteX536" fmla="*/ 3786147 w 4651277"/>
                  <a:gd name="connsiteY536" fmla="*/ 2925888 h 4241931"/>
                  <a:gd name="connsiteX537" fmla="*/ 3773865 w 4651277"/>
                  <a:gd name="connsiteY537" fmla="*/ 2925935 h 4241931"/>
                  <a:gd name="connsiteX538" fmla="*/ 3773518 w 4651277"/>
                  <a:gd name="connsiteY538" fmla="*/ 2926280 h 4241931"/>
                  <a:gd name="connsiteX539" fmla="*/ 3784755 w 4651277"/>
                  <a:gd name="connsiteY539" fmla="*/ 2933616 h 4241931"/>
                  <a:gd name="connsiteX540" fmla="*/ 3777010 w 4651277"/>
                  <a:gd name="connsiteY540" fmla="*/ 2940205 h 4241931"/>
                  <a:gd name="connsiteX541" fmla="*/ 3767057 w 4651277"/>
                  <a:gd name="connsiteY541" fmla="*/ 2938294 h 4241931"/>
                  <a:gd name="connsiteX542" fmla="*/ 3765045 w 4651277"/>
                  <a:gd name="connsiteY542" fmla="*/ 2949766 h 4241931"/>
                  <a:gd name="connsiteX543" fmla="*/ 3751466 w 4651277"/>
                  <a:gd name="connsiteY543" fmla="*/ 2984732 h 4241931"/>
                  <a:gd name="connsiteX544" fmla="*/ 3751078 w 4651277"/>
                  <a:gd name="connsiteY544" fmla="*/ 2998900 h 4241931"/>
                  <a:gd name="connsiteX545" fmla="*/ 3763368 w 4651277"/>
                  <a:gd name="connsiteY545" fmla="*/ 3003321 h 4241931"/>
                  <a:gd name="connsiteX546" fmla="*/ 3779627 w 4651277"/>
                  <a:gd name="connsiteY546" fmla="*/ 3013937 h 4241931"/>
                  <a:gd name="connsiteX547" fmla="*/ 3782528 w 4651277"/>
                  <a:gd name="connsiteY547" fmla="*/ 3062031 h 4241931"/>
                  <a:gd name="connsiteX548" fmla="*/ 3780892 w 4651277"/>
                  <a:gd name="connsiteY548" fmla="*/ 3069427 h 4241931"/>
                  <a:gd name="connsiteX549" fmla="*/ 3778293 w 4651277"/>
                  <a:gd name="connsiteY549" fmla="*/ 3073382 h 4241931"/>
                  <a:gd name="connsiteX550" fmla="*/ 3789082 w 4651277"/>
                  <a:gd name="connsiteY550" fmla="*/ 3087723 h 4241931"/>
                  <a:gd name="connsiteX551" fmla="*/ 3795809 w 4651277"/>
                  <a:gd name="connsiteY551" fmla="*/ 3086560 h 4241931"/>
                  <a:gd name="connsiteX552" fmla="*/ 3806757 w 4651277"/>
                  <a:gd name="connsiteY552" fmla="*/ 3077003 h 4241931"/>
                  <a:gd name="connsiteX553" fmla="*/ 3840145 w 4651277"/>
                  <a:gd name="connsiteY553" fmla="*/ 3069300 h 4241931"/>
                  <a:gd name="connsiteX554" fmla="*/ 3868293 w 4651277"/>
                  <a:gd name="connsiteY554" fmla="*/ 3059530 h 4241931"/>
                  <a:gd name="connsiteX555" fmla="*/ 3888279 w 4651277"/>
                  <a:gd name="connsiteY555" fmla="*/ 3046611 h 4241931"/>
                  <a:gd name="connsiteX556" fmla="*/ 3901101 w 4651277"/>
                  <a:gd name="connsiteY556" fmla="*/ 3067200 h 4241931"/>
                  <a:gd name="connsiteX557" fmla="*/ 3910137 w 4651277"/>
                  <a:gd name="connsiteY557" fmla="*/ 3103892 h 4241931"/>
                  <a:gd name="connsiteX558" fmla="*/ 3912964 w 4651277"/>
                  <a:gd name="connsiteY558" fmla="*/ 3105577 h 4241931"/>
                  <a:gd name="connsiteX559" fmla="*/ 3932587 w 4651277"/>
                  <a:gd name="connsiteY559" fmla="*/ 3122294 h 4241931"/>
                  <a:gd name="connsiteX560" fmla="*/ 3925389 w 4651277"/>
                  <a:gd name="connsiteY560" fmla="*/ 3163840 h 4241931"/>
                  <a:gd name="connsiteX561" fmla="*/ 3918081 w 4651277"/>
                  <a:gd name="connsiteY561" fmla="*/ 3167012 h 4241931"/>
                  <a:gd name="connsiteX562" fmla="*/ 3905062 w 4651277"/>
                  <a:gd name="connsiteY562" fmla="*/ 3159383 h 4241931"/>
                  <a:gd name="connsiteX563" fmla="*/ 3901124 w 4651277"/>
                  <a:gd name="connsiteY563" fmla="*/ 3156903 h 4241931"/>
                  <a:gd name="connsiteX564" fmla="*/ 3877568 w 4651277"/>
                  <a:gd name="connsiteY564" fmla="*/ 3125953 h 4241931"/>
                  <a:gd name="connsiteX565" fmla="*/ 3864614 w 4651277"/>
                  <a:gd name="connsiteY565" fmla="*/ 3114005 h 4241931"/>
                  <a:gd name="connsiteX566" fmla="*/ 3827867 w 4651277"/>
                  <a:gd name="connsiteY566" fmla="*/ 3103854 h 4241931"/>
                  <a:gd name="connsiteX567" fmla="*/ 3792335 w 4651277"/>
                  <a:gd name="connsiteY567" fmla="*/ 3120584 h 4241931"/>
                  <a:gd name="connsiteX568" fmla="*/ 3788652 w 4651277"/>
                  <a:gd name="connsiteY568" fmla="*/ 3128340 h 4241931"/>
                  <a:gd name="connsiteX569" fmla="*/ 3794472 w 4651277"/>
                  <a:gd name="connsiteY569" fmla="*/ 3139166 h 4241931"/>
                  <a:gd name="connsiteX570" fmla="*/ 3785947 w 4651277"/>
                  <a:gd name="connsiteY570" fmla="*/ 3136398 h 4241931"/>
                  <a:gd name="connsiteX571" fmla="*/ 3783579 w 4651277"/>
                  <a:gd name="connsiteY571" fmla="*/ 3147180 h 4241931"/>
                  <a:gd name="connsiteX572" fmla="*/ 3785751 w 4651277"/>
                  <a:gd name="connsiteY572" fmla="*/ 3162758 h 4241931"/>
                  <a:gd name="connsiteX573" fmla="*/ 3780632 w 4651277"/>
                  <a:gd name="connsiteY573" fmla="*/ 3175556 h 4241931"/>
                  <a:gd name="connsiteX574" fmla="*/ 3768818 w 4651277"/>
                  <a:gd name="connsiteY574" fmla="*/ 3168119 h 4241931"/>
                  <a:gd name="connsiteX575" fmla="*/ 3764521 w 4651277"/>
                  <a:gd name="connsiteY575" fmla="*/ 3149205 h 4241931"/>
                  <a:gd name="connsiteX576" fmla="*/ 3758745 w 4651277"/>
                  <a:gd name="connsiteY576" fmla="*/ 3149338 h 4241931"/>
                  <a:gd name="connsiteX577" fmla="*/ 3750332 w 4651277"/>
                  <a:gd name="connsiteY577" fmla="*/ 3153082 h 4241931"/>
                  <a:gd name="connsiteX578" fmla="*/ 3754299 w 4651277"/>
                  <a:gd name="connsiteY578" fmla="*/ 3159710 h 4241931"/>
                  <a:gd name="connsiteX579" fmla="*/ 3746580 w 4651277"/>
                  <a:gd name="connsiteY579" fmla="*/ 3175731 h 4241931"/>
                  <a:gd name="connsiteX580" fmla="*/ 3726880 w 4651277"/>
                  <a:gd name="connsiteY580" fmla="*/ 3186840 h 4241931"/>
                  <a:gd name="connsiteX581" fmla="*/ 3729726 w 4651277"/>
                  <a:gd name="connsiteY581" fmla="*/ 3215747 h 4241931"/>
                  <a:gd name="connsiteX582" fmla="*/ 3738701 w 4651277"/>
                  <a:gd name="connsiteY582" fmla="*/ 3245006 h 4241931"/>
                  <a:gd name="connsiteX583" fmla="*/ 3715985 w 4651277"/>
                  <a:gd name="connsiteY583" fmla="*/ 3255637 h 4241931"/>
                  <a:gd name="connsiteX584" fmla="*/ 3703909 w 4651277"/>
                  <a:gd name="connsiteY584" fmla="*/ 3265478 h 4241931"/>
                  <a:gd name="connsiteX585" fmla="*/ 3712831 w 4651277"/>
                  <a:gd name="connsiteY585" fmla="*/ 3275552 h 4241931"/>
                  <a:gd name="connsiteX586" fmla="*/ 3715754 w 4651277"/>
                  <a:gd name="connsiteY586" fmla="*/ 3276634 h 4241931"/>
                  <a:gd name="connsiteX587" fmla="*/ 3733918 w 4651277"/>
                  <a:gd name="connsiteY587" fmla="*/ 3286934 h 4241931"/>
                  <a:gd name="connsiteX588" fmla="*/ 3718383 w 4651277"/>
                  <a:gd name="connsiteY588" fmla="*/ 3291278 h 4241931"/>
                  <a:gd name="connsiteX589" fmla="*/ 3701104 w 4651277"/>
                  <a:gd name="connsiteY589" fmla="*/ 3291017 h 4241931"/>
                  <a:gd name="connsiteX590" fmla="*/ 3685748 w 4651277"/>
                  <a:gd name="connsiteY590" fmla="*/ 3317659 h 4241931"/>
                  <a:gd name="connsiteX591" fmla="*/ 3695906 w 4651277"/>
                  <a:gd name="connsiteY591" fmla="*/ 3331641 h 4241931"/>
                  <a:gd name="connsiteX592" fmla="*/ 3680365 w 4651277"/>
                  <a:gd name="connsiteY592" fmla="*/ 3347738 h 4241931"/>
                  <a:gd name="connsiteX593" fmla="*/ 3661658 w 4651277"/>
                  <a:gd name="connsiteY593" fmla="*/ 3344775 h 4241931"/>
                  <a:gd name="connsiteX594" fmla="*/ 3642658 w 4651277"/>
                  <a:gd name="connsiteY594" fmla="*/ 3355375 h 4241931"/>
                  <a:gd name="connsiteX595" fmla="*/ 3614856 w 4651277"/>
                  <a:gd name="connsiteY595" fmla="*/ 3370769 h 4241931"/>
                  <a:gd name="connsiteX596" fmla="*/ 3581110 w 4651277"/>
                  <a:gd name="connsiteY596" fmla="*/ 3396356 h 4241931"/>
                  <a:gd name="connsiteX597" fmla="*/ 3571575 w 4651277"/>
                  <a:gd name="connsiteY597" fmla="*/ 3409691 h 4241931"/>
                  <a:gd name="connsiteX598" fmla="*/ 3566083 w 4651277"/>
                  <a:gd name="connsiteY598" fmla="*/ 3401399 h 4241931"/>
                  <a:gd name="connsiteX599" fmla="*/ 3551057 w 4651277"/>
                  <a:gd name="connsiteY599" fmla="*/ 3406442 h 4241931"/>
                  <a:gd name="connsiteX600" fmla="*/ 3545766 w 4651277"/>
                  <a:gd name="connsiteY600" fmla="*/ 3415251 h 4241931"/>
                  <a:gd name="connsiteX601" fmla="*/ 3552178 w 4651277"/>
                  <a:gd name="connsiteY601" fmla="*/ 3422386 h 4241931"/>
                  <a:gd name="connsiteX602" fmla="*/ 3536193 w 4651277"/>
                  <a:gd name="connsiteY602" fmla="*/ 3424560 h 4241931"/>
                  <a:gd name="connsiteX603" fmla="*/ 3529977 w 4651277"/>
                  <a:gd name="connsiteY603" fmla="*/ 3423604 h 4241931"/>
                  <a:gd name="connsiteX604" fmla="*/ 3524683 w 4651277"/>
                  <a:gd name="connsiteY604" fmla="*/ 3424536 h 4241931"/>
                  <a:gd name="connsiteX605" fmla="*/ 3503908 w 4651277"/>
                  <a:gd name="connsiteY605" fmla="*/ 3426814 h 4241931"/>
                  <a:gd name="connsiteX606" fmla="*/ 3498752 w 4651277"/>
                  <a:gd name="connsiteY606" fmla="*/ 3426054 h 4241931"/>
                  <a:gd name="connsiteX607" fmla="*/ 3497136 w 4651277"/>
                  <a:gd name="connsiteY607" fmla="*/ 3433401 h 4241931"/>
                  <a:gd name="connsiteX608" fmla="*/ 3500251 w 4651277"/>
                  <a:gd name="connsiteY608" fmla="*/ 3446219 h 4241931"/>
                  <a:gd name="connsiteX609" fmla="*/ 3508398 w 4651277"/>
                  <a:gd name="connsiteY609" fmla="*/ 3461460 h 4241931"/>
                  <a:gd name="connsiteX610" fmla="*/ 3490797 w 4651277"/>
                  <a:gd name="connsiteY610" fmla="*/ 3475276 h 4241931"/>
                  <a:gd name="connsiteX611" fmla="*/ 3472671 w 4651277"/>
                  <a:gd name="connsiteY611" fmla="*/ 3469777 h 4241931"/>
                  <a:gd name="connsiteX612" fmla="*/ 3460862 w 4651277"/>
                  <a:gd name="connsiteY612" fmla="*/ 3468188 h 4241931"/>
                  <a:gd name="connsiteX613" fmla="*/ 3453331 w 4651277"/>
                  <a:gd name="connsiteY613" fmla="*/ 3476626 h 4241931"/>
                  <a:gd name="connsiteX614" fmla="*/ 3454386 w 4651277"/>
                  <a:gd name="connsiteY614" fmla="*/ 3477165 h 4241931"/>
                  <a:gd name="connsiteX615" fmla="*/ 3446789 w 4651277"/>
                  <a:gd name="connsiteY615" fmla="*/ 3491117 h 4241931"/>
                  <a:gd name="connsiteX616" fmla="*/ 3400060 w 4651277"/>
                  <a:gd name="connsiteY616" fmla="*/ 3577309 h 4241931"/>
                  <a:gd name="connsiteX617" fmla="*/ 3406973 w 4651277"/>
                  <a:gd name="connsiteY617" fmla="*/ 3593703 h 4241931"/>
                  <a:gd name="connsiteX618" fmla="*/ 3418956 w 4651277"/>
                  <a:gd name="connsiteY618" fmla="*/ 3615430 h 4241931"/>
                  <a:gd name="connsiteX619" fmla="*/ 3395203 w 4651277"/>
                  <a:gd name="connsiteY619" fmla="*/ 3618067 h 4241931"/>
                  <a:gd name="connsiteX620" fmla="*/ 3381062 w 4651277"/>
                  <a:gd name="connsiteY620" fmla="*/ 3648256 h 4241931"/>
                  <a:gd name="connsiteX621" fmla="*/ 3389340 w 4651277"/>
                  <a:gd name="connsiteY621" fmla="*/ 3676099 h 4241931"/>
                  <a:gd name="connsiteX622" fmla="*/ 3387297 w 4651277"/>
                  <a:gd name="connsiteY622" fmla="*/ 3734980 h 4241931"/>
                  <a:gd name="connsiteX623" fmla="*/ 3365114 w 4651277"/>
                  <a:gd name="connsiteY623" fmla="*/ 3755173 h 4241931"/>
                  <a:gd name="connsiteX624" fmla="*/ 3349515 w 4651277"/>
                  <a:gd name="connsiteY624" fmla="*/ 3774773 h 4241931"/>
                  <a:gd name="connsiteX625" fmla="*/ 3331755 w 4651277"/>
                  <a:gd name="connsiteY625" fmla="*/ 3770238 h 4241931"/>
                  <a:gd name="connsiteX626" fmla="*/ 3295139 w 4651277"/>
                  <a:gd name="connsiteY626" fmla="*/ 3743233 h 4241931"/>
                  <a:gd name="connsiteX627" fmla="*/ 3262091 w 4651277"/>
                  <a:gd name="connsiteY627" fmla="*/ 3731390 h 4241931"/>
                  <a:gd name="connsiteX628" fmla="*/ 3205351 w 4651277"/>
                  <a:gd name="connsiteY628" fmla="*/ 3745657 h 4241931"/>
                  <a:gd name="connsiteX629" fmla="*/ 3194120 w 4651277"/>
                  <a:gd name="connsiteY629" fmla="*/ 3757041 h 4241931"/>
                  <a:gd name="connsiteX630" fmla="*/ 3176971 w 4651277"/>
                  <a:gd name="connsiteY630" fmla="*/ 3766914 h 4241931"/>
                  <a:gd name="connsiteX631" fmla="*/ 3172726 w 4651277"/>
                  <a:gd name="connsiteY631" fmla="*/ 3749940 h 4241931"/>
                  <a:gd name="connsiteX632" fmla="*/ 3169365 w 4651277"/>
                  <a:gd name="connsiteY632" fmla="*/ 3740884 h 4241931"/>
                  <a:gd name="connsiteX633" fmla="*/ 3161839 w 4651277"/>
                  <a:gd name="connsiteY633" fmla="*/ 3746151 h 4241931"/>
                  <a:gd name="connsiteX634" fmla="*/ 3103961 w 4651277"/>
                  <a:gd name="connsiteY634" fmla="*/ 3762903 h 4241931"/>
                  <a:gd name="connsiteX635" fmla="*/ 3079445 w 4651277"/>
                  <a:gd name="connsiteY635" fmla="*/ 3757920 h 4241931"/>
                  <a:gd name="connsiteX636" fmla="*/ 3076595 w 4651277"/>
                  <a:gd name="connsiteY636" fmla="*/ 3753244 h 4241931"/>
                  <a:gd name="connsiteX637" fmla="*/ 3073963 w 4651277"/>
                  <a:gd name="connsiteY637" fmla="*/ 3755235 h 4241931"/>
                  <a:gd name="connsiteX638" fmla="*/ 3064222 w 4651277"/>
                  <a:gd name="connsiteY638" fmla="*/ 3749147 h 4241931"/>
                  <a:gd name="connsiteX639" fmla="*/ 3062184 w 4651277"/>
                  <a:gd name="connsiteY639" fmla="*/ 3744246 h 4241931"/>
                  <a:gd name="connsiteX640" fmla="*/ 3049858 w 4651277"/>
                  <a:gd name="connsiteY640" fmla="*/ 3739106 h 4241931"/>
                  <a:gd name="connsiteX641" fmla="*/ 3044792 w 4651277"/>
                  <a:gd name="connsiteY641" fmla="*/ 3733879 h 4241931"/>
                  <a:gd name="connsiteX642" fmla="*/ 3044128 w 4651277"/>
                  <a:gd name="connsiteY642" fmla="*/ 3738922 h 4241931"/>
                  <a:gd name="connsiteX643" fmla="*/ 2984298 w 4651277"/>
                  <a:gd name="connsiteY643" fmla="*/ 3791655 h 4241931"/>
                  <a:gd name="connsiteX644" fmla="*/ 2940903 w 4651277"/>
                  <a:gd name="connsiteY644" fmla="*/ 3792129 h 4241931"/>
                  <a:gd name="connsiteX645" fmla="*/ 2874058 w 4651277"/>
                  <a:gd name="connsiteY645" fmla="*/ 3781642 h 4241931"/>
                  <a:gd name="connsiteX646" fmla="*/ 2865991 w 4651277"/>
                  <a:gd name="connsiteY646" fmla="*/ 3778096 h 4241931"/>
                  <a:gd name="connsiteX647" fmla="*/ 2857815 w 4651277"/>
                  <a:gd name="connsiteY647" fmla="*/ 3786799 h 4241931"/>
                  <a:gd name="connsiteX648" fmla="*/ 2856425 w 4651277"/>
                  <a:gd name="connsiteY648" fmla="*/ 3795390 h 4241931"/>
                  <a:gd name="connsiteX649" fmla="*/ 2860563 w 4651277"/>
                  <a:gd name="connsiteY649" fmla="*/ 3807410 h 4241931"/>
                  <a:gd name="connsiteX650" fmla="*/ 2856998 w 4651277"/>
                  <a:gd name="connsiteY650" fmla="*/ 3813863 h 4241931"/>
                  <a:gd name="connsiteX651" fmla="*/ 2854422 w 4651277"/>
                  <a:gd name="connsiteY651" fmla="*/ 3814137 h 4241931"/>
                  <a:gd name="connsiteX652" fmla="*/ 2854754 w 4651277"/>
                  <a:gd name="connsiteY652" fmla="*/ 3831215 h 4241931"/>
                  <a:gd name="connsiteX653" fmla="*/ 2843360 w 4651277"/>
                  <a:gd name="connsiteY653" fmla="*/ 3850708 h 4241931"/>
                  <a:gd name="connsiteX654" fmla="*/ 2807827 w 4651277"/>
                  <a:gd name="connsiteY654" fmla="*/ 3846654 h 4241931"/>
                  <a:gd name="connsiteX655" fmla="*/ 2785810 w 4651277"/>
                  <a:gd name="connsiteY655" fmla="*/ 3849588 h 4241931"/>
                  <a:gd name="connsiteX656" fmla="*/ 2789121 w 4651277"/>
                  <a:gd name="connsiteY656" fmla="*/ 3868487 h 4241931"/>
                  <a:gd name="connsiteX657" fmla="*/ 2791863 w 4651277"/>
                  <a:gd name="connsiteY657" fmla="*/ 3871984 h 4241931"/>
                  <a:gd name="connsiteX658" fmla="*/ 2806233 w 4651277"/>
                  <a:gd name="connsiteY658" fmla="*/ 3898062 h 4241931"/>
                  <a:gd name="connsiteX659" fmla="*/ 2784118 w 4651277"/>
                  <a:gd name="connsiteY659" fmla="*/ 3891736 h 4241931"/>
                  <a:gd name="connsiteX660" fmla="*/ 2763325 w 4651277"/>
                  <a:gd name="connsiteY660" fmla="*/ 3878511 h 4241931"/>
                  <a:gd name="connsiteX661" fmla="*/ 2724775 w 4651277"/>
                  <a:gd name="connsiteY661" fmla="*/ 3899406 h 4241931"/>
                  <a:gd name="connsiteX662" fmla="*/ 2726671 w 4651277"/>
                  <a:gd name="connsiteY662" fmla="*/ 3923975 h 4241931"/>
                  <a:gd name="connsiteX663" fmla="*/ 2695770 w 4651277"/>
                  <a:gd name="connsiteY663" fmla="*/ 3931920 h 4241931"/>
                  <a:gd name="connsiteX664" fmla="*/ 2675260 w 4651277"/>
                  <a:gd name="connsiteY664" fmla="*/ 3914348 h 4241931"/>
                  <a:gd name="connsiteX665" fmla="*/ 2660753 w 4651277"/>
                  <a:gd name="connsiteY665" fmla="*/ 3905503 h 4241931"/>
                  <a:gd name="connsiteX666" fmla="*/ 2646083 w 4651277"/>
                  <a:gd name="connsiteY666" fmla="*/ 3912202 h 4241931"/>
                  <a:gd name="connsiteX667" fmla="*/ 2647150 w 4651277"/>
                  <a:gd name="connsiteY667" fmla="*/ 3913511 h 4241931"/>
                  <a:gd name="connsiteX668" fmla="*/ 2629231 w 4651277"/>
                  <a:gd name="connsiteY668" fmla="*/ 3927369 h 4241931"/>
                  <a:gd name="connsiteX669" fmla="*/ 2518807 w 4651277"/>
                  <a:gd name="connsiteY669" fmla="*/ 4013107 h 4241931"/>
                  <a:gd name="connsiteX670" fmla="*/ 2518432 w 4651277"/>
                  <a:gd name="connsiteY670" fmla="*/ 4038475 h 4241931"/>
                  <a:gd name="connsiteX671" fmla="*/ 2521619 w 4651277"/>
                  <a:gd name="connsiteY671" fmla="*/ 4073711 h 4241931"/>
                  <a:gd name="connsiteX672" fmla="*/ 2489096 w 4651277"/>
                  <a:gd name="connsiteY672" fmla="*/ 4063534 h 4241931"/>
                  <a:gd name="connsiteX673" fmla="*/ 2453324 w 4651277"/>
                  <a:gd name="connsiteY673" fmla="*/ 4094842 h 4241931"/>
                  <a:gd name="connsiteX674" fmla="*/ 2448168 w 4651277"/>
                  <a:gd name="connsiteY674" fmla="*/ 4135938 h 4241931"/>
                  <a:gd name="connsiteX675" fmla="*/ 2411741 w 4651277"/>
                  <a:gd name="connsiteY675" fmla="*/ 4211641 h 4241931"/>
                  <a:gd name="connsiteX676" fmla="*/ 2371202 w 4651277"/>
                  <a:gd name="connsiteY676" fmla="*/ 4225284 h 4241931"/>
                  <a:gd name="connsiteX677" fmla="*/ 2339599 w 4651277"/>
                  <a:gd name="connsiteY677" fmla="*/ 4241931 h 4241931"/>
                  <a:gd name="connsiteX678" fmla="*/ 2319011 w 4651277"/>
                  <a:gd name="connsiteY678" fmla="*/ 4225827 h 4241931"/>
                  <a:gd name="connsiteX679" fmla="*/ 2286691 w 4651277"/>
                  <a:gd name="connsiteY679" fmla="*/ 4169575 h 4241931"/>
                  <a:gd name="connsiteX680" fmla="*/ 2250336 w 4651277"/>
                  <a:gd name="connsiteY680" fmla="*/ 4135164 h 4241931"/>
                  <a:gd name="connsiteX681" fmla="*/ 2168075 w 4651277"/>
                  <a:gd name="connsiteY681" fmla="*/ 4121259 h 4241931"/>
                  <a:gd name="connsiteX682" fmla="*/ 2146887 w 4651277"/>
                  <a:gd name="connsiteY682" fmla="*/ 4129683 h 4241931"/>
                  <a:gd name="connsiteX683" fmla="*/ 2118834 w 4651277"/>
                  <a:gd name="connsiteY683" fmla="*/ 4132741 h 4241931"/>
                  <a:gd name="connsiteX684" fmla="*/ 2123027 w 4651277"/>
                  <a:gd name="connsiteY684" fmla="*/ 4108146 h 4241931"/>
                  <a:gd name="connsiteX685" fmla="*/ 2123831 w 4651277"/>
                  <a:gd name="connsiteY685" fmla="*/ 4094395 h 4241931"/>
                  <a:gd name="connsiteX686" fmla="*/ 2110984 w 4651277"/>
                  <a:gd name="connsiteY686" fmla="*/ 4096957 h 4241931"/>
                  <a:gd name="connsiteX687" fmla="*/ 2025816 w 4651277"/>
                  <a:gd name="connsiteY687" fmla="*/ 4085641 h 4241931"/>
                  <a:gd name="connsiteX688" fmla="*/ 1994734 w 4651277"/>
                  <a:gd name="connsiteY688" fmla="*/ 4050712 h 4241931"/>
                  <a:gd name="connsiteX689" fmla="*/ 1924097 w 4651277"/>
                  <a:gd name="connsiteY689" fmla="*/ 3922677 h 4241931"/>
                  <a:gd name="connsiteX690" fmla="*/ 1905006 w 4651277"/>
                  <a:gd name="connsiteY690" fmla="*/ 3918804 h 4241931"/>
                  <a:gd name="connsiteX691" fmla="*/ 1887982 w 4651277"/>
                  <a:gd name="connsiteY691" fmla="*/ 3912568 h 4241931"/>
                  <a:gd name="connsiteX692" fmla="*/ 1885017 w 4651277"/>
                  <a:gd name="connsiteY692" fmla="*/ 3901578 h 4241931"/>
                  <a:gd name="connsiteX693" fmla="*/ 1862111 w 4651277"/>
                  <a:gd name="connsiteY693" fmla="*/ 3897986 h 4241931"/>
                  <a:gd name="connsiteX694" fmla="*/ 1858625 w 4651277"/>
                  <a:gd name="connsiteY694" fmla="*/ 3892341 h 4241931"/>
                  <a:gd name="connsiteX695" fmla="*/ 1837794 w 4651277"/>
                  <a:gd name="connsiteY695" fmla="*/ 3907157 h 4241931"/>
                  <a:gd name="connsiteX696" fmla="*/ 1836714 w 4651277"/>
                  <a:gd name="connsiteY696" fmla="*/ 3883084 h 4241931"/>
                  <a:gd name="connsiteX697" fmla="*/ 1816165 w 4651277"/>
                  <a:gd name="connsiteY697" fmla="*/ 3880505 h 4241931"/>
                  <a:gd name="connsiteX698" fmla="*/ 1816633 w 4651277"/>
                  <a:gd name="connsiteY698" fmla="*/ 3878350 h 4241931"/>
                  <a:gd name="connsiteX699" fmla="*/ 1800539 w 4651277"/>
                  <a:gd name="connsiteY699" fmla="*/ 3891482 h 4241931"/>
                  <a:gd name="connsiteX700" fmla="*/ 1764303 w 4651277"/>
                  <a:gd name="connsiteY700" fmla="*/ 3915801 h 4241931"/>
                  <a:gd name="connsiteX701" fmla="*/ 1740423 w 4651277"/>
                  <a:gd name="connsiteY701" fmla="*/ 3889176 h 4241931"/>
                  <a:gd name="connsiteX702" fmla="*/ 1722011 w 4651277"/>
                  <a:gd name="connsiteY702" fmla="*/ 3876752 h 4241931"/>
                  <a:gd name="connsiteX703" fmla="*/ 1711940 w 4651277"/>
                  <a:gd name="connsiteY703" fmla="*/ 3893084 h 4241931"/>
                  <a:gd name="connsiteX704" fmla="*/ 1711668 w 4651277"/>
                  <a:gd name="connsiteY704" fmla="*/ 3897518 h 4241931"/>
                  <a:gd name="connsiteX705" fmla="*/ 1705099 w 4651277"/>
                  <a:gd name="connsiteY705" fmla="*/ 3926559 h 4241931"/>
                  <a:gd name="connsiteX706" fmla="*/ 1692762 w 4651277"/>
                  <a:gd name="connsiteY706" fmla="*/ 3907147 h 4241931"/>
                  <a:gd name="connsiteX707" fmla="*/ 1685994 w 4651277"/>
                  <a:gd name="connsiteY707" fmla="*/ 3883452 h 4241931"/>
                  <a:gd name="connsiteX708" fmla="*/ 1643295 w 4651277"/>
                  <a:gd name="connsiteY708" fmla="*/ 3873479 h 4241931"/>
                  <a:gd name="connsiteX709" fmla="*/ 1628399 w 4651277"/>
                  <a:gd name="connsiteY709" fmla="*/ 3893111 h 4241931"/>
                  <a:gd name="connsiteX710" fmla="*/ 1600019 w 4651277"/>
                  <a:gd name="connsiteY710" fmla="*/ 3878537 h 4241931"/>
                  <a:gd name="connsiteX711" fmla="*/ 1596347 w 4651277"/>
                  <a:gd name="connsiteY711" fmla="*/ 3851778 h 4241931"/>
                  <a:gd name="connsiteX712" fmla="*/ 1574043 w 4651277"/>
                  <a:gd name="connsiteY712" fmla="*/ 3830214 h 4241931"/>
                  <a:gd name="connsiteX713" fmla="*/ 1541567 w 4651277"/>
                  <a:gd name="connsiteY713" fmla="*/ 3798615 h 4241931"/>
                  <a:gd name="connsiteX714" fmla="*/ 1492724 w 4651277"/>
                  <a:gd name="connsiteY714" fmla="*/ 3763103 h 4241931"/>
                  <a:gd name="connsiteX715" fmla="*/ 1470589 w 4651277"/>
                  <a:gd name="connsiteY715" fmla="*/ 3755587 h 4241931"/>
                  <a:gd name="connsiteX716" fmla="*/ 1479644 w 4651277"/>
                  <a:gd name="connsiteY716" fmla="*/ 3744671 h 4241931"/>
                  <a:gd name="connsiteX717" fmla="*/ 1466562 w 4651277"/>
                  <a:gd name="connsiteY717" fmla="*/ 3726239 h 4241931"/>
                  <a:gd name="connsiteX718" fmla="*/ 1430989 w 4651277"/>
                  <a:gd name="connsiteY718" fmla="*/ 3697700 h 4241931"/>
                  <a:gd name="connsiteX719" fmla="*/ 1419313 w 4651277"/>
                  <a:gd name="connsiteY719" fmla="*/ 3670284 h 4241931"/>
                  <a:gd name="connsiteX720" fmla="*/ 1417125 w 4651277"/>
                  <a:gd name="connsiteY720" fmla="*/ 3655509 h 4241931"/>
                  <a:gd name="connsiteX721" fmla="*/ 1407563 w 4651277"/>
                  <a:gd name="connsiteY721" fmla="*/ 3669999 h 4241931"/>
                  <a:gd name="connsiteX722" fmla="*/ 1383547 w 4651277"/>
                  <a:gd name="connsiteY722" fmla="*/ 3699284 h 4241931"/>
                  <a:gd name="connsiteX723" fmla="*/ 1335775 w 4651277"/>
                  <a:gd name="connsiteY723" fmla="*/ 3738369 h 4241931"/>
                  <a:gd name="connsiteX724" fmla="*/ 1312449 w 4651277"/>
                  <a:gd name="connsiteY724" fmla="*/ 3759039 h 4241931"/>
                  <a:gd name="connsiteX725" fmla="*/ 1295945 w 4651277"/>
                  <a:gd name="connsiteY725" fmla="*/ 3759452 h 4241931"/>
                  <a:gd name="connsiteX726" fmla="*/ 1292551 w 4651277"/>
                  <a:gd name="connsiteY726" fmla="*/ 3785619 h 4241931"/>
                  <a:gd name="connsiteX727" fmla="*/ 1236423 w 4651277"/>
                  <a:gd name="connsiteY727" fmla="*/ 3826202 h 4241931"/>
                  <a:gd name="connsiteX728" fmla="*/ 1221212 w 4651277"/>
                  <a:gd name="connsiteY728" fmla="*/ 3837554 h 4241931"/>
                  <a:gd name="connsiteX729" fmla="*/ 1171545 w 4651277"/>
                  <a:gd name="connsiteY729" fmla="*/ 3867819 h 4241931"/>
                  <a:gd name="connsiteX730" fmla="*/ 1116177 w 4651277"/>
                  <a:gd name="connsiteY730" fmla="*/ 3898928 h 4241931"/>
                  <a:gd name="connsiteX731" fmla="*/ 1085512 w 4651277"/>
                  <a:gd name="connsiteY731" fmla="*/ 3913809 h 4241931"/>
                  <a:gd name="connsiteX732" fmla="*/ 1084513 w 4651277"/>
                  <a:gd name="connsiteY732" fmla="*/ 3915463 h 4241931"/>
                  <a:gd name="connsiteX733" fmla="*/ 1084512 w 4651277"/>
                  <a:gd name="connsiteY733" fmla="*/ 3915463 h 4241931"/>
                  <a:gd name="connsiteX734" fmla="*/ 1084263 w 4651277"/>
                  <a:gd name="connsiteY734" fmla="*/ 3915876 h 4241931"/>
                  <a:gd name="connsiteX735" fmla="*/ 1084513 w 4651277"/>
                  <a:gd name="connsiteY735" fmla="*/ 3915463 h 4241931"/>
                  <a:gd name="connsiteX736" fmla="*/ 1085839 w 4651277"/>
                  <a:gd name="connsiteY736" fmla="*/ 3915136 h 4241931"/>
                  <a:gd name="connsiteX737" fmla="*/ 1094229 w 4651277"/>
                  <a:gd name="connsiteY737" fmla="*/ 3924043 h 4241931"/>
                  <a:gd name="connsiteX738" fmla="*/ 1088904 w 4651277"/>
                  <a:gd name="connsiteY738" fmla="*/ 3930985 h 4241931"/>
                  <a:gd name="connsiteX739" fmla="*/ 1018977 w 4651277"/>
                  <a:gd name="connsiteY739" fmla="*/ 3997770 h 4241931"/>
                  <a:gd name="connsiteX740" fmla="*/ 1006350 w 4651277"/>
                  <a:gd name="connsiteY740" fmla="*/ 4009328 h 4241931"/>
                  <a:gd name="connsiteX741" fmla="*/ 1002301 w 4651277"/>
                  <a:gd name="connsiteY741" fmla="*/ 4011171 h 4241931"/>
                  <a:gd name="connsiteX742" fmla="*/ 990173 w 4651277"/>
                  <a:gd name="connsiteY742" fmla="*/ 4011068 h 4241931"/>
                  <a:gd name="connsiteX743" fmla="*/ 985936 w 4651277"/>
                  <a:gd name="connsiteY743" fmla="*/ 4009861 h 4241931"/>
                  <a:gd name="connsiteX744" fmla="*/ 977409 w 4651277"/>
                  <a:gd name="connsiteY744" fmla="*/ 4002677 h 4241931"/>
                  <a:gd name="connsiteX745" fmla="*/ 972121 w 4651277"/>
                  <a:gd name="connsiteY745" fmla="*/ 3998352 h 4241931"/>
                  <a:gd name="connsiteX746" fmla="*/ 953239 w 4651277"/>
                  <a:gd name="connsiteY746" fmla="*/ 4017645 h 4241931"/>
                  <a:gd name="connsiteX747" fmla="*/ 934255 w 4651277"/>
                  <a:gd name="connsiteY747" fmla="*/ 4027395 h 4241931"/>
                  <a:gd name="connsiteX748" fmla="*/ 928071 w 4651277"/>
                  <a:gd name="connsiteY748" fmla="*/ 4012596 h 4241931"/>
                  <a:gd name="connsiteX749" fmla="*/ 996223 w 4651277"/>
                  <a:gd name="connsiteY749" fmla="*/ 3962574 h 4241931"/>
                  <a:gd name="connsiteX750" fmla="*/ 1026009 w 4651277"/>
                  <a:gd name="connsiteY750" fmla="*/ 3931585 h 4241931"/>
                  <a:gd name="connsiteX751" fmla="*/ 1031264 w 4651277"/>
                  <a:gd name="connsiteY751" fmla="*/ 3925503 h 4241931"/>
                  <a:gd name="connsiteX752" fmla="*/ 1077468 w 4651277"/>
                  <a:gd name="connsiteY752" fmla="*/ 3900596 h 4241931"/>
                  <a:gd name="connsiteX753" fmla="*/ 1094162 w 4651277"/>
                  <a:gd name="connsiteY753" fmla="*/ 3881561 h 4241931"/>
                  <a:gd name="connsiteX754" fmla="*/ 1102948 w 4651277"/>
                  <a:gd name="connsiteY754" fmla="*/ 3869261 h 4241931"/>
                  <a:gd name="connsiteX755" fmla="*/ 1153234 w 4651277"/>
                  <a:gd name="connsiteY755" fmla="*/ 3831245 h 4241931"/>
                  <a:gd name="connsiteX756" fmla="*/ 1182230 w 4651277"/>
                  <a:gd name="connsiteY756" fmla="*/ 3799326 h 4241931"/>
                  <a:gd name="connsiteX757" fmla="*/ 1213308 w 4651277"/>
                  <a:gd name="connsiteY757" fmla="*/ 3779276 h 4241931"/>
                  <a:gd name="connsiteX758" fmla="*/ 1227005 w 4651277"/>
                  <a:gd name="connsiteY758" fmla="*/ 3743531 h 4241931"/>
                  <a:gd name="connsiteX759" fmla="*/ 1221458 w 4651277"/>
                  <a:gd name="connsiteY759" fmla="*/ 3737019 h 4241931"/>
                  <a:gd name="connsiteX760" fmla="*/ 1231625 w 4651277"/>
                  <a:gd name="connsiteY760" fmla="*/ 3685821 h 4241931"/>
                  <a:gd name="connsiteX761" fmla="*/ 1240257 w 4651277"/>
                  <a:gd name="connsiteY761" fmla="*/ 3659206 h 4241931"/>
                  <a:gd name="connsiteX762" fmla="*/ 1240179 w 4651277"/>
                  <a:gd name="connsiteY762" fmla="*/ 3659067 h 4241931"/>
                  <a:gd name="connsiteX763" fmla="*/ 1230192 w 4651277"/>
                  <a:gd name="connsiteY763" fmla="*/ 3642988 h 4241931"/>
                  <a:gd name="connsiteX764" fmla="*/ 1231048 w 4651277"/>
                  <a:gd name="connsiteY764" fmla="*/ 3642849 h 4241931"/>
                  <a:gd name="connsiteX765" fmla="*/ 1229111 w 4651277"/>
                  <a:gd name="connsiteY765" fmla="*/ 3639405 h 4241931"/>
                  <a:gd name="connsiteX766" fmla="*/ 1225082 w 4651277"/>
                  <a:gd name="connsiteY766" fmla="*/ 3615949 h 4241931"/>
                  <a:gd name="connsiteX767" fmla="*/ 1223380 w 4651277"/>
                  <a:gd name="connsiteY767" fmla="*/ 3610559 h 4241931"/>
                  <a:gd name="connsiteX768" fmla="*/ 1222745 w 4651277"/>
                  <a:gd name="connsiteY768" fmla="*/ 3611002 h 4241931"/>
                  <a:gd name="connsiteX769" fmla="*/ 1190493 w 4651277"/>
                  <a:gd name="connsiteY769" fmla="*/ 3651565 h 4241931"/>
                  <a:gd name="connsiteX770" fmla="*/ 1166783 w 4651277"/>
                  <a:gd name="connsiteY770" fmla="*/ 3661736 h 4241931"/>
                  <a:gd name="connsiteX771" fmla="*/ 1154637 w 4651277"/>
                  <a:gd name="connsiteY771" fmla="*/ 3670210 h 4241931"/>
                  <a:gd name="connsiteX772" fmla="*/ 1116633 w 4651277"/>
                  <a:gd name="connsiteY772" fmla="*/ 3690352 h 4241931"/>
                  <a:gd name="connsiteX773" fmla="*/ 1090960 w 4651277"/>
                  <a:gd name="connsiteY773" fmla="*/ 3676395 h 4241931"/>
                  <a:gd name="connsiteX774" fmla="*/ 1152056 w 4651277"/>
                  <a:gd name="connsiteY774" fmla="*/ 3582772 h 4241931"/>
                  <a:gd name="connsiteX775" fmla="*/ 1146988 w 4651277"/>
                  <a:gd name="connsiteY775" fmla="*/ 3583121 h 4241931"/>
                  <a:gd name="connsiteX776" fmla="*/ 1174341 w 4651277"/>
                  <a:gd name="connsiteY776" fmla="*/ 3554475 h 4241931"/>
                  <a:gd name="connsiteX777" fmla="*/ 1195008 w 4651277"/>
                  <a:gd name="connsiteY777" fmla="*/ 3526369 h 4241931"/>
                  <a:gd name="connsiteX778" fmla="*/ 1182314 w 4651277"/>
                  <a:gd name="connsiteY778" fmla="*/ 3516738 h 4241931"/>
                  <a:gd name="connsiteX779" fmla="*/ 1164089 w 4651277"/>
                  <a:gd name="connsiteY779" fmla="*/ 3495341 h 4241931"/>
                  <a:gd name="connsiteX780" fmla="*/ 1138525 w 4651277"/>
                  <a:gd name="connsiteY780" fmla="*/ 3489826 h 4241931"/>
                  <a:gd name="connsiteX781" fmla="*/ 1113579 w 4651277"/>
                  <a:gd name="connsiteY781" fmla="*/ 3498232 h 4241931"/>
                  <a:gd name="connsiteX782" fmla="*/ 1101193 w 4651277"/>
                  <a:gd name="connsiteY782" fmla="*/ 3517611 h 4241931"/>
                  <a:gd name="connsiteX783" fmla="*/ 1083741 w 4651277"/>
                  <a:gd name="connsiteY783" fmla="*/ 3524449 h 4241931"/>
                  <a:gd name="connsiteX784" fmla="*/ 1066327 w 4651277"/>
                  <a:gd name="connsiteY784" fmla="*/ 3498350 h 4241931"/>
                  <a:gd name="connsiteX785" fmla="*/ 1060384 w 4651277"/>
                  <a:gd name="connsiteY785" fmla="*/ 3491373 h 4241931"/>
                  <a:gd name="connsiteX786" fmla="*/ 1051908 w 4651277"/>
                  <a:gd name="connsiteY786" fmla="*/ 3488960 h 4241931"/>
                  <a:gd name="connsiteX787" fmla="*/ 1034735 w 4651277"/>
                  <a:gd name="connsiteY787" fmla="*/ 3470682 h 4241931"/>
                  <a:gd name="connsiteX788" fmla="*/ 1017197 w 4651277"/>
                  <a:gd name="connsiteY788" fmla="*/ 3484015 h 4241931"/>
                  <a:gd name="connsiteX789" fmla="*/ 1010237 w 4651277"/>
                  <a:gd name="connsiteY789" fmla="*/ 3484324 h 4241931"/>
                  <a:gd name="connsiteX790" fmla="*/ 958799 w 4651277"/>
                  <a:gd name="connsiteY790" fmla="*/ 3466337 h 4241931"/>
                  <a:gd name="connsiteX791" fmla="*/ 951788 w 4651277"/>
                  <a:gd name="connsiteY791" fmla="*/ 3461874 h 4241931"/>
                  <a:gd name="connsiteX792" fmla="*/ 926759 w 4651277"/>
                  <a:gd name="connsiteY792" fmla="*/ 3433431 h 4241931"/>
                  <a:gd name="connsiteX793" fmla="*/ 903850 w 4651277"/>
                  <a:gd name="connsiteY793" fmla="*/ 3383920 h 4241931"/>
                  <a:gd name="connsiteX794" fmla="*/ 895238 w 4651277"/>
                  <a:gd name="connsiteY794" fmla="*/ 3361559 h 4241931"/>
                  <a:gd name="connsiteX795" fmla="*/ 893102 w 4651277"/>
                  <a:gd name="connsiteY795" fmla="*/ 3344918 h 4241931"/>
                  <a:gd name="connsiteX796" fmla="*/ 913932 w 4651277"/>
                  <a:gd name="connsiteY796" fmla="*/ 3295875 h 4241931"/>
                  <a:gd name="connsiteX797" fmla="*/ 916552 w 4651277"/>
                  <a:gd name="connsiteY797" fmla="*/ 3284815 h 4241931"/>
                  <a:gd name="connsiteX798" fmla="*/ 902668 w 4651277"/>
                  <a:gd name="connsiteY798" fmla="*/ 3252497 h 4241931"/>
                  <a:gd name="connsiteX799" fmla="*/ 899396 w 4651277"/>
                  <a:gd name="connsiteY799" fmla="*/ 3239232 h 4241931"/>
                  <a:gd name="connsiteX800" fmla="*/ 894195 w 4651277"/>
                  <a:gd name="connsiteY800" fmla="*/ 3206742 h 4241931"/>
                  <a:gd name="connsiteX801" fmla="*/ 880363 w 4651277"/>
                  <a:gd name="connsiteY801" fmla="*/ 3200867 h 4241931"/>
                  <a:gd name="connsiteX802" fmla="*/ 868662 w 4651277"/>
                  <a:gd name="connsiteY802" fmla="*/ 3212216 h 4241931"/>
                  <a:gd name="connsiteX803" fmla="*/ 861785 w 4651277"/>
                  <a:gd name="connsiteY803" fmla="*/ 3179867 h 4241931"/>
                  <a:gd name="connsiteX804" fmla="*/ 841031 w 4651277"/>
                  <a:gd name="connsiteY804" fmla="*/ 3128406 h 4241931"/>
                  <a:gd name="connsiteX805" fmla="*/ 835094 w 4651277"/>
                  <a:gd name="connsiteY805" fmla="*/ 3130395 h 4241931"/>
                  <a:gd name="connsiteX806" fmla="*/ 836894 w 4651277"/>
                  <a:gd name="connsiteY806" fmla="*/ 3131712 h 4241931"/>
                  <a:gd name="connsiteX807" fmla="*/ 828164 w 4651277"/>
                  <a:gd name="connsiteY807" fmla="*/ 3141426 h 4241931"/>
                  <a:gd name="connsiteX808" fmla="*/ 810249 w 4651277"/>
                  <a:gd name="connsiteY808" fmla="*/ 3168564 h 4241931"/>
                  <a:gd name="connsiteX809" fmla="*/ 805666 w 4651277"/>
                  <a:gd name="connsiteY809" fmla="*/ 3182762 h 4241931"/>
                  <a:gd name="connsiteX810" fmla="*/ 762994 w 4651277"/>
                  <a:gd name="connsiteY810" fmla="*/ 3247137 h 4241931"/>
                  <a:gd name="connsiteX811" fmla="*/ 769696 w 4651277"/>
                  <a:gd name="connsiteY811" fmla="*/ 3269578 h 4241931"/>
                  <a:gd name="connsiteX812" fmla="*/ 788985 w 4651277"/>
                  <a:gd name="connsiteY812" fmla="*/ 3312615 h 4241931"/>
                  <a:gd name="connsiteX813" fmla="*/ 783024 w 4651277"/>
                  <a:gd name="connsiteY813" fmla="*/ 3324613 h 4241931"/>
                  <a:gd name="connsiteX814" fmla="*/ 758660 w 4651277"/>
                  <a:gd name="connsiteY814" fmla="*/ 3335580 h 4241931"/>
                  <a:gd name="connsiteX815" fmla="*/ 671389 w 4651277"/>
                  <a:gd name="connsiteY815" fmla="*/ 3280299 h 4241931"/>
                  <a:gd name="connsiteX816" fmla="*/ 650969 w 4651277"/>
                  <a:gd name="connsiteY816" fmla="*/ 3269201 h 4241931"/>
                  <a:gd name="connsiteX817" fmla="*/ 641617 w 4651277"/>
                  <a:gd name="connsiteY817" fmla="*/ 3268933 h 4241931"/>
                  <a:gd name="connsiteX818" fmla="*/ 644405 w 4651277"/>
                  <a:gd name="connsiteY818" fmla="*/ 3282190 h 4241931"/>
                  <a:gd name="connsiteX819" fmla="*/ 650760 w 4651277"/>
                  <a:gd name="connsiteY819" fmla="*/ 3284028 h 4241931"/>
                  <a:gd name="connsiteX820" fmla="*/ 664657 w 4651277"/>
                  <a:gd name="connsiteY820" fmla="*/ 3289108 h 4241931"/>
                  <a:gd name="connsiteX821" fmla="*/ 653088 w 4651277"/>
                  <a:gd name="connsiteY821" fmla="*/ 3305841 h 4241931"/>
                  <a:gd name="connsiteX822" fmla="*/ 681811 w 4651277"/>
                  <a:gd name="connsiteY822" fmla="*/ 3311127 h 4241931"/>
                  <a:gd name="connsiteX823" fmla="*/ 681325 w 4651277"/>
                  <a:gd name="connsiteY823" fmla="*/ 3323067 h 4241931"/>
                  <a:gd name="connsiteX824" fmla="*/ 642947 w 4651277"/>
                  <a:gd name="connsiteY824" fmla="*/ 3318009 h 4241931"/>
                  <a:gd name="connsiteX825" fmla="*/ 616859 w 4651277"/>
                  <a:gd name="connsiteY825" fmla="*/ 3306171 h 4241931"/>
                  <a:gd name="connsiteX826" fmla="*/ 615221 w 4651277"/>
                  <a:gd name="connsiteY826" fmla="*/ 3285459 h 4241931"/>
                  <a:gd name="connsiteX827" fmla="*/ 603851 w 4651277"/>
                  <a:gd name="connsiteY827" fmla="*/ 3275124 h 4241931"/>
                  <a:gd name="connsiteX828" fmla="*/ 584006 w 4651277"/>
                  <a:gd name="connsiteY828" fmla="*/ 3294285 h 4241931"/>
                  <a:gd name="connsiteX829" fmla="*/ 576030 w 4651277"/>
                  <a:gd name="connsiteY829" fmla="*/ 3296216 h 4241931"/>
                  <a:gd name="connsiteX830" fmla="*/ 595446 w 4651277"/>
                  <a:gd name="connsiteY830" fmla="*/ 3254362 h 4241931"/>
                  <a:gd name="connsiteX831" fmla="*/ 582146 w 4651277"/>
                  <a:gd name="connsiteY831" fmla="*/ 3236050 h 4241931"/>
                  <a:gd name="connsiteX832" fmla="*/ 559040 w 4651277"/>
                  <a:gd name="connsiteY832" fmla="*/ 3238269 h 4241931"/>
                  <a:gd name="connsiteX833" fmla="*/ 547418 w 4651277"/>
                  <a:gd name="connsiteY833" fmla="*/ 3221663 h 4241931"/>
                  <a:gd name="connsiteX834" fmla="*/ 555276 w 4651277"/>
                  <a:gd name="connsiteY834" fmla="*/ 3208783 h 4241931"/>
                  <a:gd name="connsiteX835" fmla="*/ 552916 w 4651277"/>
                  <a:gd name="connsiteY835" fmla="*/ 3178113 h 4241931"/>
                  <a:gd name="connsiteX836" fmla="*/ 554759 w 4651277"/>
                  <a:gd name="connsiteY836" fmla="*/ 3143891 h 4241931"/>
                  <a:gd name="connsiteX837" fmla="*/ 546452 w 4651277"/>
                  <a:gd name="connsiteY837" fmla="*/ 3109595 h 4241931"/>
                  <a:gd name="connsiteX838" fmla="*/ 531314 w 4651277"/>
                  <a:gd name="connsiteY838" fmla="*/ 3097640 h 4241931"/>
                  <a:gd name="connsiteX839" fmla="*/ 544016 w 4651277"/>
                  <a:gd name="connsiteY839" fmla="*/ 3089076 h 4241931"/>
                  <a:gd name="connsiteX840" fmla="*/ 547970 w 4651277"/>
                  <a:gd name="connsiteY840" fmla="*/ 3079252 h 4241931"/>
                  <a:gd name="connsiteX841" fmla="*/ 536113 w 4651277"/>
                  <a:gd name="connsiteY841" fmla="*/ 3040749 h 4241931"/>
                  <a:gd name="connsiteX842" fmla="*/ 536514 w 4651277"/>
                  <a:gd name="connsiteY842" fmla="*/ 3026719 h 4241931"/>
                  <a:gd name="connsiteX843" fmla="*/ 518069 w 4651277"/>
                  <a:gd name="connsiteY843" fmla="*/ 3044697 h 4241931"/>
                  <a:gd name="connsiteX844" fmla="*/ 505031 w 4651277"/>
                  <a:gd name="connsiteY844" fmla="*/ 3044899 h 4241931"/>
                  <a:gd name="connsiteX845" fmla="*/ 469088 w 4651277"/>
                  <a:gd name="connsiteY845" fmla="*/ 3060358 h 4241931"/>
                  <a:gd name="connsiteX846" fmla="*/ 446865 w 4651277"/>
                  <a:gd name="connsiteY846" fmla="*/ 3064475 h 4241931"/>
                  <a:gd name="connsiteX847" fmla="*/ 428167 w 4651277"/>
                  <a:gd name="connsiteY847" fmla="*/ 3076179 h 4241931"/>
                  <a:gd name="connsiteX848" fmla="*/ 421376 w 4651277"/>
                  <a:gd name="connsiteY848" fmla="*/ 3079513 h 4241931"/>
                  <a:gd name="connsiteX849" fmla="*/ 387850 w 4651277"/>
                  <a:gd name="connsiteY849" fmla="*/ 3050902 h 4241931"/>
                  <a:gd name="connsiteX850" fmla="*/ 356247 w 4651277"/>
                  <a:gd name="connsiteY850" fmla="*/ 3058134 h 4241931"/>
                  <a:gd name="connsiteX851" fmla="*/ 329279 w 4651277"/>
                  <a:gd name="connsiteY851" fmla="*/ 3044401 h 4241931"/>
                  <a:gd name="connsiteX852" fmla="*/ 308607 w 4651277"/>
                  <a:gd name="connsiteY852" fmla="*/ 3027031 h 4241931"/>
                  <a:gd name="connsiteX853" fmla="*/ 279538 w 4651277"/>
                  <a:gd name="connsiteY853" fmla="*/ 3001141 h 4241931"/>
                  <a:gd name="connsiteX854" fmla="*/ 267950 w 4651277"/>
                  <a:gd name="connsiteY854" fmla="*/ 2993392 h 4241931"/>
                  <a:gd name="connsiteX855" fmla="*/ 257547 w 4651277"/>
                  <a:gd name="connsiteY855" fmla="*/ 2987046 h 4241931"/>
                  <a:gd name="connsiteX856" fmla="*/ 263834 w 4651277"/>
                  <a:gd name="connsiteY856" fmla="*/ 2971168 h 4241931"/>
                  <a:gd name="connsiteX857" fmla="*/ 275244 w 4651277"/>
                  <a:gd name="connsiteY857" fmla="*/ 2962494 h 4241931"/>
                  <a:gd name="connsiteX858" fmla="*/ 283127 w 4651277"/>
                  <a:gd name="connsiteY858" fmla="*/ 2946230 h 4241931"/>
                  <a:gd name="connsiteX859" fmla="*/ 271842 w 4651277"/>
                  <a:gd name="connsiteY859" fmla="*/ 2937986 h 4241931"/>
                  <a:gd name="connsiteX860" fmla="*/ 255949 w 4651277"/>
                  <a:gd name="connsiteY860" fmla="*/ 2947324 h 4241931"/>
                  <a:gd name="connsiteX861" fmla="*/ 248671 w 4651277"/>
                  <a:gd name="connsiteY861" fmla="*/ 2962598 h 4241931"/>
                  <a:gd name="connsiteX862" fmla="*/ 220889 w 4651277"/>
                  <a:gd name="connsiteY862" fmla="*/ 2964682 h 4241931"/>
                  <a:gd name="connsiteX863" fmla="*/ 224312 w 4651277"/>
                  <a:gd name="connsiteY863" fmla="*/ 2945699 h 4241931"/>
                  <a:gd name="connsiteX864" fmla="*/ 224403 w 4651277"/>
                  <a:gd name="connsiteY864" fmla="*/ 2919922 h 4241931"/>
                  <a:gd name="connsiteX865" fmla="*/ 221119 w 4651277"/>
                  <a:gd name="connsiteY865" fmla="*/ 2906363 h 4241931"/>
                  <a:gd name="connsiteX866" fmla="*/ 227734 w 4651277"/>
                  <a:gd name="connsiteY866" fmla="*/ 2886607 h 4241931"/>
                  <a:gd name="connsiteX867" fmla="*/ 230419 w 4651277"/>
                  <a:gd name="connsiteY867" fmla="*/ 2873291 h 4241931"/>
                  <a:gd name="connsiteX868" fmla="*/ 220334 w 4651277"/>
                  <a:gd name="connsiteY868" fmla="*/ 2850825 h 4241931"/>
                  <a:gd name="connsiteX869" fmla="*/ 210854 w 4651277"/>
                  <a:gd name="connsiteY869" fmla="*/ 2827368 h 4241931"/>
                  <a:gd name="connsiteX870" fmla="*/ 241764 w 4651277"/>
                  <a:gd name="connsiteY870" fmla="*/ 2778929 h 4241931"/>
                  <a:gd name="connsiteX871" fmla="*/ 255002 w 4651277"/>
                  <a:gd name="connsiteY871" fmla="*/ 2751657 h 4241931"/>
                  <a:gd name="connsiteX872" fmla="*/ 276350 w 4651277"/>
                  <a:gd name="connsiteY872" fmla="*/ 2717777 h 4241931"/>
                  <a:gd name="connsiteX873" fmla="*/ 285282 w 4651277"/>
                  <a:gd name="connsiteY873" fmla="*/ 2707593 h 4241931"/>
                  <a:gd name="connsiteX874" fmla="*/ 276926 w 4651277"/>
                  <a:gd name="connsiteY874" fmla="*/ 2680064 h 4241931"/>
                  <a:gd name="connsiteX875" fmla="*/ 264542 w 4651277"/>
                  <a:gd name="connsiteY875" fmla="*/ 2672508 h 4241931"/>
                  <a:gd name="connsiteX876" fmla="*/ 308116 w 4651277"/>
                  <a:gd name="connsiteY876" fmla="*/ 2674621 h 4241931"/>
                  <a:gd name="connsiteX877" fmla="*/ 327864 w 4651277"/>
                  <a:gd name="connsiteY877" fmla="*/ 2668993 h 4241931"/>
                  <a:gd name="connsiteX878" fmla="*/ 339456 w 4651277"/>
                  <a:gd name="connsiteY878" fmla="*/ 2648876 h 4241931"/>
                  <a:gd name="connsiteX879" fmla="*/ 368061 w 4651277"/>
                  <a:gd name="connsiteY879" fmla="*/ 2643216 h 4241931"/>
                  <a:gd name="connsiteX880" fmla="*/ 389538 w 4651277"/>
                  <a:gd name="connsiteY880" fmla="*/ 2632526 h 4241931"/>
                  <a:gd name="connsiteX881" fmla="*/ 396992 w 4651277"/>
                  <a:gd name="connsiteY881" fmla="*/ 2633675 h 4241931"/>
                  <a:gd name="connsiteX882" fmla="*/ 398142 w 4651277"/>
                  <a:gd name="connsiteY882" fmla="*/ 2626219 h 4241931"/>
                  <a:gd name="connsiteX883" fmla="*/ 385394 w 4651277"/>
                  <a:gd name="connsiteY883" fmla="*/ 2597603 h 4241931"/>
                  <a:gd name="connsiteX884" fmla="*/ 377546 w 4651277"/>
                  <a:gd name="connsiteY884" fmla="*/ 2596603 h 4241931"/>
                  <a:gd name="connsiteX885" fmla="*/ 376221 w 4651277"/>
                  <a:gd name="connsiteY885" fmla="*/ 2597323 h 4241931"/>
                  <a:gd name="connsiteX886" fmla="*/ 363730 w 4651277"/>
                  <a:gd name="connsiteY886" fmla="*/ 2594317 h 4241931"/>
                  <a:gd name="connsiteX887" fmla="*/ 336858 w 4651277"/>
                  <a:gd name="connsiteY887" fmla="*/ 2561827 h 4241931"/>
                  <a:gd name="connsiteX888" fmla="*/ 337956 w 4651277"/>
                  <a:gd name="connsiteY888" fmla="*/ 2558256 h 4241931"/>
                  <a:gd name="connsiteX889" fmla="*/ 331405 w 4651277"/>
                  <a:gd name="connsiteY889" fmla="*/ 2552878 h 4241931"/>
                  <a:gd name="connsiteX890" fmla="*/ 308578 w 4651277"/>
                  <a:gd name="connsiteY890" fmla="*/ 2557984 h 4241931"/>
                  <a:gd name="connsiteX891" fmla="*/ 294264 w 4651277"/>
                  <a:gd name="connsiteY891" fmla="*/ 2582561 h 4241931"/>
                  <a:gd name="connsiteX892" fmla="*/ 283955 w 4651277"/>
                  <a:gd name="connsiteY892" fmla="*/ 2590545 h 4241931"/>
                  <a:gd name="connsiteX893" fmla="*/ 279462 w 4651277"/>
                  <a:gd name="connsiteY893" fmla="*/ 2578968 h 4241931"/>
                  <a:gd name="connsiteX894" fmla="*/ 280886 w 4651277"/>
                  <a:gd name="connsiteY894" fmla="*/ 2534293 h 4241931"/>
                  <a:gd name="connsiteX895" fmla="*/ 293312 w 4651277"/>
                  <a:gd name="connsiteY895" fmla="*/ 2522841 h 4241931"/>
                  <a:gd name="connsiteX896" fmla="*/ 313664 w 4651277"/>
                  <a:gd name="connsiteY896" fmla="*/ 2509256 h 4241931"/>
                  <a:gd name="connsiteX897" fmla="*/ 322562 w 4651277"/>
                  <a:gd name="connsiteY897" fmla="*/ 2501743 h 4241931"/>
                  <a:gd name="connsiteX898" fmla="*/ 322347 w 4651277"/>
                  <a:gd name="connsiteY898" fmla="*/ 2500403 h 4241931"/>
                  <a:gd name="connsiteX899" fmla="*/ 325012 w 4651277"/>
                  <a:gd name="connsiteY899" fmla="*/ 2494504 h 4241931"/>
                  <a:gd name="connsiteX900" fmla="*/ 327121 w 4651277"/>
                  <a:gd name="connsiteY900" fmla="*/ 2489822 h 4241931"/>
                  <a:gd name="connsiteX901" fmla="*/ 325375 w 4651277"/>
                  <a:gd name="connsiteY901" fmla="*/ 2483801 h 4241931"/>
                  <a:gd name="connsiteX902" fmla="*/ 319894 w 4651277"/>
                  <a:gd name="connsiteY902" fmla="*/ 2485096 h 4241931"/>
                  <a:gd name="connsiteX903" fmla="*/ 311599 w 4651277"/>
                  <a:gd name="connsiteY903" fmla="*/ 2486736 h 4241931"/>
                  <a:gd name="connsiteX904" fmla="*/ 310423 w 4651277"/>
                  <a:gd name="connsiteY904" fmla="*/ 2477683 h 4241931"/>
                  <a:gd name="connsiteX905" fmla="*/ 311281 w 4651277"/>
                  <a:gd name="connsiteY905" fmla="*/ 2475872 h 4241931"/>
                  <a:gd name="connsiteX906" fmla="*/ 304224 w 4651277"/>
                  <a:gd name="connsiteY906" fmla="*/ 2463706 h 4241931"/>
                  <a:gd name="connsiteX907" fmla="*/ 295275 w 4651277"/>
                  <a:gd name="connsiteY907" fmla="*/ 2457135 h 4241931"/>
                  <a:gd name="connsiteX908" fmla="*/ 294859 w 4651277"/>
                  <a:gd name="connsiteY908" fmla="*/ 2454016 h 4241931"/>
                  <a:gd name="connsiteX909" fmla="*/ 286910 w 4651277"/>
                  <a:gd name="connsiteY909" fmla="*/ 2446244 h 4241931"/>
                  <a:gd name="connsiteX910" fmla="*/ 278232 w 4651277"/>
                  <a:gd name="connsiteY910" fmla="*/ 2442183 h 4241931"/>
                  <a:gd name="connsiteX911" fmla="*/ 256502 w 4651277"/>
                  <a:gd name="connsiteY911" fmla="*/ 2431877 h 4241931"/>
                  <a:gd name="connsiteX912" fmla="*/ 233566 w 4651277"/>
                  <a:gd name="connsiteY912" fmla="*/ 2432796 h 4241931"/>
                  <a:gd name="connsiteX913" fmla="*/ 225585 w 4651277"/>
                  <a:gd name="connsiteY913" fmla="*/ 2427605 h 4241931"/>
                  <a:gd name="connsiteX914" fmla="*/ 218516 w 4651277"/>
                  <a:gd name="connsiteY914" fmla="*/ 2409611 h 4241931"/>
                  <a:gd name="connsiteX915" fmla="*/ 219702 w 4651277"/>
                  <a:gd name="connsiteY915" fmla="*/ 2396654 h 4241931"/>
                  <a:gd name="connsiteX916" fmla="*/ 203612 w 4651277"/>
                  <a:gd name="connsiteY916" fmla="*/ 2390201 h 4241931"/>
                  <a:gd name="connsiteX917" fmla="*/ 185454 w 4651277"/>
                  <a:gd name="connsiteY917" fmla="*/ 2384308 h 4241931"/>
                  <a:gd name="connsiteX918" fmla="*/ 180651 w 4651277"/>
                  <a:gd name="connsiteY918" fmla="*/ 2360984 h 4241931"/>
                  <a:gd name="connsiteX919" fmla="*/ 188954 w 4651277"/>
                  <a:gd name="connsiteY919" fmla="*/ 2355173 h 4241931"/>
                  <a:gd name="connsiteX920" fmla="*/ 203232 w 4651277"/>
                  <a:gd name="connsiteY920" fmla="*/ 2321739 h 4241931"/>
                  <a:gd name="connsiteX921" fmla="*/ 198358 w 4651277"/>
                  <a:gd name="connsiteY921" fmla="*/ 2280702 h 4241931"/>
                  <a:gd name="connsiteX922" fmla="*/ 181129 w 4651277"/>
                  <a:gd name="connsiteY922" fmla="*/ 2268831 h 4241931"/>
                  <a:gd name="connsiteX923" fmla="*/ 161542 w 4651277"/>
                  <a:gd name="connsiteY923" fmla="*/ 2266396 h 4241931"/>
                  <a:gd name="connsiteX924" fmla="*/ 170152 w 4651277"/>
                  <a:gd name="connsiteY924" fmla="*/ 2232225 h 4241931"/>
                  <a:gd name="connsiteX925" fmla="*/ 182158 w 4651277"/>
                  <a:gd name="connsiteY925" fmla="*/ 2210319 h 4241931"/>
                  <a:gd name="connsiteX926" fmla="*/ 185087 w 4651277"/>
                  <a:gd name="connsiteY926" fmla="*/ 2204960 h 4241931"/>
                  <a:gd name="connsiteX927" fmla="*/ 183548 w 4651277"/>
                  <a:gd name="connsiteY927" fmla="*/ 2204931 h 4241931"/>
                  <a:gd name="connsiteX928" fmla="*/ 176985 w 4651277"/>
                  <a:gd name="connsiteY928" fmla="*/ 2201655 h 4241931"/>
                  <a:gd name="connsiteX929" fmla="*/ 158195 w 4651277"/>
                  <a:gd name="connsiteY929" fmla="*/ 2192908 h 4241931"/>
                  <a:gd name="connsiteX930" fmla="*/ 153725 w 4651277"/>
                  <a:gd name="connsiteY930" fmla="*/ 2186242 h 4241931"/>
                  <a:gd name="connsiteX931" fmla="*/ 153180 w 4651277"/>
                  <a:gd name="connsiteY931" fmla="*/ 2181644 h 4241931"/>
                  <a:gd name="connsiteX932" fmla="*/ 148907 w 4651277"/>
                  <a:gd name="connsiteY932" fmla="*/ 2184596 h 4241931"/>
                  <a:gd name="connsiteX933" fmla="*/ 133549 w 4651277"/>
                  <a:gd name="connsiteY933" fmla="*/ 2192221 h 4241931"/>
                  <a:gd name="connsiteX934" fmla="*/ 130014 w 4651277"/>
                  <a:gd name="connsiteY934" fmla="*/ 2191909 h 4241931"/>
                  <a:gd name="connsiteX935" fmla="*/ 130318 w 4651277"/>
                  <a:gd name="connsiteY935" fmla="*/ 2192823 h 4241931"/>
                  <a:gd name="connsiteX936" fmla="*/ 126282 w 4651277"/>
                  <a:gd name="connsiteY936" fmla="*/ 2195305 h 4241931"/>
                  <a:gd name="connsiteX937" fmla="*/ 107338 w 4651277"/>
                  <a:gd name="connsiteY937" fmla="*/ 2192707 h 4241931"/>
                  <a:gd name="connsiteX938" fmla="*/ 90588 w 4651277"/>
                  <a:gd name="connsiteY938" fmla="*/ 2196667 h 4241931"/>
                  <a:gd name="connsiteX939" fmla="*/ 85329 w 4651277"/>
                  <a:gd name="connsiteY939" fmla="*/ 2204345 h 4241931"/>
                  <a:gd name="connsiteX940" fmla="*/ 82412 w 4651277"/>
                  <a:gd name="connsiteY940" fmla="*/ 2206965 h 4241931"/>
                  <a:gd name="connsiteX941" fmla="*/ 79791 w 4651277"/>
                  <a:gd name="connsiteY941" fmla="*/ 2204045 h 4241931"/>
                  <a:gd name="connsiteX942" fmla="*/ 72187 w 4651277"/>
                  <a:gd name="connsiteY942" fmla="*/ 2199087 h 4241931"/>
                  <a:gd name="connsiteX943" fmla="*/ 56610 w 4651277"/>
                  <a:gd name="connsiteY943" fmla="*/ 2194405 h 4241931"/>
                  <a:gd name="connsiteX944" fmla="*/ 49228 w 4651277"/>
                  <a:gd name="connsiteY944" fmla="*/ 2195828 h 4241931"/>
                  <a:gd name="connsiteX945" fmla="*/ 44932 w 4651277"/>
                  <a:gd name="connsiteY945" fmla="*/ 2199419 h 4241931"/>
                  <a:gd name="connsiteX946" fmla="*/ 40357 w 4651277"/>
                  <a:gd name="connsiteY946" fmla="*/ 2195030 h 4241931"/>
                  <a:gd name="connsiteX947" fmla="*/ 38739 w 4651277"/>
                  <a:gd name="connsiteY947" fmla="*/ 2190908 h 4241931"/>
                  <a:gd name="connsiteX948" fmla="*/ 25029 w 4651277"/>
                  <a:gd name="connsiteY948" fmla="*/ 2188681 h 4241931"/>
                  <a:gd name="connsiteX949" fmla="*/ 22953 w 4651277"/>
                  <a:gd name="connsiteY949" fmla="*/ 2190781 h 4241931"/>
                  <a:gd name="connsiteX950" fmla="*/ 17398 w 4651277"/>
                  <a:gd name="connsiteY950" fmla="*/ 2191771 h 4241931"/>
                  <a:gd name="connsiteX951" fmla="*/ 17464 w 4651277"/>
                  <a:gd name="connsiteY951" fmla="*/ 2186609 h 4241931"/>
                  <a:gd name="connsiteX952" fmla="*/ 20703 w 4651277"/>
                  <a:gd name="connsiteY952" fmla="*/ 2182626 h 4241931"/>
                  <a:gd name="connsiteX953" fmla="*/ 20175 w 4651277"/>
                  <a:gd name="connsiteY953" fmla="*/ 2176316 h 4241931"/>
                  <a:gd name="connsiteX954" fmla="*/ 10908 w 4651277"/>
                  <a:gd name="connsiteY954" fmla="*/ 2158882 h 4241931"/>
                  <a:gd name="connsiteX955" fmla="*/ 3909 w 4651277"/>
                  <a:gd name="connsiteY955" fmla="*/ 2136084 h 4241931"/>
                  <a:gd name="connsiteX956" fmla="*/ 5354 w 4651277"/>
                  <a:gd name="connsiteY956" fmla="*/ 2129952 h 4241931"/>
                  <a:gd name="connsiteX957" fmla="*/ 9185 w 4651277"/>
                  <a:gd name="connsiteY957" fmla="*/ 2123453 h 4241931"/>
                  <a:gd name="connsiteX958" fmla="*/ 8263 w 4651277"/>
                  <a:gd name="connsiteY958" fmla="*/ 2119867 h 4241931"/>
                  <a:gd name="connsiteX959" fmla="*/ 0 w 4651277"/>
                  <a:gd name="connsiteY959" fmla="*/ 2106669 h 4241931"/>
                  <a:gd name="connsiteX960" fmla="*/ 1997 w 4651277"/>
                  <a:gd name="connsiteY960" fmla="*/ 2092253 h 4241931"/>
                  <a:gd name="connsiteX961" fmla="*/ 18461 w 4651277"/>
                  <a:gd name="connsiteY961" fmla="*/ 2073068 h 4241931"/>
                  <a:gd name="connsiteX962" fmla="*/ 22909 w 4651277"/>
                  <a:gd name="connsiteY962" fmla="*/ 2063545 h 4241931"/>
                  <a:gd name="connsiteX963" fmla="*/ 31396 w 4651277"/>
                  <a:gd name="connsiteY963" fmla="*/ 2046292 h 4241931"/>
                  <a:gd name="connsiteX964" fmla="*/ 31352 w 4651277"/>
                  <a:gd name="connsiteY964" fmla="*/ 2025192 h 4241931"/>
                  <a:gd name="connsiteX965" fmla="*/ 63886 w 4651277"/>
                  <a:gd name="connsiteY965" fmla="*/ 2013091 h 4241931"/>
                  <a:gd name="connsiteX966" fmla="*/ 81239 w 4651277"/>
                  <a:gd name="connsiteY966" fmla="*/ 2008044 h 4241931"/>
                  <a:gd name="connsiteX967" fmla="*/ 111405 w 4651277"/>
                  <a:gd name="connsiteY967" fmla="*/ 1993139 h 4241931"/>
                  <a:gd name="connsiteX968" fmla="*/ 126677 w 4651277"/>
                  <a:gd name="connsiteY968" fmla="*/ 2000417 h 4241931"/>
                  <a:gd name="connsiteX969" fmla="*/ 139632 w 4651277"/>
                  <a:gd name="connsiteY969" fmla="*/ 1998124 h 4241931"/>
                  <a:gd name="connsiteX970" fmla="*/ 146533 w 4651277"/>
                  <a:gd name="connsiteY970" fmla="*/ 1993496 h 4241931"/>
                  <a:gd name="connsiteX971" fmla="*/ 153736 w 4651277"/>
                  <a:gd name="connsiteY971" fmla="*/ 1988375 h 4241931"/>
                  <a:gd name="connsiteX972" fmla="*/ 154376 w 4651277"/>
                  <a:gd name="connsiteY972" fmla="*/ 1996242 h 4241931"/>
                  <a:gd name="connsiteX973" fmla="*/ 153285 w 4651277"/>
                  <a:gd name="connsiteY973" fmla="*/ 2009173 h 4241931"/>
                  <a:gd name="connsiteX974" fmla="*/ 164872 w 4651277"/>
                  <a:gd name="connsiteY974" fmla="*/ 2016921 h 4241931"/>
                  <a:gd name="connsiteX975" fmla="*/ 175266 w 4651277"/>
                  <a:gd name="connsiteY975" fmla="*/ 2011025 h 4241931"/>
                  <a:gd name="connsiteX976" fmla="*/ 179204 w 4651277"/>
                  <a:gd name="connsiteY976" fmla="*/ 2016827 h 4241931"/>
                  <a:gd name="connsiteX977" fmla="*/ 185964 w 4651277"/>
                  <a:gd name="connsiteY977" fmla="*/ 2044743 h 4241931"/>
                  <a:gd name="connsiteX978" fmla="*/ 192136 w 4651277"/>
                  <a:gd name="connsiteY978" fmla="*/ 2058025 h 4241931"/>
                  <a:gd name="connsiteX979" fmla="*/ 191400 w 4651277"/>
                  <a:gd name="connsiteY979" fmla="*/ 2065222 h 4241931"/>
                  <a:gd name="connsiteX980" fmla="*/ 193705 w 4651277"/>
                  <a:gd name="connsiteY980" fmla="*/ 2064625 h 4241931"/>
                  <a:gd name="connsiteX981" fmla="*/ 201345 w 4651277"/>
                  <a:gd name="connsiteY981" fmla="*/ 2058516 h 4241931"/>
                  <a:gd name="connsiteX982" fmla="*/ 208726 w 4651277"/>
                  <a:gd name="connsiteY982" fmla="*/ 2057092 h 4241931"/>
                  <a:gd name="connsiteX983" fmla="*/ 228242 w 4651277"/>
                  <a:gd name="connsiteY983" fmla="*/ 2063119 h 4241931"/>
                  <a:gd name="connsiteX984" fmla="*/ 231942 w 4651277"/>
                  <a:gd name="connsiteY984" fmla="*/ 2058517 h 4241931"/>
                  <a:gd name="connsiteX985" fmla="*/ 254423 w 4651277"/>
                  <a:gd name="connsiteY985" fmla="*/ 2032807 h 4241931"/>
                  <a:gd name="connsiteX986" fmla="*/ 259562 w 4651277"/>
                  <a:gd name="connsiteY986" fmla="*/ 2024385 h 4241931"/>
                  <a:gd name="connsiteX987" fmla="*/ 260350 w 4651277"/>
                  <a:gd name="connsiteY987" fmla="*/ 2011951 h 4241931"/>
                  <a:gd name="connsiteX988" fmla="*/ 243934 w 4651277"/>
                  <a:gd name="connsiteY988" fmla="*/ 1984262 h 4241931"/>
                  <a:gd name="connsiteX989" fmla="*/ 241968 w 4651277"/>
                  <a:gd name="connsiteY989" fmla="*/ 1967429 h 4241931"/>
                  <a:gd name="connsiteX990" fmla="*/ 257810 w 4651277"/>
                  <a:gd name="connsiteY990" fmla="*/ 1964858 h 4241931"/>
                  <a:gd name="connsiteX991" fmla="*/ 278777 w 4651277"/>
                  <a:gd name="connsiteY991" fmla="*/ 1969490 h 4241931"/>
                  <a:gd name="connsiteX992" fmla="*/ 293797 w 4651277"/>
                  <a:gd name="connsiteY992" fmla="*/ 1970497 h 4241931"/>
                  <a:gd name="connsiteX993" fmla="*/ 304189 w 4651277"/>
                  <a:gd name="connsiteY993" fmla="*/ 1964603 h 4241931"/>
                  <a:gd name="connsiteX994" fmla="*/ 323849 w 4651277"/>
                  <a:gd name="connsiteY994" fmla="*/ 1916778 h 4241931"/>
                  <a:gd name="connsiteX995" fmla="*/ 339900 w 4651277"/>
                  <a:gd name="connsiteY995" fmla="*/ 1899380 h 4241931"/>
                  <a:gd name="connsiteX996" fmla="*/ 366172 w 4651277"/>
                  <a:gd name="connsiteY996" fmla="*/ 1899774 h 4241931"/>
                  <a:gd name="connsiteX997" fmla="*/ 386797 w 4651277"/>
                  <a:gd name="connsiteY997" fmla="*/ 1855936 h 4241931"/>
                  <a:gd name="connsiteX998" fmla="*/ 382353 w 4651277"/>
                  <a:gd name="connsiteY998" fmla="*/ 1837591 h 4241931"/>
                  <a:gd name="connsiteX999" fmla="*/ 397618 w 4651277"/>
                  <a:gd name="connsiteY999" fmla="*/ 1832628 h 4241931"/>
                  <a:gd name="connsiteX1000" fmla="*/ 428633 w 4651277"/>
                  <a:gd name="connsiteY1000" fmla="*/ 1850870 h 4241931"/>
                  <a:gd name="connsiteX1001" fmla="*/ 421799 w 4651277"/>
                  <a:gd name="connsiteY1001" fmla="*/ 1833105 h 4241931"/>
                  <a:gd name="connsiteX1002" fmla="*/ 416893 w 4651277"/>
                  <a:gd name="connsiteY1002" fmla="*/ 1823315 h 4241931"/>
                  <a:gd name="connsiteX1003" fmla="*/ 392972 w 4651277"/>
                  <a:gd name="connsiteY1003" fmla="*/ 1801244 h 4241931"/>
                  <a:gd name="connsiteX1004" fmla="*/ 372974 w 4651277"/>
                  <a:gd name="connsiteY1004" fmla="*/ 1800599 h 4241931"/>
                  <a:gd name="connsiteX1005" fmla="*/ 385949 w 4651277"/>
                  <a:gd name="connsiteY1005" fmla="*/ 1754815 h 4241931"/>
                  <a:gd name="connsiteX1006" fmla="*/ 398951 w 4651277"/>
                  <a:gd name="connsiteY1006" fmla="*/ 1705649 h 4241931"/>
                  <a:gd name="connsiteX1007" fmla="*/ 389494 w 4651277"/>
                  <a:gd name="connsiteY1007" fmla="*/ 1678807 h 4241931"/>
                  <a:gd name="connsiteX1008" fmla="*/ 363309 w 4651277"/>
                  <a:gd name="connsiteY1008" fmla="*/ 1680505 h 4241931"/>
                  <a:gd name="connsiteX1009" fmla="*/ 342496 w 4651277"/>
                  <a:gd name="connsiteY1009" fmla="*/ 1695679 h 4241931"/>
                  <a:gd name="connsiteX1010" fmla="*/ 298105 w 4651277"/>
                  <a:gd name="connsiteY1010" fmla="*/ 1669277 h 4241931"/>
                  <a:gd name="connsiteX1011" fmla="*/ 291363 w 4651277"/>
                  <a:gd name="connsiteY1011" fmla="*/ 1665844 h 4241931"/>
                  <a:gd name="connsiteX1012" fmla="*/ 294593 w 4651277"/>
                  <a:gd name="connsiteY1012" fmla="*/ 1646062 h 4241931"/>
                  <a:gd name="connsiteX1013" fmla="*/ 308882 w 4651277"/>
                  <a:gd name="connsiteY1013" fmla="*/ 1624869 h 4241931"/>
                  <a:gd name="connsiteX1014" fmla="*/ 350575 w 4651277"/>
                  <a:gd name="connsiteY1014" fmla="*/ 1612239 h 4241931"/>
                  <a:gd name="connsiteX1015" fmla="*/ 368299 w 4651277"/>
                  <a:gd name="connsiteY1015" fmla="*/ 1624411 h 4241931"/>
                  <a:gd name="connsiteX1016" fmla="*/ 381481 w 4651277"/>
                  <a:gd name="connsiteY1016" fmla="*/ 1631773 h 4241931"/>
                  <a:gd name="connsiteX1017" fmla="*/ 447262 w 4651277"/>
                  <a:gd name="connsiteY1017" fmla="*/ 1605288 h 4241931"/>
                  <a:gd name="connsiteX1018" fmla="*/ 459886 w 4651277"/>
                  <a:gd name="connsiteY1018" fmla="*/ 1566766 h 4241931"/>
                  <a:gd name="connsiteX1019" fmla="*/ 453689 w 4651277"/>
                  <a:gd name="connsiteY1019" fmla="*/ 1556868 h 4241931"/>
                  <a:gd name="connsiteX1020" fmla="*/ 470485 w 4651277"/>
                  <a:gd name="connsiteY1020" fmla="*/ 1505937 h 4241931"/>
                  <a:gd name="connsiteX1021" fmla="*/ 499433 w 4651277"/>
                  <a:gd name="connsiteY1021" fmla="*/ 1480773 h 4241931"/>
                  <a:gd name="connsiteX1022" fmla="*/ 547531 w 4651277"/>
                  <a:gd name="connsiteY1022" fmla="*/ 1463211 h 4241931"/>
                  <a:gd name="connsiteX1023" fmla="*/ 567253 w 4651277"/>
                  <a:gd name="connsiteY1023" fmla="*/ 1460968 h 4241931"/>
                  <a:gd name="connsiteX1024" fmla="*/ 536841 w 4651277"/>
                  <a:gd name="connsiteY1024" fmla="*/ 1441738 h 4241931"/>
                  <a:gd name="connsiteX1025" fmla="*/ 534666 w 4651277"/>
                  <a:gd name="connsiteY1025" fmla="*/ 1439730 h 4241931"/>
                  <a:gd name="connsiteX1026" fmla="*/ 534281 w 4651277"/>
                  <a:gd name="connsiteY1026" fmla="*/ 1438135 h 4241931"/>
                  <a:gd name="connsiteX1027" fmla="*/ 490714 w 4651277"/>
                  <a:gd name="connsiteY1027" fmla="*/ 1340184 h 4241931"/>
                  <a:gd name="connsiteX1028" fmla="*/ 488780 w 4651277"/>
                  <a:gd name="connsiteY1028" fmla="*/ 1292099 h 4241931"/>
                  <a:gd name="connsiteX1029" fmla="*/ 496936 w 4651277"/>
                  <a:gd name="connsiteY1029" fmla="*/ 1238618 h 4241931"/>
                  <a:gd name="connsiteX1030" fmla="*/ 497423 w 4651277"/>
                  <a:gd name="connsiteY1030" fmla="*/ 1226677 h 4241931"/>
                  <a:gd name="connsiteX1031" fmla="*/ 498708 w 4651277"/>
                  <a:gd name="connsiteY1031" fmla="*/ 1146573 h 4241931"/>
                  <a:gd name="connsiteX1032" fmla="*/ 494265 w 4651277"/>
                  <a:gd name="connsiteY1032" fmla="*/ 1128228 h 4241931"/>
                  <a:gd name="connsiteX1033" fmla="*/ 491301 w 4651277"/>
                  <a:gd name="connsiteY1033" fmla="*/ 1098548 h 4241931"/>
                  <a:gd name="connsiteX1034" fmla="*/ 474258 w 4651277"/>
                  <a:gd name="connsiteY1034" fmla="*/ 1115342 h 4241931"/>
                  <a:gd name="connsiteX1035" fmla="*/ 456676 w 4651277"/>
                  <a:gd name="connsiteY1035" fmla="*/ 1110734 h 4241931"/>
                  <a:gd name="connsiteX1036" fmla="*/ 424274 w 4651277"/>
                  <a:gd name="connsiteY1036" fmla="*/ 1078050 h 4241931"/>
                  <a:gd name="connsiteX1037" fmla="*/ 407590 w 4651277"/>
                  <a:gd name="connsiteY1037" fmla="*/ 1059716 h 4241931"/>
                  <a:gd name="connsiteX1038" fmla="*/ 403785 w 4651277"/>
                  <a:gd name="connsiteY1038" fmla="*/ 1049237 h 4241931"/>
                  <a:gd name="connsiteX1039" fmla="*/ 396629 w 4651277"/>
                  <a:gd name="connsiteY1039" fmla="*/ 1007485 h 4241931"/>
                  <a:gd name="connsiteX1040" fmla="*/ 398423 w 4651277"/>
                  <a:gd name="connsiteY1040" fmla="*/ 980030 h 4241931"/>
                  <a:gd name="connsiteX1041" fmla="*/ 397121 w 4651277"/>
                  <a:gd name="connsiteY1041" fmla="*/ 967679 h 4241931"/>
                  <a:gd name="connsiteX1042" fmla="*/ 394920 w 4651277"/>
                  <a:gd name="connsiteY1042" fmla="*/ 954017 h 424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651277" h="4241931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58A895D4-DF68-4DD6-A070-D81FB0CC661B}"/>
                  </a:ext>
                </a:extLst>
              </p:cNvPr>
              <p:cNvSpPr/>
              <p:nvPr/>
            </p:nvSpPr>
            <p:spPr>
              <a:xfrm>
                <a:off x="457805" y="1554504"/>
                <a:ext cx="2186343" cy="2180691"/>
              </a:xfrm>
              <a:custGeom>
                <a:avLst/>
                <a:gdLst>
                  <a:gd name="connsiteX0" fmla="*/ 1594258 w 2181928"/>
                  <a:gd name="connsiteY0" fmla="*/ 1054835 h 2176287"/>
                  <a:gd name="connsiteX1" fmla="*/ 1594316 w 2181928"/>
                  <a:gd name="connsiteY1" fmla="*/ 1056846 h 2176287"/>
                  <a:gd name="connsiteX2" fmla="*/ 1602845 w 2181928"/>
                  <a:gd name="connsiteY2" fmla="*/ 1056101 h 2176287"/>
                  <a:gd name="connsiteX3" fmla="*/ 1600954 w 2181928"/>
                  <a:gd name="connsiteY3" fmla="*/ 1055480 h 2176287"/>
                  <a:gd name="connsiteX4" fmla="*/ 1594258 w 2181928"/>
                  <a:gd name="connsiteY4" fmla="*/ 1054835 h 2176287"/>
                  <a:gd name="connsiteX5" fmla="*/ 1657952 w 2181928"/>
                  <a:gd name="connsiteY5" fmla="*/ 941904 h 2176287"/>
                  <a:gd name="connsiteX6" fmla="*/ 1656709 w 2181928"/>
                  <a:gd name="connsiteY6" fmla="*/ 943146 h 2176287"/>
                  <a:gd name="connsiteX7" fmla="*/ 1651561 w 2181928"/>
                  <a:gd name="connsiteY7" fmla="*/ 948552 h 2176287"/>
                  <a:gd name="connsiteX8" fmla="*/ 1640569 w 2181928"/>
                  <a:gd name="connsiteY8" fmla="*/ 958045 h 2176287"/>
                  <a:gd name="connsiteX9" fmla="*/ 1638707 w 2181928"/>
                  <a:gd name="connsiteY9" fmla="*/ 959908 h 2176287"/>
                  <a:gd name="connsiteX10" fmla="*/ 1644293 w 2181928"/>
                  <a:gd name="connsiteY10" fmla="*/ 956182 h 2176287"/>
                  <a:gd name="connsiteX11" fmla="*/ 1651561 w 2181928"/>
                  <a:gd name="connsiteY11" fmla="*/ 948552 h 2176287"/>
                  <a:gd name="connsiteX12" fmla="*/ 1654226 w 2181928"/>
                  <a:gd name="connsiteY12" fmla="*/ 946250 h 2176287"/>
                  <a:gd name="connsiteX13" fmla="*/ 1657331 w 2181928"/>
                  <a:gd name="connsiteY13" fmla="*/ 942525 h 2176287"/>
                  <a:gd name="connsiteX14" fmla="*/ 1657952 w 2181928"/>
                  <a:gd name="connsiteY14" fmla="*/ 941904 h 2176287"/>
                  <a:gd name="connsiteX15" fmla="*/ 1651123 w 2181928"/>
                  <a:gd name="connsiteY15" fmla="*/ 847542 h 2176287"/>
                  <a:gd name="connsiteX16" fmla="*/ 1634982 w 2181928"/>
                  <a:gd name="connsiteY16" fmla="*/ 850026 h 2176287"/>
                  <a:gd name="connsiteX17" fmla="*/ 1623186 w 2181928"/>
                  <a:gd name="connsiteY17" fmla="*/ 859338 h 2176287"/>
                  <a:gd name="connsiteX18" fmla="*/ 1634982 w 2181928"/>
                  <a:gd name="connsiteY18" fmla="*/ 851268 h 2176287"/>
                  <a:gd name="connsiteX19" fmla="*/ 1648018 w 2181928"/>
                  <a:gd name="connsiteY19" fmla="*/ 855613 h 2176287"/>
                  <a:gd name="connsiteX20" fmla="*/ 1651123 w 2181928"/>
                  <a:gd name="connsiteY20" fmla="*/ 847542 h 2176287"/>
                  <a:gd name="connsiteX21" fmla="*/ 686564 w 2181928"/>
                  <a:gd name="connsiteY21" fmla="*/ 2961 h 2176287"/>
                  <a:gd name="connsiteX22" fmla="*/ 683861 w 2181928"/>
                  <a:gd name="connsiteY22" fmla="*/ 3910 h 2176287"/>
                  <a:gd name="connsiteX23" fmla="*/ 674957 w 2181928"/>
                  <a:gd name="connsiteY23" fmla="*/ 4152 h 2176287"/>
                  <a:gd name="connsiteX24" fmla="*/ 674111 w 2181928"/>
                  <a:gd name="connsiteY24" fmla="*/ 3421 h 2176287"/>
                  <a:gd name="connsiteX25" fmla="*/ 766694 w 2181928"/>
                  <a:gd name="connsiteY25" fmla="*/ 0 h 2176287"/>
                  <a:gd name="connsiteX26" fmla="*/ 766648 w 2181928"/>
                  <a:gd name="connsiteY26" fmla="*/ 972 h 2176287"/>
                  <a:gd name="connsiteX27" fmla="*/ 771112 w 2181928"/>
                  <a:gd name="connsiteY27" fmla="*/ 5131 h 2176287"/>
                  <a:gd name="connsiteX28" fmla="*/ 810713 w 2181928"/>
                  <a:gd name="connsiteY28" fmla="*/ 72992 h 2176287"/>
                  <a:gd name="connsiteX29" fmla="*/ 798589 w 2181928"/>
                  <a:gd name="connsiteY29" fmla="*/ 119188 h 2176287"/>
                  <a:gd name="connsiteX30" fmla="*/ 801359 w 2181928"/>
                  <a:gd name="connsiteY30" fmla="*/ 131356 h 2176287"/>
                  <a:gd name="connsiteX31" fmla="*/ 826570 w 2181928"/>
                  <a:gd name="connsiteY31" fmla="*/ 141497 h 2176287"/>
                  <a:gd name="connsiteX32" fmla="*/ 827298 w 2181928"/>
                  <a:gd name="connsiteY32" fmla="*/ 141823 h 2176287"/>
                  <a:gd name="connsiteX33" fmla="*/ 847108 w 2181928"/>
                  <a:gd name="connsiteY33" fmla="*/ 148211 h 2176287"/>
                  <a:gd name="connsiteX34" fmla="*/ 895608 w 2181928"/>
                  <a:gd name="connsiteY34" fmla="*/ 147901 h 2176287"/>
                  <a:gd name="connsiteX35" fmla="*/ 887705 w 2181928"/>
                  <a:gd name="connsiteY35" fmla="*/ 178980 h 2176287"/>
                  <a:gd name="connsiteX36" fmla="*/ 891285 w 2181928"/>
                  <a:gd name="connsiteY36" fmla="*/ 177866 h 2176287"/>
                  <a:gd name="connsiteX37" fmla="*/ 904334 w 2181928"/>
                  <a:gd name="connsiteY37" fmla="*/ 205555 h 2176287"/>
                  <a:gd name="connsiteX38" fmla="*/ 894554 w 2181928"/>
                  <a:gd name="connsiteY38" fmla="*/ 218249 h 2176287"/>
                  <a:gd name="connsiteX39" fmla="*/ 890952 w 2181928"/>
                  <a:gd name="connsiteY39" fmla="*/ 231324 h 2176287"/>
                  <a:gd name="connsiteX40" fmla="*/ 891811 w 2181928"/>
                  <a:gd name="connsiteY40" fmla="*/ 235017 h 2176287"/>
                  <a:gd name="connsiteX41" fmla="*/ 901368 w 2181928"/>
                  <a:gd name="connsiteY41" fmla="*/ 244859 h 2176287"/>
                  <a:gd name="connsiteX42" fmla="*/ 920426 w 2181928"/>
                  <a:gd name="connsiteY42" fmla="*/ 251238 h 2176287"/>
                  <a:gd name="connsiteX43" fmla="*/ 940431 w 2181928"/>
                  <a:gd name="connsiteY43" fmla="*/ 255855 h 2176287"/>
                  <a:gd name="connsiteX44" fmla="*/ 953581 w 2181928"/>
                  <a:gd name="connsiteY44" fmla="*/ 265194 h 2176287"/>
                  <a:gd name="connsiteX45" fmla="*/ 945617 w 2181928"/>
                  <a:gd name="connsiteY45" fmla="*/ 277045 h 2176287"/>
                  <a:gd name="connsiteX46" fmla="*/ 936146 w 2181928"/>
                  <a:gd name="connsiteY46" fmla="*/ 290643 h 2176287"/>
                  <a:gd name="connsiteX47" fmla="*/ 934173 w 2181928"/>
                  <a:gd name="connsiteY47" fmla="*/ 295461 h 2176287"/>
                  <a:gd name="connsiteX48" fmla="*/ 942169 w 2181928"/>
                  <a:gd name="connsiteY48" fmla="*/ 302790 h 2176287"/>
                  <a:gd name="connsiteX49" fmla="*/ 983141 w 2181928"/>
                  <a:gd name="connsiteY49" fmla="*/ 322346 h 2176287"/>
                  <a:gd name="connsiteX50" fmla="*/ 980961 w 2181928"/>
                  <a:gd name="connsiteY50" fmla="*/ 324526 h 2176287"/>
                  <a:gd name="connsiteX51" fmla="*/ 999919 w 2181928"/>
                  <a:gd name="connsiteY51" fmla="*/ 328552 h 2176287"/>
                  <a:gd name="connsiteX52" fmla="*/ 1016444 w 2181928"/>
                  <a:gd name="connsiteY52" fmla="*/ 348509 h 2176287"/>
                  <a:gd name="connsiteX53" fmla="*/ 1027017 w 2181928"/>
                  <a:gd name="connsiteY53" fmla="*/ 354191 h 2176287"/>
                  <a:gd name="connsiteX54" fmla="*/ 1049026 w 2181928"/>
                  <a:gd name="connsiteY54" fmla="*/ 351705 h 2176287"/>
                  <a:gd name="connsiteX55" fmla="*/ 1081334 w 2181928"/>
                  <a:gd name="connsiteY55" fmla="*/ 349074 h 2176287"/>
                  <a:gd name="connsiteX56" fmla="*/ 1077803 w 2181928"/>
                  <a:gd name="connsiteY56" fmla="*/ 332408 h 2176287"/>
                  <a:gd name="connsiteX57" fmla="*/ 1079152 w 2181928"/>
                  <a:gd name="connsiteY57" fmla="*/ 317228 h 2176287"/>
                  <a:gd name="connsiteX58" fmla="*/ 1101268 w 2181928"/>
                  <a:gd name="connsiteY58" fmla="*/ 311164 h 2176287"/>
                  <a:gd name="connsiteX59" fmla="*/ 1103984 w 2181928"/>
                  <a:gd name="connsiteY59" fmla="*/ 325120 h 2176287"/>
                  <a:gd name="connsiteX60" fmla="*/ 1104504 w 2181928"/>
                  <a:gd name="connsiteY60" fmla="*/ 337669 h 2176287"/>
                  <a:gd name="connsiteX61" fmla="*/ 1137787 w 2181928"/>
                  <a:gd name="connsiteY61" fmla="*/ 332380 h 2176287"/>
                  <a:gd name="connsiteX62" fmla="*/ 1144503 w 2181928"/>
                  <a:gd name="connsiteY62" fmla="*/ 317359 h 2176287"/>
                  <a:gd name="connsiteX63" fmla="*/ 1159896 w 2181928"/>
                  <a:gd name="connsiteY63" fmla="*/ 311544 h 2176287"/>
                  <a:gd name="connsiteX64" fmla="*/ 1168927 w 2181928"/>
                  <a:gd name="connsiteY64" fmla="*/ 323896 h 2176287"/>
                  <a:gd name="connsiteX65" fmla="*/ 1160508 w 2181928"/>
                  <a:gd name="connsiteY65" fmla="*/ 350953 h 2176287"/>
                  <a:gd name="connsiteX66" fmla="*/ 1170279 w 2181928"/>
                  <a:gd name="connsiteY66" fmla="*/ 383469 h 2176287"/>
                  <a:gd name="connsiteX67" fmla="*/ 1225969 w 2181928"/>
                  <a:gd name="connsiteY67" fmla="*/ 422259 h 2176287"/>
                  <a:gd name="connsiteX68" fmla="*/ 1239386 w 2181928"/>
                  <a:gd name="connsiteY68" fmla="*/ 422654 h 2176287"/>
                  <a:gd name="connsiteX69" fmla="*/ 1289224 w 2181928"/>
                  <a:gd name="connsiteY69" fmla="*/ 402633 h 2176287"/>
                  <a:gd name="connsiteX70" fmla="*/ 1261046 w 2181928"/>
                  <a:gd name="connsiteY70" fmla="*/ 431795 h 2176287"/>
                  <a:gd name="connsiteX71" fmla="*/ 1244590 w 2181928"/>
                  <a:gd name="connsiteY71" fmla="*/ 456244 h 2176287"/>
                  <a:gd name="connsiteX72" fmla="*/ 1245740 w 2181928"/>
                  <a:gd name="connsiteY72" fmla="*/ 456438 h 2176287"/>
                  <a:gd name="connsiteX73" fmla="*/ 1295403 w 2181928"/>
                  <a:gd name="connsiteY73" fmla="*/ 468234 h 2176287"/>
                  <a:gd name="connsiteX74" fmla="*/ 1408389 w 2181928"/>
                  <a:gd name="connsiteY74" fmla="*/ 485616 h 2176287"/>
                  <a:gd name="connsiteX75" fmla="*/ 1469228 w 2181928"/>
                  <a:gd name="connsiteY75" fmla="*/ 474442 h 2176287"/>
                  <a:gd name="connsiteX76" fmla="*/ 1494681 w 2181928"/>
                  <a:gd name="connsiteY76" fmla="*/ 463888 h 2176287"/>
                  <a:gd name="connsiteX77" fmla="*/ 1520134 w 2181928"/>
                  <a:gd name="connsiteY77" fmla="*/ 464508 h 2176287"/>
                  <a:gd name="connsiteX78" fmla="*/ 1596491 w 2181928"/>
                  <a:gd name="connsiteY78" fmla="*/ 471959 h 2176287"/>
                  <a:gd name="connsiteX79" fmla="*/ 1636844 w 2181928"/>
                  <a:gd name="connsiteY79" fmla="*/ 486858 h 2176287"/>
                  <a:gd name="connsiteX80" fmla="*/ 1715685 w 2181928"/>
                  <a:gd name="connsiteY80" fmla="*/ 539005 h 2176287"/>
                  <a:gd name="connsiteX81" fmla="*/ 1662297 w 2181928"/>
                  <a:gd name="connsiteY81" fmla="*/ 511689 h 2176287"/>
                  <a:gd name="connsiteX82" fmla="*/ 1619461 w 2181928"/>
                  <a:gd name="connsiteY82" fmla="*/ 493065 h 2176287"/>
                  <a:gd name="connsiteX83" fmla="*/ 1676576 w 2181928"/>
                  <a:gd name="connsiteY83" fmla="*/ 529692 h 2176287"/>
                  <a:gd name="connsiteX84" fmla="*/ 1716927 w 2181928"/>
                  <a:gd name="connsiteY84" fmla="*/ 569424 h 2176287"/>
                  <a:gd name="connsiteX85" fmla="*/ 1741139 w 2181928"/>
                  <a:gd name="connsiteY85" fmla="*/ 602326 h 2176287"/>
                  <a:gd name="connsiteX86" fmla="*/ 1743622 w 2181928"/>
                  <a:gd name="connsiteY86" fmla="*/ 614121 h 2176287"/>
                  <a:gd name="connsiteX87" fmla="*/ 1726860 w 2181928"/>
                  <a:gd name="connsiteY87" fmla="*/ 603568 h 2176287"/>
                  <a:gd name="connsiteX88" fmla="*/ 1697061 w 2181928"/>
                  <a:gd name="connsiteY88" fmla="*/ 563837 h 2176287"/>
                  <a:gd name="connsiteX89" fmla="*/ 1644293 w 2181928"/>
                  <a:gd name="connsiteY89" fmla="*/ 522864 h 2176287"/>
                  <a:gd name="connsiteX90" fmla="*/ 1644293 w 2181928"/>
                  <a:gd name="connsiteY90" fmla="*/ 525347 h 2176287"/>
                  <a:gd name="connsiteX91" fmla="*/ 1656709 w 2181928"/>
                  <a:gd name="connsiteY91" fmla="*/ 534659 h 2176287"/>
                  <a:gd name="connsiteX92" fmla="*/ 1657331 w 2181928"/>
                  <a:gd name="connsiteY92" fmla="*/ 535280 h 2176287"/>
                  <a:gd name="connsiteX93" fmla="*/ 1693958 w 2181928"/>
                  <a:gd name="connsiteY93" fmla="*/ 572528 h 2176287"/>
                  <a:gd name="connsiteX94" fmla="*/ 1749209 w 2181928"/>
                  <a:gd name="connsiteY94" fmla="*/ 651370 h 2176287"/>
                  <a:gd name="connsiteX95" fmla="*/ 1751692 w 2181928"/>
                  <a:gd name="connsiteY95" fmla="*/ 655715 h 2176287"/>
                  <a:gd name="connsiteX96" fmla="*/ 1743622 w 2181928"/>
                  <a:gd name="connsiteY96" fmla="*/ 674339 h 2176287"/>
                  <a:gd name="connsiteX97" fmla="*/ 1741760 w 2181928"/>
                  <a:gd name="connsiteY97" fmla="*/ 676202 h 2176287"/>
                  <a:gd name="connsiteX98" fmla="*/ 1741760 w 2181928"/>
                  <a:gd name="connsiteY98" fmla="*/ 676823 h 2176287"/>
                  <a:gd name="connsiteX99" fmla="*/ 1754796 w 2181928"/>
                  <a:gd name="connsiteY99" fmla="*/ 688618 h 2176287"/>
                  <a:gd name="connsiteX100" fmla="*/ 1754176 w 2181928"/>
                  <a:gd name="connsiteY100" fmla="*/ 692963 h 2176287"/>
                  <a:gd name="connsiteX101" fmla="*/ 1733068 w 2181928"/>
                  <a:gd name="connsiteY101" fmla="*/ 691722 h 2176287"/>
                  <a:gd name="connsiteX102" fmla="*/ 1729964 w 2181928"/>
                  <a:gd name="connsiteY102" fmla="*/ 699171 h 2176287"/>
                  <a:gd name="connsiteX103" fmla="*/ 1731206 w 2181928"/>
                  <a:gd name="connsiteY103" fmla="*/ 701654 h 2176287"/>
                  <a:gd name="connsiteX104" fmla="*/ 1723756 w 2181928"/>
                  <a:gd name="connsiteY104" fmla="*/ 715932 h 2176287"/>
                  <a:gd name="connsiteX105" fmla="*/ 1724377 w 2181928"/>
                  <a:gd name="connsiteY105" fmla="*/ 722762 h 2176287"/>
                  <a:gd name="connsiteX106" fmla="*/ 1741760 w 2181928"/>
                  <a:gd name="connsiteY106" fmla="*/ 761872 h 2176287"/>
                  <a:gd name="connsiteX107" fmla="*/ 1745484 w 2181928"/>
                  <a:gd name="connsiteY107" fmla="*/ 764976 h 2176287"/>
                  <a:gd name="connsiteX108" fmla="*/ 1772800 w 2181928"/>
                  <a:gd name="connsiteY108" fmla="*/ 776150 h 2176287"/>
                  <a:gd name="connsiteX109" fmla="*/ 1785836 w 2181928"/>
                  <a:gd name="connsiteY109" fmla="*/ 777392 h 2176287"/>
                  <a:gd name="connsiteX110" fmla="*/ 1790182 w 2181928"/>
                  <a:gd name="connsiteY110" fmla="*/ 780496 h 2176287"/>
                  <a:gd name="connsiteX111" fmla="*/ 1785836 w 2181928"/>
                  <a:gd name="connsiteY111" fmla="*/ 786704 h 2176287"/>
                  <a:gd name="connsiteX112" fmla="*/ 1766592 w 2181928"/>
                  <a:gd name="connsiteY112" fmla="*/ 789809 h 2176287"/>
                  <a:gd name="connsiteX113" fmla="*/ 1776525 w 2181928"/>
                  <a:gd name="connsiteY113" fmla="*/ 790429 h 2176287"/>
                  <a:gd name="connsiteX114" fmla="*/ 1783974 w 2181928"/>
                  <a:gd name="connsiteY114" fmla="*/ 791671 h 2176287"/>
                  <a:gd name="connsiteX115" fmla="*/ 1787698 w 2181928"/>
                  <a:gd name="connsiteY115" fmla="*/ 794774 h 2176287"/>
                  <a:gd name="connsiteX116" fmla="*/ 1793286 w 2181928"/>
                  <a:gd name="connsiteY116" fmla="*/ 816502 h 2176287"/>
                  <a:gd name="connsiteX117" fmla="*/ 1788941 w 2181928"/>
                  <a:gd name="connsiteY117" fmla="*/ 818986 h 2176287"/>
                  <a:gd name="connsiteX118" fmla="*/ 1775282 w 2181928"/>
                  <a:gd name="connsiteY118" fmla="*/ 824573 h 2176287"/>
                  <a:gd name="connsiteX119" fmla="*/ 1812531 w 2181928"/>
                  <a:gd name="connsiteY119" fmla="*/ 858717 h 2176287"/>
                  <a:gd name="connsiteX120" fmla="*/ 1809426 w 2181928"/>
                  <a:gd name="connsiteY120" fmla="*/ 867409 h 2176287"/>
                  <a:gd name="connsiteX121" fmla="*/ 1797631 w 2181928"/>
                  <a:gd name="connsiteY121" fmla="*/ 872996 h 2176287"/>
                  <a:gd name="connsiteX122" fmla="*/ 1815014 w 2181928"/>
                  <a:gd name="connsiteY122" fmla="*/ 876720 h 2176287"/>
                  <a:gd name="connsiteX123" fmla="*/ 1818739 w 2181928"/>
                  <a:gd name="connsiteY123" fmla="*/ 879204 h 2176287"/>
                  <a:gd name="connsiteX124" fmla="*/ 1831155 w 2181928"/>
                  <a:gd name="connsiteY124" fmla="*/ 884791 h 2176287"/>
                  <a:gd name="connsiteX125" fmla="*/ 1837984 w 2181928"/>
                  <a:gd name="connsiteY125" fmla="*/ 902173 h 2176287"/>
                  <a:gd name="connsiteX126" fmla="*/ 1789561 w 2181928"/>
                  <a:gd name="connsiteY126" fmla="*/ 917072 h 2176287"/>
                  <a:gd name="connsiteX127" fmla="*/ 1779628 w 2181928"/>
                  <a:gd name="connsiteY127" fmla="*/ 917693 h 2176287"/>
                  <a:gd name="connsiteX128" fmla="*/ 1757900 w 2181928"/>
                  <a:gd name="connsiteY128" fmla="*/ 923901 h 2176287"/>
                  <a:gd name="connsiteX129" fmla="*/ 1746105 w 2181928"/>
                  <a:gd name="connsiteY129" fmla="*/ 935696 h 2176287"/>
                  <a:gd name="connsiteX130" fmla="*/ 1734931 w 2181928"/>
                  <a:gd name="connsiteY130" fmla="*/ 912726 h 2176287"/>
                  <a:gd name="connsiteX131" fmla="*/ 1759142 w 2181928"/>
                  <a:gd name="connsiteY131" fmla="*/ 890378 h 2176287"/>
                  <a:gd name="connsiteX132" fmla="*/ 1746726 w 2181928"/>
                  <a:gd name="connsiteY132" fmla="*/ 889757 h 2176287"/>
                  <a:gd name="connsiteX133" fmla="*/ 1731826 w 2181928"/>
                  <a:gd name="connsiteY133" fmla="*/ 914589 h 2176287"/>
                  <a:gd name="connsiteX134" fmla="*/ 1727481 w 2181928"/>
                  <a:gd name="connsiteY134" fmla="*/ 959287 h 2176287"/>
                  <a:gd name="connsiteX135" fmla="*/ 1720652 w 2181928"/>
                  <a:gd name="connsiteY135" fmla="*/ 971703 h 2176287"/>
                  <a:gd name="connsiteX136" fmla="*/ 1720652 w 2181928"/>
                  <a:gd name="connsiteY136" fmla="*/ 973566 h 2176287"/>
                  <a:gd name="connsiteX137" fmla="*/ 1722515 w 2181928"/>
                  <a:gd name="connsiteY137" fmla="*/ 973566 h 2176287"/>
                  <a:gd name="connsiteX138" fmla="*/ 1736793 w 2181928"/>
                  <a:gd name="connsiteY138" fmla="*/ 956804 h 2176287"/>
                  <a:gd name="connsiteX139" fmla="*/ 1749830 w 2181928"/>
                  <a:gd name="connsiteY139" fmla="*/ 944387 h 2176287"/>
                  <a:gd name="connsiteX140" fmla="*/ 1759142 w 2181928"/>
                  <a:gd name="connsiteY140" fmla="*/ 939421 h 2176287"/>
                  <a:gd name="connsiteX141" fmla="*/ 1767212 w 2181928"/>
                  <a:gd name="connsiteY141" fmla="*/ 948733 h 2176287"/>
                  <a:gd name="connsiteX142" fmla="*/ 1757900 w 2181928"/>
                  <a:gd name="connsiteY142" fmla="*/ 985982 h 2176287"/>
                  <a:gd name="connsiteX143" fmla="*/ 1753555 w 2181928"/>
                  <a:gd name="connsiteY143" fmla="*/ 988465 h 2176287"/>
                  <a:gd name="connsiteX144" fmla="*/ 1743001 w 2181928"/>
                  <a:gd name="connsiteY144" fmla="*/ 984119 h 2176287"/>
                  <a:gd name="connsiteX145" fmla="*/ 1743467 w 2181928"/>
                  <a:gd name="connsiteY145" fmla="*/ 983033 h 2176287"/>
                  <a:gd name="connsiteX146" fmla="*/ 1743622 w 2181928"/>
                  <a:gd name="connsiteY146" fmla="*/ 982877 h 2176287"/>
                  <a:gd name="connsiteX147" fmla="*/ 1744863 w 2181928"/>
                  <a:gd name="connsiteY147" fmla="*/ 979774 h 2176287"/>
                  <a:gd name="connsiteX148" fmla="*/ 1743467 w 2181928"/>
                  <a:gd name="connsiteY148" fmla="*/ 983033 h 2176287"/>
                  <a:gd name="connsiteX149" fmla="*/ 1737414 w 2181928"/>
                  <a:gd name="connsiteY149" fmla="*/ 989085 h 2176287"/>
                  <a:gd name="connsiteX150" fmla="*/ 1718790 w 2181928"/>
                  <a:gd name="connsiteY150" fmla="*/ 997157 h 2176287"/>
                  <a:gd name="connsiteX151" fmla="*/ 1654847 w 2181928"/>
                  <a:gd name="connsiteY151" fmla="*/ 1000881 h 2176287"/>
                  <a:gd name="connsiteX152" fmla="*/ 1636844 w 2181928"/>
                  <a:gd name="connsiteY152" fmla="*/ 1000881 h 2176287"/>
                  <a:gd name="connsiteX153" fmla="*/ 1591526 w 2181928"/>
                  <a:gd name="connsiteY153" fmla="*/ 999639 h 2176287"/>
                  <a:gd name="connsiteX154" fmla="*/ 1575889 w 2181928"/>
                  <a:gd name="connsiteY154" fmla="*/ 1001638 h 2176287"/>
                  <a:gd name="connsiteX155" fmla="*/ 1570829 w 2181928"/>
                  <a:gd name="connsiteY155" fmla="*/ 999528 h 2176287"/>
                  <a:gd name="connsiteX156" fmla="*/ 1571198 w 2181928"/>
                  <a:gd name="connsiteY156" fmla="*/ 1002680 h 2176287"/>
                  <a:gd name="connsiteX157" fmla="*/ 1588306 w 2181928"/>
                  <a:gd name="connsiteY157" fmla="*/ 1014374 h 2176287"/>
                  <a:gd name="connsiteX158" fmla="*/ 1590582 w 2181928"/>
                  <a:gd name="connsiteY158" fmla="*/ 1013098 h 2176287"/>
                  <a:gd name="connsiteX159" fmla="*/ 1606409 w 2181928"/>
                  <a:gd name="connsiteY159" fmla="*/ 1007744 h 2176287"/>
                  <a:gd name="connsiteX160" fmla="*/ 1618263 w 2181928"/>
                  <a:gd name="connsiteY160" fmla="*/ 1030474 h 2176287"/>
                  <a:gd name="connsiteX161" fmla="*/ 1612689 w 2181928"/>
                  <a:gd name="connsiteY161" fmla="*/ 1052243 h 2176287"/>
                  <a:gd name="connsiteX162" fmla="*/ 1609858 w 2181928"/>
                  <a:gd name="connsiteY162" fmla="*/ 1055487 h 2176287"/>
                  <a:gd name="connsiteX163" fmla="*/ 1615986 w 2181928"/>
                  <a:gd name="connsiteY163" fmla="*/ 1054951 h 2176287"/>
                  <a:gd name="connsiteX164" fmla="*/ 1640712 w 2181928"/>
                  <a:gd name="connsiteY164" fmla="*/ 1057934 h 2176287"/>
                  <a:gd name="connsiteX165" fmla="*/ 1654567 w 2181928"/>
                  <a:gd name="connsiteY165" fmla="*/ 1071018 h 2176287"/>
                  <a:gd name="connsiteX166" fmla="*/ 1663034 w 2181928"/>
                  <a:gd name="connsiteY166" fmla="*/ 1087952 h 2176287"/>
                  <a:gd name="connsiteX167" fmla="*/ 1663803 w 2181928"/>
                  <a:gd name="connsiteY167" fmla="*/ 1094109 h 2176287"/>
                  <a:gd name="connsiteX168" fmla="*/ 1627627 w 2181928"/>
                  <a:gd name="connsiteY168" fmla="*/ 1127206 h 2176287"/>
                  <a:gd name="connsiteX169" fmla="*/ 1594531 w 2181928"/>
                  <a:gd name="connsiteY169" fmla="*/ 1152606 h 2176287"/>
                  <a:gd name="connsiteX170" fmla="*/ 1662264 w 2181928"/>
                  <a:gd name="connsiteY170" fmla="*/ 1130285 h 2176287"/>
                  <a:gd name="connsiteX171" fmla="*/ 1689973 w 2181928"/>
                  <a:gd name="connsiteY171" fmla="*/ 1128745 h 2176287"/>
                  <a:gd name="connsiteX172" fmla="*/ 1743852 w 2181928"/>
                  <a:gd name="connsiteY172" fmla="*/ 1142600 h 2176287"/>
                  <a:gd name="connsiteX173" fmla="*/ 1802349 w 2181928"/>
                  <a:gd name="connsiteY173" fmla="*/ 1159533 h 2176287"/>
                  <a:gd name="connsiteX174" fmla="*/ 1804658 w 2181928"/>
                  <a:gd name="connsiteY174" fmla="*/ 1172618 h 2176287"/>
                  <a:gd name="connsiteX175" fmla="*/ 1764633 w 2181928"/>
                  <a:gd name="connsiteY175" fmla="*/ 1238042 h 2176287"/>
                  <a:gd name="connsiteX176" fmla="*/ 1716143 w 2181928"/>
                  <a:gd name="connsiteY176" fmla="*/ 1311164 h 2176287"/>
                  <a:gd name="connsiteX177" fmla="*/ 1699979 w 2181928"/>
                  <a:gd name="connsiteY177" fmla="*/ 1353497 h 2176287"/>
                  <a:gd name="connsiteX178" fmla="*/ 1699998 w 2181928"/>
                  <a:gd name="connsiteY178" fmla="*/ 1354296 h 2176287"/>
                  <a:gd name="connsiteX179" fmla="*/ 1706994 w 2181928"/>
                  <a:gd name="connsiteY179" fmla="*/ 1355979 h 2176287"/>
                  <a:gd name="connsiteX180" fmla="*/ 1713745 w 2181928"/>
                  <a:gd name="connsiteY180" fmla="*/ 1369792 h 2176287"/>
                  <a:gd name="connsiteX181" fmla="*/ 1713088 w 2181928"/>
                  <a:gd name="connsiteY181" fmla="*/ 1372993 h 2176287"/>
                  <a:gd name="connsiteX182" fmla="*/ 1745872 w 2181928"/>
                  <a:gd name="connsiteY182" fmla="*/ 1378320 h 2176287"/>
                  <a:gd name="connsiteX183" fmla="*/ 1780797 w 2181928"/>
                  <a:gd name="connsiteY183" fmla="*/ 1375818 h 2176287"/>
                  <a:gd name="connsiteX184" fmla="*/ 1822361 w 2181928"/>
                  <a:gd name="connsiteY184" fmla="*/ 1316552 h 2176287"/>
                  <a:gd name="connsiteX185" fmla="*/ 1808506 w 2181928"/>
                  <a:gd name="connsiteY185" fmla="*/ 1298079 h 2176287"/>
                  <a:gd name="connsiteX186" fmla="*/ 1789264 w 2181928"/>
                  <a:gd name="connsiteY186" fmla="*/ 1268061 h 2176287"/>
                  <a:gd name="connsiteX187" fmla="*/ 1842373 w 2181928"/>
                  <a:gd name="connsiteY187" fmla="*/ 1254206 h 2176287"/>
                  <a:gd name="connsiteX188" fmla="*/ 1856997 w 2181928"/>
                  <a:gd name="connsiteY188" fmla="*/ 1267291 h 2176287"/>
                  <a:gd name="connsiteX189" fmla="*/ 1918573 w 2181928"/>
                  <a:gd name="connsiteY189" fmla="*/ 1279606 h 2176287"/>
                  <a:gd name="connsiteX190" fmla="*/ 1954749 w 2181928"/>
                  <a:gd name="connsiteY190" fmla="*/ 1271139 h 2176287"/>
                  <a:gd name="connsiteX191" fmla="*/ 1983228 w 2181928"/>
                  <a:gd name="connsiteY191" fmla="*/ 1311164 h 2176287"/>
                  <a:gd name="connsiteX192" fmla="*/ 1952440 w 2181928"/>
                  <a:gd name="connsiteY192" fmla="*/ 1367351 h 2176287"/>
                  <a:gd name="connsiteX193" fmla="*/ 1994773 w 2181928"/>
                  <a:gd name="connsiteY193" fmla="*/ 1338873 h 2176287"/>
                  <a:gd name="connsiteX194" fmla="*/ 2046343 w 2181928"/>
                  <a:gd name="connsiteY194" fmla="*/ 1327328 h 2176287"/>
                  <a:gd name="connsiteX195" fmla="*/ 2113307 w 2181928"/>
                  <a:gd name="connsiteY195" fmla="*/ 1318861 h 2176287"/>
                  <a:gd name="connsiteX196" fmla="*/ 2128700 w 2181928"/>
                  <a:gd name="connsiteY196" fmla="*/ 1354267 h 2176287"/>
                  <a:gd name="connsiteX197" fmla="*/ 2121003 w 2181928"/>
                  <a:gd name="connsiteY197" fmla="*/ 1388903 h 2176287"/>
                  <a:gd name="connsiteX198" fmla="*/ 2110228 w 2181928"/>
                  <a:gd name="connsiteY198" fmla="*/ 1416612 h 2176287"/>
                  <a:gd name="connsiteX199" fmla="*/ 2114846 w 2181928"/>
                  <a:gd name="connsiteY199" fmla="*/ 1460485 h 2176287"/>
                  <a:gd name="connsiteX200" fmla="*/ 2123312 w 2181928"/>
                  <a:gd name="connsiteY200" fmla="*/ 1467412 h 2176287"/>
                  <a:gd name="connsiteX201" fmla="*/ 2128700 w 2181928"/>
                  <a:gd name="connsiteY201" fmla="*/ 1525909 h 2176287"/>
                  <a:gd name="connsiteX202" fmla="*/ 2121003 w 2181928"/>
                  <a:gd name="connsiteY202" fmla="*/ 1539764 h 2176287"/>
                  <a:gd name="connsiteX203" fmla="*/ 2137167 w 2181928"/>
                  <a:gd name="connsiteY203" fmla="*/ 1543612 h 2176287"/>
                  <a:gd name="connsiteX204" fmla="*/ 2181040 w 2181928"/>
                  <a:gd name="connsiteY204" fmla="*/ 1569782 h 2176287"/>
                  <a:gd name="connsiteX205" fmla="*/ 2172573 w 2181928"/>
                  <a:gd name="connsiteY205" fmla="*/ 1588255 h 2176287"/>
                  <a:gd name="connsiteX206" fmla="*/ 2153330 w 2181928"/>
                  <a:gd name="connsiteY206" fmla="*/ 1622121 h 2176287"/>
                  <a:gd name="connsiteX207" fmla="*/ 2092525 w 2181928"/>
                  <a:gd name="connsiteY207" fmla="*/ 1635206 h 2176287"/>
                  <a:gd name="connsiteX208" fmla="*/ 2010167 w 2181928"/>
                  <a:gd name="connsiteY208" fmla="*/ 1606727 h 2176287"/>
                  <a:gd name="connsiteX209" fmla="*/ 1971682 w 2181928"/>
                  <a:gd name="connsiteY209" fmla="*/ 1578249 h 2176287"/>
                  <a:gd name="connsiteX210" fmla="*/ 1943203 w 2181928"/>
                  <a:gd name="connsiteY210" fmla="*/ 1526679 h 2176287"/>
                  <a:gd name="connsiteX211" fmla="*/ 1934737 w 2181928"/>
                  <a:gd name="connsiteY211" fmla="*/ 1524370 h 2176287"/>
                  <a:gd name="connsiteX212" fmla="*/ 1934737 w 2181928"/>
                  <a:gd name="connsiteY212" fmla="*/ 1531297 h 2176287"/>
                  <a:gd name="connsiteX213" fmla="*/ 1935506 w 2181928"/>
                  <a:gd name="connsiteY213" fmla="*/ 1543612 h 2176287"/>
                  <a:gd name="connsiteX214" fmla="*/ 1929349 w 2181928"/>
                  <a:gd name="connsiteY214" fmla="*/ 1575170 h 2176287"/>
                  <a:gd name="connsiteX215" fmla="*/ 1913955 w 2181928"/>
                  <a:gd name="connsiteY215" fmla="*/ 1564394 h 2176287"/>
                  <a:gd name="connsiteX216" fmla="*/ 1891633 w 2181928"/>
                  <a:gd name="connsiteY216" fmla="*/ 1532067 h 2176287"/>
                  <a:gd name="connsiteX217" fmla="*/ 1801579 w 2181928"/>
                  <a:gd name="connsiteY217" fmla="*/ 1532836 h 2176287"/>
                  <a:gd name="connsiteX218" fmla="*/ 1812355 w 2181928"/>
                  <a:gd name="connsiteY218" fmla="*/ 1621351 h 2176287"/>
                  <a:gd name="connsiteX219" fmla="*/ 1863924 w 2181928"/>
                  <a:gd name="connsiteY219" fmla="*/ 1640594 h 2176287"/>
                  <a:gd name="connsiteX220" fmla="*/ 1875470 w 2181928"/>
                  <a:gd name="connsiteY220" fmla="*/ 1645982 h 2176287"/>
                  <a:gd name="connsiteX221" fmla="*/ 1874700 w 2181928"/>
                  <a:gd name="connsiteY221" fmla="*/ 1649830 h 2176287"/>
                  <a:gd name="connsiteX222" fmla="*/ 1864694 w 2181928"/>
                  <a:gd name="connsiteY222" fmla="*/ 1667533 h 2176287"/>
                  <a:gd name="connsiteX223" fmla="*/ 1847761 w 2181928"/>
                  <a:gd name="connsiteY223" fmla="*/ 1723722 h 2176287"/>
                  <a:gd name="connsiteX224" fmla="*/ 1779258 w 2181928"/>
                  <a:gd name="connsiteY224" fmla="*/ 1775291 h 2176287"/>
                  <a:gd name="connsiteX225" fmla="*/ 1733076 w 2181928"/>
                  <a:gd name="connsiteY225" fmla="*/ 1790685 h 2176287"/>
                  <a:gd name="connsiteX226" fmla="*/ 1689203 w 2181928"/>
                  <a:gd name="connsiteY226" fmla="*/ 1817624 h 2176287"/>
                  <a:gd name="connsiteX227" fmla="*/ 1685355 w 2181928"/>
                  <a:gd name="connsiteY227" fmla="*/ 1817624 h 2176287"/>
                  <a:gd name="connsiteX228" fmla="*/ 1599919 w 2181928"/>
                  <a:gd name="connsiteY228" fmla="*/ 1862267 h 2176287"/>
                  <a:gd name="connsiteX229" fmla="*/ 1592222 w 2181928"/>
                  <a:gd name="connsiteY229" fmla="*/ 1875351 h 2176287"/>
                  <a:gd name="connsiteX230" fmla="*/ 1574519 w 2181928"/>
                  <a:gd name="connsiteY230" fmla="*/ 1887667 h 2176287"/>
                  <a:gd name="connsiteX231" fmla="*/ 1518330 w 2181928"/>
                  <a:gd name="connsiteY231" fmla="*/ 1929230 h 2176287"/>
                  <a:gd name="connsiteX232" fmla="*/ 1559125 w 2181928"/>
                  <a:gd name="connsiteY232" fmla="*/ 1939237 h 2176287"/>
                  <a:gd name="connsiteX233" fmla="*/ 1574519 w 2181928"/>
                  <a:gd name="connsiteY233" fmla="*/ 1958479 h 2176287"/>
                  <a:gd name="connsiteX234" fmla="*/ 1562973 w 2181928"/>
                  <a:gd name="connsiteY234" fmla="*/ 1968485 h 2176287"/>
                  <a:gd name="connsiteX235" fmla="*/ 1546040 w 2181928"/>
                  <a:gd name="connsiteY235" fmla="*/ 2030061 h 2176287"/>
                  <a:gd name="connsiteX236" fmla="*/ 1539112 w 2181928"/>
                  <a:gd name="connsiteY236" fmla="*/ 2072394 h 2176287"/>
                  <a:gd name="connsiteX237" fmla="*/ 1519870 w 2181928"/>
                  <a:gd name="connsiteY237" fmla="*/ 2101643 h 2176287"/>
                  <a:gd name="connsiteX238" fmla="*/ 1492161 w 2181928"/>
                  <a:gd name="connsiteY238" fmla="*/ 2126273 h 2176287"/>
                  <a:gd name="connsiteX239" fmla="*/ 1423658 w 2181928"/>
                  <a:gd name="connsiteY239" fmla="*/ 2163218 h 2176287"/>
                  <a:gd name="connsiteX240" fmla="*/ 1385173 w 2181928"/>
                  <a:gd name="connsiteY240" fmla="*/ 2163988 h 2176287"/>
                  <a:gd name="connsiteX241" fmla="*/ 1354385 w 2181928"/>
                  <a:gd name="connsiteY241" fmla="*/ 2157830 h 2176287"/>
                  <a:gd name="connsiteX242" fmla="*/ 1325137 w 2181928"/>
                  <a:gd name="connsiteY242" fmla="*/ 2167836 h 2176287"/>
                  <a:gd name="connsiteX243" fmla="*/ 1299737 w 2181928"/>
                  <a:gd name="connsiteY243" fmla="*/ 2148594 h 2176287"/>
                  <a:gd name="connsiteX244" fmla="*/ 1294349 w 2181928"/>
                  <a:gd name="connsiteY244" fmla="*/ 2120885 h 2176287"/>
                  <a:gd name="connsiteX245" fmla="*/ 1265100 w 2181928"/>
                  <a:gd name="connsiteY245" fmla="*/ 2101643 h 2176287"/>
                  <a:gd name="connsiteX246" fmla="*/ 1238929 w 2181928"/>
                  <a:gd name="connsiteY246" fmla="*/ 2087788 h 2176287"/>
                  <a:gd name="connsiteX247" fmla="*/ 1211221 w 2181928"/>
                  <a:gd name="connsiteY247" fmla="*/ 2043915 h 2176287"/>
                  <a:gd name="connsiteX248" fmla="*/ 1217379 w 2181928"/>
                  <a:gd name="connsiteY248" fmla="*/ 2011588 h 2176287"/>
                  <a:gd name="connsiteX249" fmla="*/ 1231233 w 2181928"/>
                  <a:gd name="connsiteY249" fmla="*/ 1993885 h 2176287"/>
                  <a:gd name="connsiteX250" fmla="*/ 1251246 w 2181928"/>
                  <a:gd name="connsiteY250" fmla="*/ 1965406 h 2176287"/>
                  <a:gd name="connsiteX251" fmla="*/ 1252015 w 2181928"/>
                  <a:gd name="connsiteY251" fmla="*/ 1965406 h 2176287"/>
                  <a:gd name="connsiteX252" fmla="*/ 1262021 w 2181928"/>
                  <a:gd name="connsiteY252" fmla="*/ 1951552 h 2176287"/>
                  <a:gd name="connsiteX253" fmla="*/ 1262021 w 2181928"/>
                  <a:gd name="connsiteY253" fmla="*/ 1909218 h 2176287"/>
                  <a:gd name="connsiteX254" fmla="*/ 1256633 w 2181928"/>
                  <a:gd name="connsiteY254" fmla="*/ 1903061 h 2176287"/>
                  <a:gd name="connsiteX255" fmla="*/ 1222767 w 2181928"/>
                  <a:gd name="connsiteY255" fmla="*/ 1851491 h 2176287"/>
                  <a:gd name="connsiteX256" fmla="*/ 1221227 w 2181928"/>
                  <a:gd name="connsiteY256" fmla="*/ 1845334 h 2176287"/>
                  <a:gd name="connsiteX257" fmla="*/ 1221227 w 2181928"/>
                  <a:gd name="connsiteY257" fmla="*/ 1842255 h 2176287"/>
                  <a:gd name="connsiteX258" fmla="*/ 1204293 w 2181928"/>
                  <a:gd name="connsiteY258" fmla="*/ 1762206 h 2176287"/>
                  <a:gd name="connsiteX259" fmla="*/ 1190439 w 2181928"/>
                  <a:gd name="connsiteY259" fmla="*/ 1723722 h 2176287"/>
                  <a:gd name="connsiteX260" fmla="*/ 1159651 w 2181928"/>
                  <a:gd name="connsiteY260" fmla="*/ 1706788 h 2176287"/>
                  <a:gd name="connsiteX261" fmla="*/ 1132497 w 2181928"/>
                  <a:gd name="connsiteY261" fmla="*/ 1711847 h 2176287"/>
                  <a:gd name="connsiteX262" fmla="*/ 1131900 w 2181928"/>
                  <a:gd name="connsiteY262" fmla="*/ 1712163 h 2176287"/>
                  <a:gd name="connsiteX263" fmla="*/ 1131622 w 2181928"/>
                  <a:gd name="connsiteY263" fmla="*/ 1712010 h 2176287"/>
                  <a:gd name="connsiteX264" fmla="*/ 1130210 w 2181928"/>
                  <a:gd name="connsiteY264" fmla="*/ 1712273 h 2176287"/>
                  <a:gd name="connsiteX265" fmla="*/ 1099615 w 2181928"/>
                  <a:gd name="connsiteY265" fmla="*/ 1713715 h 2176287"/>
                  <a:gd name="connsiteX266" fmla="*/ 1071137 w 2181928"/>
                  <a:gd name="connsiteY266" fmla="*/ 1700631 h 2176287"/>
                  <a:gd name="connsiteX267" fmla="*/ 1041117 w 2181928"/>
                  <a:gd name="connsiteY267" fmla="*/ 1647521 h 2176287"/>
                  <a:gd name="connsiteX268" fmla="*/ 1028802 w 2181928"/>
                  <a:gd name="connsiteY268" fmla="*/ 1639824 h 2176287"/>
                  <a:gd name="connsiteX269" fmla="*/ 965687 w 2181928"/>
                  <a:gd name="connsiteY269" fmla="*/ 1663685 h 2176287"/>
                  <a:gd name="connsiteX270" fmla="*/ 906420 w 2181928"/>
                  <a:gd name="connsiteY270" fmla="*/ 1696012 h 2176287"/>
                  <a:gd name="connsiteX271" fmla="*/ 895645 w 2181928"/>
                  <a:gd name="connsiteY271" fmla="*/ 1712176 h 2176287"/>
                  <a:gd name="connsiteX272" fmla="*/ 894105 w 2181928"/>
                  <a:gd name="connsiteY272" fmla="*/ 1756048 h 2176287"/>
                  <a:gd name="connsiteX273" fmla="*/ 840226 w 2181928"/>
                  <a:gd name="connsiteY273" fmla="*/ 1797612 h 2176287"/>
                  <a:gd name="connsiteX274" fmla="*/ 811748 w 2181928"/>
                  <a:gd name="connsiteY274" fmla="*/ 1782218 h 2176287"/>
                  <a:gd name="connsiteX275" fmla="*/ 709378 w 2181928"/>
                  <a:gd name="connsiteY275" fmla="*/ 1702940 h 2176287"/>
                  <a:gd name="connsiteX276" fmla="*/ 677820 w 2181928"/>
                  <a:gd name="connsiteY276" fmla="*/ 1683697 h 2176287"/>
                  <a:gd name="connsiteX277" fmla="*/ 611626 w 2181928"/>
                  <a:gd name="connsiteY277" fmla="*/ 1702170 h 2176287"/>
                  <a:gd name="connsiteX278" fmla="*/ 586996 w 2181928"/>
                  <a:gd name="connsiteY278" fmla="*/ 1743733 h 2176287"/>
                  <a:gd name="connsiteX279" fmla="*/ 482317 w 2181928"/>
                  <a:gd name="connsiteY279" fmla="*/ 1765285 h 2176287"/>
                  <a:gd name="connsiteX280" fmla="*/ 409966 w 2181928"/>
                  <a:gd name="connsiteY280" fmla="*/ 1734497 h 2176287"/>
                  <a:gd name="connsiteX281" fmla="*/ 410736 w 2181928"/>
                  <a:gd name="connsiteY281" fmla="*/ 1682927 h 2176287"/>
                  <a:gd name="connsiteX282" fmla="*/ 404578 w 2181928"/>
                  <a:gd name="connsiteY282" fmla="*/ 1642133 h 2176287"/>
                  <a:gd name="connsiteX283" fmla="*/ 377638 w 2181928"/>
                  <a:gd name="connsiteY283" fmla="*/ 1615964 h 2176287"/>
                  <a:gd name="connsiteX284" fmla="*/ 356857 w 2181928"/>
                  <a:gd name="connsiteY284" fmla="*/ 1587485 h 2176287"/>
                  <a:gd name="connsiteX285" fmla="*/ 369942 w 2181928"/>
                  <a:gd name="connsiteY285" fmla="*/ 1536685 h 2176287"/>
                  <a:gd name="connsiteX286" fmla="*/ 420742 w 2181928"/>
                  <a:gd name="connsiteY286" fmla="*/ 1387364 h 2176287"/>
                  <a:gd name="connsiteX287" fmla="*/ 423051 w 2181928"/>
                  <a:gd name="connsiteY287" fmla="*/ 1356576 h 2176287"/>
                  <a:gd name="connsiteX288" fmla="*/ 396111 w 2181928"/>
                  <a:gd name="connsiteY288" fmla="*/ 1329637 h 2176287"/>
                  <a:gd name="connsiteX289" fmla="*/ 307596 w 2181928"/>
                  <a:gd name="connsiteY289" fmla="*/ 1319631 h 2176287"/>
                  <a:gd name="connsiteX290" fmla="*/ 282196 w 2181928"/>
                  <a:gd name="connsiteY290" fmla="*/ 1330406 h 2176287"/>
                  <a:gd name="connsiteX291" fmla="*/ 269881 w 2181928"/>
                  <a:gd name="connsiteY291" fmla="*/ 1361194 h 2176287"/>
                  <a:gd name="connsiteX292" fmla="*/ 200608 w 2181928"/>
                  <a:gd name="connsiteY292" fmla="*/ 1464334 h 2176287"/>
                  <a:gd name="connsiteX293" fmla="*/ 185984 w 2181928"/>
                  <a:gd name="connsiteY293" fmla="*/ 1477418 h 2176287"/>
                  <a:gd name="connsiteX294" fmla="*/ 192141 w 2181928"/>
                  <a:gd name="connsiteY294" fmla="*/ 1535915 h 2176287"/>
                  <a:gd name="connsiteX295" fmla="*/ 220620 w 2181928"/>
                  <a:gd name="connsiteY295" fmla="*/ 1575940 h 2176287"/>
                  <a:gd name="connsiteX296" fmla="*/ 212154 w 2181928"/>
                  <a:gd name="connsiteY296" fmla="*/ 1595182 h 2176287"/>
                  <a:gd name="connsiteX297" fmla="*/ 155966 w 2181928"/>
                  <a:gd name="connsiteY297" fmla="*/ 1594412 h 2176287"/>
                  <a:gd name="connsiteX298" fmla="*/ 103626 w 2181928"/>
                  <a:gd name="connsiteY298" fmla="*/ 1593643 h 2176287"/>
                  <a:gd name="connsiteX299" fmla="*/ 62832 w 2181928"/>
                  <a:gd name="connsiteY299" fmla="*/ 1556697 h 2176287"/>
                  <a:gd name="connsiteX300" fmla="*/ 43590 w 2181928"/>
                  <a:gd name="connsiteY300" fmla="*/ 1479727 h 2176287"/>
                  <a:gd name="connsiteX301" fmla="*/ 52057 w 2181928"/>
                  <a:gd name="connsiteY301" fmla="*/ 1441243 h 2176287"/>
                  <a:gd name="connsiteX302" fmla="*/ 77457 w 2181928"/>
                  <a:gd name="connsiteY302" fmla="*/ 1435855 h 2176287"/>
                  <a:gd name="connsiteX303" fmla="*/ 88232 w 2181928"/>
                  <a:gd name="connsiteY303" fmla="*/ 1435085 h 2176287"/>
                  <a:gd name="connsiteX304" fmla="*/ 145960 w 2181928"/>
                  <a:gd name="connsiteY304" fmla="*/ 1432006 h 2176287"/>
                  <a:gd name="connsiteX305" fmla="*/ 112093 w 2181928"/>
                  <a:gd name="connsiteY305" fmla="*/ 1371970 h 2176287"/>
                  <a:gd name="connsiteX306" fmla="*/ 95160 w 2181928"/>
                  <a:gd name="connsiteY306" fmla="*/ 1356576 h 2176287"/>
                  <a:gd name="connsiteX307" fmla="*/ 85923 w 2181928"/>
                  <a:gd name="connsiteY307" fmla="*/ 1348109 h 2176287"/>
                  <a:gd name="connsiteX308" fmla="*/ 89002 w 2181928"/>
                  <a:gd name="connsiteY308" fmla="*/ 1330406 h 2176287"/>
                  <a:gd name="connsiteX309" fmla="*/ 107475 w 2181928"/>
                  <a:gd name="connsiteY309" fmla="*/ 1226497 h 2176287"/>
                  <a:gd name="connsiteX310" fmla="*/ 105166 w 2181928"/>
                  <a:gd name="connsiteY310" fmla="*/ 1199558 h 2176287"/>
                  <a:gd name="connsiteX311" fmla="*/ 118251 w 2181928"/>
                  <a:gd name="connsiteY311" fmla="*/ 1198018 h 2176287"/>
                  <a:gd name="connsiteX312" fmla="*/ 129796 w 2181928"/>
                  <a:gd name="connsiteY312" fmla="*/ 1214182 h 2176287"/>
                  <a:gd name="connsiteX313" fmla="*/ 154426 w 2181928"/>
                  <a:gd name="connsiteY313" fmla="*/ 1246509 h 2176287"/>
                  <a:gd name="connsiteX314" fmla="*/ 219081 w 2181928"/>
                  <a:gd name="connsiteY314" fmla="*/ 1260364 h 2176287"/>
                  <a:gd name="connsiteX315" fmla="*/ 228317 w 2181928"/>
                  <a:gd name="connsiteY315" fmla="*/ 1258824 h 2176287"/>
                  <a:gd name="connsiteX316" fmla="*/ 237554 w 2181928"/>
                  <a:gd name="connsiteY316" fmla="*/ 1242661 h 2176287"/>
                  <a:gd name="connsiteX317" fmla="*/ 246020 w 2181928"/>
                  <a:gd name="connsiteY317" fmla="*/ 1220339 h 2176287"/>
                  <a:gd name="connsiteX318" fmla="*/ 237554 w 2181928"/>
                  <a:gd name="connsiteY318" fmla="*/ 1181085 h 2176287"/>
                  <a:gd name="connsiteX319" fmla="*/ 230815 w 2181928"/>
                  <a:gd name="connsiteY319" fmla="*/ 1174101 h 2176287"/>
                  <a:gd name="connsiteX320" fmla="*/ 229726 w 2181928"/>
                  <a:gd name="connsiteY320" fmla="*/ 1174454 h 2176287"/>
                  <a:gd name="connsiteX321" fmla="*/ 218096 w 2181928"/>
                  <a:gd name="connsiteY321" fmla="*/ 1165046 h 2176287"/>
                  <a:gd name="connsiteX322" fmla="*/ 188626 w 2181928"/>
                  <a:gd name="connsiteY322" fmla="*/ 1147706 h 2176287"/>
                  <a:gd name="connsiteX323" fmla="*/ 169471 w 2181928"/>
                  <a:gd name="connsiteY323" fmla="*/ 1143310 h 2176287"/>
                  <a:gd name="connsiteX324" fmla="*/ 129796 w 2181928"/>
                  <a:gd name="connsiteY324" fmla="*/ 1141061 h 2176287"/>
                  <a:gd name="connsiteX325" fmla="*/ 145190 w 2181928"/>
                  <a:gd name="connsiteY325" fmla="*/ 1132594 h 2176287"/>
                  <a:gd name="connsiteX326" fmla="*/ 153657 w 2181928"/>
                  <a:gd name="connsiteY326" fmla="*/ 1125667 h 2176287"/>
                  <a:gd name="connsiteX327" fmla="*/ 158042 w 2181928"/>
                  <a:gd name="connsiteY327" fmla="*/ 1123306 h 2176287"/>
                  <a:gd name="connsiteX328" fmla="*/ 151369 w 2181928"/>
                  <a:gd name="connsiteY328" fmla="*/ 1113367 h 2176287"/>
                  <a:gd name="connsiteX329" fmla="*/ 131519 w 2181928"/>
                  <a:gd name="connsiteY329" fmla="*/ 1106686 h 2176287"/>
                  <a:gd name="connsiteX330" fmla="*/ 128341 w 2181928"/>
                  <a:gd name="connsiteY330" fmla="*/ 1096390 h 2176287"/>
                  <a:gd name="connsiteX331" fmla="*/ 123238 w 2181928"/>
                  <a:gd name="connsiteY331" fmla="*/ 1058571 h 2176287"/>
                  <a:gd name="connsiteX332" fmla="*/ 118504 w 2181928"/>
                  <a:gd name="connsiteY332" fmla="*/ 1049534 h 2176287"/>
                  <a:gd name="connsiteX333" fmla="*/ 123485 w 2181928"/>
                  <a:gd name="connsiteY333" fmla="*/ 1015908 h 2176287"/>
                  <a:gd name="connsiteX334" fmla="*/ 127231 w 2181928"/>
                  <a:gd name="connsiteY334" fmla="*/ 991259 h 2176287"/>
                  <a:gd name="connsiteX335" fmla="*/ 124092 w 2181928"/>
                  <a:gd name="connsiteY335" fmla="*/ 964461 h 2176287"/>
                  <a:gd name="connsiteX336" fmla="*/ 117289 w 2181928"/>
                  <a:gd name="connsiteY336" fmla="*/ 948091 h 2176287"/>
                  <a:gd name="connsiteX337" fmla="*/ 103345 w 2181928"/>
                  <a:gd name="connsiteY337" fmla="*/ 934668 h 2176287"/>
                  <a:gd name="connsiteX338" fmla="*/ 93646 w 2181928"/>
                  <a:gd name="connsiteY338" fmla="*/ 932223 h 2176287"/>
                  <a:gd name="connsiteX339" fmla="*/ 82606 w 2181928"/>
                  <a:gd name="connsiteY339" fmla="*/ 942443 h 2176287"/>
                  <a:gd name="connsiteX340" fmla="*/ 60096 w 2181928"/>
                  <a:gd name="connsiteY340" fmla="*/ 940070 h 2176287"/>
                  <a:gd name="connsiteX341" fmla="*/ 48986 w 2181928"/>
                  <a:gd name="connsiteY341" fmla="*/ 918693 h 2176287"/>
                  <a:gd name="connsiteX342" fmla="*/ 54907 w 2181928"/>
                  <a:gd name="connsiteY342" fmla="*/ 897688 h 2176287"/>
                  <a:gd name="connsiteX343" fmla="*/ 56632 w 2181928"/>
                  <a:gd name="connsiteY343" fmla="*/ 886771 h 2176287"/>
                  <a:gd name="connsiteX344" fmla="*/ 37189 w 2181928"/>
                  <a:gd name="connsiteY344" fmla="*/ 879599 h 2176287"/>
                  <a:gd name="connsiteX345" fmla="*/ 35293 w 2181928"/>
                  <a:gd name="connsiteY345" fmla="*/ 881391 h 2176287"/>
                  <a:gd name="connsiteX346" fmla="*/ 21248 w 2181928"/>
                  <a:gd name="connsiteY346" fmla="*/ 890441 h 2176287"/>
                  <a:gd name="connsiteX347" fmla="*/ 4212 w 2181928"/>
                  <a:gd name="connsiteY347" fmla="*/ 871285 h 2176287"/>
                  <a:gd name="connsiteX348" fmla="*/ 4313 w 2181928"/>
                  <a:gd name="connsiteY348" fmla="*/ 848813 h 2176287"/>
                  <a:gd name="connsiteX349" fmla="*/ 14906 w 2181928"/>
                  <a:gd name="connsiteY349" fmla="*/ 842814 h 2176287"/>
                  <a:gd name="connsiteX350" fmla="*/ 21557 w 2181928"/>
                  <a:gd name="connsiteY350" fmla="*/ 841808 h 2176287"/>
                  <a:gd name="connsiteX351" fmla="*/ 19488 w 2181928"/>
                  <a:gd name="connsiteY351" fmla="*/ 834475 h 2176287"/>
                  <a:gd name="connsiteX352" fmla="*/ 8444 w 2181928"/>
                  <a:gd name="connsiteY352" fmla="*/ 825912 h 2176287"/>
                  <a:gd name="connsiteX353" fmla="*/ 9631 w 2181928"/>
                  <a:gd name="connsiteY353" fmla="*/ 795870 h 2176287"/>
                  <a:gd name="connsiteX354" fmla="*/ 13617 w 2181928"/>
                  <a:gd name="connsiteY354" fmla="*/ 793160 h 2176287"/>
                  <a:gd name="connsiteX355" fmla="*/ 21752 w 2181928"/>
                  <a:gd name="connsiteY355" fmla="*/ 759297 h 2176287"/>
                  <a:gd name="connsiteX356" fmla="*/ 21705 w 2181928"/>
                  <a:gd name="connsiteY356" fmla="*/ 738233 h 2176287"/>
                  <a:gd name="connsiteX357" fmla="*/ 26627 w 2181928"/>
                  <a:gd name="connsiteY357" fmla="*/ 729360 h 2176287"/>
                  <a:gd name="connsiteX358" fmla="*/ 23100 w 2181928"/>
                  <a:gd name="connsiteY358" fmla="*/ 682030 h 2176287"/>
                  <a:gd name="connsiteX359" fmla="*/ 10434 w 2181928"/>
                  <a:gd name="connsiteY359" fmla="*/ 661912 h 2176287"/>
                  <a:gd name="connsiteX360" fmla="*/ 13330 w 2181928"/>
                  <a:gd name="connsiteY360" fmla="*/ 647988 h 2176287"/>
                  <a:gd name="connsiteX361" fmla="*/ 25161 w 2181928"/>
                  <a:gd name="connsiteY361" fmla="*/ 651797 h 2176287"/>
                  <a:gd name="connsiteX362" fmla="*/ 56771 w 2181928"/>
                  <a:gd name="connsiteY362" fmla="*/ 643460 h 2176287"/>
                  <a:gd name="connsiteX363" fmla="*/ 71240 w 2181928"/>
                  <a:gd name="connsiteY363" fmla="*/ 619657 h 2176287"/>
                  <a:gd name="connsiteX364" fmla="*/ 96348 w 2181928"/>
                  <a:gd name="connsiteY364" fmla="*/ 610920 h 2176287"/>
                  <a:gd name="connsiteX365" fmla="*/ 134283 w 2181928"/>
                  <a:gd name="connsiteY365" fmla="*/ 575076 h 2176287"/>
                  <a:gd name="connsiteX366" fmla="*/ 135133 w 2181928"/>
                  <a:gd name="connsiteY366" fmla="*/ 564351 h 2176287"/>
                  <a:gd name="connsiteX367" fmla="*/ 175165 w 2181928"/>
                  <a:gd name="connsiteY367" fmla="*/ 565156 h 2176287"/>
                  <a:gd name="connsiteX368" fmla="*/ 196304 w 2181928"/>
                  <a:gd name="connsiteY368" fmla="*/ 532095 h 2176287"/>
                  <a:gd name="connsiteX369" fmla="*/ 200803 w 2181928"/>
                  <a:gd name="connsiteY369" fmla="*/ 537976 h 2176287"/>
                  <a:gd name="connsiteX370" fmla="*/ 214957 w 2181928"/>
                  <a:gd name="connsiteY370" fmla="*/ 554445 h 2176287"/>
                  <a:gd name="connsiteX371" fmla="*/ 218884 w 2181928"/>
                  <a:gd name="connsiteY371" fmla="*/ 553267 h 2176287"/>
                  <a:gd name="connsiteX372" fmla="*/ 215844 w 2181928"/>
                  <a:gd name="connsiteY372" fmla="*/ 551027 h 2176287"/>
                  <a:gd name="connsiteX373" fmla="*/ 215598 w 2181928"/>
                  <a:gd name="connsiteY373" fmla="*/ 544305 h 2176287"/>
                  <a:gd name="connsiteX374" fmla="*/ 231045 w 2181928"/>
                  <a:gd name="connsiteY374" fmla="*/ 536702 h 2176287"/>
                  <a:gd name="connsiteX375" fmla="*/ 246480 w 2181928"/>
                  <a:gd name="connsiteY375" fmla="*/ 541607 h 2176287"/>
                  <a:gd name="connsiteX376" fmla="*/ 250236 w 2181928"/>
                  <a:gd name="connsiteY376" fmla="*/ 539216 h 2176287"/>
                  <a:gd name="connsiteX377" fmla="*/ 253281 w 2181928"/>
                  <a:gd name="connsiteY377" fmla="*/ 520961 h 2176287"/>
                  <a:gd name="connsiteX378" fmla="*/ 247808 w 2181928"/>
                  <a:gd name="connsiteY378" fmla="*/ 500042 h 2176287"/>
                  <a:gd name="connsiteX379" fmla="*/ 231921 w 2181928"/>
                  <a:gd name="connsiteY379" fmla="*/ 492413 h 2176287"/>
                  <a:gd name="connsiteX380" fmla="*/ 209099 w 2181928"/>
                  <a:gd name="connsiteY380" fmla="*/ 492190 h 2176287"/>
                  <a:gd name="connsiteX381" fmla="*/ 187845 w 2181928"/>
                  <a:gd name="connsiteY381" fmla="*/ 484403 h 2176287"/>
                  <a:gd name="connsiteX382" fmla="*/ 190142 w 2181928"/>
                  <a:gd name="connsiteY382" fmla="*/ 467461 h 2176287"/>
                  <a:gd name="connsiteX383" fmla="*/ 191625 w 2181928"/>
                  <a:gd name="connsiteY383" fmla="*/ 447809 h 2176287"/>
                  <a:gd name="connsiteX384" fmla="*/ 177821 w 2181928"/>
                  <a:gd name="connsiteY384" fmla="*/ 430393 h 2176287"/>
                  <a:gd name="connsiteX385" fmla="*/ 200016 w 2181928"/>
                  <a:gd name="connsiteY385" fmla="*/ 421646 h 2176287"/>
                  <a:gd name="connsiteX386" fmla="*/ 210343 w 2181928"/>
                  <a:gd name="connsiteY386" fmla="*/ 420606 h 2176287"/>
                  <a:gd name="connsiteX387" fmla="*/ 219122 w 2181928"/>
                  <a:gd name="connsiteY387" fmla="*/ 411464 h 2176287"/>
                  <a:gd name="connsiteX388" fmla="*/ 211312 w 2181928"/>
                  <a:gd name="connsiteY388" fmla="*/ 403177 h 2176287"/>
                  <a:gd name="connsiteX389" fmla="*/ 200058 w 2181928"/>
                  <a:gd name="connsiteY389" fmla="*/ 390313 h 2176287"/>
                  <a:gd name="connsiteX390" fmla="*/ 204906 w 2181928"/>
                  <a:gd name="connsiteY390" fmla="*/ 382719 h 2176287"/>
                  <a:gd name="connsiteX391" fmla="*/ 199768 w 2181928"/>
                  <a:gd name="connsiteY391" fmla="*/ 383106 h 2176287"/>
                  <a:gd name="connsiteX392" fmla="*/ 184791 w 2181928"/>
                  <a:gd name="connsiteY392" fmla="*/ 378218 h 2176287"/>
                  <a:gd name="connsiteX393" fmla="*/ 175479 w 2181928"/>
                  <a:gd name="connsiteY393" fmla="*/ 359594 h 2176287"/>
                  <a:gd name="connsiteX394" fmla="*/ 211253 w 2181928"/>
                  <a:gd name="connsiteY394" fmla="*/ 339573 h 2176287"/>
                  <a:gd name="connsiteX395" fmla="*/ 234333 w 2181928"/>
                  <a:gd name="connsiteY395" fmla="*/ 333650 h 2176287"/>
                  <a:gd name="connsiteX396" fmla="*/ 235379 w 2181928"/>
                  <a:gd name="connsiteY396" fmla="*/ 331817 h 2176287"/>
                  <a:gd name="connsiteX397" fmla="*/ 240419 w 2181928"/>
                  <a:gd name="connsiteY397" fmla="*/ 327937 h 2176287"/>
                  <a:gd name="connsiteX398" fmla="*/ 245994 w 2181928"/>
                  <a:gd name="connsiteY398" fmla="*/ 306167 h 2176287"/>
                  <a:gd name="connsiteX399" fmla="*/ 244332 w 2181928"/>
                  <a:gd name="connsiteY399" fmla="*/ 286870 h 2176287"/>
                  <a:gd name="connsiteX400" fmla="*/ 240410 w 2181928"/>
                  <a:gd name="connsiteY400" fmla="*/ 238411 h 2176287"/>
                  <a:gd name="connsiteX401" fmla="*/ 215620 w 2181928"/>
                  <a:gd name="connsiteY401" fmla="*/ 199187 h 2176287"/>
                  <a:gd name="connsiteX402" fmla="*/ 216642 w 2181928"/>
                  <a:gd name="connsiteY402" fmla="*/ 179969 h 2176287"/>
                  <a:gd name="connsiteX403" fmla="*/ 276688 w 2181928"/>
                  <a:gd name="connsiteY403" fmla="*/ 132943 h 2176287"/>
                  <a:gd name="connsiteX404" fmla="*/ 303715 w 2181928"/>
                  <a:gd name="connsiteY404" fmla="*/ 142242 h 2176287"/>
                  <a:gd name="connsiteX405" fmla="*/ 348177 w 2181928"/>
                  <a:gd name="connsiteY405" fmla="*/ 167273 h 2176287"/>
                  <a:gd name="connsiteX406" fmla="*/ 359452 w 2181928"/>
                  <a:gd name="connsiteY406" fmla="*/ 164472 h 2176287"/>
                  <a:gd name="connsiteX407" fmla="*/ 394351 w 2181928"/>
                  <a:gd name="connsiteY407" fmla="*/ 135059 h 2176287"/>
                  <a:gd name="connsiteX408" fmla="*/ 416954 w 2181928"/>
                  <a:gd name="connsiteY408" fmla="*/ 127666 h 2176287"/>
                  <a:gd name="connsiteX409" fmla="*/ 442487 w 2181928"/>
                  <a:gd name="connsiteY409" fmla="*/ 127074 h 2176287"/>
                  <a:gd name="connsiteX410" fmla="*/ 460504 w 2181928"/>
                  <a:gd name="connsiteY410" fmla="*/ 108356 h 2176287"/>
                  <a:gd name="connsiteX411" fmla="*/ 485897 w 2181928"/>
                  <a:gd name="connsiteY411" fmla="*/ 97464 h 2176287"/>
                  <a:gd name="connsiteX412" fmla="*/ 520529 w 2181928"/>
                  <a:gd name="connsiteY412" fmla="*/ 76996 h 2176287"/>
                  <a:gd name="connsiteX413" fmla="*/ 519075 w 2181928"/>
                  <a:gd name="connsiteY413" fmla="*/ 35771 h 2176287"/>
                  <a:gd name="connsiteX414" fmla="*/ 523948 w 2181928"/>
                  <a:gd name="connsiteY414" fmla="*/ 11743 h 2176287"/>
                  <a:gd name="connsiteX415" fmla="*/ 525821 w 2181928"/>
                  <a:gd name="connsiteY415" fmla="*/ 8900 h 2176287"/>
                  <a:gd name="connsiteX416" fmla="*/ 530616 w 2181928"/>
                  <a:gd name="connsiteY416" fmla="*/ 8723 h 2176287"/>
                  <a:gd name="connsiteX417" fmla="*/ 536439 w 2181928"/>
                  <a:gd name="connsiteY417" fmla="*/ 35163 h 2176287"/>
                  <a:gd name="connsiteX418" fmla="*/ 542804 w 2181928"/>
                  <a:gd name="connsiteY418" fmla="*/ 65564 h 2176287"/>
                  <a:gd name="connsiteX419" fmla="*/ 598134 w 2181928"/>
                  <a:gd name="connsiteY419" fmla="*/ 86439 h 2176287"/>
                  <a:gd name="connsiteX420" fmla="*/ 623536 w 2181928"/>
                  <a:gd name="connsiteY420" fmla="*/ 73365 h 2176287"/>
                  <a:gd name="connsiteX421" fmla="*/ 632672 w 2181928"/>
                  <a:gd name="connsiteY421" fmla="*/ 76953 h 2176287"/>
                  <a:gd name="connsiteX422" fmla="*/ 632544 w 2181928"/>
                  <a:gd name="connsiteY422" fmla="*/ 75267 h 2176287"/>
                  <a:gd name="connsiteX423" fmla="*/ 639839 w 2181928"/>
                  <a:gd name="connsiteY423" fmla="*/ 62851 h 2176287"/>
                  <a:gd name="connsiteX424" fmla="*/ 641701 w 2181928"/>
                  <a:gd name="connsiteY424" fmla="*/ 62230 h 2176287"/>
                  <a:gd name="connsiteX425" fmla="*/ 641080 w 2181928"/>
                  <a:gd name="connsiteY425" fmla="*/ 59747 h 2176287"/>
                  <a:gd name="connsiteX426" fmla="*/ 645426 w 2181928"/>
                  <a:gd name="connsiteY426" fmla="*/ 9462 h 2176287"/>
                  <a:gd name="connsiteX427" fmla="*/ 652410 w 2181928"/>
                  <a:gd name="connsiteY427" fmla="*/ 5892 h 2176287"/>
                  <a:gd name="connsiteX428" fmla="*/ 654737 w 2181928"/>
                  <a:gd name="connsiteY428" fmla="*/ 12566 h 2176287"/>
                  <a:gd name="connsiteX429" fmla="*/ 669637 w 2181928"/>
                  <a:gd name="connsiteY429" fmla="*/ 26223 h 2176287"/>
                  <a:gd name="connsiteX430" fmla="*/ 684896 w 2181928"/>
                  <a:gd name="connsiteY430" fmla="*/ 30577 h 2176287"/>
                  <a:gd name="connsiteX431" fmla="*/ 686229 w 2181928"/>
                  <a:gd name="connsiteY431" fmla="*/ 29494 h 2176287"/>
                  <a:gd name="connsiteX432" fmla="*/ 704954 w 2181928"/>
                  <a:gd name="connsiteY432" fmla="*/ 17064 h 2176287"/>
                  <a:gd name="connsiteX433" fmla="*/ 708011 w 2181928"/>
                  <a:gd name="connsiteY433" fmla="*/ 4620 h 2176287"/>
                  <a:gd name="connsiteX434" fmla="*/ 705476 w 2181928"/>
                  <a:gd name="connsiteY434" fmla="*/ 2262 h 2176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</a:cxnLst>
                <a:rect l="l" t="t" r="r" b="b"/>
                <a:pathLst>
                  <a:path w="2181928" h="2176287">
                    <a:moveTo>
                      <a:pt x="1594258" y="1054835"/>
                    </a:moveTo>
                    <a:lnTo>
                      <a:pt x="1594316" y="1056846"/>
                    </a:lnTo>
                    <a:lnTo>
                      <a:pt x="1602845" y="1056101"/>
                    </a:lnTo>
                    <a:lnTo>
                      <a:pt x="1600954" y="1055480"/>
                    </a:lnTo>
                    <a:cubicBezTo>
                      <a:pt x="1598757" y="1054072"/>
                      <a:pt x="1596101" y="1053099"/>
                      <a:pt x="1594258" y="1054835"/>
                    </a:cubicBezTo>
                    <a:close/>
                    <a:moveTo>
                      <a:pt x="1657952" y="941904"/>
                    </a:moveTo>
                    <a:cubicBezTo>
                      <a:pt x="1657331" y="941904"/>
                      <a:pt x="1656709" y="942525"/>
                      <a:pt x="1656709" y="943146"/>
                    </a:cubicBezTo>
                    <a:lnTo>
                      <a:pt x="1651561" y="948552"/>
                    </a:lnTo>
                    <a:lnTo>
                      <a:pt x="1640569" y="958045"/>
                    </a:lnTo>
                    <a:cubicBezTo>
                      <a:pt x="1639948" y="958666"/>
                      <a:pt x="1639327" y="959287"/>
                      <a:pt x="1638707" y="959908"/>
                    </a:cubicBezTo>
                    <a:cubicBezTo>
                      <a:pt x="1640569" y="958666"/>
                      <a:pt x="1642431" y="957425"/>
                      <a:pt x="1644293" y="956182"/>
                    </a:cubicBezTo>
                    <a:lnTo>
                      <a:pt x="1651561" y="948552"/>
                    </a:lnTo>
                    <a:lnTo>
                      <a:pt x="1654226" y="946250"/>
                    </a:lnTo>
                    <a:cubicBezTo>
                      <a:pt x="1655468" y="945009"/>
                      <a:pt x="1656709" y="943766"/>
                      <a:pt x="1657331" y="942525"/>
                    </a:cubicBezTo>
                    <a:cubicBezTo>
                      <a:pt x="1657331" y="942525"/>
                      <a:pt x="1657952" y="941904"/>
                      <a:pt x="1657952" y="941904"/>
                    </a:cubicBezTo>
                    <a:close/>
                    <a:moveTo>
                      <a:pt x="1651123" y="847542"/>
                    </a:moveTo>
                    <a:cubicBezTo>
                      <a:pt x="1645536" y="847542"/>
                      <a:pt x="1639948" y="848163"/>
                      <a:pt x="1634982" y="850026"/>
                    </a:cubicBezTo>
                    <a:cubicBezTo>
                      <a:pt x="1629394" y="851268"/>
                      <a:pt x="1623807" y="853130"/>
                      <a:pt x="1623186" y="859338"/>
                    </a:cubicBezTo>
                    <a:cubicBezTo>
                      <a:pt x="1625048" y="854992"/>
                      <a:pt x="1628774" y="851268"/>
                      <a:pt x="1634982" y="851268"/>
                    </a:cubicBezTo>
                    <a:cubicBezTo>
                      <a:pt x="1639948" y="850647"/>
                      <a:pt x="1644293" y="852509"/>
                      <a:pt x="1648018" y="855613"/>
                    </a:cubicBezTo>
                    <a:cubicBezTo>
                      <a:pt x="1648018" y="851888"/>
                      <a:pt x="1648639" y="849405"/>
                      <a:pt x="1651123" y="847542"/>
                    </a:cubicBezTo>
                    <a:close/>
                    <a:moveTo>
                      <a:pt x="686564" y="2961"/>
                    </a:moveTo>
                    <a:lnTo>
                      <a:pt x="683861" y="3910"/>
                    </a:lnTo>
                    <a:cubicBezTo>
                      <a:pt x="680473" y="4929"/>
                      <a:pt x="677559" y="5067"/>
                      <a:pt x="674957" y="4152"/>
                    </a:cubicBezTo>
                    <a:lnTo>
                      <a:pt x="674111" y="3421"/>
                    </a:lnTo>
                    <a:close/>
                    <a:moveTo>
                      <a:pt x="766694" y="0"/>
                    </a:moveTo>
                    <a:lnTo>
                      <a:pt x="766648" y="972"/>
                    </a:lnTo>
                    <a:cubicBezTo>
                      <a:pt x="767384" y="2560"/>
                      <a:pt x="768916" y="3724"/>
                      <a:pt x="771112" y="5131"/>
                    </a:cubicBezTo>
                    <a:cubicBezTo>
                      <a:pt x="795242" y="21508"/>
                      <a:pt x="807096" y="44238"/>
                      <a:pt x="810713" y="72992"/>
                    </a:cubicBezTo>
                    <a:cubicBezTo>
                      <a:pt x="812889" y="90065"/>
                      <a:pt x="809290" y="105626"/>
                      <a:pt x="798589" y="119188"/>
                    </a:cubicBezTo>
                    <a:cubicBezTo>
                      <a:pt x="793929" y="125318"/>
                      <a:pt x="794744" y="128028"/>
                      <a:pt x="801359" y="131356"/>
                    </a:cubicBezTo>
                    <a:cubicBezTo>
                      <a:pt x="809302" y="135170"/>
                      <a:pt x="817652" y="140340"/>
                      <a:pt x="826570" y="141497"/>
                    </a:cubicBezTo>
                    <a:lnTo>
                      <a:pt x="827298" y="141823"/>
                    </a:lnTo>
                    <a:lnTo>
                      <a:pt x="847108" y="148211"/>
                    </a:lnTo>
                    <a:cubicBezTo>
                      <a:pt x="862706" y="150539"/>
                      <a:pt x="878847" y="150384"/>
                      <a:pt x="895608" y="147901"/>
                    </a:cubicBezTo>
                    <a:lnTo>
                      <a:pt x="887705" y="178980"/>
                    </a:lnTo>
                    <a:lnTo>
                      <a:pt x="891285" y="177866"/>
                    </a:lnTo>
                    <a:cubicBezTo>
                      <a:pt x="909148" y="179286"/>
                      <a:pt x="914628" y="190638"/>
                      <a:pt x="904334" y="205555"/>
                    </a:cubicBezTo>
                    <a:cubicBezTo>
                      <a:pt x="901517" y="209948"/>
                      <a:pt x="897371" y="213855"/>
                      <a:pt x="894554" y="218249"/>
                    </a:cubicBezTo>
                    <a:lnTo>
                      <a:pt x="890952" y="231324"/>
                    </a:lnTo>
                    <a:lnTo>
                      <a:pt x="891811" y="235017"/>
                    </a:lnTo>
                    <a:lnTo>
                      <a:pt x="901368" y="244859"/>
                    </a:lnTo>
                    <a:cubicBezTo>
                      <a:pt x="907523" y="248621"/>
                      <a:pt x="913757" y="249699"/>
                      <a:pt x="920426" y="251238"/>
                    </a:cubicBezTo>
                    <a:cubicBezTo>
                      <a:pt x="927555" y="252343"/>
                      <a:pt x="933789" y="253421"/>
                      <a:pt x="940431" y="255855"/>
                    </a:cubicBezTo>
                    <a:cubicBezTo>
                      <a:pt x="945310" y="257341"/>
                      <a:pt x="950597" y="260182"/>
                      <a:pt x="953581" y="265194"/>
                    </a:cubicBezTo>
                    <a:cubicBezTo>
                      <a:pt x="956945" y="272454"/>
                      <a:pt x="948407" y="273547"/>
                      <a:pt x="945617" y="277045"/>
                    </a:cubicBezTo>
                    <a:cubicBezTo>
                      <a:pt x="942570" y="281656"/>
                      <a:pt x="939082" y="286030"/>
                      <a:pt x="936146" y="290643"/>
                    </a:cubicBezTo>
                    <a:lnTo>
                      <a:pt x="934173" y="295461"/>
                    </a:lnTo>
                    <a:lnTo>
                      <a:pt x="942169" y="302790"/>
                    </a:lnTo>
                    <a:cubicBezTo>
                      <a:pt x="954585" y="311016"/>
                      <a:pt x="968242" y="317379"/>
                      <a:pt x="983141" y="322346"/>
                    </a:cubicBezTo>
                    <a:lnTo>
                      <a:pt x="980961" y="324526"/>
                    </a:lnTo>
                    <a:lnTo>
                      <a:pt x="999919" y="328552"/>
                    </a:lnTo>
                    <a:cubicBezTo>
                      <a:pt x="1007310" y="332126"/>
                      <a:pt x="1013174" y="338118"/>
                      <a:pt x="1016444" y="348509"/>
                    </a:cubicBezTo>
                    <a:cubicBezTo>
                      <a:pt x="1018533" y="353494"/>
                      <a:pt x="1023006" y="353626"/>
                      <a:pt x="1027017" y="354191"/>
                    </a:cubicBezTo>
                    <a:cubicBezTo>
                      <a:pt x="1034580" y="355756"/>
                      <a:pt x="1042250" y="353744"/>
                      <a:pt x="1049026" y="351705"/>
                    </a:cubicBezTo>
                    <a:cubicBezTo>
                      <a:pt x="1059866" y="348443"/>
                      <a:pt x="1069839" y="344260"/>
                      <a:pt x="1081334" y="349074"/>
                    </a:cubicBezTo>
                    <a:cubicBezTo>
                      <a:pt x="1082876" y="342405"/>
                      <a:pt x="1078998" y="337367"/>
                      <a:pt x="1077803" y="332408"/>
                    </a:cubicBezTo>
                    <a:cubicBezTo>
                      <a:pt x="1076609" y="327449"/>
                      <a:pt x="1073652" y="321543"/>
                      <a:pt x="1079152" y="317228"/>
                    </a:cubicBezTo>
                    <a:cubicBezTo>
                      <a:pt x="1085574" y="312045"/>
                      <a:pt x="1092864" y="307784"/>
                      <a:pt x="1101268" y="311164"/>
                    </a:cubicBezTo>
                    <a:cubicBezTo>
                      <a:pt x="1108804" y="313624"/>
                      <a:pt x="1111787" y="318635"/>
                      <a:pt x="1103984" y="325120"/>
                    </a:cubicBezTo>
                    <a:cubicBezTo>
                      <a:pt x="1098483" y="329435"/>
                      <a:pt x="1100599" y="333525"/>
                      <a:pt x="1104504" y="337669"/>
                    </a:cubicBezTo>
                    <a:cubicBezTo>
                      <a:pt x="1114429" y="350046"/>
                      <a:pt x="1131965" y="347429"/>
                      <a:pt x="1137787" y="332380"/>
                    </a:cubicBezTo>
                    <a:cubicBezTo>
                      <a:pt x="1140170" y="327527"/>
                      <a:pt x="1141659" y="322646"/>
                      <a:pt x="1144503" y="317359"/>
                    </a:cubicBezTo>
                    <a:cubicBezTo>
                      <a:pt x="1148241" y="312097"/>
                      <a:pt x="1153227" y="310005"/>
                      <a:pt x="1159896" y="311544"/>
                    </a:cubicBezTo>
                    <a:cubicBezTo>
                      <a:pt x="1167025" y="312649"/>
                      <a:pt x="1167759" y="318042"/>
                      <a:pt x="1168927" y="323896"/>
                    </a:cubicBezTo>
                    <a:cubicBezTo>
                      <a:pt x="1170856" y="334248"/>
                      <a:pt x="1165248" y="342140"/>
                      <a:pt x="1160508" y="350953"/>
                    </a:cubicBezTo>
                    <a:cubicBezTo>
                      <a:pt x="1149133" y="372105"/>
                      <a:pt x="1149133" y="372105"/>
                      <a:pt x="1170279" y="383469"/>
                    </a:cubicBezTo>
                    <a:cubicBezTo>
                      <a:pt x="1190531" y="394808"/>
                      <a:pt x="1209889" y="406120"/>
                      <a:pt x="1225969" y="422259"/>
                    </a:cubicBezTo>
                    <a:cubicBezTo>
                      <a:pt x="1231175" y="427784"/>
                      <a:pt x="1234833" y="425205"/>
                      <a:pt x="1239386" y="422654"/>
                    </a:cubicBezTo>
                    <a:cubicBezTo>
                      <a:pt x="1254399" y="414590"/>
                      <a:pt x="1270279" y="407447"/>
                      <a:pt x="1289224" y="402633"/>
                    </a:cubicBezTo>
                    <a:cubicBezTo>
                      <a:pt x="1282101" y="416300"/>
                      <a:pt x="1271153" y="423140"/>
                      <a:pt x="1261046" y="431795"/>
                    </a:cubicBezTo>
                    <a:lnTo>
                      <a:pt x="1244590" y="456244"/>
                    </a:lnTo>
                    <a:lnTo>
                      <a:pt x="1245740" y="456438"/>
                    </a:lnTo>
                    <a:cubicBezTo>
                      <a:pt x="1263122" y="457680"/>
                      <a:pt x="1278021" y="465750"/>
                      <a:pt x="1295403" y="468234"/>
                    </a:cubicBezTo>
                    <a:cubicBezTo>
                      <a:pt x="1333273" y="473200"/>
                      <a:pt x="1370521" y="480650"/>
                      <a:pt x="1408389" y="485616"/>
                    </a:cubicBezTo>
                    <a:cubicBezTo>
                      <a:pt x="1428255" y="488099"/>
                      <a:pt x="1449983" y="483754"/>
                      <a:pt x="1469228" y="474442"/>
                    </a:cubicBezTo>
                    <a:cubicBezTo>
                      <a:pt x="1477919" y="470716"/>
                      <a:pt x="1485990" y="467613"/>
                      <a:pt x="1494681" y="463888"/>
                    </a:cubicBezTo>
                    <a:cubicBezTo>
                      <a:pt x="1502751" y="475683"/>
                      <a:pt x="1513305" y="466992"/>
                      <a:pt x="1520134" y="464508"/>
                    </a:cubicBezTo>
                    <a:cubicBezTo>
                      <a:pt x="1547448" y="453955"/>
                      <a:pt x="1572281" y="463267"/>
                      <a:pt x="1596491" y="471959"/>
                    </a:cubicBezTo>
                    <a:cubicBezTo>
                      <a:pt x="1609529" y="476924"/>
                      <a:pt x="1623807" y="479408"/>
                      <a:pt x="1636844" y="486858"/>
                    </a:cubicBezTo>
                    <a:cubicBezTo>
                      <a:pt x="1664780" y="502378"/>
                      <a:pt x="1692717" y="516656"/>
                      <a:pt x="1715685" y="539005"/>
                    </a:cubicBezTo>
                    <a:cubicBezTo>
                      <a:pt x="1697061" y="531555"/>
                      <a:pt x="1678438" y="523484"/>
                      <a:pt x="1662297" y="511689"/>
                    </a:cubicBezTo>
                    <a:cubicBezTo>
                      <a:pt x="1649260" y="501757"/>
                      <a:pt x="1635602" y="494928"/>
                      <a:pt x="1619461" y="493065"/>
                    </a:cubicBezTo>
                    <a:cubicBezTo>
                      <a:pt x="1638707" y="505481"/>
                      <a:pt x="1656709" y="518518"/>
                      <a:pt x="1676576" y="529692"/>
                    </a:cubicBezTo>
                    <a:cubicBezTo>
                      <a:pt x="1693958" y="539626"/>
                      <a:pt x="1706374" y="552042"/>
                      <a:pt x="1716927" y="569424"/>
                    </a:cubicBezTo>
                    <a:cubicBezTo>
                      <a:pt x="1723756" y="581220"/>
                      <a:pt x="1736172" y="588669"/>
                      <a:pt x="1741139" y="602326"/>
                    </a:cubicBezTo>
                    <a:cubicBezTo>
                      <a:pt x="1742380" y="606051"/>
                      <a:pt x="1743622" y="609776"/>
                      <a:pt x="1743622" y="614121"/>
                    </a:cubicBezTo>
                    <a:cubicBezTo>
                      <a:pt x="1734309" y="615984"/>
                      <a:pt x="1730585" y="609155"/>
                      <a:pt x="1726860" y="603568"/>
                    </a:cubicBezTo>
                    <a:cubicBezTo>
                      <a:pt x="1716927" y="589910"/>
                      <a:pt x="1706374" y="577494"/>
                      <a:pt x="1697061" y="563837"/>
                    </a:cubicBezTo>
                    <a:cubicBezTo>
                      <a:pt x="1684025" y="545213"/>
                      <a:pt x="1663539" y="534659"/>
                      <a:pt x="1644293" y="522864"/>
                    </a:cubicBezTo>
                    <a:cubicBezTo>
                      <a:pt x="1644293" y="524105"/>
                      <a:pt x="1644293" y="524726"/>
                      <a:pt x="1644293" y="525347"/>
                    </a:cubicBezTo>
                    <a:cubicBezTo>
                      <a:pt x="1648018" y="528451"/>
                      <a:pt x="1653606" y="530313"/>
                      <a:pt x="1656709" y="534659"/>
                    </a:cubicBezTo>
                    <a:cubicBezTo>
                      <a:pt x="1656709" y="535280"/>
                      <a:pt x="1657331" y="535280"/>
                      <a:pt x="1657331" y="535280"/>
                    </a:cubicBezTo>
                    <a:cubicBezTo>
                      <a:pt x="1674092" y="543350"/>
                      <a:pt x="1684025" y="559491"/>
                      <a:pt x="1693958" y="572528"/>
                    </a:cubicBezTo>
                    <a:cubicBezTo>
                      <a:pt x="1713823" y="597360"/>
                      <a:pt x="1738655" y="619708"/>
                      <a:pt x="1749209" y="651370"/>
                    </a:cubicBezTo>
                    <a:cubicBezTo>
                      <a:pt x="1749209" y="652612"/>
                      <a:pt x="1750450" y="654474"/>
                      <a:pt x="1751692" y="655715"/>
                    </a:cubicBezTo>
                    <a:cubicBezTo>
                      <a:pt x="1761625" y="670615"/>
                      <a:pt x="1761625" y="670615"/>
                      <a:pt x="1743622" y="674339"/>
                    </a:cubicBezTo>
                    <a:cubicBezTo>
                      <a:pt x="1743001" y="674960"/>
                      <a:pt x="1742380" y="675581"/>
                      <a:pt x="1741760" y="676202"/>
                    </a:cubicBezTo>
                    <a:cubicBezTo>
                      <a:pt x="1741760" y="676202"/>
                      <a:pt x="1741760" y="676823"/>
                      <a:pt x="1741760" y="676823"/>
                    </a:cubicBezTo>
                    <a:cubicBezTo>
                      <a:pt x="1741760" y="685514"/>
                      <a:pt x="1751692" y="683652"/>
                      <a:pt x="1754796" y="688618"/>
                    </a:cubicBezTo>
                    <a:cubicBezTo>
                      <a:pt x="1755417" y="689860"/>
                      <a:pt x="1755417" y="691722"/>
                      <a:pt x="1754176" y="692963"/>
                    </a:cubicBezTo>
                    <a:cubicBezTo>
                      <a:pt x="1747347" y="692342"/>
                      <a:pt x="1739897" y="692342"/>
                      <a:pt x="1733068" y="691722"/>
                    </a:cubicBezTo>
                    <a:cubicBezTo>
                      <a:pt x="1731826" y="694205"/>
                      <a:pt x="1731206" y="696688"/>
                      <a:pt x="1729964" y="699171"/>
                    </a:cubicBezTo>
                    <a:cubicBezTo>
                      <a:pt x="1730585" y="699792"/>
                      <a:pt x="1731206" y="700413"/>
                      <a:pt x="1731206" y="701654"/>
                    </a:cubicBezTo>
                    <a:cubicBezTo>
                      <a:pt x="1731826" y="708483"/>
                      <a:pt x="1731206" y="714070"/>
                      <a:pt x="1723756" y="715932"/>
                    </a:cubicBezTo>
                    <a:cubicBezTo>
                      <a:pt x="1724998" y="718416"/>
                      <a:pt x="1725618" y="720899"/>
                      <a:pt x="1724377" y="722762"/>
                    </a:cubicBezTo>
                    <a:cubicBezTo>
                      <a:pt x="1713823" y="743248"/>
                      <a:pt x="1729344" y="751939"/>
                      <a:pt x="1741760" y="761872"/>
                    </a:cubicBezTo>
                    <a:cubicBezTo>
                      <a:pt x="1743001" y="763114"/>
                      <a:pt x="1744242" y="763734"/>
                      <a:pt x="1745484" y="764976"/>
                    </a:cubicBezTo>
                    <a:cubicBezTo>
                      <a:pt x="1752934" y="773047"/>
                      <a:pt x="1761625" y="777392"/>
                      <a:pt x="1772800" y="776150"/>
                    </a:cubicBezTo>
                    <a:cubicBezTo>
                      <a:pt x="1777145" y="776150"/>
                      <a:pt x="1781490" y="776150"/>
                      <a:pt x="1785836" y="777392"/>
                    </a:cubicBezTo>
                    <a:cubicBezTo>
                      <a:pt x="1787698" y="778013"/>
                      <a:pt x="1788941" y="779255"/>
                      <a:pt x="1790182" y="780496"/>
                    </a:cubicBezTo>
                    <a:cubicBezTo>
                      <a:pt x="1790182" y="783601"/>
                      <a:pt x="1788319" y="785463"/>
                      <a:pt x="1785836" y="786704"/>
                    </a:cubicBezTo>
                    <a:cubicBezTo>
                      <a:pt x="1779628" y="789188"/>
                      <a:pt x="1772800" y="788566"/>
                      <a:pt x="1766592" y="789809"/>
                    </a:cubicBezTo>
                    <a:cubicBezTo>
                      <a:pt x="1769695" y="790429"/>
                      <a:pt x="1772800" y="790429"/>
                      <a:pt x="1776525" y="790429"/>
                    </a:cubicBezTo>
                    <a:cubicBezTo>
                      <a:pt x="1779008" y="790429"/>
                      <a:pt x="1781490" y="791050"/>
                      <a:pt x="1783974" y="791671"/>
                    </a:cubicBezTo>
                    <a:cubicBezTo>
                      <a:pt x="1785216" y="792292"/>
                      <a:pt x="1786457" y="793533"/>
                      <a:pt x="1787698" y="794774"/>
                    </a:cubicBezTo>
                    <a:cubicBezTo>
                      <a:pt x="1790803" y="801604"/>
                      <a:pt x="1792665" y="809053"/>
                      <a:pt x="1793286" y="816502"/>
                    </a:cubicBezTo>
                    <a:cubicBezTo>
                      <a:pt x="1792044" y="817744"/>
                      <a:pt x="1790182" y="818365"/>
                      <a:pt x="1788941" y="818986"/>
                    </a:cubicBezTo>
                    <a:cubicBezTo>
                      <a:pt x="1783974" y="820228"/>
                      <a:pt x="1778387" y="818986"/>
                      <a:pt x="1775282" y="824573"/>
                    </a:cubicBezTo>
                    <a:cubicBezTo>
                      <a:pt x="1788319" y="835747"/>
                      <a:pt x="1801356" y="846301"/>
                      <a:pt x="1812531" y="858717"/>
                    </a:cubicBezTo>
                    <a:cubicBezTo>
                      <a:pt x="1813772" y="862442"/>
                      <a:pt x="1812531" y="865546"/>
                      <a:pt x="1809426" y="867409"/>
                    </a:cubicBezTo>
                    <a:cubicBezTo>
                      <a:pt x="1805701" y="869892"/>
                      <a:pt x="1801356" y="868650"/>
                      <a:pt x="1797631" y="872996"/>
                    </a:cubicBezTo>
                    <a:cubicBezTo>
                      <a:pt x="1803218" y="876720"/>
                      <a:pt x="1809426" y="874237"/>
                      <a:pt x="1815014" y="876720"/>
                    </a:cubicBezTo>
                    <a:cubicBezTo>
                      <a:pt x="1816255" y="877341"/>
                      <a:pt x="1817497" y="877962"/>
                      <a:pt x="1818739" y="879204"/>
                    </a:cubicBezTo>
                    <a:cubicBezTo>
                      <a:pt x="1819980" y="887274"/>
                      <a:pt x="1827430" y="882928"/>
                      <a:pt x="1831155" y="884791"/>
                    </a:cubicBezTo>
                    <a:cubicBezTo>
                      <a:pt x="1836742" y="887895"/>
                      <a:pt x="1839225" y="891620"/>
                      <a:pt x="1837984" y="902173"/>
                    </a:cubicBezTo>
                    <a:cubicBezTo>
                      <a:pt x="1824947" y="915831"/>
                      <a:pt x="1805701" y="910864"/>
                      <a:pt x="1789561" y="917072"/>
                    </a:cubicBezTo>
                    <a:cubicBezTo>
                      <a:pt x="1786457" y="917072"/>
                      <a:pt x="1782733" y="917693"/>
                      <a:pt x="1779628" y="917693"/>
                    </a:cubicBezTo>
                    <a:cubicBezTo>
                      <a:pt x="1770316" y="912726"/>
                      <a:pt x="1762246" y="909002"/>
                      <a:pt x="1757900" y="923901"/>
                    </a:cubicBezTo>
                    <a:cubicBezTo>
                      <a:pt x="1756658" y="928868"/>
                      <a:pt x="1752313" y="934455"/>
                      <a:pt x="1746105" y="935696"/>
                    </a:cubicBezTo>
                    <a:cubicBezTo>
                      <a:pt x="1733689" y="931971"/>
                      <a:pt x="1734309" y="921418"/>
                      <a:pt x="1734931" y="912726"/>
                    </a:cubicBezTo>
                    <a:cubicBezTo>
                      <a:pt x="1735552" y="899069"/>
                      <a:pt x="1746726" y="893482"/>
                      <a:pt x="1759142" y="890378"/>
                    </a:cubicBezTo>
                    <a:cubicBezTo>
                      <a:pt x="1754796" y="887274"/>
                      <a:pt x="1750450" y="889136"/>
                      <a:pt x="1746726" y="889757"/>
                    </a:cubicBezTo>
                    <a:cubicBezTo>
                      <a:pt x="1725618" y="894103"/>
                      <a:pt x="1726239" y="894103"/>
                      <a:pt x="1731826" y="914589"/>
                    </a:cubicBezTo>
                    <a:cubicBezTo>
                      <a:pt x="1736172" y="929488"/>
                      <a:pt x="1740517" y="945629"/>
                      <a:pt x="1727481" y="959287"/>
                    </a:cubicBezTo>
                    <a:cubicBezTo>
                      <a:pt x="1721272" y="961150"/>
                      <a:pt x="1720031" y="966116"/>
                      <a:pt x="1720652" y="971703"/>
                    </a:cubicBezTo>
                    <a:cubicBezTo>
                      <a:pt x="1720652" y="974187"/>
                      <a:pt x="1720652" y="971082"/>
                      <a:pt x="1720652" y="973566"/>
                    </a:cubicBezTo>
                    <a:cubicBezTo>
                      <a:pt x="1721272" y="977290"/>
                      <a:pt x="1721893" y="974187"/>
                      <a:pt x="1722515" y="973566"/>
                    </a:cubicBezTo>
                    <a:cubicBezTo>
                      <a:pt x="1726239" y="967358"/>
                      <a:pt x="1727481" y="958045"/>
                      <a:pt x="1736793" y="956804"/>
                    </a:cubicBezTo>
                    <a:cubicBezTo>
                      <a:pt x="1746726" y="958666"/>
                      <a:pt x="1747968" y="951217"/>
                      <a:pt x="1749830" y="944387"/>
                    </a:cubicBezTo>
                    <a:cubicBezTo>
                      <a:pt x="1751071" y="939421"/>
                      <a:pt x="1754796" y="938179"/>
                      <a:pt x="1759142" y="939421"/>
                    </a:cubicBezTo>
                    <a:cubicBezTo>
                      <a:pt x="1764108" y="940663"/>
                      <a:pt x="1769695" y="945629"/>
                      <a:pt x="1767212" y="948733"/>
                    </a:cubicBezTo>
                    <a:cubicBezTo>
                      <a:pt x="1756658" y="959908"/>
                      <a:pt x="1764729" y="974807"/>
                      <a:pt x="1757900" y="985982"/>
                    </a:cubicBezTo>
                    <a:cubicBezTo>
                      <a:pt x="1756658" y="986603"/>
                      <a:pt x="1755417" y="987844"/>
                      <a:pt x="1753555" y="988465"/>
                    </a:cubicBezTo>
                    <a:cubicBezTo>
                      <a:pt x="1749209" y="989085"/>
                      <a:pt x="1744863" y="989085"/>
                      <a:pt x="1743001" y="984119"/>
                    </a:cubicBezTo>
                    <a:lnTo>
                      <a:pt x="1743467" y="983033"/>
                    </a:lnTo>
                    <a:lnTo>
                      <a:pt x="1743622" y="982877"/>
                    </a:lnTo>
                    <a:cubicBezTo>
                      <a:pt x="1744242" y="982257"/>
                      <a:pt x="1744863" y="981015"/>
                      <a:pt x="1744863" y="979774"/>
                    </a:cubicBezTo>
                    <a:lnTo>
                      <a:pt x="1743467" y="983033"/>
                    </a:lnTo>
                    <a:lnTo>
                      <a:pt x="1737414" y="989085"/>
                    </a:lnTo>
                    <a:cubicBezTo>
                      <a:pt x="1731206" y="992811"/>
                      <a:pt x="1726860" y="999019"/>
                      <a:pt x="1718790" y="997157"/>
                    </a:cubicBezTo>
                    <a:cubicBezTo>
                      <a:pt x="1697061" y="990327"/>
                      <a:pt x="1675955" y="998398"/>
                      <a:pt x="1654847" y="1000881"/>
                    </a:cubicBezTo>
                    <a:cubicBezTo>
                      <a:pt x="1648639" y="1003365"/>
                      <a:pt x="1643052" y="1003365"/>
                      <a:pt x="1636844" y="1000881"/>
                    </a:cubicBezTo>
                    <a:cubicBezTo>
                      <a:pt x="1621945" y="999639"/>
                      <a:pt x="1608908" y="992190"/>
                      <a:pt x="1591526" y="999639"/>
                    </a:cubicBezTo>
                    <a:cubicBezTo>
                      <a:pt x="1586249" y="1001812"/>
                      <a:pt x="1580972" y="1002394"/>
                      <a:pt x="1575889" y="1001638"/>
                    </a:cubicBezTo>
                    <a:lnTo>
                      <a:pt x="1570829" y="999528"/>
                    </a:lnTo>
                    <a:lnTo>
                      <a:pt x="1571198" y="1002680"/>
                    </a:lnTo>
                    <a:cubicBezTo>
                      <a:pt x="1574589" y="1009047"/>
                      <a:pt x="1577952" y="1016308"/>
                      <a:pt x="1588306" y="1014374"/>
                    </a:cubicBezTo>
                    <a:cubicBezTo>
                      <a:pt x="1588766" y="1013940"/>
                      <a:pt x="1589227" y="1013506"/>
                      <a:pt x="1590582" y="1013098"/>
                    </a:cubicBezTo>
                    <a:cubicBezTo>
                      <a:pt x="1595568" y="1011007"/>
                      <a:pt x="1598980" y="1001706"/>
                      <a:pt x="1606409" y="1007744"/>
                    </a:cubicBezTo>
                    <a:cubicBezTo>
                      <a:pt x="1613404" y="1013321"/>
                      <a:pt x="1617203" y="1021042"/>
                      <a:pt x="1618263" y="1030474"/>
                    </a:cubicBezTo>
                    <a:cubicBezTo>
                      <a:pt x="1618483" y="1038090"/>
                      <a:pt x="1616020" y="1045627"/>
                      <a:pt x="1612689" y="1052243"/>
                    </a:cubicBezTo>
                    <a:lnTo>
                      <a:pt x="1609858" y="1055487"/>
                    </a:lnTo>
                    <a:lnTo>
                      <a:pt x="1615986" y="1054951"/>
                    </a:lnTo>
                    <a:cubicBezTo>
                      <a:pt x="1624356" y="1054470"/>
                      <a:pt x="1632631" y="1054855"/>
                      <a:pt x="1640712" y="1057934"/>
                    </a:cubicBezTo>
                    <a:cubicBezTo>
                      <a:pt x="1646870" y="1060243"/>
                      <a:pt x="1651488" y="1065631"/>
                      <a:pt x="1654567" y="1071018"/>
                    </a:cubicBezTo>
                    <a:cubicBezTo>
                      <a:pt x="1657646" y="1076406"/>
                      <a:pt x="1660724" y="1081794"/>
                      <a:pt x="1663034" y="1087952"/>
                    </a:cubicBezTo>
                    <a:cubicBezTo>
                      <a:pt x="1663803" y="1090261"/>
                      <a:pt x="1663803" y="1091800"/>
                      <a:pt x="1663803" y="1094109"/>
                    </a:cubicBezTo>
                    <a:cubicBezTo>
                      <a:pt x="1657646" y="1111042"/>
                      <a:pt x="1640712" y="1117200"/>
                      <a:pt x="1627627" y="1127206"/>
                    </a:cubicBezTo>
                    <a:cubicBezTo>
                      <a:pt x="1616852" y="1135673"/>
                      <a:pt x="1606076" y="1144909"/>
                      <a:pt x="1594531" y="1152606"/>
                    </a:cubicBezTo>
                    <a:cubicBezTo>
                      <a:pt x="1617621" y="1145679"/>
                      <a:pt x="1639943" y="1138752"/>
                      <a:pt x="1662264" y="1130285"/>
                    </a:cubicBezTo>
                    <a:cubicBezTo>
                      <a:pt x="1671500" y="1126436"/>
                      <a:pt x="1680737" y="1124127"/>
                      <a:pt x="1689973" y="1128745"/>
                    </a:cubicBezTo>
                    <a:cubicBezTo>
                      <a:pt x="1706137" y="1139521"/>
                      <a:pt x="1724610" y="1141830"/>
                      <a:pt x="1743852" y="1142600"/>
                    </a:cubicBezTo>
                    <a:cubicBezTo>
                      <a:pt x="1763864" y="1143370"/>
                      <a:pt x="1785415" y="1143370"/>
                      <a:pt x="1802349" y="1159533"/>
                    </a:cubicBezTo>
                    <a:cubicBezTo>
                      <a:pt x="1804658" y="1163382"/>
                      <a:pt x="1805428" y="1168000"/>
                      <a:pt x="1804658" y="1172618"/>
                    </a:cubicBezTo>
                    <a:cubicBezTo>
                      <a:pt x="1796191" y="1197249"/>
                      <a:pt x="1780027" y="1218030"/>
                      <a:pt x="1764633" y="1238042"/>
                    </a:cubicBezTo>
                    <a:cubicBezTo>
                      <a:pt x="1746930" y="1261133"/>
                      <a:pt x="1731537" y="1286533"/>
                      <a:pt x="1716143" y="1311164"/>
                    </a:cubicBezTo>
                    <a:cubicBezTo>
                      <a:pt x="1708446" y="1324249"/>
                      <a:pt x="1708446" y="1340412"/>
                      <a:pt x="1699979" y="1353497"/>
                    </a:cubicBezTo>
                    <a:lnTo>
                      <a:pt x="1699998" y="1354296"/>
                    </a:lnTo>
                    <a:lnTo>
                      <a:pt x="1706994" y="1355979"/>
                    </a:lnTo>
                    <a:cubicBezTo>
                      <a:pt x="1712271" y="1360325"/>
                      <a:pt x="1713823" y="1364981"/>
                      <a:pt x="1713745" y="1369792"/>
                    </a:cubicBezTo>
                    <a:lnTo>
                      <a:pt x="1713088" y="1372993"/>
                    </a:lnTo>
                    <a:lnTo>
                      <a:pt x="1745872" y="1378320"/>
                    </a:lnTo>
                    <a:cubicBezTo>
                      <a:pt x="1757321" y="1380244"/>
                      <a:pt x="1768866" y="1380821"/>
                      <a:pt x="1780797" y="1375818"/>
                    </a:cubicBezTo>
                    <a:cubicBezTo>
                      <a:pt x="1796961" y="1368891"/>
                      <a:pt x="1826209" y="1332715"/>
                      <a:pt x="1822361" y="1316552"/>
                    </a:cubicBezTo>
                    <a:cubicBezTo>
                      <a:pt x="1820822" y="1310394"/>
                      <a:pt x="1815434" y="1303467"/>
                      <a:pt x="1808506" y="1298079"/>
                    </a:cubicBezTo>
                    <a:cubicBezTo>
                      <a:pt x="1799270" y="1291152"/>
                      <a:pt x="1778488" y="1288073"/>
                      <a:pt x="1789264" y="1268061"/>
                    </a:cubicBezTo>
                    <a:cubicBezTo>
                      <a:pt x="1797731" y="1253436"/>
                      <a:pt x="1826979" y="1246509"/>
                      <a:pt x="1842373" y="1254206"/>
                    </a:cubicBezTo>
                    <a:cubicBezTo>
                      <a:pt x="1848531" y="1257285"/>
                      <a:pt x="1852379" y="1261903"/>
                      <a:pt x="1856997" y="1267291"/>
                    </a:cubicBezTo>
                    <a:cubicBezTo>
                      <a:pt x="1880858" y="1295000"/>
                      <a:pt x="1884706" y="1295770"/>
                      <a:pt x="1918573" y="1279606"/>
                    </a:cubicBezTo>
                    <a:cubicBezTo>
                      <a:pt x="1930118" y="1273449"/>
                      <a:pt x="1941664" y="1269600"/>
                      <a:pt x="1954749" y="1271139"/>
                    </a:cubicBezTo>
                    <a:cubicBezTo>
                      <a:pt x="1977840" y="1273449"/>
                      <a:pt x="1988616" y="1288843"/>
                      <a:pt x="1983228" y="1311164"/>
                    </a:cubicBezTo>
                    <a:cubicBezTo>
                      <a:pt x="1978610" y="1331946"/>
                      <a:pt x="1963985" y="1348109"/>
                      <a:pt x="1952440" y="1367351"/>
                    </a:cubicBezTo>
                    <a:cubicBezTo>
                      <a:pt x="1966294" y="1355806"/>
                      <a:pt x="1980149" y="1347339"/>
                      <a:pt x="1994773" y="1338873"/>
                    </a:cubicBezTo>
                    <a:cubicBezTo>
                      <a:pt x="2010167" y="1329637"/>
                      <a:pt x="2026330" y="1322709"/>
                      <a:pt x="2046343" y="1327328"/>
                    </a:cubicBezTo>
                    <a:cubicBezTo>
                      <a:pt x="2069434" y="1332715"/>
                      <a:pt x="2090216" y="1317321"/>
                      <a:pt x="2113307" y="1318861"/>
                    </a:cubicBezTo>
                    <a:cubicBezTo>
                      <a:pt x="2133318" y="1325788"/>
                      <a:pt x="2134858" y="1328867"/>
                      <a:pt x="2128700" y="1354267"/>
                    </a:cubicBezTo>
                    <a:cubicBezTo>
                      <a:pt x="2121773" y="1365042"/>
                      <a:pt x="2116385" y="1375048"/>
                      <a:pt x="2121003" y="1388903"/>
                    </a:cubicBezTo>
                    <a:cubicBezTo>
                      <a:pt x="2124082" y="1399679"/>
                      <a:pt x="2116385" y="1408146"/>
                      <a:pt x="2110228" y="1416612"/>
                    </a:cubicBezTo>
                    <a:cubicBezTo>
                      <a:pt x="2094834" y="1436624"/>
                      <a:pt x="2095603" y="1443552"/>
                      <a:pt x="2114846" y="1460485"/>
                    </a:cubicBezTo>
                    <a:cubicBezTo>
                      <a:pt x="2117155" y="1462794"/>
                      <a:pt x="2120234" y="1465103"/>
                      <a:pt x="2123312" y="1467412"/>
                    </a:cubicBezTo>
                    <a:cubicBezTo>
                      <a:pt x="2148712" y="1488194"/>
                      <a:pt x="2150252" y="1500509"/>
                      <a:pt x="2128700" y="1525909"/>
                    </a:cubicBezTo>
                    <a:cubicBezTo>
                      <a:pt x="2124852" y="1529758"/>
                      <a:pt x="2117925" y="1533606"/>
                      <a:pt x="2121003" y="1539764"/>
                    </a:cubicBezTo>
                    <a:cubicBezTo>
                      <a:pt x="2124082" y="1545921"/>
                      <a:pt x="2131779" y="1543612"/>
                      <a:pt x="2137167" y="1543612"/>
                    </a:cubicBezTo>
                    <a:cubicBezTo>
                      <a:pt x="2166415" y="1544382"/>
                      <a:pt x="2175652" y="1549770"/>
                      <a:pt x="2181040" y="1569782"/>
                    </a:cubicBezTo>
                    <a:cubicBezTo>
                      <a:pt x="2182579" y="1575170"/>
                      <a:pt x="2183349" y="1579788"/>
                      <a:pt x="2172573" y="1588255"/>
                    </a:cubicBezTo>
                    <a:cubicBezTo>
                      <a:pt x="2166415" y="1599800"/>
                      <a:pt x="2160258" y="1611345"/>
                      <a:pt x="2153330" y="1622121"/>
                    </a:cubicBezTo>
                    <a:cubicBezTo>
                      <a:pt x="2137167" y="1647521"/>
                      <a:pt x="2116385" y="1653679"/>
                      <a:pt x="2092525" y="1635206"/>
                    </a:cubicBezTo>
                    <a:cubicBezTo>
                      <a:pt x="2067125" y="1616733"/>
                      <a:pt x="2042494" y="1604418"/>
                      <a:pt x="2010167" y="1606727"/>
                    </a:cubicBezTo>
                    <a:cubicBezTo>
                      <a:pt x="1990925" y="1607497"/>
                      <a:pt x="1980149" y="1592873"/>
                      <a:pt x="1971682" y="1578249"/>
                    </a:cubicBezTo>
                    <a:cubicBezTo>
                      <a:pt x="1961676" y="1561315"/>
                      <a:pt x="1952440" y="1543612"/>
                      <a:pt x="1943203" y="1526679"/>
                    </a:cubicBezTo>
                    <a:cubicBezTo>
                      <a:pt x="1940894" y="1524370"/>
                      <a:pt x="1937815" y="1522061"/>
                      <a:pt x="1934737" y="1524370"/>
                    </a:cubicBezTo>
                    <a:cubicBezTo>
                      <a:pt x="1933197" y="1525909"/>
                      <a:pt x="1933197" y="1528988"/>
                      <a:pt x="1934737" y="1531297"/>
                    </a:cubicBezTo>
                    <a:cubicBezTo>
                      <a:pt x="1934737" y="1535915"/>
                      <a:pt x="1935506" y="1539764"/>
                      <a:pt x="1935506" y="1543612"/>
                    </a:cubicBezTo>
                    <a:cubicBezTo>
                      <a:pt x="1939355" y="1555158"/>
                      <a:pt x="1940125" y="1566703"/>
                      <a:pt x="1929349" y="1575170"/>
                    </a:cubicBezTo>
                    <a:cubicBezTo>
                      <a:pt x="1919343" y="1579018"/>
                      <a:pt x="1917034" y="1571321"/>
                      <a:pt x="1913955" y="1564394"/>
                    </a:cubicBezTo>
                    <a:cubicBezTo>
                      <a:pt x="1909337" y="1552079"/>
                      <a:pt x="1900870" y="1542073"/>
                      <a:pt x="1891633" y="1532067"/>
                    </a:cubicBezTo>
                    <a:cubicBezTo>
                      <a:pt x="1868542" y="1506667"/>
                      <a:pt x="1823900" y="1507436"/>
                      <a:pt x="1801579" y="1532836"/>
                    </a:cubicBezTo>
                    <a:cubicBezTo>
                      <a:pt x="1780797" y="1557467"/>
                      <a:pt x="1786185" y="1601340"/>
                      <a:pt x="1812355" y="1621351"/>
                    </a:cubicBezTo>
                    <a:cubicBezTo>
                      <a:pt x="1827749" y="1632897"/>
                      <a:pt x="1842373" y="1645212"/>
                      <a:pt x="1863924" y="1640594"/>
                    </a:cubicBezTo>
                    <a:cubicBezTo>
                      <a:pt x="1868542" y="1639055"/>
                      <a:pt x="1873161" y="1642133"/>
                      <a:pt x="1875470" y="1645982"/>
                    </a:cubicBezTo>
                    <a:cubicBezTo>
                      <a:pt x="1875470" y="1647521"/>
                      <a:pt x="1875470" y="1648291"/>
                      <a:pt x="1874700" y="1649830"/>
                    </a:cubicBezTo>
                    <a:cubicBezTo>
                      <a:pt x="1869312" y="1655218"/>
                      <a:pt x="1872391" y="1664455"/>
                      <a:pt x="1864694" y="1667533"/>
                    </a:cubicBezTo>
                    <a:cubicBezTo>
                      <a:pt x="1854688" y="1685237"/>
                      <a:pt x="1853149" y="1705249"/>
                      <a:pt x="1847761" y="1723722"/>
                    </a:cubicBezTo>
                    <a:cubicBezTo>
                      <a:pt x="1834676" y="1766824"/>
                      <a:pt x="1821591" y="1782988"/>
                      <a:pt x="1779258" y="1775291"/>
                    </a:cubicBezTo>
                    <a:cubicBezTo>
                      <a:pt x="1761555" y="1772212"/>
                      <a:pt x="1746161" y="1779139"/>
                      <a:pt x="1733076" y="1790685"/>
                    </a:cubicBezTo>
                    <a:cubicBezTo>
                      <a:pt x="1720761" y="1803770"/>
                      <a:pt x="1706137" y="1813006"/>
                      <a:pt x="1689203" y="1817624"/>
                    </a:cubicBezTo>
                    <a:cubicBezTo>
                      <a:pt x="1687664" y="1816855"/>
                      <a:pt x="1686894" y="1817624"/>
                      <a:pt x="1685355" y="1817624"/>
                    </a:cubicBezTo>
                    <a:cubicBezTo>
                      <a:pt x="1650718" y="1812237"/>
                      <a:pt x="1617621" y="1829940"/>
                      <a:pt x="1599919" y="1862267"/>
                    </a:cubicBezTo>
                    <a:cubicBezTo>
                      <a:pt x="1597610" y="1866885"/>
                      <a:pt x="1595300" y="1871503"/>
                      <a:pt x="1592222" y="1875351"/>
                    </a:cubicBezTo>
                    <a:cubicBezTo>
                      <a:pt x="1587603" y="1881509"/>
                      <a:pt x="1580676" y="1883818"/>
                      <a:pt x="1574519" y="1887667"/>
                    </a:cubicBezTo>
                    <a:cubicBezTo>
                      <a:pt x="1556815" y="1902291"/>
                      <a:pt x="1541421" y="1919994"/>
                      <a:pt x="1518330" y="1929230"/>
                    </a:cubicBezTo>
                    <a:cubicBezTo>
                      <a:pt x="1531415" y="1938467"/>
                      <a:pt x="1546040" y="1936158"/>
                      <a:pt x="1559125" y="1939237"/>
                    </a:cubicBezTo>
                    <a:cubicBezTo>
                      <a:pt x="1569900" y="1942315"/>
                      <a:pt x="1576058" y="1946934"/>
                      <a:pt x="1574519" y="1958479"/>
                    </a:cubicBezTo>
                    <a:cubicBezTo>
                      <a:pt x="1570670" y="1961558"/>
                      <a:pt x="1566822" y="1965406"/>
                      <a:pt x="1562973" y="1968485"/>
                    </a:cubicBezTo>
                    <a:cubicBezTo>
                      <a:pt x="1537573" y="1990036"/>
                      <a:pt x="1535264" y="1997733"/>
                      <a:pt x="1546040" y="2030061"/>
                    </a:cubicBezTo>
                    <a:cubicBezTo>
                      <a:pt x="1551428" y="2045455"/>
                      <a:pt x="1556815" y="2060849"/>
                      <a:pt x="1539112" y="2072394"/>
                    </a:cubicBezTo>
                    <a:cubicBezTo>
                      <a:pt x="1524488" y="2077012"/>
                      <a:pt x="1522949" y="2090097"/>
                      <a:pt x="1519870" y="2101643"/>
                    </a:cubicBezTo>
                    <a:cubicBezTo>
                      <a:pt x="1516021" y="2115497"/>
                      <a:pt x="1509864" y="2123194"/>
                      <a:pt x="1492161" y="2126273"/>
                    </a:cubicBezTo>
                    <a:cubicBezTo>
                      <a:pt x="1466761" y="2130891"/>
                      <a:pt x="1442900" y="2144745"/>
                      <a:pt x="1423658" y="2163218"/>
                    </a:cubicBezTo>
                    <a:cubicBezTo>
                      <a:pt x="1409803" y="2175533"/>
                      <a:pt x="1399797" y="2184770"/>
                      <a:pt x="1385173" y="2163988"/>
                    </a:cubicBezTo>
                    <a:cubicBezTo>
                      <a:pt x="1377476" y="2153982"/>
                      <a:pt x="1365161" y="2154752"/>
                      <a:pt x="1354385" y="2157830"/>
                    </a:cubicBezTo>
                    <a:cubicBezTo>
                      <a:pt x="1344379" y="2160909"/>
                      <a:pt x="1335143" y="2165527"/>
                      <a:pt x="1325137" y="2167836"/>
                    </a:cubicBezTo>
                    <a:cubicBezTo>
                      <a:pt x="1309743" y="2171685"/>
                      <a:pt x="1298967" y="2167067"/>
                      <a:pt x="1299737" y="2148594"/>
                    </a:cubicBezTo>
                    <a:cubicBezTo>
                      <a:pt x="1300506" y="2139358"/>
                      <a:pt x="1296658" y="2130121"/>
                      <a:pt x="1294349" y="2120885"/>
                    </a:cubicBezTo>
                    <a:cubicBezTo>
                      <a:pt x="1291270" y="2103952"/>
                      <a:pt x="1285112" y="2094715"/>
                      <a:pt x="1265100" y="2101643"/>
                    </a:cubicBezTo>
                    <a:cubicBezTo>
                      <a:pt x="1254324" y="2105491"/>
                      <a:pt x="1241239" y="2100873"/>
                      <a:pt x="1238929" y="2087788"/>
                    </a:cubicBezTo>
                    <a:cubicBezTo>
                      <a:pt x="1235851" y="2068546"/>
                      <a:pt x="1223535" y="2057000"/>
                      <a:pt x="1211221" y="2043915"/>
                    </a:cubicBezTo>
                    <a:cubicBezTo>
                      <a:pt x="1198137" y="2030830"/>
                      <a:pt x="1199675" y="2019285"/>
                      <a:pt x="1217379" y="2011588"/>
                    </a:cubicBezTo>
                    <a:cubicBezTo>
                      <a:pt x="1225075" y="2007739"/>
                      <a:pt x="1231233" y="2003121"/>
                      <a:pt x="1231233" y="1993885"/>
                    </a:cubicBezTo>
                    <a:cubicBezTo>
                      <a:pt x="1231233" y="1980031"/>
                      <a:pt x="1241239" y="1972334"/>
                      <a:pt x="1251246" y="1965406"/>
                    </a:cubicBezTo>
                    <a:cubicBezTo>
                      <a:pt x="1251246" y="1965406"/>
                      <a:pt x="1252015" y="1965406"/>
                      <a:pt x="1252015" y="1965406"/>
                    </a:cubicBezTo>
                    <a:cubicBezTo>
                      <a:pt x="1255864" y="1961558"/>
                      <a:pt x="1260482" y="1957709"/>
                      <a:pt x="1262021" y="1951552"/>
                    </a:cubicBezTo>
                    <a:cubicBezTo>
                      <a:pt x="1265870" y="1937697"/>
                      <a:pt x="1257403" y="1923843"/>
                      <a:pt x="1262021" y="1909218"/>
                    </a:cubicBezTo>
                    <a:cubicBezTo>
                      <a:pt x="1262791" y="1906139"/>
                      <a:pt x="1259712" y="1903830"/>
                      <a:pt x="1256633" y="1903061"/>
                    </a:cubicBezTo>
                    <a:cubicBezTo>
                      <a:pt x="1225845" y="1898442"/>
                      <a:pt x="1218917" y="1878430"/>
                      <a:pt x="1222767" y="1851491"/>
                    </a:cubicBezTo>
                    <a:cubicBezTo>
                      <a:pt x="1223535" y="1849182"/>
                      <a:pt x="1221997" y="1847643"/>
                      <a:pt x="1221227" y="1845334"/>
                    </a:cubicBezTo>
                    <a:cubicBezTo>
                      <a:pt x="1221997" y="1844564"/>
                      <a:pt x="1221997" y="1843025"/>
                      <a:pt x="1221227" y="1842255"/>
                    </a:cubicBezTo>
                    <a:cubicBezTo>
                      <a:pt x="1222767" y="1813776"/>
                      <a:pt x="1218917" y="1786836"/>
                      <a:pt x="1204293" y="1762206"/>
                    </a:cubicBezTo>
                    <a:cubicBezTo>
                      <a:pt x="1192749" y="1751430"/>
                      <a:pt x="1196597" y="1736036"/>
                      <a:pt x="1190439" y="1723722"/>
                    </a:cubicBezTo>
                    <a:cubicBezTo>
                      <a:pt x="1183511" y="1709097"/>
                      <a:pt x="1174275" y="1703709"/>
                      <a:pt x="1159651" y="1706788"/>
                    </a:cubicBezTo>
                    <a:lnTo>
                      <a:pt x="1132497" y="1711847"/>
                    </a:lnTo>
                    <a:lnTo>
                      <a:pt x="1131900" y="1712163"/>
                    </a:lnTo>
                    <a:lnTo>
                      <a:pt x="1131622" y="1712010"/>
                    </a:lnTo>
                    <a:lnTo>
                      <a:pt x="1130210" y="1712273"/>
                    </a:lnTo>
                    <a:cubicBezTo>
                      <a:pt x="1120205" y="1713716"/>
                      <a:pt x="1110006" y="1714485"/>
                      <a:pt x="1099615" y="1713715"/>
                    </a:cubicBezTo>
                    <a:cubicBezTo>
                      <a:pt x="1088069" y="1712946"/>
                      <a:pt x="1078063" y="1710637"/>
                      <a:pt x="1071137" y="1700631"/>
                    </a:cubicBezTo>
                    <a:cubicBezTo>
                      <a:pt x="1054973" y="1686776"/>
                      <a:pt x="1041117" y="1671382"/>
                      <a:pt x="1041117" y="1647521"/>
                    </a:cubicBezTo>
                    <a:cubicBezTo>
                      <a:pt x="1041117" y="1639055"/>
                      <a:pt x="1034960" y="1638285"/>
                      <a:pt x="1028802" y="1639824"/>
                    </a:cubicBezTo>
                    <a:cubicBezTo>
                      <a:pt x="1007251" y="1645982"/>
                      <a:pt x="984160" y="1645982"/>
                      <a:pt x="965687" y="1663685"/>
                    </a:cubicBezTo>
                    <a:cubicBezTo>
                      <a:pt x="949524" y="1679079"/>
                      <a:pt x="932590" y="1696782"/>
                      <a:pt x="906420" y="1696012"/>
                    </a:cubicBezTo>
                    <a:cubicBezTo>
                      <a:pt x="896414" y="1695243"/>
                      <a:pt x="896414" y="1705249"/>
                      <a:pt x="895645" y="1712176"/>
                    </a:cubicBezTo>
                    <a:cubicBezTo>
                      <a:pt x="894875" y="1726800"/>
                      <a:pt x="894875" y="1741424"/>
                      <a:pt x="894105" y="1756048"/>
                    </a:cubicBezTo>
                    <a:cubicBezTo>
                      <a:pt x="879481" y="1792994"/>
                      <a:pt x="867166" y="1802230"/>
                      <a:pt x="840226" y="1797612"/>
                    </a:cubicBezTo>
                    <a:cubicBezTo>
                      <a:pt x="828681" y="1795303"/>
                      <a:pt x="820215" y="1789146"/>
                      <a:pt x="811748" y="1782218"/>
                    </a:cubicBezTo>
                    <a:cubicBezTo>
                      <a:pt x="777111" y="1756048"/>
                      <a:pt x="744014" y="1729109"/>
                      <a:pt x="709378" y="1702940"/>
                    </a:cubicBezTo>
                    <a:cubicBezTo>
                      <a:pt x="700141" y="1695243"/>
                      <a:pt x="689366" y="1689085"/>
                      <a:pt x="677820" y="1683697"/>
                    </a:cubicBezTo>
                    <a:cubicBezTo>
                      <a:pt x="649342" y="1670612"/>
                      <a:pt x="629330" y="1676000"/>
                      <a:pt x="611626" y="1702170"/>
                    </a:cubicBezTo>
                    <a:cubicBezTo>
                      <a:pt x="602390" y="1715255"/>
                      <a:pt x="594693" y="1729879"/>
                      <a:pt x="586996" y="1743733"/>
                    </a:cubicBezTo>
                    <a:cubicBezTo>
                      <a:pt x="560057" y="1793764"/>
                      <a:pt x="528499" y="1800691"/>
                      <a:pt x="482317" y="1765285"/>
                    </a:cubicBezTo>
                    <a:cubicBezTo>
                      <a:pt x="460766" y="1748351"/>
                      <a:pt x="439214" y="1732958"/>
                      <a:pt x="409966" y="1734497"/>
                    </a:cubicBezTo>
                    <a:cubicBezTo>
                      <a:pt x="403039" y="1717564"/>
                      <a:pt x="412275" y="1700631"/>
                      <a:pt x="410736" y="1682927"/>
                    </a:cubicBezTo>
                    <a:cubicBezTo>
                      <a:pt x="409966" y="1669073"/>
                      <a:pt x="408426" y="1655218"/>
                      <a:pt x="404578" y="1642133"/>
                    </a:cubicBezTo>
                    <a:cubicBezTo>
                      <a:pt x="399960" y="1629048"/>
                      <a:pt x="393032" y="1617503"/>
                      <a:pt x="377638" y="1615964"/>
                    </a:cubicBezTo>
                    <a:cubicBezTo>
                      <a:pt x="359936" y="1614424"/>
                      <a:pt x="354548" y="1603649"/>
                      <a:pt x="356857" y="1587485"/>
                    </a:cubicBezTo>
                    <a:cubicBezTo>
                      <a:pt x="358396" y="1569782"/>
                      <a:pt x="363784" y="1553618"/>
                      <a:pt x="369942" y="1536685"/>
                    </a:cubicBezTo>
                    <a:cubicBezTo>
                      <a:pt x="387645" y="1486654"/>
                      <a:pt x="409966" y="1438934"/>
                      <a:pt x="420742" y="1387364"/>
                    </a:cubicBezTo>
                    <a:cubicBezTo>
                      <a:pt x="423051" y="1376588"/>
                      <a:pt x="423051" y="1366582"/>
                      <a:pt x="423051" y="1356576"/>
                    </a:cubicBezTo>
                    <a:cubicBezTo>
                      <a:pt x="423051" y="1338873"/>
                      <a:pt x="413814" y="1328867"/>
                      <a:pt x="396111" y="1329637"/>
                    </a:cubicBezTo>
                    <a:cubicBezTo>
                      <a:pt x="366093" y="1331176"/>
                      <a:pt x="336845" y="1328867"/>
                      <a:pt x="307596" y="1319631"/>
                    </a:cubicBezTo>
                    <a:cubicBezTo>
                      <a:pt x="295281" y="1315782"/>
                      <a:pt x="287584" y="1320400"/>
                      <a:pt x="282196" y="1330406"/>
                    </a:cubicBezTo>
                    <a:cubicBezTo>
                      <a:pt x="277578" y="1340412"/>
                      <a:pt x="272190" y="1350418"/>
                      <a:pt x="269881" y="1361194"/>
                    </a:cubicBezTo>
                    <a:cubicBezTo>
                      <a:pt x="259875" y="1404297"/>
                      <a:pt x="236014" y="1438164"/>
                      <a:pt x="200608" y="1464334"/>
                    </a:cubicBezTo>
                    <a:cubicBezTo>
                      <a:pt x="195220" y="1468182"/>
                      <a:pt x="190602" y="1472800"/>
                      <a:pt x="185984" y="1477418"/>
                    </a:cubicBezTo>
                    <a:cubicBezTo>
                      <a:pt x="155966" y="1505127"/>
                      <a:pt x="156736" y="1515903"/>
                      <a:pt x="192141" y="1535915"/>
                    </a:cubicBezTo>
                    <a:cubicBezTo>
                      <a:pt x="208305" y="1545152"/>
                      <a:pt x="216772" y="1559006"/>
                      <a:pt x="220620" y="1575940"/>
                    </a:cubicBezTo>
                    <a:cubicBezTo>
                      <a:pt x="222160" y="1584406"/>
                      <a:pt x="223699" y="1592873"/>
                      <a:pt x="212154" y="1595182"/>
                    </a:cubicBezTo>
                    <a:cubicBezTo>
                      <a:pt x="193681" y="1595952"/>
                      <a:pt x="172129" y="1583637"/>
                      <a:pt x="155966" y="1594412"/>
                    </a:cubicBezTo>
                    <a:cubicBezTo>
                      <a:pt x="136723" y="1607497"/>
                      <a:pt x="121329" y="1591334"/>
                      <a:pt x="103626" y="1593643"/>
                    </a:cubicBezTo>
                    <a:cubicBezTo>
                      <a:pt x="85154" y="1595952"/>
                      <a:pt x="78226" y="1567473"/>
                      <a:pt x="62832" y="1556697"/>
                    </a:cubicBezTo>
                    <a:cubicBezTo>
                      <a:pt x="33584" y="1535915"/>
                      <a:pt x="54366" y="1504358"/>
                      <a:pt x="43590" y="1479727"/>
                    </a:cubicBezTo>
                    <a:cubicBezTo>
                      <a:pt x="58984" y="1469722"/>
                      <a:pt x="50517" y="1454328"/>
                      <a:pt x="52057" y="1441243"/>
                    </a:cubicBezTo>
                    <a:cubicBezTo>
                      <a:pt x="60523" y="1437394"/>
                      <a:pt x="74378" y="1461255"/>
                      <a:pt x="77457" y="1435855"/>
                    </a:cubicBezTo>
                    <a:cubicBezTo>
                      <a:pt x="81305" y="1432776"/>
                      <a:pt x="84384" y="1434315"/>
                      <a:pt x="88232" y="1435085"/>
                    </a:cubicBezTo>
                    <a:cubicBezTo>
                      <a:pt x="107475" y="1428927"/>
                      <a:pt x="125948" y="1425849"/>
                      <a:pt x="145960" y="1432006"/>
                    </a:cubicBezTo>
                    <a:cubicBezTo>
                      <a:pt x="146729" y="1405836"/>
                      <a:pt x="128257" y="1389673"/>
                      <a:pt x="112093" y="1371970"/>
                    </a:cubicBezTo>
                    <a:cubicBezTo>
                      <a:pt x="109784" y="1362733"/>
                      <a:pt x="102087" y="1360424"/>
                      <a:pt x="95160" y="1356576"/>
                    </a:cubicBezTo>
                    <a:cubicBezTo>
                      <a:pt x="90542" y="1355036"/>
                      <a:pt x="87463" y="1351957"/>
                      <a:pt x="85923" y="1348109"/>
                    </a:cubicBezTo>
                    <a:cubicBezTo>
                      <a:pt x="81305" y="1341182"/>
                      <a:pt x="85154" y="1335794"/>
                      <a:pt x="89002" y="1330406"/>
                    </a:cubicBezTo>
                    <a:cubicBezTo>
                      <a:pt x="110554" y="1298849"/>
                      <a:pt x="116711" y="1264212"/>
                      <a:pt x="107475" y="1226497"/>
                    </a:cubicBezTo>
                    <a:cubicBezTo>
                      <a:pt x="106705" y="1217261"/>
                      <a:pt x="102857" y="1208794"/>
                      <a:pt x="105166" y="1199558"/>
                    </a:cubicBezTo>
                    <a:cubicBezTo>
                      <a:pt x="109014" y="1191091"/>
                      <a:pt x="113632" y="1192631"/>
                      <a:pt x="118251" y="1198018"/>
                    </a:cubicBezTo>
                    <a:cubicBezTo>
                      <a:pt x="122869" y="1203406"/>
                      <a:pt x="125948" y="1208794"/>
                      <a:pt x="129796" y="1214182"/>
                    </a:cubicBezTo>
                    <a:cubicBezTo>
                      <a:pt x="136723" y="1225727"/>
                      <a:pt x="144420" y="1237273"/>
                      <a:pt x="154426" y="1246509"/>
                    </a:cubicBezTo>
                    <a:cubicBezTo>
                      <a:pt x="173669" y="1264212"/>
                      <a:pt x="193681" y="1274988"/>
                      <a:pt x="219081" y="1260364"/>
                    </a:cubicBezTo>
                    <a:cubicBezTo>
                      <a:pt x="222160" y="1258824"/>
                      <a:pt x="225239" y="1258055"/>
                      <a:pt x="228317" y="1258824"/>
                    </a:cubicBezTo>
                    <a:cubicBezTo>
                      <a:pt x="226778" y="1251127"/>
                      <a:pt x="231396" y="1246509"/>
                      <a:pt x="237554" y="1242661"/>
                    </a:cubicBezTo>
                    <a:cubicBezTo>
                      <a:pt x="245251" y="1237273"/>
                      <a:pt x="238323" y="1225727"/>
                      <a:pt x="246020" y="1220339"/>
                    </a:cubicBezTo>
                    <a:cubicBezTo>
                      <a:pt x="243711" y="1207255"/>
                      <a:pt x="240632" y="1194170"/>
                      <a:pt x="237554" y="1181085"/>
                    </a:cubicBezTo>
                    <a:lnTo>
                      <a:pt x="230815" y="1174101"/>
                    </a:lnTo>
                    <a:lnTo>
                      <a:pt x="229726" y="1174454"/>
                    </a:lnTo>
                    <a:cubicBezTo>
                      <a:pt x="225708" y="1173106"/>
                      <a:pt x="222041" y="1169446"/>
                      <a:pt x="218096" y="1165046"/>
                    </a:cubicBezTo>
                    <a:lnTo>
                      <a:pt x="188626" y="1147706"/>
                    </a:lnTo>
                    <a:lnTo>
                      <a:pt x="169471" y="1143310"/>
                    </a:lnTo>
                    <a:cubicBezTo>
                      <a:pt x="158371" y="1141927"/>
                      <a:pt x="145382" y="1141254"/>
                      <a:pt x="129796" y="1141061"/>
                    </a:cubicBezTo>
                    <a:cubicBezTo>
                      <a:pt x="136723" y="1137212"/>
                      <a:pt x="140572" y="1134903"/>
                      <a:pt x="145190" y="1132594"/>
                    </a:cubicBezTo>
                    <a:cubicBezTo>
                      <a:pt x="147499" y="1130285"/>
                      <a:pt x="150578" y="1127206"/>
                      <a:pt x="153657" y="1125667"/>
                    </a:cubicBezTo>
                    <a:lnTo>
                      <a:pt x="158042" y="1123306"/>
                    </a:lnTo>
                    <a:lnTo>
                      <a:pt x="151369" y="1113367"/>
                    </a:lnTo>
                    <a:cubicBezTo>
                      <a:pt x="146484" y="1109117"/>
                      <a:pt x="140206" y="1106605"/>
                      <a:pt x="131519" y="1106686"/>
                    </a:cubicBezTo>
                    <a:cubicBezTo>
                      <a:pt x="125018" y="1106285"/>
                      <a:pt x="125762" y="1099249"/>
                      <a:pt x="128341" y="1096390"/>
                    </a:cubicBezTo>
                    <a:cubicBezTo>
                      <a:pt x="143323" y="1081179"/>
                      <a:pt x="138013" y="1069519"/>
                      <a:pt x="123238" y="1058571"/>
                    </a:cubicBezTo>
                    <a:cubicBezTo>
                      <a:pt x="120915" y="1056334"/>
                      <a:pt x="120146" y="1052837"/>
                      <a:pt x="118504" y="1049534"/>
                    </a:cubicBezTo>
                    <a:cubicBezTo>
                      <a:pt x="109569" y="1031801"/>
                      <a:pt x="109185" y="1030053"/>
                      <a:pt x="123485" y="1015908"/>
                    </a:cubicBezTo>
                    <a:cubicBezTo>
                      <a:pt x="131413" y="1008206"/>
                      <a:pt x="134097" y="1001659"/>
                      <a:pt x="127231" y="991259"/>
                    </a:cubicBezTo>
                    <a:cubicBezTo>
                      <a:pt x="122348" y="983630"/>
                      <a:pt x="119703" y="973674"/>
                      <a:pt x="124092" y="964461"/>
                    </a:cubicBezTo>
                    <a:cubicBezTo>
                      <a:pt x="128140" y="955781"/>
                      <a:pt x="123151" y="951839"/>
                      <a:pt x="117289" y="948091"/>
                    </a:cubicBezTo>
                    <a:cubicBezTo>
                      <a:pt x="111426" y="944343"/>
                      <a:pt x="105755" y="941468"/>
                      <a:pt x="103345" y="934668"/>
                    </a:cubicBezTo>
                    <a:cubicBezTo>
                      <a:pt x="101319" y="929617"/>
                      <a:pt x="96949" y="930579"/>
                      <a:pt x="93646" y="932223"/>
                    </a:cubicBezTo>
                    <a:cubicBezTo>
                      <a:pt x="89319" y="935467"/>
                      <a:pt x="85867" y="938518"/>
                      <a:pt x="82606" y="942443"/>
                    </a:cubicBezTo>
                    <a:cubicBezTo>
                      <a:pt x="70011" y="953922"/>
                      <a:pt x="68604" y="953774"/>
                      <a:pt x="60096" y="940070"/>
                    </a:cubicBezTo>
                    <a:cubicBezTo>
                      <a:pt x="55405" y="933315"/>
                      <a:pt x="52803" y="925641"/>
                      <a:pt x="48986" y="918693"/>
                    </a:cubicBezTo>
                    <a:cubicBezTo>
                      <a:pt x="44785" y="909997"/>
                      <a:pt x="40583" y="901301"/>
                      <a:pt x="54907" y="897688"/>
                    </a:cubicBezTo>
                    <a:cubicBezTo>
                      <a:pt x="59618" y="896193"/>
                      <a:pt x="60746" y="890904"/>
                      <a:pt x="56632" y="886771"/>
                    </a:cubicBezTo>
                    <a:cubicBezTo>
                      <a:pt x="51791" y="881423"/>
                      <a:pt x="46759" y="875200"/>
                      <a:pt x="37189" y="879599"/>
                    </a:cubicBezTo>
                    <a:cubicBezTo>
                      <a:pt x="36849" y="880132"/>
                      <a:pt x="36508" y="880665"/>
                      <a:pt x="35293" y="881391"/>
                    </a:cubicBezTo>
                    <a:cubicBezTo>
                      <a:pt x="30966" y="884635"/>
                      <a:pt x="29924" y="894486"/>
                      <a:pt x="21248" y="890441"/>
                    </a:cubicBezTo>
                    <a:cubicBezTo>
                      <a:pt x="13104" y="886736"/>
                      <a:pt x="7539" y="880173"/>
                      <a:pt x="4212" y="871285"/>
                    </a:cubicBezTo>
                    <a:cubicBezTo>
                      <a:pt x="2142" y="863952"/>
                      <a:pt x="2695" y="856041"/>
                      <a:pt x="4313" y="848813"/>
                    </a:cubicBezTo>
                    <a:cubicBezTo>
                      <a:pt x="5783" y="842991"/>
                      <a:pt x="8170" y="839258"/>
                      <a:pt x="14906" y="842814"/>
                    </a:cubicBezTo>
                    <a:cubicBezTo>
                      <a:pt x="17379" y="843644"/>
                      <a:pt x="20193" y="843941"/>
                      <a:pt x="21557" y="841808"/>
                    </a:cubicBezTo>
                    <a:cubicBezTo>
                      <a:pt x="23943" y="838075"/>
                      <a:pt x="21620" y="835838"/>
                      <a:pt x="19488" y="834475"/>
                    </a:cubicBezTo>
                    <a:cubicBezTo>
                      <a:pt x="15564" y="831216"/>
                      <a:pt x="11834" y="828830"/>
                      <a:pt x="8444" y="825912"/>
                    </a:cubicBezTo>
                    <a:cubicBezTo>
                      <a:pt x="-3325" y="816133"/>
                      <a:pt x="-2666" y="804535"/>
                      <a:pt x="9631" y="795870"/>
                    </a:cubicBezTo>
                    <a:cubicBezTo>
                      <a:pt x="11187" y="794611"/>
                      <a:pt x="12402" y="793886"/>
                      <a:pt x="13617" y="793160"/>
                    </a:cubicBezTo>
                    <a:cubicBezTo>
                      <a:pt x="33587" y="781889"/>
                      <a:pt x="34759" y="778882"/>
                      <a:pt x="21752" y="759297"/>
                    </a:cubicBezTo>
                    <a:cubicBezTo>
                      <a:pt x="16869" y="751668"/>
                      <a:pt x="15525" y="745550"/>
                      <a:pt x="21705" y="738233"/>
                    </a:cubicBezTo>
                    <a:cubicBezTo>
                      <a:pt x="24284" y="735374"/>
                      <a:pt x="25456" y="732367"/>
                      <a:pt x="26627" y="729360"/>
                    </a:cubicBezTo>
                    <a:cubicBezTo>
                      <a:pt x="36322" y="713022"/>
                      <a:pt x="38301" y="697009"/>
                      <a:pt x="23100" y="682030"/>
                    </a:cubicBezTo>
                    <a:cubicBezTo>
                      <a:pt x="17727" y="676342"/>
                      <a:pt x="13036" y="669586"/>
                      <a:pt x="10434" y="661912"/>
                    </a:cubicBezTo>
                    <a:cubicBezTo>
                      <a:pt x="8408" y="656861"/>
                      <a:pt x="9003" y="651232"/>
                      <a:pt x="13330" y="647988"/>
                    </a:cubicBezTo>
                    <a:cubicBezTo>
                      <a:pt x="18338" y="643678"/>
                      <a:pt x="21771" y="648878"/>
                      <a:pt x="25161" y="651797"/>
                    </a:cubicBezTo>
                    <a:cubicBezTo>
                      <a:pt x="47248" y="668924"/>
                      <a:pt x="47248" y="668924"/>
                      <a:pt x="56771" y="643460"/>
                    </a:cubicBezTo>
                    <a:cubicBezTo>
                      <a:pt x="60286" y="634440"/>
                      <a:pt x="64527" y="626633"/>
                      <a:pt x="71240" y="619657"/>
                    </a:cubicBezTo>
                    <a:cubicBezTo>
                      <a:pt x="78486" y="613021"/>
                      <a:pt x="84176" y="607645"/>
                      <a:pt x="96348" y="610920"/>
                    </a:cubicBezTo>
                    <a:cubicBezTo>
                      <a:pt x="114148" y="614788"/>
                      <a:pt x="131368" y="597251"/>
                      <a:pt x="134283" y="575076"/>
                    </a:cubicBezTo>
                    <a:cubicBezTo>
                      <a:pt x="134922" y="571728"/>
                      <a:pt x="134687" y="568573"/>
                      <a:pt x="135133" y="564351"/>
                    </a:cubicBezTo>
                    <a:cubicBezTo>
                      <a:pt x="148756" y="570056"/>
                      <a:pt x="161994" y="574013"/>
                      <a:pt x="175165" y="565156"/>
                    </a:cubicBezTo>
                    <a:cubicBezTo>
                      <a:pt x="187122" y="557025"/>
                      <a:pt x="191276" y="544656"/>
                      <a:pt x="196304" y="532095"/>
                    </a:cubicBezTo>
                    <a:cubicBezTo>
                      <a:pt x="200183" y="533073"/>
                      <a:pt x="199886" y="535888"/>
                      <a:pt x="200803" y="537976"/>
                    </a:cubicBezTo>
                    <a:cubicBezTo>
                      <a:pt x="203256" y="547057"/>
                      <a:pt x="208496" y="552661"/>
                      <a:pt x="214957" y="554445"/>
                    </a:cubicBezTo>
                    <a:lnTo>
                      <a:pt x="218884" y="553267"/>
                    </a:lnTo>
                    <a:lnTo>
                      <a:pt x="215844" y="551027"/>
                    </a:lnTo>
                    <a:cubicBezTo>
                      <a:pt x="214211" y="549524"/>
                      <a:pt x="213485" y="547600"/>
                      <a:pt x="215598" y="544305"/>
                    </a:cubicBezTo>
                    <a:cubicBezTo>
                      <a:pt x="218902" y="538583"/>
                      <a:pt x="223942" y="534703"/>
                      <a:pt x="231045" y="536702"/>
                    </a:cubicBezTo>
                    <a:lnTo>
                      <a:pt x="246480" y="541607"/>
                    </a:lnTo>
                    <a:lnTo>
                      <a:pt x="250236" y="539216"/>
                    </a:lnTo>
                    <a:lnTo>
                      <a:pt x="253281" y="520961"/>
                    </a:lnTo>
                    <a:cubicBezTo>
                      <a:pt x="252543" y="513833"/>
                      <a:pt x="250291" y="506829"/>
                      <a:pt x="247808" y="500042"/>
                    </a:cubicBezTo>
                    <a:cubicBezTo>
                      <a:pt x="245772" y="493268"/>
                      <a:pt x="237722" y="493031"/>
                      <a:pt x="231921" y="492413"/>
                    </a:cubicBezTo>
                    <a:cubicBezTo>
                      <a:pt x="223871" y="492176"/>
                      <a:pt x="216254" y="492400"/>
                      <a:pt x="209099" y="492190"/>
                    </a:cubicBezTo>
                    <a:cubicBezTo>
                      <a:pt x="201048" y="491953"/>
                      <a:pt x="193946" y="489954"/>
                      <a:pt x="187845" y="484403"/>
                    </a:cubicBezTo>
                    <a:cubicBezTo>
                      <a:pt x="180009" y="477010"/>
                      <a:pt x="180576" y="472998"/>
                      <a:pt x="190142" y="467461"/>
                    </a:cubicBezTo>
                    <a:cubicBezTo>
                      <a:pt x="202418" y="461107"/>
                      <a:pt x="202118" y="456174"/>
                      <a:pt x="191625" y="447809"/>
                    </a:cubicBezTo>
                    <a:cubicBezTo>
                      <a:pt x="185958" y="442718"/>
                      <a:pt x="174844" y="440153"/>
                      <a:pt x="177821" y="430393"/>
                    </a:cubicBezTo>
                    <a:cubicBezTo>
                      <a:pt x="180772" y="421527"/>
                      <a:pt x="191940" y="422303"/>
                      <a:pt x="200016" y="421646"/>
                    </a:cubicBezTo>
                    <a:cubicBezTo>
                      <a:pt x="203594" y="421750"/>
                      <a:pt x="206739" y="421396"/>
                      <a:pt x="210343" y="420606"/>
                    </a:cubicBezTo>
                    <a:cubicBezTo>
                      <a:pt x="214842" y="419843"/>
                      <a:pt x="218961" y="416831"/>
                      <a:pt x="219122" y="411464"/>
                    </a:cubicBezTo>
                    <a:cubicBezTo>
                      <a:pt x="219716" y="406557"/>
                      <a:pt x="215757" y="404203"/>
                      <a:pt x="211312" y="403177"/>
                    </a:cubicBezTo>
                    <a:cubicBezTo>
                      <a:pt x="205104" y="401204"/>
                      <a:pt x="199357" y="398797"/>
                      <a:pt x="200058" y="390313"/>
                    </a:cubicBezTo>
                    <a:lnTo>
                      <a:pt x="204906" y="382719"/>
                    </a:lnTo>
                    <a:lnTo>
                      <a:pt x="199768" y="383106"/>
                    </a:lnTo>
                    <a:cubicBezTo>
                      <a:pt x="194724" y="382098"/>
                      <a:pt x="189758" y="380080"/>
                      <a:pt x="184791" y="378218"/>
                    </a:cubicBezTo>
                    <a:cubicBezTo>
                      <a:pt x="178583" y="373872"/>
                      <a:pt x="171755" y="369526"/>
                      <a:pt x="175479" y="359594"/>
                    </a:cubicBezTo>
                    <a:cubicBezTo>
                      <a:pt x="186964" y="351834"/>
                      <a:pt x="198915" y="344850"/>
                      <a:pt x="211253" y="339573"/>
                    </a:cubicBezTo>
                    <a:lnTo>
                      <a:pt x="234333" y="333650"/>
                    </a:lnTo>
                    <a:lnTo>
                      <a:pt x="235379" y="331817"/>
                    </a:lnTo>
                    <a:cubicBezTo>
                      <a:pt x="237222" y="330081"/>
                      <a:pt x="238603" y="328779"/>
                      <a:pt x="240419" y="327937"/>
                    </a:cubicBezTo>
                    <a:cubicBezTo>
                      <a:pt x="250853" y="323320"/>
                      <a:pt x="254291" y="313125"/>
                      <a:pt x="245994" y="306167"/>
                    </a:cubicBezTo>
                    <a:cubicBezTo>
                      <a:pt x="237697" y="299208"/>
                      <a:pt x="239239" y="292540"/>
                      <a:pt x="244332" y="286870"/>
                    </a:cubicBezTo>
                    <a:cubicBezTo>
                      <a:pt x="261429" y="269020"/>
                      <a:pt x="254701" y="254498"/>
                      <a:pt x="240410" y="238411"/>
                    </a:cubicBezTo>
                    <a:cubicBezTo>
                      <a:pt x="230458" y="226928"/>
                      <a:pt x="222808" y="213275"/>
                      <a:pt x="215620" y="199187"/>
                    </a:cubicBezTo>
                    <a:cubicBezTo>
                      <a:pt x="212689" y="192387"/>
                      <a:pt x="212416" y="186559"/>
                      <a:pt x="216642" y="179969"/>
                    </a:cubicBezTo>
                    <a:cubicBezTo>
                      <a:pt x="230321" y="156647"/>
                      <a:pt x="247904" y="137469"/>
                      <a:pt x="276688" y="132943"/>
                    </a:cubicBezTo>
                    <a:cubicBezTo>
                      <a:pt x="287475" y="131470"/>
                      <a:pt x="296393" y="132627"/>
                      <a:pt x="303715" y="142242"/>
                    </a:cubicBezTo>
                    <a:cubicBezTo>
                      <a:pt x="314021" y="156869"/>
                      <a:pt x="331316" y="162302"/>
                      <a:pt x="348177" y="167273"/>
                    </a:cubicBezTo>
                    <a:cubicBezTo>
                      <a:pt x="352596" y="169194"/>
                      <a:pt x="355794" y="167050"/>
                      <a:pt x="359452" y="164472"/>
                    </a:cubicBezTo>
                    <a:cubicBezTo>
                      <a:pt x="371808" y="155435"/>
                      <a:pt x="383730" y="145937"/>
                      <a:pt x="394351" y="135059"/>
                    </a:cubicBezTo>
                    <a:cubicBezTo>
                      <a:pt x="401260" y="128548"/>
                      <a:pt x="408036" y="126509"/>
                      <a:pt x="416954" y="127666"/>
                    </a:cubicBezTo>
                    <a:cubicBezTo>
                      <a:pt x="425438" y="128363"/>
                      <a:pt x="433895" y="129954"/>
                      <a:pt x="442487" y="127074"/>
                    </a:cubicBezTo>
                    <a:cubicBezTo>
                      <a:pt x="451538" y="123759"/>
                      <a:pt x="457933" y="119471"/>
                      <a:pt x="460504" y="108356"/>
                    </a:cubicBezTo>
                    <a:cubicBezTo>
                      <a:pt x="463154" y="94557"/>
                      <a:pt x="473127" y="90374"/>
                      <a:pt x="485897" y="97464"/>
                    </a:cubicBezTo>
                    <a:cubicBezTo>
                      <a:pt x="508372" y="109315"/>
                      <a:pt x="518398" y="103343"/>
                      <a:pt x="520529" y="76996"/>
                    </a:cubicBezTo>
                    <a:cubicBezTo>
                      <a:pt x="522285" y="63171"/>
                      <a:pt x="519108" y="49649"/>
                      <a:pt x="519075" y="35771"/>
                    </a:cubicBezTo>
                    <a:cubicBezTo>
                      <a:pt x="519316" y="27722"/>
                      <a:pt x="519801" y="19930"/>
                      <a:pt x="523948" y="11743"/>
                    </a:cubicBezTo>
                    <a:lnTo>
                      <a:pt x="525821" y="8900"/>
                    </a:lnTo>
                    <a:lnTo>
                      <a:pt x="530616" y="8723"/>
                    </a:lnTo>
                    <a:lnTo>
                      <a:pt x="536439" y="35163"/>
                    </a:lnTo>
                    <a:cubicBezTo>
                      <a:pt x="538710" y="45301"/>
                      <a:pt x="540876" y="55212"/>
                      <a:pt x="542804" y="65564"/>
                    </a:cubicBezTo>
                    <a:cubicBezTo>
                      <a:pt x="547096" y="86729"/>
                      <a:pt x="583314" y="103013"/>
                      <a:pt x="598134" y="86439"/>
                    </a:cubicBezTo>
                    <a:cubicBezTo>
                      <a:pt x="606926" y="76850"/>
                      <a:pt x="615205" y="73176"/>
                      <a:pt x="623536" y="73365"/>
                    </a:cubicBezTo>
                    <a:lnTo>
                      <a:pt x="632672" y="76953"/>
                    </a:lnTo>
                    <a:lnTo>
                      <a:pt x="632544" y="75267"/>
                    </a:lnTo>
                    <a:cubicBezTo>
                      <a:pt x="634096" y="70922"/>
                      <a:pt x="637045" y="66887"/>
                      <a:pt x="639839" y="62851"/>
                    </a:cubicBezTo>
                    <a:cubicBezTo>
                      <a:pt x="640459" y="62851"/>
                      <a:pt x="641080" y="62230"/>
                      <a:pt x="641701" y="62230"/>
                    </a:cubicBezTo>
                    <a:cubicBezTo>
                      <a:pt x="641701" y="61609"/>
                      <a:pt x="641080" y="60368"/>
                      <a:pt x="641080" y="59747"/>
                    </a:cubicBezTo>
                    <a:cubicBezTo>
                      <a:pt x="644805" y="42985"/>
                      <a:pt x="641701" y="26223"/>
                      <a:pt x="645426" y="9462"/>
                    </a:cubicBezTo>
                    <a:cubicBezTo>
                      <a:pt x="648530" y="4806"/>
                      <a:pt x="650858" y="4495"/>
                      <a:pt x="652410" y="5892"/>
                    </a:cubicBezTo>
                    <a:cubicBezTo>
                      <a:pt x="653961" y="7289"/>
                      <a:pt x="654737" y="10393"/>
                      <a:pt x="654737" y="12566"/>
                    </a:cubicBezTo>
                    <a:cubicBezTo>
                      <a:pt x="654116" y="23740"/>
                      <a:pt x="660945" y="23740"/>
                      <a:pt x="669637" y="26223"/>
                    </a:cubicBezTo>
                    <a:lnTo>
                      <a:pt x="684896" y="30577"/>
                    </a:lnTo>
                    <a:lnTo>
                      <a:pt x="686229" y="29494"/>
                    </a:lnTo>
                    <a:cubicBezTo>
                      <a:pt x="693031" y="26561"/>
                      <a:pt x="698993" y="21812"/>
                      <a:pt x="704954" y="17064"/>
                    </a:cubicBezTo>
                    <a:cubicBezTo>
                      <a:pt x="709072" y="14051"/>
                      <a:pt x="710561" y="9171"/>
                      <a:pt x="708011" y="4620"/>
                    </a:cubicBezTo>
                    <a:lnTo>
                      <a:pt x="705476" y="2262"/>
                    </a:ln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5C00706D-AEF1-4CBC-9EEB-8B3324AAB6A2}"/>
                  </a:ext>
                </a:extLst>
              </p:cNvPr>
              <p:cNvSpPr/>
              <p:nvPr/>
            </p:nvSpPr>
            <p:spPr>
              <a:xfrm>
                <a:off x="1369014" y="2090465"/>
                <a:ext cx="1461533" cy="1426565"/>
              </a:xfrm>
              <a:custGeom>
                <a:avLst/>
                <a:gdLst>
                  <a:gd name="connsiteX0" fmla="*/ 592378 w 1530379"/>
                  <a:gd name="connsiteY0" fmla="*/ 720443 h 1493763"/>
                  <a:gd name="connsiteX1" fmla="*/ 579959 w 1530379"/>
                  <a:gd name="connsiteY1" fmla="*/ 723893 h 1493763"/>
                  <a:gd name="connsiteX2" fmla="*/ 574571 w 1530379"/>
                  <a:gd name="connsiteY2" fmla="*/ 737747 h 1493763"/>
                  <a:gd name="connsiteX3" fmla="*/ 593044 w 1530379"/>
                  <a:gd name="connsiteY3" fmla="*/ 742366 h 1493763"/>
                  <a:gd name="connsiteX4" fmla="*/ 593988 w 1530379"/>
                  <a:gd name="connsiteY4" fmla="*/ 742285 h 1493763"/>
                  <a:gd name="connsiteX5" fmla="*/ 590922 w 1530379"/>
                  <a:gd name="connsiteY5" fmla="*/ 726188 h 1493763"/>
                  <a:gd name="connsiteX6" fmla="*/ 666943 w 1530379"/>
                  <a:gd name="connsiteY6" fmla="*/ 660814 h 1493763"/>
                  <a:gd name="connsiteX7" fmla="*/ 660778 w 1530379"/>
                  <a:gd name="connsiteY7" fmla="*/ 660873 h 1493763"/>
                  <a:gd name="connsiteX8" fmla="*/ 658927 w 1530379"/>
                  <a:gd name="connsiteY8" fmla="*/ 666832 h 1493763"/>
                  <a:gd name="connsiteX9" fmla="*/ 661445 w 1530379"/>
                  <a:gd name="connsiteY9" fmla="*/ 666247 h 1493763"/>
                  <a:gd name="connsiteX10" fmla="*/ 903082 w 1530379"/>
                  <a:gd name="connsiteY10" fmla="*/ 269817 h 1493763"/>
                  <a:gd name="connsiteX11" fmla="*/ 894766 w 1530379"/>
                  <a:gd name="connsiteY11" fmla="*/ 278237 h 1493763"/>
                  <a:gd name="connsiteX12" fmla="*/ 877700 w 1530379"/>
                  <a:gd name="connsiteY12" fmla="*/ 293366 h 1493763"/>
                  <a:gd name="connsiteX13" fmla="*/ 872132 w 1530379"/>
                  <a:gd name="connsiteY13" fmla="*/ 304800 h 1493763"/>
                  <a:gd name="connsiteX14" fmla="*/ 881098 w 1530379"/>
                  <a:gd name="connsiteY14" fmla="*/ 302853 h 1493763"/>
                  <a:gd name="connsiteX15" fmla="*/ 914964 w 1530379"/>
                  <a:gd name="connsiteY15" fmla="*/ 293617 h 1493763"/>
                  <a:gd name="connsiteX16" fmla="*/ 928049 w 1530379"/>
                  <a:gd name="connsiteY16" fmla="*/ 283611 h 1493763"/>
                  <a:gd name="connsiteX17" fmla="*/ 914194 w 1530379"/>
                  <a:gd name="connsiteY17" fmla="*/ 272065 h 1493763"/>
                  <a:gd name="connsiteX18" fmla="*/ 718211 w 1530379"/>
                  <a:gd name="connsiteY18" fmla="*/ 154398 h 1493763"/>
                  <a:gd name="connsiteX19" fmla="*/ 695010 w 1530379"/>
                  <a:gd name="connsiteY19" fmla="*/ 157470 h 1493763"/>
                  <a:gd name="connsiteX20" fmla="*/ 700128 w 1530379"/>
                  <a:gd name="connsiteY20" fmla="*/ 160762 h 1493763"/>
                  <a:gd name="connsiteX21" fmla="*/ 725047 w 1530379"/>
                  <a:gd name="connsiteY21" fmla="*/ 164706 h 1493763"/>
                  <a:gd name="connsiteX22" fmla="*/ 731863 w 1530379"/>
                  <a:gd name="connsiteY22" fmla="*/ 163023 h 1493763"/>
                  <a:gd name="connsiteX23" fmla="*/ 844922 w 1530379"/>
                  <a:gd name="connsiteY23" fmla="*/ 1132 h 1493763"/>
                  <a:gd name="connsiteX24" fmla="*/ 943443 w 1530379"/>
                  <a:gd name="connsiteY24" fmla="*/ 20375 h 1493763"/>
                  <a:gd name="connsiteX25" fmla="*/ 1023493 w 1530379"/>
                  <a:gd name="connsiteY25" fmla="*/ 21144 h 1493763"/>
                  <a:gd name="connsiteX26" fmla="*/ 1045044 w 1530379"/>
                  <a:gd name="connsiteY26" fmla="*/ 8059 h 1493763"/>
                  <a:gd name="connsiteX27" fmla="*/ 1061977 w 1530379"/>
                  <a:gd name="connsiteY27" fmla="*/ 16526 h 1493763"/>
                  <a:gd name="connsiteX28" fmla="*/ 1086608 w 1530379"/>
                  <a:gd name="connsiteY28" fmla="*/ 30380 h 1493763"/>
                  <a:gd name="connsiteX29" fmla="*/ 1103541 w 1530379"/>
                  <a:gd name="connsiteY29" fmla="*/ 28071 h 1493763"/>
                  <a:gd name="connsiteX30" fmla="*/ 1155881 w 1530379"/>
                  <a:gd name="connsiteY30" fmla="*/ 27302 h 1493763"/>
                  <a:gd name="connsiteX31" fmla="*/ 1164347 w 1530379"/>
                  <a:gd name="connsiteY31" fmla="*/ 32689 h 1493763"/>
                  <a:gd name="connsiteX32" fmla="*/ 1164347 w 1530379"/>
                  <a:gd name="connsiteY32" fmla="*/ 50393 h 1493763"/>
                  <a:gd name="connsiteX33" fmla="*/ 1195905 w 1530379"/>
                  <a:gd name="connsiteY33" fmla="*/ 102732 h 1493763"/>
                  <a:gd name="connsiteX34" fmla="*/ 1216687 w 1530379"/>
                  <a:gd name="connsiteY34" fmla="*/ 89647 h 1493763"/>
                  <a:gd name="connsiteX35" fmla="*/ 1231311 w 1530379"/>
                  <a:gd name="connsiteY35" fmla="*/ 75793 h 1493763"/>
                  <a:gd name="connsiteX36" fmla="*/ 1239008 w 1530379"/>
                  <a:gd name="connsiteY36" fmla="*/ 94265 h 1493763"/>
                  <a:gd name="connsiteX37" fmla="*/ 1286729 w 1530379"/>
                  <a:gd name="connsiteY37" fmla="*/ 208181 h 1493763"/>
                  <a:gd name="connsiteX38" fmla="*/ 1308280 w 1530379"/>
                  <a:gd name="connsiteY38" fmla="*/ 214338 h 1493763"/>
                  <a:gd name="connsiteX39" fmla="*/ 1339068 w 1530379"/>
                  <a:gd name="connsiteY39" fmla="*/ 219726 h 1493763"/>
                  <a:gd name="connsiteX40" fmla="*/ 1322905 w 1530379"/>
                  <a:gd name="connsiteY40" fmla="*/ 245126 h 1493763"/>
                  <a:gd name="connsiteX41" fmla="*/ 1341377 w 1530379"/>
                  <a:gd name="connsiteY41" fmla="*/ 282841 h 1493763"/>
                  <a:gd name="connsiteX42" fmla="*/ 1342025 w 1530379"/>
                  <a:gd name="connsiteY42" fmla="*/ 283106 h 1493763"/>
                  <a:gd name="connsiteX43" fmla="*/ 1364547 w 1530379"/>
                  <a:gd name="connsiteY43" fmla="*/ 277545 h 1493763"/>
                  <a:gd name="connsiteX44" fmla="*/ 1384270 w 1530379"/>
                  <a:gd name="connsiteY44" fmla="*/ 263017 h 1493763"/>
                  <a:gd name="connsiteX45" fmla="*/ 1395046 w 1530379"/>
                  <a:gd name="connsiteY45" fmla="*/ 188356 h 1493763"/>
                  <a:gd name="connsiteX46" fmla="*/ 1381192 w 1530379"/>
                  <a:gd name="connsiteY46" fmla="*/ 163726 h 1493763"/>
                  <a:gd name="connsiteX47" fmla="*/ 1381192 w 1530379"/>
                  <a:gd name="connsiteY47" fmla="*/ 146793 h 1493763"/>
                  <a:gd name="connsiteX48" fmla="*/ 1416598 w 1530379"/>
                  <a:gd name="connsiteY48" fmla="*/ 163726 h 1493763"/>
                  <a:gd name="connsiteX49" fmla="*/ 1421216 w 1530379"/>
                  <a:gd name="connsiteY49" fmla="*/ 210677 h 1493763"/>
                  <a:gd name="connsiteX50" fmla="*/ 1438149 w 1530379"/>
                  <a:gd name="connsiteY50" fmla="*/ 216065 h 1493763"/>
                  <a:gd name="connsiteX51" fmla="*/ 1460470 w 1530379"/>
                  <a:gd name="connsiteY51" fmla="*/ 229920 h 1493763"/>
                  <a:gd name="connsiteX52" fmla="*/ 1458931 w 1530379"/>
                  <a:gd name="connsiteY52" fmla="*/ 233768 h 1493763"/>
                  <a:gd name="connsiteX53" fmla="*/ 1440458 w 1530379"/>
                  <a:gd name="connsiteY53" fmla="*/ 263787 h 1493763"/>
                  <a:gd name="connsiteX54" fmla="*/ 1450464 w 1530379"/>
                  <a:gd name="connsiteY54" fmla="*/ 277641 h 1493763"/>
                  <a:gd name="connsiteX55" fmla="*/ 1451234 w 1530379"/>
                  <a:gd name="connsiteY55" fmla="*/ 281490 h 1493763"/>
                  <a:gd name="connsiteX56" fmla="*/ 1461240 w 1530379"/>
                  <a:gd name="connsiteY56" fmla="*/ 303811 h 1493763"/>
                  <a:gd name="connsiteX57" fmla="*/ 1505113 w 1530379"/>
                  <a:gd name="connsiteY57" fmla="*/ 341526 h 1493763"/>
                  <a:gd name="connsiteX58" fmla="*/ 1510501 w 1530379"/>
                  <a:gd name="connsiteY58" fmla="*/ 396944 h 1493763"/>
                  <a:gd name="connsiteX59" fmla="*/ 1505882 w 1530379"/>
                  <a:gd name="connsiteY59" fmla="*/ 457750 h 1493763"/>
                  <a:gd name="connsiteX60" fmla="*/ 1507422 w 1530379"/>
                  <a:gd name="connsiteY60" fmla="*/ 459290 h 1493763"/>
                  <a:gd name="connsiteX61" fmla="*/ 1498955 w 1530379"/>
                  <a:gd name="connsiteY61" fmla="*/ 519327 h 1493763"/>
                  <a:gd name="connsiteX62" fmla="*/ 1472785 w 1530379"/>
                  <a:gd name="connsiteY62" fmla="*/ 539339 h 1493763"/>
                  <a:gd name="connsiteX63" fmla="*/ 1504343 w 1530379"/>
                  <a:gd name="connsiteY63" fmla="*/ 558581 h 1493763"/>
                  <a:gd name="connsiteX64" fmla="*/ 1522816 w 1530379"/>
                  <a:gd name="connsiteY64" fmla="*/ 563969 h 1493763"/>
                  <a:gd name="connsiteX65" fmla="*/ 1515889 w 1530379"/>
                  <a:gd name="connsiteY65" fmla="*/ 574745 h 1493763"/>
                  <a:gd name="connsiteX66" fmla="*/ 1501264 w 1530379"/>
                  <a:gd name="connsiteY66" fmla="*/ 576285 h 1493763"/>
                  <a:gd name="connsiteX67" fmla="*/ 1468937 w 1530379"/>
                  <a:gd name="connsiteY67" fmla="*/ 581672 h 1493763"/>
                  <a:gd name="connsiteX68" fmla="*/ 1454313 w 1530379"/>
                  <a:gd name="connsiteY68" fmla="*/ 615539 h 1493763"/>
                  <a:gd name="connsiteX69" fmla="*/ 1474325 w 1530379"/>
                  <a:gd name="connsiteY69" fmla="*/ 641709 h 1493763"/>
                  <a:gd name="connsiteX70" fmla="*/ 1482022 w 1530379"/>
                  <a:gd name="connsiteY70" fmla="*/ 663260 h 1493763"/>
                  <a:gd name="connsiteX71" fmla="*/ 1458931 w 1530379"/>
                  <a:gd name="connsiteY71" fmla="*/ 673266 h 1493763"/>
                  <a:gd name="connsiteX72" fmla="*/ 1423525 w 1530379"/>
                  <a:gd name="connsiteY72" fmla="*/ 673266 h 1493763"/>
                  <a:gd name="connsiteX73" fmla="*/ 1401204 w 1530379"/>
                  <a:gd name="connsiteY73" fmla="*/ 691739 h 1493763"/>
                  <a:gd name="connsiteX74" fmla="*/ 1361949 w 1530379"/>
                  <a:gd name="connsiteY74" fmla="*/ 726376 h 1493763"/>
                  <a:gd name="connsiteX75" fmla="*/ 1318846 w 1530379"/>
                  <a:gd name="connsiteY75" fmla="*/ 782563 h 1493763"/>
                  <a:gd name="connsiteX76" fmla="*/ 1320024 w 1530379"/>
                  <a:gd name="connsiteY76" fmla="*/ 791592 h 1493763"/>
                  <a:gd name="connsiteX77" fmla="*/ 1331085 w 1530379"/>
                  <a:gd name="connsiteY77" fmla="*/ 805161 h 1493763"/>
                  <a:gd name="connsiteX78" fmla="*/ 1333394 w 1530379"/>
                  <a:gd name="connsiteY78" fmla="*/ 842877 h 1493763"/>
                  <a:gd name="connsiteX79" fmla="*/ 1340321 w 1530379"/>
                  <a:gd name="connsiteY79" fmla="*/ 873664 h 1493763"/>
                  <a:gd name="connsiteX80" fmla="*/ 1321848 w 1530379"/>
                  <a:gd name="connsiteY80" fmla="*/ 887519 h 1493763"/>
                  <a:gd name="connsiteX81" fmla="*/ 1292408 w 1530379"/>
                  <a:gd name="connsiteY81" fmla="*/ 889347 h 1493763"/>
                  <a:gd name="connsiteX82" fmla="*/ 1277207 w 1530379"/>
                  <a:gd name="connsiteY82" fmla="*/ 896835 h 1493763"/>
                  <a:gd name="connsiteX83" fmla="*/ 1279976 w 1530379"/>
                  <a:gd name="connsiteY83" fmla="*/ 900712 h 1493763"/>
                  <a:gd name="connsiteX84" fmla="*/ 1296525 w 1530379"/>
                  <a:gd name="connsiteY84" fmla="*/ 904945 h 1493763"/>
                  <a:gd name="connsiteX85" fmla="*/ 1338858 w 1530379"/>
                  <a:gd name="connsiteY85" fmla="*/ 945739 h 1493763"/>
                  <a:gd name="connsiteX86" fmla="*/ 1357331 w 1530379"/>
                  <a:gd name="connsiteY86" fmla="*/ 955745 h 1493763"/>
                  <a:gd name="connsiteX87" fmla="*/ 1366567 w 1530379"/>
                  <a:gd name="connsiteY87" fmla="*/ 974988 h 1493763"/>
                  <a:gd name="connsiteX88" fmla="*/ 1397355 w 1530379"/>
                  <a:gd name="connsiteY88" fmla="*/ 1055036 h 1493763"/>
                  <a:gd name="connsiteX89" fmla="*/ 1415058 w 1530379"/>
                  <a:gd name="connsiteY89" fmla="*/ 1097369 h 1493763"/>
                  <a:gd name="connsiteX90" fmla="*/ 1392737 w 1530379"/>
                  <a:gd name="connsiteY90" fmla="*/ 1115073 h 1493763"/>
                  <a:gd name="connsiteX91" fmla="*/ 1401973 w 1530379"/>
                  <a:gd name="connsiteY91" fmla="*/ 1150479 h 1493763"/>
                  <a:gd name="connsiteX92" fmla="*/ 1418907 w 1530379"/>
                  <a:gd name="connsiteY92" fmla="*/ 1185115 h 1493763"/>
                  <a:gd name="connsiteX93" fmla="*/ 1392737 w 1530379"/>
                  <a:gd name="connsiteY93" fmla="*/ 1202818 h 1493763"/>
                  <a:gd name="connsiteX94" fmla="*/ 1379652 w 1530379"/>
                  <a:gd name="connsiteY94" fmla="*/ 1217442 h 1493763"/>
                  <a:gd name="connsiteX95" fmla="*/ 1392737 w 1530379"/>
                  <a:gd name="connsiteY95" fmla="*/ 1228218 h 1493763"/>
                  <a:gd name="connsiteX96" fmla="*/ 1396586 w 1530379"/>
                  <a:gd name="connsiteY96" fmla="*/ 1228988 h 1493763"/>
                  <a:gd name="connsiteX97" fmla="*/ 1421216 w 1530379"/>
                  <a:gd name="connsiteY97" fmla="*/ 1238224 h 1493763"/>
                  <a:gd name="connsiteX98" fmla="*/ 1402743 w 1530379"/>
                  <a:gd name="connsiteY98" fmla="*/ 1246691 h 1493763"/>
                  <a:gd name="connsiteX99" fmla="*/ 1381192 w 1530379"/>
                  <a:gd name="connsiteY99" fmla="*/ 1249770 h 1493763"/>
                  <a:gd name="connsiteX100" fmla="*/ 1367337 w 1530379"/>
                  <a:gd name="connsiteY100" fmla="*/ 1285945 h 1493763"/>
                  <a:gd name="connsiteX101" fmla="*/ 1382731 w 1530379"/>
                  <a:gd name="connsiteY101" fmla="*/ 1301339 h 1493763"/>
                  <a:gd name="connsiteX102" fmla="*/ 1366567 w 1530379"/>
                  <a:gd name="connsiteY102" fmla="*/ 1324430 h 1493763"/>
                  <a:gd name="connsiteX103" fmla="*/ 1342707 w 1530379"/>
                  <a:gd name="connsiteY103" fmla="*/ 1324430 h 1493763"/>
                  <a:gd name="connsiteX104" fmla="*/ 1321155 w 1530379"/>
                  <a:gd name="connsiteY104" fmla="*/ 1341363 h 1493763"/>
                  <a:gd name="connsiteX105" fmla="*/ 1289598 w 1530379"/>
                  <a:gd name="connsiteY105" fmla="*/ 1365994 h 1493763"/>
                  <a:gd name="connsiteX106" fmla="*/ 1252652 w 1530379"/>
                  <a:gd name="connsiteY106" fmla="*/ 1404479 h 1493763"/>
                  <a:gd name="connsiteX107" fmla="*/ 1243416 w 1530379"/>
                  <a:gd name="connsiteY107" fmla="*/ 1422951 h 1493763"/>
                  <a:gd name="connsiteX108" fmla="*/ 1234949 w 1530379"/>
                  <a:gd name="connsiteY108" fmla="*/ 1413715 h 1493763"/>
                  <a:gd name="connsiteX109" fmla="*/ 1217246 w 1530379"/>
                  <a:gd name="connsiteY109" fmla="*/ 1422951 h 1493763"/>
                  <a:gd name="connsiteX110" fmla="*/ 1187997 w 1530379"/>
                  <a:gd name="connsiteY110" fmla="*/ 1450660 h 1493763"/>
                  <a:gd name="connsiteX111" fmla="*/ 1162598 w 1530379"/>
                  <a:gd name="connsiteY111" fmla="*/ 1457588 h 1493763"/>
                  <a:gd name="connsiteX112" fmla="*/ 1129501 w 1530379"/>
                  <a:gd name="connsiteY112" fmla="*/ 1447581 h 1493763"/>
                  <a:gd name="connsiteX113" fmla="*/ 1074852 w 1530379"/>
                  <a:gd name="connsiteY113" fmla="*/ 1443733 h 1493763"/>
                  <a:gd name="connsiteX114" fmla="*/ 1059458 w 1530379"/>
                  <a:gd name="connsiteY114" fmla="*/ 1456048 h 1493763"/>
                  <a:gd name="connsiteX115" fmla="*/ 1024052 w 1530379"/>
                  <a:gd name="connsiteY115" fmla="*/ 1453739 h 1493763"/>
                  <a:gd name="connsiteX116" fmla="*/ 987107 w 1530379"/>
                  <a:gd name="connsiteY116" fmla="*/ 1442194 h 1493763"/>
                  <a:gd name="connsiteX117" fmla="*/ 964785 w 1530379"/>
                  <a:gd name="connsiteY117" fmla="*/ 1486066 h 1493763"/>
                  <a:gd name="connsiteX118" fmla="*/ 962476 w 1530379"/>
                  <a:gd name="connsiteY118" fmla="*/ 1493763 h 1493763"/>
                  <a:gd name="connsiteX119" fmla="*/ 953240 w 1530379"/>
                  <a:gd name="connsiteY119" fmla="*/ 1481448 h 1493763"/>
                  <a:gd name="connsiteX120" fmla="*/ 927840 w 1530379"/>
                  <a:gd name="connsiteY120" fmla="*/ 1423721 h 1493763"/>
                  <a:gd name="connsiteX121" fmla="*/ 902440 w 1530379"/>
                  <a:gd name="connsiteY121" fmla="*/ 1413715 h 1493763"/>
                  <a:gd name="connsiteX122" fmla="*/ 873961 w 1530379"/>
                  <a:gd name="connsiteY122" fmla="*/ 1414485 h 1493763"/>
                  <a:gd name="connsiteX123" fmla="*/ 836246 w 1530379"/>
                  <a:gd name="connsiteY123" fmla="*/ 1382157 h 1493763"/>
                  <a:gd name="connsiteX124" fmla="*/ 808537 w 1530379"/>
                  <a:gd name="connsiteY124" fmla="*/ 1362145 h 1493763"/>
                  <a:gd name="connsiteX125" fmla="*/ 802379 w 1530379"/>
                  <a:gd name="connsiteY125" fmla="*/ 1349060 h 1493763"/>
                  <a:gd name="connsiteX126" fmla="*/ 791603 w 1530379"/>
                  <a:gd name="connsiteY126" fmla="*/ 1355218 h 1493763"/>
                  <a:gd name="connsiteX127" fmla="*/ 774670 w 1530379"/>
                  <a:gd name="connsiteY127" fmla="*/ 1372921 h 1493763"/>
                  <a:gd name="connsiteX128" fmla="*/ 770822 w 1530379"/>
                  <a:gd name="connsiteY128" fmla="*/ 1407558 h 1493763"/>
                  <a:gd name="connsiteX129" fmla="*/ 771591 w 1530379"/>
                  <a:gd name="connsiteY129" fmla="*/ 1435266 h 1493763"/>
                  <a:gd name="connsiteX130" fmla="*/ 752349 w 1530379"/>
                  <a:gd name="connsiteY130" fmla="*/ 1429878 h 1493763"/>
                  <a:gd name="connsiteX131" fmla="*/ 643052 w 1530379"/>
                  <a:gd name="connsiteY131" fmla="*/ 1388315 h 1493763"/>
                  <a:gd name="connsiteX132" fmla="*/ 620731 w 1530379"/>
                  <a:gd name="connsiteY132" fmla="*/ 1352139 h 1493763"/>
                  <a:gd name="connsiteX133" fmla="*/ 643052 w 1530379"/>
                  <a:gd name="connsiteY133" fmla="*/ 1350600 h 1493763"/>
                  <a:gd name="connsiteX134" fmla="*/ 720022 w 1530379"/>
                  <a:gd name="connsiteY134" fmla="*/ 1325200 h 1493763"/>
                  <a:gd name="connsiteX135" fmla="*/ 734646 w 1530379"/>
                  <a:gd name="connsiteY135" fmla="*/ 1309806 h 1493763"/>
                  <a:gd name="connsiteX136" fmla="*/ 738495 w 1530379"/>
                  <a:gd name="connsiteY136" fmla="*/ 1308170 h 1493763"/>
                  <a:gd name="connsiteX137" fmla="*/ 737082 w 1530379"/>
                  <a:gd name="connsiteY137" fmla="*/ 1307155 h 1493763"/>
                  <a:gd name="connsiteX138" fmla="*/ 726872 w 1530379"/>
                  <a:gd name="connsiteY138" fmla="*/ 1307774 h 1493763"/>
                  <a:gd name="connsiteX139" fmla="*/ 695314 w 1530379"/>
                  <a:gd name="connsiteY139" fmla="*/ 1300846 h 1493763"/>
                  <a:gd name="connsiteX140" fmla="*/ 653751 w 1530379"/>
                  <a:gd name="connsiteY140" fmla="*/ 1301616 h 1493763"/>
                  <a:gd name="connsiteX141" fmla="*/ 614496 w 1530379"/>
                  <a:gd name="connsiteY141" fmla="*/ 1313162 h 1493763"/>
                  <a:gd name="connsiteX142" fmla="*/ 593949 w 1530379"/>
                  <a:gd name="connsiteY142" fmla="*/ 1322974 h 1493763"/>
                  <a:gd name="connsiteX143" fmla="*/ 593237 w 1530379"/>
                  <a:gd name="connsiteY143" fmla="*/ 1324737 h 1493763"/>
                  <a:gd name="connsiteX144" fmla="*/ 591071 w 1530379"/>
                  <a:gd name="connsiteY144" fmla="*/ 1325482 h 1493763"/>
                  <a:gd name="connsiteX145" fmla="*/ 594484 w 1530379"/>
                  <a:gd name="connsiteY145" fmla="*/ 1350107 h 1493763"/>
                  <a:gd name="connsiteX146" fmla="*/ 601411 w 1530379"/>
                  <a:gd name="connsiteY146" fmla="*/ 1363962 h 1493763"/>
                  <a:gd name="connsiteX147" fmla="*/ 572163 w 1530379"/>
                  <a:gd name="connsiteY147" fmla="*/ 1413992 h 1493763"/>
                  <a:gd name="connsiteX148" fmla="*/ 530599 w 1530379"/>
                  <a:gd name="connsiteY148" fmla="*/ 1417840 h 1493763"/>
                  <a:gd name="connsiteX149" fmla="*/ 517514 w 1530379"/>
                  <a:gd name="connsiteY149" fmla="*/ 1454016 h 1493763"/>
                  <a:gd name="connsiteX150" fmla="*/ 531369 w 1530379"/>
                  <a:gd name="connsiteY150" fmla="*/ 1470949 h 1493763"/>
                  <a:gd name="connsiteX151" fmla="*/ 545223 w 1530379"/>
                  <a:gd name="connsiteY151" fmla="*/ 1486344 h 1493763"/>
                  <a:gd name="connsiteX152" fmla="*/ 486726 w 1530379"/>
                  <a:gd name="connsiteY152" fmla="*/ 1420919 h 1493763"/>
                  <a:gd name="connsiteX153" fmla="*/ 466714 w 1530379"/>
                  <a:gd name="connsiteY153" fmla="*/ 1401677 h 1493763"/>
                  <a:gd name="connsiteX154" fmla="*/ 443623 w 1530379"/>
                  <a:gd name="connsiteY154" fmla="*/ 1409374 h 1493763"/>
                  <a:gd name="connsiteX155" fmla="*/ 445932 w 1530379"/>
                  <a:gd name="connsiteY155" fmla="*/ 1367810 h 1493763"/>
                  <a:gd name="connsiteX156" fmla="*/ 467676 w 1530379"/>
                  <a:gd name="connsiteY156" fmla="*/ 1335964 h 1493763"/>
                  <a:gd name="connsiteX157" fmla="*/ 477919 w 1530379"/>
                  <a:gd name="connsiteY157" fmla="*/ 1317150 h 1493763"/>
                  <a:gd name="connsiteX158" fmla="*/ 459117 w 1530379"/>
                  <a:gd name="connsiteY158" fmla="*/ 1325026 h 1493763"/>
                  <a:gd name="connsiteX159" fmla="*/ 443723 w 1530379"/>
                  <a:gd name="connsiteY159" fmla="*/ 1337341 h 1493763"/>
                  <a:gd name="connsiteX160" fmla="*/ 408317 w 1530379"/>
                  <a:gd name="connsiteY160" fmla="*/ 1335032 h 1493763"/>
                  <a:gd name="connsiteX161" fmla="*/ 371372 w 1530379"/>
                  <a:gd name="connsiteY161" fmla="*/ 1323487 h 1493763"/>
                  <a:gd name="connsiteX162" fmla="*/ 349050 w 1530379"/>
                  <a:gd name="connsiteY162" fmla="*/ 1367359 h 1493763"/>
                  <a:gd name="connsiteX163" fmla="*/ 346741 w 1530379"/>
                  <a:gd name="connsiteY163" fmla="*/ 1375056 h 1493763"/>
                  <a:gd name="connsiteX164" fmla="*/ 337505 w 1530379"/>
                  <a:gd name="connsiteY164" fmla="*/ 1362741 h 1493763"/>
                  <a:gd name="connsiteX165" fmla="*/ 312105 w 1530379"/>
                  <a:gd name="connsiteY165" fmla="*/ 1305014 h 1493763"/>
                  <a:gd name="connsiteX166" fmla="*/ 286705 w 1530379"/>
                  <a:gd name="connsiteY166" fmla="*/ 1295008 h 1493763"/>
                  <a:gd name="connsiteX167" fmla="*/ 258226 w 1530379"/>
                  <a:gd name="connsiteY167" fmla="*/ 1295778 h 1493763"/>
                  <a:gd name="connsiteX168" fmla="*/ 220511 w 1530379"/>
                  <a:gd name="connsiteY168" fmla="*/ 1263450 h 1493763"/>
                  <a:gd name="connsiteX169" fmla="*/ 192802 w 1530379"/>
                  <a:gd name="connsiteY169" fmla="*/ 1243438 h 1493763"/>
                  <a:gd name="connsiteX170" fmla="*/ 186644 w 1530379"/>
                  <a:gd name="connsiteY170" fmla="*/ 1230353 h 1493763"/>
                  <a:gd name="connsiteX171" fmla="*/ 175868 w 1530379"/>
                  <a:gd name="connsiteY171" fmla="*/ 1236511 h 1493763"/>
                  <a:gd name="connsiteX172" fmla="*/ 158935 w 1530379"/>
                  <a:gd name="connsiteY172" fmla="*/ 1254214 h 1493763"/>
                  <a:gd name="connsiteX173" fmla="*/ 155087 w 1530379"/>
                  <a:gd name="connsiteY173" fmla="*/ 1288851 h 1493763"/>
                  <a:gd name="connsiteX174" fmla="*/ 155856 w 1530379"/>
                  <a:gd name="connsiteY174" fmla="*/ 1316559 h 1493763"/>
                  <a:gd name="connsiteX175" fmla="*/ 136614 w 1530379"/>
                  <a:gd name="connsiteY175" fmla="*/ 1311171 h 1493763"/>
                  <a:gd name="connsiteX176" fmla="*/ 27317 w 1530379"/>
                  <a:gd name="connsiteY176" fmla="*/ 1269608 h 1493763"/>
                  <a:gd name="connsiteX177" fmla="*/ 4996 w 1530379"/>
                  <a:gd name="connsiteY177" fmla="*/ 1233432 h 1493763"/>
                  <a:gd name="connsiteX178" fmla="*/ 27317 w 1530379"/>
                  <a:gd name="connsiteY178" fmla="*/ 1231893 h 1493763"/>
                  <a:gd name="connsiteX179" fmla="*/ 104287 w 1530379"/>
                  <a:gd name="connsiteY179" fmla="*/ 1206493 h 1493763"/>
                  <a:gd name="connsiteX180" fmla="*/ 118911 w 1530379"/>
                  <a:gd name="connsiteY180" fmla="*/ 1191099 h 1493763"/>
                  <a:gd name="connsiteX181" fmla="*/ 119681 w 1530379"/>
                  <a:gd name="connsiteY181" fmla="*/ 1187250 h 1493763"/>
                  <a:gd name="connsiteX182" fmla="*/ 115832 w 1530379"/>
                  <a:gd name="connsiteY182" fmla="*/ 1180323 h 1493763"/>
                  <a:gd name="connsiteX183" fmla="*/ 94281 w 1530379"/>
                  <a:gd name="connsiteY183" fmla="*/ 1134141 h 1493763"/>
                  <a:gd name="connsiteX184" fmla="*/ 84275 w 1530379"/>
                  <a:gd name="connsiteY184" fmla="*/ 1120287 h 1493763"/>
                  <a:gd name="connsiteX185" fmla="*/ 93511 w 1530379"/>
                  <a:gd name="connsiteY185" fmla="*/ 1100275 h 1493763"/>
                  <a:gd name="connsiteX186" fmla="*/ 142772 w 1530379"/>
                  <a:gd name="connsiteY186" fmla="*/ 1031772 h 1493763"/>
                  <a:gd name="connsiteX187" fmla="*/ 149699 w 1530379"/>
                  <a:gd name="connsiteY187" fmla="*/ 1020996 h 1493763"/>
                  <a:gd name="connsiteX188" fmla="*/ 202038 w 1530379"/>
                  <a:gd name="connsiteY188" fmla="*/ 1056402 h 1493763"/>
                  <a:gd name="connsiteX189" fmla="*/ 221281 w 1530379"/>
                  <a:gd name="connsiteY189" fmla="*/ 1061790 h 1493763"/>
                  <a:gd name="connsiteX190" fmla="*/ 216662 w 1530379"/>
                  <a:gd name="connsiteY190" fmla="*/ 1044087 h 1493763"/>
                  <a:gd name="connsiteX191" fmla="*/ 194341 w 1530379"/>
                  <a:gd name="connsiteY191" fmla="*/ 1003293 h 1493763"/>
                  <a:gd name="connsiteX192" fmla="*/ 192802 w 1530379"/>
                  <a:gd name="connsiteY192" fmla="*/ 982511 h 1493763"/>
                  <a:gd name="connsiteX193" fmla="*/ 215123 w 1530379"/>
                  <a:gd name="connsiteY193" fmla="*/ 975584 h 1493763"/>
                  <a:gd name="connsiteX194" fmla="*/ 236675 w 1530379"/>
                  <a:gd name="connsiteY194" fmla="*/ 980972 h 1493763"/>
                  <a:gd name="connsiteX195" fmla="*/ 287475 w 1530379"/>
                  <a:gd name="connsiteY195" fmla="*/ 952493 h 1493763"/>
                  <a:gd name="connsiteX196" fmla="*/ 302099 w 1530379"/>
                  <a:gd name="connsiteY196" fmla="*/ 904002 h 1493763"/>
                  <a:gd name="connsiteX197" fmla="*/ 352899 w 1530379"/>
                  <a:gd name="connsiteY197" fmla="*/ 874753 h 1493763"/>
                  <a:gd name="connsiteX198" fmla="*/ 389844 w 1530379"/>
                  <a:gd name="connsiteY198" fmla="*/ 853202 h 1493763"/>
                  <a:gd name="connsiteX199" fmla="*/ 399851 w 1530379"/>
                  <a:gd name="connsiteY199" fmla="*/ 768535 h 1493763"/>
                  <a:gd name="connsiteX200" fmla="*/ 436796 w 1530379"/>
                  <a:gd name="connsiteY200" fmla="*/ 716965 h 1493763"/>
                  <a:gd name="connsiteX201" fmla="*/ 507608 w 1530379"/>
                  <a:gd name="connsiteY201" fmla="*/ 709268 h 1493763"/>
                  <a:gd name="connsiteX202" fmla="*/ 541475 w 1530379"/>
                  <a:gd name="connsiteY202" fmla="*/ 706190 h 1493763"/>
                  <a:gd name="connsiteX203" fmla="*/ 595353 w 1530379"/>
                  <a:gd name="connsiteY203" fmla="*/ 701571 h 1493763"/>
                  <a:gd name="connsiteX204" fmla="*/ 597182 w 1530379"/>
                  <a:gd name="connsiteY204" fmla="*/ 701484 h 1493763"/>
                  <a:gd name="connsiteX205" fmla="*/ 598042 w 1530379"/>
                  <a:gd name="connsiteY205" fmla="*/ 698094 h 1493763"/>
                  <a:gd name="connsiteX206" fmla="*/ 608477 w 1530379"/>
                  <a:gd name="connsiteY206" fmla="*/ 689201 h 1493763"/>
                  <a:gd name="connsiteX207" fmla="*/ 517614 w 1530379"/>
                  <a:gd name="connsiteY207" fmla="*/ 661547 h 1493763"/>
                  <a:gd name="connsiteX208" fmla="*/ 459117 w 1530379"/>
                  <a:gd name="connsiteY208" fmla="*/ 636917 h 1493763"/>
                  <a:gd name="connsiteX209" fmla="*/ 432947 w 1530379"/>
                  <a:gd name="connsiteY209" fmla="*/ 590735 h 1493763"/>
                  <a:gd name="connsiteX210" fmla="*/ 468353 w 1530379"/>
                  <a:gd name="connsiteY210" fmla="*/ 552250 h 1493763"/>
                  <a:gd name="connsiteX211" fmla="*/ 553020 w 1530379"/>
                  <a:gd name="connsiteY211" fmla="*/ 522232 h 1493763"/>
                  <a:gd name="connsiteX212" fmla="*/ 583808 w 1530379"/>
                  <a:gd name="connsiteY212" fmla="*/ 502220 h 1493763"/>
                  <a:gd name="connsiteX213" fmla="*/ 550711 w 1530379"/>
                  <a:gd name="connsiteY213" fmla="*/ 489135 h 1493763"/>
                  <a:gd name="connsiteX214" fmla="*/ 492214 w 1530379"/>
                  <a:gd name="connsiteY214" fmla="*/ 481438 h 1493763"/>
                  <a:gd name="connsiteX215" fmla="*/ 468353 w 1530379"/>
                  <a:gd name="connsiteY215" fmla="*/ 452958 h 1493763"/>
                  <a:gd name="connsiteX216" fmla="*/ 466044 w 1530379"/>
                  <a:gd name="connsiteY216" fmla="*/ 429098 h 1493763"/>
                  <a:gd name="connsiteX217" fmla="*/ 435256 w 1530379"/>
                  <a:gd name="connsiteY217" fmla="*/ 400619 h 1493763"/>
                  <a:gd name="connsiteX218" fmla="*/ 411396 w 1530379"/>
                  <a:gd name="connsiteY218" fmla="*/ 396771 h 1493763"/>
                  <a:gd name="connsiteX219" fmla="*/ 379838 w 1530379"/>
                  <a:gd name="connsiteY219" fmla="*/ 357516 h 1493763"/>
                  <a:gd name="connsiteX220" fmla="*/ 410626 w 1530379"/>
                  <a:gd name="connsiteY220" fmla="*/ 378298 h 1493763"/>
                  <a:gd name="connsiteX221" fmla="*/ 449881 w 1530379"/>
                  <a:gd name="connsiteY221" fmla="*/ 362134 h 1493763"/>
                  <a:gd name="connsiteX222" fmla="*/ 451420 w 1530379"/>
                  <a:gd name="connsiteY222" fmla="*/ 353668 h 1493763"/>
                  <a:gd name="connsiteX223" fmla="*/ 467584 w 1530379"/>
                  <a:gd name="connsiteY223" fmla="*/ 320570 h 1493763"/>
                  <a:gd name="connsiteX224" fmla="*/ 488366 w 1530379"/>
                  <a:gd name="connsiteY224" fmla="*/ 348280 h 1493763"/>
                  <a:gd name="connsiteX225" fmla="*/ 494523 w 1530379"/>
                  <a:gd name="connsiteY225" fmla="*/ 359825 h 1493763"/>
                  <a:gd name="connsiteX226" fmla="*/ 544554 w 1530379"/>
                  <a:gd name="connsiteY226" fmla="*/ 375219 h 1493763"/>
                  <a:gd name="connsiteX227" fmla="*/ 592275 w 1530379"/>
                  <a:gd name="connsiteY227" fmla="*/ 373680 h 1493763"/>
                  <a:gd name="connsiteX228" fmla="*/ 655390 w 1530379"/>
                  <a:gd name="connsiteY228" fmla="*/ 399080 h 1493763"/>
                  <a:gd name="connsiteX229" fmla="*/ 673093 w 1530379"/>
                  <a:gd name="connsiteY229" fmla="*/ 395231 h 1493763"/>
                  <a:gd name="connsiteX230" fmla="*/ 669245 w 1530379"/>
                  <a:gd name="connsiteY230" fmla="*/ 375219 h 1493763"/>
                  <a:gd name="connsiteX231" fmla="*/ 622293 w 1530379"/>
                  <a:gd name="connsiteY231" fmla="*/ 319801 h 1493763"/>
                  <a:gd name="connsiteX232" fmla="*/ 639996 w 1530379"/>
                  <a:gd name="connsiteY232" fmla="*/ 254377 h 1493763"/>
                  <a:gd name="connsiteX233" fmla="*/ 724662 w 1530379"/>
                  <a:gd name="connsiteY233" fmla="*/ 232055 h 1493763"/>
                  <a:gd name="connsiteX234" fmla="*/ 754681 w 1530379"/>
                  <a:gd name="connsiteY234" fmla="*/ 215892 h 1493763"/>
                  <a:gd name="connsiteX235" fmla="*/ 723893 w 1530379"/>
                  <a:gd name="connsiteY235" fmla="*/ 201268 h 1493763"/>
                  <a:gd name="connsiteX236" fmla="*/ 670014 w 1530379"/>
                  <a:gd name="connsiteY236" fmla="*/ 191261 h 1493763"/>
                  <a:gd name="connsiteX237" fmla="*/ 647693 w 1530379"/>
                  <a:gd name="connsiteY237" fmla="*/ 173558 h 1493763"/>
                  <a:gd name="connsiteX238" fmla="*/ 665396 w 1530379"/>
                  <a:gd name="connsiteY238" fmla="*/ 139692 h 1493763"/>
                  <a:gd name="connsiteX239" fmla="*/ 676941 w 1530379"/>
                  <a:gd name="connsiteY239" fmla="*/ 145849 h 1493763"/>
                  <a:gd name="connsiteX240" fmla="*/ 688074 w 1530379"/>
                  <a:gd name="connsiteY240" fmla="*/ 153009 h 1493763"/>
                  <a:gd name="connsiteX241" fmla="*/ 710225 w 1530379"/>
                  <a:gd name="connsiteY241" fmla="*/ 120435 h 1493763"/>
                  <a:gd name="connsiteX242" fmla="*/ 741783 w 1530379"/>
                  <a:gd name="connsiteY242" fmla="*/ 108890 h 1493763"/>
                  <a:gd name="connsiteX243" fmla="*/ 761025 w 1530379"/>
                  <a:gd name="connsiteY243" fmla="*/ 112738 h 1493763"/>
                  <a:gd name="connsiteX244" fmla="*/ 777477 w 1530379"/>
                  <a:gd name="connsiteY244" fmla="*/ 113123 h 1493763"/>
                  <a:gd name="connsiteX245" fmla="*/ 785507 w 1530379"/>
                  <a:gd name="connsiteY245" fmla="*/ 107883 h 1493763"/>
                  <a:gd name="connsiteX246" fmla="*/ 785854 w 1530379"/>
                  <a:gd name="connsiteY246" fmla="*/ 89974 h 1493763"/>
                  <a:gd name="connsiteX247" fmla="*/ 779311 w 1530379"/>
                  <a:gd name="connsiteY247" fmla="*/ 69649 h 1493763"/>
                  <a:gd name="connsiteX248" fmla="*/ 765457 w 1530379"/>
                  <a:gd name="connsiteY248" fmla="*/ 45019 h 1493763"/>
                  <a:gd name="connsiteX249" fmla="*/ 765457 w 1530379"/>
                  <a:gd name="connsiteY249" fmla="*/ 28086 h 1493763"/>
                  <a:gd name="connsiteX250" fmla="*/ 786335 w 1530379"/>
                  <a:gd name="connsiteY250" fmla="*/ 29625 h 1493763"/>
                  <a:gd name="connsiteX251" fmla="*/ 790615 w 1530379"/>
                  <a:gd name="connsiteY251" fmla="*/ 34161 h 1493763"/>
                  <a:gd name="connsiteX252" fmla="*/ 791043 w 1530379"/>
                  <a:gd name="connsiteY252" fmla="*/ 33459 h 1493763"/>
                  <a:gd name="connsiteX253" fmla="*/ 804898 w 1530379"/>
                  <a:gd name="connsiteY253" fmla="*/ 16526 h 1493763"/>
                  <a:gd name="connsiteX254" fmla="*/ 844922 w 1530379"/>
                  <a:gd name="connsiteY254" fmla="*/ 1132 h 149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</a:cxnLst>
                <a:rect l="l" t="t" r="r" b="b"/>
                <a:pathLst>
                  <a:path w="1530379" h="1493763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C8DFEB20-725F-4611-B28D-01525EC99209}"/>
                  </a:ext>
                </a:extLst>
              </p:cNvPr>
              <p:cNvSpPr/>
              <p:nvPr/>
            </p:nvSpPr>
            <p:spPr>
              <a:xfrm rot="6300000">
                <a:off x="-286926" y="1615768"/>
                <a:ext cx="1449283" cy="1414607"/>
              </a:xfrm>
              <a:custGeom>
                <a:avLst/>
                <a:gdLst>
                  <a:gd name="connsiteX0" fmla="*/ 592378 w 1530379"/>
                  <a:gd name="connsiteY0" fmla="*/ 720443 h 1493763"/>
                  <a:gd name="connsiteX1" fmla="*/ 579959 w 1530379"/>
                  <a:gd name="connsiteY1" fmla="*/ 723893 h 1493763"/>
                  <a:gd name="connsiteX2" fmla="*/ 574571 w 1530379"/>
                  <a:gd name="connsiteY2" fmla="*/ 737747 h 1493763"/>
                  <a:gd name="connsiteX3" fmla="*/ 593044 w 1530379"/>
                  <a:gd name="connsiteY3" fmla="*/ 742366 h 1493763"/>
                  <a:gd name="connsiteX4" fmla="*/ 593988 w 1530379"/>
                  <a:gd name="connsiteY4" fmla="*/ 742285 h 1493763"/>
                  <a:gd name="connsiteX5" fmla="*/ 590922 w 1530379"/>
                  <a:gd name="connsiteY5" fmla="*/ 726188 h 1493763"/>
                  <a:gd name="connsiteX6" fmla="*/ 666943 w 1530379"/>
                  <a:gd name="connsiteY6" fmla="*/ 660814 h 1493763"/>
                  <a:gd name="connsiteX7" fmla="*/ 660778 w 1530379"/>
                  <a:gd name="connsiteY7" fmla="*/ 660873 h 1493763"/>
                  <a:gd name="connsiteX8" fmla="*/ 658927 w 1530379"/>
                  <a:gd name="connsiteY8" fmla="*/ 666832 h 1493763"/>
                  <a:gd name="connsiteX9" fmla="*/ 661445 w 1530379"/>
                  <a:gd name="connsiteY9" fmla="*/ 666247 h 1493763"/>
                  <a:gd name="connsiteX10" fmla="*/ 903082 w 1530379"/>
                  <a:gd name="connsiteY10" fmla="*/ 269817 h 1493763"/>
                  <a:gd name="connsiteX11" fmla="*/ 894766 w 1530379"/>
                  <a:gd name="connsiteY11" fmla="*/ 278237 h 1493763"/>
                  <a:gd name="connsiteX12" fmla="*/ 877700 w 1530379"/>
                  <a:gd name="connsiteY12" fmla="*/ 293366 h 1493763"/>
                  <a:gd name="connsiteX13" fmla="*/ 872132 w 1530379"/>
                  <a:gd name="connsiteY13" fmla="*/ 304800 h 1493763"/>
                  <a:gd name="connsiteX14" fmla="*/ 881098 w 1530379"/>
                  <a:gd name="connsiteY14" fmla="*/ 302853 h 1493763"/>
                  <a:gd name="connsiteX15" fmla="*/ 914964 w 1530379"/>
                  <a:gd name="connsiteY15" fmla="*/ 293617 h 1493763"/>
                  <a:gd name="connsiteX16" fmla="*/ 928049 w 1530379"/>
                  <a:gd name="connsiteY16" fmla="*/ 283611 h 1493763"/>
                  <a:gd name="connsiteX17" fmla="*/ 914194 w 1530379"/>
                  <a:gd name="connsiteY17" fmla="*/ 272065 h 1493763"/>
                  <a:gd name="connsiteX18" fmla="*/ 718211 w 1530379"/>
                  <a:gd name="connsiteY18" fmla="*/ 154398 h 1493763"/>
                  <a:gd name="connsiteX19" fmla="*/ 695010 w 1530379"/>
                  <a:gd name="connsiteY19" fmla="*/ 157470 h 1493763"/>
                  <a:gd name="connsiteX20" fmla="*/ 700128 w 1530379"/>
                  <a:gd name="connsiteY20" fmla="*/ 160762 h 1493763"/>
                  <a:gd name="connsiteX21" fmla="*/ 725047 w 1530379"/>
                  <a:gd name="connsiteY21" fmla="*/ 164706 h 1493763"/>
                  <a:gd name="connsiteX22" fmla="*/ 731863 w 1530379"/>
                  <a:gd name="connsiteY22" fmla="*/ 163023 h 1493763"/>
                  <a:gd name="connsiteX23" fmla="*/ 844922 w 1530379"/>
                  <a:gd name="connsiteY23" fmla="*/ 1132 h 1493763"/>
                  <a:gd name="connsiteX24" fmla="*/ 943443 w 1530379"/>
                  <a:gd name="connsiteY24" fmla="*/ 20375 h 1493763"/>
                  <a:gd name="connsiteX25" fmla="*/ 1023493 w 1530379"/>
                  <a:gd name="connsiteY25" fmla="*/ 21144 h 1493763"/>
                  <a:gd name="connsiteX26" fmla="*/ 1045044 w 1530379"/>
                  <a:gd name="connsiteY26" fmla="*/ 8059 h 1493763"/>
                  <a:gd name="connsiteX27" fmla="*/ 1061977 w 1530379"/>
                  <a:gd name="connsiteY27" fmla="*/ 16526 h 1493763"/>
                  <a:gd name="connsiteX28" fmla="*/ 1086608 w 1530379"/>
                  <a:gd name="connsiteY28" fmla="*/ 30380 h 1493763"/>
                  <a:gd name="connsiteX29" fmla="*/ 1103541 w 1530379"/>
                  <a:gd name="connsiteY29" fmla="*/ 28071 h 1493763"/>
                  <a:gd name="connsiteX30" fmla="*/ 1155881 w 1530379"/>
                  <a:gd name="connsiteY30" fmla="*/ 27302 h 1493763"/>
                  <a:gd name="connsiteX31" fmla="*/ 1164347 w 1530379"/>
                  <a:gd name="connsiteY31" fmla="*/ 32689 h 1493763"/>
                  <a:gd name="connsiteX32" fmla="*/ 1164347 w 1530379"/>
                  <a:gd name="connsiteY32" fmla="*/ 50393 h 1493763"/>
                  <a:gd name="connsiteX33" fmla="*/ 1195905 w 1530379"/>
                  <a:gd name="connsiteY33" fmla="*/ 102732 h 1493763"/>
                  <a:gd name="connsiteX34" fmla="*/ 1216687 w 1530379"/>
                  <a:gd name="connsiteY34" fmla="*/ 89647 h 1493763"/>
                  <a:gd name="connsiteX35" fmla="*/ 1231311 w 1530379"/>
                  <a:gd name="connsiteY35" fmla="*/ 75793 h 1493763"/>
                  <a:gd name="connsiteX36" fmla="*/ 1239008 w 1530379"/>
                  <a:gd name="connsiteY36" fmla="*/ 94265 h 1493763"/>
                  <a:gd name="connsiteX37" fmla="*/ 1286729 w 1530379"/>
                  <a:gd name="connsiteY37" fmla="*/ 208181 h 1493763"/>
                  <a:gd name="connsiteX38" fmla="*/ 1308280 w 1530379"/>
                  <a:gd name="connsiteY38" fmla="*/ 214338 h 1493763"/>
                  <a:gd name="connsiteX39" fmla="*/ 1339068 w 1530379"/>
                  <a:gd name="connsiteY39" fmla="*/ 219726 h 1493763"/>
                  <a:gd name="connsiteX40" fmla="*/ 1322905 w 1530379"/>
                  <a:gd name="connsiteY40" fmla="*/ 245126 h 1493763"/>
                  <a:gd name="connsiteX41" fmla="*/ 1341377 w 1530379"/>
                  <a:gd name="connsiteY41" fmla="*/ 282841 h 1493763"/>
                  <a:gd name="connsiteX42" fmla="*/ 1342025 w 1530379"/>
                  <a:gd name="connsiteY42" fmla="*/ 283106 h 1493763"/>
                  <a:gd name="connsiteX43" fmla="*/ 1364547 w 1530379"/>
                  <a:gd name="connsiteY43" fmla="*/ 277545 h 1493763"/>
                  <a:gd name="connsiteX44" fmla="*/ 1384270 w 1530379"/>
                  <a:gd name="connsiteY44" fmla="*/ 263017 h 1493763"/>
                  <a:gd name="connsiteX45" fmla="*/ 1395046 w 1530379"/>
                  <a:gd name="connsiteY45" fmla="*/ 188356 h 1493763"/>
                  <a:gd name="connsiteX46" fmla="*/ 1381192 w 1530379"/>
                  <a:gd name="connsiteY46" fmla="*/ 163726 h 1493763"/>
                  <a:gd name="connsiteX47" fmla="*/ 1381192 w 1530379"/>
                  <a:gd name="connsiteY47" fmla="*/ 146793 h 1493763"/>
                  <a:gd name="connsiteX48" fmla="*/ 1416598 w 1530379"/>
                  <a:gd name="connsiteY48" fmla="*/ 163726 h 1493763"/>
                  <a:gd name="connsiteX49" fmla="*/ 1421216 w 1530379"/>
                  <a:gd name="connsiteY49" fmla="*/ 210677 h 1493763"/>
                  <a:gd name="connsiteX50" fmla="*/ 1438149 w 1530379"/>
                  <a:gd name="connsiteY50" fmla="*/ 216065 h 1493763"/>
                  <a:gd name="connsiteX51" fmla="*/ 1460470 w 1530379"/>
                  <a:gd name="connsiteY51" fmla="*/ 229920 h 1493763"/>
                  <a:gd name="connsiteX52" fmla="*/ 1458931 w 1530379"/>
                  <a:gd name="connsiteY52" fmla="*/ 233768 h 1493763"/>
                  <a:gd name="connsiteX53" fmla="*/ 1440458 w 1530379"/>
                  <a:gd name="connsiteY53" fmla="*/ 263787 h 1493763"/>
                  <a:gd name="connsiteX54" fmla="*/ 1450464 w 1530379"/>
                  <a:gd name="connsiteY54" fmla="*/ 277641 h 1493763"/>
                  <a:gd name="connsiteX55" fmla="*/ 1451234 w 1530379"/>
                  <a:gd name="connsiteY55" fmla="*/ 281490 h 1493763"/>
                  <a:gd name="connsiteX56" fmla="*/ 1461240 w 1530379"/>
                  <a:gd name="connsiteY56" fmla="*/ 303811 h 1493763"/>
                  <a:gd name="connsiteX57" fmla="*/ 1505113 w 1530379"/>
                  <a:gd name="connsiteY57" fmla="*/ 341526 h 1493763"/>
                  <a:gd name="connsiteX58" fmla="*/ 1510501 w 1530379"/>
                  <a:gd name="connsiteY58" fmla="*/ 396944 h 1493763"/>
                  <a:gd name="connsiteX59" fmla="*/ 1505882 w 1530379"/>
                  <a:gd name="connsiteY59" fmla="*/ 457750 h 1493763"/>
                  <a:gd name="connsiteX60" fmla="*/ 1507422 w 1530379"/>
                  <a:gd name="connsiteY60" fmla="*/ 459290 h 1493763"/>
                  <a:gd name="connsiteX61" fmla="*/ 1498955 w 1530379"/>
                  <a:gd name="connsiteY61" fmla="*/ 519327 h 1493763"/>
                  <a:gd name="connsiteX62" fmla="*/ 1472785 w 1530379"/>
                  <a:gd name="connsiteY62" fmla="*/ 539339 h 1493763"/>
                  <a:gd name="connsiteX63" fmla="*/ 1504343 w 1530379"/>
                  <a:gd name="connsiteY63" fmla="*/ 558581 h 1493763"/>
                  <a:gd name="connsiteX64" fmla="*/ 1522816 w 1530379"/>
                  <a:gd name="connsiteY64" fmla="*/ 563969 h 1493763"/>
                  <a:gd name="connsiteX65" fmla="*/ 1515889 w 1530379"/>
                  <a:gd name="connsiteY65" fmla="*/ 574745 h 1493763"/>
                  <a:gd name="connsiteX66" fmla="*/ 1501264 w 1530379"/>
                  <a:gd name="connsiteY66" fmla="*/ 576285 h 1493763"/>
                  <a:gd name="connsiteX67" fmla="*/ 1468937 w 1530379"/>
                  <a:gd name="connsiteY67" fmla="*/ 581672 h 1493763"/>
                  <a:gd name="connsiteX68" fmla="*/ 1454313 w 1530379"/>
                  <a:gd name="connsiteY68" fmla="*/ 615539 h 1493763"/>
                  <a:gd name="connsiteX69" fmla="*/ 1474325 w 1530379"/>
                  <a:gd name="connsiteY69" fmla="*/ 641709 h 1493763"/>
                  <a:gd name="connsiteX70" fmla="*/ 1482022 w 1530379"/>
                  <a:gd name="connsiteY70" fmla="*/ 663260 h 1493763"/>
                  <a:gd name="connsiteX71" fmla="*/ 1458931 w 1530379"/>
                  <a:gd name="connsiteY71" fmla="*/ 673266 h 1493763"/>
                  <a:gd name="connsiteX72" fmla="*/ 1423525 w 1530379"/>
                  <a:gd name="connsiteY72" fmla="*/ 673266 h 1493763"/>
                  <a:gd name="connsiteX73" fmla="*/ 1401204 w 1530379"/>
                  <a:gd name="connsiteY73" fmla="*/ 691739 h 1493763"/>
                  <a:gd name="connsiteX74" fmla="*/ 1361949 w 1530379"/>
                  <a:gd name="connsiteY74" fmla="*/ 726376 h 1493763"/>
                  <a:gd name="connsiteX75" fmla="*/ 1318846 w 1530379"/>
                  <a:gd name="connsiteY75" fmla="*/ 782563 h 1493763"/>
                  <a:gd name="connsiteX76" fmla="*/ 1320024 w 1530379"/>
                  <a:gd name="connsiteY76" fmla="*/ 791592 h 1493763"/>
                  <a:gd name="connsiteX77" fmla="*/ 1331085 w 1530379"/>
                  <a:gd name="connsiteY77" fmla="*/ 805161 h 1493763"/>
                  <a:gd name="connsiteX78" fmla="*/ 1333394 w 1530379"/>
                  <a:gd name="connsiteY78" fmla="*/ 842877 h 1493763"/>
                  <a:gd name="connsiteX79" fmla="*/ 1340321 w 1530379"/>
                  <a:gd name="connsiteY79" fmla="*/ 873664 h 1493763"/>
                  <a:gd name="connsiteX80" fmla="*/ 1321848 w 1530379"/>
                  <a:gd name="connsiteY80" fmla="*/ 887519 h 1493763"/>
                  <a:gd name="connsiteX81" fmla="*/ 1292408 w 1530379"/>
                  <a:gd name="connsiteY81" fmla="*/ 889347 h 1493763"/>
                  <a:gd name="connsiteX82" fmla="*/ 1277207 w 1530379"/>
                  <a:gd name="connsiteY82" fmla="*/ 896835 h 1493763"/>
                  <a:gd name="connsiteX83" fmla="*/ 1279976 w 1530379"/>
                  <a:gd name="connsiteY83" fmla="*/ 900712 h 1493763"/>
                  <a:gd name="connsiteX84" fmla="*/ 1296525 w 1530379"/>
                  <a:gd name="connsiteY84" fmla="*/ 904945 h 1493763"/>
                  <a:gd name="connsiteX85" fmla="*/ 1338858 w 1530379"/>
                  <a:gd name="connsiteY85" fmla="*/ 945739 h 1493763"/>
                  <a:gd name="connsiteX86" fmla="*/ 1357331 w 1530379"/>
                  <a:gd name="connsiteY86" fmla="*/ 955745 h 1493763"/>
                  <a:gd name="connsiteX87" fmla="*/ 1366567 w 1530379"/>
                  <a:gd name="connsiteY87" fmla="*/ 974988 h 1493763"/>
                  <a:gd name="connsiteX88" fmla="*/ 1397355 w 1530379"/>
                  <a:gd name="connsiteY88" fmla="*/ 1055036 h 1493763"/>
                  <a:gd name="connsiteX89" fmla="*/ 1415058 w 1530379"/>
                  <a:gd name="connsiteY89" fmla="*/ 1097369 h 1493763"/>
                  <a:gd name="connsiteX90" fmla="*/ 1392737 w 1530379"/>
                  <a:gd name="connsiteY90" fmla="*/ 1115073 h 1493763"/>
                  <a:gd name="connsiteX91" fmla="*/ 1401973 w 1530379"/>
                  <a:gd name="connsiteY91" fmla="*/ 1150479 h 1493763"/>
                  <a:gd name="connsiteX92" fmla="*/ 1418907 w 1530379"/>
                  <a:gd name="connsiteY92" fmla="*/ 1185115 h 1493763"/>
                  <a:gd name="connsiteX93" fmla="*/ 1392737 w 1530379"/>
                  <a:gd name="connsiteY93" fmla="*/ 1202818 h 1493763"/>
                  <a:gd name="connsiteX94" fmla="*/ 1379652 w 1530379"/>
                  <a:gd name="connsiteY94" fmla="*/ 1217442 h 1493763"/>
                  <a:gd name="connsiteX95" fmla="*/ 1392737 w 1530379"/>
                  <a:gd name="connsiteY95" fmla="*/ 1228218 h 1493763"/>
                  <a:gd name="connsiteX96" fmla="*/ 1396586 w 1530379"/>
                  <a:gd name="connsiteY96" fmla="*/ 1228988 h 1493763"/>
                  <a:gd name="connsiteX97" fmla="*/ 1421216 w 1530379"/>
                  <a:gd name="connsiteY97" fmla="*/ 1238224 h 1493763"/>
                  <a:gd name="connsiteX98" fmla="*/ 1402743 w 1530379"/>
                  <a:gd name="connsiteY98" fmla="*/ 1246691 h 1493763"/>
                  <a:gd name="connsiteX99" fmla="*/ 1381192 w 1530379"/>
                  <a:gd name="connsiteY99" fmla="*/ 1249770 h 1493763"/>
                  <a:gd name="connsiteX100" fmla="*/ 1367337 w 1530379"/>
                  <a:gd name="connsiteY100" fmla="*/ 1285945 h 1493763"/>
                  <a:gd name="connsiteX101" fmla="*/ 1382731 w 1530379"/>
                  <a:gd name="connsiteY101" fmla="*/ 1301339 h 1493763"/>
                  <a:gd name="connsiteX102" fmla="*/ 1366567 w 1530379"/>
                  <a:gd name="connsiteY102" fmla="*/ 1324430 h 1493763"/>
                  <a:gd name="connsiteX103" fmla="*/ 1342707 w 1530379"/>
                  <a:gd name="connsiteY103" fmla="*/ 1324430 h 1493763"/>
                  <a:gd name="connsiteX104" fmla="*/ 1321155 w 1530379"/>
                  <a:gd name="connsiteY104" fmla="*/ 1341363 h 1493763"/>
                  <a:gd name="connsiteX105" fmla="*/ 1289598 w 1530379"/>
                  <a:gd name="connsiteY105" fmla="*/ 1365994 h 1493763"/>
                  <a:gd name="connsiteX106" fmla="*/ 1252652 w 1530379"/>
                  <a:gd name="connsiteY106" fmla="*/ 1404479 h 1493763"/>
                  <a:gd name="connsiteX107" fmla="*/ 1243416 w 1530379"/>
                  <a:gd name="connsiteY107" fmla="*/ 1422951 h 1493763"/>
                  <a:gd name="connsiteX108" fmla="*/ 1234949 w 1530379"/>
                  <a:gd name="connsiteY108" fmla="*/ 1413715 h 1493763"/>
                  <a:gd name="connsiteX109" fmla="*/ 1217246 w 1530379"/>
                  <a:gd name="connsiteY109" fmla="*/ 1422951 h 1493763"/>
                  <a:gd name="connsiteX110" fmla="*/ 1187997 w 1530379"/>
                  <a:gd name="connsiteY110" fmla="*/ 1450660 h 1493763"/>
                  <a:gd name="connsiteX111" fmla="*/ 1162598 w 1530379"/>
                  <a:gd name="connsiteY111" fmla="*/ 1457588 h 1493763"/>
                  <a:gd name="connsiteX112" fmla="*/ 1129501 w 1530379"/>
                  <a:gd name="connsiteY112" fmla="*/ 1447581 h 1493763"/>
                  <a:gd name="connsiteX113" fmla="*/ 1074852 w 1530379"/>
                  <a:gd name="connsiteY113" fmla="*/ 1443733 h 1493763"/>
                  <a:gd name="connsiteX114" fmla="*/ 1059458 w 1530379"/>
                  <a:gd name="connsiteY114" fmla="*/ 1456048 h 1493763"/>
                  <a:gd name="connsiteX115" fmla="*/ 1024052 w 1530379"/>
                  <a:gd name="connsiteY115" fmla="*/ 1453739 h 1493763"/>
                  <a:gd name="connsiteX116" fmla="*/ 987107 w 1530379"/>
                  <a:gd name="connsiteY116" fmla="*/ 1442194 h 1493763"/>
                  <a:gd name="connsiteX117" fmla="*/ 964785 w 1530379"/>
                  <a:gd name="connsiteY117" fmla="*/ 1486066 h 1493763"/>
                  <a:gd name="connsiteX118" fmla="*/ 962476 w 1530379"/>
                  <a:gd name="connsiteY118" fmla="*/ 1493763 h 1493763"/>
                  <a:gd name="connsiteX119" fmla="*/ 953240 w 1530379"/>
                  <a:gd name="connsiteY119" fmla="*/ 1481448 h 1493763"/>
                  <a:gd name="connsiteX120" fmla="*/ 927840 w 1530379"/>
                  <a:gd name="connsiteY120" fmla="*/ 1423721 h 1493763"/>
                  <a:gd name="connsiteX121" fmla="*/ 902440 w 1530379"/>
                  <a:gd name="connsiteY121" fmla="*/ 1413715 h 1493763"/>
                  <a:gd name="connsiteX122" fmla="*/ 873961 w 1530379"/>
                  <a:gd name="connsiteY122" fmla="*/ 1414485 h 1493763"/>
                  <a:gd name="connsiteX123" fmla="*/ 836246 w 1530379"/>
                  <a:gd name="connsiteY123" fmla="*/ 1382157 h 1493763"/>
                  <a:gd name="connsiteX124" fmla="*/ 808537 w 1530379"/>
                  <a:gd name="connsiteY124" fmla="*/ 1362145 h 1493763"/>
                  <a:gd name="connsiteX125" fmla="*/ 802379 w 1530379"/>
                  <a:gd name="connsiteY125" fmla="*/ 1349060 h 1493763"/>
                  <a:gd name="connsiteX126" fmla="*/ 791603 w 1530379"/>
                  <a:gd name="connsiteY126" fmla="*/ 1355218 h 1493763"/>
                  <a:gd name="connsiteX127" fmla="*/ 774670 w 1530379"/>
                  <a:gd name="connsiteY127" fmla="*/ 1372921 h 1493763"/>
                  <a:gd name="connsiteX128" fmla="*/ 770822 w 1530379"/>
                  <a:gd name="connsiteY128" fmla="*/ 1407558 h 1493763"/>
                  <a:gd name="connsiteX129" fmla="*/ 771591 w 1530379"/>
                  <a:gd name="connsiteY129" fmla="*/ 1435266 h 1493763"/>
                  <a:gd name="connsiteX130" fmla="*/ 752349 w 1530379"/>
                  <a:gd name="connsiteY130" fmla="*/ 1429878 h 1493763"/>
                  <a:gd name="connsiteX131" fmla="*/ 643052 w 1530379"/>
                  <a:gd name="connsiteY131" fmla="*/ 1388315 h 1493763"/>
                  <a:gd name="connsiteX132" fmla="*/ 620731 w 1530379"/>
                  <a:gd name="connsiteY132" fmla="*/ 1352139 h 1493763"/>
                  <a:gd name="connsiteX133" fmla="*/ 643052 w 1530379"/>
                  <a:gd name="connsiteY133" fmla="*/ 1350600 h 1493763"/>
                  <a:gd name="connsiteX134" fmla="*/ 720022 w 1530379"/>
                  <a:gd name="connsiteY134" fmla="*/ 1325200 h 1493763"/>
                  <a:gd name="connsiteX135" fmla="*/ 734646 w 1530379"/>
                  <a:gd name="connsiteY135" fmla="*/ 1309806 h 1493763"/>
                  <a:gd name="connsiteX136" fmla="*/ 738495 w 1530379"/>
                  <a:gd name="connsiteY136" fmla="*/ 1308170 h 1493763"/>
                  <a:gd name="connsiteX137" fmla="*/ 737082 w 1530379"/>
                  <a:gd name="connsiteY137" fmla="*/ 1307155 h 1493763"/>
                  <a:gd name="connsiteX138" fmla="*/ 726872 w 1530379"/>
                  <a:gd name="connsiteY138" fmla="*/ 1307774 h 1493763"/>
                  <a:gd name="connsiteX139" fmla="*/ 695314 w 1530379"/>
                  <a:gd name="connsiteY139" fmla="*/ 1300846 h 1493763"/>
                  <a:gd name="connsiteX140" fmla="*/ 653751 w 1530379"/>
                  <a:gd name="connsiteY140" fmla="*/ 1301616 h 1493763"/>
                  <a:gd name="connsiteX141" fmla="*/ 614496 w 1530379"/>
                  <a:gd name="connsiteY141" fmla="*/ 1313162 h 1493763"/>
                  <a:gd name="connsiteX142" fmla="*/ 593949 w 1530379"/>
                  <a:gd name="connsiteY142" fmla="*/ 1322974 h 1493763"/>
                  <a:gd name="connsiteX143" fmla="*/ 593237 w 1530379"/>
                  <a:gd name="connsiteY143" fmla="*/ 1324737 h 1493763"/>
                  <a:gd name="connsiteX144" fmla="*/ 591071 w 1530379"/>
                  <a:gd name="connsiteY144" fmla="*/ 1325482 h 1493763"/>
                  <a:gd name="connsiteX145" fmla="*/ 594484 w 1530379"/>
                  <a:gd name="connsiteY145" fmla="*/ 1350107 h 1493763"/>
                  <a:gd name="connsiteX146" fmla="*/ 601411 w 1530379"/>
                  <a:gd name="connsiteY146" fmla="*/ 1363962 h 1493763"/>
                  <a:gd name="connsiteX147" fmla="*/ 572163 w 1530379"/>
                  <a:gd name="connsiteY147" fmla="*/ 1413992 h 1493763"/>
                  <a:gd name="connsiteX148" fmla="*/ 530599 w 1530379"/>
                  <a:gd name="connsiteY148" fmla="*/ 1417840 h 1493763"/>
                  <a:gd name="connsiteX149" fmla="*/ 517514 w 1530379"/>
                  <a:gd name="connsiteY149" fmla="*/ 1454016 h 1493763"/>
                  <a:gd name="connsiteX150" fmla="*/ 531369 w 1530379"/>
                  <a:gd name="connsiteY150" fmla="*/ 1470949 h 1493763"/>
                  <a:gd name="connsiteX151" fmla="*/ 545223 w 1530379"/>
                  <a:gd name="connsiteY151" fmla="*/ 1486344 h 1493763"/>
                  <a:gd name="connsiteX152" fmla="*/ 486726 w 1530379"/>
                  <a:gd name="connsiteY152" fmla="*/ 1420919 h 1493763"/>
                  <a:gd name="connsiteX153" fmla="*/ 466714 w 1530379"/>
                  <a:gd name="connsiteY153" fmla="*/ 1401677 h 1493763"/>
                  <a:gd name="connsiteX154" fmla="*/ 443623 w 1530379"/>
                  <a:gd name="connsiteY154" fmla="*/ 1409374 h 1493763"/>
                  <a:gd name="connsiteX155" fmla="*/ 445932 w 1530379"/>
                  <a:gd name="connsiteY155" fmla="*/ 1367810 h 1493763"/>
                  <a:gd name="connsiteX156" fmla="*/ 467676 w 1530379"/>
                  <a:gd name="connsiteY156" fmla="*/ 1335964 h 1493763"/>
                  <a:gd name="connsiteX157" fmla="*/ 477919 w 1530379"/>
                  <a:gd name="connsiteY157" fmla="*/ 1317150 h 1493763"/>
                  <a:gd name="connsiteX158" fmla="*/ 459117 w 1530379"/>
                  <a:gd name="connsiteY158" fmla="*/ 1325026 h 1493763"/>
                  <a:gd name="connsiteX159" fmla="*/ 443723 w 1530379"/>
                  <a:gd name="connsiteY159" fmla="*/ 1337341 h 1493763"/>
                  <a:gd name="connsiteX160" fmla="*/ 408317 w 1530379"/>
                  <a:gd name="connsiteY160" fmla="*/ 1335032 h 1493763"/>
                  <a:gd name="connsiteX161" fmla="*/ 371372 w 1530379"/>
                  <a:gd name="connsiteY161" fmla="*/ 1323487 h 1493763"/>
                  <a:gd name="connsiteX162" fmla="*/ 349050 w 1530379"/>
                  <a:gd name="connsiteY162" fmla="*/ 1367359 h 1493763"/>
                  <a:gd name="connsiteX163" fmla="*/ 346741 w 1530379"/>
                  <a:gd name="connsiteY163" fmla="*/ 1375056 h 1493763"/>
                  <a:gd name="connsiteX164" fmla="*/ 337505 w 1530379"/>
                  <a:gd name="connsiteY164" fmla="*/ 1362741 h 1493763"/>
                  <a:gd name="connsiteX165" fmla="*/ 312105 w 1530379"/>
                  <a:gd name="connsiteY165" fmla="*/ 1305014 h 1493763"/>
                  <a:gd name="connsiteX166" fmla="*/ 286705 w 1530379"/>
                  <a:gd name="connsiteY166" fmla="*/ 1295008 h 1493763"/>
                  <a:gd name="connsiteX167" fmla="*/ 258226 w 1530379"/>
                  <a:gd name="connsiteY167" fmla="*/ 1295778 h 1493763"/>
                  <a:gd name="connsiteX168" fmla="*/ 220511 w 1530379"/>
                  <a:gd name="connsiteY168" fmla="*/ 1263450 h 1493763"/>
                  <a:gd name="connsiteX169" fmla="*/ 192802 w 1530379"/>
                  <a:gd name="connsiteY169" fmla="*/ 1243438 h 1493763"/>
                  <a:gd name="connsiteX170" fmla="*/ 186644 w 1530379"/>
                  <a:gd name="connsiteY170" fmla="*/ 1230353 h 1493763"/>
                  <a:gd name="connsiteX171" fmla="*/ 175868 w 1530379"/>
                  <a:gd name="connsiteY171" fmla="*/ 1236511 h 1493763"/>
                  <a:gd name="connsiteX172" fmla="*/ 158935 w 1530379"/>
                  <a:gd name="connsiteY172" fmla="*/ 1254214 h 1493763"/>
                  <a:gd name="connsiteX173" fmla="*/ 155087 w 1530379"/>
                  <a:gd name="connsiteY173" fmla="*/ 1288851 h 1493763"/>
                  <a:gd name="connsiteX174" fmla="*/ 155856 w 1530379"/>
                  <a:gd name="connsiteY174" fmla="*/ 1316559 h 1493763"/>
                  <a:gd name="connsiteX175" fmla="*/ 136614 w 1530379"/>
                  <a:gd name="connsiteY175" fmla="*/ 1311171 h 1493763"/>
                  <a:gd name="connsiteX176" fmla="*/ 27317 w 1530379"/>
                  <a:gd name="connsiteY176" fmla="*/ 1269608 h 1493763"/>
                  <a:gd name="connsiteX177" fmla="*/ 4996 w 1530379"/>
                  <a:gd name="connsiteY177" fmla="*/ 1233432 h 1493763"/>
                  <a:gd name="connsiteX178" fmla="*/ 27317 w 1530379"/>
                  <a:gd name="connsiteY178" fmla="*/ 1231893 h 1493763"/>
                  <a:gd name="connsiteX179" fmla="*/ 104287 w 1530379"/>
                  <a:gd name="connsiteY179" fmla="*/ 1206493 h 1493763"/>
                  <a:gd name="connsiteX180" fmla="*/ 118911 w 1530379"/>
                  <a:gd name="connsiteY180" fmla="*/ 1191099 h 1493763"/>
                  <a:gd name="connsiteX181" fmla="*/ 119681 w 1530379"/>
                  <a:gd name="connsiteY181" fmla="*/ 1187250 h 1493763"/>
                  <a:gd name="connsiteX182" fmla="*/ 115832 w 1530379"/>
                  <a:gd name="connsiteY182" fmla="*/ 1180323 h 1493763"/>
                  <a:gd name="connsiteX183" fmla="*/ 94281 w 1530379"/>
                  <a:gd name="connsiteY183" fmla="*/ 1134141 h 1493763"/>
                  <a:gd name="connsiteX184" fmla="*/ 84275 w 1530379"/>
                  <a:gd name="connsiteY184" fmla="*/ 1120287 h 1493763"/>
                  <a:gd name="connsiteX185" fmla="*/ 93511 w 1530379"/>
                  <a:gd name="connsiteY185" fmla="*/ 1100275 h 1493763"/>
                  <a:gd name="connsiteX186" fmla="*/ 142772 w 1530379"/>
                  <a:gd name="connsiteY186" fmla="*/ 1031772 h 1493763"/>
                  <a:gd name="connsiteX187" fmla="*/ 149699 w 1530379"/>
                  <a:gd name="connsiteY187" fmla="*/ 1020996 h 1493763"/>
                  <a:gd name="connsiteX188" fmla="*/ 202038 w 1530379"/>
                  <a:gd name="connsiteY188" fmla="*/ 1056402 h 1493763"/>
                  <a:gd name="connsiteX189" fmla="*/ 221281 w 1530379"/>
                  <a:gd name="connsiteY189" fmla="*/ 1061790 h 1493763"/>
                  <a:gd name="connsiteX190" fmla="*/ 216662 w 1530379"/>
                  <a:gd name="connsiteY190" fmla="*/ 1044087 h 1493763"/>
                  <a:gd name="connsiteX191" fmla="*/ 194341 w 1530379"/>
                  <a:gd name="connsiteY191" fmla="*/ 1003293 h 1493763"/>
                  <a:gd name="connsiteX192" fmla="*/ 192802 w 1530379"/>
                  <a:gd name="connsiteY192" fmla="*/ 982511 h 1493763"/>
                  <a:gd name="connsiteX193" fmla="*/ 215123 w 1530379"/>
                  <a:gd name="connsiteY193" fmla="*/ 975584 h 1493763"/>
                  <a:gd name="connsiteX194" fmla="*/ 236675 w 1530379"/>
                  <a:gd name="connsiteY194" fmla="*/ 980972 h 1493763"/>
                  <a:gd name="connsiteX195" fmla="*/ 287475 w 1530379"/>
                  <a:gd name="connsiteY195" fmla="*/ 952493 h 1493763"/>
                  <a:gd name="connsiteX196" fmla="*/ 302099 w 1530379"/>
                  <a:gd name="connsiteY196" fmla="*/ 904002 h 1493763"/>
                  <a:gd name="connsiteX197" fmla="*/ 352899 w 1530379"/>
                  <a:gd name="connsiteY197" fmla="*/ 874753 h 1493763"/>
                  <a:gd name="connsiteX198" fmla="*/ 389844 w 1530379"/>
                  <a:gd name="connsiteY198" fmla="*/ 853202 h 1493763"/>
                  <a:gd name="connsiteX199" fmla="*/ 399851 w 1530379"/>
                  <a:gd name="connsiteY199" fmla="*/ 768535 h 1493763"/>
                  <a:gd name="connsiteX200" fmla="*/ 436796 w 1530379"/>
                  <a:gd name="connsiteY200" fmla="*/ 716965 h 1493763"/>
                  <a:gd name="connsiteX201" fmla="*/ 507608 w 1530379"/>
                  <a:gd name="connsiteY201" fmla="*/ 709268 h 1493763"/>
                  <a:gd name="connsiteX202" fmla="*/ 541475 w 1530379"/>
                  <a:gd name="connsiteY202" fmla="*/ 706190 h 1493763"/>
                  <a:gd name="connsiteX203" fmla="*/ 595353 w 1530379"/>
                  <a:gd name="connsiteY203" fmla="*/ 701571 h 1493763"/>
                  <a:gd name="connsiteX204" fmla="*/ 597182 w 1530379"/>
                  <a:gd name="connsiteY204" fmla="*/ 701484 h 1493763"/>
                  <a:gd name="connsiteX205" fmla="*/ 598042 w 1530379"/>
                  <a:gd name="connsiteY205" fmla="*/ 698094 h 1493763"/>
                  <a:gd name="connsiteX206" fmla="*/ 608477 w 1530379"/>
                  <a:gd name="connsiteY206" fmla="*/ 689201 h 1493763"/>
                  <a:gd name="connsiteX207" fmla="*/ 517614 w 1530379"/>
                  <a:gd name="connsiteY207" fmla="*/ 661547 h 1493763"/>
                  <a:gd name="connsiteX208" fmla="*/ 459117 w 1530379"/>
                  <a:gd name="connsiteY208" fmla="*/ 636917 h 1493763"/>
                  <a:gd name="connsiteX209" fmla="*/ 432947 w 1530379"/>
                  <a:gd name="connsiteY209" fmla="*/ 590735 h 1493763"/>
                  <a:gd name="connsiteX210" fmla="*/ 468353 w 1530379"/>
                  <a:gd name="connsiteY210" fmla="*/ 552250 h 1493763"/>
                  <a:gd name="connsiteX211" fmla="*/ 553020 w 1530379"/>
                  <a:gd name="connsiteY211" fmla="*/ 522232 h 1493763"/>
                  <a:gd name="connsiteX212" fmla="*/ 583808 w 1530379"/>
                  <a:gd name="connsiteY212" fmla="*/ 502220 h 1493763"/>
                  <a:gd name="connsiteX213" fmla="*/ 550711 w 1530379"/>
                  <a:gd name="connsiteY213" fmla="*/ 489135 h 1493763"/>
                  <a:gd name="connsiteX214" fmla="*/ 492214 w 1530379"/>
                  <a:gd name="connsiteY214" fmla="*/ 481438 h 1493763"/>
                  <a:gd name="connsiteX215" fmla="*/ 468353 w 1530379"/>
                  <a:gd name="connsiteY215" fmla="*/ 452958 h 1493763"/>
                  <a:gd name="connsiteX216" fmla="*/ 466044 w 1530379"/>
                  <a:gd name="connsiteY216" fmla="*/ 429098 h 1493763"/>
                  <a:gd name="connsiteX217" fmla="*/ 435256 w 1530379"/>
                  <a:gd name="connsiteY217" fmla="*/ 400619 h 1493763"/>
                  <a:gd name="connsiteX218" fmla="*/ 411396 w 1530379"/>
                  <a:gd name="connsiteY218" fmla="*/ 396771 h 1493763"/>
                  <a:gd name="connsiteX219" fmla="*/ 379838 w 1530379"/>
                  <a:gd name="connsiteY219" fmla="*/ 357516 h 1493763"/>
                  <a:gd name="connsiteX220" fmla="*/ 410626 w 1530379"/>
                  <a:gd name="connsiteY220" fmla="*/ 378298 h 1493763"/>
                  <a:gd name="connsiteX221" fmla="*/ 449881 w 1530379"/>
                  <a:gd name="connsiteY221" fmla="*/ 362134 h 1493763"/>
                  <a:gd name="connsiteX222" fmla="*/ 451420 w 1530379"/>
                  <a:gd name="connsiteY222" fmla="*/ 353668 h 1493763"/>
                  <a:gd name="connsiteX223" fmla="*/ 467584 w 1530379"/>
                  <a:gd name="connsiteY223" fmla="*/ 320570 h 1493763"/>
                  <a:gd name="connsiteX224" fmla="*/ 488366 w 1530379"/>
                  <a:gd name="connsiteY224" fmla="*/ 348280 h 1493763"/>
                  <a:gd name="connsiteX225" fmla="*/ 494523 w 1530379"/>
                  <a:gd name="connsiteY225" fmla="*/ 359825 h 1493763"/>
                  <a:gd name="connsiteX226" fmla="*/ 544554 w 1530379"/>
                  <a:gd name="connsiteY226" fmla="*/ 375219 h 1493763"/>
                  <a:gd name="connsiteX227" fmla="*/ 592275 w 1530379"/>
                  <a:gd name="connsiteY227" fmla="*/ 373680 h 1493763"/>
                  <a:gd name="connsiteX228" fmla="*/ 655390 w 1530379"/>
                  <a:gd name="connsiteY228" fmla="*/ 399080 h 1493763"/>
                  <a:gd name="connsiteX229" fmla="*/ 673093 w 1530379"/>
                  <a:gd name="connsiteY229" fmla="*/ 395231 h 1493763"/>
                  <a:gd name="connsiteX230" fmla="*/ 669245 w 1530379"/>
                  <a:gd name="connsiteY230" fmla="*/ 375219 h 1493763"/>
                  <a:gd name="connsiteX231" fmla="*/ 622293 w 1530379"/>
                  <a:gd name="connsiteY231" fmla="*/ 319801 h 1493763"/>
                  <a:gd name="connsiteX232" fmla="*/ 639996 w 1530379"/>
                  <a:gd name="connsiteY232" fmla="*/ 254377 h 1493763"/>
                  <a:gd name="connsiteX233" fmla="*/ 724662 w 1530379"/>
                  <a:gd name="connsiteY233" fmla="*/ 232055 h 1493763"/>
                  <a:gd name="connsiteX234" fmla="*/ 754681 w 1530379"/>
                  <a:gd name="connsiteY234" fmla="*/ 215892 h 1493763"/>
                  <a:gd name="connsiteX235" fmla="*/ 723893 w 1530379"/>
                  <a:gd name="connsiteY235" fmla="*/ 201268 h 1493763"/>
                  <a:gd name="connsiteX236" fmla="*/ 670014 w 1530379"/>
                  <a:gd name="connsiteY236" fmla="*/ 191261 h 1493763"/>
                  <a:gd name="connsiteX237" fmla="*/ 647693 w 1530379"/>
                  <a:gd name="connsiteY237" fmla="*/ 173558 h 1493763"/>
                  <a:gd name="connsiteX238" fmla="*/ 665396 w 1530379"/>
                  <a:gd name="connsiteY238" fmla="*/ 139692 h 1493763"/>
                  <a:gd name="connsiteX239" fmla="*/ 676941 w 1530379"/>
                  <a:gd name="connsiteY239" fmla="*/ 145849 h 1493763"/>
                  <a:gd name="connsiteX240" fmla="*/ 688074 w 1530379"/>
                  <a:gd name="connsiteY240" fmla="*/ 153009 h 1493763"/>
                  <a:gd name="connsiteX241" fmla="*/ 710225 w 1530379"/>
                  <a:gd name="connsiteY241" fmla="*/ 120435 h 1493763"/>
                  <a:gd name="connsiteX242" fmla="*/ 741783 w 1530379"/>
                  <a:gd name="connsiteY242" fmla="*/ 108890 h 1493763"/>
                  <a:gd name="connsiteX243" fmla="*/ 761025 w 1530379"/>
                  <a:gd name="connsiteY243" fmla="*/ 112738 h 1493763"/>
                  <a:gd name="connsiteX244" fmla="*/ 777477 w 1530379"/>
                  <a:gd name="connsiteY244" fmla="*/ 113123 h 1493763"/>
                  <a:gd name="connsiteX245" fmla="*/ 785507 w 1530379"/>
                  <a:gd name="connsiteY245" fmla="*/ 107883 h 1493763"/>
                  <a:gd name="connsiteX246" fmla="*/ 785854 w 1530379"/>
                  <a:gd name="connsiteY246" fmla="*/ 89974 h 1493763"/>
                  <a:gd name="connsiteX247" fmla="*/ 779311 w 1530379"/>
                  <a:gd name="connsiteY247" fmla="*/ 69649 h 1493763"/>
                  <a:gd name="connsiteX248" fmla="*/ 765457 w 1530379"/>
                  <a:gd name="connsiteY248" fmla="*/ 45019 h 1493763"/>
                  <a:gd name="connsiteX249" fmla="*/ 765457 w 1530379"/>
                  <a:gd name="connsiteY249" fmla="*/ 28086 h 1493763"/>
                  <a:gd name="connsiteX250" fmla="*/ 786335 w 1530379"/>
                  <a:gd name="connsiteY250" fmla="*/ 29625 h 1493763"/>
                  <a:gd name="connsiteX251" fmla="*/ 790615 w 1530379"/>
                  <a:gd name="connsiteY251" fmla="*/ 34161 h 1493763"/>
                  <a:gd name="connsiteX252" fmla="*/ 791043 w 1530379"/>
                  <a:gd name="connsiteY252" fmla="*/ 33459 h 1493763"/>
                  <a:gd name="connsiteX253" fmla="*/ 804898 w 1530379"/>
                  <a:gd name="connsiteY253" fmla="*/ 16526 h 1493763"/>
                  <a:gd name="connsiteX254" fmla="*/ 844922 w 1530379"/>
                  <a:gd name="connsiteY254" fmla="*/ 1132 h 149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</a:cxnLst>
                <a:rect l="l" t="t" r="r" b="b"/>
                <a:pathLst>
                  <a:path w="1530379" h="1493763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85301D97-8D5B-439B-A146-2614E5545039}"/>
                  </a:ext>
                </a:extLst>
              </p:cNvPr>
              <p:cNvSpPr>
                <a:spLocks/>
              </p:cNvSpPr>
              <p:nvPr/>
            </p:nvSpPr>
            <p:spPr bwMode="auto">
              <a:xfrm rot="900000">
                <a:off x="1679985" y="680362"/>
                <a:ext cx="2324975" cy="2120360"/>
              </a:xfrm>
              <a:custGeom>
                <a:avLst/>
                <a:gdLst>
                  <a:gd name="connsiteX0" fmla="*/ 3386347 w 4041704"/>
                  <a:gd name="connsiteY0" fmla="*/ 2411413 h 3686004"/>
                  <a:gd name="connsiteX1" fmla="*/ 3386340 w 4041704"/>
                  <a:gd name="connsiteY1" fmla="*/ 2411535 h 3686004"/>
                  <a:gd name="connsiteX2" fmla="*/ 3386483 w 4041704"/>
                  <a:gd name="connsiteY2" fmla="*/ 2411511 h 3686004"/>
                  <a:gd name="connsiteX3" fmla="*/ 3362819 w 4041704"/>
                  <a:gd name="connsiteY3" fmla="*/ 2194357 h 3686004"/>
                  <a:gd name="connsiteX4" fmla="*/ 3361204 w 4041704"/>
                  <a:gd name="connsiteY4" fmla="*/ 2201156 h 3686004"/>
                  <a:gd name="connsiteX5" fmla="*/ 3365647 w 4041704"/>
                  <a:gd name="connsiteY5" fmla="*/ 2203538 h 3686004"/>
                  <a:gd name="connsiteX6" fmla="*/ 3367414 w 4041704"/>
                  <a:gd name="connsiteY6" fmla="*/ 2187828 h 3686004"/>
                  <a:gd name="connsiteX7" fmla="*/ 3369533 w 4041704"/>
                  <a:gd name="connsiteY7" fmla="*/ 2184367 h 3686004"/>
                  <a:gd name="connsiteX8" fmla="*/ 3369683 w 4041704"/>
                  <a:gd name="connsiteY8" fmla="*/ 2161469 h 3686004"/>
                  <a:gd name="connsiteX9" fmla="*/ 3378698 w 4041704"/>
                  <a:gd name="connsiteY9" fmla="*/ 2161125 h 3686004"/>
                  <a:gd name="connsiteX10" fmla="*/ 3381834 w 4041704"/>
                  <a:gd name="connsiteY10" fmla="*/ 2164342 h 3686004"/>
                  <a:gd name="connsiteX11" fmla="*/ 3381252 w 4041704"/>
                  <a:gd name="connsiteY11" fmla="*/ 2167406 h 3686004"/>
                  <a:gd name="connsiteX12" fmla="*/ 3393725 w 4041704"/>
                  <a:gd name="connsiteY12" fmla="*/ 2151948 h 3686004"/>
                  <a:gd name="connsiteX13" fmla="*/ 3398392 w 4041704"/>
                  <a:gd name="connsiteY13" fmla="*/ 2146236 h 3686004"/>
                  <a:gd name="connsiteX14" fmla="*/ 3392043 w 4041704"/>
                  <a:gd name="connsiteY14" fmla="*/ 2148993 h 3686004"/>
                  <a:gd name="connsiteX15" fmla="*/ 3355458 w 4041704"/>
                  <a:gd name="connsiteY15" fmla="*/ 2155683 h 3686004"/>
                  <a:gd name="connsiteX16" fmla="*/ 3355439 w 4041704"/>
                  <a:gd name="connsiteY16" fmla="*/ 2156097 h 3686004"/>
                  <a:gd name="connsiteX17" fmla="*/ 3358079 w 4041704"/>
                  <a:gd name="connsiteY17" fmla="*/ 2164040 h 3686004"/>
                  <a:gd name="connsiteX18" fmla="*/ 3362945 w 4041704"/>
                  <a:gd name="connsiteY18" fmla="*/ 2162609 h 3686004"/>
                  <a:gd name="connsiteX19" fmla="*/ 3362474 w 4041704"/>
                  <a:gd name="connsiteY19" fmla="*/ 2162586 h 3686004"/>
                  <a:gd name="connsiteX20" fmla="*/ 3340275 w 4041704"/>
                  <a:gd name="connsiteY20" fmla="*/ 2163884 h 3686004"/>
                  <a:gd name="connsiteX21" fmla="*/ 3339342 w 4041704"/>
                  <a:gd name="connsiteY21" fmla="*/ 2166886 h 3686004"/>
                  <a:gd name="connsiteX22" fmla="*/ 3339875 w 4041704"/>
                  <a:gd name="connsiteY22" fmla="*/ 2166130 h 3686004"/>
                  <a:gd name="connsiteX23" fmla="*/ 3552686 w 4041704"/>
                  <a:gd name="connsiteY23" fmla="*/ 1785302 h 3686004"/>
                  <a:gd name="connsiteX24" fmla="*/ 3552595 w 4041704"/>
                  <a:gd name="connsiteY24" fmla="*/ 1785639 h 3686004"/>
                  <a:gd name="connsiteX25" fmla="*/ 3553346 w 4041704"/>
                  <a:gd name="connsiteY25" fmla="*/ 1786264 h 3686004"/>
                  <a:gd name="connsiteX26" fmla="*/ 3376296 w 4041704"/>
                  <a:gd name="connsiteY26" fmla="*/ 1583151 h 3686004"/>
                  <a:gd name="connsiteX27" fmla="*/ 3375997 w 4041704"/>
                  <a:gd name="connsiteY27" fmla="*/ 1583729 h 3686004"/>
                  <a:gd name="connsiteX28" fmla="*/ 3377264 w 4041704"/>
                  <a:gd name="connsiteY28" fmla="*/ 1583840 h 3686004"/>
                  <a:gd name="connsiteX29" fmla="*/ 3381205 w 4041704"/>
                  <a:gd name="connsiteY29" fmla="*/ 1582227 h 3686004"/>
                  <a:gd name="connsiteX30" fmla="*/ 3320681 w 4041704"/>
                  <a:gd name="connsiteY30" fmla="*/ 1573903 h 3686004"/>
                  <a:gd name="connsiteX31" fmla="*/ 3321545 w 4041704"/>
                  <a:gd name="connsiteY31" fmla="*/ 1574218 h 3686004"/>
                  <a:gd name="connsiteX32" fmla="*/ 3321319 w 4041704"/>
                  <a:gd name="connsiteY32" fmla="*/ 1573906 h 3686004"/>
                  <a:gd name="connsiteX33" fmla="*/ 3273764 w 4041704"/>
                  <a:gd name="connsiteY33" fmla="*/ 1356808 h 3686004"/>
                  <a:gd name="connsiteX34" fmla="*/ 3271648 w 4041704"/>
                  <a:gd name="connsiteY34" fmla="*/ 1370709 h 3686004"/>
                  <a:gd name="connsiteX35" fmla="*/ 3273370 w 4041704"/>
                  <a:gd name="connsiteY35" fmla="*/ 1384198 h 3686004"/>
                  <a:gd name="connsiteX36" fmla="*/ 3270646 w 4041704"/>
                  <a:gd name="connsiteY36" fmla="*/ 1397074 h 3686004"/>
                  <a:gd name="connsiteX37" fmla="*/ 3268575 w 4041704"/>
                  <a:gd name="connsiteY37" fmla="*/ 1398376 h 3686004"/>
                  <a:gd name="connsiteX38" fmla="*/ 3299781 w 4041704"/>
                  <a:gd name="connsiteY38" fmla="*/ 1403318 h 3686004"/>
                  <a:gd name="connsiteX39" fmla="*/ 3292105 w 4041704"/>
                  <a:gd name="connsiteY39" fmla="*/ 1393842 h 3686004"/>
                  <a:gd name="connsiteX40" fmla="*/ 3281163 w 4041704"/>
                  <a:gd name="connsiteY40" fmla="*/ 1369598 h 3686004"/>
                  <a:gd name="connsiteX41" fmla="*/ 2942540 w 4041704"/>
                  <a:gd name="connsiteY41" fmla="*/ 460381 h 3686004"/>
                  <a:gd name="connsiteX42" fmla="*/ 2943393 w 4041704"/>
                  <a:gd name="connsiteY42" fmla="*/ 463167 h 3686004"/>
                  <a:gd name="connsiteX43" fmla="*/ 2946045 w 4041704"/>
                  <a:gd name="connsiteY43" fmla="*/ 474113 h 3686004"/>
                  <a:gd name="connsiteX44" fmla="*/ 2974889 w 4041704"/>
                  <a:gd name="connsiteY44" fmla="*/ 476785 h 3686004"/>
                  <a:gd name="connsiteX45" fmla="*/ 2975278 w 4041704"/>
                  <a:gd name="connsiteY45" fmla="*/ 476498 h 3686004"/>
                  <a:gd name="connsiteX46" fmla="*/ 2980094 w 4041704"/>
                  <a:gd name="connsiteY46" fmla="*/ 461238 h 3686004"/>
                  <a:gd name="connsiteX47" fmla="*/ 2978625 w 4041704"/>
                  <a:gd name="connsiteY47" fmla="*/ 444405 h 3686004"/>
                  <a:gd name="connsiteX48" fmla="*/ 2976516 w 4041704"/>
                  <a:gd name="connsiteY48" fmla="*/ 441086 h 3686004"/>
                  <a:gd name="connsiteX49" fmla="*/ 2971944 w 4041704"/>
                  <a:gd name="connsiteY49" fmla="*/ 444037 h 3686004"/>
                  <a:gd name="connsiteX50" fmla="*/ 2947692 w 4041704"/>
                  <a:gd name="connsiteY50" fmla="*/ 453174 h 3686004"/>
                  <a:gd name="connsiteX51" fmla="*/ 931457 w 4041704"/>
                  <a:gd name="connsiteY51" fmla="*/ 2960614 h 3686004"/>
                  <a:gd name="connsiteX52" fmla="*/ 932617 w 4041704"/>
                  <a:gd name="connsiteY52" fmla="*/ 2960737 h 3686004"/>
                  <a:gd name="connsiteX53" fmla="*/ 932419 w 4041704"/>
                  <a:gd name="connsiteY53" fmla="*/ 2960450 h 3686004"/>
                  <a:gd name="connsiteX54" fmla="*/ 731853 w 4041704"/>
                  <a:gd name="connsiteY54" fmla="*/ 2718061 h 3686004"/>
                  <a:gd name="connsiteX55" fmla="*/ 741742 w 4041704"/>
                  <a:gd name="connsiteY55" fmla="*/ 2737711 h 3686004"/>
                  <a:gd name="connsiteX56" fmla="*/ 767713 w 4041704"/>
                  <a:gd name="connsiteY56" fmla="*/ 2756738 h 3686004"/>
                  <a:gd name="connsiteX57" fmla="*/ 778286 w 4041704"/>
                  <a:gd name="connsiteY57" fmla="*/ 2745315 h 3686004"/>
                  <a:gd name="connsiteX58" fmla="*/ 777750 w 4041704"/>
                  <a:gd name="connsiteY58" fmla="*/ 2745207 h 3686004"/>
                  <a:gd name="connsiteX59" fmla="*/ 768222 w 4041704"/>
                  <a:gd name="connsiteY59" fmla="*/ 2737381 h 3686004"/>
                  <a:gd name="connsiteX60" fmla="*/ 748847 w 4041704"/>
                  <a:gd name="connsiteY60" fmla="*/ 2719950 h 3686004"/>
                  <a:gd name="connsiteX61" fmla="*/ 735849 w 4041704"/>
                  <a:gd name="connsiteY61" fmla="*/ 2716722 h 3686004"/>
                  <a:gd name="connsiteX62" fmla="*/ 1246175 w 4041704"/>
                  <a:gd name="connsiteY62" fmla="*/ 310765 h 3686004"/>
                  <a:gd name="connsiteX63" fmla="*/ 1255291 w 4041704"/>
                  <a:gd name="connsiteY63" fmla="*/ 304099 h 3686004"/>
                  <a:gd name="connsiteX64" fmla="*/ 1253742 w 4041704"/>
                  <a:gd name="connsiteY64" fmla="*/ 306184 h 3686004"/>
                  <a:gd name="connsiteX65" fmla="*/ 1247181 w 4041704"/>
                  <a:gd name="connsiteY65" fmla="*/ 310884 h 3686004"/>
                  <a:gd name="connsiteX66" fmla="*/ 783421 w 4041704"/>
                  <a:gd name="connsiteY66" fmla="*/ 946304 h 3686004"/>
                  <a:gd name="connsiteX67" fmla="*/ 784179 w 4041704"/>
                  <a:gd name="connsiteY67" fmla="*/ 953359 h 3686004"/>
                  <a:gd name="connsiteX68" fmla="*/ 784245 w 4041704"/>
                  <a:gd name="connsiteY68" fmla="*/ 953368 h 3686004"/>
                  <a:gd name="connsiteX69" fmla="*/ 784830 w 4041704"/>
                  <a:gd name="connsiteY69" fmla="*/ 944504 h 3686004"/>
                  <a:gd name="connsiteX70" fmla="*/ 658370 w 4041704"/>
                  <a:gd name="connsiteY70" fmla="*/ 913024 h 3686004"/>
                  <a:gd name="connsiteX71" fmla="*/ 652593 w 4041704"/>
                  <a:gd name="connsiteY71" fmla="*/ 931066 h 3686004"/>
                  <a:gd name="connsiteX72" fmla="*/ 659391 w 4041704"/>
                  <a:gd name="connsiteY72" fmla="*/ 930691 h 3686004"/>
                  <a:gd name="connsiteX73" fmla="*/ 668518 w 4041704"/>
                  <a:gd name="connsiteY73" fmla="*/ 926662 h 3686004"/>
                  <a:gd name="connsiteX74" fmla="*/ 664451 w 4041704"/>
                  <a:gd name="connsiteY74" fmla="*/ 919128 h 3686004"/>
                  <a:gd name="connsiteX75" fmla="*/ 343163 w 4041704"/>
                  <a:gd name="connsiteY75" fmla="*/ 828988 h 3686004"/>
                  <a:gd name="connsiteX76" fmla="*/ 353858 w 4041704"/>
                  <a:gd name="connsiteY76" fmla="*/ 822591 h 3686004"/>
                  <a:gd name="connsiteX77" fmla="*/ 368544 w 4041704"/>
                  <a:gd name="connsiteY77" fmla="*/ 801426 h 3686004"/>
                  <a:gd name="connsiteX78" fmla="*/ 393106 w 4041704"/>
                  <a:gd name="connsiteY78" fmla="*/ 789240 h 3686004"/>
                  <a:gd name="connsiteX79" fmla="*/ 399658 w 4041704"/>
                  <a:gd name="connsiteY79" fmla="*/ 792057 h 3686004"/>
                  <a:gd name="connsiteX80" fmla="*/ 419801 w 4041704"/>
                  <a:gd name="connsiteY80" fmla="*/ 781308 h 3686004"/>
                  <a:gd name="connsiteX81" fmla="*/ 425891 w 4041704"/>
                  <a:gd name="connsiteY81" fmla="*/ 776165 h 3686004"/>
                  <a:gd name="connsiteX82" fmla="*/ 439258 w 4041704"/>
                  <a:gd name="connsiteY82" fmla="*/ 781365 h 3686004"/>
                  <a:gd name="connsiteX83" fmla="*/ 463187 w 4041704"/>
                  <a:gd name="connsiteY83" fmla="*/ 784741 h 3686004"/>
                  <a:gd name="connsiteX84" fmla="*/ 477100 w 4041704"/>
                  <a:gd name="connsiteY84" fmla="*/ 786141 h 3686004"/>
                  <a:gd name="connsiteX85" fmla="*/ 501304 w 4041704"/>
                  <a:gd name="connsiteY85" fmla="*/ 834574 h 3686004"/>
                  <a:gd name="connsiteX86" fmla="*/ 514648 w 4041704"/>
                  <a:gd name="connsiteY86" fmla="*/ 842715 h 3686004"/>
                  <a:gd name="connsiteX87" fmla="*/ 552271 w 4041704"/>
                  <a:gd name="connsiteY87" fmla="*/ 842041 h 3686004"/>
                  <a:gd name="connsiteX88" fmla="*/ 570635 w 4041704"/>
                  <a:gd name="connsiteY88" fmla="*/ 849700 h 3686004"/>
                  <a:gd name="connsiteX89" fmla="*/ 588778 w 4041704"/>
                  <a:gd name="connsiteY89" fmla="*/ 851910 h 3686004"/>
                  <a:gd name="connsiteX90" fmla="*/ 615963 w 4041704"/>
                  <a:gd name="connsiteY90" fmla="*/ 859632 h 3686004"/>
                  <a:gd name="connsiteX91" fmla="*/ 616299 w 4041704"/>
                  <a:gd name="connsiteY91" fmla="*/ 861019 h 3686004"/>
                  <a:gd name="connsiteX92" fmla="*/ 634797 w 4041704"/>
                  <a:gd name="connsiteY92" fmla="*/ 857685 h 3686004"/>
                  <a:gd name="connsiteX93" fmla="*/ 637257 w 4041704"/>
                  <a:gd name="connsiteY93" fmla="*/ 852876 h 3686004"/>
                  <a:gd name="connsiteX94" fmla="*/ 644105 w 4041704"/>
                  <a:gd name="connsiteY94" fmla="*/ 816137 h 3686004"/>
                  <a:gd name="connsiteX95" fmla="*/ 669424 w 4041704"/>
                  <a:gd name="connsiteY95" fmla="*/ 801349 h 3686004"/>
                  <a:gd name="connsiteX96" fmla="*/ 671560 w 4041704"/>
                  <a:gd name="connsiteY96" fmla="*/ 809100 h 3686004"/>
                  <a:gd name="connsiteX97" fmla="*/ 670812 w 4041704"/>
                  <a:gd name="connsiteY97" fmla="*/ 813063 h 3686004"/>
                  <a:gd name="connsiteX98" fmla="*/ 675492 w 4041704"/>
                  <a:gd name="connsiteY98" fmla="*/ 817242 h 3686004"/>
                  <a:gd name="connsiteX99" fmla="*/ 679761 w 4041704"/>
                  <a:gd name="connsiteY99" fmla="*/ 827674 h 3686004"/>
                  <a:gd name="connsiteX100" fmla="*/ 674844 w 4041704"/>
                  <a:gd name="connsiteY100" fmla="*/ 837668 h 3686004"/>
                  <a:gd name="connsiteX101" fmla="*/ 667970 w 4041704"/>
                  <a:gd name="connsiteY101" fmla="*/ 841657 h 3686004"/>
                  <a:gd name="connsiteX102" fmla="*/ 668977 w 4041704"/>
                  <a:gd name="connsiteY102" fmla="*/ 847276 h 3686004"/>
                  <a:gd name="connsiteX103" fmla="*/ 686345 w 4041704"/>
                  <a:gd name="connsiteY103" fmla="*/ 870267 h 3686004"/>
                  <a:gd name="connsiteX104" fmla="*/ 696716 w 4041704"/>
                  <a:gd name="connsiteY104" fmla="*/ 880609 h 3686004"/>
                  <a:gd name="connsiteX105" fmla="*/ 699358 w 4041704"/>
                  <a:gd name="connsiteY105" fmla="*/ 881204 h 3686004"/>
                  <a:gd name="connsiteX106" fmla="*/ 704199 w 4041704"/>
                  <a:gd name="connsiteY106" fmla="*/ 878665 h 3686004"/>
                  <a:gd name="connsiteX107" fmla="*/ 736405 w 4041704"/>
                  <a:gd name="connsiteY107" fmla="*/ 864574 h 3686004"/>
                  <a:gd name="connsiteX108" fmla="*/ 746126 w 4041704"/>
                  <a:gd name="connsiteY108" fmla="*/ 857906 h 3686004"/>
                  <a:gd name="connsiteX109" fmla="*/ 759772 w 4041704"/>
                  <a:gd name="connsiteY109" fmla="*/ 864608 h 3686004"/>
                  <a:gd name="connsiteX110" fmla="*/ 806189 w 4041704"/>
                  <a:gd name="connsiteY110" fmla="*/ 899721 h 3686004"/>
                  <a:gd name="connsiteX111" fmla="*/ 810502 w 4041704"/>
                  <a:gd name="connsiteY111" fmla="*/ 899825 h 3686004"/>
                  <a:gd name="connsiteX112" fmla="*/ 812660 w 4041704"/>
                  <a:gd name="connsiteY112" fmla="*/ 903314 h 3686004"/>
                  <a:gd name="connsiteX113" fmla="*/ 817662 w 4041704"/>
                  <a:gd name="connsiteY113" fmla="*/ 897914 h 3686004"/>
                  <a:gd name="connsiteX114" fmla="*/ 813177 w 4041704"/>
                  <a:gd name="connsiteY114" fmla="*/ 889446 h 3686004"/>
                  <a:gd name="connsiteX115" fmla="*/ 794007 w 4041704"/>
                  <a:gd name="connsiteY115" fmla="*/ 878389 h 3686004"/>
                  <a:gd name="connsiteX116" fmla="*/ 789170 w 4041704"/>
                  <a:gd name="connsiteY116" fmla="*/ 880349 h 3686004"/>
                  <a:gd name="connsiteX117" fmla="*/ 797766 w 4041704"/>
                  <a:gd name="connsiteY117" fmla="*/ 861641 h 3686004"/>
                  <a:gd name="connsiteX118" fmla="*/ 802787 w 4041704"/>
                  <a:gd name="connsiteY118" fmla="*/ 840778 h 3686004"/>
                  <a:gd name="connsiteX119" fmla="*/ 792348 w 4041704"/>
                  <a:gd name="connsiteY119" fmla="*/ 833029 h 3686004"/>
                  <a:gd name="connsiteX120" fmla="*/ 776427 w 4041704"/>
                  <a:gd name="connsiteY120" fmla="*/ 827097 h 3686004"/>
                  <a:gd name="connsiteX121" fmla="*/ 780645 w 4041704"/>
                  <a:gd name="connsiteY121" fmla="*/ 812820 h 3686004"/>
                  <a:gd name="connsiteX122" fmla="*/ 782590 w 4041704"/>
                  <a:gd name="connsiteY122" fmla="*/ 807168 h 3686004"/>
                  <a:gd name="connsiteX123" fmla="*/ 773112 w 4041704"/>
                  <a:gd name="connsiteY123" fmla="*/ 802676 h 3686004"/>
                  <a:gd name="connsiteX124" fmla="*/ 757703 w 4041704"/>
                  <a:gd name="connsiteY124" fmla="*/ 791447 h 3686004"/>
                  <a:gd name="connsiteX125" fmla="*/ 736284 w 4041704"/>
                  <a:gd name="connsiteY125" fmla="*/ 760268 h 3686004"/>
                  <a:gd name="connsiteX126" fmla="*/ 731578 w 4041704"/>
                  <a:gd name="connsiteY126" fmla="*/ 751096 h 3686004"/>
                  <a:gd name="connsiteX127" fmla="*/ 718061 w 4041704"/>
                  <a:gd name="connsiteY127" fmla="*/ 725407 h 3686004"/>
                  <a:gd name="connsiteX128" fmla="*/ 719151 w 4041704"/>
                  <a:gd name="connsiteY128" fmla="*/ 717533 h 3686004"/>
                  <a:gd name="connsiteX129" fmla="*/ 727549 w 4041704"/>
                  <a:gd name="connsiteY129" fmla="*/ 690662 h 3686004"/>
                  <a:gd name="connsiteX130" fmla="*/ 727207 w 4041704"/>
                  <a:gd name="connsiteY130" fmla="*/ 683143 h 3686004"/>
                  <a:gd name="connsiteX131" fmla="*/ 741036 w 4041704"/>
                  <a:gd name="connsiteY131" fmla="*/ 662224 h 3686004"/>
                  <a:gd name="connsiteX132" fmla="*/ 751237 w 4041704"/>
                  <a:gd name="connsiteY132" fmla="*/ 646919 h 3686004"/>
                  <a:gd name="connsiteX133" fmla="*/ 757507 w 4041704"/>
                  <a:gd name="connsiteY133" fmla="*/ 628028 h 3686004"/>
                  <a:gd name="connsiteX134" fmla="*/ 758071 w 4041704"/>
                  <a:gd name="connsiteY134" fmla="*/ 614963 h 3686004"/>
                  <a:gd name="connsiteX135" fmla="*/ 752943 w 4041704"/>
                  <a:gd name="connsiteY135" fmla="*/ 601638 h 3686004"/>
                  <a:gd name="connsiteX136" fmla="*/ 747224 w 4041704"/>
                  <a:gd name="connsiteY136" fmla="*/ 596975 h 3686004"/>
                  <a:gd name="connsiteX137" fmla="*/ 736654 w 4041704"/>
                  <a:gd name="connsiteY137" fmla="*/ 600358 h 3686004"/>
                  <a:gd name="connsiteX138" fmla="*/ 722350 w 4041704"/>
                  <a:gd name="connsiteY138" fmla="*/ 591743 h 3686004"/>
                  <a:gd name="connsiteX139" fmla="*/ 721599 w 4041704"/>
                  <a:gd name="connsiteY139" fmla="*/ 573987 h 3686004"/>
                  <a:gd name="connsiteX140" fmla="*/ 732116 w 4041704"/>
                  <a:gd name="connsiteY140" fmla="*/ 561796 h 3686004"/>
                  <a:gd name="connsiteX141" fmla="*/ 736677 w 4041704"/>
                  <a:gd name="connsiteY141" fmla="*/ 555038 h 3686004"/>
                  <a:gd name="connsiteX142" fmla="*/ 725922 w 4041704"/>
                  <a:gd name="connsiteY142" fmla="*/ 544173 h 3686004"/>
                  <a:gd name="connsiteX143" fmla="*/ 724095 w 4041704"/>
                  <a:gd name="connsiteY143" fmla="*/ 544779 h 3686004"/>
                  <a:gd name="connsiteX144" fmla="*/ 711882 w 4041704"/>
                  <a:gd name="connsiteY144" fmla="*/ 546442 h 3686004"/>
                  <a:gd name="connsiteX145" fmla="*/ 706478 w 4041704"/>
                  <a:gd name="connsiteY145" fmla="*/ 528319 h 3686004"/>
                  <a:gd name="connsiteX146" fmla="*/ 713562 w 4041704"/>
                  <a:gd name="connsiteY146" fmla="*/ 513331 h 3686004"/>
                  <a:gd name="connsiteX147" fmla="*/ 722515 w 4041704"/>
                  <a:gd name="connsiteY147" fmla="*/ 512630 h 3686004"/>
                  <a:gd name="connsiteX148" fmla="*/ 727274 w 4041704"/>
                  <a:gd name="connsiteY148" fmla="*/ 514033 h 3686004"/>
                  <a:gd name="connsiteX149" fmla="*/ 728181 w 4041704"/>
                  <a:gd name="connsiteY149" fmla="*/ 508486 h 3686004"/>
                  <a:gd name="connsiteX150" fmla="*/ 723473 w 4041704"/>
                  <a:gd name="connsiteY150" fmla="*/ 499314 h 3686004"/>
                  <a:gd name="connsiteX151" fmla="*/ 733648 w 4041704"/>
                  <a:gd name="connsiteY151" fmla="*/ 479606 h 3686004"/>
                  <a:gd name="connsiteX152" fmla="*/ 737158 w 4041704"/>
                  <a:gd name="connsiteY152" fmla="*/ 479038 h 3686004"/>
                  <a:gd name="connsiteX153" fmla="*/ 753169 w 4041704"/>
                  <a:gd name="connsiteY153" fmla="*/ 458948 h 3686004"/>
                  <a:gd name="connsiteX154" fmla="*/ 759715 w 4041704"/>
                  <a:gd name="connsiteY154" fmla="*/ 444853 h 3686004"/>
                  <a:gd name="connsiteX155" fmla="*/ 765776 w 4041704"/>
                  <a:gd name="connsiteY155" fmla="*/ 440460 h 3686004"/>
                  <a:gd name="connsiteX156" fmla="*/ 778198 w 4041704"/>
                  <a:gd name="connsiteY156" fmla="*/ 407724 h 3686004"/>
                  <a:gd name="connsiteX157" fmla="*/ 776014 w 4041704"/>
                  <a:gd name="connsiteY157" fmla="*/ 390323 h 3686004"/>
                  <a:gd name="connsiteX158" fmla="*/ 782297 w 4041704"/>
                  <a:gd name="connsiteY158" fmla="*/ 381921 h 3686004"/>
                  <a:gd name="connsiteX159" fmla="*/ 789015 w 4041704"/>
                  <a:gd name="connsiteY159" fmla="*/ 388160 h 3686004"/>
                  <a:gd name="connsiteX160" fmla="*/ 812745 w 4041704"/>
                  <a:gd name="connsiteY160" fmla="*/ 392459 h 3686004"/>
                  <a:gd name="connsiteX161" fmla="*/ 829848 w 4041704"/>
                  <a:gd name="connsiteY161" fmla="*/ 381068 h 3686004"/>
                  <a:gd name="connsiteX162" fmla="*/ 849359 w 4041704"/>
                  <a:gd name="connsiteY162" fmla="*/ 383069 h 3686004"/>
                  <a:gd name="connsiteX163" fmla="*/ 885906 w 4041704"/>
                  <a:gd name="connsiteY163" fmla="*/ 370957 h 3686004"/>
                  <a:gd name="connsiteX164" fmla="*/ 889824 w 4041704"/>
                  <a:gd name="connsiteY164" fmla="*/ 364054 h 3686004"/>
                  <a:gd name="connsiteX165" fmla="*/ 916328 w 4041704"/>
                  <a:gd name="connsiteY165" fmla="*/ 377092 h 3686004"/>
                  <a:gd name="connsiteX166" fmla="*/ 940780 w 4041704"/>
                  <a:gd name="connsiteY166" fmla="*/ 361596 h 3686004"/>
                  <a:gd name="connsiteX167" fmla="*/ 941950 w 4041704"/>
                  <a:gd name="connsiteY167" fmla="*/ 366932 h 3686004"/>
                  <a:gd name="connsiteX168" fmla="*/ 962645 w 4041704"/>
                  <a:gd name="connsiteY168" fmla="*/ 384757 h 3686004"/>
                  <a:gd name="connsiteX169" fmla="*/ 980276 w 4041704"/>
                  <a:gd name="connsiteY169" fmla="*/ 395131 h 3686004"/>
                  <a:gd name="connsiteX170" fmla="*/ 1002415 w 4041704"/>
                  <a:gd name="connsiteY170" fmla="*/ 406516 h 3686004"/>
                  <a:gd name="connsiteX171" fmla="*/ 1004189 w 4041704"/>
                  <a:gd name="connsiteY171" fmla="*/ 397105 h 3686004"/>
                  <a:gd name="connsiteX172" fmla="*/ 1004583 w 4041704"/>
                  <a:gd name="connsiteY172" fmla="*/ 380280 h 3686004"/>
                  <a:gd name="connsiteX173" fmla="*/ 1012707 w 4041704"/>
                  <a:gd name="connsiteY173" fmla="*/ 381760 h 3686004"/>
                  <a:gd name="connsiteX174" fmla="*/ 1041579 w 4041704"/>
                  <a:gd name="connsiteY174" fmla="*/ 393299 h 3686004"/>
                  <a:gd name="connsiteX175" fmla="*/ 1103867 w 4041704"/>
                  <a:gd name="connsiteY175" fmla="*/ 382553 h 3686004"/>
                  <a:gd name="connsiteX176" fmla="*/ 1136774 w 4041704"/>
                  <a:gd name="connsiteY176" fmla="*/ 382141 h 3686004"/>
                  <a:gd name="connsiteX177" fmla="*/ 1148539 w 4041704"/>
                  <a:gd name="connsiteY177" fmla="*/ 371922 h 3686004"/>
                  <a:gd name="connsiteX178" fmla="*/ 1159621 w 4041704"/>
                  <a:gd name="connsiteY178" fmla="*/ 363242 h 3686004"/>
                  <a:gd name="connsiteX179" fmla="*/ 1163106 w 4041704"/>
                  <a:gd name="connsiteY179" fmla="*/ 374845 h 3686004"/>
                  <a:gd name="connsiteX180" fmla="*/ 1171548 w 4041704"/>
                  <a:gd name="connsiteY180" fmla="*/ 396017 h 3686004"/>
                  <a:gd name="connsiteX181" fmla="*/ 1205445 w 4041704"/>
                  <a:gd name="connsiteY181" fmla="*/ 430538 h 3686004"/>
                  <a:gd name="connsiteX182" fmla="*/ 1209429 w 4041704"/>
                  <a:gd name="connsiteY182" fmla="*/ 430483 h 3686004"/>
                  <a:gd name="connsiteX183" fmla="*/ 1231275 w 4041704"/>
                  <a:gd name="connsiteY183" fmla="*/ 411649 h 3686004"/>
                  <a:gd name="connsiteX184" fmla="*/ 1268141 w 4041704"/>
                  <a:gd name="connsiteY184" fmla="*/ 383471 h 3686004"/>
                  <a:gd name="connsiteX185" fmla="*/ 1277159 w 4041704"/>
                  <a:gd name="connsiteY185" fmla="*/ 382553 h 3686004"/>
                  <a:gd name="connsiteX186" fmla="*/ 1287384 w 4041704"/>
                  <a:gd name="connsiteY186" fmla="*/ 368388 h 3686004"/>
                  <a:gd name="connsiteX187" fmla="*/ 1270278 w 4041704"/>
                  <a:gd name="connsiteY187" fmla="*/ 339867 h 3686004"/>
                  <a:gd name="connsiteX188" fmla="*/ 1268506 w 4041704"/>
                  <a:gd name="connsiteY188" fmla="*/ 324188 h 3686004"/>
                  <a:gd name="connsiteX189" fmla="*/ 1276253 w 4041704"/>
                  <a:gd name="connsiteY189" fmla="*/ 305352 h 3686004"/>
                  <a:gd name="connsiteX190" fmla="*/ 1272233 w 4041704"/>
                  <a:gd name="connsiteY190" fmla="*/ 294460 h 3686004"/>
                  <a:gd name="connsiteX191" fmla="*/ 1269133 w 4041704"/>
                  <a:gd name="connsiteY191" fmla="*/ 293976 h 3686004"/>
                  <a:gd name="connsiteX192" fmla="*/ 1313940 w 4041704"/>
                  <a:gd name="connsiteY192" fmla="*/ 261207 h 3686004"/>
                  <a:gd name="connsiteX193" fmla="*/ 1314400 w 4041704"/>
                  <a:gd name="connsiteY193" fmla="*/ 261959 h 3686004"/>
                  <a:gd name="connsiteX194" fmla="*/ 1319862 w 4041704"/>
                  <a:gd name="connsiteY194" fmla="*/ 262817 h 3686004"/>
                  <a:gd name="connsiteX195" fmla="*/ 1384033 w 4041704"/>
                  <a:gd name="connsiteY195" fmla="*/ 293659 h 3686004"/>
                  <a:gd name="connsiteX196" fmla="*/ 1398378 w 4041704"/>
                  <a:gd name="connsiteY196" fmla="*/ 334493 h 3686004"/>
                  <a:gd name="connsiteX197" fmla="*/ 1406634 w 4041704"/>
                  <a:gd name="connsiteY197" fmla="*/ 342221 h 3686004"/>
                  <a:gd name="connsiteX198" fmla="*/ 1430707 w 4041704"/>
                  <a:gd name="connsiteY198" fmla="*/ 337038 h 3686004"/>
                  <a:gd name="connsiteX199" fmla="*/ 1439714 w 4041704"/>
                  <a:gd name="connsiteY199" fmla="*/ 341409 h 3686004"/>
                  <a:gd name="connsiteX200" fmla="*/ 1474809 w 4041704"/>
                  <a:gd name="connsiteY200" fmla="*/ 360443 h 3686004"/>
                  <a:gd name="connsiteX201" fmla="*/ 1480606 w 4041704"/>
                  <a:gd name="connsiteY201" fmla="*/ 352926 h 3686004"/>
                  <a:gd name="connsiteX202" fmla="*/ 1497747 w 4041704"/>
                  <a:gd name="connsiteY202" fmla="*/ 331495 h 3686004"/>
                  <a:gd name="connsiteX203" fmla="*/ 1521596 w 4041704"/>
                  <a:gd name="connsiteY203" fmla="*/ 345658 h 3686004"/>
                  <a:gd name="connsiteX204" fmla="*/ 1520697 w 4041704"/>
                  <a:gd name="connsiteY204" fmla="*/ 360150 h 3686004"/>
                  <a:gd name="connsiteX205" fmla="*/ 1539318 w 4041704"/>
                  <a:gd name="connsiteY205" fmla="*/ 376668 h 3686004"/>
                  <a:gd name="connsiteX206" fmla="*/ 1556863 w 4041704"/>
                  <a:gd name="connsiteY206" fmla="*/ 371785 h 3686004"/>
                  <a:gd name="connsiteX207" fmla="*/ 1574223 w 4041704"/>
                  <a:gd name="connsiteY207" fmla="*/ 365097 h 3686004"/>
                  <a:gd name="connsiteX208" fmla="*/ 1588835 w 4041704"/>
                  <a:gd name="connsiteY208" fmla="*/ 365434 h 3686004"/>
                  <a:gd name="connsiteX209" fmla="*/ 1588872 w 4041704"/>
                  <a:gd name="connsiteY209" fmla="*/ 378372 h 3686004"/>
                  <a:gd name="connsiteX210" fmla="*/ 1591674 w 4041704"/>
                  <a:gd name="connsiteY210" fmla="*/ 407802 h 3686004"/>
                  <a:gd name="connsiteX211" fmla="*/ 1605716 w 4041704"/>
                  <a:gd name="connsiteY211" fmla="*/ 413300 h 3686004"/>
                  <a:gd name="connsiteX212" fmla="*/ 1633726 w 4041704"/>
                  <a:gd name="connsiteY212" fmla="*/ 398419 h 3686004"/>
                  <a:gd name="connsiteX213" fmla="*/ 1678313 w 4041704"/>
                  <a:gd name="connsiteY213" fmla="*/ 396072 h 3686004"/>
                  <a:gd name="connsiteX214" fmla="*/ 1689134 w 4041704"/>
                  <a:gd name="connsiteY214" fmla="*/ 394971 h 3686004"/>
                  <a:gd name="connsiteX215" fmla="*/ 1704395 w 4041704"/>
                  <a:gd name="connsiteY215" fmla="*/ 381934 h 3686004"/>
                  <a:gd name="connsiteX216" fmla="*/ 1727313 w 4041704"/>
                  <a:gd name="connsiteY216" fmla="*/ 363561 h 3686004"/>
                  <a:gd name="connsiteX217" fmla="*/ 1716203 w 4041704"/>
                  <a:gd name="connsiteY217" fmla="*/ 352842 h 3686004"/>
                  <a:gd name="connsiteX218" fmla="*/ 1709511 w 4041704"/>
                  <a:gd name="connsiteY218" fmla="*/ 340762 h 3686004"/>
                  <a:gd name="connsiteX219" fmla="*/ 1723035 w 4041704"/>
                  <a:gd name="connsiteY219" fmla="*/ 324984 h 3686004"/>
                  <a:gd name="connsiteX220" fmla="*/ 1732158 w 4041704"/>
                  <a:gd name="connsiteY220" fmla="*/ 334083 h 3686004"/>
                  <a:gd name="connsiteX221" fmla="*/ 1738918 w 4041704"/>
                  <a:gd name="connsiteY221" fmla="*/ 343239 h 3686004"/>
                  <a:gd name="connsiteX222" fmla="*/ 1761219 w 4041704"/>
                  <a:gd name="connsiteY222" fmla="*/ 322377 h 3686004"/>
                  <a:gd name="connsiteX223" fmla="*/ 1758636 w 4041704"/>
                  <a:gd name="connsiteY223" fmla="*/ 307691 h 3686004"/>
                  <a:gd name="connsiteX224" fmla="*/ 1767241 w 4041704"/>
                  <a:gd name="connsiteY224" fmla="*/ 295514 h 3686004"/>
                  <a:gd name="connsiteX225" fmla="*/ 1780289 w 4041704"/>
                  <a:gd name="connsiteY225" fmla="*/ 300202 h 3686004"/>
                  <a:gd name="connsiteX226" fmla="*/ 1787702 w 4041704"/>
                  <a:gd name="connsiteY226" fmla="*/ 324787 h 3686004"/>
                  <a:gd name="connsiteX227" fmla="*/ 1798995 w 4041704"/>
                  <a:gd name="connsiteY227" fmla="*/ 345173 h 3686004"/>
                  <a:gd name="connsiteX228" fmla="*/ 1800029 w 4041704"/>
                  <a:gd name="connsiteY228" fmla="*/ 345095 h 3686004"/>
                  <a:gd name="connsiteX229" fmla="*/ 1798659 w 4041704"/>
                  <a:gd name="connsiteY229" fmla="*/ 337106 h 3686004"/>
                  <a:gd name="connsiteX230" fmla="*/ 1790248 w 4041704"/>
                  <a:gd name="connsiteY230" fmla="*/ 326711 h 3686004"/>
                  <a:gd name="connsiteX231" fmla="*/ 1794305 w 4041704"/>
                  <a:gd name="connsiteY231" fmla="*/ 319518 h 3686004"/>
                  <a:gd name="connsiteX232" fmla="*/ 1808853 w 4041704"/>
                  <a:gd name="connsiteY232" fmla="*/ 318746 h 3686004"/>
                  <a:gd name="connsiteX233" fmla="*/ 1850485 w 4041704"/>
                  <a:gd name="connsiteY233" fmla="*/ 290530 h 3686004"/>
                  <a:gd name="connsiteX234" fmla="*/ 1838826 w 4041704"/>
                  <a:gd name="connsiteY234" fmla="*/ 274023 h 3686004"/>
                  <a:gd name="connsiteX235" fmla="*/ 1826804 w 4041704"/>
                  <a:gd name="connsiteY235" fmla="*/ 262610 h 3686004"/>
                  <a:gd name="connsiteX236" fmla="*/ 1841648 w 4041704"/>
                  <a:gd name="connsiteY236" fmla="*/ 255479 h 3686004"/>
                  <a:gd name="connsiteX237" fmla="*/ 1933175 w 4041704"/>
                  <a:gd name="connsiteY237" fmla="*/ 211295 h 3686004"/>
                  <a:gd name="connsiteX238" fmla="*/ 1937293 w 4041704"/>
                  <a:gd name="connsiteY238" fmla="*/ 193317 h 3686004"/>
                  <a:gd name="connsiteX239" fmla="*/ 1940378 w 4041704"/>
                  <a:gd name="connsiteY239" fmla="*/ 167782 h 3686004"/>
                  <a:gd name="connsiteX240" fmla="*/ 1961956 w 4041704"/>
                  <a:gd name="connsiteY240" fmla="*/ 179955 h 3686004"/>
                  <a:gd name="connsiteX241" fmla="*/ 1992141 w 4041704"/>
                  <a:gd name="connsiteY241" fmla="*/ 163131 h 3686004"/>
                  <a:gd name="connsiteX242" fmla="*/ 1992331 w 4041704"/>
                  <a:gd name="connsiteY242" fmla="*/ 162587 h 3686004"/>
                  <a:gd name="connsiteX243" fmla="*/ 1986778 w 4041704"/>
                  <a:gd name="connsiteY243" fmla="*/ 144322 h 3686004"/>
                  <a:gd name="connsiteX244" fmla="*/ 1973980 w 4041704"/>
                  <a:gd name="connsiteY244" fmla="*/ 128749 h 3686004"/>
                  <a:gd name="connsiteX245" fmla="*/ 1912158 w 4041704"/>
                  <a:gd name="connsiteY245" fmla="*/ 123151 h 3686004"/>
                  <a:gd name="connsiteX246" fmla="*/ 1892523 w 4041704"/>
                  <a:gd name="connsiteY246" fmla="*/ 135610 h 3686004"/>
                  <a:gd name="connsiteX247" fmla="*/ 1878608 w 4041704"/>
                  <a:gd name="connsiteY247" fmla="*/ 136350 h 3686004"/>
                  <a:gd name="connsiteX248" fmla="*/ 1882843 w 4041704"/>
                  <a:gd name="connsiteY248" fmla="*/ 111953 h 3686004"/>
                  <a:gd name="connsiteX249" fmla="*/ 1890978 w 4041704"/>
                  <a:gd name="connsiteY249" fmla="*/ 106516 h 3686004"/>
                  <a:gd name="connsiteX250" fmla="*/ 1929358 w 4041704"/>
                  <a:gd name="connsiteY250" fmla="*/ 100672 h 3686004"/>
                  <a:gd name="connsiteX251" fmla="*/ 1933047 w 4041704"/>
                  <a:gd name="connsiteY251" fmla="*/ 86523 h 3686004"/>
                  <a:gd name="connsiteX252" fmla="*/ 1943458 w 4041704"/>
                  <a:gd name="connsiteY252" fmla="*/ 67577 h 3686004"/>
                  <a:gd name="connsiteX253" fmla="*/ 1946687 w 4041704"/>
                  <a:gd name="connsiteY253" fmla="*/ 68673 h 3686004"/>
                  <a:gd name="connsiteX254" fmla="*/ 1972161 w 4041704"/>
                  <a:gd name="connsiteY254" fmla="*/ 82543 h 3686004"/>
                  <a:gd name="connsiteX255" fmla="*/ 1983109 w 4041704"/>
                  <a:gd name="connsiteY255" fmla="*/ 73717 h 3686004"/>
                  <a:gd name="connsiteX256" fmla="*/ 1986238 w 4041704"/>
                  <a:gd name="connsiteY256" fmla="*/ 72916 h 3686004"/>
                  <a:gd name="connsiteX257" fmla="*/ 2004144 w 4041704"/>
                  <a:gd name="connsiteY257" fmla="*/ 63720 h 3686004"/>
                  <a:gd name="connsiteX258" fmla="*/ 2033222 w 4041704"/>
                  <a:gd name="connsiteY258" fmla="*/ 26022 h 3686004"/>
                  <a:gd name="connsiteX259" fmla="*/ 2078526 w 4041704"/>
                  <a:gd name="connsiteY259" fmla="*/ 19176 h 3686004"/>
                  <a:gd name="connsiteX260" fmla="*/ 2128694 w 4041704"/>
                  <a:gd name="connsiteY260" fmla="*/ 20319 h 3686004"/>
                  <a:gd name="connsiteX261" fmla="*/ 2129892 w 4041704"/>
                  <a:gd name="connsiteY261" fmla="*/ 18987 h 3686004"/>
                  <a:gd name="connsiteX262" fmla="*/ 2179596 w 4041704"/>
                  <a:gd name="connsiteY262" fmla="*/ 23325 h 3686004"/>
                  <a:gd name="connsiteX263" fmla="*/ 2197183 w 4041704"/>
                  <a:gd name="connsiteY263" fmla="*/ 43956 h 3686004"/>
                  <a:gd name="connsiteX264" fmla="*/ 2211619 w 4041704"/>
                  <a:gd name="connsiteY264" fmla="*/ 17184 h 3686004"/>
                  <a:gd name="connsiteX265" fmla="*/ 2215240 w 4041704"/>
                  <a:gd name="connsiteY265" fmla="*/ 1769 h 3686004"/>
                  <a:gd name="connsiteX266" fmla="*/ 2224397 w 4041704"/>
                  <a:gd name="connsiteY266" fmla="*/ 6991 h 3686004"/>
                  <a:gd name="connsiteX267" fmla="*/ 2226301 w 4041704"/>
                  <a:gd name="connsiteY267" fmla="*/ 18942 h 3686004"/>
                  <a:gd name="connsiteX268" fmla="*/ 2232138 w 4041704"/>
                  <a:gd name="connsiteY268" fmla="*/ 45271 h 3686004"/>
                  <a:gd name="connsiteX269" fmla="*/ 2260606 w 4041704"/>
                  <a:gd name="connsiteY269" fmla="*/ 55811 h 3686004"/>
                  <a:gd name="connsiteX270" fmla="*/ 2281238 w 4041704"/>
                  <a:gd name="connsiteY270" fmla="*/ 38224 h 3686004"/>
                  <a:gd name="connsiteX271" fmla="*/ 2298611 w 4041704"/>
                  <a:gd name="connsiteY271" fmla="*/ 30959 h 3686004"/>
                  <a:gd name="connsiteX272" fmla="*/ 2307841 w 4041704"/>
                  <a:gd name="connsiteY272" fmla="*/ 49497 h 3686004"/>
                  <a:gd name="connsiteX273" fmla="*/ 2309386 w 4041704"/>
                  <a:gd name="connsiteY273" fmla="*/ 78592 h 3686004"/>
                  <a:gd name="connsiteX274" fmla="*/ 2325539 w 4041704"/>
                  <a:gd name="connsiteY274" fmla="*/ 96128 h 3686004"/>
                  <a:gd name="connsiteX275" fmla="*/ 2355715 w 4041704"/>
                  <a:gd name="connsiteY275" fmla="*/ 126875 h 3686004"/>
                  <a:gd name="connsiteX276" fmla="*/ 2403767 w 4041704"/>
                  <a:gd name="connsiteY276" fmla="*/ 159843 h 3686004"/>
                  <a:gd name="connsiteX277" fmla="*/ 2411135 w 4041704"/>
                  <a:gd name="connsiteY277" fmla="*/ 158481 h 3686004"/>
                  <a:gd name="connsiteX278" fmla="*/ 2421802 w 4041704"/>
                  <a:gd name="connsiteY278" fmla="*/ 148799 h 3686004"/>
                  <a:gd name="connsiteX279" fmla="*/ 2452695 w 4041704"/>
                  <a:gd name="connsiteY279" fmla="*/ 145256 h 3686004"/>
                  <a:gd name="connsiteX280" fmla="*/ 2477692 w 4041704"/>
                  <a:gd name="connsiteY280" fmla="*/ 138221 h 3686004"/>
                  <a:gd name="connsiteX281" fmla="*/ 2489883 w 4041704"/>
                  <a:gd name="connsiteY281" fmla="*/ 152796 h 3686004"/>
                  <a:gd name="connsiteX282" fmla="*/ 2492669 w 4041704"/>
                  <a:gd name="connsiteY282" fmla="*/ 176909 h 3686004"/>
                  <a:gd name="connsiteX283" fmla="*/ 2499486 w 4041704"/>
                  <a:gd name="connsiteY283" fmla="*/ 189073 h 3686004"/>
                  <a:gd name="connsiteX284" fmla="*/ 2502551 w 4041704"/>
                  <a:gd name="connsiteY284" fmla="*/ 186628 h 3686004"/>
                  <a:gd name="connsiteX285" fmla="*/ 2505307 w 4041704"/>
                  <a:gd name="connsiteY285" fmla="*/ 172845 h 3686004"/>
                  <a:gd name="connsiteX286" fmla="*/ 2536983 w 4041704"/>
                  <a:gd name="connsiteY286" fmla="*/ 136278 h 3686004"/>
                  <a:gd name="connsiteX287" fmla="*/ 2544398 w 4041704"/>
                  <a:gd name="connsiteY287" fmla="*/ 120661 h 3686004"/>
                  <a:gd name="connsiteX288" fmla="*/ 2559808 w 4041704"/>
                  <a:gd name="connsiteY288" fmla="*/ 112233 h 3686004"/>
                  <a:gd name="connsiteX289" fmla="*/ 2624244 w 4041704"/>
                  <a:gd name="connsiteY289" fmla="*/ 83440 h 3686004"/>
                  <a:gd name="connsiteX290" fmla="*/ 2658258 w 4041704"/>
                  <a:gd name="connsiteY290" fmla="*/ 67046 h 3686004"/>
                  <a:gd name="connsiteX291" fmla="*/ 2673780 w 4041704"/>
                  <a:gd name="connsiteY291" fmla="*/ 84616 h 3686004"/>
                  <a:gd name="connsiteX292" fmla="*/ 2702471 w 4041704"/>
                  <a:gd name="connsiteY292" fmla="*/ 75481 h 3686004"/>
                  <a:gd name="connsiteX293" fmla="*/ 2730195 w 4041704"/>
                  <a:gd name="connsiteY293" fmla="*/ 60055 h 3686004"/>
                  <a:gd name="connsiteX294" fmla="*/ 2745884 w 4041704"/>
                  <a:gd name="connsiteY294" fmla="*/ 80788 h 3686004"/>
                  <a:gd name="connsiteX295" fmla="*/ 2758472 w 4041704"/>
                  <a:gd name="connsiteY295" fmla="*/ 90901 h 3686004"/>
                  <a:gd name="connsiteX296" fmla="*/ 2766756 w 4041704"/>
                  <a:gd name="connsiteY296" fmla="*/ 79679 h 3686004"/>
                  <a:gd name="connsiteX297" fmla="*/ 2767220 w 4041704"/>
                  <a:gd name="connsiteY297" fmla="*/ 76483 h 3686004"/>
                  <a:gd name="connsiteX298" fmla="*/ 2773735 w 4041704"/>
                  <a:gd name="connsiteY298" fmla="*/ 55840 h 3686004"/>
                  <a:gd name="connsiteX299" fmla="*/ 2781499 w 4041704"/>
                  <a:gd name="connsiteY299" fmla="*/ 70651 h 3686004"/>
                  <a:gd name="connsiteX300" fmla="*/ 2784970 w 4041704"/>
                  <a:gd name="connsiteY300" fmla="*/ 88225 h 3686004"/>
                  <a:gd name="connsiteX301" fmla="*/ 2815301 w 4041704"/>
                  <a:gd name="connsiteY301" fmla="*/ 98032 h 3686004"/>
                  <a:gd name="connsiteX302" fmla="*/ 2827279 w 4041704"/>
                  <a:gd name="connsiteY302" fmla="*/ 84711 h 3686004"/>
                  <a:gd name="connsiteX303" fmla="*/ 2846959 w 4041704"/>
                  <a:gd name="connsiteY303" fmla="*/ 96987 h 3686004"/>
                  <a:gd name="connsiteX304" fmla="*/ 2848000 w 4041704"/>
                  <a:gd name="connsiteY304" fmla="*/ 116593 h 3686004"/>
                  <a:gd name="connsiteX305" fmla="*/ 2862855 w 4041704"/>
                  <a:gd name="connsiteY305" fmla="*/ 133564 h 3686004"/>
                  <a:gd name="connsiteX306" fmla="*/ 2884472 w 4041704"/>
                  <a:gd name="connsiteY306" fmla="*/ 158421 h 3686004"/>
                  <a:gd name="connsiteX307" fmla="*/ 2917709 w 4041704"/>
                  <a:gd name="connsiteY307" fmla="*/ 187102 h 3686004"/>
                  <a:gd name="connsiteX308" fmla="*/ 2933291 w 4041704"/>
                  <a:gd name="connsiteY308" fmla="*/ 193886 h 3686004"/>
                  <a:gd name="connsiteX309" fmla="*/ 2926071 w 4041704"/>
                  <a:gd name="connsiteY309" fmla="*/ 201247 h 3686004"/>
                  <a:gd name="connsiteX310" fmla="*/ 2934433 w 4041704"/>
                  <a:gd name="connsiteY310" fmla="*/ 215391 h 3686004"/>
                  <a:gd name="connsiteX311" fmla="*/ 2958478 w 4041704"/>
                  <a:gd name="connsiteY311" fmla="*/ 238217 h 3686004"/>
                  <a:gd name="connsiteX312" fmla="*/ 2965280 w 4041704"/>
                  <a:gd name="connsiteY312" fmla="*/ 258786 h 3686004"/>
                  <a:gd name="connsiteX313" fmla="*/ 2958500 w 4041704"/>
                  <a:gd name="connsiteY313" fmla="*/ 286420 h 3686004"/>
                  <a:gd name="connsiteX314" fmla="*/ 2957723 w 4041704"/>
                  <a:gd name="connsiteY314" fmla="*/ 331496 h 3686004"/>
                  <a:gd name="connsiteX315" fmla="*/ 2968514 w 4041704"/>
                  <a:gd name="connsiteY315" fmla="*/ 343608 h 3686004"/>
                  <a:gd name="connsiteX316" fmla="*/ 2968162 w 4041704"/>
                  <a:gd name="connsiteY316" fmla="*/ 372803 h 3686004"/>
                  <a:gd name="connsiteX317" fmla="*/ 2955827 w 4041704"/>
                  <a:gd name="connsiteY317" fmla="*/ 394151 h 3686004"/>
                  <a:gd name="connsiteX318" fmla="*/ 2960174 w 4041704"/>
                  <a:gd name="connsiteY318" fmla="*/ 403426 h 3686004"/>
                  <a:gd name="connsiteX319" fmla="*/ 2961076 w 4041704"/>
                  <a:gd name="connsiteY319" fmla="*/ 403846 h 3686004"/>
                  <a:gd name="connsiteX320" fmla="*/ 2970332 w 4041704"/>
                  <a:gd name="connsiteY320" fmla="*/ 395811 h 3686004"/>
                  <a:gd name="connsiteX321" fmla="*/ 2986510 w 4041704"/>
                  <a:gd name="connsiteY321" fmla="*/ 387644 h 3686004"/>
                  <a:gd name="connsiteX322" fmla="*/ 2988222 w 4041704"/>
                  <a:gd name="connsiteY322" fmla="*/ 389933 h 3686004"/>
                  <a:gd name="connsiteX323" fmla="*/ 2999263 w 4041704"/>
                  <a:gd name="connsiteY323" fmla="*/ 411595 h 3686004"/>
                  <a:gd name="connsiteX324" fmla="*/ 3011016 w 4041704"/>
                  <a:gd name="connsiteY324" fmla="*/ 410679 h 3686004"/>
                  <a:gd name="connsiteX325" fmla="*/ 3013559 w 4041704"/>
                  <a:gd name="connsiteY325" fmla="*/ 411609 h 3686004"/>
                  <a:gd name="connsiteX326" fmla="*/ 3030298 w 4041704"/>
                  <a:gd name="connsiteY326" fmla="*/ 413735 h 3686004"/>
                  <a:gd name="connsiteX327" fmla="*/ 3068268 w 4041704"/>
                  <a:gd name="connsiteY327" fmla="*/ 401449 h 3686004"/>
                  <a:gd name="connsiteX328" fmla="*/ 3102837 w 4041704"/>
                  <a:gd name="connsiteY328" fmla="*/ 418184 h 3686004"/>
                  <a:gd name="connsiteX329" fmla="*/ 3136983 w 4041704"/>
                  <a:gd name="connsiteY329" fmla="*/ 442748 h 3686004"/>
                  <a:gd name="connsiteX330" fmla="*/ 3138443 w 4041704"/>
                  <a:gd name="connsiteY330" fmla="*/ 442395 h 3686004"/>
                  <a:gd name="connsiteX331" fmla="*/ 3170756 w 4041704"/>
                  <a:gd name="connsiteY331" fmla="*/ 468949 h 3686004"/>
                  <a:gd name="connsiteX332" fmla="*/ 3173139 w 4041704"/>
                  <a:gd name="connsiteY332" fmla="*/ 491549 h 3686004"/>
                  <a:gd name="connsiteX333" fmla="*/ 3195806 w 4041704"/>
                  <a:gd name="connsiteY333" fmla="*/ 479877 h 3686004"/>
                  <a:gd name="connsiteX334" fmla="*/ 3205615 w 4041704"/>
                  <a:gd name="connsiteY334" fmla="*/ 470935 h 3686004"/>
                  <a:gd name="connsiteX335" fmla="*/ 3209472 w 4041704"/>
                  <a:gd name="connsiteY335" fmla="*/ 478885 h 3686004"/>
                  <a:gd name="connsiteX336" fmla="*/ 3205125 w 4041704"/>
                  <a:gd name="connsiteY336" fmla="*/ 488051 h 3686004"/>
                  <a:gd name="connsiteX337" fmla="*/ 3196684 w 4041704"/>
                  <a:gd name="connsiteY337" fmla="*/ 509022 h 3686004"/>
                  <a:gd name="connsiteX338" fmla="*/ 3211374 w 4041704"/>
                  <a:gd name="connsiteY338" fmla="*/ 529800 h 3686004"/>
                  <a:gd name="connsiteX339" fmla="*/ 3233973 w 4041704"/>
                  <a:gd name="connsiteY339" fmla="*/ 527417 h 3686004"/>
                  <a:gd name="connsiteX340" fmla="*/ 3249429 w 4041704"/>
                  <a:gd name="connsiteY340" fmla="*/ 530626 h 3686004"/>
                  <a:gd name="connsiteX341" fmla="*/ 3247026 w 4041704"/>
                  <a:gd name="connsiteY341" fmla="*/ 547818 h 3686004"/>
                  <a:gd name="connsiteX342" fmla="*/ 3234306 w 4041704"/>
                  <a:gd name="connsiteY342" fmla="*/ 568668 h 3686004"/>
                  <a:gd name="connsiteX343" fmla="*/ 3237166 w 4041704"/>
                  <a:gd name="connsiteY343" fmla="*/ 588447 h 3686004"/>
                  <a:gd name="connsiteX344" fmla="*/ 3243460 w 4041704"/>
                  <a:gd name="connsiteY344" fmla="*/ 624006 h 3686004"/>
                  <a:gd name="connsiteX345" fmla="*/ 3261062 w 4041704"/>
                  <a:gd name="connsiteY345" fmla="*/ 669573 h 3686004"/>
                  <a:gd name="connsiteX346" fmla="*/ 3266803 w 4041704"/>
                  <a:gd name="connsiteY346" fmla="*/ 672122 h 3686004"/>
                  <a:gd name="connsiteX347" fmla="*/ 3278766 w 4041704"/>
                  <a:gd name="connsiteY347" fmla="*/ 670484 h 3686004"/>
                  <a:gd name="connsiteX348" fmla="*/ 3301805 w 4041704"/>
                  <a:gd name="connsiteY348" fmla="*/ 682673 h 3686004"/>
                  <a:gd name="connsiteX349" fmla="*/ 3322422 w 4041704"/>
                  <a:gd name="connsiteY349" fmla="*/ 689654 h 3686004"/>
                  <a:gd name="connsiteX350" fmla="*/ 3323945 w 4041704"/>
                  <a:gd name="connsiteY350" fmla="*/ 705510 h 3686004"/>
                  <a:gd name="connsiteX351" fmla="*/ 3314446 w 4041704"/>
                  <a:gd name="connsiteY351" fmla="*/ 723502 h 3686004"/>
                  <a:gd name="connsiteX352" fmla="*/ 3313394 w 4041704"/>
                  <a:gd name="connsiteY352" fmla="*/ 735144 h 3686004"/>
                  <a:gd name="connsiteX353" fmla="*/ 3316672 w 4041704"/>
                  <a:gd name="connsiteY353" fmla="*/ 734906 h 3686004"/>
                  <a:gd name="connsiteX354" fmla="*/ 3325110 w 4041704"/>
                  <a:gd name="connsiteY354" fmla="*/ 726681 h 3686004"/>
                  <a:gd name="connsiteX355" fmla="*/ 3364340 w 4041704"/>
                  <a:gd name="connsiteY355" fmla="*/ 716408 h 3686004"/>
                  <a:gd name="connsiteX356" fmla="*/ 3376868 w 4041704"/>
                  <a:gd name="connsiteY356" fmla="*/ 709124 h 3686004"/>
                  <a:gd name="connsiteX357" fmla="*/ 3391517 w 4041704"/>
                  <a:gd name="connsiteY357" fmla="*/ 710599 h 3686004"/>
                  <a:gd name="connsiteX358" fmla="*/ 3449715 w 4041704"/>
                  <a:gd name="connsiteY358" fmla="*/ 721225 h 3686004"/>
                  <a:gd name="connsiteX359" fmla="*/ 3481003 w 4041704"/>
                  <a:gd name="connsiteY359" fmla="*/ 726008 h 3686004"/>
                  <a:gd name="connsiteX360" fmla="*/ 3483409 w 4041704"/>
                  <a:gd name="connsiteY360" fmla="*/ 745513 h 3686004"/>
                  <a:gd name="connsiteX361" fmla="*/ 3507576 w 4041704"/>
                  <a:gd name="connsiteY361" fmla="*/ 752793 h 3686004"/>
                  <a:gd name="connsiteX362" fmla="*/ 3534055 w 4041704"/>
                  <a:gd name="connsiteY362" fmla="*/ 755263 h 3686004"/>
                  <a:gd name="connsiteX363" fmla="*/ 3535079 w 4041704"/>
                  <a:gd name="connsiteY363" fmla="*/ 777034 h 3686004"/>
                  <a:gd name="connsiteX364" fmla="*/ 3538990 w 4041704"/>
                  <a:gd name="connsiteY364" fmla="*/ 789993 h 3686004"/>
                  <a:gd name="connsiteX365" fmla="*/ 3550035 w 4041704"/>
                  <a:gd name="connsiteY365" fmla="*/ 786158 h 3686004"/>
                  <a:gd name="connsiteX366" fmla="*/ 3551872 w 4041704"/>
                  <a:gd name="connsiteY366" fmla="*/ 784169 h 3686004"/>
                  <a:gd name="connsiteX367" fmla="*/ 3566159 w 4041704"/>
                  <a:gd name="connsiteY367" fmla="*/ 772983 h 3686004"/>
                  <a:gd name="connsiteX368" fmla="*/ 3564509 w 4041704"/>
                  <a:gd name="connsiteY368" fmla="*/ 786903 h 3686004"/>
                  <a:gd name="connsiteX369" fmla="*/ 3558579 w 4041704"/>
                  <a:gd name="connsiteY369" fmla="*/ 800700 h 3686004"/>
                  <a:gd name="connsiteX370" fmla="*/ 3574904 w 4041704"/>
                  <a:gd name="connsiteY370" fmla="*/ 821854 h 3686004"/>
                  <a:gd name="connsiteX371" fmla="*/ 3589499 w 4041704"/>
                  <a:gd name="connsiteY371" fmla="*/ 818319 h 3686004"/>
                  <a:gd name="connsiteX372" fmla="*/ 3597290 w 4041704"/>
                  <a:gd name="connsiteY372" fmla="*/ 836133 h 3686004"/>
                  <a:gd name="connsiteX373" fmla="*/ 3588718 w 4041704"/>
                  <a:gd name="connsiteY373" fmla="*/ 850183 h 3686004"/>
                  <a:gd name="connsiteX374" fmla="*/ 3590947 w 4041704"/>
                  <a:gd name="connsiteY374" fmla="*/ 868957 h 3686004"/>
                  <a:gd name="connsiteX375" fmla="*/ 3594115 w 4041704"/>
                  <a:gd name="connsiteY375" fmla="*/ 896388 h 3686004"/>
                  <a:gd name="connsiteX376" fmla="*/ 3603504 w 4041704"/>
                  <a:gd name="connsiteY376" fmla="*/ 931969 h 3686004"/>
                  <a:gd name="connsiteX377" fmla="*/ 3611064 w 4041704"/>
                  <a:gd name="connsiteY377" fmla="*/ 944044 h 3686004"/>
                  <a:gd name="connsiteX378" fmla="*/ 3602584 w 4041704"/>
                  <a:gd name="connsiteY378" fmla="*/ 945712 h 3686004"/>
                  <a:gd name="connsiteX379" fmla="*/ 3601663 w 4041704"/>
                  <a:gd name="connsiteY379" fmla="*/ 959454 h 3686004"/>
                  <a:gd name="connsiteX380" fmla="*/ 3607473 w 4041704"/>
                  <a:gd name="connsiteY380" fmla="*/ 986633 h 3686004"/>
                  <a:gd name="connsiteX381" fmla="*/ 3602427 w 4041704"/>
                  <a:gd name="connsiteY381" fmla="*/ 1004078 h 3686004"/>
                  <a:gd name="connsiteX382" fmla="*/ 3584645 w 4041704"/>
                  <a:gd name="connsiteY382" fmla="*/ 1019972 h 3686004"/>
                  <a:gd name="connsiteX383" fmla="*/ 3562747 w 4041704"/>
                  <a:gd name="connsiteY383" fmla="*/ 1050771 h 3686004"/>
                  <a:gd name="connsiteX384" fmla="*/ 3564469 w 4041704"/>
                  <a:gd name="connsiteY384" fmla="*/ 1064260 h 3686004"/>
                  <a:gd name="connsiteX385" fmla="*/ 3550390 w 4041704"/>
                  <a:gd name="connsiteY385" fmla="*/ 1084279 h 3686004"/>
                  <a:gd name="connsiteX386" fmla="*/ 3530319 w 4041704"/>
                  <a:gd name="connsiteY386" fmla="*/ 1101888 h 3686004"/>
                  <a:gd name="connsiteX387" fmla="*/ 3548134 w 4041704"/>
                  <a:gd name="connsiteY387" fmla="*/ 1130793 h 3686004"/>
                  <a:gd name="connsiteX388" fmla="*/ 3551837 w 4041704"/>
                  <a:gd name="connsiteY388" fmla="*/ 1134918 h 3686004"/>
                  <a:gd name="connsiteX389" fmla="*/ 3541268 w 4041704"/>
                  <a:gd name="connsiteY389" fmla="*/ 1135933 h 3686004"/>
                  <a:gd name="connsiteX390" fmla="*/ 3498150 w 4041704"/>
                  <a:gd name="connsiteY390" fmla="*/ 1130151 h 3686004"/>
                  <a:gd name="connsiteX391" fmla="*/ 3483133 w 4041704"/>
                  <a:gd name="connsiteY391" fmla="*/ 1141514 h 3686004"/>
                  <a:gd name="connsiteX392" fmla="*/ 3473356 w 4041704"/>
                  <a:gd name="connsiteY392" fmla="*/ 1158560 h 3686004"/>
                  <a:gd name="connsiteX393" fmla="*/ 3440770 w 4041704"/>
                  <a:gd name="connsiteY393" fmla="*/ 1169156 h 3686004"/>
                  <a:gd name="connsiteX394" fmla="*/ 3419032 w 4041704"/>
                  <a:gd name="connsiteY394" fmla="*/ 1178283 h 3686004"/>
                  <a:gd name="connsiteX395" fmla="*/ 3409114 w 4041704"/>
                  <a:gd name="connsiteY395" fmla="*/ 1177209 h 3686004"/>
                  <a:gd name="connsiteX396" fmla="*/ 3408869 w 4041704"/>
                  <a:gd name="connsiteY396" fmla="*/ 1185767 h 3686004"/>
                  <a:gd name="connsiteX397" fmla="*/ 3413211 w 4041704"/>
                  <a:gd name="connsiteY397" fmla="*/ 1202098 h 3686004"/>
                  <a:gd name="connsiteX398" fmla="*/ 3432225 w 4041704"/>
                  <a:gd name="connsiteY398" fmla="*/ 1216807 h 3686004"/>
                  <a:gd name="connsiteX399" fmla="*/ 3448817 w 4041704"/>
                  <a:gd name="connsiteY399" fmla="*/ 1226307 h 3686004"/>
                  <a:gd name="connsiteX400" fmla="*/ 3438732 w 4041704"/>
                  <a:gd name="connsiteY400" fmla="*/ 1235703 h 3686004"/>
                  <a:gd name="connsiteX401" fmla="*/ 3374993 w 4041704"/>
                  <a:gd name="connsiteY401" fmla="*/ 1285133 h 3686004"/>
                  <a:gd name="connsiteX402" fmla="*/ 3354054 w 4041704"/>
                  <a:gd name="connsiteY402" fmla="*/ 1294223 h 3686004"/>
                  <a:gd name="connsiteX403" fmla="*/ 3347879 w 4041704"/>
                  <a:gd name="connsiteY403" fmla="*/ 1287635 h 3686004"/>
                  <a:gd name="connsiteX404" fmla="*/ 3338368 w 4041704"/>
                  <a:gd name="connsiteY404" fmla="*/ 1296544 h 3686004"/>
                  <a:gd name="connsiteX405" fmla="*/ 3337209 w 4041704"/>
                  <a:gd name="connsiteY405" fmla="*/ 1300189 h 3686004"/>
                  <a:gd name="connsiteX406" fmla="*/ 3345693 w 4041704"/>
                  <a:gd name="connsiteY406" fmla="*/ 1300905 h 3686004"/>
                  <a:gd name="connsiteX407" fmla="*/ 3364647 w 4041704"/>
                  <a:gd name="connsiteY407" fmla="*/ 1336101 h 3686004"/>
                  <a:gd name="connsiteX408" fmla="*/ 3351981 w 4041704"/>
                  <a:gd name="connsiteY408" fmla="*/ 1361958 h 3686004"/>
                  <a:gd name="connsiteX409" fmla="*/ 3368583 w 4041704"/>
                  <a:gd name="connsiteY409" fmla="*/ 1382660 h 3686004"/>
                  <a:gd name="connsiteX410" fmla="*/ 3383532 w 4041704"/>
                  <a:gd name="connsiteY410" fmla="*/ 1380584 h 3686004"/>
                  <a:gd name="connsiteX411" fmla="*/ 3397575 w 4041704"/>
                  <a:gd name="connsiteY411" fmla="*/ 1377956 h 3686004"/>
                  <a:gd name="connsiteX412" fmla="*/ 3338034 w 4041704"/>
                  <a:gd name="connsiteY412" fmla="*/ 1388899 h 3686004"/>
                  <a:gd name="connsiteX413" fmla="*/ 3319514 w 4041704"/>
                  <a:gd name="connsiteY413" fmla="*/ 1393771 h 3686004"/>
                  <a:gd name="connsiteX414" fmla="*/ 3320276 w 4041704"/>
                  <a:gd name="connsiteY414" fmla="*/ 1404499 h 3686004"/>
                  <a:gd name="connsiteX415" fmla="*/ 3319892 w 4041704"/>
                  <a:gd name="connsiteY415" fmla="*/ 1406503 h 3686004"/>
                  <a:gd name="connsiteX416" fmla="*/ 3351343 w 4041704"/>
                  <a:gd name="connsiteY416" fmla="*/ 1411484 h 3686004"/>
                  <a:gd name="connsiteX417" fmla="*/ 3370604 w 4041704"/>
                  <a:gd name="connsiteY417" fmla="*/ 1418834 h 3686004"/>
                  <a:gd name="connsiteX418" fmla="*/ 3372427 w 4041704"/>
                  <a:gd name="connsiteY418" fmla="*/ 1417510 h 3686004"/>
                  <a:gd name="connsiteX419" fmla="*/ 3429285 w 4041704"/>
                  <a:gd name="connsiteY419" fmla="*/ 1421677 h 3686004"/>
                  <a:gd name="connsiteX420" fmla="*/ 3537127 w 4041704"/>
                  <a:gd name="connsiteY420" fmla="*/ 1416180 h 3686004"/>
                  <a:gd name="connsiteX421" fmla="*/ 3570029 w 4041704"/>
                  <a:gd name="connsiteY421" fmla="*/ 1415478 h 3686004"/>
                  <a:gd name="connsiteX422" fmla="*/ 3622826 w 4041704"/>
                  <a:gd name="connsiteY422" fmla="*/ 1424914 h 3686004"/>
                  <a:gd name="connsiteX423" fmla="*/ 3649654 w 4041704"/>
                  <a:gd name="connsiteY423" fmla="*/ 1428626 h 3686004"/>
                  <a:gd name="connsiteX424" fmla="*/ 3659254 w 4041704"/>
                  <a:gd name="connsiteY424" fmla="*/ 1439284 h 3686004"/>
                  <a:gd name="connsiteX425" fmla="*/ 3678443 w 4041704"/>
                  <a:gd name="connsiteY425" fmla="*/ 1426734 h 3686004"/>
                  <a:gd name="connsiteX426" fmla="*/ 3736952 w 4041704"/>
                  <a:gd name="connsiteY426" fmla="*/ 1440838 h 3686004"/>
                  <a:gd name="connsiteX427" fmla="*/ 3753042 w 4041704"/>
                  <a:gd name="connsiteY427" fmla="*/ 1444462 h 3686004"/>
                  <a:gd name="connsiteX428" fmla="*/ 3801091 w 4041704"/>
                  <a:gd name="connsiteY428" fmla="*/ 1460134 h 3686004"/>
                  <a:gd name="connsiteX429" fmla="*/ 3852917 w 4041704"/>
                  <a:gd name="connsiteY429" fmla="*/ 1479093 h 3686004"/>
                  <a:gd name="connsiteX430" fmla="*/ 3880072 w 4041704"/>
                  <a:gd name="connsiteY430" fmla="*/ 1490918 h 3686004"/>
                  <a:gd name="connsiteX431" fmla="*/ 3881728 w 4041704"/>
                  <a:gd name="connsiteY431" fmla="*/ 1490643 h 3686004"/>
                  <a:gd name="connsiteX432" fmla="*/ 3881727 w 4041704"/>
                  <a:gd name="connsiteY432" fmla="*/ 1490645 h 3686004"/>
                  <a:gd name="connsiteX433" fmla="*/ 3882142 w 4041704"/>
                  <a:gd name="connsiteY433" fmla="*/ 1490575 h 3686004"/>
                  <a:gd name="connsiteX434" fmla="*/ 3881728 w 4041704"/>
                  <a:gd name="connsiteY434" fmla="*/ 1490643 h 3686004"/>
                  <a:gd name="connsiteX435" fmla="*/ 3880762 w 4041704"/>
                  <a:gd name="connsiteY435" fmla="*/ 1489954 h 3686004"/>
                  <a:gd name="connsiteX436" fmla="*/ 3881898 w 4041704"/>
                  <a:gd name="connsiteY436" fmla="*/ 1479383 h 3686004"/>
                  <a:gd name="connsiteX437" fmla="*/ 3889489 w 4041704"/>
                  <a:gd name="connsiteY437" fmla="*/ 1478972 h 3686004"/>
                  <a:gd name="connsiteX438" fmla="*/ 3973092 w 4041704"/>
                  <a:gd name="connsiteY438" fmla="*/ 1487374 h 3686004"/>
                  <a:gd name="connsiteX439" fmla="*/ 3987858 w 4041704"/>
                  <a:gd name="connsiteY439" fmla="*/ 1489176 h 3686004"/>
                  <a:gd name="connsiteX440" fmla="*/ 3991362 w 4041704"/>
                  <a:gd name="connsiteY440" fmla="*/ 1490805 h 3686004"/>
                  <a:gd name="connsiteX441" fmla="*/ 3998148 w 4041704"/>
                  <a:gd name="connsiteY441" fmla="*/ 1498868 h 3686004"/>
                  <a:gd name="connsiteX442" fmla="*/ 3999748 w 4041704"/>
                  <a:gd name="connsiteY442" fmla="*/ 1502347 h 3686004"/>
                  <a:gd name="connsiteX443" fmla="*/ 3999825 w 4041704"/>
                  <a:gd name="connsiteY443" fmla="*/ 1512035 h 3686004"/>
                  <a:gd name="connsiteX444" fmla="*/ 3999960 w 4041704"/>
                  <a:gd name="connsiteY444" fmla="*/ 1517970 h 3686004"/>
                  <a:gd name="connsiteX445" fmla="*/ 4023367 w 4041704"/>
                  <a:gd name="connsiteY445" fmla="*/ 1519526 h 3686004"/>
                  <a:gd name="connsiteX446" fmla="*/ 4040531 w 4041704"/>
                  <a:gd name="connsiteY446" fmla="*/ 1526545 h 3686004"/>
                  <a:gd name="connsiteX447" fmla="*/ 4034260 w 4041704"/>
                  <a:gd name="connsiteY447" fmla="*/ 1538991 h 3686004"/>
                  <a:gd name="connsiteX448" fmla="*/ 3962725 w 4041704"/>
                  <a:gd name="connsiteY448" fmla="*/ 1522285 h 3686004"/>
                  <a:gd name="connsiteX449" fmla="*/ 3925435 w 4041704"/>
                  <a:gd name="connsiteY449" fmla="*/ 1520144 h 3686004"/>
                  <a:gd name="connsiteX450" fmla="*/ 3918451 w 4041704"/>
                  <a:gd name="connsiteY450" fmla="*/ 1520112 h 3686004"/>
                  <a:gd name="connsiteX451" fmla="*/ 3875897 w 4041704"/>
                  <a:gd name="connsiteY451" fmla="*/ 1503697 h 3686004"/>
                  <a:gd name="connsiteX452" fmla="*/ 3853899 w 4041704"/>
                  <a:gd name="connsiteY452" fmla="*/ 1503438 h 3686004"/>
                  <a:gd name="connsiteX453" fmla="*/ 3840815 w 4041704"/>
                  <a:gd name="connsiteY453" fmla="*/ 1504592 h 3686004"/>
                  <a:gd name="connsiteX454" fmla="*/ 3787302 w 4041704"/>
                  <a:gd name="connsiteY454" fmla="*/ 1492891 h 3686004"/>
                  <a:gd name="connsiteX455" fmla="*/ 3749846 w 4041704"/>
                  <a:gd name="connsiteY455" fmla="*/ 1491797 h 3686004"/>
                  <a:gd name="connsiteX456" fmla="*/ 3719047 w 4041704"/>
                  <a:gd name="connsiteY456" fmla="*/ 1482618 h 3686004"/>
                  <a:gd name="connsiteX457" fmla="*/ 3687714 w 4041704"/>
                  <a:gd name="connsiteY457" fmla="*/ 1493783 h 3686004"/>
                  <a:gd name="connsiteX458" fmla="*/ 3686552 w 4041704"/>
                  <a:gd name="connsiteY458" fmla="*/ 1501125 h 3686004"/>
                  <a:gd name="connsiteX459" fmla="*/ 3647015 w 4041704"/>
                  <a:gd name="connsiteY459" fmla="*/ 1523353 h 3686004"/>
                  <a:gd name="connsiteX460" fmla="*/ 3624570 w 4041704"/>
                  <a:gd name="connsiteY460" fmla="*/ 1532700 h 3686004"/>
                  <a:gd name="connsiteX461" fmla="*/ 3604598 w 4041704"/>
                  <a:gd name="connsiteY461" fmla="*/ 1567165 h 3686004"/>
                  <a:gd name="connsiteX462" fmla="*/ 3599983 w 4041704"/>
                  <a:gd name="connsiteY462" fmla="*/ 1579335 h 3686004"/>
                  <a:gd name="connsiteX463" fmla="*/ 3576656 w 4041704"/>
                  <a:gd name="connsiteY463" fmla="*/ 1587467 h 3686004"/>
                  <a:gd name="connsiteX464" fmla="*/ 3566998 w 4041704"/>
                  <a:gd name="connsiteY464" fmla="*/ 1580562 h 3686004"/>
                  <a:gd name="connsiteX465" fmla="*/ 3560343 w 4041704"/>
                  <a:gd name="connsiteY465" fmla="*/ 1588646 h 3686004"/>
                  <a:gd name="connsiteX466" fmla="*/ 3549845 w 4041704"/>
                  <a:gd name="connsiteY466" fmla="*/ 1607411 h 3686004"/>
                  <a:gd name="connsiteX467" fmla="*/ 3540926 w 4041704"/>
                  <a:gd name="connsiteY467" fmla="*/ 1616211 h 3686004"/>
                  <a:gd name="connsiteX468" fmla="*/ 3549587 w 4041704"/>
                  <a:gd name="connsiteY468" fmla="*/ 1629410 h 3686004"/>
                  <a:gd name="connsiteX469" fmla="*/ 3563295 w 4041704"/>
                  <a:gd name="connsiteY469" fmla="*/ 1651469 h 3686004"/>
                  <a:gd name="connsiteX470" fmla="*/ 3559475 w 4041704"/>
                  <a:gd name="connsiteY470" fmla="*/ 1675591 h 3686004"/>
                  <a:gd name="connsiteX471" fmla="*/ 3570285 w 4041704"/>
                  <a:gd name="connsiteY471" fmla="*/ 1695579 h 3686004"/>
                  <a:gd name="connsiteX472" fmla="*/ 3589932 w 4041704"/>
                  <a:gd name="connsiteY472" fmla="*/ 1707291 h 3686004"/>
                  <a:gd name="connsiteX473" fmla="*/ 3609724 w 4041704"/>
                  <a:gd name="connsiteY473" fmla="*/ 1704514 h 3686004"/>
                  <a:gd name="connsiteX474" fmla="*/ 3624100 w 4041704"/>
                  <a:gd name="connsiteY474" fmla="*/ 1712166 h 3686004"/>
                  <a:gd name="connsiteX475" fmla="*/ 3616719 w 4041704"/>
                  <a:gd name="connsiteY475" fmla="*/ 1738412 h 3686004"/>
                  <a:gd name="connsiteX476" fmla="*/ 3615472 w 4041704"/>
                  <a:gd name="connsiteY476" fmla="*/ 1746279 h 3686004"/>
                  <a:gd name="connsiteX477" fmla="*/ 3618671 w 4041704"/>
                  <a:gd name="connsiteY477" fmla="*/ 1753235 h 3686004"/>
                  <a:gd name="connsiteX478" fmla="*/ 3616316 w 4041704"/>
                  <a:gd name="connsiteY478" fmla="*/ 1774901 h 3686004"/>
                  <a:gd name="connsiteX479" fmla="*/ 3635028 w 4041704"/>
                  <a:gd name="connsiteY479" fmla="*/ 1778940 h 3686004"/>
                  <a:gd name="connsiteX480" fmla="*/ 3639165 w 4041704"/>
                  <a:gd name="connsiteY480" fmla="*/ 1783358 h 3686004"/>
                  <a:gd name="connsiteX481" fmla="*/ 3656369 w 4041704"/>
                  <a:gd name="connsiteY481" fmla="*/ 1827474 h 3686004"/>
                  <a:gd name="connsiteX482" fmla="*/ 3657386 w 4041704"/>
                  <a:gd name="connsiteY482" fmla="*/ 1834623 h 3686004"/>
                  <a:gd name="connsiteX483" fmla="*/ 3652762 w 4041704"/>
                  <a:gd name="connsiteY483" fmla="*/ 1867218 h 3686004"/>
                  <a:gd name="connsiteX484" fmla="*/ 3633034 w 4041704"/>
                  <a:gd name="connsiteY484" fmla="*/ 1910323 h 3686004"/>
                  <a:gd name="connsiteX485" fmla="*/ 3623144 w 4041704"/>
                  <a:gd name="connsiteY485" fmla="*/ 1928646 h 3686004"/>
                  <a:gd name="connsiteX486" fmla="*/ 3613368 w 4041704"/>
                  <a:gd name="connsiteY486" fmla="*/ 1939462 h 3686004"/>
                  <a:gd name="connsiteX487" fmla="*/ 3569227 w 4041704"/>
                  <a:gd name="connsiteY487" fmla="*/ 1953435 h 3686004"/>
                  <a:gd name="connsiteX488" fmla="*/ 3560447 w 4041704"/>
                  <a:gd name="connsiteY488" fmla="*/ 1957957 h 3686004"/>
                  <a:gd name="connsiteX489" fmla="*/ 3546964 w 4041704"/>
                  <a:gd name="connsiteY489" fmla="*/ 1985387 h 3686004"/>
                  <a:gd name="connsiteX490" fmla="*/ 3540059 w 4041704"/>
                  <a:gd name="connsiteY490" fmla="*/ 1995045 h 3686004"/>
                  <a:gd name="connsiteX491" fmla="*/ 3521556 w 4041704"/>
                  <a:gd name="connsiteY491" fmla="*/ 2016841 h 3686004"/>
                  <a:gd name="connsiteX492" fmla="*/ 3525497 w 4041704"/>
                  <a:gd name="connsiteY492" fmla="*/ 2029292 h 3686004"/>
                  <a:gd name="connsiteX493" fmla="*/ 3539601 w 4041704"/>
                  <a:gd name="connsiteY493" fmla="*/ 2030598 h 3686004"/>
                  <a:gd name="connsiteX494" fmla="*/ 3522138 w 4041704"/>
                  <a:gd name="connsiteY494" fmla="*/ 2053422 h 3686004"/>
                  <a:gd name="connsiteX495" fmla="*/ 3498434 w 4041704"/>
                  <a:gd name="connsiteY495" fmla="*/ 2099040 h 3686004"/>
                  <a:gd name="connsiteX496" fmla="*/ 3498803 w 4041704"/>
                  <a:gd name="connsiteY496" fmla="*/ 2096020 h 3686004"/>
                  <a:gd name="connsiteX497" fmla="*/ 3507452 w 4041704"/>
                  <a:gd name="connsiteY497" fmla="*/ 2075350 h 3686004"/>
                  <a:gd name="connsiteX498" fmla="*/ 3505010 w 4041704"/>
                  <a:gd name="connsiteY498" fmla="*/ 2043248 h 3686004"/>
                  <a:gd name="connsiteX499" fmla="*/ 3482570 w 4041704"/>
                  <a:gd name="connsiteY499" fmla="*/ 2042383 h 3686004"/>
                  <a:gd name="connsiteX500" fmla="*/ 3478178 w 4041704"/>
                  <a:gd name="connsiteY500" fmla="*/ 2049750 h 3686004"/>
                  <a:gd name="connsiteX501" fmla="*/ 3467318 w 4041704"/>
                  <a:gd name="connsiteY501" fmla="*/ 2077595 h 3686004"/>
                  <a:gd name="connsiteX502" fmla="*/ 3448518 w 4041704"/>
                  <a:gd name="connsiteY502" fmla="*/ 2084293 h 3686004"/>
                  <a:gd name="connsiteX503" fmla="*/ 3416302 w 4041704"/>
                  <a:gd name="connsiteY503" fmla="*/ 2094243 h 3686004"/>
                  <a:gd name="connsiteX504" fmla="*/ 3400649 w 4041704"/>
                  <a:gd name="connsiteY504" fmla="*/ 2101439 h 3686004"/>
                  <a:gd name="connsiteX505" fmla="*/ 3392861 w 4041704"/>
                  <a:gd name="connsiteY505" fmla="*/ 2109883 h 3686004"/>
                  <a:gd name="connsiteX506" fmla="*/ 3402050 w 4041704"/>
                  <a:gd name="connsiteY506" fmla="*/ 2112950 h 3686004"/>
                  <a:gd name="connsiteX507" fmla="*/ 3434326 w 4041704"/>
                  <a:gd name="connsiteY507" fmla="*/ 2153540 h 3686004"/>
                  <a:gd name="connsiteX508" fmla="*/ 3411986 w 4041704"/>
                  <a:gd name="connsiteY508" fmla="*/ 2175804 h 3686004"/>
                  <a:gd name="connsiteX509" fmla="*/ 3401240 w 4041704"/>
                  <a:gd name="connsiteY509" fmla="*/ 2196142 h 3686004"/>
                  <a:gd name="connsiteX510" fmla="*/ 3412689 w 4041704"/>
                  <a:gd name="connsiteY510" fmla="*/ 2208706 h 3686004"/>
                  <a:gd name="connsiteX511" fmla="*/ 3442159 w 4041704"/>
                  <a:gd name="connsiteY511" fmla="*/ 2226274 h 3686004"/>
                  <a:gd name="connsiteX512" fmla="*/ 3446101 w 4041704"/>
                  <a:gd name="connsiteY512" fmla="*/ 2238724 h 3686004"/>
                  <a:gd name="connsiteX513" fmla="*/ 3427747 w 4041704"/>
                  <a:gd name="connsiteY513" fmla="*/ 2354615 h 3686004"/>
                  <a:gd name="connsiteX514" fmla="*/ 3418205 w 4041704"/>
                  <a:gd name="connsiteY514" fmla="*/ 2394495 h 3686004"/>
                  <a:gd name="connsiteX515" fmla="*/ 3426176 w 4041704"/>
                  <a:gd name="connsiteY515" fmla="*/ 2408659 h 3686004"/>
                  <a:gd name="connsiteX516" fmla="*/ 3439494 w 4041704"/>
                  <a:gd name="connsiteY516" fmla="*/ 2436571 h 3686004"/>
                  <a:gd name="connsiteX517" fmla="*/ 3469785 w 4041704"/>
                  <a:gd name="connsiteY517" fmla="*/ 2469320 h 3686004"/>
                  <a:gd name="connsiteX518" fmla="*/ 3500336 w 4041704"/>
                  <a:gd name="connsiteY518" fmla="*/ 2480071 h 3686004"/>
                  <a:gd name="connsiteX519" fmla="*/ 3502210 w 4041704"/>
                  <a:gd name="connsiteY519" fmla="*/ 2485206 h 3686004"/>
                  <a:gd name="connsiteX520" fmla="*/ 3500872 w 4041704"/>
                  <a:gd name="connsiteY520" fmla="*/ 2514022 h 3686004"/>
                  <a:gd name="connsiteX521" fmla="*/ 3493729 w 4041704"/>
                  <a:gd name="connsiteY521" fmla="*/ 2559120 h 3686004"/>
                  <a:gd name="connsiteX522" fmla="*/ 3483071 w 4041704"/>
                  <a:gd name="connsiteY522" fmla="*/ 2568720 h 3686004"/>
                  <a:gd name="connsiteX523" fmla="*/ 3482158 w 4041704"/>
                  <a:gd name="connsiteY523" fmla="*/ 2574489 h 3686004"/>
                  <a:gd name="connsiteX524" fmla="*/ 3459948 w 4041704"/>
                  <a:gd name="connsiteY524" fmla="*/ 2612900 h 3686004"/>
                  <a:gd name="connsiteX525" fmla="*/ 3443380 w 4041704"/>
                  <a:gd name="connsiteY525" fmla="*/ 2625865 h 3686004"/>
                  <a:gd name="connsiteX526" fmla="*/ 3420587 w 4041704"/>
                  <a:gd name="connsiteY526" fmla="*/ 2613654 h 3686004"/>
                  <a:gd name="connsiteX527" fmla="*/ 3417441 w 4041704"/>
                  <a:gd name="connsiteY527" fmla="*/ 2613156 h 3686004"/>
                  <a:gd name="connsiteX528" fmla="*/ 3333756 w 4041704"/>
                  <a:gd name="connsiteY528" fmla="*/ 2605278 h 3686004"/>
                  <a:gd name="connsiteX529" fmla="*/ 3325100 w 4041704"/>
                  <a:gd name="connsiteY529" fmla="*/ 2581868 h 3686004"/>
                  <a:gd name="connsiteX530" fmla="*/ 3318589 w 4041704"/>
                  <a:gd name="connsiteY530" fmla="*/ 2575462 h 3686004"/>
                  <a:gd name="connsiteX531" fmla="*/ 3305204 w 4041704"/>
                  <a:gd name="connsiteY531" fmla="*/ 2571729 h 3686004"/>
                  <a:gd name="connsiteX532" fmla="*/ 3316361 w 4041704"/>
                  <a:gd name="connsiteY532" fmla="*/ 2558982 h 3686004"/>
                  <a:gd name="connsiteX533" fmla="*/ 3307290 w 4041704"/>
                  <a:gd name="connsiteY533" fmla="*/ 2538194 h 3686004"/>
                  <a:gd name="connsiteX534" fmla="*/ 3305747 w 4041704"/>
                  <a:gd name="connsiteY534" fmla="*/ 2530962 h 3686004"/>
                  <a:gd name="connsiteX535" fmla="*/ 3298183 w 4041704"/>
                  <a:gd name="connsiteY535" fmla="*/ 2534601 h 3686004"/>
                  <a:gd name="connsiteX536" fmla="*/ 3289953 w 4041704"/>
                  <a:gd name="connsiteY536" fmla="*/ 2542436 h 3686004"/>
                  <a:gd name="connsiteX537" fmla="*/ 3279280 w 4041704"/>
                  <a:gd name="connsiteY537" fmla="*/ 2542477 h 3686004"/>
                  <a:gd name="connsiteX538" fmla="*/ 3278980 w 4041704"/>
                  <a:gd name="connsiteY538" fmla="*/ 2542776 h 3686004"/>
                  <a:gd name="connsiteX539" fmla="*/ 3288743 w 4041704"/>
                  <a:gd name="connsiteY539" fmla="*/ 2549150 h 3686004"/>
                  <a:gd name="connsiteX540" fmla="*/ 3282013 w 4041704"/>
                  <a:gd name="connsiteY540" fmla="*/ 2554876 h 3686004"/>
                  <a:gd name="connsiteX541" fmla="*/ 3273364 w 4041704"/>
                  <a:gd name="connsiteY541" fmla="*/ 2553216 h 3686004"/>
                  <a:gd name="connsiteX542" fmla="*/ 3271617 w 4041704"/>
                  <a:gd name="connsiteY542" fmla="*/ 2563184 h 3686004"/>
                  <a:gd name="connsiteX543" fmla="*/ 3259817 w 4041704"/>
                  <a:gd name="connsiteY543" fmla="*/ 2593568 h 3686004"/>
                  <a:gd name="connsiteX544" fmla="*/ 3259480 w 4041704"/>
                  <a:gd name="connsiteY544" fmla="*/ 2605879 h 3686004"/>
                  <a:gd name="connsiteX545" fmla="*/ 3270159 w 4041704"/>
                  <a:gd name="connsiteY545" fmla="*/ 2609720 h 3686004"/>
                  <a:gd name="connsiteX546" fmla="*/ 3284287 w 4041704"/>
                  <a:gd name="connsiteY546" fmla="*/ 2618945 h 3686004"/>
                  <a:gd name="connsiteX547" fmla="*/ 3286808 w 4041704"/>
                  <a:gd name="connsiteY547" fmla="*/ 2660735 h 3686004"/>
                  <a:gd name="connsiteX548" fmla="*/ 3285386 w 4041704"/>
                  <a:gd name="connsiteY548" fmla="*/ 2667163 h 3686004"/>
                  <a:gd name="connsiteX549" fmla="*/ 3283128 w 4041704"/>
                  <a:gd name="connsiteY549" fmla="*/ 2670599 h 3686004"/>
                  <a:gd name="connsiteX550" fmla="*/ 3292503 w 4041704"/>
                  <a:gd name="connsiteY550" fmla="*/ 2683060 h 3686004"/>
                  <a:gd name="connsiteX551" fmla="*/ 3298349 w 4041704"/>
                  <a:gd name="connsiteY551" fmla="*/ 2682050 h 3686004"/>
                  <a:gd name="connsiteX552" fmla="*/ 3307862 w 4041704"/>
                  <a:gd name="connsiteY552" fmla="*/ 2673746 h 3686004"/>
                  <a:gd name="connsiteX553" fmla="*/ 3336874 w 4041704"/>
                  <a:gd name="connsiteY553" fmla="*/ 2667053 h 3686004"/>
                  <a:gd name="connsiteX554" fmla="*/ 3361333 w 4041704"/>
                  <a:gd name="connsiteY554" fmla="*/ 2658563 h 3686004"/>
                  <a:gd name="connsiteX555" fmla="*/ 3378700 w 4041704"/>
                  <a:gd name="connsiteY555" fmla="*/ 2647336 h 3686004"/>
                  <a:gd name="connsiteX556" fmla="*/ 3389842 w 4041704"/>
                  <a:gd name="connsiteY556" fmla="*/ 2665227 h 3686004"/>
                  <a:gd name="connsiteX557" fmla="*/ 3397694 w 4041704"/>
                  <a:gd name="connsiteY557" fmla="*/ 2697111 h 3686004"/>
                  <a:gd name="connsiteX558" fmla="*/ 3400149 w 4041704"/>
                  <a:gd name="connsiteY558" fmla="*/ 2698576 h 3686004"/>
                  <a:gd name="connsiteX559" fmla="*/ 3417201 w 4041704"/>
                  <a:gd name="connsiteY559" fmla="*/ 2713102 h 3686004"/>
                  <a:gd name="connsiteX560" fmla="*/ 3410947 w 4041704"/>
                  <a:gd name="connsiteY560" fmla="*/ 2749202 h 3686004"/>
                  <a:gd name="connsiteX561" fmla="*/ 3404597 w 4041704"/>
                  <a:gd name="connsiteY561" fmla="*/ 2751959 h 3686004"/>
                  <a:gd name="connsiteX562" fmla="*/ 3393284 w 4041704"/>
                  <a:gd name="connsiteY562" fmla="*/ 2745329 h 3686004"/>
                  <a:gd name="connsiteX563" fmla="*/ 3389862 w 4041704"/>
                  <a:gd name="connsiteY563" fmla="*/ 2743175 h 3686004"/>
                  <a:gd name="connsiteX564" fmla="*/ 3369393 w 4041704"/>
                  <a:gd name="connsiteY564" fmla="*/ 2716281 h 3686004"/>
                  <a:gd name="connsiteX565" fmla="*/ 3358136 w 4041704"/>
                  <a:gd name="connsiteY565" fmla="*/ 2705898 h 3686004"/>
                  <a:gd name="connsiteX566" fmla="*/ 3326206 w 4041704"/>
                  <a:gd name="connsiteY566" fmla="*/ 2697078 h 3686004"/>
                  <a:gd name="connsiteX567" fmla="*/ 3295330 w 4041704"/>
                  <a:gd name="connsiteY567" fmla="*/ 2711615 h 3686004"/>
                  <a:gd name="connsiteX568" fmla="*/ 3292130 w 4041704"/>
                  <a:gd name="connsiteY568" fmla="*/ 2718355 h 3686004"/>
                  <a:gd name="connsiteX569" fmla="*/ 3297187 w 4041704"/>
                  <a:gd name="connsiteY569" fmla="*/ 2727762 h 3686004"/>
                  <a:gd name="connsiteX570" fmla="*/ 3289779 w 4041704"/>
                  <a:gd name="connsiteY570" fmla="*/ 2725356 h 3686004"/>
                  <a:gd name="connsiteX571" fmla="*/ 3287722 w 4041704"/>
                  <a:gd name="connsiteY571" fmla="*/ 2734726 h 3686004"/>
                  <a:gd name="connsiteX572" fmla="*/ 3289609 w 4041704"/>
                  <a:gd name="connsiteY572" fmla="*/ 2748262 h 3686004"/>
                  <a:gd name="connsiteX573" fmla="*/ 3285161 w 4041704"/>
                  <a:gd name="connsiteY573" fmla="*/ 2759383 h 3686004"/>
                  <a:gd name="connsiteX574" fmla="*/ 3274895 w 4041704"/>
                  <a:gd name="connsiteY574" fmla="*/ 2752920 h 3686004"/>
                  <a:gd name="connsiteX575" fmla="*/ 3271161 w 4041704"/>
                  <a:gd name="connsiteY575" fmla="*/ 2736485 h 3686004"/>
                  <a:gd name="connsiteX576" fmla="*/ 3266142 w 4041704"/>
                  <a:gd name="connsiteY576" fmla="*/ 2736601 h 3686004"/>
                  <a:gd name="connsiteX577" fmla="*/ 3258831 w 4041704"/>
                  <a:gd name="connsiteY577" fmla="*/ 2739855 h 3686004"/>
                  <a:gd name="connsiteX578" fmla="*/ 3262278 w 4041704"/>
                  <a:gd name="connsiteY578" fmla="*/ 2745613 h 3686004"/>
                  <a:gd name="connsiteX579" fmla="*/ 3255571 w 4041704"/>
                  <a:gd name="connsiteY579" fmla="*/ 2759535 h 3686004"/>
                  <a:gd name="connsiteX580" fmla="*/ 3238454 w 4041704"/>
                  <a:gd name="connsiteY580" fmla="*/ 2769189 h 3686004"/>
                  <a:gd name="connsiteX581" fmla="*/ 3240926 w 4041704"/>
                  <a:gd name="connsiteY581" fmla="*/ 2794307 h 3686004"/>
                  <a:gd name="connsiteX582" fmla="*/ 3248725 w 4041704"/>
                  <a:gd name="connsiteY582" fmla="*/ 2819731 h 3686004"/>
                  <a:gd name="connsiteX583" fmla="*/ 3228986 w 4041704"/>
                  <a:gd name="connsiteY583" fmla="*/ 2828968 h 3686004"/>
                  <a:gd name="connsiteX584" fmla="*/ 3218493 w 4041704"/>
                  <a:gd name="connsiteY584" fmla="*/ 2837521 h 3686004"/>
                  <a:gd name="connsiteX585" fmla="*/ 3226246 w 4041704"/>
                  <a:gd name="connsiteY585" fmla="*/ 2846274 h 3686004"/>
                  <a:gd name="connsiteX586" fmla="*/ 3228785 w 4041704"/>
                  <a:gd name="connsiteY586" fmla="*/ 2847214 h 3686004"/>
                  <a:gd name="connsiteX587" fmla="*/ 3244569 w 4041704"/>
                  <a:gd name="connsiteY587" fmla="*/ 2856164 h 3686004"/>
                  <a:gd name="connsiteX588" fmla="*/ 3231069 w 4041704"/>
                  <a:gd name="connsiteY588" fmla="*/ 2859939 h 3686004"/>
                  <a:gd name="connsiteX589" fmla="*/ 3216055 w 4041704"/>
                  <a:gd name="connsiteY589" fmla="*/ 2859712 h 3686004"/>
                  <a:gd name="connsiteX590" fmla="*/ 3202712 w 4041704"/>
                  <a:gd name="connsiteY590" fmla="*/ 2882863 h 3686004"/>
                  <a:gd name="connsiteX591" fmla="*/ 3211539 w 4041704"/>
                  <a:gd name="connsiteY591" fmla="*/ 2895012 h 3686004"/>
                  <a:gd name="connsiteX592" fmla="*/ 3198034 w 4041704"/>
                  <a:gd name="connsiteY592" fmla="*/ 2908999 h 3686004"/>
                  <a:gd name="connsiteX593" fmla="*/ 3181779 w 4041704"/>
                  <a:gd name="connsiteY593" fmla="*/ 2906425 h 3686004"/>
                  <a:gd name="connsiteX594" fmla="*/ 3165269 w 4041704"/>
                  <a:gd name="connsiteY594" fmla="*/ 2915636 h 3686004"/>
                  <a:gd name="connsiteX595" fmla="*/ 3141111 w 4041704"/>
                  <a:gd name="connsiteY595" fmla="*/ 2929013 h 3686004"/>
                  <a:gd name="connsiteX596" fmla="*/ 3111788 w 4041704"/>
                  <a:gd name="connsiteY596" fmla="*/ 2951246 h 3686004"/>
                  <a:gd name="connsiteX597" fmla="*/ 3103501 w 4041704"/>
                  <a:gd name="connsiteY597" fmla="*/ 2962833 h 3686004"/>
                  <a:gd name="connsiteX598" fmla="*/ 3098730 w 4041704"/>
                  <a:gd name="connsiteY598" fmla="*/ 2955628 h 3686004"/>
                  <a:gd name="connsiteX599" fmla="*/ 3085672 w 4041704"/>
                  <a:gd name="connsiteY599" fmla="*/ 2960010 h 3686004"/>
                  <a:gd name="connsiteX600" fmla="*/ 3081075 w 4041704"/>
                  <a:gd name="connsiteY600" fmla="*/ 2967665 h 3686004"/>
                  <a:gd name="connsiteX601" fmla="*/ 3086646 w 4041704"/>
                  <a:gd name="connsiteY601" fmla="*/ 2973865 h 3686004"/>
                  <a:gd name="connsiteX602" fmla="*/ 3072757 w 4041704"/>
                  <a:gd name="connsiteY602" fmla="*/ 2975754 h 3686004"/>
                  <a:gd name="connsiteX603" fmla="*/ 3067356 w 4041704"/>
                  <a:gd name="connsiteY603" fmla="*/ 2974923 h 3686004"/>
                  <a:gd name="connsiteX604" fmla="*/ 3062755 w 4041704"/>
                  <a:gd name="connsiteY604" fmla="*/ 2975733 h 3686004"/>
                  <a:gd name="connsiteX605" fmla="*/ 3044703 w 4041704"/>
                  <a:gd name="connsiteY605" fmla="*/ 2977712 h 3686004"/>
                  <a:gd name="connsiteX606" fmla="*/ 3040222 w 4041704"/>
                  <a:gd name="connsiteY606" fmla="*/ 2977051 h 3686004"/>
                  <a:gd name="connsiteX607" fmla="*/ 3038819 w 4041704"/>
                  <a:gd name="connsiteY607" fmla="*/ 2983436 h 3686004"/>
                  <a:gd name="connsiteX608" fmla="*/ 3041525 w 4041704"/>
                  <a:gd name="connsiteY608" fmla="*/ 2994574 h 3686004"/>
                  <a:gd name="connsiteX609" fmla="*/ 3048604 w 4041704"/>
                  <a:gd name="connsiteY609" fmla="*/ 3007817 h 3686004"/>
                  <a:gd name="connsiteX610" fmla="*/ 3033310 w 4041704"/>
                  <a:gd name="connsiteY610" fmla="*/ 3019823 h 3686004"/>
                  <a:gd name="connsiteX611" fmla="*/ 3017560 w 4041704"/>
                  <a:gd name="connsiteY611" fmla="*/ 3015045 h 3686004"/>
                  <a:gd name="connsiteX612" fmla="*/ 3007298 w 4041704"/>
                  <a:gd name="connsiteY612" fmla="*/ 3013664 h 3686004"/>
                  <a:gd name="connsiteX613" fmla="*/ 3000754 w 4041704"/>
                  <a:gd name="connsiteY613" fmla="*/ 3020997 h 3686004"/>
                  <a:gd name="connsiteX614" fmla="*/ 3001671 w 4041704"/>
                  <a:gd name="connsiteY614" fmla="*/ 3021465 h 3686004"/>
                  <a:gd name="connsiteX615" fmla="*/ 2995069 w 4041704"/>
                  <a:gd name="connsiteY615" fmla="*/ 3033588 h 3686004"/>
                  <a:gd name="connsiteX616" fmla="*/ 2954465 w 4041704"/>
                  <a:gd name="connsiteY616" fmla="*/ 3108485 h 3686004"/>
                  <a:gd name="connsiteX617" fmla="*/ 2960471 w 4041704"/>
                  <a:gd name="connsiteY617" fmla="*/ 3122730 h 3686004"/>
                  <a:gd name="connsiteX618" fmla="*/ 2970885 w 4041704"/>
                  <a:gd name="connsiteY618" fmla="*/ 3141609 h 3686004"/>
                  <a:gd name="connsiteX619" fmla="*/ 2950245 w 4041704"/>
                  <a:gd name="connsiteY619" fmla="*/ 3143900 h 3686004"/>
                  <a:gd name="connsiteX620" fmla="*/ 2937957 w 4041704"/>
                  <a:gd name="connsiteY620" fmla="*/ 3170134 h 3686004"/>
                  <a:gd name="connsiteX621" fmla="*/ 2945149 w 4041704"/>
                  <a:gd name="connsiteY621" fmla="*/ 3194327 h 3686004"/>
                  <a:gd name="connsiteX622" fmla="*/ 2943374 w 4041704"/>
                  <a:gd name="connsiteY622" fmla="*/ 3245492 h 3686004"/>
                  <a:gd name="connsiteX623" fmla="*/ 2924099 w 4041704"/>
                  <a:gd name="connsiteY623" fmla="*/ 3263038 h 3686004"/>
                  <a:gd name="connsiteX624" fmla="*/ 2910544 w 4041704"/>
                  <a:gd name="connsiteY624" fmla="*/ 3280070 h 3686004"/>
                  <a:gd name="connsiteX625" fmla="*/ 2895111 w 4041704"/>
                  <a:gd name="connsiteY625" fmla="*/ 3276129 h 3686004"/>
                  <a:gd name="connsiteX626" fmla="*/ 2863294 w 4041704"/>
                  <a:gd name="connsiteY626" fmla="*/ 3252663 h 3686004"/>
                  <a:gd name="connsiteX627" fmla="*/ 2834578 w 4041704"/>
                  <a:gd name="connsiteY627" fmla="*/ 3242372 h 3686004"/>
                  <a:gd name="connsiteX628" fmla="*/ 2785273 w 4041704"/>
                  <a:gd name="connsiteY628" fmla="*/ 3254770 h 3686004"/>
                  <a:gd name="connsiteX629" fmla="*/ 2775514 w 4041704"/>
                  <a:gd name="connsiteY629" fmla="*/ 3264662 h 3686004"/>
                  <a:gd name="connsiteX630" fmla="*/ 2760612 w 4041704"/>
                  <a:gd name="connsiteY630" fmla="*/ 3273241 h 3686004"/>
                  <a:gd name="connsiteX631" fmla="*/ 2756924 w 4041704"/>
                  <a:gd name="connsiteY631" fmla="*/ 3258492 h 3686004"/>
                  <a:gd name="connsiteX632" fmla="*/ 2754004 w 4041704"/>
                  <a:gd name="connsiteY632" fmla="*/ 3250621 h 3686004"/>
                  <a:gd name="connsiteX633" fmla="*/ 2747464 w 4041704"/>
                  <a:gd name="connsiteY633" fmla="*/ 3255198 h 3686004"/>
                  <a:gd name="connsiteX634" fmla="*/ 2697171 w 4041704"/>
                  <a:gd name="connsiteY634" fmla="*/ 3269754 h 3686004"/>
                  <a:gd name="connsiteX635" fmla="*/ 2675868 w 4041704"/>
                  <a:gd name="connsiteY635" fmla="*/ 3265425 h 3686004"/>
                  <a:gd name="connsiteX636" fmla="*/ 2673392 w 4041704"/>
                  <a:gd name="connsiteY636" fmla="*/ 3261362 h 3686004"/>
                  <a:gd name="connsiteX637" fmla="*/ 2671104 w 4041704"/>
                  <a:gd name="connsiteY637" fmla="*/ 3263092 h 3686004"/>
                  <a:gd name="connsiteX638" fmla="*/ 2662639 w 4041704"/>
                  <a:gd name="connsiteY638" fmla="*/ 3257802 h 3686004"/>
                  <a:gd name="connsiteX639" fmla="*/ 2660869 w 4041704"/>
                  <a:gd name="connsiteY639" fmla="*/ 3253543 h 3686004"/>
                  <a:gd name="connsiteX640" fmla="*/ 2650158 w 4041704"/>
                  <a:gd name="connsiteY640" fmla="*/ 3249077 h 3686004"/>
                  <a:gd name="connsiteX641" fmla="*/ 2645756 w 4041704"/>
                  <a:gd name="connsiteY641" fmla="*/ 3244534 h 3686004"/>
                  <a:gd name="connsiteX642" fmla="*/ 2645179 w 4041704"/>
                  <a:gd name="connsiteY642" fmla="*/ 3248918 h 3686004"/>
                  <a:gd name="connsiteX643" fmla="*/ 2593191 w 4041704"/>
                  <a:gd name="connsiteY643" fmla="*/ 3294739 h 3686004"/>
                  <a:gd name="connsiteX644" fmla="*/ 2555482 w 4041704"/>
                  <a:gd name="connsiteY644" fmla="*/ 3295150 h 3686004"/>
                  <a:gd name="connsiteX645" fmla="*/ 2497398 w 4041704"/>
                  <a:gd name="connsiteY645" fmla="*/ 3286039 h 3686004"/>
                  <a:gd name="connsiteX646" fmla="*/ 2490388 w 4041704"/>
                  <a:gd name="connsiteY646" fmla="*/ 3282957 h 3686004"/>
                  <a:gd name="connsiteX647" fmla="*/ 2483284 w 4041704"/>
                  <a:gd name="connsiteY647" fmla="*/ 3290519 h 3686004"/>
                  <a:gd name="connsiteX648" fmla="*/ 2482076 w 4041704"/>
                  <a:gd name="connsiteY648" fmla="*/ 3297985 h 3686004"/>
                  <a:gd name="connsiteX649" fmla="*/ 2485672 w 4041704"/>
                  <a:gd name="connsiteY649" fmla="*/ 3308429 h 3686004"/>
                  <a:gd name="connsiteX650" fmla="*/ 2482573 w 4041704"/>
                  <a:gd name="connsiteY650" fmla="*/ 3314037 h 3686004"/>
                  <a:gd name="connsiteX651" fmla="*/ 2480335 w 4041704"/>
                  <a:gd name="connsiteY651" fmla="*/ 3314275 h 3686004"/>
                  <a:gd name="connsiteX652" fmla="*/ 2480624 w 4041704"/>
                  <a:gd name="connsiteY652" fmla="*/ 3329114 h 3686004"/>
                  <a:gd name="connsiteX653" fmla="*/ 2470723 w 4041704"/>
                  <a:gd name="connsiteY653" fmla="*/ 3346053 h 3686004"/>
                  <a:gd name="connsiteX654" fmla="*/ 2439847 w 4041704"/>
                  <a:gd name="connsiteY654" fmla="*/ 3342529 h 3686004"/>
                  <a:gd name="connsiteX655" fmla="*/ 2420715 w 4041704"/>
                  <a:gd name="connsiteY655" fmla="*/ 3345080 h 3686004"/>
                  <a:gd name="connsiteX656" fmla="*/ 2423593 w 4041704"/>
                  <a:gd name="connsiteY656" fmla="*/ 3361502 h 3686004"/>
                  <a:gd name="connsiteX657" fmla="*/ 2425975 w 4041704"/>
                  <a:gd name="connsiteY657" fmla="*/ 3364541 h 3686004"/>
                  <a:gd name="connsiteX658" fmla="*/ 2438462 w 4041704"/>
                  <a:gd name="connsiteY658" fmla="*/ 3387201 h 3686004"/>
                  <a:gd name="connsiteX659" fmla="*/ 2419245 w 4041704"/>
                  <a:gd name="connsiteY659" fmla="*/ 3381705 h 3686004"/>
                  <a:gd name="connsiteX660" fmla="*/ 2401177 w 4041704"/>
                  <a:gd name="connsiteY660" fmla="*/ 3370212 h 3686004"/>
                  <a:gd name="connsiteX661" fmla="*/ 2367679 w 4041704"/>
                  <a:gd name="connsiteY661" fmla="*/ 3388368 h 3686004"/>
                  <a:gd name="connsiteX662" fmla="*/ 2369327 w 4041704"/>
                  <a:gd name="connsiteY662" fmla="*/ 3409717 h 3686004"/>
                  <a:gd name="connsiteX663" fmla="*/ 2342476 w 4041704"/>
                  <a:gd name="connsiteY663" fmla="*/ 3416622 h 3686004"/>
                  <a:gd name="connsiteX664" fmla="*/ 2324654 w 4041704"/>
                  <a:gd name="connsiteY664" fmla="*/ 3401353 h 3686004"/>
                  <a:gd name="connsiteX665" fmla="*/ 2312047 w 4041704"/>
                  <a:gd name="connsiteY665" fmla="*/ 3393667 h 3686004"/>
                  <a:gd name="connsiteX666" fmla="*/ 2299300 w 4041704"/>
                  <a:gd name="connsiteY666" fmla="*/ 3399488 h 3686004"/>
                  <a:gd name="connsiteX667" fmla="*/ 2300228 w 4041704"/>
                  <a:gd name="connsiteY667" fmla="*/ 3400626 h 3686004"/>
                  <a:gd name="connsiteX668" fmla="*/ 2284657 w 4041704"/>
                  <a:gd name="connsiteY668" fmla="*/ 3412668 h 3686004"/>
                  <a:gd name="connsiteX669" fmla="*/ 2188704 w 4041704"/>
                  <a:gd name="connsiteY669" fmla="*/ 3487168 h 3686004"/>
                  <a:gd name="connsiteX670" fmla="*/ 2188378 w 4041704"/>
                  <a:gd name="connsiteY670" fmla="*/ 3509212 h 3686004"/>
                  <a:gd name="connsiteX671" fmla="*/ 2191148 w 4041704"/>
                  <a:gd name="connsiteY671" fmla="*/ 3539830 h 3686004"/>
                  <a:gd name="connsiteX672" fmla="*/ 2162887 w 4041704"/>
                  <a:gd name="connsiteY672" fmla="*/ 3530987 h 3686004"/>
                  <a:gd name="connsiteX673" fmla="*/ 2131803 w 4041704"/>
                  <a:gd name="connsiteY673" fmla="*/ 3558191 h 3686004"/>
                  <a:gd name="connsiteX674" fmla="*/ 2127323 w 4041704"/>
                  <a:gd name="connsiteY674" fmla="*/ 3593902 h 3686004"/>
                  <a:gd name="connsiteX675" fmla="*/ 2095670 w 4041704"/>
                  <a:gd name="connsiteY675" fmla="*/ 3659684 h 3686004"/>
                  <a:gd name="connsiteX676" fmla="*/ 2060444 w 4041704"/>
                  <a:gd name="connsiteY676" fmla="*/ 3671539 h 3686004"/>
                  <a:gd name="connsiteX677" fmla="*/ 2032982 w 4041704"/>
                  <a:gd name="connsiteY677" fmla="*/ 3686004 h 3686004"/>
                  <a:gd name="connsiteX678" fmla="*/ 2015093 w 4041704"/>
                  <a:gd name="connsiteY678" fmla="*/ 3672010 h 3686004"/>
                  <a:gd name="connsiteX679" fmla="*/ 1987008 w 4041704"/>
                  <a:gd name="connsiteY679" fmla="*/ 3623131 h 3686004"/>
                  <a:gd name="connsiteX680" fmla="*/ 1955418 w 4041704"/>
                  <a:gd name="connsiteY680" fmla="*/ 3593230 h 3686004"/>
                  <a:gd name="connsiteX681" fmla="*/ 1883937 w 4041704"/>
                  <a:gd name="connsiteY681" fmla="*/ 3581147 h 3686004"/>
                  <a:gd name="connsiteX682" fmla="*/ 1865526 w 4041704"/>
                  <a:gd name="connsiteY682" fmla="*/ 3588467 h 3686004"/>
                  <a:gd name="connsiteX683" fmla="*/ 1841150 w 4041704"/>
                  <a:gd name="connsiteY683" fmla="*/ 3591124 h 3686004"/>
                  <a:gd name="connsiteX684" fmla="*/ 1844793 w 4041704"/>
                  <a:gd name="connsiteY684" fmla="*/ 3569752 h 3686004"/>
                  <a:gd name="connsiteX685" fmla="*/ 1845492 w 4041704"/>
                  <a:gd name="connsiteY685" fmla="*/ 3557803 h 3686004"/>
                  <a:gd name="connsiteX686" fmla="*/ 1834329 w 4041704"/>
                  <a:gd name="connsiteY686" fmla="*/ 3560030 h 3686004"/>
                  <a:gd name="connsiteX687" fmla="*/ 1760322 w 4041704"/>
                  <a:gd name="connsiteY687" fmla="*/ 3550197 h 3686004"/>
                  <a:gd name="connsiteX688" fmla="*/ 1733314 w 4041704"/>
                  <a:gd name="connsiteY688" fmla="*/ 3519845 h 3686004"/>
                  <a:gd name="connsiteX689" fmla="*/ 1671934 w 4041704"/>
                  <a:gd name="connsiteY689" fmla="*/ 3408590 h 3686004"/>
                  <a:gd name="connsiteX690" fmla="*/ 1655345 w 4041704"/>
                  <a:gd name="connsiteY690" fmla="*/ 3405224 h 3686004"/>
                  <a:gd name="connsiteX691" fmla="*/ 1640552 w 4041704"/>
                  <a:gd name="connsiteY691" fmla="*/ 3399806 h 3686004"/>
                  <a:gd name="connsiteX692" fmla="*/ 1637976 w 4041704"/>
                  <a:gd name="connsiteY692" fmla="*/ 3390256 h 3686004"/>
                  <a:gd name="connsiteX693" fmla="*/ 1618072 w 4041704"/>
                  <a:gd name="connsiteY693" fmla="*/ 3387135 h 3686004"/>
                  <a:gd name="connsiteX694" fmla="*/ 1615043 w 4041704"/>
                  <a:gd name="connsiteY694" fmla="*/ 3382230 h 3686004"/>
                  <a:gd name="connsiteX695" fmla="*/ 1596941 w 4041704"/>
                  <a:gd name="connsiteY695" fmla="*/ 3395104 h 3686004"/>
                  <a:gd name="connsiteX696" fmla="*/ 1596004 w 4041704"/>
                  <a:gd name="connsiteY696" fmla="*/ 3374186 h 3686004"/>
                  <a:gd name="connsiteX697" fmla="*/ 1578147 w 4041704"/>
                  <a:gd name="connsiteY697" fmla="*/ 3371945 h 3686004"/>
                  <a:gd name="connsiteX698" fmla="*/ 1578554 w 4041704"/>
                  <a:gd name="connsiteY698" fmla="*/ 3370072 h 3686004"/>
                  <a:gd name="connsiteX699" fmla="*/ 1564569 w 4041704"/>
                  <a:gd name="connsiteY699" fmla="*/ 3381484 h 3686004"/>
                  <a:gd name="connsiteX700" fmla="*/ 1533082 w 4041704"/>
                  <a:gd name="connsiteY700" fmla="*/ 3402615 h 3686004"/>
                  <a:gd name="connsiteX701" fmla="*/ 1512331 w 4041704"/>
                  <a:gd name="connsiteY701" fmla="*/ 3379479 h 3686004"/>
                  <a:gd name="connsiteX702" fmla="*/ 1496332 w 4041704"/>
                  <a:gd name="connsiteY702" fmla="*/ 3368684 h 3686004"/>
                  <a:gd name="connsiteX703" fmla="*/ 1487582 w 4041704"/>
                  <a:gd name="connsiteY703" fmla="*/ 3382875 h 3686004"/>
                  <a:gd name="connsiteX704" fmla="*/ 1487345 w 4041704"/>
                  <a:gd name="connsiteY704" fmla="*/ 3386728 h 3686004"/>
                  <a:gd name="connsiteX705" fmla="*/ 1481637 w 4041704"/>
                  <a:gd name="connsiteY705" fmla="*/ 3411963 h 3686004"/>
                  <a:gd name="connsiteX706" fmla="*/ 1470917 w 4041704"/>
                  <a:gd name="connsiteY706" fmla="*/ 3395095 h 3686004"/>
                  <a:gd name="connsiteX707" fmla="*/ 1465036 w 4041704"/>
                  <a:gd name="connsiteY707" fmla="*/ 3374505 h 3686004"/>
                  <a:gd name="connsiteX708" fmla="*/ 1427933 w 4041704"/>
                  <a:gd name="connsiteY708" fmla="*/ 3365840 h 3686004"/>
                  <a:gd name="connsiteX709" fmla="*/ 1414989 w 4041704"/>
                  <a:gd name="connsiteY709" fmla="*/ 3382899 h 3686004"/>
                  <a:gd name="connsiteX710" fmla="*/ 1390328 w 4041704"/>
                  <a:gd name="connsiteY710" fmla="*/ 3370234 h 3686004"/>
                  <a:gd name="connsiteX711" fmla="*/ 1387138 w 4041704"/>
                  <a:gd name="connsiteY711" fmla="*/ 3346982 h 3686004"/>
                  <a:gd name="connsiteX712" fmla="*/ 1367757 w 4041704"/>
                  <a:gd name="connsiteY712" fmla="*/ 3328245 h 3686004"/>
                  <a:gd name="connsiteX713" fmla="*/ 1339537 w 4041704"/>
                  <a:gd name="connsiteY713" fmla="*/ 3300787 h 3686004"/>
                  <a:gd name="connsiteX714" fmla="*/ 1297095 w 4041704"/>
                  <a:gd name="connsiteY714" fmla="*/ 3269929 h 3686004"/>
                  <a:gd name="connsiteX715" fmla="*/ 1277860 w 4041704"/>
                  <a:gd name="connsiteY715" fmla="*/ 3263398 h 3686004"/>
                  <a:gd name="connsiteX716" fmla="*/ 1285729 w 4041704"/>
                  <a:gd name="connsiteY716" fmla="*/ 3253912 h 3686004"/>
                  <a:gd name="connsiteX717" fmla="*/ 1274362 w 4041704"/>
                  <a:gd name="connsiteY717" fmla="*/ 3237896 h 3686004"/>
                  <a:gd name="connsiteX718" fmla="*/ 1243451 w 4041704"/>
                  <a:gd name="connsiteY718" fmla="*/ 3213097 h 3686004"/>
                  <a:gd name="connsiteX719" fmla="*/ 1233305 w 4041704"/>
                  <a:gd name="connsiteY719" fmla="*/ 3189274 h 3686004"/>
                  <a:gd name="connsiteX720" fmla="*/ 1231404 w 4041704"/>
                  <a:gd name="connsiteY720" fmla="*/ 3176435 h 3686004"/>
                  <a:gd name="connsiteX721" fmla="*/ 1223095 w 4041704"/>
                  <a:gd name="connsiteY721" fmla="*/ 3189026 h 3686004"/>
                  <a:gd name="connsiteX722" fmla="*/ 1202226 w 4041704"/>
                  <a:gd name="connsiteY722" fmla="*/ 3214473 h 3686004"/>
                  <a:gd name="connsiteX723" fmla="*/ 1160715 w 4041704"/>
                  <a:gd name="connsiteY723" fmla="*/ 3248436 h 3686004"/>
                  <a:gd name="connsiteX724" fmla="*/ 1140446 w 4041704"/>
                  <a:gd name="connsiteY724" fmla="*/ 3266397 h 3686004"/>
                  <a:gd name="connsiteX725" fmla="*/ 1126105 w 4041704"/>
                  <a:gd name="connsiteY725" fmla="*/ 3266756 h 3686004"/>
                  <a:gd name="connsiteX726" fmla="*/ 1123155 w 4041704"/>
                  <a:gd name="connsiteY726" fmla="*/ 3289494 h 3686004"/>
                  <a:gd name="connsiteX727" fmla="*/ 1074384 w 4041704"/>
                  <a:gd name="connsiteY727" fmla="*/ 3324758 h 3686004"/>
                  <a:gd name="connsiteX728" fmla="*/ 1061166 w 4041704"/>
                  <a:gd name="connsiteY728" fmla="*/ 3334623 h 3686004"/>
                  <a:gd name="connsiteX729" fmla="*/ 1018008 w 4041704"/>
                  <a:gd name="connsiteY729" fmla="*/ 3360921 h 3686004"/>
                  <a:gd name="connsiteX730" fmla="*/ 969896 w 4041704"/>
                  <a:gd name="connsiteY730" fmla="*/ 3387953 h 3686004"/>
                  <a:gd name="connsiteX731" fmla="*/ 943250 w 4041704"/>
                  <a:gd name="connsiteY731" fmla="*/ 3400885 h 3686004"/>
                  <a:gd name="connsiteX732" fmla="*/ 942382 w 4041704"/>
                  <a:gd name="connsiteY732" fmla="*/ 3402321 h 3686004"/>
                  <a:gd name="connsiteX733" fmla="*/ 942381 w 4041704"/>
                  <a:gd name="connsiteY733" fmla="*/ 3402321 h 3686004"/>
                  <a:gd name="connsiteX734" fmla="*/ 942165 w 4041704"/>
                  <a:gd name="connsiteY734" fmla="*/ 3402681 h 3686004"/>
                  <a:gd name="connsiteX735" fmla="*/ 942382 w 4041704"/>
                  <a:gd name="connsiteY735" fmla="*/ 3402321 h 3686004"/>
                  <a:gd name="connsiteX736" fmla="*/ 943534 w 4041704"/>
                  <a:gd name="connsiteY736" fmla="*/ 3402037 h 3686004"/>
                  <a:gd name="connsiteX737" fmla="*/ 950824 w 4041704"/>
                  <a:gd name="connsiteY737" fmla="*/ 3409777 h 3686004"/>
                  <a:gd name="connsiteX738" fmla="*/ 946198 w 4041704"/>
                  <a:gd name="connsiteY738" fmla="*/ 3415809 h 3686004"/>
                  <a:gd name="connsiteX739" fmla="*/ 885435 w 4041704"/>
                  <a:gd name="connsiteY739" fmla="*/ 3473841 h 3686004"/>
                  <a:gd name="connsiteX740" fmla="*/ 874462 w 4041704"/>
                  <a:gd name="connsiteY740" fmla="*/ 3483885 h 3686004"/>
                  <a:gd name="connsiteX741" fmla="*/ 870944 w 4041704"/>
                  <a:gd name="connsiteY741" fmla="*/ 3485487 h 3686004"/>
                  <a:gd name="connsiteX742" fmla="*/ 860406 w 4041704"/>
                  <a:gd name="connsiteY742" fmla="*/ 3485396 h 3686004"/>
                  <a:gd name="connsiteX743" fmla="*/ 856724 w 4041704"/>
                  <a:gd name="connsiteY743" fmla="*/ 3484348 h 3686004"/>
                  <a:gd name="connsiteX744" fmla="*/ 849315 w 4041704"/>
                  <a:gd name="connsiteY744" fmla="*/ 3478105 h 3686004"/>
                  <a:gd name="connsiteX745" fmla="*/ 844719 w 4041704"/>
                  <a:gd name="connsiteY745" fmla="*/ 3474347 h 3686004"/>
                  <a:gd name="connsiteX746" fmla="*/ 828312 w 4041704"/>
                  <a:gd name="connsiteY746" fmla="*/ 3491112 h 3686004"/>
                  <a:gd name="connsiteX747" fmla="*/ 811816 w 4041704"/>
                  <a:gd name="connsiteY747" fmla="*/ 3499584 h 3686004"/>
                  <a:gd name="connsiteX748" fmla="*/ 806443 w 4041704"/>
                  <a:gd name="connsiteY748" fmla="*/ 3486725 h 3686004"/>
                  <a:gd name="connsiteX749" fmla="*/ 865663 w 4041704"/>
                  <a:gd name="connsiteY749" fmla="*/ 3443258 h 3686004"/>
                  <a:gd name="connsiteX750" fmla="*/ 891545 w 4041704"/>
                  <a:gd name="connsiteY750" fmla="*/ 3416330 h 3686004"/>
                  <a:gd name="connsiteX751" fmla="*/ 896111 w 4041704"/>
                  <a:gd name="connsiteY751" fmla="*/ 3411046 h 3686004"/>
                  <a:gd name="connsiteX752" fmla="*/ 936260 w 4041704"/>
                  <a:gd name="connsiteY752" fmla="*/ 3389402 h 3686004"/>
                  <a:gd name="connsiteX753" fmla="*/ 950766 w 4041704"/>
                  <a:gd name="connsiteY753" fmla="*/ 3372862 h 3686004"/>
                  <a:gd name="connsiteX754" fmla="*/ 958401 w 4041704"/>
                  <a:gd name="connsiteY754" fmla="*/ 3362175 h 3686004"/>
                  <a:gd name="connsiteX755" fmla="*/ 1002097 w 4041704"/>
                  <a:gd name="connsiteY755" fmla="*/ 3329141 h 3686004"/>
                  <a:gd name="connsiteX756" fmla="*/ 1027292 w 4041704"/>
                  <a:gd name="connsiteY756" fmla="*/ 3301404 h 3686004"/>
                  <a:gd name="connsiteX757" fmla="*/ 1054298 w 4041704"/>
                  <a:gd name="connsiteY757" fmla="*/ 3283982 h 3686004"/>
                  <a:gd name="connsiteX758" fmla="*/ 1066200 w 4041704"/>
                  <a:gd name="connsiteY758" fmla="*/ 3252921 h 3686004"/>
                  <a:gd name="connsiteX759" fmla="*/ 1061380 w 4041704"/>
                  <a:gd name="connsiteY759" fmla="*/ 3247263 h 3686004"/>
                  <a:gd name="connsiteX760" fmla="*/ 1070214 w 4041704"/>
                  <a:gd name="connsiteY760" fmla="*/ 3202775 h 3686004"/>
                  <a:gd name="connsiteX761" fmla="*/ 1077715 w 4041704"/>
                  <a:gd name="connsiteY761" fmla="*/ 3179648 h 3686004"/>
                  <a:gd name="connsiteX762" fmla="*/ 1077647 w 4041704"/>
                  <a:gd name="connsiteY762" fmla="*/ 3179528 h 3686004"/>
                  <a:gd name="connsiteX763" fmla="*/ 1068969 w 4041704"/>
                  <a:gd name="connsiteY763" fmla="*/ 3165555 h 3686004"/>
                  <a:gd name="connsiteX764" fmla="*/ 1069713 w 4041704"/>
                  <a:gd name="connsiteY764" fmla="*/ 3165435 h 3686004"/>
                  <a:gd name="connsiteX765" fmla="*/ 1068029 w 4041704"/>
                  <a:gd name="connsiteY765" fmla="*/ 3162443 h 3686004"/>
                  <a:gd name="connsiteX766" fmla="*/ 1064529 w 4041704"/>
                  <a:gd name="connsiteY766" fmla="*/ 3142060 h 3686004"/>
                  <a:gd name="connsiteX767" fmla="*/ 1063050 w 4041704"/>
                  <a:gd name="connsiteY767" fmla="*/ 3137376 h 3686004"/>
                  <a:gd name="connsiteX768" fmla="*/ 1062498 w 4041704"/>
                  <a:gd name="connsiteY768" fmla="*/ 3137761 h 3686004"/>
                  <a:gd name="connsiteX769" fmla="*/ 1034473 w 4041704"/>
                  <a:gd name="connsiteY769" fmla="*/ 3173009 h 3686004"/>
                  <a:gd name="connsiteX770" fmla="*/ 1013870 w 4041704"/>
                  <a:gd name="connsiteY770" fmla="*/ 3181846 h 3686004"/>
                  <a:gd name="connsiteX771" fmla="*/ 1003316 w 4041704"/>
                  <a:gd name="connsiteY771" fmla="*/ 3189210 h 3686004"/>
                  <a:gd name="connsiteX772" fmla="*/ 970293 w 4041704"/>
                  <a:gd name="connsiteY772" fmla="*/ 3206712 h 3686004"/>
                  <a:gd name="connsiteX773" fmla="*/ 947984 w 4041704"/>
                  <a:gd name="connsiteY773" fmla="*/ 3194585 h 3686004"/>
                  <a:gd name="connsiteX774" fmla="*/ 1001074 w 4041704"/>
                  <a:gd name="connsiteY774" fmla="*/ 3113231 h 3686004"/>
                  <a:gd name="connsiteX775" fmla="*/ 996669 w 4041704"/>
                  <a:gd name="connsiteY775" fmla="*/ 3113534 h 3686004"/>
                  <a:gd name="connsiteX776" fmla="*/ 1020438 w 4041704"/>
                  <a:gd name="connsiteY776" fmla="*/ 3088642 h 3686004"/>
                  <a:gd name="connsiteX777" fmla="*/ 1038396 w 4041704"/>
                  <a:gd name="connsiteY777" fmla="*/ 3064220 h 3686004"/>
                  <a:gd name="connsiteX778" fmla="*/ 1027366 w 4041704"/>
                  <a:gd name="connsiteY778" fmla="*/ 3055851 h 3686004"/>
                  <a:gd name="connsiteX779" fmla="*/ 1011529 w 4041704"/>
                  <a:gd name="connsiteY779" fmla="*/ 3037259 h 3686004"/>
                  <a:gd name="connsiteX780" fmla="*/ 989315 w 4041704"/>
                  <a:gd name="connsiteY780" fmla="*/ 3032467 h 3686004"/>
                  <a:gd name="connsiteX781" fmla="*/ 967639 w 4041704"/>
                  <a:gd name="connsiteY781" fmla="*/ 3039771 h 3686004"/>
                  <a:gd name="connsiteX782" fmla="*/ 956876 w 4041704"/>
                  <a:gd name="connsiteY782" fmla="*/ 3056610 h 3686004"/>
                  <a:gd name="connsiteX783" fmla="*/ 941712 w 4041704"/>
                  <a:gd name="connsiteY783" fmla="*/ 3062552 h 3686004"/>
                  <a:gd name="connsiteX784" fmla="*/ 926580 w 4041704"/>
                  <a:gd name="connsiteY784" fmla="*/ 3039873 h 3686004"/>
                  <a:gd name="connsiteX785" fmla="*/ 921415 w 4041704"/>
                  <a:gd name="connsiteY785" fmla="*/ 3033810 h 3686004"/>
                  <a:gd name="connsiteX786" fmla="*/ 914050 w 4041704"/>
                  <a:gd name="connsiteY786" fmla="*/ 3031714 h 3686004"/>
                  <a:gd name="connsiteX787" fmla="*/ 899127 w 4041704"/>
                  <a:gd name="connsiteY787" fmla="*/ 3015831 h 3686004"/>
                  <a:gd name="connsiteX788" fmla="*/ 883887 w 4041704"/>
                  <a:gd name="connsiteY788" fmla="*/ 3027417 h 3686004"/>
                  <a:gd name="connsiteX789" fmla="*/ 877840 w 4041704"/>
                  <a:gd name="connsiteY789" fmla="*/ 3027685 h 3686004"/>
                  <a:gd name="connsiteX790" fmla="*/ 833143 w 4041704"/>
                  <a:gd name="connsiteY790" fmla="*/ 3012056 h 3686004"/>
                  <a:gd name="connsiteX791" fmla="*/ 827051 w 4041704"/>
                  <a:gd name="connsiteY791" fmla="*/ 3008178 h 3686004"/>
                  <a:gd name="connsiteX792" fmla="*/ 805303 w 4041704"/>
                  <a:gd name="connsiteY792" fmla="*/ 2983463 h 3686004"/>
                  <a:gd name="connsiteX793" fmla="*/ 785396 w 4041704"/>
                  <a:gd name="connsiteY793" fmla="*/ 2940440 h 3686004"/>
                  <a:gd name="connsiteX794" fmla="*/ 777912 w 4041704"/>
                  <a:gd name="connsiteY794" fmla="*/ 2921010 h 3686004"/>
                  <a:gd name="connsiteX795" fmla="*/ 776057 w 4041704"/>
                  <a:gd name="connsiteY795" fmla="*/ 2906550 h 3686004"/>
                  <a:gd name="connsiteX796" fmla="*/ 794156 w 4041704"/>
                  <a:gd name="connsiteY796" fmla="*/ 2863934 h 3686004"/>
                  <a:gd name="connsiteX797" fmla="*/ 796433 w 4041704"/>
                  <a:gd name="connsiteY797" fmla="*/ 2854323 h 3686004"/>
                  <a:gd name="connsiteX798" fmla="*/ 784369 w 4041704"/>
                  <a:gd name="connsiteY798" fmla="*/ 2826241 h 3686004"/>
                  <a:gd name="connsiteX799" fmla="*/ 781525 w 4041704"/>
                  <a:gd name="connsiteY799" fmla="*/ 2814714 h 3686004"/>
                  <a:gd name="connsiteX800" fmla="*/ 777006 w 4041704"/>
                  <a:gd name="connsiteY800" fmla="*/ 2786482 h 3686004"/>
                  <a:gd name="connsiteX801" fmla="*/ 764987 w 4041704"/>
                  <a:gd name="connsiteY801" fmla="*/ 2781377 h 3686004"/>
                  <a:gd name="connsiteX802" fmla="*/ 754819 w 4041704"/>
                  <a:gd name="connsiteY802" fmla="*/ 2791238 h 3686004"/>
                  <a:gd name="connsiteX803" fmla="*/ 748844 w 4041704"/>
                  <a:gd name="connsiteY803" fmla="*/ 2763129 h 3686004"/>
                  <a:gd name="connsiteX804" fmla="*/ 730809 w 4041704"/>
                  <a:gd name="connsiteY804" fmla="*/ 2718412 h 3686004"/>
                  <a:gd name="connsiteX805" fmla="*/ 725651 w 4041704"/>
                  <a:gd name="connsiteY805" fmla="*/ 2720140 h 3686004"/>
                  <a:gd name="connsiteX806" fmla="*/ 727215 w 4041704"/>
                  <a:gd name="connsiteY806" fmla="*/ 2721285 h 3686004"/>
                  <a:gd name="connsiteX807" fmla="*/ 719629 w 4041704"/>
                  <a:gd name="connsiteY807" fmla="*/ 2729726 h 3686004"/>
                  <a:gd name="connsiteX808" fmla="*/ 704062 w 4041704"/>
                  <a:gd name="connsiteY808" fmla="*/ 2753308 h 3686004"/>
                  <a:gd name="connsiteX809" fmla="*/ 700079 w 4041704"/>
                  <a:gd name="connsiteY809" fmla="*/ 2765644 h 3686004"/>
                  <a:gd name="connsiteX810" fmla="*/ 663000 w 4041704"/>
                  <a:gd name="connsiteY810" fmla="*/ 2821583 h 3686004"/>
                  <a:gd name="connsiteX811" fmla="*/ 668823 w 4041704"/>
                  <a:gd name="connsiteY811" fmla="*/ 2841084 h 3686004"/>
                  <a:gd name="connsiteX812" fmla="*/ 685585 w 4041704"/>
                  <a:gd name="connsiteY812" fmla="*/ 2878480 h 3686004"/>
                  <a:gd name="connsiteX813" fmla="*/ 680405 w 4041704"/>
                  <a:gd name="connsiteY813" fmla="*/ 2888905 h 3686004"/>
                  <a:gd name="connsiteX814" fmla="*/ 659234 w 4041704"/>
                  <a:gd name="connsiteY814" fmla="*/ 2898435 h 3686004"/>
                  <a:gd name="connsiteX815" fmla="*/ 583400 w 4041704"/>
                  <a:gd name="connsiteY815" fmla="*/ 2850398 h 3686004"/>
                  <a:gd name="connsiteX816" fmla="*/ 565656 w 4041704"/>
                  <a:gd name="connsiteY816" fmla="*/ 2840755 h 3686004"/>
                  <a:gd name="connsiteX817" fmla="*/ 557530 w 4041704"/>
                  <a:gd name="connsiteY817" fmla="*/ 2840523 h 3686004"/>
                  <a:gd name="connsiteX818" fmla="*/ 559953 w 4041704"/>
                  <a:gd name="connsiteY818" fmla="*/ 2852042 h 3686004"/>
                  <a:gd name="connsiteX819" fmla="*/ 565475 w 4041704"/>
                  <a:gd name="connsiteY819" fmla="*/ 2853639 h 3686004"/>
                  <a:gd name="connsiteX820" fmla="*/ 577550 w 4041704"/>
                  <a:gd name="connsiteY820" fmla="*/ 2858053 h 3686004"/>
                  <a:gd name="connsiteX821" fmla="*/ 567497 w 4041704"/>
                  <a:gd name="connsiteY821" fmla="*/ 2872594 h 3686004"/>
                  <a:gd name="connsiteX822" fmla="*/ 592456 w 4041704"/>
                  <a:gd name="connsiteY822" fmla="*/ 2877187 h 3686004"/>
                  <a:gd name="connsiteX823" fmla="*/ 592034 w 4041704"/>
                  <a:gd name="connsiteY823" fmla="*/ 2887562 h 3686004"/>
                  <a:gd name="connsiteX824" fmla="*/ 558685 w 4041704"/>
                  <a:gd name="connsiteY824" fmla="*/ 2883167 h 3686004"/>
                  <a:gd name="connsiteX825" fmla="*/ 536016 w 4041704"/>
                  <a:gd name="connsiteY825" fmla="*/ 2872881 h 3686004"/>
                  <a:gd name="connsiteX826" fmla="*/ 534593 w 4041704"/>
                  <a:gd name="connsiteY826" fmla="*/ 2854883 h 3686004"/>
                  <a:gd name="connsiteX827" fmla="*/ 524713 w 4041704"/>
                  <a:gd name="connsiteY827" fmla="*/ 2845902 h 3686004"/>
                  <a:gd name="connsiteX828" fmla="*/ 507469 w 4041704"/>
                  <a:gd name="connsiteY828" fmla="*/ 2862552 h 3686004"/>
                  <a:gd name="connsiteX829" fmla="*/ 500538 w 4041704"/>
                  <a:gd name="connsiteY829" fmla="*/ 2864230 h 3686004"/>
                  <a:gd name="connsiteX830" fmla="*/ 517410 w 4041704"/>
                  <a:gd name="connsiteY830" fmla="*/ 2827861 h 3686004"/>
                  <a:gd name="connsiteX831" fmla="*/ 505852 w 4041704"/>
                  <a:gd name="connsiteY831" fmla="*/ 2811950 h 3686004"/>
                  <a:gd name="connsiteX832" fmla="*/ 485775 w 4041704"/>
                  <a:gd name="connsiteY832" fmla="*/ 2813877 h 3686004"/>
                  <a:gd name="connsiteX833" fmla="*/ 475676 w 4041704"/>
                  <a:gd name="connsiteY833" fmla="*/ 2799448 h 3686004"/>
                  <a:gd name="connsiteX834" fmla="*/ 482504 w 4041704"/>
                  <a:gd name="connsiteY834" fmla="*/ 2788255 h 3686004"/>
                  <a:gd name="connsiteX835" fmla="*/ 480453 w 4041704"/>
                  <a:gd name="connsiteY835" fmla="*/ 2761605 h 3686004"/>
                  <a:gd name="connsiteX836" fmla="*/ 482055 w 4041704"/>
                  <a:gd name="connsiteY836" fmla="*/ 2731868 h 3686004"/>
                  <a:gd name="connsiteX837" fmla="*/ 474837 w 4041704"/>
                  <a:gd name="connsiteY837" fmla="*/ 2702067 h 3686004"/>
                  <a:gd name="connsiteX838" fmla="*/ 461682 w 4041704"/>
                  <a:gd name="connsiteY838" fmla="*/ 2691678 h 3686004"/>
                  <a:gd name="connsiteX839" fmla="*/ 472720 w 4041704"/>
                  <a:gd name="connsiteY839" fmla="*/ 2684237 h 3686004"/>
                  <a:gd name="connsiteX840" fmla="*/ 476156 w 4041704"/>
                  <a:gd name="connsiteY840" fmla="*/ 2675700 h 3686004"/>
                  <a:gd name="connsiteX841" fmla="*/ 465852 w 4041704"/>
                  <a:gd name="connsiteY841" fmla="*/ 2642243 h 3686004"/>
                  <a:gd name="connsiteX842" fmla="*/ 466201 w 4041704"/>
                  <a:gd name="connsiteY842" fmla="*/ 2630051 h 3686004"/>
                  <a:gd name="connsiteX843" fmla="*/ 450174 w 4041704"/>
                  <a:gd name="connsiteY843" fmla="*/ 2645673 h 3686004"/>
                  <a:gd name="connsiteX844" fmla="*/ 438844 w 4041704"/>
                  <a:gd name="connsiteY844" fmla="*/ 2645849 h 3686004"/>
                  <a:gd name="connsiteX845" fmla="*/ 407612 w 4041704"/>
                  <a:gd name="connsiteY845" fmla="*/ 2659282 h 3686004"/>
                  <a:gd name="connsiteX846" fmla="*/ 388301 w 4041704"/>
                  <a:gd name="connsiteY846" fmla="*/ 2662859 h 3686004"/>
                  <a:gd name="connsiteX847" fmla="*/ 372054 w 4041704"/>
                  <a:gd name="connsiteY847" fmla="*/ 2673030 h 3686004"/>
                  <a:gd name="connsiteX848" fmla="*/ 366153 w 4041704"/>
                  <a:gd name="connsiteY848" fmla="*/ 2675927 h 3686004"/>
                  <a:gd name="connsiteX849" fmla="*/ 337020 w 4041704"/>
                  <a:gd name="connsiteY849" fmla="*/ 2651066 h 3686004"/>
                  <a:gd name="connsiteX850" fmla="*/ 309559 w 4041704"/>
                  <a:gd name="connsiteY850" fmla="*/ 2657350 h 3686004"/>
                  <a:gd name="connsiteX851" fmla="*/ 286125 w 4041704"/>
                  <a:gd name="connsiteY851" fmla="*/ 2645417 h 3686004"/>
                  <a:gd name="connsiteX852" fmla="*/ 268162 w 4041704"/>
                  <a:gd name="connsiteY852" fmla="*/ 2630323 h 3686004"/>
                  <a:gd name="connsiteX853" fmla="*/ 242903 w 4041704"/>
                  <a:gd name="connsiteY853" fmla="*/ 2607826 h 3686004"/>
                  <a:gd name="connsiteX854" fmla="*/ 232834 w 4041704"/>
                  <a:gd name="connsiteY854" fmla="*/ 2601092 h 3686004"/>
                  <a:gd name="connsiteX855" fmla="*/ 223794 w 4041704"/>
                  <a:gd name="connsiteY855" fmla="*/ 2595578 h 3686004"/>
                  <a:gd name="connsiteX856" fmla="*/ 229257 w 4041704"/>
                  <a:gd name="connsiteY856" fmla="*/ 2581782 h 3686004"/>
                  <a:gd name="connsiteX857" fmla="*/ 239172 w 4041704"/>
                  <a:gd name="connsiteY857" fmla="*/ 2574244 h 3686004"/>
                  <a:gd name="connsiteX858" fmla="*/ 246021 w 4041704"/>
                  <a:gd name="connsiteY858" fmla="*/ 2560112 h 3686004"/>
                  <a:gd name="connsiteX859" fmla="*/ 236215 w 4041704"/>
                  <a:gd name="connsiteY859" fmla="*/ 2552948 h 3686004"/>
                  <a:gd name="connsiteX860" fmla="*/ 222405 w 4041704"/>
                  <a:gd name="connsiteY860" fmla="*/ 2561062 h 3686004"/>
                  <a:gd name="connsiteX861" fmla="*/ 216081 w 4041704"/>
                  <a:gd name="connsiteY861" fmla="*/ 2574334 h 3686004"/>
                  <a:gd name="connsiteX862" fmla="*/ 191941 w 4041704"/>
                  <a:gd name="connsiteY862" fmla="*/ 2576145 h 3686004"/>
                  <a:gd name="connsiteX863" fmla="*/ 194915 w 4041704"/>
                  <a:gd name="connsiteY863" fmla="*/ 2559649 h 3686004"/>
                  <a:gd name="connsiteX864" fmla="*/ 194993 w 4041704"/>
                  <a:gd name="connsiteY864" fmla="*/ 2537251 h 3686004"/>
                  <a:gd name="connsiteX865" fmla="*/ 192141 w 4041704"/>
                  <a:gd name="connsiteY865" fmla="*/ 2525470 h 3686004"/>
                  <a:gd name="connsiteX866" fmla="*/ 197888 w 4041704"/>
                  <a:gd name="connsiteY866" fmla="*/ 2508302 h 3686004"/>
                  <a:gd name="connsiteX867" fmla="*/ 200221 w 4041704"/>
                  <a:gd name="connsiteY867" fmla="*/ 2496731 h 3686004"/>
                  <a:gd name="connsiteX868" fmla="*/ 191458 w 4041704"/>
                  <a:gd name="connsiteY868" fmla="*/ 2477209 h 3686004"/>
                  <a:gd name="connsiteX869" fmla="*/ 183220 w 4041704"/>
                  <a:gd name="connsiteY869" fmla="*/ 2456827 h 3686004"/>
                  <a:gd name="connsiteX870" fmla="*/ 210079 w 4041704"/>
                  <a:gd name="connsiteY870" fmla="*/ 2414736 h 3686004"/>
                  <a:gd name="connsiteX871" fmla="*/ 221583 w 4041704"/>
                  <a:gd name="connsiteY871" fmla="*/ 2391038 h 3686004"/>
                  <a:gd name="connsiteX872" fmla="*/ 240133 w 4041704"/>
                  <a:gd name="connsiteY872" fmla="*/ 2361599 h 3686004"/>
                  <a:gd name="connsiteX873" fmla="*/ 247894 w 4041704"/>
                  <a:gd name="connsiteY873" fmla="*/ 2352749 h 3686004"/>
                  <a:gd name="connsiteX874" fmla="*/ 240633 w 4041704"/>
                  <a:gd name="connsiteY874" fmla="*/ 2328828 h 3686004"/>
                  <a:gd name="connsiteX875" fmla="*/ 229872 w 4041704"/>
                  <a:gd name="connsiteY875" fmla="*/ 2322262 h 3686004"/>
                  <a:gd name="connsiteX876" fmla="*/ 267736 w 4041704"/>
                  <a:gd name="connsiteY876" fmla="*/ 2324097 h 3686004"/>
                  <a:gd name="connsiteX877" fmla="*/ 284895 w 4041704"/>
                  <a:gd name="connsiteY877" fmla="*/ 2319208 h 3686004"/>
                  <a:gd name="connsiteX878" fmla="*/ 294969 w 4041704"/>
                  <a:gd name="connsiteY878" fmla="*/ 2301727 h 3686004"/>
                  <a:gd name="connsiteX879" fmla="*/ 319825 w 4041704"/>
                  <a:gd name="connsiteY879" fmla="*/ 2296809 h 3686004"/>
                  <a:gd name="connsiteX880" fmla="*/ 338486 w 4041704"/>
                  <a:gd name="connsiteY880" fmla="*/ 2287520 h 3686004"/>
                  <a:gd name="connsiteX881" fmla="*/ 344964 w 4041704"/>
                  <a:gd name="connsiteY881" fmla="*/ 2288518 h 3686004"/>
                  <a:gd name="connsiteX882" fmla="*/ 345963 w 4041704"/>
                  <a:gd name="connsiteY882" fmla="*/ 2282040 h 3686004"/>
                  <a:gd name="connsiteX883" fmla="*/ 334886 w 4041704"/>
                  <a:gd name="connsiteY883" fmla="*/ 2257174 h 3686004"/>
                  <a:gd name="connsiteX884" fmla="*/ 328066 w 4041704"/>
                  <a:gd name="connsiteY884" fmla="*/ 2256305 h 3686004"/>
                  <a:gd name="connsiteX885" fmla="*/ 326915 w 4041704"/>
                  <a:gd name="connsiteY885" fmla="*/ 2256930 h 3686004"/>
                  <a:gd name="connsiteX886" fmla="*/ 316061 w 4041704"/>
                  <a:gd name="connsiteY886" fmla="*/ 2254318 h 3686004"/>
                  <a:gd name="connsiteX887" fmla="*/ 292711 w 4041704"/>
                  <a:gd name="connsiteY887" fmla="*/ 2226086 h 3686004"/>
                  <a:gd name="connsiteX888" fmla="*/ 293665 w 4041704"/>
                  <a:gd name="connsiteY888" fmla="*/ 2222983 h 3686004"/>
                  <a:gd name="connsiteX889" fmla="*/ 287973 w 4041704"/>
                  <a:gd name="connsiteY889" fmla="*/ 2218310 h 3686004"/>
                  <a:gd name="connsiteX890" fmla="*/ 268137 w 4041704"/>
                  <a:gd name="connsiteY890" fmla="*/ 2222747 h 3686004"/>
                  <a:gd name="connsiteX891" fmla="*/ 255699 w 4041704"/>
                  <a:gd name="connsiteY891" fmla="*/ 2244103 h 3686004"/>
                  <a:gd name="connsiteX892" fmla="*/ 246742 w 4041704"/>
                  <a:gd name="connsiteY892" fmla="*/ 2251040 h 3686004"/>
                  <a:gd name="connsiteX893" fmla="*/ 242837 w 4041704"/>
                  <a:gd name="connsiteY893" fmla="*/ 2240980 h 3686004"/>
                  <a:gd name="connsiteX894" fmla="*/ 244074 w 4041704"/>
                  <a:gd name="connsiteY894" fmla="*/ 2202161 h 3686004"/>
                  <a:gd name="connsiteX895" fmla="*/ 254872 w 4041704"/>
                  <a:gd name="connsiteY895" fmla="*/ 2192209 h 3686004"/>
                  <a:gd name="connsiteX896" fmla="*/ 272556 w 4041704"/>
                  <a:gd name="connsiteY896" fmla="*/ 2180404 h 3686004"/>
                  <a:gd name="connsiteX897" fmla="*/ 280288 w 4041704"/>
                  <a:gd name="connsiteY897" fmla="*/ 2173876 h 3686004"/>
                  <a:gd name="connsiteX898" fmla="*/ 280101 w 4041704"/>
                  <a:gd name="connsiteY898" fmla="*/ 2172712 h 3686004"/>
                  <a:gd name="connsiteX899" fmla="*/ 282418 w 4041704"/>
                  <a:gd name="connsiteY899" fmla="*/ 2167586 h 3686004"/>
                  <a:gd name="connsiteX900" fmla="*/ 284250 w 4041704"/>
                  <a:gd name="connsiteY900" fmla="*/ 2163518 h 3686004"/>
                  <a:gd name="connsiteX901" fmla="*/ 282733 w 4041704"/>
                  <a:gd name="connsiteY901" fmla="*/ 2158286 h 3686004"/>
                  <a:gd name="connsiteX902" fmla="*/ 277970 w 4041704"/>
                  <a:gd name="connsiteY902" fmla="*/ 2159412 h 3686004"/>
                  <a:gd name="connsiteX903" fmla="*/ 270762 w 4041704"/>
                  <a:gd name="connsiteY903" fmla="*/ 2160837 h 3686004"/>
                  <a:gd name="connsiteX904" fmla="*/ 269741 w 4041704"/>
                  <a:gd name="connsiteY904" fmla="*/ 2152970 h 3686004"/>
                  <a:gd name="connsiteX905" fmla="*/ 270486 w 4041704"/>
                  <a:gd name="connsiteY905" fmla="*/ 2151396 h 3686004"/>
                  <a:gd name="connsiteX906" fmla="*/ 264354 w 4041704"/>
                  <a:gd name="connsiteY906" fmla="*/ 2140825 h 3686004"/>
                  <a:gd name="connsiteX907" fmla="*/ 256578 w 4041704"/>
                  <a:gd name="connsiteY907" fmla="*/ 2135115 h 3686004"/>
                  <a:gd name="connsiteX908" fmla="*/ 256216 w 4041704"/>
                  <a:gd name="connsiteY908" fmla="*/ 2132405 h 3686004"/>
                  <a:gd name="connsiteX909" fmla="*/ 249309 w 4041704"/>
                  <a:gd name="connsiteY909" fmla="*/ 2125651 h 3686004"/>
                  <a:gd name="connsiteX910" fmla="*/ 241768 w 4041704"/>
                  <a:gd name="connsiteY910" fmla="*/ 2122122 h 3686004"/>
                  <a:gd name="connsiteX911" fmla="*/ 222886 w 4041704"/>
                  <a:gd name="connsiteY911" fmla="*/ 2113166 h 3686004"/>
                  <a:gd name="connsiteX912" fmla="*/ 202956 w 4041704"/>
                  <a:gd name="connsiteY912" fmla="*/ 2113965 h 3686004"/>
                  <a:gd name="connsiteX913" fmla="*/ 196020 w 4041704"/>
                  <a:gd name="connsiteY913" fmla="*/ 2109455 h 3686004"/>
                  <a:gd name="connsiteX914" fmla="*/ 189879 w 4041704"/>
                  <a:gd name="connsiteY914" fmla="*/ 2093818 h 3686004"/>
                  <a:gd name="connsiteX915" fmla="*/ 190909 w 4041704"/>
                  <a:gd name="connsiteY915" fmla="*/ 2082560 h 3686004"/>
                  <a:gd name="connsiteX916" fmla="*/ 176927 w 4041704"/>
                  <a:gd name="connsiteY916" fmla="*/ 2076952 h 3686004"/>
                  <a:gd name="connsiteX917" fmla="*/ 161150 w 4041704"/>
                  <a:gd name="connsiteY917" fmla="*/ 2071832 h 3686004"/>
                  <a:gd name="connsiteX918" fmla="*/ 156976 w 4041704"/>
                  <a:gd name="connsiteY918" fmla="*/ 2051565 h 3686004"/>
                  <a:gd name="connsiteX919" fmla="*/ 164190 w 4041704"/>
                  <a:gd name="connsiteY919" fmla="*/ 2046515 h 3686004"/>
                  <a:gd name="connsiteX920" fmla="*/ 176598 w 4041704"/>
                  <a:gd name="connsiteY920" fmla="*/ 2017463 h 3686004"/>
                  <a:gd name="connsiteX921" fmla="*/ 172362 w 4041704"/>
                  <a:gd name="connsiteY921" fmla="*/ 1981804 h 3686004"/>
                  <a:gd name="connsiteX922" fmla="*/ 157391 w 4041704"/>
                  <a:gd name="connsiteY922" fmla="*/ 1971489 h 3686004"/>
                  <a:gd name="connsiteX923" fmla="*/ 140371 w 4041704"/>
                  <a:gd name="connsiteY923" fmla="*/ 1969374 h 3686004"/>
                  <a:gd name="connsiteX924" fmla="*/ 147853 w 4041704"/>
                  <a:gd name="connsiteY924" fmla="*/ 1939681 h 3686004"/>
                  <a:gd name="connsiteX925" fmla="*/ 158285 w 4041704"/>
                  <a:gd name="connsiteY925" fmla="*/ 1920645 h 3686004"/>
                  <a:gd name="connsiteX926" fmla="*/ 160830 w 4041704"/>
                  <a:gd name="connsiteY926" fmla="*/ 1915989 h 3686004"/>
                  <a:gd name="connsiteX927" fmla="*/ 159493 w 4041704"/>
                  <a:gd name="connsiteY927" fmla="*/ 1915963 h 3686004"/>
                  <a:gd name="connsiteX928" fmla="*/ 153790 w 4041704"/>
                  <a:gd name="connsiteY928" fmla="*/ 1913117 h 3686004"/>
                  <a:gd name="connsiteX929" fmla="*/ 137462 w 4041704"/>
                  <a:gd name="connsiteY929" fmla="*/ 1905516 h 3686004"/>
                  <a:gd name="connsiteX930" fmla="*/ 133579 w 4041704"/>
                  <a:gd name="connsiteY930" fmla="*/ 1899724 h 3686004"/>
                  <a:gd name="connsiteX931" fmla="*/ 133105 w 4041704"/>
                  <a:gd name="connsiteY931" fmla="*/ 1895728 h 3686004"/>
                  <a:gd name="connsiteX932" fmla="*/ 129392 w 4041704"/>
                  <a:gd name="connsiteY932" fmla="*/ 1898293 h 3686004"/>
                  <a:gd name="connsiteX933" fmla="*/ 116047 w 4041704"/>
                  <a:gd name="connsiteY933" fmla="*/ 1904919 h 3686004"/>
                  <a:gd name="connsiteX934" fmla="*/ 112975 w 4041704"/>
                  <a:gd name="connsiteY934" fmla="*/ 1904648 h 3686004"/>
                  <a:gd name="connsiteX935" fmla="*/ 113239 w 4041704"/>
                  <a:gd name="connsiteY935" fmla="*/ 1905442 h 3686004"/>
                  <a:gd name="connsiteX936" fmla="*/ 109733 w 4041704"/>
                  <a:gd name="connsiteY936" fmla="*/ 1907599 h 3686004"/>
                  <a:gd name="connsiteX937" fmla="*/ 93271 w 4041704"/>
                  <a:gd name="connsiteY937" fmla="*/ 1905341 h 3686004"/>
                  <a:gd name="connsiteX938" fmla="*/ 78716 w 4041704"/>
                  <a:gd name="connsiteY938" fmla="*/ 1908782 h 3686004"/>
                  <a:gd name="connsiteX939" fmla="*/ 74146 w 4041704"/>
                  <a:gd name="connsiteY939" fmla="*/ 1915454 h 3686004"/>
                  <a:gd name="connsiteX940" fmla="*/ 71611 w 4041704"/>
                  <a:gd name="connsiteY940" fmla="*/ 1917731 h 3686004"/>
                  <a:gd name="connsiteX941" fmla="*/ 69334 w 4041704"/>
                  <a:gd name="connsiteY941" fmla="*/ 1915194 h 3686004"/>
                  <a:gd name="connsiteX942" fmla="*/ 62727 w 4041704"/>
                  <a:gd name="connsiteY942" fmla="*/ 1910885 h 3686004"/>
                  <a:gd name="connsiteX943" fmla="*/ 49191 w 4041704"/>
                  <a:gd name="connsiteY943" fmla="*/ 1906817 h 3686004"/>
                  <a:gd name="connsiteX944" fmla="*/ 42777 w 4041704"/>
                  <a:gd name="connsiteY944" fmla="*/ 1908054 h 3686004"/>
                  <a:gd name="connsiteX945" fmla="*/ 39043 w 4041704"/>
                  <a:gd name="connsiteY945" fmla="*/ 1911174 h 3686004"/>
                  <a:gd name="connsiteX946" fmla="*/ 35068 w 4041704"/>
                  <a:gd name="connsiteY946" fmla="*/ 1907360 h 3686004"/>
                  <a:gd name="connsiteX947" fmla="*/ 33663 w 4041704"/>
                  <a:gd name="connsiteY947" fmla="*/ 1903778 h 3686004"/>
                  <a:gd name="connsiteX948" fmla="*/ 21749 w 4041704"/>
                  <a:gd name="connsiteY948" fmla="*/ 1901843 h 3686004"/>
                  <a:gd name="connsiteX949" fmla="*/ 19945 w 4041704"/>
                  <a:gd name="connsiteY949" fmla="*/ 1903668 h 3686004"/>
                  <a:gd name="connsiteX950" fmla="*/ 15118 w 4041704"/>
                  <a:gd name="connsiteY950" fmla="*/ 1904528 h 3686004"/>
                  <a:gd name="connsiteX951" fmla="*/ 15175 w 4041704"/>
                  <a:gd name="connsiteY951" fmla="*/ 1900043 h 3686004"/>
                  <a:gd name="connsiteX952" fmla="*/ 17990 w 4041704"/>
                  <a:gd name="connsiteY952" fmla="*/ 1896581 h 3686004"/>
                  <a:gd name="connsiteX953" fmla="*/ 17531 w 4041704"/>
                  <a:gd name="connsiteY953" fmla="*/ 1891099 h 3686004"/>
                  <a:gd name="connsiteX954" fmla="*/ 9478 w 4041704"/>
                  <a:gd name="connsiteY954" fmla="*/ 1875949 h 3686004"/>
                  <a:gd name="connsiteX955" fmla="*/ 3397 w 4041704"/>
                  <a:gd name="connsiteY955" fmla="*/ 1856139 h 3686004"/>
                  <a:gd name="connsiteX956" fmla="*/ 4652 w 4041704"/>
                  <a:gd name="connsiteY956" fmla="*/ 1850811 h 3686004"/>
                  <a:gd name="connsiteX957" fmla="*/ 7981 w 4041704"/>
                  <a:gd name="connsiteY957" fmla="*/ 1845163 h 3686004"/>
                  <a:gd name="connsiteX958" fmla="*/ 7180 w 4041704"/>
                  <a:gd name="connsiteY958" fmla="*/ 1842047 h 3686004"/>
                  <a:gd name="connsiteX959" fmla="*/ 0 w 4041704"/>
                  <a:gd name="connsiteY959" fmla="*/ 1830579 h 3686004"/>
                  <a:gd name="connsiteX960" fmla="*/ 1735 w 4041704"/>
                  <a:gd name="connsiteY960" fmla="*/ 1818053 h 3686004"/>
                  <a:gd name="connsiteX961" fmla="*/ 16041 w 4041704"/>
                  <a:gd name="connsiteY961" fmla="*/ 1801382 h 3686004"/>
                  <a:gd name="connsiteX962" fmla="*/ 19907 w 4041704"/>
                  <a:gd name="connsiteY962" fmla="*/ 1793107 h 3686004"/>
                  <a:gd name="connsiteX963" fmla="*/ 27281 w 4041704"/>
                  <a:gd name="connsiteY963" fmla="*/ 1778114 h 3686004"/>
                  <a:gd name="connsiteX964" fmla="*/ 27243 w 4041704"/>
                  <a:gd name="connsiteY964" fmla="*/ 1759781 h 3686004"/>
                  <a:gd name="connsiteX965" fmla="*/ 55513 w 4041704"/>
                  <a:gd name="connsiteY965" fmla="*/ 1749265 h 3686004"/>
                  <a:gd name="connsiteX966" fmla="*/ 70592 w 4041704"/>
                  <a:gd name="connsiteY966" fmla="*/ 1744880 h 3686004"/>
                  <a:gd name="connsiteX967" fmla="*/ 96805 w 4041704"/>
                  <a:gd name="connsiteY967" fmla="*/ 1731928 h 3686004"/>
                  <a:gd name="connsiteX968" fmla="*/ 110075 w 4041704"/>
                  <a:gd name="connsiteY968" fmla="*/ 1738252 h 3686004"/>
                  <a:gd name="connsiteX969" fmla="*/ 121332 w 4041704"/>
                  <a:gd name="connsiteY969" fmla="*/ 1736259 h 3686004"/>
                  <a:gd name="connsiteX970" fmla="*/ 127329 w 4041704"/>
                  <a:gd name="connsiteY970" fmla="*/ 1732239 h 3686004"/>
                  <a:gd name="connsiteX971" fmla="*/ 133588 w 4041704"/>
                  <a:gd name="connsiteY971" fmla="*/ 1727788 h 3686004"/>
                  <a:gd name="connsiteX972" fmla="*/ 134144 w 4041704"/>
                  <a:gd name="connsiteY972" fmla="*/ 1734624 h 3686004"/>
                  <a:gd name="connsiteX973" fmla="*/ 133196 w 4041704"/>
                  <a:gd name="connsiteY973" fmla="*/ 1745861 h 3686004"/>
                  <a:gd name="connsiteX974" fmla="*/ 143265 w 4041704"/>
                  <a:gd name="connsiteY974" fmla="*/ 1752593 h 3686004"/>
                  <a:gd name="connsiteX975" fmla="*/ 152296 w 4041704"/>
                  <a:gd name="connsiteY975" fmla="*/ 1747470 h 3686004"/>
                  <a:gd name="connsiteX976" fmla="*/ 155718 w 4041704"/>
                  <a:gd name="connsiteY976" fmla="*/ 1752512 h 3686004"/>
                  <a:gd name="connsiteX977" fmla="*/ 161592 w 4041704"/>
                  <a:gd name="connsiteY977" fmla="*/ 1776769 h 3686004"/>
                  <a:gd name="connsiteX978" fmla="*/ 166956 w 4041704"/>
                  <a:gd name="connsiteY978" fmla="*/ 1788310 h 3686004"/>
                  <a:gd name="connsiteX979" fmla="*/ 166316 w 4041704"/>
                  <a:gd name="connsiteY979" fmla="*/ 1794564 h 3686004"/>
                  <a:gd name="connsiteX980" fmla="*/ 168319 w 4041704"/>
                  <a:gd name="connsiteY980" fmla="*/ 1794045 h 3686004"/>
                  <a:gd name="connsiteX981" fmla="*/ 174958 w 4041704"/>
                  <a:gd name="connsiteY981" fmla="*/ 1788737 h 3686004"/>
                  <a:gd name="connsiteX982" fmla="*/ 181371 w 4041704"/>
                  <a:gd name="connsiteY982" fmla="*/ 1787500 h 3686004"/>
                  <a:gd name="connsiteX983" fmla="*/ 198329 w 4041704"/>
                  <a:gd name="connsiteY983" fmla="*/ 1792737 h 3686004"/>
                  <a:gd name="connsiteX984" fmla="*/ 201544 w 4041704"/>
                  <a:gd name="connsiteY984" fmla="*/ 1788737 h 3686004"/>
                  <a:gd name="connsiteX985" fmla="*/ 221079 w 4041704"/>
                  <a:gd name="connsiteY985" fmla="*/ 1766397 h 3686004"/>
                  <a:gd name="connsiteX986" fmla="*/ 225545 w 4041704"/>
                  <a:gd name="connsiteY986" fmla="*/ 1759079 h 3686004"/>
                  <a:gd name="connsiteX987" fmla="*/ 226230 w 4041704"/>
                  <a:gd name="connsiteY987" fmla="*/ 1748274 h 3686004"/>
                  <a:gd name="connsiteX988" fmla="*/ 211965 w 4041704"/>
                  <a:gd name="connsiteY988" fmla="*/ 1724214 h 3686004"/>
                  <a:gd name="connsiteX989" fmla="*/ 210257 w 4041704"/>
                  <a:gd name="connsiteY989" fmla="*/ 1709587 h 3686004"/>
                  <a:gd name="connsiteX990" fmla="*/ 224023 w 4041704"/>
                  <a:gd name="connsiteY990" fmla="*/ 1707353 h 3686004"/>
                  <a:gd name="connsiteX991" fmla="*/ 242241 w 4041704"/>
                  <a:gd name="connsiteY991" fmla="*/ 1711379 h 3686004"/>
                  <a:gd name="connsiteX992" fmla="*/ 255293 w 4041704"/>
                  <a:gd name="connsiteY992" fmla="*/ 1712253 h 3686004"/>
                  <a:gd name="connsiteX993" fmla="*/ 264324 w 4041704"/>
                  <a:gd name="connsiteY993" fmla="*/ 1707132 h 3686004"/>
                  <a:gd name="connsiteX994" fmla="*/ 281407 w 4041704"/>
                  <a:gd name="connsiteY994" fmla="*/ 1665575 h 3686004"/>
                  <a:gd name="connsiteX995" fmla="*/ 295355 w 4041704"/>
                  <a:gd name="connsiteY995" fmla="*/ 1650457 h 3686004"/>
                  <a:gd name="connsiteX996" fmla="*/ 318183 w 4041704"/>
                  <a:gd name="connsiteY996" fmla="*/ 1650798 h 3686004"/>
                  <a:gd name="connsiteX997" fmla="*/ 336105 w 4041704"/>
                  <a:gd name="connsiteY997" fmla="*/ 1612706 h 3686004"/>
                  <a:gd name="connsiteX998" fmla="*/ 332244 w 4041704"/>
                  <a:gd name="connsiteY998" fmla="*/ 1596765 h 3686004"/>
                  <a:gd name="connsiteX999" fmla="*/ 345508 w 4041704"/>
                  <a:gd name="connsiteY999" fmla="*/ 1592453 h 3686004"/>
                  <a:gd name="connsiteX1000" fmla="*/ 372459 w 4041704"/>
                  <a:gd name="connsiteY1000" fmla="*/ 1608304 h 3686004"/>
                  <a:gd name="connsiteX1001" fmla="*/ 366520 w 4041704"/>
                  <a:gd name="connsiteY1001" fmla="*/ 1592867 h 3686004"/>
                  <a:gd name="connsiteX1002" fmla="*/ 362257 w 4041704"/>
                  <a:gd name="connsiteY1002" fmla="*/ 1584360 h 3686004"/>
                  <a:gd name="connsiteX1003" fmla="*/ 341471 w 4041704"/>
                  <a:gd name="connsiteY1003" fmla="*/ 1565181 h 3686004"/>
                  <a:gd name="connsiteX1004" fmla="*/ 324093 w 4041704"/>
                  <a:gd name="connsiteY1004" fmla="*/ 1564622 h 3686004"/>
                  <a:gd name="connsiteX1005" fmla="*/ 335369 w 4041704"/>
                  <a:gd name="connsiteY1005" fmla="*/ 1524838 h 3686004"/>
                  <a:gd name="connsiteX1006" fmla="*/ 346666 w 4041704"/>
                  <a:gd name="connsiteY1006" fmla="*/ 1482115 h 3686004"/>
                  <a:gd name="connsiteX1007" fmla="*/ 338449 w 4041704"/>
                  <a:gd name="connsiteY1007" fmla="*/ 1458790 h 3686004"/>
                  <a:gd name="connsiteX1008" fmla="*/ 315695 w 4041704"/>
                  <a:gd name="connsiteY1008" fmla="*/ 1460266 h 3686004"/>
                  <a:gd name="connsiteX1009" fmla="*/ 297610 w 4041704"/>
                  <a:gd name="connsiteY1009" fmla="*/ 1473451 h 3686004"/>
                  <a:gd name="connsiteX1010" fmla="*/ 259036 w 4041704"/>
                  <a:gd name="connsiteY1010" fmla="*/ 1450509 h 3686004"/>
                  <a:gd name="connsiteX1011" fmla="*/ 253178 w 4041704"/>
                  <a:gd name="connsiteY1011" fmla="*/ 1447526 h 3686004"/>
                  <a:gd name="connsiteX1012" fmla="*/ 255985 w 4041704"/>
                  <a:gd name="connsiteY1012" fmla="*/ 1430337 h 3686004"/>
                  <a:gd name="connsiteX1013" fmla="*/ 268401 w 4041704"/>
                  <a:gd name="connsiteY1013" fmla="*/ 1411922 h 3686004"/>
                  <a:gd name="connsiteX1014" fmla="*/ 304630 w 4041704"/>
                  <a:gd name="connsiteY1014" fmla="*/ 1400946 h 3686004"/>
                  <a:gd name="connsiteX1015" fmla="*/ 320032 w 4041704"/>
                  <a:gd name="connsiteY1015" fmla="*/ 1411524 h 3686004"/>
                  <a:gd name="connsiteX1016" fmla="*/ 331486 w 4041704"/>
                  <a:gd name="connsiteY1016" fmla="*/ 1417921 h 3686004"/>
                  <a:gd name="connsiteX1017" fmla="*/ 388646 w 4041704"/>
                  <a:gd name="connsiteY1017" fmla="*/ 1394907 h 3686004"/>
                  <a:gd name="connsiteX1018" fmla="*/ 399615 w 4041704"/>
                  <a:gd name="connsiteY1018" fmla="*/ 1361433 h 3686004"/>
                  <a:gd name="connsiteX1019" fmla="*/ 394231 w 4041704"/>
                  <a:gd name="connsiteY1019" fmla="*/ 1352832 h 3686004"/>
                  <a:gd name="connsiteX1020" fmla="*/ 408825 w 4041704"/>
                  <a:gd name="connsiteY1020" fmla="*/ 1308576 h 3686004"/>
                  <a:gd name="connsiteX1021" fmla="*/ 433980 w 4041704"/>
                  <a:gd name="connsiteY1021" fmla="*/ 1286710 h 3686004"/>
                  <a:gd name="connsiteX1022" fmla="*/ 475774 w 4041704"/>
                  <a:gd name="connsiteY1022" fmla="*/ 1271450 h 3686004"/>
                  <a:gd name="connsiteX1023" fmla="*/ 492912 w 4041704"/>
                  <a:gd name="connsiteY1023" fmla="*/ 1269501 h 3686004"/>
                  <a:gd name="connsiteX1024" fmla="*/ 466485 w 4041704"/>
                  <a:gd name="connsiteY1024" fmla="*/ 1252791 h 3686004"/>
                  <a:gd name="connsiteX1025" fmla="*/ 464596 w 4041704"/>
                  <a:gd name="connsiteY1025" fmla="*/ 1251046 h 3686004"/>
                  <a:gd name="connsiteX1026" fmla="*/ 464260 w 4041704"/>
                  <a:gd name="connsiteY1026" fmla="*/ 1249660 h 3686004"/>
                  <a:gd name="connsiteX1027" fmla="*/ 426403 w 4041704"/>
                  <a:gd name="connsiteY1027" fmla="*/ 1164545 h 3686004"/>
                  <a:gd name="connsiteX1028" fmla="*/ 424723 w 4041704"/>
                  <a:gd name="connsiteY1028" fmla="*/ 1122763 h 3686004"/>
                  <a:gd name="connsiteX1029" fmla="*/ 431810 w 4041704"/>
                  <a:gd name="connsiteY1029" fmla="*/ 1076290 h 3686004"/>
                  <a:gd name="connsiteX1030" fmla="*/ 432233 w 4041704"/>
                  <a:gd name="connsiteY1030" fmla="*/ 1065915 h 3686004"/>
                  <a:gd name="connsiteX1031" fmla="*/ 433350 w 4041704"/>
                  <a:gd name="connsiteY1031" fmla="*/ 996308 h 3686004"/>
                  <a:gd name="connsiteX1032" fmla="*/ 429489 w 4041704"/>
                  <a:gd name="connsiteY1032" fmla="*/ 980368 h 3686004"/>
                  <a:gd name="connsiteX1033" fmla="*/ 426913 w 4041704"/>
                  <a:gd name="connsiteY1033" fmla="*/ 954578 h 3686004"/>
                  <a:gd name="connsiteX1034" fmla="*/ 412104 w 4041704"/>
                  <a:gd name="connsiteY1034" fmla="*/ 969171 h 3686004"/>
                  <a:gd name="connsiteX1035" fmla="*/ 396826 w 4041704"/>
                  <a:gd name="connsiteY1035" fmla="*/ 965166 h 3686004"/>
                  <a:gd name="connsiteX1036" fmla="*/ 368670 w 4041704"/>
                  <a:gd name="connsiteY1036" fmla="*/ 936766 h 3686004"/>
                  <a:gd name="connsiteX1037" fmla="*/ 354173 w 4041704"/>
                  <a:gd name="connsiteY1037" fmla="*/ 920835 h 3686004"/>
                  <a:gd name="connsiteX1038" fmla="*/ 350867 w 4041704"/>
                  <a:gd name="connsiteY1038" fmla="*/ 911730 h 3686004"/>
                  <a:gd name="connsiteX1039" fmla="*/ 344649 w 4041704"/>
                  <a:gd name="connsiteY1039" fmla="*/ 875449 h 3686004"/>
                  <a:gd name="connsiteX1040" fmla="*/ 346207 w 4041704"/>
                  <a:gd name="connsiteY1040" fmla="*/ 851592 h 3686004"/>
                  <a:gd name="connsiteX1041" fmla="*/ 345076 w 4041704"/>
                  <a:gd name="connsiteY1041" fmla="*/ 840860 h 3686004"/>
                  <a:gd name="connsiteX1042" fmla="*/ 343163 w 4041704"/>
                  <a:gd name="connsiteY1042" fmla="*/ 828988 h 368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041704" h="3686004">
                    <a:moveTo>
                      <a:pt x="3386347" y="2411413"/>
                    </a:moveTo>
                    <a:lnTo>
                      <a:pt x="3386340" y="2411535"/>
                    </a:lnTo>
                    <a:lnTo>
                      <a:pt x="3386483" y="2411511"/>
                    </a:lnTo>
                    <a:close/>
                    <a:moveTo>
                      <a:pt x="3362819" y="2194357"/>
                    </a:moveTo>
                    <a:cubicBezTo>
                      <a:pt x="3360830" y="2196729"/>
                      <a:pt x="3360305" y="2199199"/>
                      <a:pt x="3361204" y="2201156"/>
                    </a:cubicBezTo>
                    <a:lnTo>
                      <a:pt x="3365647" y="2203538"/>
                    </a:lnTo>
                    <a:lnTo>
                      <a:pt x="3367414" y="2187828"/>
                    </a:lnTo>
                    <a:lnTo>
                      <a:pt x="3369533" y="2184367"/>
                    </a:lnTo>
                    <a:close/>
                    <a:moveTo>
                      <a:pt x="3369683" y="2161469"/>
                    </a:moveTo>
                    <a:lnTo>
                      <a:pt x="3378698" y="2161125"/>
                    </a:lnTo>
                    <a:cubicBezTo>
                      <a:pt x="3380316" y="2161515"/>
                      <a:pt x="3381480" y="2162439"/>
                      <a:pt x="3381834" y="2164342"/>
                    </a:cubicBezTo>
                    <a:lnTo>
                      <a:pt x="3381252" y="2167406"/>
                    </a:lnTo>
                    <a:lnTo>
                      <a:pt x="3393725" y="2151948"/>
                    </a:lnTo>
                    <a:cubicBezTo>
                      <a:pt x="3395106" y="2150016"/>
                      <a:pt x="3397011" y="2148168"/>
                      <a:pt x="3398392" y="2146236"/>
                    </a:cubicBezTo>
                    <a:cubicBezTo>
                      <a:pt x="3395687" y="2146345"/>
                      <a:pt x="3394306" y="2148277"/>
                      <a:pt x="3392043" y="2148993"/>
                    </a:cubicBezTo>
                    <a:close/>
                    <a:moveTo>
                      <a:pt x="3355458" y="2155683"/>
                    </a:moveTo>
                    <a:lnTo>
                      <a:pt x="3355439" y="2156097"/>
                    </a:lnTo>
                    <a:cubicBezTo>
                      <a:pt x="3356073" y="2158885"/>
                      <a:pt x="3356602" y="2162329"/>
                      <a:pt x="3358079" y="2164040"/>
                    </a:cubicBezTo>
                    <a:lnTo>
                      <a:pt x="3362945" y="2162609"/>
                    </a:lnTo>
                    <a:lnTo>
                      <a:pt x="3362474" y="2162586"/>
                    </a:lnTo>
                    <a:close/>
                    <a:moveTo>
                      <a:pt x="3340275" y="2163884"/>
                    </a:moveTo>
                    <a:lnTo>
                      <a:pt x="3339342" y="2166886"/>
                    </a:lnTo>
                    <a:lnTo>
                      <a:pt x="3339875" y="2166130"/>
                    </a:lnTo>
                    <a:close/>
                    <a:moveTo>
                      <a:pt x="3552686" y="1785302"/>
                    </a:moveTo>
                    <a:lnTo>
                      <a:pt x="3552595" y="1785639"/>
                    </a:lnTo>
                    <a:lnTo>
                      <a:pt x="3553346" y="1786264"/>
                    </a:lnTo>
                    <a:close/>
                    <a:moveTo>
                      <a:pt x="3376296" y="1583151"/>
                    </a:moveTo>
                    <a:lnTo>
                      <a:pt x="3375997" y="1583729"/>
                    </a:lnTo>
                    <a:lnTo>
                      <a:pt x="3377264" y="1583840"/>
                    </a:lnTo>
                    <a:lnTo>
                      <a:pt x="3381205" y="1582227"/>
                    </a:lnTo>
                    <a:close/>
                    <a:moveTo>
                      <a:pt x="3320681" y="1573903"/>
                    </a:moveTo>
                    <a:lnTo>
                      <a:pt x="3321545" y="1574218"/>
                    </a:lnTo>
                    <a:lnTo>
                      <a:pt x="3321319" y="1573906"/>
                    </a:lnTo>
                    <a:close/>
                    <a:moveTo>
                      <a:pt x="3273764" y="1356808"/>
                    </a:moveTo>
                    <a:lnTo>
                      <a:pt x="3271648" y="1370709"/>
                    </a:lnTo>
                    <a:cubicBezTo>
                      <a:pt x="3271978" y="1375263"/>
                      <a:pt x="3273039" y="1379642"/>
                      <a:pt x="3273370" y="1384198"/>
                    </a:cubicBezTo>
                    <a:cubicBezTo>
                      <a:pt x="3273877" y="1389483"/>
                      <a:pt x="3272980" y="1393756"/>
                      <a:pt x="3270646" y="1397074"/>
                    </a:cubicBezTo>
                    <a:lnTo>
                      <a:pt x="3268575" y="1398376"/>
                    </a:lnTo>
                    <a:lnTo>
                      <a:pt x="3299781" y="1403318"/>
                    </a:lnTo>
                    <a:lnTo>
                      <a:pt x="3292105" y="1393842"/>
                    </a:lnTo>
                    <a:cubicBezTo>
                      <a:pt x="3289620" y="1385174"/>
                      <a:pt x="3285580" y="1377268"/>
                      <a:pt x="3281163" y="1369598"/>
                    </a:cubicBezTo>
                    <a:close/>
                    <a:moveTo>
                      <a:pt x="2942540" y="460381"/>
                    </a:moveTo>
                    <a:lnTo>
                      <a:pt x="2943393" y="463167"/>
                    </a:lnTo>
                    <a:cubicBezTo>
                      <a:pt x="2943843" y="467018"/>
                      <a:pt x="2943651" y="471410"/>
                      <a:pt x="2946045" y="474113"/>
                    </a:cubicBezTo>
                    <a:cubicBezTo>
                      <a:pt x="2957054" y="487671"/>
                      <a:pt x="2962515" y="487893"/>
                      <a:pt x="2974889" y="476785"/>
                    </a:cubicBezTo>
                    <a:lnTo>
                      <a:pt x="2975278" y="476498"/>
                    </a:lnTo>
                    <a:lnTo>
                      <a:pt x="2980094" y="461238"/>
                    </a:lnTo>
                    <a:cubicBezTo>
                      <a:pt x="2980716" y="455632"/>
                      <a:pt x="2980246" y="449903"/>
                      <a:pt x="2978625" y="444405"/>
                    </a:cubicBezTo>
                    <a:lnTo>
                      <a:pt x="2976516" y="441086"/>
                    </a:lnTo>
                    <a:lnTo>
                      <a:pt x="2971944" y="444037"/>
                    </a:lnTo>
                    <a:cubicBezTo>
                      <a:pt x="2964043" y="447549"/>
                      <a:pt x="2955780" y="450208"/>
                      <a:pt x="2947692" y="453174"/>
                    </a:cubicBezTo>
                    <a:close/>
                    <a:moveTo>
                      <a:pt x="931457" y="2960614"/>
                    </a:moveTo>
                    <a:lnTo>
                      <a:pt x="932617" y="2960737"/>
                    </a:lnTo>
                    <a:lnTo>
                      <a:pt x="932419" y="2960450"/>
                    </a:lnTo>
                    <a:close/>
                    <a:moveTo>
                      <a:pt x="731853" y="2718061"/>
                    </a:moveTo>
                    <a:lnTo>
                      <a:pt x="741742" y="2737711"/>
                    </a:lnTo>
                    <a:cubicBezTo>
                      <a:pt x="744870" y="2750390"/>
                      <a:pt x="761291" y="2747562"/>
                      <a:pt x="767713" y="2756738"/>
                    </a:cubicBezTo>
                    <a:lnTo>
                      <a:pt x="778286" y="2745315"/>
                    </a:lnTo>
                    <a:lnTo>
                      <a:pt x="777750" y="2745207"/>
                    </a:lnTo>
                    <a:cubicBezTo>
                      <a:pt x="774197" y="2743512"/>
                      <a:pt x="771129" y="2740930"/>
                      <a:pt x="768222" y="2737381"/>
                    </a:cubicBezTo>
                    <a:cubicBezTo>
                      <a:pt x="762410" y="2730924"/>
                      <a:pt x="757243" y="2723824"/>
                      <a:pt x="748847" y="2719950"/>
                    </a:cubicBezTo>
                    <a:cubicBezTo>
                      <a:pt x="744326" y="2718014"/>
                      <a:pt x="740128" y="2716723"/>
                      <a:pt x="735849" y="2716722"/>
                    </a:cubicBezTo>
                    <a:close/>
                    <a:moveTo>
                      <a:pt x="1246175" y="310765"/>
                    </a:moveTo>
                    <a:lnTo>
                      <a:pt x="1255291" y="304099"/>
                    </a:lnTo>
                    <a:lnTo>
                      <a:pt x="1253742" y="306184"/>
                    </a:lnTo>
                    <a:cubicBezTo>
                      <a:pt x="1251717" y="308669"/>
                      <a:pt x="1249600" y="310251"/>
                      <a:pt x="1247181" y="310884"/>
                    </a:cubicBezTo>
                    <a:close/>
                    <a:moveTo>
                      <a:pt x="783421" y="946304"/>
                    </a:moveTo>
                    <a:cubicBezTo>
                      <a:pt x="782304" y="948533"/>
                      <a:pt x="782114" y="950920"/>
                      <a:pt x="784179" y="953359"/>
                    </a:cubicBezTo>
                    <a:lnTo>
                      <a:pt x="784245" y="953368"/>
                    </a:lnTo>
                    <a:lnTo>
                      <a:pt x="784830" y="944504"/>
                    </a:lnTo>
                    <a:close/>
                    <a:moveTo>
                      <a:pt x="658370" y="913024"/>
                    </a:moveTo>
                    <a:lnTo>
                      <a:pt x="652593" y="931066"/>
                    </a:lnTo>
                    <a:lnTo>
                      <a:pt x="659391" y="930691"/>
                    </a:lnTo>
                    <a:cubicBezTo>
                      <a:pt x="663107" y="930780"/>
                      <a:pt x="666835" y="930339"/>
                      <a:pt x="668518" y="926662"/>
                    </a:cubicBezTo>
                    <a:cubicBezTo>
                      <a:pt x="670200" y="922985"/>
                      <a:pt x="666523" y="921303"/>
                      <a:pt x="664451" y="919128"/>
                    </a:cubicBezTo>
                    <a:close/>
                    <a:moveTo>
                      <a:pt x="343163" y="828988"/>
                    </a:moveTo>
                    <a:cubicBezTo>
                      <a:pt x="344299" y="825916"/>
                      <a:pt x="347538" y="823755"/>
                      <a:pt x="353858" y="822591"/>
                    </a:cubicBezTo>
                    <a:cubicBezTo>
                      <a:pt x="363992" y="820505"/>
                      <a:pt x="366231" y="810057"/>
                      <a:pt x="368544" y="801426"/>
                    </a:cubicBezTo>
                    <a:cubicBezTo>
                      <a:pt x="373619" y="781486"/>
                      <a:pt x="373619" y="781486"/>
                      <a:pt x="393106" y="789240"/>
                    </a:cubicBezTo>
                    <a:cubicBezTo>
                      <a:pt x="395259" y="790553"/>
                      <a:pt x="397243" y="791173"/>
                      <a:pt x="399658" y="792057"/>
                    </a:cubicBezTo>
                    <a:cubicBezTo>
                      <a:pt x="410011" y="795418"/>
                      <a:pt x="418233" y="794528"/>
                      <a:pt x="419801" y="781308"/>
                    </a:cubicBezTo>
                    <a:cubicBezTo>
                      <a:pt x="419318" y="776289"/>
                      <a:pt x="422353" y="775186"/>
                      <a:pt x="425891" y="776165"/>
                    </a:cubicBezTo>
                    <a:cubicBezTo>
                      <a:pt x="430553" y="777237"/>
                      <a:pt x="435646" y="778570"/>
                      <a:pt x="439258" y="781365"/>
                    </a:cubicBezTo>
                    <a:cubicBezTo>
                      <a:pt x="446911" y="787216"/>
                      <a:pt x="454418" y="789433"/>
                      <a:pt x="463187" y="784741"/>
                    </a:cubicBezTo>
                    <a:cubicBezTo>
                      <a:pt x="468133" y="782442"/>
                      <a:pt x="472701" y="784638"/>
                      <a:pt x="477100" y="786141"/>
                    </a:cubicBezTo>
                    <a:cubicBezTo>
                      <a:pt x="485718" y="802029"/>
                      <a:pt x="479401" y="825938"/>
                      <a:pt x="501304" y="834574"/>
                    </a:cubicBezTo>
                    <a:cubicBezTo>
                      <a:pt x="506564" y="836602"/>
                      <a:pt x="506142" y="846977"/>
                      <a:pt x="514648" y="842715"/>
                    </a:cubicBezTo>
                    <a:cubicBezTo>
                      <a:pt x="532470" y="829961"/>
                      <a:pt x="532207" y="830391"/>
                      <a:pt x="552271" y="842041"/>
                    </a:cubicBezTo>
                    <a:cubicBezTo>
                      <a:pt x="557867" y="845455"/>
                      <a:pt x="562318" y="851714"/>
                      <a:pt x="570635" y="849700"/>
                    </a:cubicBezTo>
                    <a:cubicBezTo>
                      <a:pt x="576851" y="851128"/>
                      <a:pt x="582089" y="856097"/>
                      <a:pt x="588778" y="851910"/>
                    </a:cubicBezTo>
                    <a:cubicBezTo>
                      <a:pt x="599342" y="850085"/>
                      <a:pt x="608141" y="853089"/>
                      <a:pt x="615963" y="859632"/>
                    </a:cubicBezTo>
                    <a:cubicBezTo>
                      <a:pt x="616132" y="860326"/>
                      <a:pt x="616132" y="860326"/>
                      <a:pt x="616299" y="861019"/>
                    </a:cubicBezTo>
                    <a:cubicBezTo>
                      <a:pt x="625013" y="863678"/>
                      <a:pt x="630713" y="861838"/>
                      <a:pt x="634797" y="857685"/>
                    </a:cubicBezTo>
                    <a:lnTo>
                      <a:pt x="637257" y="852876"/>
                    </a:lnTo>
                    <a:lnTo>
                      <a:pt x="644105" y="816137"/>
                    </a:lnTo>
                    <a:cubicBezTo>
                      <a:pt x="645642" y="796524"/>
                      <a:pt x="650484" y="793986"/>
                      <a:pt x="669424" y="801349"/>
                    </a:cubicBezTo>
                    <a:cubicBezTo>
                      <a:pt x="671489" y="803788"/>
                      <a:pt x="671824" y="806452"/>
                      <a:pt x="671560" y="809100"/>
                    </a:cubicBezTo>
                    <a:lnTo>
                      <a:pt x="670812" y="813063"/>
                    </a:lnTo>
                    <a:lnTo>
                      <a:pt x="675492" y="817242"/>
                    </a:lnTo>
                    <a:cubicBezTo>
                      <a:pt x="676510" y="819931"/>
                      <a:pt x="677284" y="823504"/>
                      <a:pt x="679761" y="827674"/>
                    </a:cubicBezTo>
                    <a:cubicBezTo>
                      <a:pt x="679644" y="831737"/>
                      <a:pt x="677806" y="834751"/>
                      <a:pt x="674844" y="837668"/>
                    </a:cubicBezTo>
                    <a:lnTo>
                      <a:pt x="667970" y="841657"/>
                    </a:lnTo>
                    <a:lnTo>
                      <a:pt x="668977" y="847276"/>
                    </a:lnTo>
                    <a:cubicBezTo>
                      <a:pt x="672471" y="856522"/>
                      <a:pt x="679049" y="864515"/>
                      <a:pt x="686345" y="870267"/>
                    </a:cubicBezTo>
                    <a:cubicBezTo>
                      <a:pt x="689983" y="873542"/>
                      <a:pt x="695784" y="875276"/>
                      <a:pt x="696716" y="880609"/>
                    </a:cubicBezTo>
                    <a:cubicBezTo>
                      <a:pt x="697688" y="884350"/>
                      <a:pt x="697701" y="883819"/>
                      <a:pt x="699358" y="881204"/>
                    </a:cubicBezTo>
                    <a:cubicBezTo>
                      <a:pt x="700470" y="879107"/>
                      <a:pt x="702632" y="877566"/>
                      <a:pt x="704199" y="878665"/>
                    </a:cubicBezTo>
                    <a:cubicBezTo>
                      <a:pt x="719968" y="885420"/>
                      <a:pt x="727694" y="873392"/>
                      <a:pt x="736405" y="864574"/>
                    </a:cubicBezTo>
                    <a:cubicBezTo>
                      <a:pt x="739123" y="861985"/>
                      <a:pt x="742384" y="858877"/>
                      <a:pt x="746126" y="857906"/>
                    </a:cubicBezTo>
                    <a:cubicBezTo>
                      <a:pt x="751990" y="856985"/>
                      <a:pt x="757791" y="858718"/>
                      <a:pt x="759772" y="864608"/>
                    </a:cubicBezTo>
                    <a:cubicBezTo>
                      <a:pt x="767194" y="887094"/>
                      <a:pt x="788866" y="891336"/>
                      <a:pt x="806189" y="899721"/>
                    </a:cubicBezTo>
                    <a:cubicBezTo>
                      <a:pt x="807257" y="899482"/>
                      <a:pt x="808988" y="899258"/>
                      <a:pt x="810502" y="899825"/>
                    </a:cubicBezTo>
                    <a:lnTo>
                      <a:pt x="812660" y="903314"/>
                    </a:lnTo>
                    <a:lnTo>
                      <a:pt x="817662" y="897914"/>
                    </a:lnTo>
                    <a:lnTo>
                      <a:pt x="813177" y="889446"/>
                    </a:lnTo>
                    <a:cubicBezTo>
                      <a:pt x="809797" y="878880"/>
                      <a:pt x="804682" y="876043"/>
                      <a:pt x="794007" y="878389"/>
                    </a:cubicBezTo>
                    <a:cubicBezTo>
                      <a:pt x="792575" y="878743"/>
                      <a:pt x="791391" y="879494"/>
                      <a:pt x="789170" y="880349"/>
                    </a:cubicBezTo>
                    <a:cubicBezTo>
                      <a:pt x="788722" y="871793"/>
                      <a:pt x="793888" y="866862"/>
                      <a:pt x="797766" y="861641"/>
                    </a:cubicBezTo>
                    <a:cubicBezTo>
                      <a:pt x="802577" y="855277"/>
                      <a:pt x="805062" y="848730"/>
                      <a:pt x="802787" y="840778"/>
                    </a:cubicBezTo>
                    <a:cubicBezTo>
                      <a:pt x="801761" y="834799"/>
                      <a:pt x="798723" y="831751"/>
                      <a:pt x="792348" y="833029"/>
                    </a:cubicBezTo>
                    <a:cubicBezTo>
                      <a:pt x="785577" y="834558"/>
                      <a:pt x="780279" y="834048"/>
                      <a:pt x="776427" y="827097"/>
                    </a:cubicBezTo>
                    <a:cubicBezTo>
                      <a:pt x="772429" y="820789"/>
                      <a:pt x="776662" y="817002"/>
                      <a:pt x="780645" y="812820"/>
                    </a:cubicBezTo>
                    <a:cubicBezTo>
                      <a:pt x="781973" y="811426"/>
                      <a:pt x="784734" y="809677"/>
                      <a:pt x="782590" y="807168"/>
                    </a:cubicBezTo>
                    <a:cubicBezTo>
                      <a:pt x="780592" y="804014"/>
                      <a:pt x="776767" y="801466"/>
                      <a:pt x="773112" y="802676"/>
                    </a:cubicBezTo>
                    <a:cubicBezTo>
                      <a:pt x="762935" y="805811"/>
                      <a:pt x="760228" y="799792"/>
                      <a:pt x="757703" y="791447"/>
                    </a:cubicBezTo>
                    <a:cubicBezTo>
                      <a:pt x="753325" y="779304"/>
                      <a:pt x="746185" y="768911"/>
                      <a:pt x="736284" y="760268"/>
                    </a:cubicBezTo>
                    <a:cubicBezTo>
                      <a:pt x="733498" y="757614"/>
                      <a:pt x="731354" y="755104"/>
                      <a:pt x="731578" y="751096"/>
                    </a:cubicBezTo>
                    <a:cubicBezTo>
                      <a:pt x="731708" y="739963"/>
                      <a:pt x="729722" y="730724"/>
                      <a:pt x="718061" y="725407"/>
                    </a:cubicBezTo>
                    <a:cubicBezTo>
                      <a:pt x="713840" y="723109"/>
                      <a:pt x="716535" y="718638"/>
                      <a:pt x="719151" y="717533"/>
                    </a:cubicBezTo>
                    <a:cubicBezTo>
                      <a:pt x="733915" y="712044"/>
                      <a:pt x="734006" y="702593"/>
                      <a:pt x="727549" y="690662"/>
                    </a:cubicBezTo>
                    <a:cubicBezTo>
                      <a:pt x="726695" y="688442"/>
                      <a:pt x="727273" y="685864"/>
                      <a:pt x="727207" y="683143"/>
                    </a:cubicBezTo>
                    <a:cubicBezTo>
                      <a:pt x="726773" y="668502"/>
                      <a:pt x="727062" y="667214"/>
                      <a:pt x="741036" y="662224"/>
                    </a:cubicBezTo>
                    <a:cubicBezTo>
                      <a:pt x="748740" y="659553"/>
                      <a:pt x="752579" y="656015"/>
                      <a:pt x="751237" y="646919"/>
                    </a:cubicBezTo>
                    <a:cubicBezTo>
                      <a:pt x="750356" y="640296"/>
                      <a:pt x="751697" y="632816"/>
                      <a:pt x="757507" y="628028"/>
                    </a:cubicBezTo>
                    <a:cubicBezTo>
                      <a:pt x="762923" y="623491"/>
                      <a:pt x="760819" y="619299"/>
                      <a:pt x="758071" y="614963"/>
                    </a:cubicBezTo>
                    <a:cubicBezTo>
                      <a:pt x="755323" y="610627"/>
                      <a:pt x="752430" y="606935"/>
                      <a:pt x="752943" y="601638"/>
                    </a:cubicBezTo>
                    <a:cubicBezTo>
                      <a:pt x="753166" y="597628"/>
                      <a:pt x="749945" y="596908"/>
                      <a:pt x="747224" y="596975"/>
                    </a:cubicBezTo>
                    <a:cubicBezTo>
                      <a:pt x="743319" y="597791"/>
                      <a:pt x="740059" y="598753"/>
                      <a:pt x="736654" y="600358"/>
                    </a:cubicBezTo>
                    <a:cubicBezTo>
                      <a:pt x="724651" y="604097"/>
                      <a:pt x="723757" y="603559"/>
                      <a:pt x="722350" y="591743"/>
                    </a:cubicBezTo>
                    <a:cubicBezTo>
                      <a:pt x="721325" y="585763"/>
                      <a:pt x="721981" y="579822"/>
                      <a:pt x="721599" y="573987"/>
                    </a:cubicBezTo>
                    <a:cubicBezTo>
                      <a:pt x="721506" y="566862"/>
                      <a:pt x="721414" y="559738"/>
                      <a:pt x="732116" y="561796"/>
                    </a:cubicBezTo>
                    <a:cubicBezTo>
                      <a:pt x="735732" y="562268"/>
                      <a:pt x="738136" y="559086"/>
                      <a:pt x="736677" y="555038"/>
                    </a:cubicBezTo>
                    <a:cubicBezTo>
                      <a:pt x="735112" y="549952"/>
                      <a:pt x="733691" y="544222"/>
                      <a:pt x="725922" y="544173"/>
                    </a:cubicBezTo>
                    <a:cubicBezTo>
                      <a:pt x="725528" y="544423"/>
                      <a:pt x="725134" y="544673"/>
                      <a:pt x="724095" y="544779"/>
                    </a:cubicBezTo>
                    <a:cubicBezTo>
                      <a:pt x="720190" y="545596"/>
                      <a:pt x="716418" y="551855"/>
                      <a:pt x="711882" y="546442"/>
                    </a:cubicBezTo>
                    <a:cubicBezTo>
                      <a:pt x="707596" y="541422"/>
                      <a:pt x="705925" y="535298"/>
                      <a:pt x="706478" y="528319"/>
                    </a:cubicBezTo>
                    <a:cubicBezTo>
                      <a:pt x="707383" y="522772"/>
                      <a:pt x="710223" y="517658"/>
                      <a:pt x="713562" y="513331"/>
                    </a:cubicBezTo>
                    <a:cubicBezTo>
                      <a:pt x="716362" y="509899"/>
                      <a:pt x="719123" y="508150"/>
                      <a:pt x="722515" y="512630"/>
                    </a:cubicBezTo>
                    <a:cubicBezTo>
                      <a:pt x="723908" y="513956"/>
                      <a:pt x="725697" y="515034"/>
                      <a:pt x="727274" y="514033"/>
                    </a:cubicBezTo>
                    <a:cubicBezTo>
                      <a:pt x="730035" y="512284"/>
                      <a:pt x="729180" y="510063"/>
                      <a:pt x="728181" y="508486"/>
                    </a:cubicBezTo>
                    <a:cubicBezTo>
                      <a:pt x="726577" y="505083"/>
                      <a:pt x="724827" y="502324"/>
                      <a:pt x="723473" y="499314"/>
                    </a:cubicBezTo>
                    <a:cubicBezTo>
                      <a:pt x="718661" y="489104"/>
                      <a:pt x="722724" y="481557"/>
                      <a:pt x="733648" y="479606"/>
                    </a:cubicBezTo>
                    <a:cubicBezTo>
                      <a:pt x="735081" y="479251"/>
                      <a:pt x="736119" y="479145"/>
                      <a:pt x="737158" y="479038"/>
                    </a:cubicBezTo>
                    <a:cubicBezTo>
                      <a:pt x="754024" y="477743"/>
                      <a:pt x="755747" y="476098"/>
                      <a:pt x="753169" y="458948"/>
                    </a:cubicBezTo>
                    <a:cubicBezTo>
                      <a:pt x="752288" y="452323"/>
                      <a:pt x="753300" y="447814"/>
                      <a:pt x="759715" y="444853"/>
                    </a:cubicBezTo>
                    <a:cubicBezTo>
                      <a:pt x="762331" y="443748"/>
                      <a:pt x="764053" y="442104"/>
                      <a:pt x="765776" y="440460"/>
                    </a:cubicBezTo>
                    <a:cubicBezTo>
                      <a:pt x="777357" y="432567"/>
                      <a:pt x="783680" y="422483"/>
                      <a:pt x="778198" y="407724"/>
                    </a:cubicBezTo>
                    <a:cubicBezTo>
                      <a:pt x="776382" y="402244"/>
                      <a:pt x="775357" y="396265"/>
                      <a:pt x="776014" y="390323"/>
                    </a:cubicBezTo>
                    <a:cubicBezTo>
                      <a:pt x="776237" y="386314"/>
                      <a:pt x="778392" y="382738"/>
                      <a:pt x="782297" y="381921"/>
                    </a:cubicBezTo>
                    <a:cubicBezTo>
                      <a:pt x="786990" y="380605"/>
                      <a:pt x="787661" y="385151"/>
                      <a:pt x="789015" y="388160"/>
                    </a:cubicBezTo>
                    <a:cubicBezTo>
                      <a:pt x="798429" y="406505"/>
                      <a:pt x="798429" y="406505"/>
                      <a:pt x="812745" y="392459"/>
                    </a:cubicBezTo>
                    <a:cubicBezTo>
                      <a:pt x="817912" y="387528"/>
                      <a:pt x="823183" y="383635"/>
                      <a:pt x="829848" y="381068"/>
                    </a:cubicBezTo>
                    <a:cubicBezTo>
                      <a:pt x="836764" y="378895"/>
                      <a:pt x="842246" y="377078"/>
                      <a:pt x="849359" y="383069"/>
                    </a:cubicBezTo>
                    <a:cubicBezTo>
                      <a:pt x="860047" y="391212"/>
                      <a:pt x="877033" y="384868"/>
                      <a:pt x="885906" y="370957"/>
                    </a:cubicBezTo>
                    <a:cubicBezTo>
                      <a:pt x="887379" y="368919"/>
                      <a:pt x="888207" y="366736"/>
                      <a:pt x="889824" y="364054"/>
                    </a:cubicBezTo>
                    <a:cubicBezTo>
                      <a:pt x="897146" y="372121"/>
                      <a:pt x="904759" y="378899"/>
                      <a:pt x="916328" y="377092"/>
                    </a:cubicBezTo>
                    <a:cubicBezTo>
                      <a:pt x="926858" y="375392"/>
                      <a:pt x="933497" y="368421"/>
                      <a:pt x="940780" y="361596"/>
                    </a:cubicBezTo>
                    <a:cubicBezTo>
                      <a:pt x="943067" y="363461"/>
                      <a:pt x="941989" y="365249"/>
                      <a:pt x="941950" y="366932"/>
                    </a:cubicBezTo>
                    <a:cubicBezTo>
                      <a:pt x="939559" y="380603"/>
                      <a:pt x="948959" y="388458"/>
                      <a:pt x="962645" y="384757"/>
                    </a:cubicBezTo>
                    <a:cubicBezTo>
                      <a:pt x="976724" y="380807"/>
                      <a:pt x="976724" y="380807"/>
                      <a:pt x="980276" y="395131"/>
                    </a:cubicBezTo>
                    <a:cubicBezTo>
                      <a:pt x="982760" y="405159"/>
                      <a:pt x="992989" y="410831"/>
                      <a:pt x="1002415" y="406516"/>
                    </a:cubicBezTo>
                    <a:cubicBezTo>
                      <a:pt x="1007253" y="404555"/>
                      <a:pt x="1005150" y="400363"/>
                      <a:pt x="1004189" y="397105"/>
                    </a:cubicBezTo>
                    <a:cubicBezTo>
                      <a:pt x="1002374" y="391624"/>
                      <a:pt x="999666" y="385605"/>
                      <a:pt x="1004583" y="380280"/>
                    </a:cubicBezTo>
                    <a:cubicBezTo>
                      <a:pt x="1008026" y="376992"/>
                      <a:pt x="1010538" y="374847"/>
                      <a:pt x="1012707" y="381760"/>
                    </a:cubicBezTo>
                    <a:cubicBezTo>
                      <a:pt x="1018651" y="398989"/>
                      <a:pt x="1025842" y="401614"/>
                      <a:pt x="1041579" y="393299"/>
                    </a:cubicBezTo>
                    <a:cubicBezTo>
                      <a:pt x="1061509" y="382878"/>
                      <a:pt x="1081925" y="379332"/>
                      <a:pt x="1103867" y="382553"/>
                    </a:cubicBezTo>
                    <a:cubicBezTo>
                      <a:pt x="1114963" y="384362"/>
                      <a:pt x="1125704" y="384737"/>
                      <a:pt x="1136774" y="382141"/>
                    </a:cubicBezTo>
                    <a:cubicBezTo>
                      <a:pt x="1142505" y="380720"/>
                      <a:pt x="1146844" y="377970"/>
                      <a:pt x="1148539" y="371922"/>
                    </a:cubicBezTo>
                    <a:cubicBezTo>
                      <a:pt x="1150090" y="366520"/>
                      <a:pt x="1153179" y="361799"/>
                      <a:pt x="1159621" y="363242"/>
                    </a:cubicBezTo>
                    <a:cubicBezTo>
                      <a:pt x="1166313" y="365079"/>
                      <a:pt x="1163973" y="370982"/>
                      <a:pt x="1163106" y="374845"/>
                    </a:cubicBezTo>
                    <a:cubicBezTo>
                      <a:pt x="1160937" y="384508"/>
                      <a:pt x="1164040" y="390277"/>
                      <a:pt x="1171548" y="396017"/>
                    </a:cubicBezTo>
                    <a:lnTo>
                      <a:pt x="1205445" y="430538"/>
                    </a:lnTo>
                    <a:lnTo>
                      <a:pt x="1209429" y="430483"/>
                    </a:lnTo>
                    <a:cubicBezTo>
                      <a:pt x="1220377" y="428161"/>
                      <a:pt x="1229919" y="421631"/>
                      <a:pt x="1231275" y="411649"/>
                    </a:cubicBezTo>
                    <a:cubicBezTo>
                      <a:pt x="1234740" y="388327"/>
                      <a:pt x="1248678" y="383810"/>
                      <a:pt x="1268141" y="383471"/>
                    </a:cubicBezTo>
                    <a:cubicBezTo>
                      <a:pt x="1271189" y="382978"/>
                      <a:pt x="1274112" y="383046"/>
                      <a:pt x="1277159" y="382553"/>
                    </a:cubicBezTo>
                    <a:cubicBezTo>
                      <a:pt x="1290217" y="381954"/>
                      <a:pt x="1291029" y="380960"/>
                      <a:pt x="1287384" y="368388"/>
                    </a:cubicBezTo>
                    <a:cubicBezTo>
                      <a:pt x="1283923" y="357620"/>
                      <a:pt x="1277724" y="348589"/>
                      <a:pt x="1270278" y="339867"/>
                    </a:cubicBezTo>
                    <a:cubicBezTo>
                      <a:pt x="1265564" y="334695"/>
                      <a:pt x="1264078" y="330837"/>
                      <a:pt x="1268506" y="324188"/>
                    </a:cubicBezTo>
                    <a:cubicBezTo>
                      <a:pt x="1272124" y="318534"/>
                      <a:pt x="1274189" y="311943"/>
                      <a:pt x="1276253" y="305352"/>
                    </a:cubicBezTo>
                    <a:cubicBezTo>
                      <a:pt x="1277817" y="301001"/>
                      <a:pt x="1276458" y="296581"/>
                      <a:pt x="1272233" y="294460"/>
                    </a:cubicBezTo>
                    <a:lnTo>
                      <a:pt x="1269133" y="293976"/>
                    </a:lnTo>
                    <a:lnTo>
                      <a:pt x="1313940" y="261207"/>
                    </a:lnTo>
                    <a:lnTo>
                      <a:pt x="1314400" y="261959"/>
                    </a:lnTo>
                    <a:cubicBezTo>
                      <a:pt x="1315758" y="262779"/>
                      <a:pt x="1317500" y="262875"/>
                      <a:pt x="1319862" y="262817"/>
                    </a:cubicBezTo>
                    <a:cubicBezTo>
                      <a:pt x="1346288" y="262864"/>
                      <a:pt x="1366723" y="273910"/>
                      <a:pt x="1384033" y="293659"/>
                    </a:cubicBezTo>
                    <a:cubicBezTo>
                      <a:pt x="1394331" y="305373"/>
                      <a:pt x="1399528" y="318881"/>
                      <a:pt x="1398378" y="334493"/>
                    </a:cubicBezTo>
                    <a:cubicBezTo>
                      <a:pt x="1397991" y="341460"/>
                      <a:pt x="1399978" y="343080"/>
                      <a:pt x="1406634" y="342221"/>
                    </a:cubicBezTo>
                    <a:cubicBezTo>
                      <a:pt x="1414533" y="341053"/>
                      <a:pt x="1423424" y="340696"/>
                      <a:pt x="1430707" y="337038"/>
                    </a:cubicBezTo>
                    <a:cubicBezTo>
                      <a:pt x="1436060" y="334124"/>
                      <a:pt x="1438047" y="335744"/>
                      <a:pt x="1439714" y="341409"/>
                    </a:cubicBezTo>
                    <a:cubicBezTo>
                      <a:pt x="1442365" y="353170"/>
                      <a:pt x="1463360" y="364342"/>
                      <a:pt x="1474809" y="360443"/>
                    </a:cubicBezTo>
                    <a:cubicBezTo>
                      <a:pt x="1478665" y="358958"/>
                      <a:pt x="1479419" y="355599"/>
                      <a:pt x="1480606" y="352926"/>
                    </a:cubicBezTo>
                    <a:cubicBezTo>
                      <a:pt x="1484851" y="344473"/>
                      <a:pt x="1489529" y="336706"/>
                      <a:pt x="1497747" y="331495"/>
                    </a:cubicBezTo>
                    <a:cubicBezTo>
                      <a:pt x="1511877" y="323496"/>
                      <a:pt x="1521752" y="329236"/>
                      <a:pt x="1521596" y="345658"/>
                    </a:cubicBezTo>
                    <a:cubicBezTo>
                      <a:pt x="1521710" y="350386"/>
                      <a:pt x="1520582" y="355422"/>
                      <a:pt x="1520697" y="360150"/>
                    </a:cubicBezTo>
                    <a:cubicBezTo>
                      <a:pt x="1521293" y="373215"/>
                      <a:pt x="1526134" y="377827"/>
                      <a:pt x="1539318" y="376668"/>
                    </a:cubicBezTo>
                    <a:cubicBezTo>
                      <a:pt x="1545847" y="376369"/>
                      <a:pt x="1551076" y="374014"/>
                      <a:pt x="1556863" y="371785"/>
                    </a:cubicBezTo>
                    <a:cubicBezTo>
                      <a:pt x="1562775" y="368996"/>
                      <a:pt x="1568003" y="366641"/>
                      <a:pt x="1574223" y="365097"/>
                    </a:cubicBezTo>
                    <a:cubicBezTo>
                      <a:pt x="1578641" y="363736"/>
                      <a:pt x="1584052" y="363184"/>
                      <a:pt x="1588835" y="365434"/>
                    </a:cubicBezTo>
                    <a:cubicBezTo>
                      <a:pt x="1595046" y="369177"/>
                      <a:pt x="1589191" y="374330"/>
                      <a:pt x="1588872" y="378372"/>
                    </a:cubicBezTo>
                    <a:cubicBezTo>
                      <a:pt x="1588977" y="388388"/>
                      <a:pt x="1587278" y="398587"/>
                      <a:pt x="1591674" y="407802"/>
                    </a:cubicBezTo>
                    <a:cubicBezTo>
                      <a:pt x="1595020" y="413841"/>
                      <a:pt x="1598684" y="415839"/>
                      <a:pt x="1605716" y="413300"/>
                    </a:cubicBezTo>
                    <a:cubicBezTo>
                      <a:pt x="1615360" y="409585"/>
                      <a:pt x="1624949" y="403506"/>
                      <a:pt x="1633726" y="398419"/>
                    </a:cubicBezTo>
                    <a:cubicBezTo>
                      <a:pt x="1648541" y="389986"/>
                      <a:pt x="1662855" y="383790"/>
                      <a:pt x="1678313" y="396072"/>
                    </a:cubicBezTo>
                    <a:cubicBezTo>
                      <a:pt x="1682413" y="398754"/>
                      <a:pt x="1685836" y="396583"/>
                      <a:pt x="1689134" y="394971"/>
                    </a:cubicBezTo>
                    <a:cubicBezTo>
                      <a:pt x="1695607" y="392307"/>
                      <a:pt x="1700343" y="386904"/>
                      <a:pt x="1704395" y="381934"/>
                    </a:cubicBezTo>
                    <a:cubicBezTo>
                      <a:pt x="1710877" y="373983"/>
                      <a:pt x="1716240" y="365782"/>
                      <a:pt x="1727313" y="363561"/>
                    </a:cubicBezTo>
                    <a:cubicBezTo>
                      <a:pt x="1725085" y="357772"/>
                      <a:pt x="1719616" y="355959"/>
                      <a:pt x="1716203" y="352842"/>
                    </a:cubicBezTo>
                    <a:cubicBezTo>
                      <a:pt x="1712789" y="349725"/>
                      <a:pt x="1707572" y="346792"/>
                      <a:pt x="1709511" y="340762"/>
                    </a:cubicBezTo>
                    <a:cubicBezTo>
                      <a:pt x="1711702" y="333612"/>
                      <a:pt x="1715011" y="326713"/>
                      <a:pt x="1723035" y="324984"/>
                    </a:cubicBezTo>
                    <a:cubicBezTo>
                      <a:pt x="1729942" y="323007"/>
                      <a:pt x="1734724" y="325254"/>
                      <a:pt x="1732158" y="334083"/>
                    </a:cubicBezTo>
                    <a:cubicBezTo>
                      <a:pt x="1730219" y="340114"/>
                      <a:pt x="1733883" y="342111"/>
                      <a:pt x="1738918" y="343239"/>
                    </a:cubicBezTo>
                    <a:cubicBezTo>
                      <a:pt x="1752651" y="347493"/>
                      <a:pt x="1764486" y="336628"/>
                      <a:pt x="1761219" y="322377"/>
                    </a:cubicBezTo>
                    <a:cubicBezTo>
                      <a:pt x="1760545" y="317524"/>
                      <a:pt x="1759185" y="313104"/>
                      <a:pt x="1758636" y="307691"/>
                    </a:cubicBezTo>
                    <a:cubicBezTo>
                      <a:pt x="1758771" y="301844"/>
                      <a:pt x="1761453" y="297743"/>
                      <a:pt x="1767241" y="295514"/>
                    </a:cubicBezTo>
                    <a:cubicBezTo>
                      <a:pt x="1773154" y="292725"/>
                      <a:pt x="1776442" y="296402"/>
                      <a:pt x="1780289" y="300202"/>
                    </a:cubicBezTo>
                    <a:cubicBezTo>
                      <a:pt x="1786991" y="306995"/>
                      <a:pt x="1786787" y="315765"/>
                      <a:pt x="1787702" y="324787"/>
                    </a:cubicBezTo>
                    <a:cubicBezTo>
                      <a:pt x="1789349" y="341026"/>
                      <a:pt x="1789761" y="345086"/>
                      <a:pt x="1798995" y="345173"/>
                    </a:cubicBezTo>
                    <a:lnTo>
                      <a:pt x="1800029" y="345095"/>
                    </a:lnTo>
                    <a:lnTo>
                      <a:pt x="1798659" y="337106"/>
                    </a:lnTo>
                    <a:cubicBezTo>
                      <a:pt x="1797075" y="333602"/>
                      <a:pt x="1794394" y="330138"/>
                      <a:pt x="1790248" y="326711"/>
                    </a:cubicBezTo>
                    <a:cubicBezTo>
                      <a:pt x="1786951" y="324348"/>
                      <a:pt x="1789878" y="319753"/>
                      <a:pt x="1794305" y="319518"/>
                    </a:cubicBezTo>
                    <a:cubicBezTo>
                      <a:pt x="1799366" y="319250"/>
                      <a:pt x="1803793" y="319015"/>
                      <a:pt x="1808853" y="318746"/>
                    </a:cubicBezTo>
                    <a:cubicBezTo>
                      <a:pt x="1831724" y="319434"/>
                      <a:pt x="1842739" y="311872"/>
                      <a:pt x="1850485" y="290530"/>
                    </a:cubicBezTo>
                    <a:cubicBezTo>
                      <a:pt x="1854342" y="279542"/>
                      <a:pt x="1845353" y="277483"/>
                      <a:pt x="1838826" y="274023"/>
                    </a:cubicBezTo>
                    <a:cubicBezTo>
                      <a:pt x="1833599" y="271129"/>
                      <a:pt x="1825908" y="269635"/>
                      <a:pt x="1826804" y="262610"/>
                    </a:cubicBezTo>
                    <a:cubicBezTo>
                      <a:pt x="1828332" y="255552"/>
                      <a:pt x="1835922" y="255149"/>
                      <a:pt x="1841648" y="255479"/>
                    </a:cubicBezTo>
                    <a:cubicBezTo>
                      <a:pt x="1881131" y="258457"/>
                      <a:pt x="1905053" y="231182"/>
                      <a:pt x="1933175" y="211295"/>
                    </a:cubicBezTo>
                    <a:cubicBezTo>
                      <a:pt x="1939897" y="206498"/>
                      <a:pt x="1937630" y="199642"/>
                      <a:pt x="1937293" y="193317"/>
                    </a:cubicBezTo>
                    <a:cubicBezTo>
                      <a:pt x="1937456" y="184428"/>
                      <a:pt x="1931758" y="172680"/>
                      <a:pt x="1940378" y="167782"/>
                    </a:cubicBezTo>
                    <a:cubicBezTo>
                      <a:pt x="1950862" y="162151"/>
                      <a:pt x="1953599" y="177862"/>
                      <a:pt x="1961956" y="179955"/>
                    </a:cubicBezTo>
                    <a:cubicBezTo>
                      <a:pt x="1981933" y="185872"/>
                      <a:pt x="1987457" y="182408"/>
                      <a:pt x="1992141" y="163131"/>
                    </a:cubicBezTo>
                    <a:lnTo>
                      <a:pt x="1992331" y="162587"/>
                    </a:lnTo>
                    <a:lnTo>
                      <a:pt x="1986778" y="144322"/>
                    </a:lnTo>
                    <a:cubicBezTo>
                      <a:pt x="1983609" y="138386"/>
                      <a:pt x="1979283" y="133065"/>
                      <a:pt x="1973980" y="128749"/>
                    </a:cubicBezTo>
                    <a:cubicBezTo>
                      <a:pt x="1957429" y="115673"/>
                      <a:pt x="1933691" y="110591"/>
                      <a:pt x="1912158" y="123151"/>
                    </a:cubicBezTo>
                    <a:cubicBezTo>
                      <a:pt x="1906000" y="126650"/>
                      <a:pt x="1894382" y="122826"/>
                      <a:pt x="1892523" y="135610"/>
                    </a:cubicBezTo>
                    <a:cubicBezTo>
                      <a:pt x="1892092" y="139439"/>
                      <a:pt x="1883438" y="143704"/>
                      <a:pt x="1878608" y="136350"/>
                    </a:cubicBezTo>
                    <a:cubicBezTo>
                      <a:pt x="1877655" y="127361"/>
                      <a:pt x="1877058" y="118355"/>
                      <a:pt x="1882843" y="111953"/>
                    </a:cubicBezTo>
                    <a:cubicBezTo>
                      <a:pt x="1884771" y="109819"/>
                      <a:pt x="1887408" y="107974"/>
                      <a:pt x="1890978" y="106516"/>
                    </a:cubicBezTo>
                    <a:cubicBezTo>
                      <a:pt x="1903393" y="101417"/>
                      <a:pt x="1917610" y="106371"/>
                      <a:pt x="1929358" y="100672"/>
                    </a:cubicBezTo>
                    <a:cubicBezTo>
                      <a:pt x="1935549" y="97807"/>
                      <a:pt x="1944903" y="94773"/>
                      <a:pt x="1933047" y="86523"/>
                    </a:cubicBezTo>
                    <a:cubicBezTo>
                      <a:pt x="1931278" y="77103"/>
                      <a:pt x="1921718" y="64291"/>
                      <a:pt x="1943458" y="67577"/>
                    </a:cubicBezTo>
                    <a:cubicBezTo>
                      <a:pt x="1944722" y="67509"/>
                      <a:pt x="1945356" y="67475"/>
                      <a:pt x="1946687" y="68673"/>
                    </a:cubicBezTo>
                    <a:cubicBezTo>
                      <a:pt x="1952851" y="77226"/>
                      <a:pt x="1963670" y="77919"/>
                      <a:pt x="1972161" y="82543"/>
                    </a:cubicBezTo>
                    <a:cubicBezTo>
                      <a:pt x="1978687" y="86003"/>
                      <a:pt x="1984212" y="82538"/>
                      <a:pt x="1983109" y="73717"/>
                    </a:cubicBezTo>
                    <a:cubicBezTo>
                      <a:pt x="1983708" y="73050"/>
                      <a:pt x="1984939" y="72351"/>
                      <a:pt x="1986238" y="72916"/>
                    </a:cubicBezTo>
                    <a:cubicBezTo>
                      <a:pt x="1991729" y="68819"/>
                      <a:pt x="2000086" y="70912"/>
                      <a:pt x="2004144" y="63720"/>
                    </a:cubicBezTo>
                    <a:cubicBezTo>
                      <a:pt x="2016257" y="52929"/>
                      <a:pt x="2027104" y="42204"/>
                      <a:pt x="2033222" y="26022"/>
                    </a:cubicBezTo>
                    <a:cubicBezTo>
                      <a:pt x="2044462" y="-1214"/>
                      <a:pt x="2059607" y="-2653"/>
                      <a:pt x="2078526" y="19176"/>
                    </a:cubicBezTo>
                    <a:cubicBezTo>
                      <a:pt x="2098810" y="42837"/>
                      <a:pt x="2105802" y="43100"/>
                      <a:pt x="2128694" y="20319"/>
                    </a:cubicBezTo>
                    <a:cubicBezTo>
                      <a:pt x="2129293" y="19653"/>
                      <a:pt x="2129293" y="19653"/>
                      <a:pt x="2129892" y="18987"/>
                    </a:cubicBezTo>
                    <a:cubicBezTo>
                      <a:pt x="2155915" y="-4595"/>
                      <a:pt x="2158976" y="-6660"/>
                      <a:pt x="2179596" y="23325"/>
                    </a:cubicBezTo>
                    <a:cubicBezTo>
                      <a:pt x="2185093" y="31279"/>
                      <a:pt x="2187097" y="45126"/>
                      <a:pt x="2197183" y="43956"/>
                    </a:cubicBezTo>
                    <a:cubicBezTo>
                      <a:pt x="2209799" y="42652"/>
                      <a:pt x="2208361" y="27505"/>
                      <a:pt x="2211619" y="17184"/>
                    </a:cubicBezTo>
                    <a:cubicBezTo>
                      <a:pt x="2213248" y="12024"/>
                      <a:pt x="2214244" y="6896"/>
                      <a:pt x="2215240" y="1769"/>
                    </a:cubicBezTo>
                    <a:cubicBezTo>
                      <a:pt x="2221363" y="-2361"/>
                      <a:pt x="2224095" y="1300"/>
                      <a:pt x="2224397" y="6991"/>
                    </a:cubicBezTo>
                    <a:cubicBezTo>
                      <a:pt x="2225265" y="11385"/>
                      <a:pt x="2224201" y="15249"/>
                      <a:pt x="2226301" y="18942"/>
                    </a:cubicBezTo>
                    <a:cubicBezTo>
                      <a:pt x="2228035" y="27730"/>
                      <a:pt x="2229770" y="36517"/>
                      <a:pt x="2232138" y="45271"/>
                    </a:cubicBezTo>
                    <a:cubicBezTo>
                      <a:pt x="2237540" y="63379"/>
                      <a:pt x="2244665" y="66172"/>
                      <a:pt x="2260606" y="55811"/>
                    </a:cubicBezTo>
                    <a:cubicBezTo>
                      <a:pt x="2267961" y="50981"/>
                      <a:pt x="2273917" y="43688"/>
                      <a:pt x="2281238" y="38224"/>
                    </a:cubicBezTo>
                    <a:cubicBezTo>
                      <a:pt x="2286096" y="34161"/>
                      <a:pt x="2291486" y="28166"/>
                      <a:pt x="2298611" y="30959"/>
                    </a:cubicBezTo>
                    <a:cubicBezTo>
                      <a:pt x="2306403" y="34351"/>
                      <a:pt x="2306806" y="41941"/>
                      <a:pt x="2307841" y="49497"/>
                    </a:cubicBezTo>
                    <a:cubicBezTo>
                      <a:pt x="2308978" y="58952"/>
                      <a:pt x="2308849" y="68472"/>
                      <a:pt x="2309386" y="78592"/>
                    </a:cubicBezTo>
                    <a:cubicBezTo>
                      <a:pt x="2309957" y="89344"/>
                      <a:pt x="2314054" y="94835"/>
                      <a:pt x="2325539" y="96128"/>
                    </a:cubicBezTo>
                    <a:cubicBezTo>
                      <a:pt x="2345947" y="98216"/>
                      <a:pt x="2354075" y="107934"/>
                      <a:pt x="2355715" y="126875"/>
                    </a:cubicBezTo>
                    <a:cubicBezTo>
                      <a:pt x="2359829" y="168518"/>
                      <a:pt x="2362459" y="170281"/>
                      <a:pt x="2403767" y="159843"/>
                    </a:cubicBezTo>
                    <a:lnTo>
                      <a:pt x="2411135" y="158481"/>
                    </a:lnTo>
                    <a:lnTo>
                      <a:pt x="2421802" y="148799"/>
                    </a:lnTo>
                    <a:cubicBezTo>
                      <a:pt x="2431621" y="142570"/>
                      <a:pt x="2444304" y="142532"/>
                      <a:pt x="2452695" y="145256"/>
                    </a:cubicBezTo>
                    <a:cubicBezTo>
                      <a:pt x="2462383" y="148547"/>
                      <a:pt x="2468043" y="147613"/>
                      <a:pt x="2477692" y="138221"/>
                    </a:cubicBezTo>
                    <a:cubicBezTo>
                      <a:pt x="2470578" y="159528"/>
                      <a:pt x="2478168" y="159126"/>
                      <a:pt x="2489883" y="152796"/>
                    </a:cubicBezTo>
                    <a:cubicBezTo>
                      <a:pt x="2490652" y="161317"/>
                      <a:pt x="2490922" y="169391"/>
                      <a:pt x="2492669" y="176909"/>
                    </a:cubicBezTo>
                    <a:lnTo>
                      <a:pt x="2499486" y="189073"/>
                    </a:lnTo>
                    <a:lnTo>
                      <a:pt x="2502551" y="186628"/>
                    </a:lnTo>
                    <a:cubicBezTo>
                      <a:pt x="2504737" y="183025"/>
                      <a:pt x="2505610" y="178538"/>
                      <a:pt x="2505307" y="172845"/>
                    </a:cubicBezTo>
                    <a:cubicBezTo>
                      <a:pt x="2503729" y="143118"/>
                      <a:pt x="2505492" y="140488"/>
                      <a:pt x="2536983" y="136278"/>
                    </a:cubicBezTo>
                    <a:cubicBezTo>
                      <a:pt x="2550231" y="134940"/>
                      <a:pt x="2549928" y="129248"/>
                      <a:pt x="2544398" y="120661"/>
                    </a:cubicBezTo>
                    <a:cubicBezTo>
                      <a:pt x="2542328" y="105549"/>
                      <a:pt x="2552817" y="111970"/>
                      <a:pt x="2559808" y="112233"/>
                    </a:cubicBezTo>
                    <a:cubicBezTo>
                      <a:pt x="2589406" y="120175"/>
                      <a:pt x="2608611" y="111544"/>
                      <a:pt x="2624244" y="83440"/>
                    </a:cubicBezTo>
                    <a:cubicBezTo>
                      <a:pt x="2637582" y="59899"/>
                      <a:pt x="2642508" y="57099"/>
                      <a:pt x="2658258" y="67046"/>
                    </a:cubicBezTo>
                    <a:cubicBezTo>
                      <a:pt x="2662423" y="73801"/>
                      <a:pt x="2663559" y="83256"/>
                      <a:pt x="2673780" y="84616"/>
                    </a:cubicBezTo>
                    <a:cubicBezTo>
                      <a:pt x="2685399" y="88439"/>
                      <a:pt x="2694019" y="83541"/>
                      <a:pt x="2702471" y="75481"/>
                    </a:cubicBezTo>
                    <a:cubicBezTo>
                      <a:pt x="2710324" y="68087"/>
                      <a:pt x="2716710" y="56965"/>
                      <a:pt x="2730195" y="60055"/>
                    </a:cubicBezTo>
                    <a:cubicBezTo>
                      <a:pt x="2735025" y="67410"/>
                      <a:pt x="2739223" y="74798"/>
                      <a:pt x="2745884" y="80788"/>
                    </a:cubicBezTo>
                    <a:cubicBezTo>
                      <a:pt x="2749880" y="84380"/>
                      <a:pt x="2748520" y="94601"/>
                      <a:pt x="2758472" y="90901"/>
                    </a:cubicBezTo>
                    <a:cubicBezTo>
                      <a:pt x="2762765" y="88136"/>
                      <a:pt x="2763761" y="83010"/>
                      <a:pt x="2766756" y="79679"/>
                    </a:cubicBezTo>
                    <a:cubicBezTo>
                      <a:pt x="2767355" y="79013"/>
                      <a:pt x="2767288" y="77749"/>
                      <a:pt x="2767220" y="76483"/>
                    </a:cubicBezTo>
                    <a:cubicBezTo>
                      <a:pt x="2770680" y="69956"/>
                      <a:pt x="2765116" y="60737"/>
                      <a:pt x="2773735" y="55840"/>
                    </a:cubicBezTo>
                    <a:cubicBezTo>
                      <a:pt x="2781460" y="57967"/>
                      <a:pt x="2780564" y="64992"/>
                      <a:pt x="2781499" y="70651"/>
                    </a:cubicBezTo>
                    <a:cubicBezTo>
                      <a:pt x="2782434" y="76309"/>
                      <a:pt x="2783402" y="82600"/>
                      <a:pt x="2784970" y="88225"/>
                    </a:cubicBezTo>
                    <a:cubicBezTo>
                      <a:pt x="2790572" y="110129"/>
                      <a:pt x="2797664" y="112290"/>
                      <a:pt x="2815301" y="98032"/>
                    </a:cubicBezTo>
                    <a:cubicBezTo>
                      <a:pt x="2819527" y="94002"/>
                      <a:pt x="2823720" y="89340"/>
                      <a:pt x="2827279" y="84711"/>
                    </a:cubicBezTo>
                    <a:cubicBezTo>
                      <a:pt x="2839660" y="78979"/>
                      <a:pt x="2845688" y="85002"/>
                      <a:pt x="2846959" y="96987"/>
                    </a:cubicBezTo>
                    <a:cubicBezTo>
                      <a:pt x="2847927" y="103278"/>
                      <a:pt x="2848297" y="110234"/>
                      <a:pt x="2848000" y="116593"/>
                    </a:cubicBezTo>
                    <a:cubicBezTo>
                      <a:pt x="2847904" y="126748"/>
                      <a:pt x="2850138" y="132971"/>
                      <a:pt x="2862855" y="133564"/>
                    </a:cubicBezTo>
                    <a:cubicBezTo>
                      <a:pt x="2876837" y="134091"/>
                      <a:pt x="2883134" y="145174"/>
                      <a:pt x="2884472" y="158421"/>
                    </a:cubicBezTo>
                    <a:cubicBezTo>
                      <a:pt x="2888015" y="189314"/>
                      <a:pt x="2888015" y="189314"/>
                      <a:pt x="2917709" y="187102"/>
                    </a:cubicBezTo>
                    <a:cubicBezTo>
                      <a:pt x="2924034" y="186766"/>
                      <a:pt x="2933750" y="178638"/>
                      <a:pt x="2933291" y="193886"/>
                    </a:cubicBezTo>
                    <a:cubicBezTo>
                      <a:pt x="2930896" y="196550"/>
                      <a:pt x="2928500" y="199215"/>
                      <a:pt x="2926071" y="201247"/>
                    </a:cubicBezTo>
                    <a:cubicBezTo>
                      <a:pt x="2919018" y="211769"/>
                      <a:pt x="2926709" y="213263"/>
                      <a:pt x="2934433" y="215391"/>
                    </a:cubicBezTo>
                    <a:cubicBezTo>
                      <a:pt x="2948481" y="217182"/>
                      <a:pt x="2958238" y="221738"/>
                      <a:pt x="2958478" y="238217"/>
                    </a:cubicBezTo>
                    <a:cubicBezTo>
                      <a:pt x="2958216" y="245207"/>
                      <a:pt x="2963013" y="251930"/>
                      <a:pt x="2965280" y="258786"/>
                    </a:cubicBezTo>
                    <a:cubicBezTo>
                      <a:pt x="2968380" y="269405"/>
                      <a:pt x="2966953" y="278360"/>
                      <a:pt x="2958500" y="286420"/>
                    </a:cubicBezTo>
                    <a:cubicBezTo>
                      <a:pt x="2942862" y="302473"/>
                      <a:pt x="2942868" y="314524"/>
                      <a:pt x="2957723" y="331496"/>
                    </a:cubicBezTo>
                    <a:cubicBezTo>
                      <a:pt x="2961120" y="335755"/>
                      <a:pt x="2965117" y="339348"/>
                      <a:pt x="2968514" y="343608"/>
                    </a:cubicBezTo>
                    <a:cubicBezTo>
                      <a:pt x="2976642" y="353325"/>
                      <a:pt x="2976513" y="362846"/>
                      <a:pt x="2968162" y="372803"/>
                    </a:cubicBezTo>
                    <a:cubicBezTo>
                      <a:pt x="2962322" y="379297"/>
                      <a:pt x="2954685" y="385530"/>
                      <a:pt x="2955827" y="394151"/>
                    </a:cubicBezTo>
                    <a:lnTo>
                      <a:pt x="2960174" y="403426"/>
                    </a:lnTo>
                    <a:lnTo>
                      <a:pt x="2961076" y="403846"/>
                    </a:lnTo>
                    <a:cubicBezTo>
                      <a:pt x="2966715" y="404799"/>
                      <a:pt x="2974620" y="407133"/>
                      <a:pt x="2970332" y="395811"/>
                    </a:cubicBezTo>
                    <a:cubicBezTo>
                      <a:pt x="2973573" y="388459"/>
                      <a:pt x="2973034" y="375070"/>
                      <a:pt x="2986510" y="387644"/>
                    </a:cubicBezTo>
                    <a:cubicBezTo>
                      <a:pt x="2987416" y="388197"/>
                      <a:pt x="2987869" y="388474"/>
                      <a:pt x="2988222" y="389933"/>
                    </a:cubicBezTo>
                    <a:cubicBezTo>
                      <a:pt x="2988431" y="398767"/>
                      <a:pt x="2995584" y="404374"/>
                      <a:pt x="2999263" y="411595"/>
                    </a:cubicBezTo>
                    <a:cubicBezTo>
                      <a:pt x="3002136" y="417078"/>
                      <a:pt x="3007598" y="417301"/>
                      <a:pt x="3011016" y="410679"/>
                    </a:cubicBezTo>
                    <a:cubicBezTo>
                      <a:pt x="3011746" y="410503"/>
                      <a:pt x="3012929" y="410603"/>
                      <a:pt x="3013559" y="411609"/>
                    </a:cubicBezTo>
                    <a:cubicBezTo>
                      <a:pt x="3019297" y="411378"/>
                      <a:pt x="3024083" y="416786"/>
                      <a:pt x="3030298" y="413735"/>
                    </a:cubicBezTo>
                    <a:cubicBezTo>
                      <a:pt x="3043787" y="412014"/>
                      <a:pt x="3056369" y="409739"/>
                      <a:pt x="3068268" y="401449"/>
                    </a:cubicBezTo>
                    <a:cubicBezTo>
                      <a:pt x="3088946" y="387943"/>
                      <a:pt x="3100100" y="394126"/>
                      <a:pt x="3102837" y="418184"/>
                    </a:cubicBezTo>
                    <a:cubicBezTo>
                      <a:pt x="3105650" y="444157"/>
                      <a:pt x="3110360" y="447651"/>
                      <a:pt x="3136983" y="442748"/>
                    </a:cubicBezTo>
                    <a:cubicBezTo>
                      <a:pt x="3137714" y="442572"/>
                      <a:pt x="3137714" y="442572"/>
                      <a:pt x="3138443" y="442395"/>
                    </a:cubicBezTo>
                    <a:cubicBezTo>
                      <a:pt x="3167611" y="438421"/>
                      <a:pt x="3170707" y="438444"/>
                      <a:pt x="3170756" y="468949"/>
                    </a:cubicBezTo>
                    <a:cubicBezTo>
                      <a:pt x="3170786" y="477052"/>
                      <a:pt x="3165610" y="487577"/>
                      <a:pt x="3173139" y="491549"/>
                    </a:cubicBezTo>
                    <a:cubicBezTo>
                      <a:pt x="3182480" y="496625"/>
                      <a:pt x="3188663" y="485470"/>
                      <a:pt x="3195806" y="479877"/>
                    </a:cubicBezTo>
                    <a:cubicBezTo>
                      <a:pt x="3199379" y="477081"/>
                      <a:pt x="3202497" y="474008"/>
                      <a:pt x="3205615" y="470935"/>
                    </a:cubicBezTo>
                    <a:cubicBezTo>
                      <a:pt x="3211807" y="470981"/>
                      <a:pt x="3211961" y="474806"/>
                      <a:pt x="3209472" y="478885"/>
                    </a:cubicBezTo>
                    <a:cubicBezTo>
                      <a:pt x="3207990" y="482335"/>
                      <a:pt x="3205424" y="484502"/>
                      <a:pt x="3205125" y="488051"/>
                    </a:cubicBezTo>
                    <a:cubicBezTo>
                      <a:pt x="3202160" y="494949"/>
                      <a:pt x="3199196" y="501847"/>
                      <a:pt x="3196684" y="509022"/>
                    </a:cubicBezTo>
                    <a:cubicBezTo>
                      <a:pt x="3191838" y="524102"/>
                      <a:pt x="3195442" y="529410"/>
                      <a:pt x="3211374" y="529800"/>
                    </a:cubicBezTo>
                    <a:cubicBezTo>
                      <a:pt x="3218748" y="529946"/>
                      <a:pt x="3226322" y="527725"/>
                      <a:pt x="3233973" y="527417"/>
                    </a:cubicBezTo>
                    <a:cubicBezTo>
                      <a:pt x="3239259" y="526910"/>
                      <a:pt x="3245826" y="525318"/>
                      <a:pt x="3249429" y="530626"/>
                    </a:cubicBezTo>
                    <a:cubicBezTo>
                      <a:pt x="3253209" y="536664"/>
                      <a:pt x="3249891" y="542103"/>
                      <a:pt x="3247026" y="547818"/>
                    </a:cubicBezTo>
                    <a:cubicBezTo>
                      <a:pt x="3243332" y="554894"/>
                      <a:pt x="3238731" y="561416"/>
                      <a:pt x="3234306" y="568668"/>
                    </a:cubicBezTo>
                    <a:cubicBezTo>
                      <a:pt x="3229606" y="576373"/>
                      <a:pt x="3229837" y="582111"/>
                      <a:pt x="3237166" y="588447"/>
                    </a:cubicBezTo>
                    <a:cubicBezTo>
                      <a:pt x="3250287" y="599562"/>
                      <a:pt x="3251302" y="610133"/>
                      <a:pt x="3243460" y="624006"/>
                    </a:cubicBezTo>
                    <a:cubicBezTo>
                      <a:pt x="3226570" y="654750"/>
                      <a:pt x="3227553" y="657215"/>
                      <a:pt x="3261062" y="669573"/>
                    </a:cubicBezTo>
                    <a:lnTo>
                      <a:pt x="3266803" y="672122"/>
                    </a:lnTo>
                    <a:lnTo>
                      <a:pt x="3278766" y="670484"/>
                    </a:lnTo>
                    <a:cubicBezTo>
                      <a:pt x="3288507" y="670829"/>
                      <a:pt x="3297296" y="676813"/>
                      <a:pt x="3301805" y="682673"/>
                    </a:cubicBezTo>
                    <a:cubicBezTo>
                      <a:pt x="3306944" y="689540"/>
                      <a:pt x="3311300" y="691576"/>
                      <a:pt x="3322422" y="689654"/>
                    </a:cubicBezTo>
                    <a:cubicBezTo>
                      <a:pt x="3307407" y="701017"/>
                      <a:pt x="3312846" y="704334"/>
                      <a:pt x="3323945" y="705510"/>
                    </a:cubicBezTo>
                    <a:cubicBezTo>
                      <a:pt x="3320439" y="711766"/>
                      <a:pt x="3316800" y="717475"/>
                      <a:pt x="3314446" y="723502"/>
                    </a:cubicBezTo>
                    <a:lnTo>
                      <a:pt x="3313394" y="735144"/>
                    </a:lnTo>
                    <a:lnTo>
                      <a:pt x="3316672" y="734906"/>
                    </a:lnTo>
                    <a:cubicBezTo>
                      <a:pt x="3319892" y="733450"/>
                      <a:pt x="3322621" y="730761"/>
                      <a:pt x="3325110" y="726681"/>
                    </a:cubicBezTo>
                    <a:cubicBezTo>
                      <a:pt x="3338105" y="705379"/>
                      <a:pt x="3340571" y="704396"/>
                      <a:pt x="3364340" y="716408"/>
                    </a:cubicBezTo>
                    <a:cubicBezTo>
                      <a:pt x="3374134" y="721761"/>
                      <a:pt x="3376623" y="717682"/>
                      <a:pt x="3376868" y="709124"/>
                    </a:cubicBezTo>
                    <a:cubicBezTo>
                      <a:pt x="3382598" y="697694"/>
                      <a:pt x="3386808" y="707104"/>
                      <a:pt x="3391517" y="710599"/>
                    </a:cubicBezTo>
                    <a:cubicBezTo>
                      <a:pt x="3408219" y="730117"/>
                      <a:pt x="3425587" y="733249"/>
                      <a:pt x="3449715" y="721225"/>
                    </a:cubicBezTo>
                    <a:cubicBezTo>
                      <a:pt x="3470094" y="711268"/>
                      <a:pt x="3474825" y="711667"/>
                      <a:pt x="3481003" y="726008"/>
                    </a:cubicBezTo>
                    <a:cubicBezTo>
                      <a:pt x="3480681" y="732653"/>
                      <a:pt x="3476986" y="739728"/>
                      <a:pt x="3483409" y="745513"/>
                    </a:cubicBezTo>
                    <a:cubicBezTo>
                      <a:pt x="3489632" y="753662"/>
                      <a:pt x="3497913" y="754361"/>
                      <a:pt x="3507576" y="752793"/>
                    </a:cubicBezTo>
                    <a:cubicBezTo>
                      <a:pt x="3516510" y="751402"/>
                      <a:pt x="3526197" y="746738"/>
                      <a:pt x="3534055" y="755263"/>
                    </a:cubicBezTo>
                    <a:cubicBezTo>
                      <a:pt x="3533910" y="762639"/>
                      <a:pt x="3533312" y="769737"/>
                      <a:pt x="3535079" y="777034"/>
                    </a:cubicBezTo>
                    <a:cubicBezTo>
                      <a:pt x="3536139" y="781412"/>
                      <a:pt x="3530355" y="787835"/>
                      <a:pt x="3538990" y="789993"/>
                    </a:cubicBezTo>
                    <a:cubicBezTo>
                      <a:pt x="3543269" y="790115"/>
                      <a:pt x="3546387" y="787042"/>
                      <a:pt x="3550035" y="786158"/>
                    </a:cubicBezTo>
                    <a:cubicBezTo>
                      <a:pt x="3550766" y="785982"/>
                      <a:pt x="3551318" y="785076"/>
                      <a:pt x="3551872" y="784169"/>
                    </a:cubicBezTo>
                    <a:cubicBezTo>
                      <a:pt x="3557356" y="781296"/>
                      <a:pt x="3557878" y="772285"/>
                      <a:pt x="3566159" y="772983"/>
                    </a:cubicBezTo>
                    <a:cubicBezTo>
                      <a:pt x="3570491" y="778114"/>
                      <a:pt x="3566544" y="782548"/>
                      <a:pt x="3564509" y="786903"/>
                    </a:cubicBezTo>
                    <a:cubicBezTo>
                      <a:pt x="3562473" y="791258"/>
                      <a:pt x="3560161" y="796068"/>
                      <a:pt x="3558579" y="800700"/>
                    </a:cubicBezTo>
                    <a:cubicBezTo>
                      <a:pt x="3552074" y="818499"/>
                      <a:pt x="3555953" y="823354"/>
                      <a:pt x="3574904" y="821854"/>
                    </a:cubicBezTo>
                    <a:cubicBezTo>
                      <a:pt x="3579736" y="821070"/>
                      <a:pt x="3584844" y="819833"/>
                      <a:pt x="3589499" y="818319"/>
                    </a:cubicBezTo>
                    <a:cubicBezTo>
                      <a:pt x="3600777" y="820223"/>
                      <a:pt x="3602091" y="827244"/>
                      <a:pt x="3597290" y="836133"/>
                    </a:cubicBezTo>
                    <a:cubicBezTo>
                      <a:pt x="3594978" y="840942"/>
                      <a:pt x="3591937" y="845927"/>
                      <a:pt x="3588718" y="850183"/>
                    </a:cubicBezTo>
                    <a:cubicBezTo>
                      <a:pt x="3583841" y="857159"/>
                      <a:pt x="3582435" y="862521"/>
                      <a:pt x="3590947" y="868957"/>
                    </a:cubicBezTo>
                    <a:cubicBezTo>
                      <a:pt x="3600366" y="875947"/>
                      <a:pt x="3599468" y="886593"/>
                      <a:pt x="3594115" y="896388"/>
                    </a:cubicBezTo>
                    <a:cubicBezTo>
                      <a:pt x="3581925" y="919427"/>
                      <a:pt x="3581925" y="919427"/>
                      <a:pt x="3603504" y="931969"/>
                    </a:cubicBezTo>
                    <a:cubicBezTo>
                      <a:pt x="3608037" y="934735"/>
                      <a:pt x="3618608" y="933719"/>
                      <a:pt x="3611064" y="944044"/>
                    </a:cubicBezTo>
                    <a:cubicBezTo>
                      <a:pt x="3608145" y="944751"/>
                      <a:pt x="3605226" y="945458"/>
                      <a:pt x="3602584" y="945712"/>
                    </a:cubicBezTo>
                    <a:cubicBezTo>
                      <a:pt x="3592721" y="949646"/>
                      <a:pt x="3597331" y="954324"/>
                      <a:pt x="3601663" y="959454"/>
                    </a:cubicBezTo>
                    <a:cubicBezTo>
                      <a:pt x="3610528" y="967351"/>
                      <a:pt x="3615115" y="975124"/>
                      <a:pt x="3607473" y="986633"/>
                    </a:cubicBezTo>
                    <a:cubicBezTo>
                      <a:pt x="3603978" y="991342"/>
                      <a:pt x="3604108" y="998262"/>
                      <a:pt x="3602427" y="1004078"/>
                    </a:cubicBezTo>
                    <a:cubicBezTo>
                      <a:pt x="3599539" y="1012889"/>
                      <a:pt x="3594309" y="1018405"/>
                      <a:pt x="3584645" y="1019972"/>
                    </a:cubicBezTo>
                    <a:cubicBezTo>
                      <a:pt x="3566224" y="1023661"/>
                      <a:pt x="3560518" y="1031997"/>
                      <a:pt x="3562747" y="1050771"/>
                    </a:cubicBezTo>
                    <a:cubicBezTo>
                      <a:pt x="3563077" y="1055326"/>
                      <a:pt x="3564138" y="1059705"/>
                      <a:pt x="3564469" y="1064260"/>
                    </a:cubicBezTo>
                    <a:cubicBezTo>
                      <a:pt x="3565484" y="1074830"/>
                      <a:pt x="3560883" y="1081352"/>
                      <a:pt x="3550390" y="1084279"/>
                    </a:cubicBezTo>
                    <a:cubicBezTo>
                      <a:pt x="3540903" y="1086577"/>
                      <a:pt x="3529426" y="1087039"/>
                      <a:pt x="3530319" y="1101888"/>
                    </a:cubicBezTo>
                    <a:cubicBezTo>
                      <a:pt x="3531134" y="1114823"/>
                      <a:pt x="3531949" y="1127760"/>
                      <a:pt x="3548134" y="1130793"/>
                    </a:cubicBezTo>
                    <a:cubicBezTo>
                      <a:pt x="3549771" y="1131169"/>
                      <a:pt x="3552314" y="1132098"/>
                      <a:pt x="3551837" y="1134918"/>
                    </a:cubicBezTo>
                    <a:cubicBezTo>
                      <a:pt x="3548896" y="1138720"/>
                      <a:pt x="3544817" y="1136232"/>
                      <a:pt x="3541268" y="1135933"/>
                    </a:cubicBezTo>
                    <a:cubicBezTo>
                      <a:pt x="3526043" y="1138460"/>
                      <a:pt x="3512146" y="1133715"/>
                      <a:pt x="3498150" y="1130151"/>
                    </a:cubicBezTo>
                    <a:cubicBezTo>
                      <a:pt x="3490322" y="1129730"/>
                      <a:pt x="3486727" y="1135622"/>
                      <a:pt x="3483133" y="1141514"/>
                    </a:cubicBezTo>
                    <a:cubicBezTo>
                      <a:pt x="3479815" y="1146952"/>
                      <a:pt x="3476674" y="1153121"/>
                      <a:pt x="3473356" y="1158560"/>
                    </a:cubicBezTo>
                    <a:cubicBezTo>
                      <a:pt x="3461642" y="1178780"/>
                      <a:pt x="3460914" y="1178957"/>
                      <a:pt x="3440770" y="1169156"/>
                    </a:cubicBezTo>
                    <a:cubicBezTo>
                      <a:pt x="3436354" y="1187608"/>
                      <a:pt x="3436354" y="1187608"/>
                      <a:pt x="3419032" y="1178283"/>
                    </a:cubicBezTo>
                    <a:cubicBezTo>
                      <a:pt x="3415859" y="1176348"/>
                      <a:pt x="3412409" y="1174866"/>
                      <a:pt x="3409114" y="1177209"/>
                    </a:cubicBezTo>
                    <a:cubicBezTo>
                      <a:pt x="3405819" y="1179553"/>
                      <a:pt x="3408162" y="1182848"/>
                      <a:pt x="3408869" y="1185767"/>
                    </a:cubicBezTo>
                    <a:cubicBezTo>
                      <a:pt x="3410560" y="1191152"/>
                      <a:pt x="3412250" y="1196536"/>
                      <a:pt x="3413211" y="1202098"/>
                    </a:cubicBezTo>
                    <a:cubicBezTo>
                      <a:pt x="3415409" y="1212768"/>
                      <a:pt x="3420925" y="1217998"/>
                      <a:pt x="3432225" y="1216807"/>
                    </a:cubicBezTo>
                    <a:cubicBezTo>
                      <a:pt x="3440152" y="1216045"/>
                      <a:pt x="3446143" y="1218458"/>
                      <a:pt x="3448817" y="1226307"/>
                    </a:cubicBezTo>
                    <a:cubicBezTo>
                      <a:pt x="3448949" y="1233228"/>
                      <a:pt x="3443564" y="1234919"/>
                      <a:pt x="3438732" y="1235703"/>
                    </a:cubicBezTo>
                    <a:cubicBezTo>
                      <a:pt x="3408736" y="1241036"/>
                      <a:pt x="3391461" y="1262216"/>
                      <a:pt x="3374993" y="1285133"/>
                    </a:cubicBezTo>
                    <a:cubicBezTo>
                      <a:pt x="3366640" y="1297295"/>
                      <a:pt x="3361480" y="1300211"/>
                      <a:pt x="3354054" y="1294223"/>
                    </a:cubicBezTo>
                    <a:lnTo>
                      <a:pt x="3347879" y="1287635"/>
                    </a:lnTo>
                    <a:lnTo>
                      <a:pt x="3338368" y="1296544"/>
                    </a:lnTo>
                    <a:lnTo>
                      <a:pt x="3337209" y="1300189"/>
                    </a:lnTo>
                    <a:lnTo>
                      <a:pt x="3345693" y="1300905"/>
                    </a:lnTo>
                    <a:cubicBezTo>
                      <a:pt x="3367617" y="1303707"/>
                      <a:pt x="3374447" y="1315958"/>
                      <a:pt x="3364647" y="1336101"/>
                    </a:cubicBezTo>
                    <a:cubicBezTo>
                      <a:pt x="3360576" y="1344812"/>
                      <a:pt x="3354239" y="1352141"/>
                      <a:pt x="3351981" y="1361958"/>
                    </a:cubicBezTo>
                    <a:cubicBezTo>
                      <a:pt x="3347943" y="1378774"/>
                      <a:pt x="3351546" y="1384082"/>
                      <a:pt x="3368583" y="1382660"/>
                    </a:cubicBezTo>
                    <a:cubicBezTo>
                      <a:pt x="3373592" y="1382605"/>
                      <a:pt x="3378700" y="1381368"/>
                      <a:pt x="3383532" y="1380584"/>
                    </a:cubicBezTo>
                    <a:cubicBezTo>
                      <a:pt x="3387910" y="1379524"/>
                      <a:pt x="3392289" y="1378464"/>
                      <a:pt x="3397575" y="1377956"/>
                    </a:cubicBezTo>
                    <a:cubicBezTo>
                      <a:pt x="3377911" y="1402032"/>
                      <a:pt x="3361956" y="1404737"/>
                      <a:pt x="3338034" y="1388899"/>
                    </a:cubicBezTo>
                    <a:cubicBezTo>
                      <a:pt x="3326526" y="1381257"/>
                      <a:pt x="3321142" y="1382947"/>
                      <a:pt x="3319514" y="1393771"/>
                    </a:cubicBezTo>
                    <a:cubicBezTo>
                      <a:pt x="3319264" y="1396729"/>
                      <a:pt x="3320211" y="1401038"/>
                      <a:pt x="3320276" y="1404499"/>
                    </a:cubicBezTo>
                    <a:lnTo>
                      <a:pt x="3319892" y="1406503"/>
                    </a:lnTo>
                    <a:lnTo>
                      <a:pt x="3351343" y="1411484"/>
                    </a:lnTo>
                    <a:cubicBezTo>
                      <a:pt x="3358159" y="1412563"/>
                      <a:pt x="3365666" y="1412677"/>
                      <a:pt x="3370604" y="1418834"/>
                    </a:cubicBezTo>
                    <a:cubicBezTo>
                      <a:pt x="3371212" y="1418394"/>
                      <a:pt x="3371820" y="1417953"/>
                      <a:pt x="3372427" y="1417510"/>
                    </a:cubicBezTo>
                    <a:cubicBezTo>
                      <a:pt x="3391694" y="1414650"/>
                      <a:pt x="3410074" y="1420785"/>
                      <a:pt x="3429285" y="1421677"/>
                    </a:cubicBezTo>
                    <a:cubicBezTo>
                      <a:pt x="3465084" y="1423046"/>
                      <a:pt x="3501241" y="1425548"/>
                      <a:pt x="3537127" y="1416180"/>
                    </a:cubicBezTo>
                    <a:cubicBezTo>
                      <a:pt x="3547755" y="1413562"/>
                      <a:pt x="3559182" y="1412685"/>
                      <a:pt x="3570029" y="1415478"/>
                    </a:cubicBezTo>
                    <a:cubicBezTo>
                      <a:pt x="3587609" y="1419874"/>
                      <a:pt x="3603144" y="1430397"/>
                      <a:pt x="3622826" y="1424914"/>
                    </a:cubicBezTo>
                    <a:cubicBezTo>
                      <a:pt x="3631274" y="1422488"/>
                      <a:pt x="3640905" y="1426164"/>
                      <a:pt x="3649654" y="1428626"/>
                    </a:cubicBezTo>
                    <a:cubicBezTo>
                      <a:pt x="3654815" y="1429980"/>
                      <a:pt x="3659285" y="1432301"/>
                      <a:pt x="3659254" y="1439284"/>
                    </a:cubicBezTo>
                    <a:cubicBezTo>
                      <a:pt x="3662047" y="1428438"/>
                      <a:pt x="3669088" y="1424715"/>
                      <a:pt x="3678443" y="1426734"/>
                    </a:cubicBezTo>
                    <a:cubicBezTo>
                      <a:pt x="3698204" y="1430939"/>
                      <a:pt x="3718962" y="1428851"/>
                      <a:pt x="3736952" y="1440838"/>
                    </a:cubicBezTo>
                    <a:cubicBezTo>
                      <a:pt x="3741339" y="1443683"/>
                      <a:pt x="3747882" y="1443106"/>
                      <a:pt x="3753042" y="1444462"/>
                    </a:cubicBezTo>
                    <a:cubicBezTo>
                      <a:pt x="3768966" y="1449134"/>
                      <a:pt x="3785057" y="1452757"/>
                      <a:pt x="3801091" y="1460134"/>
                    </a:cubicBezTo>
                    <a:cubicBezTo>
                      <a:pt x="3816515" y="1467952"/>
                      <a:pt x="3832850" y="1480215"/>
                      <a:pt x="3852917" y="1479093"/>
                    </a:cubicBezTo>
                    <a:cubicBezTo>
                      <a:pt x="3862605" y="1479015"/>
                      <a:pt x="3873617" y="1480759"/>
                      <a:pt x="3880072" y="1490918"/>
                    </a:cubicBezTo>
                    <a:lnTo>
                      <a:pt x="3881728" y="1490643"/>
                    </a:lnTo>
                    <a:lnTo>
                      <a:pt x="3881727" y="1490645"/>
                    </a:lnTo>
                    <a:cubicBezTo>
                      <a:pt x="3882639" y="1489982"/>
                      <a:pt x="3882597" y="1490244"/>
                      <a:pt x="3882142" y="1490575"/>
                    </a:cubicBezTo>
                    <a:lnTo>
                      <a:pt x="3881728" y="1490643"/>
                    </a:lnTo>
                    <a:lnTo>
                      <a:pt x="3880762" y="1489954"/>
                    </a:lnTo>
                    <a:cubicBezTo>
                      <a:pt x="3874443" y="1485728"/>
                      <a:pt x="3875024" y="1482057"/>
                      <a:pt x="3881898" y="1479383"/>
                    </a:cubicBezTo>
                    <a:cubicBezTo>
                      <a:pt x="3884245" y="1478142"/>
                      <a:pt x="3886867" y="1478557"/>
                      <a:pt x="3889489" y="1478972"/>
                    </a:cubicBezTo>
                    <a:cubicBezTo>
                      <a:pt x="3916868" y="1485996"/>
                      <a:pt x="3945771" y="1476597"/>
                      <a:pt x="3973092" y="1487374"/>
                    </a:cubicBezTo>
                    <a:cubicBezTo>
                      <a:pt x="3977120" y="1489087"/>
                      <a:pt x="3982696" y="1487820"/>
                      <a:pt x="3987858" y="1489176"/>
                    </a:cubicBezTo>
                    <a:cubicBezTo>
                      <a:pt x="3988907" y="1489342"/>
                      <a:pt x="3990396" y="1490115"/>
                      <a:pt x="3991362" y="1490805"/>
                    </a:cubicBezTo>
                    <a:cubicBezTo>
                      <a:pt x="3994176" y="1493402"/>
                      <a:pt x="3994036" y="1497680"/>
                      <a:pt x="3998148" y="1498868"/>
                    </a:cubicBezTo>
                    <a:cubicBezTo>
                      <a:pt x="3999031" y="1500083"/>
                      <a:pt x="3999389" y="1501215"/>
                      <a:pt x="3999748" y="1502347"/>
                    </a:cubicBezTo>
                    <a:cubicBezTo>
                      <a:pt x="4000298" y="1505659"/>
                      <a:pt x="4000324" y="1508889"/>
                      <a:pt x="3999825" y="1512035"/>
                    </a:cubicBezTo>
                    <a:cubicBezTo>
                      <a:pt x="4000018" y="1514215"/>
                      <a:pt x="3999686" y="1516314"/>
                      <a:pt x="3999960" y="1517970"/>
                    </a:cubicBezTo>
                    <a:cubicBezTo>
                      <a:pt x="4007438" y="1525066"/>
                      <a:pt x="4015111" y="1524131"/>
                      <a:pt x="4023367" y="1519526"/>
                    </a:cubicBezTo>
                    <a:cubicBezTo>
                      <a:pt x="4031372" y="1516494"/>
                      <a:pt x="4036891" y="1518980"/>
                      <a:pt x="4040531" y="1526545"/>
                    </a:cubicBezTo>
                    <a:cubicBezTo>
                      <a:pt x="4043371" y="1532370"/>
                      <a:pt x="4040968" y="1537365"/>
                      <a:pt x="4034260" y="1538991"/>
                    </a:cubicBezTo>
                    <a:cubicBezTo>
                      <a:pt x="4011825" y="1527911"/>
                      <a:pt x="3986514" y="1528204"/>
                      <a:pt x="3962725" y="1522285"/>
                    </a:cubicBezTo>
                    <a:cubicBezTo>
                      <a:pt x="3952926" y="1519659"/>
                      <a:pt x="3938166" y="1507645"/>
                      <a:pt x="3925435" y="1520144"/>
                    </a:cubicBezTo>
                    <a:cubicBezTo>
                      <a:pt x="3924137" y="1521550"/>
                      <a:pt x="3919859" y="1521410"/>
                      <a:pt x="3918451" y="1520112"/>
                    </a:cubicBezTo>
                    <a:cubicBezTo>
                      <a:pt x="3906146" y="1509563"/>
                      <a:pt x="3889143" y="1511708"/>
                      <a:pt x="3875897" y="1503697"/>
                    </a:cubicBezTo>
                    <a:cubicBezTo>
                      <a:pt x="3868530" y="1499304"/>
                      <a:pt x="3861521" y="1496045"/>
                      <a:pt x="3853899" y="1503438"/>
                    </a:cubicBezTo>
                    <a:cubicBezTo>
                      <a:pt x="3850088" y="1507135"/>
                      <a:pt x="3844844" y="1506304"/>
                      <a:pt x="3840815" y="1504592"/>
                    </a:cubicBezTo>
                    <a:cubicBezTo>
                      <a:pt x="3823651" y="1497572"/>
                      <a:pt x="3805298" y="1494666"/>
                      <a:pt x="3787302" y="1492891"/>
                    </a:cubicBezTo>
                    <a:cubicBezTo>
                      <a:pt x="3774633" y="1491421"/>
                      <a:pt x="3762655" y="1488988"/>
                      <a:pt x="3749846" y="1491797"/>
                    </a:cubicBezTo>
                    <a:cubicBezTo>
                      <a:pt x="3739302" y="1493890"/>
                      <a:pt x="3728538" y="1490572"/>
                      <a:pt x="3719047" y="1482618"/>
                    </a:cubicBezTo>
                    <a:cubicBezTo>
                      <a:pt x="3705858" y="1470855"/>
                      <a:pt x="3690979" y="1476561"/>
                      <a:pt x="3687714" y="1493783"/>
                    </a:cubicBezTo>
                    <a:cubicBezTo>
                      <a:pt x="3687382" y="1495881"/>
                      <a:pt x="3686967" y="1498503"/>
                      <a:pt x="3686552" y="1501125"/>
                    </a:cubicBezTo>
                    <a:cubicBezTo>
                      <a:pt x="3682233" y="1528393"/>
                      <a:pt x="3673453" y="1532915"/>
                      <a:pt x="3647015" y="1523353"/>
                    </a:cubicBezTo>
                    <a:cubicBezTo>
                      <a:pt x="3636859" y="1519595"/>
                      <a:pt x="3629684" y="1517383"/>
                      <a:pt x="3624570" y="1532700"/>
                    </a:cubicBezTo>
                    <a:cubicBezTo>
                      <a:pt x="3620563" y="1544428"/>
                      <a:pt x="3617189" y="1558945"/>
                      <a:pt x="3604598" y="1567165"/>
                    </a:cubicBezTo>
                    <a:cubicBezTo>
                      <a:pt x="3600430" y="1569730"/>
                      <a:pt x="3601172" y="1575224"/>
                      <a:pt x="3599983" y="1579335"/>
                    </a:cubicBezTo>
                    <a:cubicBezTo>
                      <a:pt x="3596775" y="1592802"/>
                      <a:pt x="3588245" y="1595753"/>
                      <a:pt x="3576656" y="1587467"/>
                    </a:cubicBezTo>
                    <a:cubicBezTo>
                      <a:pt x="3573317" y="1584788"/>
                      <a:pt x="3571360" y="1580177"/>
                      <a:pt x="3566998" y="1580562"/>
                    </a:cubicBezTo>
                    <a:cubicBezTo>
                      <a:pt x="3563161" y="1581030"/>
                      <a:pt x="3554771" y="1579701"/>
                      <a:pt x="3560343" y="1588646"/>
                    </a:cubicBezTo>
                    <a:cubicBezTo>
                      <a:pt x="3567072" y="1600462"/>
                      <a:pt x="3560390" y="1605317"/>
                      <a:pt x="3549845" y="1607411"/>
                    </a:cubicBezTo>
                    <a:cubicBezTo>
                      <a:pt x="3544352" y="1608154"/>
                      <a:pt x="3540516" y="1608621"/>
                      <a:pt x="3540926" y="1616211"/>
                    </a:cubicBezTo>
                    <a:cubicBezTo>
                      <a:pt x="3540978" y="1622671"/>
                      <a:pt x="3541638" y="1628687"/>
                      <a:pt x="3549587" y="1629410"/>
                    </a:cubicBezTo>
                    <a:cubicBezTo>
                      <a:pt x="3563829" y="1631127"/>
                      <a:pt x="3565038" y="1640456"/>
                      <a:pt x="3563295" y="1651469"/>
                    </a:cubicBezTo>
                    <a:cubicBezTo>
                      <a:pt x="3562049" y="1659335"/>
                      <a:pt x="3561244" y="1667808"/>
                      <a:pt x="3559475" y="1675591"/>
                    </a:cubicBezTo>
                    <a:cubicBezTo>
                      <a:pt x="3557372" y="1685472"/>
                      <a:pt x="3553780" y="1694578"/>
                      <a:pt x="3570285" y="1695579"/>
                    </a:cubicBezTo>
                    <a:cubicBezTo>
                      <a:pt x="3577185" y="1696135"/>
                      <a:pt x="3580160" y="1707894"/>
                      <a:pt x="3589932" y="1707291"/>
                    </a:cubicBezTo>
                    <a:cubicBezTo>
                      <a:pt x="3596390" y="1707239"/>
                      <a:pt x="3602958" y="1709893"/>
                      <a:pt x="3609724" y="1704514"/>
                    </a:cubicBezTo>
                    <a:cubicBezTo>
                      <a:pt x="3616489" y="1699135"/>
                      <a:pt x="3624105" y="1701954"/>
                      <a:pt x="3624100" y="1712166"/>
                    </a:cubicBezTo>
                    <a:cubicBezTo>
                      <a:pt x="3624262" y="1721330"/>
                      <a:pt x="3626880" y="1731958"/>
                      <a:pt x="3616719" y="1738412"/>
                    </a:cubicBezTo>
                    <a:cubicBezTo>
                      <a:pt x="3613765" y="1740094"/>
                      <a:pt x="3613791" y="1743323"/>
                      <a:pt x="3615472" y="1746279"/>
                    </a:cubicBezTo>
                    <a:cubicBezTo>
                      <a:pt x="3616714" y="1748624"/>
                      <a:pt x="3617955" y="1750971"/>
                      <a:pt x="3618671" y="1753235"/>
                    </a:cubicBezTo>
                    <a:cubicBezTo>
                      <a:pt x="3621787" y="1760716"/>
                      <a:pt x="3612151" y="1767253"/>
                      <a:pt x="3616316" y="1774901"/>
                    </a:cubicBezTo>
                    <a:cubicBezTo>
                      <a:pt x="3620397" y="1783073"/>
                      <a:pt x="3629815" y="1771126"/>
                      <a:pt x="3635028" y="1778940"/>
                    </a:cubicBezTo>
                    <a:cubicBezTo>
                      <a:pt x="3636351" y="1780762"/>
                      <a:pt x="3639331" y="1782309"/>
                      <a:pt x="3639165" y="1783358"/>
                    </a:cubicBezTo>
                    <a:cubicBezTo>
                      <a:pt x="3637474" y="1800829"/>
                      <a:pt x="3652400" y="1811794"/>
                      <a:pt x="3656369" y="1827474"/>
                    </a:cubicBezTo>
                    <a:cubicBezTo>
                      <a:pt x="3657085" y="1829737"/>
                      <a:pt x="3658685" y="1833215"/>
                      <a:pt x="3657386" y="1834623"/>
                    </a:cubicBezTo>
                    <a:cubicBezTo>
                      <a:pt x="3648825" y="1844555"/>
                      <a:pt x="3652850" y="1856481"/>
                      <a:pt x="3652762" y="1867218"/>
                    </a:cubicBezTo>
                    <a:cubicBezTo>
                      <a:pt x="3652727" y="1884414"/>
                      <a:pt x="3639638" y="1895780"/>
                      <a:pt x="3633034" y="1910323"/>
                    </a:cubicBezTo>
                    <a:cubicBezTo>
                      <a:pt x="3629940" y="1916284"/>
                      <a:pt x="3625356" y="1921470"/>
                      <a:pt x="3623144" y="1928646"/>
                    </a:cubicBezTo>
                    <a:cubicBezTo>
                      <a:pt x="3621872" y="1933283"/>
                      <a:pt x="3618170" y="1939684"/>
                      <a:pt x="3613368" y="1939462"/>
                    </a:cubicBezTo>
                    <a:cubicBezTo>
                      <a:pt x="3596779" y="1938984"/>
                      <a:pt x="3585374" y="1953304"/>
                      <a:pt x="3569227" y="1953435"/>
                    </a:cubicBezTo>
                    <a:cubicBezTo>
                      <a:pt x="3565473" y="1953378"/>
                      <a:pt x="3560254" y="1955777"/>
                      <a:pt x="3560447" y="1957957"/>
                    </a:cubicBezTo>
                    <a:cubicBezTo>
                      <a:pt x="3562732" y="1970683"/>
                      <a:pt x="3550115" y="1975673"/>
                      <a:pt x="3546964" y="1985387"/>
                    </a:cubicBezTo>
                    <a:cubicBezTo>
                      <a:pt x="3545858" y="1988975"/>
                      <a:pt x="3542764" y="1994935"/>
                      <a:pt x="3540059" y="1995045"/>
                    </a:cubicBezTo>
                    <a:cubicBezTo>
                      <a:pt x="3525927" y="1996032"/>
                      <a:pt x="3528487" y="2010413"/>
                      <a:pt x="3521556" y="2016841"/>
                    </a:cubicBezTo>
                    <a:cubicBezTo>
                      <a:pt x="3517745" y="2020538"/>
                      <a:pt x="3519537" y="2026197"/>
                      <a:pt x="3525497" y="2029292"/>
                    </a:cubicBezTo>
                    <a:lnTo>
                      <a:pt x="3539601" y="2030598"/>
                    </a:lnTo>
                    <a:lnTo>
                      <a:pt x="3522138" y="2053422"/>
                    </a:lnTo>
                    <a:lnTo>
                      <a:pt x="3498434" y="2099040"/>
                    </a:lnTo>
                    <a:lnTo>
                      <a:pt x="3498803" y="2096020"/>
                    </a:lnTo>
                    <a:cubicBezTo>
                      <a:pt x="3500048" y="2088155"/>
                      <a:pt x="3502701" y="2081586"/>
                      <a:pt x="3507452" y="2075350"/>
                    </a:cubicBezTo>
                    <a:cubicBezTo>
                      <a:pt x="3515047" y="2064727"/>
                      <a:pt x="3502217" y="2054094"/>
                      <a:pt x="3505010" y="2043248"/>
                    </a:cubicBezTo>
                    <a:cubicBezTo>
                      <a:pt x="3497503" y="2043135"/>
                      <a:pt x="3490161" y="2041972"/>
                      <a:pt x="3482570" y="2042383"/>
                    </a:cubicBezTo>
                    <a:cubicBezTo>
                      <a:pt x="3479259" y="2042933"/>
                      <a:pt x="3479119" y="2047211"/>
                      <a:pt x="3478178" y="2049750"/>
                    </a:cubicBezTo>
                    <a:cubicBezTo>
                      <a:pt x="3474586" y="2058857"/>
                      <a:pt x="3471434" y="2068571"/>
                      <a:pt x="3467318" y="2077595"/>
                    </a:cubicBezTo>
                    <a:cubicBezTo>
                      <a:pt x="3463808" y="2086178"/>
                      <a:pt x="3455444" y="2088078"/>
                      <a:pt x="3448518" y="2084293"/>
                    </a:cubicBezTo>
                    <a:cubicBezTo>
                      <a:pt x="3433699" y="2076035"/>
                      <a:pt x="3423045" y="2075421"/>
                      <a:pt x="3416302" y="2094243"/>
                    </a:cubicBezTo>
                    <a:cubicBezTo>
                      <a:pt x="3413733" y="2100286"/>
                      <a:pt x="3406583" y="2101305"/>
                      <a:pt x="3400649" y="2101439"/>
                    </a:cubicBezTo>
                    <a:cubicBezTo>
                      <a:pt x="3394715" y="2101575"/>
                      <a:pt x="3392118" y="2104389"/>
                      <a:pt x="3392861" y="2109883"/>
                    </a:cubicBezTo>
                    <a:cubicBezTo>
                      <a:pt x="3394045" y="2115983"/>
                      <a:pt x="3397690" y="2113335"/>
                      <a:pt x="3402050" y="2112950"/>
                    </a:cubicBezTo>
                    <a:cubicBezTo>
                      <a:pt x="3427943" y="2108987"/>
                      <a:pt x="3443639" y="2128675"/>
                      <a:pt x="3434326" y="2153540"/>
                    </a:cubicBezTo>
                    <a:cubicBezTo>
                      <a:pt x="3430402" y="2164744"/>
                      <a:pt x="3427608" y="2175591"/>
                      <a:pt x="3411986" y="2175804"/>
                    </a:cubicBezTo>
                    <a:cubicBezTo>
                      <a:pt x="3399593" y="2175991"/>
                      <a:pt x="3401961" y="2188192"/>
                      <a:pt x="3401240" y="2196142"/>
                    </a:cubicBezTo>
                    <a:cubicBezTo>
                      <a:pt x="3399994" y="2204007"/>
                      <a:pt x="3404656" y="2208509"/>
                      <a:pt x="3412689" y="2208706"/>
                    </a:cubicBezTo>
                    <a:cubicBezTo>
                      <a:pt x="3426131" y="2208684"/>
                      <a:pt x="3433026" y="2219453"/>
                      <a:pt x="3442159" y="2226274"/>
                    </a:cubicBezTo>
                    <a:cubicBezTo>
                      <a:pt x="3446022" y="2229036"/>
                      <a:pt x="3446849" y="2234005"/>
                      <a:pt x="3446101" y="2238724"/>
                    </a:cubicBezTo>
                    <a:cubicBezTo>
                      <a:pt x="3439955" y="2277530"/>
                      <a:pt x="3433892" y="2315810"/>
                      <a:pt x="3427747" y="2354615"/>
                    </a:cubicBezTo>
                    <a:cubicBezTo>
                      <a:pt x="3425587" y="2368250"/>
                      <a:pt x="3419315" y="2380695"/>
                      <a:pt x="3418205" y="2394495"/>
                    </a:cubicBezTo>
                    <a:cubicBezTo>
                      <a:pt x="3417650" y="2401395"/>
                      <a:pt x="3418476" y="2406364"/>
                      <a:pt x="3426176" y="2408659"/>
                    </a:cubicBezTo>
                    <a:cubicBezTo>
                      <a:pt x="3440003" y="2412998"/>
                      <a:pt x="3441570" y="2423461"/>
                      <a:pt x="3439494" y="2436571"/>
                    </a:cubicBezTo>
                    <a:cubicBezTo>
                      <a:pt x="3435508" y="2461742"/>
                      <a:pt x="3444059" y="2472234"/>
                      <a:pt x="3469785" y="2469320"/>
                    </a:cubicBezTo>
                    <a:cubicBezTo>
                      <a:pt x="3482869" y="2468167"/>
                      <a:pt x="3489075" y="2479901"/>
                      <a:pt x="3500336" y="2480071"/>
                    </a:cubicBezTo>
                    <a:cubicBezTo>
                      <a:pt x="3500860" y="2480154"/>
                      <a:pt x="3502459" y="2483633"/>
                      <a:pt x="3502210" y="2485206"/>
                    </a:cubicBezTo>
                    <a:cubicBezTo>
                      <a:pt x="3502289" y="2494894"/>
                      <a:pt x="3502367" y="2504582"/>
                      <a:pt x="3500872" y="2514022"/>
                    </a:cubicBezTo>
                    <a:cubicBezTo>
                      <a:pt x="3497939" y="2529146"/>
                      <a:pt x="3489846" y="2542916"/>
                      <a:pt x="3493729" y="2559120"/>
                    </a:cubicBezTo>
                    <a:cubicBezTo>
                      <a:pt x="3494997" y="2564697"/>
                      <a:pt x="3490495" y="2569358"/>
                      <a:pt x="3483071" y="2568720"/>
                    </a:cubicBezTo>
                    <a:cubicBezTo>
                      <a:pt x="3479150" y="2569711"/>
                      <a:pt x="3480917" y="2572142"/>
                      <a:pt x="3482158" y="2574489"/>
                    </a:cubicBezTo>
                    <a:cubicBezTo>
                      <a:pt x="3463440" y="2580662"/>
                      <a:pt x="3462964" y="2597251"/>
                      <a:pt x="3459948" y="2612900"/>
                    </a:cubicBezTo>
                    <a:cubicBezTo>
                      <a:pt x="3458177" y="2620683"/>
                      <a:pt x="3451495" y="2625538"/>
                      <a:pt x="3443380" y="2625865"/>
                    </a:cubicBezTo>
                    <a:cubicBezTo>
                      <a:pt x="3434216" y="2626027"/>
                      <a:pt x="3424087" y="2625497"/>
                      <a:pt x="3420587" y="2613654"/>
                    </a:cubicBezTo>
                    <a:cubicBezTo>
                      <a:pt x="3420120" y="2609818"/>
                      <a:pt x="3418822" y="2611224"/>
                      <a:pt x="3417441" y="2613156"/>
                    </a:cubicBezTo>
                    <a:cubicBezTo>
                      <a:pt x="3388787" y="2620983"/>
                      <a:pt x="3359722" y="2621217"/>
                      <a:pt x="3333756" y="2605278"/>
                    </a:cubicBezTo>
                    <a:cubicBezTo>
                      <a:pt x="3326912" y="2600969"/>
                      <a:pt x="3328132" y="2589874"/>
                      <a:pt x="3325100" y="2581868"/>
                    </a:cubicBezTo>
                    <a:cubicBezTo>
                      <a:pt x="3324025" y="2578473"/>
                      <a:pt x="3325547" y="2572262"/>
                      <a:pt x="3318589" y="2575462"/>
                    </a:cubicBezTo>
                    <a:cubicBezTo>
                      <a:pt x="3312764" y="2578302"/>
                      <a:pt x="3307270" y="2579044"/>
                      <a:pt x="3305204" y="2571729"/>
                    </a:cubicBezTo>
                    <a:cubicBezTo>
                      <a:pt x="3303303" y="2563365"/>
                      <a:pt x="3308687" y="2559917"/>
                      <a:pt x="3316361" y="2558982"/>
                    </a:cubicBezTo>
                    <a:cubicBezTo>
                      <a:pt x="3310982" y="2552217"/>
                      <a:pt x="3305437" y="2546501"/>
                      <a:pt x="3307290" y="2538194"/>
                    </a:cubicBezTo>
                    <a:cubicBezTo>
                      <a:pt x="3308313" y="2535131"/>
                      <a:pt x="3310384" y="2532233"/>
                      <a:pt x="3305747" y="2530962"/>
                    </a:cubicBezTo>
                    <a:cubicBezTo>
                      <a:pt x="3302160" y="2529856"/>
                      <a:pt x="3299731" y="2531621"/>
                      <a:pt x="3298183" y="2534601"/>
                    </a:cubicBezTo>
                    <a:cubicBezTo>
                      <a:pt x="3296028" y="2538022"/>
                      <a:pt x="3294066" y="2543625"/>
                      <a:pt x="3289953" y="2542436"/>
                    </a:cubicBezTo>
                    <a:cubicBezTo>
                      <a:pt x="3285144" y="2541406"/>
                      <a:pt x="3281730" y="2541537"/>
                      <a:pt x="3279280" y="2542477"/>
                    </a:cubicBezTo>
                    <a:lnTo>
                      <a:pt x="3278980" y="2542776"/>
                    </a:lnTo>
                    <a:lnTo>
                      <a:pt x="3288743" y="2549150"/>
                    </a:lnTo>
                    <a:cubicBezTo>
                      <a:pt x="3290250" y="2555156"/>
                      <a:pt x="3286584" y="2556263"/>
                      <a:pt x="3282013" y="2554876"/>
                    </a:cubicBezTo>
                    <a:lnTo>
                      <a:pt x="3273364" y="2553216"/>
                    </a:lnTo>
                    <a:lnTo>
                      <a:pt x="3271617" y="2563184"/>
                    </a:lnTo>
                    <a:cubicBezTo>
                      <a:pt x="3269348" y="2574114"/>
                      <a:pt x="3269702" y="2585458"/>
                      <a:pt x="3259817" y="2593568"/>
                    </a:cubicBezTo>
                    <a:cubicBezTo>
                      <a:pt x="3255481" y="2597182"/>
                      <a:pt x="3257522" y="2601269"/>
                      <a:pt x="3259480" y="2605879"/>
                    </a:cubicBezTo>
                    <a:cubicBezTo>
                      <a:pt x="3261796" y="2611621"/>
                      <a:pt x="3265107" y="2611071"/>
                      <a:pt x="3270159" y="2609720"/>
                    </a:cubicBezTo>
                    <a:cubicBezTo>
                      <a:pt x="3277999" y="2607736"/>
                      <a:pt x="3282911" y="2610664"/>
                      <a:pt x="3284287" y="2618945"/>
                    </a:cubicBezTo>
                    <a:cubicBezTo>
                      <a:pt x="3286931" y="2632802"/>
                      <a:pt x="3290706" y="2646302"/>
                      <a:pt x="3286808" y="2660735"/>
                    </a:cubicBezTo>
                    <a:cubicBezTo>
                      <a:pt x="3286213" y="2662792"/>
                      <a:pt x="3285991" y="2665041"/>
                      <a:pt x="3285386" y="2667163"/>
                    </a:cubicBezTo>
                    <a:lnTo>
                      <a:pt x="3283128" y="2670599"/>
                    </a:lnTo>
                    <a:lnTo>
                      <a:pt x="3292503" y="2683060"/>
                    </a:lnTo>
                    <a:lnTo>
                      <a:pt x="3298349" y="2682050"/>
                    </a:lnTo>
                    <a:cubicBezTo>
                      <a:pt x="3301910" y="2679926"/>
                      <a:pt x="3304962" y="2676781"/>
                      <a:pt x="3307862" y="2673746"/>
                    </a:cubicBezTo>
                    <a:cubicBezTo>
                      <a:pt x="3316339" y="2664337"/>
                      <a:pt x="3324429" y="2660781"/>
                      <a:pt x="3336874" y="2667053"/>
                    </a:cubicBezTo>
                    <a:cubicBezTo>
                      <a:pt x="3346339" y="2671777"/>
                      <a:pt x="3356551" y="2671781"/>
                      <a:pt x="3361333" y="2658563"/>
                    </a:cubicBezTo>
                    <a:cubicBezTo>
                      <a:pt x="3364152" y="2650945"/>
                      <a:pt x="3370475" y="2644959"/>
                      <a:pt x="3378700" y="2647336"/>
                    </a:cubicBezTo>
                    <a:cubicBezTo>
                      <a:pt x="3386924" y="2649714"/>
                      <a:pt x="3391613" y="2657445"/>
                      <a:pt x="3389842" y="2665227"/>
                    </a:cubicBezTo>
                    <a:cubicBezTo>
                      <a:pt x="3387932" y="2677289"/>
                      <a:pt x="3403441" y="2684583"/>
                      <a:pt x="3397694" y="2697111"/>
                    </a:cubicBezTo>
                    <a:cubicBezTo>
                      <a:pt x="3397694" y="2697111"/>
                      <a:pt x="3399101" y="2698409"/>
                      <a:pt x="3400149" y="2698576"/>
                    </a:cubicBezTo>
                    <a:cubicBezTo>
                      <a:pt x="3408457" y="2700428"/>
                      <a:pt x="3418089" y="2704104"/>
                      <a:pt x="3417201" y="2713102"/>
                    </a:cubicBezTo>
                    <a:cubicBezTo>
                      <a:pt x="3415815" y="2725246"/>
                      <a:pt x="3419149" y="2738138"/>
                      <a:pt x="3410947" y="2749202"/>
                    </a:cubicBezTo>
                    <a:cubicBezTo>
                      <a:pt x="3409040" y="2751051"/>
                      <a:pt x="3407301" y="2751850"/>
                      <a:pt x="3404597" y="2751959"/>
                    </a:cubicBezTo>
                    <a:cubicBezTo>
                      <a:pt x="3400650" y="2749721"/>
                      <a:pt x="3397394" y="2746518"/>
                      <a:pt x="3393284" y="2745329"/>
                    </a:cubicBezTo>
                    <a:cubicBezTo>
                      <a:pt x="3391710" y="2745080"/>
                      <a:pt x="3390827" y="2743865"/>
                      <a:pt x="3389862" y="2743175"/>
                    </a:cubicBezTo>
                    <a:cubicBezTo>
                      <a:pt x="3379597" y="2736711"/>
                      <a:pt x="3371762" y="2728483"/>
                      <a:pt x="3369393" y="2716281"/>
                    </a:cubicBezTo>
                    <a:cubicBezTo>
                      <a:pt x="3368210" y="2710181"/>
                      <a:pt x="3363739" y="2707860"/>
                      <a:pt x="3358136" y="2705898"/>
                    </a:cubicBezTo>
                    <a:cubicBezTo>
                      <a:pt x="3347981" y="2702139"/>
                      <a:pt x="3336969" y="2700395"/>
                      <a:pt x="3326206" y="2697078"/>
                    </a:cubicBezTo>
                    <a:cubicBezTo>
                      <a:pt x="3317015" y="2694010"/>
                      <a:pt x="3302759" y="2701932"/>
                      <a:pt x="3295330" y="2711615"/>
                    </a:cubicBezTo>
                    <a:lnTo>
                      <a:pt x="3292130" y="2718355"/>
                    </a:lnTo>
                    <a:lnTo>
                      <a:pt x="3297187" y="2727762"/>
                    </a:lnTo>
                    <a:lnTo>
                      <a:pt x="3289779" y="2725356"/>
                    </a:lnTo>
                    <a:lnTo>
                      <a:pt x="3287722" y="2734726"/>
                    </a:lnTo>
                    <a:cubicBezTo>
                      <a:pt x="3287026" y="2739119"/>
                      <a:pt x="3287128" y="2743569"/>
                      <a:pt x="3289609" y="2748262"/>
                    </a:cubicBezTo>
                    <a:cubicBezTo>
                      <a:pt x="3292175" y="2752432"/>
                      <a:pt x="3290295" y="2757509"/>
                      <a:pt x="3285161" y="2759383"/>
                    </a:cubicBezTo>
                    <a:cubicBezTo>
                      <a:pt x="3280026" y="2761258"/>
                      <a:pt x="3276329" y="2757447"/>
                      <a:pt x="3274895" y="2752920"/>
                    </a:cubicBezTo>
                    <a:lnTo>
                      <a:pt x="3271161" y="2736485"/>
                    </a:lnTo>
                    <a:lnTo>
                      <a:pt x="3266142" y="2736601"/>
                    </a:lnTo>
                    <a:lnTo>
                      <a:pt x="3258831" y="2739855"/>
                    </a:lnTo>
                    <a:lnTo>
                      <a:pt x="3262278" y="2745613"/>
                    </a:lnTo>
                    <a:cubicBezTo>
                      <a:pt x="3263394" y="2750023"/>
                      <a:pt x="3261025" y="2753948"/>
                      <a:pt x="3255571" y="2759535"/>
                    </a:cubicBezTo>
                    <a:cubicBezTo>
                      <a:pt x="3249305" y="2761769"/>
                      <a:pt x="3241355" y="2761047"/>
                      <a:pt x="3238454" y="2769189"/>
                    </a:cubicBezTo>
                    <a:cubicBezTo>
                      <a:pt x="3233288" y="2778045"/>
                      <a:pt x="3235796" y="2785969"/>
                      <a:pt x="3240926" y="2794307"/>
                    </a:cubicBezTo>
                    <a:cubicBezTo>
                      <a:pt x="3245615" y="2802038"/>
                      <a:pt x="3253615" y="2809218"/>
                      <a:pt x="3248725" y="2819731"/>
                    </a:cubicBezTo>
                    <a:cubicBezTo>
                      <a:pt x="3241851" y="2822406"/>
                      <a:pt x="3235060" y="2824555"/>
                      <a:pt x="3228986" y="2828968"/>
                    </a:cubicBezTo>
                    <a:cubicBezTo>
                      <a:pt x="3225341" y="2831618"/>
                      <a:pt x="3217200" y="2828715"/>
                      <a:pt x="3218493" y="2837521"/>
                    </a:cubicBezTo>
                    <a:cubicBezTo>
                      <a:pt x="3220010" y="2841524"/>
                      <a:pt x="3224039" y="2843237"/>
                      <a:pt x="3226246" y="2846274"/>
                    </a:cubicBezTo>
                    <a:cubicBezTo>
                      <a:pt x="3226687" y="2846882"/>
                      <a:pt x="3227735" y="2847048"/>
                      <a:pt x="3228785" y="2847214"/>
                    </a:cubicBezTo>
                    <a:cubicBezTo>
                      <a:pt x="3233529" y="2851191"/>
                      <a:pt x="3242060" y="2848241"/>
                      <a:pt x="3244569" y="2856164"/>
                    </a:cubicBezTo>
                    <a:cubicBezTo>
                      <a:pt x="3241474" y="2862124"/>
                      <a:pt x="3235872" y="2860162"/>
                      <a:pt x="3231069" y="2859939"/>
                    </a:cubicBezTo>
                    <a:cubicBezTo>
                      <a:pt x="3226267" y="2859716"/>
                      <a:pt x="3220940" y="2859411"/>
                      <a:pt x="3216055" y="2859712"/>
                    </a:cubicBezTo>
                    <a:cubicBezTo>
                      <a:pt x="3197119" y="2860475"/>
                      <a:pt x="3194108" y="2865911"/>
                      <a:pt x="3202712" y="2882863"/>
                    </a:cubicBezTo>
                    <a:cubicBezTo>
                      <a:pt x="3205277" y="2887032"/>
                      <a:pt x="3208366" y="2891284"/>
                      <a:pt x="3211539" y="2895012"/>
                    </a:cubicBezTo>
                    <a:cubicBezTo>
                      <a:pt x="3214073" y="2906164"/>
                      <a:pt x="3208082" y="2910053"/>
                      <a:pt x="3198034" y="2908999"/>
                    </a:cubicBezTo>
                    <a:cubicBezTo>
                      <a:pt x="3192708" y="2908693"/>
                      <a:pt x="3186940" y="2907781"/>
                      <a:pt x="3181779" y="2906425"/>
                    </a:cubicBezTo>
                    <a:cubicBezTo>
                      <a:pt x="3173471" y="2904572"/>
                      <a:pt x="3167978" y="2905314"/>
                      <a:pt x="3165269" y="2915636"/>
                    </a:cubicBezTo>
                    <a:cubicBezTo>
                      <a:pt x="3162392" y="2927007"/>
                      <a:pt x="3152205" y="2930232"/>
                      <a:pt x="3141111" y="2929013"/>
                    </a:cubicBezTo>
                    <a:cubicBezTo>
                      <a:pt x="3115166" y="2926516"/>
                      <a:pt x="3115166" y="2926516"/>
                      <a:pt x="3111788" y="2951246"/>
                    </a:cubicBezTo>
                    <a:cubicBezTo>
                      <a:pt x="3110957" y="2956489"/>
                      <a:pt x="3115921" y="2965877"/>
                      <a:pt x="3103501" y="2962833"/>
                    </a:cubicBezTo>
                    <a:cubicBezTo>
                      <a:pt x="3101736" y="2960405"/>
                      <a:pt x="3099970" y="2957975"/>
                      <a:pt x="3098730" y="2955628"/>
                    </a:cubicBezTo>
                    <a:cubicBezTo>
                      <a:pt x="3091336" y="2948006"/>
                      <a:pt x="3088766" y="2954051"/>
                      <a:pt x="3085672" y="2960010"/>
                    </a:cubicBezTo>
                    <a:lnTo>
                      <a:pt x="3081075" y="2967665"/>
                    </a:lnTo>
                    <a:lnTo>
                      <a:pt x="3086646" y="2973865"/>
                    </a:lnTo>
                    <a:cubicBezTo>
                      <a:pt x="3082765" y="2979344"/>
                      <a:pt x="3077484" y="2976633"/>
                      <a:pt x="3072757" y="2975754"/>
                    </a:cubicBezTo>
                    <a:lnTo>
                      <a:pt x="3067356" y="2974923"/>
                    </a:lnTo>
                    <a:lnTo>
                      <a:pt x="3062755" y="2975733"/>
                    </a:lnTo>
                    <a:cubicBezTo>
                      <a:pt x="3057070" y="2974295"/>
                      <a:pt x="3050720" y="2977052"/>
                      <a:pt x="3044703" y="2977712"/>
                    </a:cubicBezTo>
                    <a:lnTo>
                      <a:pt x="3040222" y="2977051"/>
                    </a:lnTo>
                    <a:lnTo>
                      <a:pt x="3038819" y="2983436"/>
                    </a:lnTo>
                    <a:cubicBezTo>
                      <a:pt x="3039046" y="2986401"/>
                      <a:pt x="3039976" y="2990082"/>
                      <a:pt x="3041525" y="2994574"/>
                    </a:cubicBezTo>
                    <a:cubicBezTo>
                      <a:pt x="3043494" y="2999055"/>
                      <a:pt x="3045971" y="3003690"/>
                      <a:pt x="3048604" y="3007817"/>
                    </a:cubicBezTo>
                    <a:cubicBezTo>
                      <a:pt x="3049585" y="3019212"/>
                      <a:pt x="3043117" y="3022243"/>
                      <a:pt x="3033310" y="3019823"/>
                    </a:cubicBezTo>
                    <a:cubicBezTo>
                      <a:pt x="3028074" y="3018789"/>
                      <a:pt x="3022487" y="3017094"/>
                      <a:pt x="3017560" y="3015045"/>
                    </a:cubicBezTo>
                    <a:cubicBezTo>
                      <a:pt x="3013572" y="3013557"/>
                      <a:pt x="3010193" y="3012808"/>
                      <a:pt x="3007298" y="3013664"/>
                    </a:cubicBezTo>
                    <a:lnTo>
                      <a:pt x="3000754" y="3020997"/>
                    </a:lnTo>
                    <a:lnTo>
                      <a:pt x="3001671" y="3021465"/>
                    </a:lnTo>
                    <a:cubicBezTo>
                      <a:pt x="3004090" y="3027015"/>
                      <a:pt x="2999125" y="3031007"/>
                      <a:pt x="2995069" y="3033588"/>
                    </a:cubicBezTo>
                    <a:cubicBezTo>
                      <a:pt x="2966756" y="3050907"/>
                      <a:pt x="2963849" y="3081180"/>
                      <a:pt x="2954465" y="3108485"/>
                    </a:cubicBezTo>
                    <a:cubicBezTo>
                      <a:pt x="2952244" y="3115040"/>
                      <a:pt x="2957144" y="3118592"/>
                      <a:pt x="2960471" y="3122730"/>
                    </a:cubicBezTo>
                    <a:cubicBezTo>
                      <a:pt x="2964716" y="3128855"/>
                      <a:pt x="2974348" y="3134054"/>
                      <a:pt x="2970885" y="3141609"/>
                    </a:cubicBezTo>
                    <a:cubicBezTo>
                      <a:pt x="2966513" y="3150575"/>
                      <a:pt x="2956954" y="3141230"/>
                      <a:pt x="2950245" y="3143900"/>
                    </a:cubicBezTo>
                    <a:cubicBezTo>
                      <a:pt x="2933758" y="3149664"/>
                      <a:pt x="2931698" y="3154727"/>
                      <a:pt x="2937957" y="3170134"/>
                    </a:cubicBezTo>
                    <a:cubicBezTo>
                      <a:pt x="2941292" y="3177671"/>
                      <a:pt x="2941813" y="3186791"/>
                      <a:pt x="2945149" y="3194327"/>
                    </a:cubicBezTo>
                    <a:cubicBezTo>
                      <a:pt x="2949672" y="3211811"/>
                      <a:pt x="2950876" y="3228558"/>
                      <a:pt x="2943374" y="3245492"/>
                    </a:cubicBezTo>
                    <a:cubicBezTo>
                      <a:pt x="2939748" y="3254539"/>
                      <a:pt x="2931141" y="3260780"/>
                      <a:pt x="2924099" y="3263038"/>
                    </a:cubicBezTo>
                    <a:cubicBezTo>
                      <a:pt x="2915896" y="3265546"/>
                      <a:pt x="2912505" y="3268954"/>
                      <a:pt x="2910544" y="3280070"/>
                    </a:cubicBezTo>
                    <a:cubicBezTo>
                      <a:pt x="2904942" y="3262092"/>
                      <a:pt x="2899979" y="3266085"/>
                      <a:pt x="2895111" y="3276129"/>
                    </a:cubicBezTo>
                    <a:cubicBezTo>
                      <a:pt x="2885713" y="3265292"/>
                      <a:pt x="2878556" y="3254697"/>
                      <a:pt x="2863294" y="3252663"/>
                    </a:cubicBezTo>
                    <a:cubicBezTo>
                      <a:pt x="2853589" y="3251609"/>
                      <a:pt x="2844372" y="3246078"/>
                      <a:pt x="2834578" y="3242372"/>
                    </a:cubicBezTo>
                    <a:cubicBezTo>
                      <a:pt x="2815404" y="3234626"/>
                      <a:pt x="2799080" y="3238897"/>
                      <a:pt x="2785273" y="3254770"/>
                    </a:cubicBezTo>
                    <a:cubicBezTo>
                      <a:pt x="2782296" y="3257845"/>
                      <a:pt x="2778905" y="3261253"/>
                      <a:pt x="2775514" y="3264662"/>
                    </a:cubicBezTo>
                    <a:cubicBezTo>
                      <a:pt x="2771296" y="3268736"/>
                      <a:pt x="2767500" y="3275876"/>
                      <a:pt x="2760612" y="3273241"/>
                    </a:cubicBezTo>
                    <a:cubicBezTo>
                      <a:pt x="2754055" y="3271019"/>
                      <a:pt x="2757519" y="3263464"/>
                      <a:pt x="2756924" y="3258492"/>
                    </a:cubicBezTo>
                    <a:cubicBezTo>
                      <a:pt x="2756502" y="3255424"/>
                      <a:pt x="2756908" y="3251691"/>
                      <a:pt x="2754004" y="3250621"/>
                    </a:cubicBezTo>
                    <a:cubicBezTo>
                      <a:pt x="2750019" y="3249056"/>
                      <a:pt x="2748786" y="3253454"/>
                      <a:pt x="2747464" y="3255198"/>
                    </a:cubicBezTo>
                    <a:cubicBezTo>
                      <a:pt x="2734745" y="3274966"/>
                      <a:pt x="2715086" y="3271699"/>
                      <a:pt x="2697171" y="3269754"/>
                    </a:cubicBezTo>
                    <a:cubicBezTo>
                      <a:pt x="2690702" y="3269336"/>
                      <a:pt x="2681718" y="3270557"/>
                      <a:pt x="2675868" y="3265425"/>
                    </a:cubicBezTo>
                    <a:lnTo>
                      <a:pt x="2673392" y="3261362"/>
                    </a:lnTo>
                    <a:lnTo>
                      <a:pt x="2671104" y="3263092"/>
                    </a:lnTo>
                    <a:cubicBezTo>
                      <a:pt x="2666552" y="3263613"/>
                      <a:pt x="2664247" y="3261124"/>
                      <a:pt x="2662639" y="3257802"/>
                    </a:cubicBezTo>
                    <a:lnTo>
                      <a:pt x="2660869" y="3253543"/>
                    </a:lnTo>
                    <a:lnTo>
                      <a:pt x="2650158" y="3249077"/>
                    </a:lnTo>
                    <a:lnTo>
                      <a:pt x="2645756" y="3244534"/>
                    </a:lnTo>
                    <a:lnTo>
                      <a:pt x="2645179" y="3248918"/>
                    </a:lnTo>
                    <a:cubicBezTo>
                      <a:pt x="2641114" y="3279761"/>
                      <a:pt x="2615735" y="3286951"/>
                      <a:pt x="2593191" y="3294739"/>
                    </a:cubicBezTo>
                    <a:cubicBezTo>
                      <a:pt x="2582551" y="3298941"/>
                      <a:pt x="2568205" y="3309155"/>
                      <a:pt x="2555482" y="3295150"/>
                    </a:cubicBezTo>
                    <a:cubicBezTo>
                      <a:pt x="2534031" y="3302297"/>
                      <a:pt x="2515642" y="3294718"/>
                      <a:pt x="2497398" y="3286039"/>
                    </a:cubicBezTo>
                    <a:lnTo>
                      <a:pt x="2490388" y="3282957"/>
                    </a:lnTo>
                    <a:lnTo>
                      <a:pt x="2483284" y="3290519"/>
                    </a:lnTo>
                    <a:lnTo>
                      <a:pt x="2482076" y="3297985"/>
                    </a:lnTo>
                    <a:lnTo>
                      <a:pt x="2485672" y="3308429"/>
                    </a:lnTo>
                    <a:cubicBezTo>
                      <a:pt x="2485806" y="3310799"/>
                      <a:pt x="2485025" y="3312769"/>
                      <a:pt x="2482573" y="3314037"/>
                    </a:cubicBezTo>
                    <a:lnTo>
                      <a:pt x="2480335" y="3314275"/>
                    </a:lnTo>
                    <a:lnTo>
                      <a:pt x="2480624" y="3329114"/>
                    </a:lnTo>
                    <a:cubicBezTo>
                      <a:pt x="2479979" y="3335540"/>
                      <a:pt x="2477620" y="3341494"/>
                      <a:pt x="2470723" y="3346053"/>
                    </a:cubicBezTo>
                    <a:cubicBezTo>
                      <a:pt x="2460376" y="3344167"/>
                      <a:pt x="2450521" y="3341704"/>
                      <a:pt x="2439847" y="3342529"/>
                    </a:cubicBezTo>
                    <a:cubicBezTo>
                      <a:pt x="2433442" y="3343024"/>
                      <a:pt x="2425721" y="3333418"/>
                      <a:pt x="2420715" y="3345080"/>
                    </a:cubicBezTo>
                    <a:cubicBezTo>
                      <a:pt x="2419567" y="3351075"/>
                      <a:pt x="2423182" y="3356165"/>
                      <a:pt x="2423593" y="3361502"/>
                    </a:cubicBezTo>
                    <a:cubicBezTo>
                      <a:pt x="2423675" y="3362570"/>
                      <a:pt x="2424824" y="3363555"/>
                      <a:pt x="2425975" y="3364541"/>
                    </a:cubicBezTo>
                    <a:cubicBezTo>
                      <a:pt x="2428769" y="3372915"/>
                      <a:pt x="2441333" y="3375703"/>
                      <a:pt x="2438462" y="3387201"/>
                    </a:cubicBezTo>
                    <a:cubicBezTo>
                      <a:pt x="2430252" y="3392130"/>
                      <a:pt x="2424912" y="3385562"/>
                      <a:pt x="2419245" y="3381705"/>
                    </a:cubicBezTo>
                    <a:cubicBezTo>
                      <a:pt x="2413579" y="3377846"/>
                      <a:pt x="2407338" y="3373495"/>
                      <a:pt x="2401177" y="3370212"/>
                    </a:cubicBezTo>
                    <a:cubicBezTo>
                      <a:pt x="2377607" y="3356996"/>
                      <a:pt x="2369889" y="3361351"/>
                      <a:pt x="2367679" y="3388368"/>
                    </a:cubicBezTo>
                    <a:cubicBezTo>
                      <a:pt x="2367681" y="3395347"/>
                      <a:pt x="2368257" y="3402819"/>
                      <a:pt x="2369327" y="3409717"/>
                    </a:cubicBezTo>
                    <a:cubicBezTo>
                      <a:pt x="2364076" y="3425156"/>
                      <a:pt x="2353893" y="3425405"/>
                      <a:pt x="2342476" y="3416622"/>
                    </a:cubicBezTo>
                    <a:cubicBezTo>
                      <a:pt x="2336234" y="3412270"/>
                      <a:pt x="2329910" y="3406853"/>
                      <a:pt x="2324654" y="3401353"/>
                    </a:cubicBezTo>
                    <a:cubicBezTo>
                      <a:pt x="2320301" y="3397124"/>
                      <a:pt x="2316317" y="3394210"/>
                      <a:pt x="2312047" y="3393667"/>
                    </a:cubicBezTo>
                    <a:lnTo>
                      <a:pt x="2299300" y="3399488"/>
                    </a:lnTo>
                    <a:lnTo>
                      <a:pt x="2300228" y="3400626"/>
                    </a:lnTo>
                    <a:cubicBezTo>
                      <a:pt x="2300204" y="3409258"/>
                      <a:pt x="2291433" y="3411624"/>
                      <a:pt x="2284657" y="3412668"/>
                    </a:cubicBezTo>
                    <a:cubicBezTo>
                      <a:pt x="2237761" y="3419045"/>
                      <a:pt x="2216610" y="3456901"/>
                      <a:pt x="2188704" y="3487168"/>
                    </a:cubicBezTo>
                    <a:cubicBezTo>
                      <a:pt x="2182045" y="3494454"/>
                      <a:pt x="2186406" y="3501902"/>
                      <a:pt x="2188378" y="3509212"/>
                    </a:cubicBezTo>
                    <a:cubicBezTo>
                      <a:pt x="2190408" y="3519642"/>
                      <a:pt x="2200003" y="3531952"/>
                      <a:pt x="2191148" y="3539830"/>
                    </a:cubicBezTo>
                    <a:cubicBezTo>
                      <a:pt x="2180300" y="3549029"/>
                      <a:pt x="2173177" y="3531348"/>
                      <a:pt x="2162887" y="3530987"/>
                    </a:cubicBezTo>
                    <a:cubicBezTo>
                      <a:pt x="2138058" y="3529060"/>
                      <a:pt x="2132466" y="3534489"/>
                      <a:pt x="2131803" y="3558191"/>
                    </a:cubicBezTo>
                    <a:cubicBezTo>
                      <a:pt x="2131837" y="3569945"/>
                      <a:pt x="2127289" y="3582150"/>
                      <a:pt x="2127323" y="3593902"/>
                    </a:cubicBezTo>
                    <a:cubicBezTo>
                      <a:pt x="2123203" y="3619322"/>
                      <a:pt x="2115173" y="3641877"/>
                      <a:pt x="2095670" y="3659684"/>
                    </a:cubicBezTo>
                    <a:cubicBezTo>
                      <a:pt x="2085748" y="3669416"/>
                      <a:pt x="2070932" y="3672630"/>
                      <a:pt x="2060444" y="3671539"/>
                    </a:cubicBezTo>
                    <a:cubicBezTo>
                      <a:pt x="2048297" y="3670111"/>
                      <a:pt x="2041916" y="3672616"/>
                      <a:pt x="2032982" y="3686004"/>
                    </a:cubicBezTo>
                    <a:cubicBezTo>
                      <a:pt x="2035977" y="3659320"/>
                      <a:pt x="2027206" y="3661688"/>
                      <a:pt x="2015093" y="3672010"/>
                    </a:cubicBezTo>
                    <a:cubicBezTo>
                      <a:pt x="2009037" y="3652473"/>
                      <a:pt x="2005767" y="3634536"/>
                      <a:pt x="1987008" y="3623131"/>
                    </a:cubicBezTo>
                    <a:cubicBezTo>
                      <a:pt x="1974942" y="3616191"/>
                      <a:pt x="1966079" y="3603684"/>
                      <a:pt x="1955418" y="3593230"/>
                    </a:cubicBezTo>
                    <a:cubicBezTo>
                      <a:pt x="1934826" y="3572124"/>
                      <a:pt x="1911064" y="3568340"/>
                      <a:pt x="1883937" y="3581147"/>
                    </a:cubicBezTo>
                    <a:cubicBezTo>
                      <a:pt x="1878288" y="3583457"/>
                      <a:pt x="1871906" y="3585962"/>
                      <a:pt x="1865526" y="3588467"/>
                    </a:cubicBezTo>
                    <a:cubicBezTo>
                      <a:pt x="1857682" y="3591367"/>
                      <a:pt x="1848632" y="3598513"/>
                      <a:pt x="1841150" y="3591124"/>
                    </a:cubicBezTo>
                    <a:cubicBezTo>
                      <a:pt x="1833863" y="3584462"/>
                      <a:pt x="1842717" y="3576586"/>
                      <a:pt x="1844793" y="3569752"/>
                    </a:cubicBezTo>
                    <a:cubicBezTo>
                      <a:pt x="1846001" y="3565506"/>
                      <a:pt x="1848670" y="3560865"/>
                      <a:pt x="1845492" y="3557803"/>
                    </a:cubicBezTo>
                    <a:cubicBezTo>
                      <a:pt x="1841187" y="3553474"/>
                      <a:pt x="1837057" y="3558510"/>
                      <a:pt x="1834329" y="3560030"/>
                    </a:cubicBezTo>
                    <a:cubicBezTo>
                      <a:pt x="1806391" y="3578544"/>
                      <a:pt x="1782596" y="3563008"/>
                      <a:pt x="1760322" y="3550197"/>
                    </a:cubicBezTo>
                    <a:cubicBezTo>
                      <a:pt x="1749380" y="3544524"/>
                      <a:pt x="1730935" y="3540090"/>
                      <a:pt x="1733314" y="3519845"/>
                    </a:cubicBezTo>
                    <a:cubicBezTo>
                      <a:pt x="1691352" y="3495095"/>
                      <a:pt x="1705916" y="3438629"/>
                      <a:pt x="1671934" y="3408590"/>
                    </a:cubicBezTo>
                    <a:cubicBezTo>
                      <a:pt x="1665972" y="3403926"/>
                      <a:pt x="1663072" y="3396083"/>
                      <a:pt x="1655345" y="3405224"/>
                    </a:cubicBezTo>
                    <a:cubicBezTo>
                      <a:pt x="1645285" y="3417348"/>
                      <a:pt x="1642722" y="3407845"/>
                      <a:pt x="1640552" y="3399806"/>
                    </a:cubicBezTo>
                    <a:lnTo>
                      <a:pt x="1637976" y="3390256"/>
                    </a:lnTo>
                    <a:lnTo>
                      <a:pt x="1618072" y="3387135"/>
                    </a:lnTo>
                    <a:lnTo>
                      <a:pt x="1615043" y="3382230"/>
                    </a:lnTo>
                    <a:lnTo>
                      <a:pt x="1596941" y="3395104"/>
                    </a:lnTo>
                    <a:cubicBezTo>
                      <a:pt x="1583413" y="3388558"/>
                      <a:pt x="1595388" y="3380625"/>
                      <a:pt x="1596004" y="3374186"/>
                    </a:cubicBezTo>
                    <a:cubicBezTo>
                      <a:pt x="1589899" y="3371911"/>
                      <a:pt x="1581976" y="3380323"/>
                      <a:pt x="1578147" y="3371945"/>
                    </a:cubicBezTo>
                    <a:lnTo>
                      <a:pt x="1578554" y="3370072"/>
                    </a:lnTo>
                    <a:lnTo>
                      <a:pt x="1564569" y="3381484"/>
                    </a:lnTo>
                    <a:cubicBezTo>
                      <a:pt x="1555951" y="3391072"/>
                      <a:pt x="1549450" y="3404954"/>
                      <a:pt x="1533082" y="3402615"/>
                    </a:cubicBezTo>
                    <a:cubicBezTo>
                      <a:pt x="1526596" y="3394333"/>
                      <a:pt x="1520861" y="3385951"/>
                      <a:pt x="1512331" y="3379479"/>
                    </a:cubicBezTo>
                    <a:cubicBezTo>
                      <a:pt x="1507215" y="3375597"/>
                      <a:pt x="1507818" y="3363287"/>
                      <a:pt x="1496332" y="3368684"/>
                    </a:cubicBezTo>
                    <a:cubicBezTo>
                      <a:pt x="1491493" y="3372404"/>
                      <a:pt x="1490817" y="3378610"/>
                      <a:pt x="1487582" y="3382875"/>
                    </a:cubicBezTo>
                    <a:cubicBezTo>
                      <a:pt x="1486932" y="3383729"/>
                      <a:pt x="1487139" y="3385227"/>
                      <a:pt x="1487345" y="3386728"/>
                    </a:cubicBezTo>
                    <a:cubicBezTo>
                      <a:pt x="1483873" y="3394847"/>
                      <a:pt x="1491418" y="3405273"/>
                      <a:pt x="1481637" y="3411963"/>
                    </a:cubicBezTo>
                    <a:cubicBezTo>
                      <a:pt x="1472225" y="3410198"/>
                      <a:pt x="1472594" y="3401742"/>
                      <a:pt x="1470917" y="3395095"/>
                    </a:cubicBezTo>
                    <a:cubicBezTo>
                      <a:pt x="1469241" y="3388447"/>
                      <a:pt x="1467462" y="3381050"/>
                      <a:pt x="1465036" y="3374505"/>
                    </a:cubicBezTo>
                    <a:cubicBezTo>
                      <a:pt x="1456185" y="3348974"/>
                      <a:pt x="1447523" y="3347105"/>
                      <a:pt x="1427933" y="3365840"/>
                    </a:cubicBezTo>
                    <a:cubicBezTo>
                      <a:pt x="1423299" y="3371059"/>
                      <a:pt x="1418769" y="3377031"/>
                      <a:pt x="1414989" y="3382899"/>
                    </a:cubicBezTo>
                    <a:cubicBezTo>
                      <a:pt x="1400812" y="3390958"/>
                      <a:pt x="1393032" y="3384383"/>
                      <a:pt x="1390328" y="3370234"/>
                    </a:cubicBezTo>
                    <a:cubicBezTo>
                      <a:pt x="1388548" y="3362836"/>
                      <a:pt x="1387417" y="3354586"/>
                      <a:pt x="1387138" y="3346982"/>
                    </a:cubicBezTo>
                    <a:cubicBezTo>
                      <a:pt x="1386242" y="3334879"/>
                      <a:pt x="1382963" y="3327687"/>
                      <a:pt x="1367757" y="3328245"/>
                    </a:cubicBezTo>
                    <a:cubicBezTo>
                      <a:pt x="1351050" y="3329009"/>
                      <a:pt x="1342448" y="3316434"/>
                      <a:pt x="1339537" y="3300787"/>
                    </a:cubicBezTo>
                    <a:cubicBezTo>
                      <a:pt x="1332245" y="3264343"/>
                      <a:pt x="1332245" y="3264343"/>
                      <a:pt x="1297095" y="3269929"/>
                    </a:cubicBezTo>
                    <a:cubicBezTo>
                      <a:pt x="1289595" y="3270957"/>
                      <a:pt x="1278829" y="3281605"/>
                      <a:pt x="1277860" y="3263398"/>
                    </a:cubicBezTo>
                    <a:cubicBezTo>
                      <a:pt x="1280448" y="3259987"/>
                      <a:pt x="1283036" y="3256573"/>
                      <a:pt x="1285729" y="3253912"/>
                    </a:cubicBezTo>
                    <a:cubicBezTo>
                      <a:pt x="1293083" y="3240677"/>
                      <a:pt x="1283773" y="3239661"/>
                      <a:pt x="1274362" y="3237896"/>
                    </a:cubicBezTo>
                    <a:cubicBezTo>
                      <a:pt x="1257450" y="3237158"/>
                      <a:pt x="1245376" y="3232702"/>
                      <a:pt x="1243451" y="3213097"/>
                    </a:cubicBezTo>
                    <a:cubicBezTo>
                      <a:pt x="1243069" y="3204745"/>
                      <a:pt x="1236687" y="3197214"/>
                      <a:pt x="1233305" y="3189274"/>
                    </a:cubicBezTo>
                    <a:lnTo>
                      <a:pt x="1231404" y="3176435"/>
                    </a:lnTo>
                    <a:lnTo>
                      <a:pt x="1223095" y="3189026"/>
                    </a:lnTo>
                    <a:cubicBezTo>
                      <a:pt x="1218169" y="3198801"/>
                      <a:pt x="1211403" y="3208052"/>
                      <a:pt x="1202226" y="3214473"/>
                    </a:cubicBezTo>
                    <a:cubicBezTo>
                      <a:pt x="1187451" y="3224966"/>
                      <a:pt x="1169354" y="3229919"/>
                      <a:pt x="1160715" y="3248436"/>
                    </a:cubicBezTo>
                    <a:cubicBezTo>
                      <a:pt x="1157062" y="3256430"/>
                      <a:pt x="1148006" y="3261353"/>
                      <a:pt x="1140446" y="3266397"/>
                    </a:cubicBezTo>
                    <a:cubicBezTo>
                      <a:pt x="1136060" y="3269437"/>
                      <a:pt x="1131389" y="3271323"/>
                      <a:pt x="1126105" y="3266756"/>
                    </a:cubicBezTo>
                    <a:cubicBezTo>
                      <a:pt x="1132527" y="3275932"/>
                      <a:pt x="1130774" y="3283701"/>
                      <a:pt x="1123155" y="3289494"/>
                    </a:cubicBezTo>
                    <a:cubicBezTo>
                      <a:pt x="1107107" y="3301768"/>
                      <a:pt x="1095191" y="3318892"/>
                      <a:pt x="1074384" y="3324758"/>
                    </a:cubicBezTo>
                    <a:cubicBezTo>
                      <a:pt x="1069369" y="3326241"/>
                      <a:pt x="1065553" y="3331585"/>
                      <a:pt x="1061166" y="3334623"/>
                    </a:cubicBezTo>
                    <a:cubicBezTo>
                      <a:pt x="1047258" y="3343678"/>
                      <a:pt x="1034041" y="3353543"/>
                      <a:pt x="1018008" y="3360921"/>
                    </a:cubicBezTo>
                    <a:cubicBezTo>
                      <a:pt x="1002036" y="3367552"/>
                      <a:pt x="982097" y="3371981"/>
                      <a:pt x="969896" y="3387953"/>
                    </a:cubicBezTo>
                    <a:cubicBezTo>
                      <a:pt x="963654" y="3395362"/>
                      <a:pt x="955166" y="3402592"/>
                      <a:pt x="943250" y="3400885"/>
                    </a:cubicBezTo>
                    <a:lnTo>
                      <a:pt x="942382" y="3402321"/>
                    </a:lnTo>
                    <a:lnTo>
                      <a:pt x="942381" y="3402321"/>
                    </a:lnTo>
                    <a:cubicBezTo>
                      <a:pt x="942292" y="3403444"/>
                      <a:pt x="942120" y="3403242"/>
                      <a:pt x="942165" y="3402681"/>
                    </a:cubicBezTo>
                    <a:lnTo>
                      <a:pt x="942382" y="3402321"/>
                    </a:lnTo>
                    <a:lnTo>
                      <a:pt x="943534" y="3402037"/>
                    </a:lnTo>
                    <a:cubicBezTo>
                      <a:pt x="950854" y="3399987"/>
                      <a:pt x="953264" y="3402816"/>
                      <a:pt x="950824" y="3409777"/>
                    </a:cubicBezTo>
                    <a:cubicBezTo>
                      <a:pt x="950240" y="3412366"/>
                      <a:pt x="948219" y="3414088"/>
                      <a:pt x="946198" y="3415809"/>
                    </a:cubicBezTo>
                    <a:cubicBezTo>
                      <a:pt x="923055" y="3432035"/>
                      <a:pt x="911392" y="3460101"/>
                      <a:pt x="885435" y="3473841"/>
                    </a:cubicBezTo>
                    <a:cubicBezTo>
                      <a:pt x="881513" y="3475787"/>
                      <a:pt x="878849" y="3480846"/>
                      <a:pt x="874462" y="3483885"/>
                    </a:cubicBezTo>
                    <a:cubicBezTo>
                      <a:pt x="873653" y="3484573"/>
                      <a:pt x="872097" y="3485202"/>
                      <a:pt x="870944" y="3485487"/>
                    </a:cubicBezTo>
                    <a:cubicBezTo>
                      <a:pt x="867142" y="3485935"/>
                      <a:pt x="863984" y="3483046"/>
                      <a:pt x="860406" y="3485396"/>
                    </a:cubicBezTo>
                    <a:cubicBezTo>
                      <a:pt x="858909" y="3485276"/>
                      <a:pt x="857817" y="3484812"/>
                      <a:pt x="856724" y="3484348"/>
                    </a:cubicBezTo>
                    <a:cubicBezTo>
                      <a:pt x="853849" y="3482611"/>
                      <a:pt x="851380" y="3480530"/>
                      <a:pt x="849315" y="3478105"/>
                    </a:cubicBezTo>
                    <a:cubicBezTo>
                      <a:pt x="847533" y="3476833"/>
                      <a:pt x="846155" y="3475216"/>
                      <a:pt x="844719" y="3474347"/>
                    </a:cubicBezTo>
                    <a:cubicBezTo>
                      <a:pt x="834465" y="3475410"/>
                      <a:pt x="830184" y="3481847"/>
                      <a:pt x="828312" y="3491112"/>
                    </a:cubicBezTo>
                    <a:cubicBezTo>
                      <a:pt x="825408" y="3499166"/>
                      <a:pt x="819929" y="3501740"/>
                      <a:pt x="811816" y="3499584"/>
                    </a:cubicBezTo>
                    <a:cubicBezTo>
                      <a:pt x="805544" y="3497952"/>
                      <a:pt x="803313" y="3492878"/>
                      <a:pt x="806443" y="3486725"/>
                    </a:cubicBezTo>
                    <a:cubicBezTo>
                      <a:pt x="829451" y="3476892"/>
                      <a:pt x="845693" y="3457477"/>
                      <a:pt x="865663" y="3443258"/>
                    </a:cubicBezTo>
                    <a:cubicBezTo>
                      <a:pt x="874030" y="3437526"/>
                      <a:pt x="892757" y="3434129"/>
                      <a:pt x="891545" y="3416330"/>
                    </a:cubicBezTo>
                    <a:cubicBezTo>
                      <a:pt x="891322" y="3414428"/>
                      <a:pt x="894210" y="3411271"/>
                      <a:pt x="896111" y="3411046"/>
                    </a:cubicBezTo>
                    <a:cubicBezTo>
                      <a:pt x="912129" y="3408562"/>
                      <a:pt x="921560" y="3394252"/>
                      <a:pt x="936260" y="3389402"/>
                    </a:cubicBezTo>
                    <a:cubicBezTo>
                      <a:pt x="944389" y="3386664"/>
                      <a:pt x="951424" y="3383461"/>
                      <a:pt x="950766" y="3372862"/>
                    </a:cubicBezTo>
                    <a:cubicBezTo>
                      <a:pt x="950437" y="3367564"/>
                      <a:pt x="954479" y="3364121"/>
                      <a:pt x="958401" y="3362175"/>
                    </a:cubicBezTo>
                    <a:cubicBezTo>
                      <a:pt x="974897" y="3353704"/>
                      <a:pt x="989043" y="3341655"/>
                      <a:pt x="1002097" y="3329141"/>
                    </a:cubicBezTo>
                    <a:cubicBezTo>
                      <a:pt x="1011454" y="3320474"/>
                      <a:pt x="1021094" y="3312960"/>
                      <a:pt x="1027292" y="3301404"/>
                    </a:cubicBezTo>
                    <a:cubicBezTo>
                      <a:pt x="1032562" y="3292035"/>
                      <a:pt x="1042083" y="3286017"/>
                      <a:pt x="1054298" y="3283982"/>
                    </a:cubicBezTo>
                    <a:cubicBezTo>
                      <a:pt x="1071812" y="3281618"/>
                      <a:pt x="1077157" y="3266603"/>
                      <a:pt x="1066200" y="3252921"/>
                    </a:cubicBezTo>
                    <a:cubicBezTo>
                      <a:pt x="1064823" y="3251305"/>
                      <a:pt x="1063101" y="3249284"/>
                      <a:pt x="1061380" y="3247263"/>
                    </a:cubicBezTo>
                    <a:cubicBezTo>
                      <a:pt x="1043478" y="3226245"/>
                      <a:pt x="1045754" y="3216635"/>
                      <a:pt x="1070214" y="3202775"/>
                    </a:cubicBezTo>
                    <a:cubicBezTo>
                      <a:pt x="1079675" y="3197507"/>
                      <a:pt x="1086022" y="3193495"/>
                      <a:pt x="1077715" y="3179648"/>
                    </a:cubicBezTo>
                    <a:lnTo>
                      <a:pt x="1077647" y="3179528"/>
                    </a:lnTo>
                    <a:lnTo>
                      <a:pt x="1068969" y="3165555"/>
                    </a:lnTo>
                    <a:lnTo>
                      <a:pt x="1069713" y="3165435"/>
                    </a:lnTo>
                    <a:lnTo>
                      <a:pt x="1068029" y="3162443"/>
                    </a:lnTo>
                    <a:cubicBezTo>
                      <a:pt x="1065277" y="3156243"/>
                      <a:pt x="1063556" y="3149514"/>
                      <a:pt x="1064529" y="3142060"/>
                    </a:cubicBezTo>
                    <a:lnTo>
                      <a:pt x="1063050" y="3137376"/>
                    </a:lnTo>
                    <a:lnTo>
                      <a:pt x="1062498" y="3137761"/>
                    </a:lnTo>
                    <a:cubicBezTo>
                      <a:pt x="1052435" y="3148475"/>
                      <a:pt x="1037477" y="3156143"/>
                      <a:pt x="1034473" y="3173009"/>
                    </a:cubicBezTo>
                    <a:cubicBezTo>
                      <a:pt x="1027398" y="3176098"/>
                      <a:pt x="1020944" y="3178756"/>
                      <a:pt x="1013870" y="3181846"/>
                    </a:cubicBezTo>
                    <a:cubicBezTo>
                      <a:pt x="1010144" y="3184446"/>
                      <a:pt x="1007040" y="3186611"/>
                      <a:pt x="1003316" y="3189210"/>
                    </a:cubicBezTo>
                    <a:cubicBezTo>
                      <a:pt x="995792" y="3200920"/>
                      <a:pt x="982826" y="3203507"/>
                      <a:pt x="970293" y="3206712"/>
                    </a:cubicBezTo>
                    <a:cubicBezTo>
                      <a:pt x="961052" y="3206699"/>
                      <a:pt x="951190" y="3207117"/>
                      <a:pt x="947984" y="3194585"/>
                    </a:cubicBezTo>
                    <a:cubicBezTo>
                      <a:pt x="960126" y="3163033"/>
                      <a:pt x="976297" y="3133287"/>
                      <a:pt x="1001074" y="3113231"/>
                    </a:cubicBezTo>
                    <a:cubicBezTo>
                      <a:pt x="999831" y="3114098"/>
                      <a:pt x="998777" y="3113909"/>
                      <a:pt x="996669" y="3113534"/>
                    </a:cubicBezTo>
                    <a:cubicBezTo>
                      <a:pt x="1005163" y="3105531"/>
                      <a:pt x="1013126" y="3097263"/>
                      <a:pt x="1020438" y="3088642"/>
                    </a:cubicBezTo>
                    <a:lnTo>
                      <a:pt x="1038396" y="3064220"/>
                    </a:lnTo>
                    <a:lnTo>
                      <a:pt x="1027366" y="3055851"/>
                    </a:lnTo>
                    <a:cubicBezTo>
                      <a:pt x="1022201" y="3049788"/>
                      <a:pt x="1016290" y="3043665"/>
                      <a:pt x="1011529" y="3037259"/>
                    </a:cubicBezTo>
                    <a:cubicBezTo>
                      <a:pt x="1005392" y="3029234"/>
                      <a:pt x="1000812" y="3020582"/>
                      <a:pt x="989315" y="3032467"/>
                    </a:cubicBezTo>
                    <a:cubicBezTo>
                      <a:pt x="984405" y="3037347"/>
                      <a:pt x="973538" y="3031957"/>
                      <a:pt x="967639" y="3039771"/>
                    </a:cubicBezTo>
                    <a:cubicBezTo>
                      <a:pt x="963478" y="3044710"/>
                      <a:pt x="957190" y="3047973"/>
                      <a:pt x="956876" y="3056610"/>
                    </a:cubicBezTo>
                    <a:cubicBezTo>
                      <a:pt x="956561" y="3065247"/>
                      <a:pt x="949465" y="3069199"/>
                      <a:pt x="941712" y="3062552"/>
                    </a:cubicBezTo>
                    <a:cubicBezTo>
                      <a:pt x="934647" y="3056714"/>
                      <a:pt x="924872" y="3051788"/>
                      <a:pt x="926580" y="3039873"/>
                    </a:cubicBezTo>
                    <a:cubicBezTo>
                      <a:pt x="927222" y="3036535"/>
                      <a:pt x="924754" y="3034454"/>
                      <a:pt x="921415" y="3033810"/>
                    </a:cubicBezTo>
                    <a:cubicBezTo>
                      <a:pt x="918825" y="3033227"/>
                      <a:pt x="916236" y="3032642"/>
                      <a:pt x="914050" y="3031714"/>
                    </a:cubicBezTo>
                    <a:cubicBezTo>
                      <a:pt x="906342" y="3029214"/>
                      <a:pt x="907644" y="3017642"/>
                      <a:pt x="899127" y="3015831"/>
                    </a:cubicBezTo>
                    <a:cubicBezTo>
                      <a:pt x="890265" y="3013615"/>
                      <a:pt x="893214" y="3028539"/>
                      <a:pt x="883887" y="3027417"/>
                    </a:cubicBezTo>
                    <a:cubicBezTo>
                      <a:pt x="881642" y="3027237"/>
                      <a:pt x="878530" y="3028494"/>
                      <a:pt x="877840" y="3027685"/>
                    </a:cubicBezTo>
                    <a:cubicBezTo>
                      <a:pt x="865672" y="3015035"/>
                      <a:pt x="847633" y="3019241"/>
                      <a:pt x="833143" y="3012056"/>
                    </a:cubicBezTo>
                    <a:cubicBezTo>
                      <a:pt x="830958" y="3011127"/>
                      <a:pt x="827276" y="3010080"/>
                      <a:pt x="827051" y="3008178"/>
                    </a:cubicBezTo>
                    <a:cubicBezTo>
                      <a:pt x="825076" y="2995215"/>
                      <a:pt x="813400" y="2990513"/>
                      <a:pt x="805303" y="2983463"/>
                    </a:cubicBezTo>
                    <a:cubicBezTo>
                      <a:pt x="792265" y="2972251"/>
                      <a:pt x="792146" y="2954915"/>
                      <a:pt x="785396" y="2940440"/>
                    </a:cubicBezTo>
                    <a:cubicBezTo>
                      <a:pt x="782882" y="2934213"/>
                      <a:pt x="781923" y="2927357"/>
                      <a:pt x="777912" y="2921010"/>
                    </a:cubicBezTo>
                    <a:cubicBezTo>
                      <a:pt x="775218" y="2917027"/>
                      <a:pt x="772764" y="2910052"/>
                      <a:pt x="776057" y="2906550"/>
                    </a:cubicBezTo>
                    <a:cubicBezTo>
                      <a:pt x="787210" y="2894261"/>
                      <a:pt x="783753" y="2876283"/>
                      <a:pt x="794156" y="2863934"/>
                    </a:cubicBezTo>
                    <a:cubicBezTo>
                      <a:pt x="796642" y="2861120"/>
                      <a:pt x="798214" y="2855595"/>
                      <a:pt x="796433" y="2854323"/>
                    </a:cubicBezTo>
                    <a:cubicBezTo>
                      <a:pt x="785281" y="2847781"/>
                      <a:pt x="789697" y="2834952"/>
                      <a:pt x="784369" y="2826241"/>
                    </a:cubicBezTo>
                    <a:cubicBezTo>
                      <a:pt x="782364" y="2823067"/>
                      <a:pt x="779849" y="2816840"/>
                      <a:pt x="781525" y="2814714"/>
                    </a:cubicBezTo>
                    <a:cubicBezTo>
                      <a:pt x="789969" y="2803338"/>
                      <a:pt x="777380" y="2795928"/>
                      <a:pt x="777006" y="2786482"/>
                    </a:cubicBezTo>
                    <a:cubicBezTo>
                      <a:pt x="776678" y="2781183"/>
                      <a:pt x="771214" y="2778863"/>
                      <a:pt x="764987" y="2781377"/>
                    </a:cubicBezTo>
                    <a:lnTo>
                      <a:pt x="754819" y="2791238"/>
                    </a:lnTo>
                    <a:lnTo>
                      <a:pt x="748844" y="2763129"/>
                    </a:lnTo>
                    <a:lnTo>
                      <a:pt x="730809" y="2718412"/>
                    </a:lnTo>
                    <a:lnTo>
                      <a:pt x="725651" y="2720140"/>
                    </a:lnTo>
                    <a:lnTo>
                      <a:pt x="727215" y="2721285"/>
                    </a:lnTo>
                    <a:cubicBezTo>
                      <a:pt x="727327" y="2723643"/>
                      <a:pt x="724670" y="2726304"/>
                      <a:pt x="719629" y="2729726"/>
                    </a:cubicBezTo>
                    <a:cubicBezTo>
                      <a:pt x="711195" y="2735805"/>
                      <a:pt x="706468" y="2743552"/>
                      <a:pt x="704062" y="2753308"/>
                    </a:cubicBezTo>
                    <a:cubicBezTo>
                      <a:pt x="703253" y="2757538"/>
                      <a:pt x="703040" y="2762726"/>
                      <a:pt x="700079" y="2765644"/>
                    </a:cubicBezTo>
                    <a:cubicBezTo>
                      <a:pt x="684219" y="2781958"/>
                      <a:pt x="678430" y="2805005"/>
                      <a:pt x="663000" y="2821583"/>
                    </a:cubicBezTo>
                    <a:cubicBezTo>
                      <a:pt x="652802" y="2832489"/>
                      <a:pt x="654837" y="2837867"/>
                      <a:pt x="668823" y="2841084"/>
                    </a:cubicBezTo>
                    <a:cubicBezTo>
                      <a:pt x="689025" y="2845729"/>
                      <a:pt x="695491" y="2860305"/>
                      <a:pt x="685585" y="2878480"/>
                    </a:cubicBezTo>
                    <a:cubicBezTo>
                      <a:pt x="683484" y="2881923"/>
                      <a:pt x="681646" y="2884936"/>
                      <a:pt x="680405" y="2888905"/>
                    </a:cubicBezTo>
                    <a:cubicBezTo>
                      <a:pt x="674490" y="2905378"/>
                      <a:pt x="674584" y="2904256"/>
                      <a:pt x="659234" y="2898435"/>
                    </a:cubicBezTo>
                    <a:cubicBezTo>
                      <a:pt x="630256" y="2887843"/>
                      <a:pt x="608271" y="2866754"/>
                      <a:pt x="583400" y="2850398"/>
                    </a:cubicBezTo>
                    <a:cubicBezTo>
                      <a:pt x="577374" y="2846722"/>
                      <a:pt x="572040" y="2842878"/>
                      <a:pt x="565656" y="2840755"/>
                    </a:cubicBezTo>
                    <a:cubicBezTo>
                      <a:pt x="562811" y="2839609"/>
                      <a:pt x="559820" y="2834832"/>
                      <a:pt x="557530" y="2840523"/>
                    </a:cubicBezTo>
                    <a:cubicBezTo>
                      <a:pt x="555597" y="2844659"/>
                      <a:pt x="555218" y="2849154"/>
                      <a:pt x="559953" y="2852042"/>
                    </a:cubicBezTo>
                    <a:cubicBezTo>
                      <a:pt x="561675" y="2853093"/>
                      <a:pt x="563490" y="2853019"/>
                      <a:pt x="565475" y="2853639"/>
                    </a:cubicBezTo>
                    <a:cubicBezTo>
                      <a:pt x="569444" y="2854879"/>
                      <a:pt x="575609" y="2851552"/>
                      <a:pt x="577550" y="2858053"/>
                    </a:cubicBezTo>
                    <a:cubicBezTo>
                      <a:pt x="579491" y="2864554"/>
                      <a:pt x="572035" y="2867092"/>
                      <a:pt x="567497" y="2872594"/>
                    </a:cubicBezTo>
                    <a:cubicBezTo>
                      <a:pt x="577799" y="2871199"/>
                      <a:pt x="585663" y="2871862"/>
                      <a:pt x="592456" y="2877187"/>
                    </a:cubicBezTo>
                    <a:cubicBezTo>
                      <a:pt x="596236" y="2880675"/>
                      <a:pt x="599322" y="2884329"/>
                      <a:pt x="592034" y="2887562"/>
                    </a:cubicBezTo>
                    <a:cubicBezTo>
                      <a:pt x="582513" y="2877028"/>
                      <a:pt x="570373" y="2881436"/>
                      <a:pt x="558685" y="2883167"/>
                    </a:cubicBezTo>
                    <a:cubicBezTo>
                      <a:pt x="548814" y="2884822"/>
                      <a:pt x="539732" y="2885188"/>
                      <a:pt x="536016" y="2872881"/>
                    </a:cubicBezTo>
                    <a:cubicBezTo>
                      <a:pt x="531996" y="2866884"/>
                      <a:pt x="534550" y="2860763"/>
                      <a:pt x="534593" y="2854883"/>
                    </a:cubicBezTo>
                    <a:cubicBezTo>
                      <a:pt x="534468" y="2848310"/>
                      <a:pt x="532863" y="2843194"/>
                      <a:pt x="524713" y="2845902"/>
                    </a:cubicBezTo>
                    <a:cubicBezTo>
                      <a:pt x="519054" y="2851309"/>
                      <a:pt x="513392" y="2856715"/>
                      <a:pt x="507469" y="2862552"/>
                    </a:cubicBezTo>
                    <a:cubicBezTo>
                      <a:pt x="505200" y="2865303"/>
                      <a:pt x="503719" y="2866762"/>
                      <a:pt x="500538" y="2864230"/>
                    </a:cubicBezTo>
                    <a:cubicBezTo>
                      <a:pt x="507365" y="2853039"/>
                      <a:pt x="512735" y="2840365"/>
                      <a:pt x="517410" y="2827861"/>
                    </a:cubicBezTo>
                    <a:cubicBezTo>
                      <a:pt x="521990" y="2816479"/>
                      <a:pt x="517182" y="2811774"/>
                      <a:pt x="505852" y="2811950"/>
                    </a:cubicBezTo>
                    <a:cubicBezTo>
                      <a:pt x="499279" y="2812074"/>
                      <a:pt x="492611" y="2813322"/>
                      <a:pt x="485775" y="2813877"/>
                    </a:cubicBezTo>
                    <a:cubicBezTo>
                      <a:pt x="473919" y="2814915"/>
                      <a:pt x="470665" y="2810566"/>
                      <a:pt x="475676" y="2799448"/>
                    </a:cubicBezTo>
                    <a:cubicBezTo>
                      <a:pt x="477610" y="2795311"/>
                      <a:pt x="479974" y="2791437"/>
                      <a:pt x="482504" y="2788255"/>
                    </a:cubicBezTo>
                    <a:cubicBezTo>
                      <a:pt x="489406" y="2778880"/>
                      <a:pt x="491623" y="2771373"/>
                      <a:pt x="480453" y="2761605"/>
                    </a:cubicBezTo>
                    <a:cubicBezTo>
                      <a:pt x="470311" y="2753056"/>
                      <a:pt x="476015" y="2741769"/>
                      <a:pt x="482055" y="2731868"/>
                    </a:cubicBezTo>
                    <a:cubicBezTo>
                      <a:pt x="492034" y="2715511"/>
                      <a:pt x="490932" y="2712476"/>
                      <a:pt x="474837" y="2702067"/>
                    </a:cubicBezTo>
                    <a:cubicBezTo>
                      <a:pt x="469839" y="2699608"/>
                      <a:pt x="462835" y="2699470"/>
                      <a:pt x="461682" y="2691678"/>
                    </a:cubicBezTo>
                    <a:cubicBezTo>
                      <a:pt x="463710" y="2686418"/>
                      <a:pt x="467700" y="2684718"/>
                      <a:pt x="472720" y="2684237"/>
                    </a:cubicBezTo>
                    <a:cubicBezTo>
                      <a:pt x="478863" y="2683848"/>
                      <a:pt x="478716" y="2680216"/>
                      <a:pt x="476156" y="2675700"/>
                    </a:cubicBezTo>
                    <a:cubicBezTo>
                      <a:pt x="464890" y="2667056"/>
                      <a:pt x="455968" y="2657477"/>
                      <a:pt x="465852" y="2642243"/>
                    </a:cubicBezTo>
                    <a:cubicBezTo>
                      <a:pt x="464582" y="2638514"/>
                      <a:pt x="466252" y="2634808"/>
                      <a:pt x="466201" y="2630051"/>
                    </a:cubicBezTo>
                    <a:cubicBezTo>
                      <a:pt x="458650" y="2633715"/>
                      <a:pt x="457629" y="2643133"/>
                      <a:pt x="450174" y="2645673"/>
                    </a:cubicBezTo>
                    <a:cubicBezTo>
                      <a:pt x="446111" y="2645556"/>
                      <a:pt x="442382" y="2646826"/>
                      <a:pt x="438844" y="2645849"/>
                    </a:cubicBezTo>
                    <a:cubicBezTo>
                      <a:pt x="424690" y="2641940"/>
                      <a:pt x="413863" y="2644196"/>
                      <a:pt x="407612" y="2659282"/>
                    </a:cubicBezTo>
                    <a:cubicBezTo>
                      <a:pt x="403652" y="2668680"/>
                      <a:pt x="396144" y="2666462"/>
                      <a:pt x="388301" y="2662859"/>
                    </a:cubicBezTo>
                    <a:cubicBezTo>
                      <a:pt x="371323" y="2654864"/>
                      <a:pt x="371323" y="2654864"/>
                      <a:pt x="372054" y="2673030"/>
                    </a:cubicBezTo>
                    <a:cubicBezTo>
                      <a:pt x="371938" y="2677094"/>
                      <a:pt x="370195" y="2678982"/>
                      <a:pt x="366153" y="2675927"/>
                    </a:cubicBezTo>
                    <a:cubicBezTo>
                      <a:pt x="358184" y="2665750"/>
                      <a:pt x="353442" y="2652225"/>
                      <a:pt x="337020" y="2651066"/>
                    </a:cubicBezTo>
                    <a:cubicBezTo>
                      <a:pt x="326908" y="2650213"/>
                      <a:pt x="318497" y="2653351"/>
                      <a:pt x="309559" y="2657350"/>
                    </a:cubicBezTo>
                    <a:cubicBezTo>
                      <a:pt x="292546" y="2665872"/>
                      <a:pt x="287549" y="2663415"/>
                      <a:pt x="286125" y="2645417"/>
                    </a:cubicBezTo>
                    <a:cubicBezTo>
                      <a:pt x="285087" y="2633560"/>
                      <a:pt x="279325" y="2629453"/>
                      <a:pt x="268162" y="2630323"/>
                    </a:cubicBezTo>
                    <a:cubicBezTo>
                      <a:pt x="242635" y="2632470"/>
                      <a:pt x="242203" y="2632206"/>
                      <a:pt x="242903" y="2607826"/>
                    </a:cubicBezTo>
                    <a:cubicBezTo>
                      <a:pt x="243398" y="2599267"/>
                      <a:pt x="240122" y="2597859"/>
                      <a:pt x="232834" y="2601092"/>
                    </a:cubicBezTo>
                    <a:cubicBezTo>
                      <a:pt x="226669" y="2604420"/>
                      <a:pt x="224707" y="2600860"/>
                      <a:pt x="223794" y="2595578"/>
                    </a:cubicBezTo>
                    <a:cubicBezTo>
                      <a:pt x="225991" y="2591010"/>
                      <a:pt x="227492" y="2586611"/>
                      <a:pt x="229257" y="2581782"/>
                    </a:cubicBezTo>
                    <a:cubicBezTo>
                      <a:pt x="230761" y="2577383"/>
                      <a:pt x="235612" y="2576207"/>
                      <a:pt x="239172" y="2574244"/>
                    </a:cubicBezTo>
                    <a:cubicBezTo>
                      <a:pt x="244643" y="2571085"/>
                      <a:pt x="247532" y="2566350"/>
                      <a:pt x="246021" y="2560112"/>
                    </a:cubicBezTo>
                    <a:cubicBezTo>
                      <a:pt x="244846" y="2555259"/>
                      <a:pt x="240709" y="2553327"/>
                      <a:pt x="236215" y="2552948"/>
                    </a:cubicBezTo>
                    <a:cubicBezTo>
                      <a:pt x="229475" y="2552379"/>
                      <a:pt x="225389" y="2555203"/>
                      <a:pt x="222405" y="2561062"/>
                    </a:cubicBezTo>
                    <a:cubicBezTo>
                      <a:pt x="220472" y="2565200"/>
                      <a:pt x="222414" y="2571700"/>
                      <a:pt x="216081" y="2574334"/>
                    </a:cubicBezTo>
                    <a:cubicBezTo>
                      <a:pt x="208028" y="2575917"/>
                      <a:pt x="200309" y="2578887"/>
                      <a:pt x="191941" y="2576145"/>
                    </a:cubicBezTo>
                    <a:cubicBezTo>
                      <a:pt x="187059" y="2569623"/>
                      <a:pt x="191333" y="2564552"/>
                      <a:pt x="194915" y="2559649"/>
                    </a:cubicBezTo>
                    <a:cubicBezTo>
                      <a:pt x="200073" y="2552163"/>
                      <a:pt x="203414" y="2544751"/>
                      <a:pt x="194993" y="2537251"/>
                    </a:cubicBezTo>
                    <a:cubicBezTo>
                      <a:pt x="192076" y="2534290"/>
                      <a:pt x="191761" y="2529963"/>
                      <a:pt x="192141" y="2525470"/>
                    </a:cubicBezTo>
                    <a:cubicBezTo>
                      <a:pt x="191586" y="2518633"/>
                      <a:pt x="194306" y="2513205"/>
                      <a:pt x="197888" y="2508302"/>
                    </a:cubicBezTo>
                    <a:cubicBezTo>
                      <a:pt x="200682" y="2504692"/>
                      <a:pt x="202090" y="2501415"/>
                      <a:pt x="200221" y="2496731"/>
                    </a:cubicBezTo>
                    <a:cubicBezTo>
                      <a:pt x="201148" y="2488435"/>
                      <a:pt x="188191" y="2486439"/>
                      <a:pt x="191458" y="2477209"/>
                    </a:cubicBezTo>
                    <a:cubicBezTo>
                      <a:pt x="199410" y="2466112"/>
                      <a:pt x="184373" y="2464618"/>
                      <a:pt x="183220" y="2456827"/>
                    </a:cubicBezTo>
                    <a:cubicBezTo>
                      <a:pt x="183036" y="2434860"/>
                      <a:pt x="191344" y="2422207"/>
                      <a:pt x="210079" y="2414736"/>
                    </a:cubicBezTo>
                    <a:cubicBezTo>
                      <a:pt x="220832" y="2410663"/>
                      <a:pt x="223240" y="2400908"/>
                      <a:pt x="221583" y="2391038"/>
                    </a:cubicBezTo>
                    <a:cubicBezTo>
                      <a:pt x="218845" y="2375192"/>
                      <a:pt x="220749" y="2363360"/>
                      <a:pt x="240133" y="2361599"/>
                    </a:cubicBezTo>
                    <a:cubicBezTo>
                      <a:pt x="245152" y="2361117"/>
                      <a:pt x="248377" y="2357768"/>
                      <a:pt x="247894" y="2352749"/>
                    </a:cubicBezTo>
                    <a:cubicBezTo>
                      <a:pt x="247266" y="2344097"/>
                      <a:pt x="248717" y="2334941"/>
                      <a:pt x="240633" y="2328828"/>
                    </a:cubicBezTo>
                    <a:cubicBezTo>
                      <a:pt x="237620" y="2326989"/>
                      <a:pt x="234177" y="2324888"/>
                      <a:pt x="229872" y="2322262"/>
                    </a:cubicBezTo>
                    <a:cubicBezTo>
                      <a:pt x="243638" y="2320029"/>
                      <a:pt x="255347" y="2315359"/>
                      <a:pt x="267736" y="2324097"/>
                    </a:cubicBezTo>
                    <a:cubicBezTo>
                      <a:pt x="274361" y="2328730"/>
                      <a:pt x="280694" y="2326095"/>
                      <a:pt x="284895" y="2319208"/>
                    </a:cubicBezTo>
                    <a:cubicBezTo>
                      <a:pt x="288309" y="2313612"/>
                      <a:pt x="291986" y="2307586"/>
                      <a:pt x="294969" y="2301727"/>
                    </a:cubicBezTo>
                    <a:cubicBezTo>
                      <a:pt x="300579" y="2291564"/>
                      <a:pt x="307290" y="2284435"/>
                      <a:pt x="319825" y="2296809"/>
                    </a:cubicBezTo>
                    <a:cubicBezTo>
                      <a:pt x="321414" y="2280649"/>
                      <a:pt x="327746" y="2278015"/>
                      <a:pt x="338486" y="2287520"/>
                    </a:cubicBezTo>
                    <a:cubicBezTo>
                      <a:pt x="340208" y="2288570"/>
                      <a:pt x="342360" y="2289882"/>
                      <a:pt x="344964" y="2288518"/>
                    </a:cubicBezTo>
                    <a:cubicBezTo>
                      <a:pt x="347832" y="2286723"/>
                      <a:pt x="346467" y="2284119"/>
                      <a:pt x="345963" y="2282040"/>
                    </a:cubicBezTo>
                    <a:cubicBezTo>
                      <a:pt x="343178" y="2272809"/>
                      <a:pt x="343376" y="2261411"/>
                      <a:pt x="334886" y="2257174"/>
                    </a:cubicBezTo>
                    <a:lnTo>
                      <a:pt x="328066" y="2256305"/>
                    </a:lnTo>
                    <a:lnTo>
                      <a:pt x="326915" y="2256930"/>
                    </a:lnTo>
                    <a:cubicBezTo>
                      <a:pt x="323018" y="2257983"/>
                      <a:pt x="319190" y="2257583"/>
                      <a:pt x="316061" y="2254318"/>
                    </a:cubicBezTo>
                    <a:cubicBezTo>
                      <a:pt x="307739" y="2245367"/>
                      <a:pt x="295779" y="2239513"/>
                      <a:pt x="292711" y="2226086"/>
                    </a:cubicBezTo>
                    <a:lnTo>
                      <a:pt x="293665" y="2222983"/>
                    </a:lnTo>
                    <a:lnTo>
                      <a:pt x="287973" y="2218310"/>
                    </a:lnTo>
                    <a:cubicBezTo>
                      <a:pt x="279889" y="2212198"/>
                      <a:pt x="272959" y="2213875"/>
                      <a:pt x="268137" y="2222747"/>
                    </a:cubicBezTo>
                    <a:cubicBezTo>
                      <a:pt x="263672" y="2230065"/>
                      <a:pt x="259901" y="2237215"/>
                      <a:pt x="255699" y="2244103"/>
                    </a:cubicBezTo>
                    <a:cubicBezTo>
                      <a:pt x="253862" y="2247115"/>
                      <a:pt x="252694" y="2252901"/>
                      <a:pt x="246742" y="2251040"/>
                    </a:cubicBezTo>
                    <a:cubicBezTo>
                      <a:pt x="242342" y="2249538"/>
                      <a:pt x="242983" y="2244614"/>
                      <a:pt x="242837" y="2240980"/>
                    </a:cubicBezTo>
                    <a:cubicBezTo>
                      <a:pt x="243019" y="2228097"/>
                      <a:pt x="243893" y="2215045"/>
                      <a:pt x="244074" y="2202161"/>
                    </a:cubicBezTo>
                    <a:cubicBezTo>
                      <a:pt x="245241" y="2196375"/>
                      <a:pt x="250186" y="2194077"/>
                      <a:pt x="254872" y="2192209"/>
                    </a:cubicBezTo>
                    <a:cubicBezTo>
                      <a:pt x="261467" y="2189144"/>
                      <a:pt x="267140" y="2184927"/>
                      <a:pt x="272556" y="2180404"/>
                    </a:cubicBezTo>
                    <a:lnTo>
                      <a:pt x="280288" y="2173876"/>
                    </a:lnTo>
                    <a:lnTo>
                      <a:pt x="280101" y="2172712"/>
                    </a:lnTo>
                    <a:cubicBezTo>
                      <a:pt x="280627" y="2170945"/>
                      <a:pt x="281671" y="2169160"/>
                      <a:pt x="282418" y="2167586"/>
                    </a:cubicBezTo>
                    <a:cubicBezTo>
                      <a:pt x="283225" y="2166276"/>
                      <a:pt x="283768" y="2165030"/>
                      <a:pt x="284250" y="2163518"/>
                    </a:cubicBezTo>
                    <a:cubicBezTo>
                      <a:pt x="284933" y="2161679"/>
                      <a:pt x="284697" y="2159499"/>
                      <a:pt x="282733" y="2158286"/>
                    </a:cubicBezTo>
                    <a:cubicBezTo>
                      <a:pt x="281034" y="2157010"/>
                      <a:pt x="279307" y="2157977"/>
                      <a:pt x="277970" y="2159412"/>
                    </a:cubicBezTo>
                    <a:cubicBezTo>
                      <a:pt x="275901" y="2161299"/>
                      <a:pt x="273770" y="2162920"/>
                      <a:pt x="270762" y="2160837"/>
                    </a:cubicBezTo>
                    <a:cubicBezTo>
                      <a:pt x="268019" y="2158689"/>
                      <a:pt x="268716" y="2155728"/>
                      <a:pt x="269741" y="2152970"/>
                    </a:cubicBezTo>
                    <a:cubicBezTo>
                      <a:pt x="269942" y="2152643"/>
                      <a:pt x="270346" y="2151989"/>
                      <a:pt x="270486" y="2151396"/>
                    </a:cubicBezTo>
                    <a:cubicBezTo>
                      <a:pt x="273684" y="2143652"/>
                      <a:pt x="272780" y="2142187"/>
                      <a:pt x="264354" y="2140825"/>
                    </a:cubicBezTo>
                    <a:cubicBezTo>
                      <a:pt x="260337" y="2140376"/>
                      <a:pt x="257112" y="2139742"/>
                      <a:pt x="256578" y="2135115"/>
                    </a:cubicBezTo>
                    <a:cubicBezTo>
                      <a:pt x="256326" y="2134056"/>
                      <a:pt x="256139" y="2133262"/>
                      <a:pt x="256216" y="2132405"/>
                    </a:cubicBezTo>
                    <a:cubicBezTo>
                      <a:pt x="256739" y="2127529"/>
                      <a:pt x="253683" y="2124057"/>
                      <a:pt x="249309" y="2125651"/>
                    </a:cubicBezTo>
                    <a:cubicBezTo>
                      <a:pt x="244936" y="2127244"/>
                      <a:pt x="242784" y="2125236"/>
                      <a:pt x="241768" y="2122122"/>
                    </a:cubicBezTo>
                    <a:cubicBezTo>
                      <a:pt x="238798" y="2111921"/>
                      <a:pt x="231946" y="2111306"/>
                      <a:pt x="222886" y="2113166"/>
                    </a:cubicBezTo>
                    <a:cubicBezTo>
                      <a:pt x="216472" y="2114404"/>
                      <a:pt x="209745" y="2114317"/>
                      <a:pt x="202956" y="2113965"/>
                    </a:cubicBezTo>
                    <a:cubicBezTo>
                      <a:pt x="199794" y="2113595"/>
                      <a:pt x="197566" y="2112444"/>
                      <a:pt x="196020" y="2109455"/>
                    </a:cubicBezTo>
                    <a:cubicBezTo>
                      <a:pt x="193150" y="2104402"/>
                      <a:pt x="190873" y="2099210"/>
                      <a:pt x="189879" y="2093818"/>
                    </a:cubicBezTo>
                    <a:lnTo>
                      <a:pt x="190909" y="2082560"/>
                    </a:lnTo>
                    <a:lnTo>
                      <a:pt x="176927" y="2076952"/>
                    </a:lnTo>
                    <a:cubicBezTo>
                      <a:pt x="171587" y="2075541"/>
                      <a:pt x="166146" y="2074290"/>
                      <a:pt x="161150" y="2071832"/>
                    </a:cubicBezTo>
                    <a:cubicBezTo>
                      <a:pt x="149169" y="2066295"/>
                      <a:pt x="147827" y="2060750"/>
                      <a:pt x="156976" y="2051565"/>
                    </a:cubicBezTo>
                    <a:cubicBezTo>
                      <a:pt x="159412" y="2049507"/>
                      <a:pt x="162015" y="2048143"/>
                      <a:pt x="164190" y="2046515"/>
                    </a:cubicBezTo>
                    <a:cubicBezTo>
                      <a:pt x="174965" y="2039504"/>
                      <a:pt x="180216" y="2030894"/>
                      <a:pt x="176598" y="2017463"/>
                    </a:cubicBezTo>
                    <a:cubicBezTo>
                      <a:pt x="173744" y="2005682"/>
                      <a:pt x="173400" y="1993659"/>
                      <a:pt x="172362" y="1981804"/>
                    </a:cubicBezTo>
                    <a:cubicBezTo>
                      <a:pt x="171137" y="1972194"/>
                      <a:pt x="167715" y="1967155"/>
                      <a:pt x="157391" y="1971489"/>
                    </a:cubicBezTo>
                    <a:cubicBezTo>
                      <a:pt x="151490" y="1974385"/>
                      <a:pt x="145515" y="1975465"/>
                      <a:pt x="140371" y="1969374"/>
                    </a:cubicBezTo>
                    <a:cubicBezTo>
                      <a:pt x="138378" y="1958117"/>
                      <a:pt x="144754" y="1949602"/>
                      <a:pt x="147853" y="1939681"/>
                    </a:cubicBezTo>
                    <a:cubicBezTo>
                      <a:pt x="150238" y="1932866"/>
                      <a:pt x="154177" y="1926409"/>
                      <a:pt x="158285" y="1920645"/>
                    </a:cubicBezTo>
                    <a:lnTo>
                      <a:pt x="160830" y="1915989"/>
                    </a:lnTo>
                    <a:lnTo>
                      <a:pt x="159493" y="1915963"/>
                    </a:lnTo>
                    <a:cubicBezTo>
                      <a:pt x="156770" y="1917445"/>
                      <a:pt x="154758" y="1914846"/>
                      <a:pt x="153790" y="1913117"/>
                    </a:cubicBezTo>
                    <a:cubicBezTo>
                      <a:pt x="149781" y="1906797"/>
                      <a:pt x="144530" y="1904683"/>
                      <a:pt x="137462" y="1905516"/>
                    </a:cubicBezTo>
                    <a:cubicBezTo>
                      <a:pt x="133103" y="1905988"/>
                      <a:pt x="131933" y="1904586"/>
                      <a:pt x="133579" y="1899724"/>
                    </a:cubicBezTo>
                    <a:lnTo>
                      <a:pt x="133105" y="1895728"/>
                    </a:lnTo>
                    <a:lnTo>
                      <a:pt x="129392" y="1898293"/>
                    </a:lnTo>
                    <a:cubicBezTo>
                      <a:pt x="125128" y="1901895"/>
                      <a:pt x="120702" y="1904068"/>
                      <a:pt x="116047" y="1904919"/>
                    </a:cubicBezTo>
                    <a:lnTo>
                      <a:pt x="112975" y="1904648"/>
                    </a:lnTo>
                    <a:lnTo>
                      <a:pt x="113239" y="1905442"/>
                    </a:lnTo>
                    <a:cubicBezTo>
                      <a:pt x="112962" y="1906485"/>
                      <a:pt x="111881" y="1907231"/>
                      <a:pt x="109733" y="1907599"/>
                    </a:cubicBezTo>
                    <a:cubicBezTo>
                      <a:pt x="103848" y="1908711"/>
                      <a:pt x="98521" y="1907454"/>
                      <a:pt x="93271" y="1905341"/>
                    </a:cubicBezTo>
                    <a:cubicBezTo>
                      <a:pt x="86510" y="1902745"/>
                      <a:pt x="83272" y="1903231"/>
                      <a:pt x="78716" y="1908782"/>
                    </a:cubicBezTo>
                    <a:cubicBezTo>
                      <a:pt x="76912" y="1910606"/>
                      <a:pt x="75560" y="1913163"/>
                      <a:pt x="74146" y="1915454"/>
                    </a:cubicBezTo>
                    <a:cubicBezTo>
                      <a:pt x="73540" y="1916436"/>
                      <a:pt x="73060" y="1917947"/>
                      <a:pt x="71611" y="1917731"/>
                    </a:cubicBezTo>
                    <a:cubicBezTo>
                      <a:pt x="69898" y="1917576"/>
                      <a:pt x="69320" y="1916316"/>
                      <a:pt x="69334" y="1915194"/>
                    </a:cubicBezTo>
                    <a:cubicBezTo>
                      <a:pt x="69267" y="1910178"/>
                      <a:pt x="66898" y="1909619"/>
                      <a:pt x="62727" y="1910885"/>
                    </a:cubicBezTo>
                    <a:cubicBezTo>
                      <a:pt x="57497" y="1912401"/>
                      <a:pt x="52978" y="1909836"/>
                      <a:pt x="49191" y="1906817"/>
                    </a:cubicBezTo>
                    <a:cubicBezTo>
                      <a:pt x="46121" y="1904467"/>
                      <a:pt x="44205" y="1904641"/>
                      <a:pt x="42777" y="1908054"/>
                    </a:cubicBezTo>
                    <a:cubicBezTo>
                      <a:pt x="42094" y="1909893"/>
                      <a:pt x="41286" y="1911202"/>
                      <a:pt x="39043" y="1911174"/>
                    </a:cubicBezTo>
                    <a:cubicBezTo>
                      <a:pt x="36008" y="1911332"/>
                      <a:pt x="36036" y="1909089"/>
                      <a:pt x="35068" y="1907360"/>
                    </a:cubicBezTo>
                    <a:cubicBezTo>
                      <a:pt x="34553" y="1906364"/>
                      <a:pt x="34240" y="1905040"/>
                      <a:pt x="33663" y="1903778"/>
                    </a:cubicBezTo>
                    <a:cubicBezTo>
                      <a:pt x="31179" y="1896818"/>
                      <a:pt x="26833" y="1896168"/>
                      <a:pt x="21749" y="1901843"/>
                    </a:cubicBezTo>
                    <a:cubicBezTo>
                      <a:pt x="21079" y="1902560"/>
                      <a:pt x="20676" y="1903216"/>
                      <a:pt x="19945" y="1903668"/>
                    </a:cubicBezTo>
                    <a:cubicBezTo>
                      <a:pt x="18544" y="1904837"/>
                      <a:pt x="16552" y="1905867"/>
                      <a:pt x="15118" y="1904528"/>
                    </a:cubicBezTo>
                    <a:cubicBezTo>
                      <a:pt x="13747" y="1903456"/>
                      <a:pt x="14367" y="1901352"/>
                      <a:pt x="15175" y="1900043"/>
                    </a:cubicBezTo>
                    <a:cubicBezTo>
                      <a:pt x="15983" y="1898733"/>
                      <a:pt x="16854" y="1897689"/>
                      <a:pt x="17990" y="1896581"/>
                    </a:cubicBezTo>
                    <a:cubicBezTo>
                      <a:pt x="19467" y="1894554"/>
                      <a:pt x="19621" y="1892840"/>
                      <a:pt x="17531" y="1891099"/>
                    </a:cubicBezTo>
                    <a:cubicBezTo>
                      <a:pt x="12901" y="1886881"/>
                      <a:pt x="11058" y="1881446"/>
                      <a:pt x="9478" y="1875949"/>
                    </a:cubicBezTo>
                    <a:cubicBezTo>
                      <a:pt x="7384" y="1869454"/>
                      <a:pt x="6551" y="1862383"/>
                      <a:pt x="3397" y="1856139"/>
                    </a:cubicBezTo>
                    <a:cubicBezTo>
                      <a:pt x="2305" y="1853881"/>
                      <a:pt x="3580" y="1852182"/>
                      <a:pt x="4652" y="1850811"/>
                    </a:cubicBezTo>
                    <a:lnTo>
                      <a:pt x="7981" y="1845163"/>
                    </a:lnTo>
                    <a:lnTo>
                      <a:pt x="7180" y="1842047"/>
                    </a:lnTo>
                    <a:cubicBezTo>
                      <a:pt x="5049" y="1837794"/>
                      <a:pt x="219" y="1836029"/>
                      <a:pt x="0" y="1830579"/>
                    </a:cubicBezTo>
                    <a:cubicBezTo>
                      <a:pt x="5734" y="1826989"/>
                      <a:pt x="926" y="1822283"/>
                      <a:pt x="1735" y="1818053"/>
                    </a:cubicBezTo>
                    <a:cubicBezTo>
                      <a:pt x="5675" y="1811595"/>
                      <a:pt x="6170" y="1803037"/>
                      <a:pt x="16041" y="1801382"/>
                    </a:cubicBezTo>
                    <a:cubicBezTo>
                      <a:pt x="19674" y="1801234"/>
                      <a:pt x="20484" y="1797003"/>
                      <a:pt x="19907" y="1793107"/>
                    </a:cubicBezTo>
                    <a:cubicBezTo>
                      <a:pt x="18659" y="1786439"/>
                      <a:pt x="20423" y="1781609"/>
                      <a:pt x="27281" y="1778114"/>
                    </a:cubicBezTo>
                    <a:cubicBezTo>
                      <a:pt x="35357" y="1773591"/>
                      <a:pt x="29520" y="1767666"/>
                      <a:pt x="27243" y="1759781"/>
                    </a:cubicBezTo>
                    <a:cubicBezTo>
                      <a:pt x="39843" y="1763333"/>
                      <a:pt x="49115" y="1760721"/>
                      <a:pt x="55513" y="1749265"/>
                    </a:cubicBezTo>
                    <a:cubicBezTo>
                      <a:pt x="56826" y="1747112"/>
                      <a:pt x="64544" y="1744143"/>
                      <a:pt x="70592" y="1744880"/>
                    </a:cubicBezTo>
                    <a:cubicBezTo>
                      <a:pt x="81996" y="1746519"/>
                      <a:pt x="88372" y="1738006"/>
                      <a:pt x="96805" y="1731928"/>
                    </a:cubicBezTo>
                    <a:cubicBezTo>
                      <a:pt x="96718" y="1743688"/>
                      <a:pt x="102335" y="1744163"/>
                      <a:pt x="110075" y="1738252"/>
                    </a:cubicBezTo>
                    <a:cubicBezTo>
                      <a:pt x="113972" y="1737675"/>
                      <a:pt x="117941" y="1738915"/>
                      <a:pt x="121332" y="1736259"/>
                    </a:cubicBezTo>
                    <a:cubicBezTo>
                      <a:pt x="123244" y="1735062"/>
                      <a:pt x="125418" y="1733436"/>
                      <a:pt x="127329" y="1732239"/>
                    </a:cubicBezTo>
                    <a:cubicBezTo>
                      <a:pt x="129503" y="1730611"/>
                      <a:pt x="132034" y="1727432"/>
                      <a:pt x="133588" y="1727788"/>
                    </a:cubicBezTo>
                    <a:cubicBezTo>
                      <a:pt x="137558" y="1729028"/>
                      <a:pt x="134333" y="1732377"/>
                      <a:pt x="134144" y="1734624"/>
                    </a:cubicBezTo>
                    <a:cubicBezTo>
                      <a:pt x="134027" y="1738688"/>
                      <a:pt x="133743" y="1742059"/>
                      <a:pt x="133196" y="1745861"/>
                    </a:cubicBezTo>
                    <a:cubicBezTo>
                      <a:pt x="134109" y="1751141"/>
                      <a:pt x="138507" y="1752644"/>
                      <a:pt x="143265" y="1752593"/>
                    </a:cubicBezTo>
                    <a:cubicBezTo>
                      <a:pt x="146132" y="1750798"/>
                      <a:pt x="149429" y="1749265"/>
                      <a:pt x="152296" y="1747470"/>
                    </a:cubicBezTo>
                    <a:cubicBezTo>
                      <a:pt x="155929" y="1747324"/>
                      <a:pt x="155215" y="1750431"/>
                      <a:pt x="155718" y="1752512"/>
                    </a:cubicBezTo>
                    <a:cubicBezTo>
                      <a:pt x="150371" y="1762244"/>
                      <a:pt x="150306" y="1771063"/>
                      <a:pt x="161592" y="1776769"/>
                    </a:cubicBezTo>
                    <a:cubicBezTo>
                      <a:pt x="166160" y="1778965"/>
                      <a:pt x="169940" y="1782451"/>
                      <a:pt x="166956" y="1788310"/>
                    </a:cubicBezTo>
                    <a:lnTo>
                      <a:pt x="166316" y="1794564"/>
                    </a:lnTo>
                    <a:lnTo>
                      <a:pt x="168319" y="1794045"/>
                    </a:lnTo>
                    <a:cubicBezTo>
                      <a:pt x="170704" y="1792608"/>
                      <a:pt x="172889" y="1790623"/>
                      <a:pt x="174958" y="1788737"/>
                    </a:cubicBezTo>
                    <a:cubicBezTo>
                      <a:pt x="177089" y="1787114"/>
                      <a:pt x="178552" y="1786209"/>
                      <a:pt x="181371" y="1787500"/>
                    </a:cubicBezTo>
                    <a:lnTo>
                      <a:pt x="198329" y="1792737"/>
                    </a:lnTo>
                    <a:lnTo>
                      <a:pt x="201544" y="1788737"/>
                    </a:lnTo>
                    <a:cubicBezTo>
                      <a:pt x="209117" y="1782135"/>
                      <a:pt x="212049" y="1771518"/>
                      <a:pt x="221079" y="1766397"/>
                    </a:cubicBezTo>
                    <a:cubicBezTo>
                      <a:pt x="222656" y="1763814"/>
                      <a:pt x="223969" y="1761662"/>
                      <a:pt x="225545" y="1759079"/>
                    </a:cubicBezTo>
                    <a:cubicBezTo>
                      <a:pt x="224274" y="1755351"/>
                      <a:pt x="226807" y="1752170"/>
                      <a:pt x="226230" y="1748274"/>
                    </a:cubicBezTo>
                    <a:cubicBezTo>
                      <a:pt x="225266" y="1738235"/>
                      <a:pt x="215533" y="1732889"/>
                      <a:pt x="211965" y="1724214"/>
                    </a:cubicBezTo>
                    <a:cubicBezTo>
                      <a:pt x="209666" y="1719269"/>
                      <a:pt x="206937" y="1714059"/>
                      <a:pt x="210257" y="1709587"/>
                    </a:cubicBezTo>
                    <a:cubicBezTo>
                      <a:pt x="213576" y="1705115"/>
                      <a:pt x="219361" y="1706282"/>
                      <a:pt x="224023" y="1707353"/>
                    </a:cubicBezTo>
                    <a:cubicBezTo>
                      <a:pt x="230239" y="1708782"/>
                      <a:pt x="235835" y="1712197"/>
                      <a:pt x="242241" y="1711379"/>
                    </a:cubicBezTo>
                    <a:cubicBezTo>
                      <a:pt x="246757" y="1708818"/>
                      <a:pt x="250966" y="1712568"/>
                      <a:pt x="255293" y="1712253"/>
                    </a:cubicBezTo>
                    <a:cubicBezTo>
                      <a:pt x="258160" y="1710459"/>
                      <a:pt x="260858" y="1707971"/>
                      <a:pt x="264324" y="1707132"/>
                    </a:cubicBezTo>
                    <a:cubicBezTo>
                      <a:pt x="276339" y="1696151"/>
                      <a:pt x="287494" y="1684644"/>
                      <a:pt x="281407" y="1665575"/>
                    </a:cubicBezTo>
                    <a:cubicBezTo>
                      <a:pt x="278364" y="1656039"/>
                      <a:pt x="285842" y="1650559"/>
                      <a:pt x="295355" y="1650457"/>
                    </a:cubicBezTo>
                    <a:cubicBezTo>
                      <a:pt x="303052" y="1650427"/>
                      <a:pt x="310654" y="1651521"/>
                      <a:pt x="318183" y="1650798"/>
                    </a:cubicBezTo>
                    <a:cubicBezTo>
                      <a:pt x="334890" y="1648585"/>
                      <a:pt x="347239" y="1638991"/>
                      <a:pt x="336105" y="1612706"/>
                    </a:cubicBezTo>
                    <a:cubicBezTo>
                      <a:pt x="337965" y="1606753"/>
                      <a:pt x="331771" y="1602383"/>
                      <a:pt x="332244" y="1596765"/>
                    </a:cubicBezTo>
                    <a:cubicBezTo>
                      <a:pt x="336227" y="1584428"/>
                      <a:pt x="336920" y="1584260"/>
                      <a:pt x="345508" y="1592453"/>
                    </a:cubicBezTo>
                    <a:cubicBezTo>
                      <a:pt x="353067" y="1599427"/>
                      <a:pt x="362894" y="1603650"/>
                      <a:pt x="372459" y="1608304"/>
                    </a:cubicBezTo>
                    <a:cubicBezTo>
                      <a:pt x="369037" y="1603263"/>
                      <a:pt x="371159" y="1596879"/>
                      <a:pt x="366520" y="1592867"/>
                    </a:cubicBezTo>
                    <a:cubicBezTo>
                      <a:pt x="363768" y="1590598"/>
                      <a:pt x="361974" y="1587731"/>
                      <a:pt x="362257" y="1584360"/>
                    </a:cubicBezTo>
                    <a:cubicBezTo>
                      <a:pt x="362796" y="1569922"/>
                      <a:pt x="353663" y="1565531"/>
                      <a:pt x="341471" y="1565181"/>
                    </a:cubicBezTo>
                    <a:cubicBezTo>
                      <a:pt x="335707" y="1561075"/>
                      <a:pt x="329214" y="1573653"/>
                      <a:pt x="324093" y="1564622"/>
                    </a:cubicBezTo>
                    <a:cubicBezTo>
                      <a:pt x="317985" y="1548492"/>
                      <a:pt x="331985" y="1538131"/>
                      <a:pt x="335369" y="1524838"/>
                    </a:cubicBezTo>
                    <a:cubicBezTo>
                      <a:pt x="339279" y="1510684"/>
                      <a:pt x="344741" y="1496888"/>
                      <a:pt x="346666" y="1482115"/>
                    </a:cubicBezTo>
                    <a:cubicBezTo>
                      <a:pt x="348117" y="1472959"/>
                      <a:pt x="345841" y="1465071"/>
                      <a:pt x="338449" y="1458790"/>
                    </a:cubicBezTo>
                    <a:cubicBezTo>
                      <a:pt x="329768" y="1451722"/>
                      <a:pt x="322428" y="1450197"/>
                      <a:pt x="315695" y="1460266"/>
                    </a:cubicBezTo>
                    <a:cubicBezTo>
                      <a:pt x="311063" y="1466891"/>
                      <a:pt x="303008" y="1468475"/>
                      <a:pt x="297610" y="1473451"/>
                    </a:cubicBezTo>
                    <a:cubicBezTo>
                      <a:pt x="279874" y="1474445"/>
                      <a:pt x="263547" y="1472163"/>
                      <a:pt x="259036" y="1450509"/>
                    </a:cubicBezTo>
                    <a:cubicBezTo>
                      <a:pt x="258291" y="1445920"/>
                      <a:pt x="254542" y="1450129"/>
                      <a:pt x="253178" y="1447526"/>
                    </a:cubicBezTo>
                    <a:cubicBezTo>
                      <a:pt x="251667" y="1441288"/>
                      <a:pt x="255511" y="1435955"/>
                      <a:pt x="255985" y="1430337"/>
                    </a:cubicBezTo>
                    <a:cubicBezTo>
                      <a:pt x="259063" y="1423355"/>
                      <a:pt x="266614" y="1419692"/>
                      <a:pt x="268401" y="1411922"/>
                    </a:cubicBezTo>
                    <a:cubicBezTo>
                      <a:pt x="279943" y="1406560"/>
                      <a:pt x="291482" y="1401195"/>
                      <a:pt x="304630" y="1400946"/>
                    </a:cubicBezTo>
                    <a:cubicBezTo>
                      <a:pt x="306877" y="1401137"/>
                      <a:pt x="319527" y="1409445"/>
                      <a:pt x="320032" y="1411524"/>
                    </a:cubicBezTo>
                    <a:cubicBezTo>
                      <a:pt x="321017" y="1418623"/>
                      <a:pt x="325416" y="1420125"/>
                      <a:pt x="331486" y="1417921"/>
                    </a:cubicBezTo>
                    <a:cubicBezTo>
                      <a:pt x="350483" y="1410019"/>
                      <a:pt x="370414" y="1404458"/>
                      <a:pt x="388646" y="1394907"/>
                    </a:cubicBezTo>
                    <a:cubicBezTo>
                      <a:pt x="403578" y="1386888"/>
                      <a:pt x="406773" y="1375842"/>
                      <a:pt x="399615" y="1361433"/>
                    </a:cubicBezTo>
                    <a:cubicBezTo>
                      <a:pt x="397820" y="1358567"/>
                      <a:pt x="396025" y="1355699"/>
                      <a:pt x="394231" y="1352832"/>
                    </a:cubicBezTo>
                    <a:cubicBezTo>
                      <a:pt x="381089" y="1328867"/>
                      <a:pt x="383664" y="1319806"/>
                      <a:pt x="408825" y="1308576"/>
                    </a:cubicBezTo>
                    <a:cubicBezTo>
                      <a:pt x="419842" y="1304074"/>
                      <a:pt x="428107" y="1297303"/>
                      <a:pt x="433980" y="1286710"/>
                    </a:cubicBezTo>
                    <a:cubicBezTo>
                      <a:pt x="443097" y="1269827"/>
                      <a:pt x="459782" y="1270555"/>
                      <a:pt x="475774" y="1271450"/>
                    </a:cubicBezTo>
                    <a:cubicBezTo>
                      <a:pt x="480721" y="1269153"/>
                      <a:pt x="486673" y="1271012"/>
                      <a:pt x="492912" y="1269501"/>
                    </a:cubicBezTo>
                    <a:cubicBezTo>
                      <a:pt x="482391" y="1265445"/>
                      <a:pt x="472469" y="1262347"/>
                      <a:pt x="466485" y="1252791"/>
                    </a:cubicBezTo>
                    <a:cubicBezTo>
                      <a:pt x="466317" y="1252096"/>
                      <a:pt x="465456" y="1251572"/>
                      <a:pt x="464596" y="1251046"/>
                    </a:cubicBezTo>
                    <a:cubicBezTo>
                      <a:pt x="464166" y="1250783"/>
                      <a:pt x="463997" y="1250091"/>
                      <a:pt x="464260" y="1249660"/>
                    </a:cubicBezTo>
                    <a:cubicBezTo>
                      <a:pt x="466074" y="1214735"/>
                      <a:pt x="452261" y="1187999"/>
                      <a:pt x="426403" y="1164545"/>
                    </a:cubicBezTo>
                    <a:cubicBezTo>
                      <a:pt x="410593" y="1150766"/>
                      <a:pt x="412139" y="1140485"/>
                      <a:pt x="424723" y="1122763"/>
                    </a:cubicBezTo>
                    <a:cubicBezTo>
                      <a:pt x="435204" y="1108485"/>
                      <a:pt x="431176" y="1091852"/>
                      <a:pt x="431810" y="1076290"/>
                    </a:cubicBezTo>
                    <a:cubicBezTo>
                      <a:pt x="430971" y="1072825"/>
                      <a:pt x="431256" y="1069454"/>
                      <a:pt x="432233" y="1065915"/>
                    </a:cubicBezTo>
                    <a:cubicBezTo>
                      <a:pt x="435777" y="1042679"/>
                      <a:pt x="438627" y="1019610"/>
                      <a:pt x="433350" y="996308"/>
                    </a:cubicBezTo>
                    <a:cubicBezTo>
                      <a:pt x="435904" y="990187"/>
                      <a:pt x="432911" y="985409"/>
                      <a:pt x="429489" y="980368"/>
                    </a:cubicBezTo>
                    <a:cubicBezTo>
                      <a:pt x="425659" y="972124"/>
                      <a:pt x="427541" y="963231"/>
                      <a:pt x="426913" y="954578"/>
                    </a:cubicBezTo>
                    <a:cubicBezTo>
                      <a:pt x="419457" y="957118"/>
                      <a:pt x="416809" y="964362"/>
                      <a:pt x="412104" y="969171"/>
                    </a:cubicBezTo>
                    <a:cubicBezTo>
                      <a:pt x="404174" y="977327"/>
                      <a:pt x="396835" y="975803"/>
                      <a:pt x="396826" y="965166"/>
                    </a:cubicBezTo>
                    <a:cubicBezTo>
                      <a:pt x="396190" y="945876"/>
                      <a:pt x="383779" y="940077"/>
                      <a:pt x="368670" y="936766"/>
                    </a:cubicBezTo>
                    <a:cubicBezTo>
                      <a:pt x="360039" y="934455"/>
                      <a:pt x="353488" y="931639"/>
                      <a:pt x="354173" y="920835"/>
                    </a:cubicBezTo>
                    <a:cubicBezTo>
                      <a:pt x="354457" y="917463"/>
                      <a:pt x="353188" y="913735"/>
                      <a:pt x="350867" y="911730"/>
                    </a:cubicBezTo>
                    <a:cubicBezTo>
                      <a:pt x="338143" y="901603"/>
                      <a:pt x="338061" y="889151"/>
                      <a:pt x="344649" y="875449"/>
                    </a:cubicBezTo>
                    <a:cubicBezTo>
                      <a:pt x="347128" y="867511"/>
                      <a:pt x="350039" y="859836"/>
                      <a:pt x="346207" y="851592"/>
                    </a:cubicBezTo>
                    <a:cubicBezTo>
                      <a:pt x="346063" y="847959"/>
                      <a:pt x="347732" y="844253"/>
                      <a:pt x="345076" y="840860"/>
                    </a:cubicBezTo>
                    <a:cubicBezTo>
                      <a:pt x="342992" y="836045"/>
                      <a:pt x="342027" y="832060"/>
                      <a:pt x="343163" y="828988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B2B563E9-53A9-438C-AF09-4B13D556C1EF}"/>
                  </a:ext>
                </a:extLst>
              </p:cNvPr>
              <p:cNvSpPr/>
              <p:nvPr/>
            </p:nvSpPr>
            <p:spPr>
              <a:xfrm>
                <a:off x="843064" y="572701"/>
                <a:ext cx="1892960" cy="1847670"/>
              </a:xfrm>
              <a:custGeom>
                <a:avLst/>
                <a:gdLst>
                  <a:gd name="connsiteX0" fmla="*/ 592378 w 1530379"/>
                  <a:gd name="connsiteY0" fmla="*/ 720443 h 1493763"/>
                  <a:gd name="connsiteX1" fmla="*/ 579959 w 1530379"/>
                  <a:gd name="connsiteY1" fmla="*/ 723893 h 1493763"/>
                  <a:gd name="connsiteX2" fmla="*/ 574571 w 1530379"/>
                  <a:gd name="connsiteY2" fmla="*/ 737747 h 1493763"/>
                  <a:gd name="connsiteX3" fmla="*/ 593044 w 1530379"/>
                  <a:gd name="connsiteY3" fmla="*/ 742366 h 1493763"/>
                  <a:gd name="connsiteX4" fmla="*/ 593988 w 1530379"/>
                  <a:gd name="connsiteY4" fmla="*/ 742285 h 1493763"/>
                  <a:gd name="connsiteX5" fmla="*/ 590922 w 1530379"/>
                  <a:gd name="connsiteY5" fmla="*/ 726188 h 1493763"/>
                  <a:gd name="connsiteX6" fmla="*/ 666943 w 1530379"/>
                  <a:gd name="connsiteY6" fmla="*/ 660814 h 1493763"/>
                  <a:gd name="connsiteX7" fmla="*/ 660778 w 1530379"/>
                  <a:gd name="connsiteY7" fmla="*/ 660873 h 1493763"/>
                  <a:gd name="connsiteX8" fmla="*/ 658927 w 1530379"/>
                  <a:gd name="connsiteY8" fmla="*/ 666832 h 1493763"/>
                  <a:gd name="connsiteX9" fmla="*/ 661445 w 1530379"/>
                  <a:gd name="connsiteY9" fmla="*/ 666247 h 1493763"/>
                  <a:gd name="connsiteX10" fmla="*/ 903082 w 1530379"/>
                  <a:gd name="connsiteY10" fmla="*/ 269817 h 1493763"/>
                  <a:gd name="connsiteX11" fmla="*/ 894766 w 1530379"/>
                  <a:gd name="connsiteY11" fmla="*/ 278237 h 1493763"/>
                  <a:gd name="connsiteX12" fmla="*/ 877700 w 1530379"/>
                  <a:gd name="connsiteY12" fmla="*/ 293366 h 1493763"/>
                  <a:gd name="connsiteX13" fmla="*/ 872132 w 1530379"/>
                  <a:gd name="connsiteY13" fmla="*/ 304800 h 1493763"/>
                  <a:gd name="connsiteX14" fmla="*/ 881098 w 1530379"/>
                  <a:gd name="connsiteY14" fmla="*/ 302853 h 1493763"/>
                  <a:gd name="connsiteX15" fmla="*/ 914964 w 1530379"/>
                  <a:gd name="connsiteY15" fmla="*/ 293617 h 1493763"/>
                  <a:gd name="connsiteX16" fmla="*/ 928049 w 1530379"/>
                  <a:gd name="connsiteY16" fmla="*/ 283611 h 1493763"/>
                  <a:gd name="connsiteX17" fmla="*/ 914194 w 1530379"/>
                  <a:gd name="connsiteY17" fmla="*/ 272065 h 1493763"/>
                  <a:gd name="connsiteX18" fmla="*/ 718211 w 1530379"/>
                  <a:gd name="connsiteY18" fmla="*/ 154398 h 1493763"/>
                  <a:gd name="connsiteX19" fmla="*/ 695010 w 1530379"/>
                  <a:gd name="connsiteY19" fmla="*/ 157470 h 1493763"/>
                  <a:gd name="connsiteX20" fmla="*/ 700128 w 1530379"/>
                  <a:gd name="connsiteY20" fmla="*/ 160762 h 1493763"/>
                  <a:gd name="connsiteX21" fmla="*/ 725047 w 1530379"/>
                  <a:gd name="connsiteY21" fmla="*/ 164706 h 1493763"/>
                  <a:gd name="connsiteX22" fmla="*/ 731863 w 1530379"/>
                  <a:gd name="connsiteY22" fmla="*/ 163023 h 1493763"/>
                  <a:gd name="connsiteX23" fmla="*/ 844922 w 1530379"/>
                  <a:gd name="connsiteY23" fmla="*/ 1132 h 1493763"/>
                  <a:gd name="connsiteX24" fmla="*/ 943443 w 1530379"/>
                  <a:gd name="connsiteY24" fmla="*/ 20375 h 1493763"/>
                  <a:gd name="connsiteX25" fmla="*/ 1023493 w 1530379"/>
                  <a:gd name="connsiteY25" fmla="*/ 21144 h 1493763"/>
                  <a:gd name="connsiteX26" fmla="*/ 1045044 w 1530379"/>
                  <a:gd name="connsiteY26" fmla="*/ 8059 h 1493763"/>
                  <a:gd name="connsiteX27" fmla="*/ 1061977 w 1530379"/>
                  <a:gd name="connsiteY27" fmla="*/ 16526 h 1493763"/>
                  <a:gd name="connsiteX28" fmla="*/ 1086608 w 1530379"/>
                  <a:gd name="connsiteY28" fmla="*/ 30380 h 1493763"/>
                  <a:gd name="connsiteX29" fmla="*/ 1103541 w 1530379"/>
                  <a:gd name="connsiteY29" fmla="*/ 28071 h 1493763"/>
                  <a:gd name="connsiteX30" fmla="*/ 1155881 w 1530379"/>
                  <a:gd name="connsiteY30" fmla="*/ 27302 h 1493763"/>
                  <a:gd name="connsiteX31" fmla="*/ 1164347 w 1530379"/>
                  <a:gd name="connsiteY31" fmla="*/ 32689 h 1493763"/>
                  <a:gd name="connsiteX32" fmla="*/ 1164347 w 1530379"/>
                  <a:gd name="connsiteY32" fmla="*/ 50393 h 1493763"/>
                  <a:gd name="connsiteX33" fmla="*/ 1195905 w 1530379"/>
                  <a:gd name="connsiteY33" fmla="*/ 102732 h 1493763"/>
                  <a:gd name="connsiteX34" fmla="*/ 1216687 w 1530379"/>
                  <a:gd name="connsiteY34" fmla="*/ 89647 h 1493763"/>
                  <a:gd name="connsiteX35" fmla="*/ 1231311 w 1530379"/>
                  <a:gd name="connsiteY35" fmla="*/ 75793 h 1493763"/>
                  <a:gd name="connsiteX36" fmla="*/ 1239008 w 1530379"/>
                  <a:gd name="connsiteY36" fmla="*/ 94265 h 1493763"/>
                  <a:gd name="connsiteX37" fmla="*/ 1286729 w 1530379"/>
                  <a:gd name="connsiteY37" fmla="*/ 208181 h 1493763"/>
                  <a:gd name="connsiteX38" fmla="*/ 1308280 w 1530379"/>
                  <a:gd name="connsiteY38" fmla="*/ 214338 h 1493763"/>
                  <a:gd name="connsiteX39" fmla="*/ 1339068 w 1530379"/>
                  <a:gd name="connsiteY39" fmla="*/ 219726 h 1493763"/>
                  <a:gd name="connsiteX40" fmla="*/ 1322905 w 1530379"/>
                  <a:gd name="connsiteY40" fmla="*/ 245126 h 1493763"/>
                  <a:gd name="connsiteX41" fmla="*/ 1341377 w 1530379"/>
                  <a:gd name="connsiteY41" fmla="*/ 282841 h 1493763"/>
                  <a:gd name="connsiteX42" fmla="*/ 1342025 w 1530379"/>
                  <a:gd name="connsiteY42" fmla="*/ 283106 h 1493763"/>
                  <a:gd name="connsiteX43" fmla="*/ 1364547 w 1530379"/>
                  <a:gd name="connsiteY43" fmla="*/ 277545 h 1493763"/>
                  <a:gd name="connsiteX44" fmla="*/ 1384270 w 1530379"/>
                  <a:gd name="connsiteY44" fmla="*/ 263017 h 1493763"/>
                  <a:gd name="connsiteX45" fmla="*/ 1395046 w 1530379"/>
                  <a:gd name="connsiteY45" fmla="*/ 188356 h 1493763"/>
                  <a:gd name="connsiteX46" fmla="*/ 1381192 w 1530379"/>
                  <a:gd name="connsiteY46" fmla="*/ 163726 h 1493763"/>
                  <a:gd name="connsiteX47" fmla="*/ 1381192 w 1530379"/>
                  <a:gd name="connsiteY47" fmla="*/ 146793 h 1493763"/>
                  <a:gd name="connsiteX48" fmla="*/ 1416598 w 1530379"/>
                  <a:gd name="connsiteY48" fmla="*/ 163726 h 1493763"/>
                  <a:gd name="connsiteX49" fmla="*/ 1421216 w 1530379"/>
                  <a:gd name="connsiteY49" fmla="*/ 210677 h 1493763"/>
                  <a:gd name="connsiteX50" fmla="*/ 1438149 w 1530379"/>
                  <a:gd name="connsiteY50" fmla="*/ 216065 h 1493763"/>
                  <a:gd name="connsiteX51" fmla="*/ 1460470 w 1530379"/>
                  <a:gd name="connsiteY51" fmla="*/ 229920 h 1493763"/>
                  <a:gd name="connsiteX52" fmla="*/ 1458931 w 1530379"/>
                  <a:gd name="connsiteY52" fmla="*/ 233768 h 1493763"/>
                  <a:gd name="connsiteX53" fmla="*/ 1440458 w 1530379"/>
                  <a:gd name="connsiteY53" fmla="*/ 263787 h 1493763"/>
                  <a:gd name="connsiteX54" fmla="*/ 1450464 w 1530379"/>
                  <a:gd name="connsiteY54" fmla="*/ 277641 h 1493763"/>
                  <a:gd name="connsiteX55" fmla="*/ 1451234 w 1530379"/>
                  <a:gd name="connsiteY55" fmla="*/ 281490 h 1493763"/>
                  <a:gd name="connsiteX56" fmla="*/ 1461240 w 1530379"/>
                  <a:gd name="connsiteY56" fmla="*/ 303811 h 1493763"/>
                  <a:gd name="connsiteX57" fmla="*/ 1505113 w 1530379"/>
                  <a:gd name="connsiteY57" fmla="*/ 341526 h 1493763"/>
                  <a:gd name="connsiteX58" fmla="*/ 1510501 w 1530379"/>
                  <a:gd name="connsiteY58" fmla="*/ 396944 h 1493763"/>
                  <a:gd name="connsiteX59" fmla="*/ 1505882 w 1530379"/>
                  <a:gd name="connsiteY59" fmla="*/ 457750 h 1493763"/>
                  <a:gd name="connsiteX60" fmla="*/ 1507422 w 1530379"/>
                  <a:gd name="connsiteY60" fmla="*/ 459290 h 1493763"/>
                  <a:gd name="connsiteX61" fmla="*/ 1498955 w 1530379"/>
                  <a:gd name="connsiteY61" fmla="*/ 519327 h 1493763"/>
                  <a:gd name="connsiteX62" fmla="*/ 1472785 w 1530379"/>
                  <a:gd name="connsiteY62" fmla="*/ 539339 h 1493763"/>
                  <a:gd name="connsiteX63" fmla="*/ 1504343 w 1530379"/>
                  <a:gd name="connsiteY63" fmla="*/ 558581 h 1493763"/>
                  <a:gd name="connsiteX64" fmla="*/ 1522816 w 1530379"/>
                  <a:gd name="connsiteY64" fmla="*/ 563969 h 1493763"/>
                  <a:gd name="connsiteX65" fmla="*/ 1515889 w 1530379"/>
                  <a:gd name="connsiteY65" fmla="*/ 574745 h 1493763"/>
                  <a:gd name="connsiteX66" fmla="*/ 1501264 w 1530379"/>
                  <a:gd name="connsiteY66" fmla="*/ 576285 h 1493763"/>
                  <a:gd name="connsiteX67" fmla="*/ 1468937 w 1530379"/>
                  <a:gd name="connsiteY67" fmla="*/ 581672 h 1493763"/>
                  <a:gd name="connsiteX68" fmla="*/ 1454313 w 1530379"/>
                  <a:gd name="connsiteY68" fmla="*/ 615539 h 1493763"/>
                  <a:gd name="connsiteX69" fmla="*/ 1474325 w 1530379"/>
                  <a:gd name="connsiteY69" fmla="*/ 641709 h 1493763"/>
                  <a:gd name="connsiteX70" fmla="*/ 1482022 w 1530379"/>
                  <a:gd name="connsiteY70" fmla="*/ 663260 h 1493763"/>
                  <a:gd name="connsiteX71" fmla="*/ 1458931 w 1530379"/>
                  <a:gd name="connsiteY71" fmla="*/ 673266 h 1493763"/>
                  <a:gd name="connsiteX72" fmla="*/ 1423525 w 1530379"/>
                  <a:gd name="connsiteY72" fmla="*/ 673266 h 1493763"/>
                  <a:gd name="connsiteX73" fmla="*/ 1401204 w 1530379"/>
                  <a:gd name="connsiteY73" fmla="*/ 691739 h 1493763"/>
                  <a:gd name="connsiteX74" fmla="*/ 1361949 w 1530379"/>
                  <a:gd name="connsiteY74" fmla="*/ 726376 h 1493763"/>
                  <a:gd name="connsiteX75" fmla="*/ 1318846 w 1530379"/>
                  <a:gd name="connsiteY75" fmla="*/ 782563 h 1493763"/>
                  <a:gd name="connsiteX76" fmla="*/ 1320024 w 1530379"/>
                  <a:gd name="connsiteY76" fmla="*/ 791592 h 1493763"/>
                  <a:gd name="connsiteX77" fmla="*/ 1331085 w 1530379"/>
                  <a:gd name="connsiteY77" fmla="*/ 805161 h 1493763"/>
                  <a:gd name="connsiteX78" fmla="*/ 1333394 w 1530379"/>
                  <a:gd name="connsiteY78" fmla="*/ 842877 h 1493763"/>
                  <a:gd name="connsiteX79" fmla="*/ 1340321 w 1530379"/>
                  <a:gd name="connsiteY79" fmla="*/ 873664 h 1493763"/>
                  <a:gd name="connsiteX80" fmla="*/ 1321848 w 1530379"/>
                  <a:gd name="connsiteY80" fmla="*/ 887519 h 1493763"/>
                  <a:gd name="connsiteX81" fmla="*/ 1292408 w 1530379"/>
                  <a:gd name="connsiteY81" fmla="*/ 889347 h 1493763"/>
                  <a:gd name="connsiteX82" fmla="*/ 1277207 w 1530379"/>
                  <a:gd name="connsiteY82" fmla="*/ 896835 h 1493763"/>
                  <a:gd name="connsiteX83" fmla="*/ 1279976 w 1530379"/>
                  <a:gd name="connsiteY83" fmla="*/ 900712 h 1493763"/>
                  <a:gd name="connsiteX84" fmla="*/ 1296525 w 1530379"/>
                  <a:gd name="connsiteY84" fmla="*/ 904945 h 1493763"/>
                  <a:gd name="connsiteX85" fmla="*/ 1338858 w 1530379"/>
                  <a:gd name="connsiteY85" fmla="*/ 945739 h 1493763"/>
                  <a:gd name="connsiteX86" fmla="*/ 1357331 w 1530379"/>
                  <a:gd name="connsiteY86" fmla="*/ 955745 h 1493763"/>
                  <a:gd name="connsiteX87" fmla="*/ 1366567 w 1530379"/>
                  <a:gd name="connsiteY87" fmla="*/ 974988 h 1493763"/>
                  <a:gd name="connsiteX88" fmla="*/ 1397355 w 1530379"/>
                  <a:gd name="connsiteY88" fmla="*/ 1055036 h 1493763"/>
                  <a:gd name="connsiteX89" fmla="*/ 1415058 w 1530379"/>
                  <a:gd name="connsiteY89" fmla="*/ 1097369 h 1493763"/>
                  <a:gd name="connsiteX90" fmla="*/ 1392737 w 1530379"/>
                  <a:gd name="connsiteY90" fmla="*/ 1115073 h 1493763"/>
                  <a:gd name="connsiteX91" fmla="*/ 1401973 w 1530379"/>
                  <a:gd name="connsiteY91" fmla="*/ 1150479 h 1493763"/>
                  <a:gd name="connsiteX92" fmla="*/ 1418907 w 1530379"/>
                  <a:gd name="connsiteY92" fmla="*/ 1185115 h 1493763"/>
                  <a:gd name="connsiteX93" fmla="*/ 1392737 w 1530379"/>
                  <a:gd name="connsiteY93" fmla="*/ 1202818 h 1493763"/>
                  <a:gd name="connsiteX94" fmla="*/ 1379652 w 1530379"/>
                  <a:gd name="connsiteY94" fmla="*/ 1217442 h 1493763"/>
                  <a:gd name="connsiteX95" fmla="*/ 1392737 w 1530379"/>
                  <a:gd name="connsiteY95" fmla="*/ 1228218 h 1493763"/>
                  <a:gd name="connsiteX96" fmla="*/ 1396586 w 1530379"/>
                  <a:gd name="connsiteY96" fmla="*/ 1228988 h 1493763"/>
                  <a:gd name="connsiteX97" fmla="*/ 1421216 w 1530379"/>
                  <a:gd name="connsiteY97" fmla="*/ 1238224 h 1493763"/>
                  <a:gd name="connsiteX98" fmla="*/ 1402743 w 1530379"/>
                  <a:gd name="connsiteY98" fmla="*/ 1246691 h 1493763"/>
                  <a:gd name="connsiteX99" fmla="*/ 1381192 w 1530379"/>
                  <a:gd name="connsiteY99" fmla="*/ 1249770 h 1493763"/>
                  <a:gd name="connsiteX100" fmla="*/ 1367337 w 1530379"/>
                  <a:gd name="connsiteY100" fmla="*/ 1285945 h 1493763"/>
                  <a:gd name="connsiteX101" fmla="*/ 1382731 w 1530379"/>
                  <a:gd name="connsiteY101" fmla="*/ 1301339 h 1493763"/>
                  <a:gd name="connsiteX102" fmla="*/ 1366567 w 1530379"/>
                  <a:gd name="connsiteY102" fmla="*/ 1324430 h 1493763"/>
                  <a:gd name="connsiteX103" fmla="*/ 1342707 w 1530379"/>
                  <a:gd name="connsiteY103" fmla="*/ 1324430 h 1493763"/>
                  <a:gd name="connsiteX104" fmla="*/ 1321155 w 1530379"/>
                  <a:gd name="connsiteY104" fmla="*/ 1341363 h 1493763"/>
                  <a:gd name="connsiteX105" fmla="*/ 1289598 w 1530379"/>
                  <a:gd name="connsiteY105" fmla="*/ 1365994 h 1493763"/>
                  <a:gd name="connsiteX106" fmla="*/ 1252652 w 1530379"/>
                  <a:gd name="connsiteY106" fmla="*/ 1404479 h 1493763"/>
                  <a:gd name="connsiteX107" fmla="*/ 1243416 w 1530379"/>
                  <a:gd name="connsiteY107" fmla="*/ 1422951 h 1493763"/>
                  <a:gd name="connsiteX108" fmla="*/ 1234949 w 1530379"/>
                  <a:gd name="connsiteY108" fmla="*/ 1413715 h 1493763"/>
                  <a:gd name="connsiteX109" fmla="*/ 1217246 w 1530379"/>
                  <a:gd name="connsiteY109" fmla="*/ 1422951 h 1493763"/>
                  <a:gd name="connsiteX110" fmla="*/ 1187997 w 1530379"/>
                  <a:gd name="connsiteY110" fmla="*/ 1450660 h 1493763"/>
                  <a:gd name="connsiteX111" fmla="*/ 1162598 w 1530379"/>
                  <a:gd name="connsiteY111" fmla="*/ 1457588 h 1493763"/>
                  <a:gd name="connsiteX112" fmla="*/ 1129501 w 1530379"/>
                  <a:gd name="connsiteY112" fmla="*/ 1447581 h 1493763"/>
                  <a:gd name="connsiteX113" fmla="*/ 1074852 w 1530379"/>
                  <a:gd name="connsiteY113" fmla="*/ 1443733 h 1493763"/>
                  <a:gd name="connsiteX114" fmla="*/ 1059458 w 1530379"/>
                  <a:gd name="connsiteY114" fmla="*/ 1456048 h 1493763"/>
                  <a:gd name="connsiteX115" fmla="*/ 1024052 w 1530379"/>
                  <a:gd name="connsiteY115" fmla="*/ 1453739 h 1493763"/>
                  <a:gd name="connsiteX116" fmla="*/ 987107 w 1530379"/>
                  <a:gd name="connsiteY116" fmla="*/ 1442194 h 1493763"/>
                  <a:gd name="connsiteX117" fmla="*/ 964785 w 1530379"/>
                  <a:gd name="connsiteY117" fmla="*/ 1486066 h 1493763"/>
                  <a:gd name="connsiteX118" fmla="*/ 962476 w 1530379"/>
                  <a:gd name="connsiteY118" fmla="*/ 1493763 h 1493763"/>
                  <a:gd name="connsiteX119" fmla="*/ 953240 w 1530379"/>
                  <a:gd name="connsiteY119" fmla="*/ 1481448 h 1493763"/>
                  <a:gd name="connsiteX120" fmla="*/ 927840 w 1530379"/>
                  <a:gd name="connsiteY120" fmla="*/ 1423721 h 1493763"/>
                  <a:gd name="connsiteX121" fmla="*/ 902440 w 1530379"/>
                  <a:gd name="connsiteY121" fmla="*/ 1413715 h 1493763"/>
                  <a:gd name="connsiteX122" fmla="*/ 873961 w 1530379"/>
                  <a:gd name="connsiteY122" fmla="*/ 1414485 h 1493763"/>
                  <a:gd name="connsiteX123" fmla="*/ 836246 w 1530379"/>
                  <a:gd name="connsiteY123" fmla="*/ 1382157 h 1493763"/>
                  <a:gd name="connsiteX124" fmla="*/ 808537 w 1530379"/>
                  <a:gd name="connsiteY124" fmla="*/ 1362145 h 1493763"/>
                  <a:gd name="connsiteX125" fmla="*/ 802379 w 1530379"/>
                  <a:gd name="connsiteY125" fmla="*/ 1349060 h 1493763"/>
                  <a:gd name="connsiteX126" fmla="*/ 791603 w 1530379"/>
                  <a:gd name="connsiteY126" fmla="*/ 1355218 h 1493763"/>
                  <a:gd name="connsiteX127" fmla="*/ 774670 w 1530379"/>
                  <a:gd name="connsiteY127" fmla="*/ 1372921 h 1493763"/>
                  <a:gd name="connsiteX128" fmla="*/ 770822 w 1530379"/>
                  <a:gd name="connsiteY128" fmla="*/ 1407558 h 1493763"/>
                  <a:gd name="connsiteX129" fmla="*/ 771591 w 1530379"/>
                  <a:gd name="connsiteY129" fmla="*/ 1435266 h 1493763"/>
                  <a:gd name="connsiteX130" fmla="*/ 752349 w 1530379"/>
                  <a:gd name="connsiteY130" fmla="*/ 1429878 h 1493763"/>
                  <a:gd name="connsiteX131" fmla="*/ 643052 w 1530379"/>
                  <a:gd name="connsiteY131" fmla="*/ 1388315 h 1493763"/>
                  <a:gd name="connsiteX132" fmla="*/ 620731 w 1530379"/>
                  <a:gd name="connsiteY132" fmla="*/ 1352139 h 1493763"/>
                  <a:gd name="connsiteX133" fmla="*/ 643052 w 1530379"/>
                  <a:gd name="connsiteY133" fmla="*/ 1350600 h 1493763"/>
                  <a:gd name="connsiteX134" fmla="*/ 720022 w 1530379"/>
                  <a:gd name="connsiteY134" fmla="*/ 1325200 h 1493763"/>
                  <a:gd name="connsiteX135" fmla="*/ 734646 w 1530379"/>
                  <a:gd name="connsiteY135" fmla="*/ 1309806 h 1493763"/>
                  <a:gd name="connsiteX136" fmla="*/ 738495 w 1530379"/>
                  <a:gd name="connsiteY136" fmla="*/ 1308170 h 1493763"/>
                  <a:gd name="connsiteX137" fmla="*/ 737082 w 1530379"/>
                  <a:gd name="connsiteY137" fmla="*/ 1307155 h 1493763"/>
                  <a:gd name="connsiteX138" fmla="*/ 726872 w 1530379"/>
                  <a:gd name="connsiteY138" fmla="*/ 1307774 h 1493763"/>
                  <a:gd name="connsiteX139" fmla="*/ 695314 w 1530379"/>
                  <a:gd name="connsiteY139" fmla="*/ 1300846 h 1493763"/>
                  <a:gd name="connsiteX140" fmla="*/ 653751 w 1530379"/>
                  <a:gd name="connsiteY140" fmla="*/ 1301616 h 1493763"/>
                  <a:gd name="connsiteX141" fmla="*/ 614496 w 1530379"/>
                  <a:gd name="connsiteY141" fmla="*/ 1313162 h 1493763"/>
                  <a:gd name="connsiteX142" fmla="*/ 593949 w 1530379"/>
                  <a:gd name="connsiteY142" fmla="*/ 1322974 h 1493763"/>
                  <a:gd name="connsiteX143" fmla="*/ 593237 w 1530379"/>
                  <a:gd name="connsiteY143" fmla="*/ 1324737 h 1493763"/>
                  <a:gd name="connsiteX144" fmla="*/ 591071 w 1530379"/>
                  <a:gd name="connsiteY144" fmla="*/ 1325482 h 1493763"/>
                  <a:gd name="connsiteX145" fmla="*/ 594484 w 1530379"/>
                  <a:gd name="connsiteY145" fmla="*/ 1350107 h 1493763"/>
                  <a:gd name="connsiteX146" fmla="*/ 601411 w 1530379"/>
                  <a:gd name="connsiteY146" fmla="*/ 1363962 h 1493763"/>
                  <a:gd name="connsiteX147" fmla="*/ 572163 w 1530379"/>
                  <a:gd name="connsiteY147" fmla="*/ 1413992 h 1493763"/>
                  <a:gd name="connsiteX148" fmla="*/ 530599 w 1530379"/>
                  <a:gd name="connsiteY148" fmla="*/ 1417840 h 1493763"/>
                  <a:gd name="connsiteX149" fmla="*/ 517514 w 1530379"/>
                  <a:gd name="connsiteY149" fmla="*/ 1454016 h 1493763"/>
                  <a:gd name="connsiteX150" fmla="*/ 531369 w 1530379"/>
                  <a:gd name="connsiteY150" fmla="*/ 1470949 h 1493763"/>
                  <a:gd name="connsiteX151" fmla="*/ 545223 w 1530379"/>
                  <a:gd name="connsiteY151" fmla="*/ 1486344 h 1493763"/>
                  <a:gd name="connsiteX152" fmla="*/ 486726 w 1530379"/>
                  <a:gd name="connsiteY152" fmla="*/ 1420919 h 1493763"/>
                  <a:gd name="connsiteX153" fmla="*/ 466714 w 1530379"/>
                  <a:gd name="connsiteY153" fmla="*/ 1401677 h 1493763"/>
                  <a:gd name="connsiteX154" fmla="*/ 443623 w 1530379"/>
                  <a:gd name="connsiteY154" fmla="*/ 1409374 h 1493763"/>
                  <a:gd name="connsiteX155" fmla="*/ 445932 w 1530379"/>
                  <a:gd name="connsiteY155" fmla="*/ 1367810 h 1493763"/>
                  <a:gd name="connsiteX156" fmla="*/ 467676 w 1530379"/>
                  <a:gd name="connsiteY156" fmla="*/ 1335964 h 1493763"/>
                  <a:gd name="connsiteX157" fmla="*/ 477919 w 1530379"/>
                  <a:gd name="connsiteY157" fmla="*/ 1317150 h 1493763"/>
                  <a:gd name="connsiteX158" fmla="*/ 459117 w 1530379"/>
                  <a:gd name="connsiteY158" fmla="*/ 1325026 h 1493763"/>
                  <a:gd name="connsiteX159" fmla="*/ 443723 w 1530379"/>
                  <a:gd name="connsiteY159" fmla="*/ 1337341 h 1493763"/>
                  <a:gd name="connsiteX160" fmla="*/ 408317 w 1530379"/>
                  <a:gd name="connsiteY160" fmla="*/ 1335032 h 1493763"/>
                  <a:gd name="connsiteX161" fmla="*/ 371372 w 1530379"/>
                  <a:gd name="connsiteY161" fmla="*/ 1323487 h 1493763"/>
                  <a:gd name="connsiteX162" fmla="*/ 349050 w 1530379"/>
                  <a:gd name="connsiteY162" fmla="*/ 1367359 h 1493763"/>
                  <a:gd name="connsiteX163" fmla="*/ 346741 w 1530379"/>
                  <a:gd name="connsiteY163" fmla="*/ 1375056 h 1493763"/>
                  <a:gd name="connsiteX164" fmla="*/ 337505 w 1530379"/>
                  <a:gd name="connsiteY164" fmla="*/ 1362741 h 1493763"/>
                  <a:gd name="connsiteX165" fmla="*/ 312105 w 1530379"/>
                  <a:gd name="connsiteY165" fmla="*/ 1305014 h 1493763"/>
                  <a:gd name="connsiteX166" fmla="*/ 286705 w 1530379"/>
                  <a:gd name="connsiteY166" fmla="*/ 1295008 h 1493763"/>
                  <a:gd name="connsiteX167" fmla="*/ 258226 w 1530379"/>
                  <a:gd name="connsiteY167" fmla="*/ 1295778 h 1493763"/>
                  <a:gd name="connsiteX168" fmla="*/ 220511 w 1530379"/>
                  <a:gd name="connsiteY168" fmla="*/ 1263450 h 1493763"/>
                  <a:gd name="connsiteX169" fmla="*/ 192802 w 1530379"/>
                  <a:gd name="connsiteY169" fmla="*/ 1243438 h 1493763"/>
                  <a:gd name="connsiteX170" fmla="*/ 186644 w 1530379"/>
                  <a:gd name="connsiteY170" fmla="*/ 1230353 h 1493763"/>
                  <a:gd name="connsiteX171" fmla="*/ 175868 w 1530379"/>
                  <a:gd name="connsiteY171" fmla="*/ 1236511 h 1493763"/>
                  <a:gd name="connsiteX172" fmla="*/ 158935 w 1530379"/>
                  <a:gd name="connsiteY172" fmla="*/ 1254214 h 1493763"/>
                  <a:gd name="connsiteX173" fmla="*/ 155087 w 1530379"/>
                  <a:gd name="connsiteY173" fmla="*/ 1288851 h 1493763"/>
                  <a:gd name="connsiteX174" fmla="*/ 155856 w 1530379"/>
                  <a:gd name="connsiteY174" fmla="*/ 1316559 h 1493763"/>
                  <a:gd name="connsiteX175" fmla="*/ 136614 w 1530379"/>
                  <a:gd name="connsiteY175" fmla="*/ 1311171 h 1493763"/>
                  <a:gd name="connsiteX176" fmla="*/ 27317 w 1530379"/>
                  <a:gd name="connsiteY176" fmla="*/ 1269608 h 1493763"/>
                  <a:gd name="connsiteX177" fmla="*/ 4996 w 1530379"/>
                  <a:gd name="connsiteY177" fmla="*/ 1233432 h 1493763"/>
                  <a:gd name="connsiteX178" fmla="*/ 27317 w 1530379"/>
                  <a:gd name="connsiteY178" fmla="*/ 1231893 h 1493763"/>
                  <a:gd name="connsiteX179" fmla="*/ 104287 w 1530379"/>
                  <a:gd name="connsiteY179" fmla="*/ 1206493 h 1493763"/>
                  <a:gd name="connsiteX180" fmla="*/ 118911 w 1530379"/>
                  <a:gd name="connsiteY180" fmla="*/ 1191099 h 1493763"/>
                  <a:gd name="connsiteX181" fmla="*/ 119681 w 1530379"/>
                  <a:gd name="connsiteY181" fmla="*/ 1187250 h 1493763"/>
                  <a:gd name="connsiteX182" fmla="*/ 115832 w 1530379"/>
                  <a:gd name="connsiteY182" fmla="*/ 1180323 h 1493763"/>
                  <a:gd name="connsiteX183" fmla="*/ 94281 w 1530379"/>
                  <a:gd name="connsiteY183" fmla="*/ 1134141 h 1493763"/>
                  <a:gd name="connsiteX184" fmla="*/ 84275 w 1530379"/>
                  <a:gd name="connsiteY184" fmla="*/ 1120287 h 1493763"/>
                  <a:gd name="connsiteX185" fmla="*/ 93511 w 1530379"/>
                  <a:gd name="connsiteY185" fmla="*/ 1100275 h 1493763"/>
                  <a:gd name="connsiteX186" fmla="*/ 142772 w 1530379"/>
                  <a:gd name="connsiteY186" fmla="*/ 1031772 h 1493763"/>
                  <a:gd name="connsiteX187" fmla="*/ 149699 w 1530379"/>
                  <a:gd name="connsiteY187" fmla="*/ 1020996 h 1493763"/>
                  <a:gd name="connsiteX188" fmla="*/ 202038 w 1530379"/>
                  <a:gd name="connsiteY188" fmla="*/ 1056402 h 1493763"/>
                  <a:gd name="connsiteX189" fmla="*/ 221281 w 1530379"/>
                  <a:gd name="connsiteY189" fmla="*/ 1061790 h 1493763"/>
                  <a:gd name="connsiteX190" fmla="*/ 216662 w 1530379"/>
                  <a:gd name="connsiteY190" fmla="*/ 1044087 h 1493763"/>
                  <a:gd name="connsiteX191" fmla="*/ 194341 w 1530379"/>
                  <a:gd name="connsiteY191" fmla="*/ 1003293 h 1493763"/>
                  <a:gd name="connsiteX192" fmla="*/ 192802 w 1530379"/>
                  <a:gd name="connsiteY192" fmla="*/ 982511 h 1493763"/>
                  <a:gd name="connsiteX193" fmla="*/ 215123 w 1530379"/>
                  <a:gd name="connsiteY193" fmla="*/ 975584 h 1493763"/>
                  <a:gd name="connsiteX194" fmla="*/ 236675 w 1530379"/>
                  <a:gd name="connsiteY194" fmla="*/ 980972 h 1493763"/>
                  <a:gd name="connsiteX195" fmla="*/ 287475 w 1530379"/>
                  <a:gd name="connsiteY195" fmla="*/ 952493 h 1493763"/>
                  <a:gd name="connsiteX196" fmla="*/ 302099 w 1530379"/>
                  <a:gd name="connsiteY196" fmla="*/ 904002 h 1493763"/>
                  <a:gd name="connsiteX197" fmla="*/ 352899 w 1530379"/>
                  <a:gd name="connsiteY197" fmla="*/ 874753 h 1493763"/>
                  <a:gd name="connsiteX198" fmla="*/ 389844 w 1530379"/>
                  <a:gd name="connsiteY198" fmla="*/ 853202 h 1493763"/>
                  <a:gd name="connsiteX199" fmla="*/ 399851 w 1530379"/>
                  <a:gd name="connsiteY199" fmla="*/ 768535 h 1493763"/>
                  <a:gd name="connsiteX200" fmla="*/ 436796 w 1530379"/>
                  <a:gd name="connsiteY200" fmla="*/ 716965 h 1493763"/>
                  <a:gd name="connsiteX201" fmla="*/ 507608 w 1530379"/>
                  <a:gd name="connsiteY201" fmla="*/ 709268 h 1493763"/>
                  <a:gd name="connsiteX202" fmla="*/ 541475 w 1530379"/>
                  <a:gd name="connsiteY202" fmla="*/ 706190 h 1493763"/>
                  <a:gd name="connsiteX203" fmla="*/ 595353 w 1530379"/>
                  <a:gd name="connsiteY203" fmla="*/ 701571 h 1493763"/>
                  <a:gd name="connsiteX204" fmla="*/ 597182 w 1530379"/>
                  <a:gd name="connsiteY204" fmla="*/ 701484 h 1493763"/>
                  <a:gd name="connsiteX205" fmla="*/ 598042 w 1530379"/>
                  <a:gd name="connsiteY205" fmla="*/ 698094 h 1493763"/>
                  <a:gd name="connsiteX206" fmla="*/ 608477 w 1530379"/>
                  <a:gd name="connsiteY206" fmla="*/ 689201 h 1493763"/>
                  <a:gd name="connsiteX207" fmla="*/ 517614 w 1530379"/>
                  <a:gd name="connsiteY207" fmla="*/ 661547 h 1493763"/>
                  <a:gd name="connsiteX208" fmla="*/ 459117 w 1530379"/>
                  <a:gd name="connsiteY208" fmla="*/ 636917 h 1493763"/>
                  <a:gd name="connsiteX209" fmla="*/ 432947 w 1530379"/>
                  <a:gd name="connsiteY209" fmla="*/ 590735 h 1493763"/>
                  <a:gd name="connsiteX210" fmla="*/ 468353 w 1530379"/>
                  <a:gd name="connsiteY210" fmla="*/ 552250 h 1493763"/>
                  <a:gd name="connsiteX211" fmla="*/ 553020 w 1530379"/>
                  <a:gd name="connsiteY211" fmla="*/ 522232 h 1493763"/>
                  <a:gd name="connsiteX212" fmla="*/ 583808 w 1530379"/>
                  <a:gd name="connsiteY212" fmla="*/ 502220 h 1493763"/>
                  <a:gd name="connsiteX213" fmla="*/ 550711 w 1530379"/>
                  <a:gd name="connsiteY213" fmla="*/ 489135 h 1493763"/>
                  <a:gd name="connsiteX214" fmla="*/ 492214 w 1530379"/>
                  <a:gd name="connsiteY214" fmla="*/ 481438 h 1493763"/>
                  <a:gd name="connsiteX215" fmla="*/ 468353 w 1530379"/>
                  <a:gd name="connsiteY215" fmla="*/ 452958 h 1493763"/>
                  <a:gd name="connsiteX216" fmla="*/ 466044 w 1530379"/>
                  <a:gd name="connsiteY216" fmla="*/ 429098 h 1493763"/>
                  <a:gd name="connsiteX217" fmla="*/ 435256 w 1530379"/>
                  <a:gd name="connsiteY217" fmla="*/ 400619 h 1493763"/>
                  <a:gd name="connsiteX218" fmla="*/ 411396 w 1530379"/>
                  <a:gd name="connsiteY218" fmla="*/ 396771 h 1493763"/>
                  <a:gd name="connsiteX219" fmla="*/ 379838 w 1530379"/>
                  <a:gd name="connsiteY219" fmla="*/ 357516 h 1493763"/>
                  <a:gd name="connsiteX220" fmla="*/ 410626 w 1530379"/>
                  <a:gd name="connsiteY220" fmla="*/ 378298 h 1493763"/>
                  <a:gd name="connsiteX221" fmla="*/ 449881 w 1530379"/>
                  <a:gd name="connsiteY221" fmla="*/ 362134 h 1493763"/>
                  <a:gd name="connsiteX222" fmla="*/ 451420 w 1530379"/>
                  <a:gd name="connsiteY222" fmla="*/ 353668 h 1493763"/>
                  <a:gd name="connsiteX223" fmla="*/ 467584 w 1530379"/>
                  <a:gd name="connsiteY223" fmla="*/ 320570 h 1493763"/>
                  <a:gd name="connsiteX224" fmla="*/ 488366 w 1530379"/>
                  <a:gd name="connsiteY224" fmla="*/ 348280 h 1493763"/>
                  <a:gd name="connsiteX225" fmla="*/ 494523 w 1530379"/>
                  <a:gd name="connsiteY225" fmla="*/ 359825 h 1493763"/>
                  <a:gd name="connsiteX226" fmla="*/ 544554 w 1530379"/>
                  <a:gd name="connsiteY226" fmla="*/ 375219 h 1493763"/>
                  <a:gd name="connsiteX227" fmla="*/ 592275 w 1530379"/>
                  <a:gd name="connsiteY227" fmla="*/ 373680 h 1493763"/>
                  <a:gd name="connsiteX228" fmla="*/ 655390 w 1530379"/>
                  <a:gd name="connsiteY228" fmla="*/ 399080 h 1493763"/>
                  <a:gd name="connsiteX229" fmla="*/ 673093 w 1530379"/>
                  <a:gd name="connsiteY229" fmla="*/ 395231 h 1493763"/>
                  <a:gd name="connsiteX230" fmla="*/ 669245 w 1530379"/>
                  <a:gd name="connsiteY230" fmla="*/ 375219 h 1493763"/>
                  <a:gd name="connsiteX231" fmla="*/ 622293 w 1530379"/>
                  <a:gd name="connsiteY231" fmla="*/ 319801 h 1493763"/>
                  <a:gd name="connsiteX232" fmla="*/ 639996 w 1530379"/>
                  <a:gd name="connsiteY232" fmla="*/ 254377 h 1493763"/>
                  <a:gd name="connsiteX233" fmla="*/ 724662 w 1530379"/>
                  <a:gd name="connsiteY233" fmla="*/ 232055 h 1493763"/>
                  <a:gd name="connsiteX234" fmla="*/ 754681 w 1530379"/>
                  <a:gd name="connsiteY234" fmla="*/ 215892 h 1493763"/>
                  <a:gd name="connsiteX235" fmla="*/ 723893 w 1530379"/>
                  <a:gd name="connsiteY235" fmla="*/ 201268 h 1493763"/>
                  <a:gd name="connsiteX236" fmla="*/ 670014 w 1530379"/>
                  <a:gd name="connsiteY236" fmla="*/ 191261 h 1493763"/>
                  <a:gd name="connsiteX237" fmla="*/ 647693 w 1530379"/>
                  <a:gd name="connsiteY237" fmla="*/ 173558 h 1493763"/>
                  <a:gd name="connsiteX238" fmla="*/ 665396 w 1530379"/>
                  <a:gd name="connsiteY238" fmla="*/ 139692 h 1493763"/>
                  <a:gd name="connsiteX239" fmla="*/ 676941 w 1530379"/>
                  <a:gd name="connsiteY239" fmla="*/ 145849 h 1493763"/>
                  <a:gd name="connsiteX240" fmla="*/ 688074 w 1530379"/>
                  <a:gd name="connsiteY240" fmla="*/ 153009 h 1493763"/>
                  <a:gd name="connsiteX241" fmla="*/ 710225 w 1530379"/>
                  <a:gd name="connsiteY241" fmla="*/ 120435 h 1493763"/>
                  <a:gd name="connsiteX242" fmla="*/ 741783 w 1530379"/>
                  <a:gd name="connsiteY242" fmla="*/ 108890 h 1493763"/>
                  <a:gd name="connsiteX243" fmla="*/ 761025 w 1530379"/>
                  <a:gd name="connsiteY243" fmla="*/ 112738 h 1493763"/>
                  <a:gd name="connsiteX244" fmla="*/ 777477 w 1530379"/>
                  <a:gd name="connsiteY244" fmla="*/ 113123 h 1493763"/>
                  <a:gd name="connsiteX245" fmla="*/ 785507 w 1530379"/>
                  <a:gd name="connsiteY245" fmla="*/ 107883 h 1493763"/>
                  <a:gd name="connsiteX246" fmla="*/ 785854 w 1530379"/>
                  <a:gd name="connsiteY246" fmla="*/ 89974 h 1493763"/>
                  <a:gd name="connsiteX247" fmla="*/ 779311 w 1530379"/>
                  <a:gd name="connsiteY247" fmla="*/ 69649 h 1493763"/>
                  <a:gd name="connsiteX248" fmla="*/ 765457 w 1530379"/>
                  <a:gd name="connsiteY248" fmla="*/ 45019 h 1493763"/>
                  <a:gd name="connsiteX249" fmla="*/ 765457 w 1530379"/>
                  <a:gd name="connsiteY249" fmla="*/ 28086 h 1493763"/>
                  <a:gd name="connsiteX250" fmla="*/ 786335 w 1530379"/>
                  <a:gd name="connsiteY250" fmla="*/ 29625 h 1493763"/>
                  <a:gd name="connsiteX251" fmla="*/ 790615 w 1530379"/>
                  <a:gd name="connsiteY251" fmla="*/ 34161 h 1493763"/>
                  <a:gd name="connsiteX252" fmla="*/ 791043 w 1530379"/>
                  <a:gd name="connsiteY252" fmla="*/ 33459 h 1493763"/>
                  <a:gd name="connsiteX253" fmla="*/ 804898 w 1530379"/>
                  <a:gd name="connsiteY253" fmla="*/ 16526 h 1493763"/>
                  <a:gd name="connsiteX254" fmla="*/ 844922 w 1530379"/>
                  <a:gd name="connsiteY254" fmla="*/ 1132 h 149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</a:cxnLst>
                <a:rect l="l" t="t" r="r" b="b"/>
                <a:pathLst>
                  <a:path w="1530379" h="1493763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99B8E91D-E0BC-4DBC-AB21-924241007CA2}"/>
                  </a:ext>
                </a:extLst>
              </p:cNvPr>
              <p:cNvSpPr>
                <a:spLocks/>
              </p:cNvSpPr>
              <p:nvPr/>
            </p:nvSpPr>
            <p:spPr bwMode="auto">
              <a:xfrm rot="3516856">
                <a:off x="-261744" y="335050"/>
                <a:ext cx="2130684" cy="1943168"/>
              </a:xfrm>
              <a:custGeom>
                <a:avLst/>
                <a:gdLst>
                  <a:gd name="connsiteX0" fmla="*/ 3897079 w 4651277"/>
                  <a:gd name="connsiteY0" fmla="*/ 2775104 h 4241931"/>
                  <a:gd name="connsiteX1" fmla="*/ 3897072 w 4651277"/>
                  <a:gd name="connsiteY1" fmla="*/ 2775245 h 4241931"/>
                  <a:gd name="connsiteX2" fmla="*/ 3897236 w 4651277"/>
                  <a:gd name="connsiteY2" fmla="*/ 2775217 h 4241931"/>
                  <a:gd name="connsiteX3" fmla="*/ 3870002 w 4651277"/>
                  <a:gd name="connsiteY3" fmla="*/ 2525312 h 4241931"/>
                  <a:gd name="connsiteX4" fmla="*/ 3868144 w 4651277"/>
                  <a:gd name="connsiteY4" fmla="*/ 2533137 h 4241931"/>
                  <a:gd name="connsiteX5" fmla="*/ 3873257 w 4651277"/>
                  <a:gd name="connsiteY5" fmla="*/ 2535878 h 4241931"/>
                  <a:gd name="connsiteX6" fmla="*/ 3875291 w 4651277"/>
                  <a:gd name="connsiteY6" fmla="*/ 2517799 h 4241931"/>
                  <a:gd name="connsiteX7" fmla="*/ 3877729 w 4651277"/>
                  <a:gd name="connsiteY7" fmla="*/ 2513815 h 4241931"/>
                  <a:gd name="connsiteX8" fmla="*/ 3877901 w 4651277"/>
                  <a:gd name="connsiteY8" fmla="*/ 2487465 h 4241931"/>
                  <a:gd name="connsiteX9" fmla="*/ 3888277 w 4651277"/>
                  <a:gd name="connsiteY9" fmla="*/ 2487068 h 4241931"/>
                  <a:gd name="connsiteX10" fmla="*/ 3891886 w 4651277"/>
                  <a:gd name="connsiteY10" fmla="*/ 2490771 h 4241931"/>
                  <a:gd name="connsiteX11" fmla="*/ 3891216 w 4651277"/>
                  <a:gd name="connsiteY11" fmla="*/ 2494297 h 4241931"/>
                  <a:gd name="connsiteX12" fmla="*/ 3905570 w 4651277"/>
                  <a:gd name="connsiteY12" fmla="*/ 2476507 h 4241931"/>
                  <a:gd name="connsiteX13" fmla="*/ 3910941 w 4651277"/>
                  <a:gd name="connsiteY13" fmla="*/ 2469934 h 4241931"/>
                  <a:gd name="connsiteX14" fmla="*/ 3903635 w 4651277"/>
                  <a:gd name="connsiteY14" fmla="*/ 2473107 h 4241931"/>
                  <a:gd name="connsiteX15" fmla="*/ 3861532 w 4651277"/>
                  <a:gd name="connsiteY15" fmla="*/ 2480806 h 4241931"/>
                  <a:gd name="connsiteX16" fmla="*/ 3861510 w 4651277"/>
                  <a:gd name="connsiteY16" fmla="*/ 2481282 h 4241931"/>
                  <a:gd name="connsiteX17" fmla="*/ 3864547 w 4651277"/>
                  <a:gd name="connsiteY17" fmla="*/ 2490423 h 4241931"/>
                  <a:gd name="connsiteX18" fmla="*/ 3870148 w 4651277"/>
                  <a:gd name="connsiteY18" fmla="*/ 2488776 h 4241931"/>
                  <a:gd name="connsiteX19" fmla="*/ 3869606 w 4651277"/>
                  <a:gd name="connsiteY19" fmla="*/ 2488750 h 4241931"/>
                  <a:gd name="connsiteX20" fmla="*/ 3844059 w 4651277"/>
                  <a:gd name="connsiteY20" fmla="*/ 2490243 h 4241931"/>
                  <a:gd name="connsiteX21" fmla="*/ 3842985 w 4651277"/>
                  <a:gd name="connsiteY21" fmla="*/ 2493698 h 4241931"/>
                  <a:gd name="connsiteX22" fmla="*/ 3843598 w 4651277"/>
                  <a:gd name="connsiteY22" fmla="*/ 2492828 h 4241931"/>
                  <a:gd name="connsiteX23" fmla="*/ 4088505 w 4651277"/>
                  <a:gd name="connsiteY23" fmla="*/ 2054563 h 4241931"/>
                  <a:gd name="connsiteX24" fmla="*/ 4088401 w 4651277"/>
                  <a:gd name="connsiteY24" fmla="*/ 2054951 h 4241931"/>
                  <a:gd name="connsiteX25" fmla="*/ 4089266 w 4651277"/>
                  <a:gd name="connsiteY25" fmla="*/ 2055670 h 4241931"/>
                  <a:gd name="connsiteX26" fmla="*/ 3885513 w 4651277"/>
                  <a:gd name="connsiteY26" fmla="*/ 1821923 h 4241931"/>
                  <a:gd name="connsiteX27" fmla="*/ 3885167 w 4651277"/>
                  <a:gd name="connsiteY27" fmla="*/ 1822589 h 4241931"/>
                  <a:gd name="connsiteX28" fmla="*/ 3886626 w 4651277"/>
                  <a:gd name="connsiteY28" fmla="*/ 1822717 h 4241931"/>
                  <a:gd name="connsiteX29" fmla="*/ 3891162 w 4651277"/>
                  <a:gd name="connsiteY29" fmla="*/ 1820860 h 4241931"/>
                  <a:gd name="connsiteX30" fmla="*/ 3821509 w 4651277"/>
                  <a:gd name="connsiteY30" fmla="*/ 1811281 h 4241931"/>
                  <a:gd name="connsiteX31" fmla="*/ 3822504 w 4651277"/>
                  <a:gd name="connsiteY31" fmla="*/ 1811643 h 4241931"/>
                  <a:gd name="connsiteX32" fmla="*/ 3822243 w 4651277"/>
                  <a:gd name="connsiteY32" fmla="*/ 1811284 h 4241931"/>
                  <a:gd name="connsiteX33" fmla="*/ 3767517 w 4651277"/>
                  <a:gd name="connsiteY33" fmla="*/ 1561442 h 4241931"/>
                  <a:gd name="connsiteX34" fmla="*/ 3765081 w 4651277"/>
                  <a:gd name="connsiteY34" fmla="*/ 1577440 h 4241931"/>
                  <a:gd name="connsiteX35" fmla="*/ 3767062 w 4651277"/>
                  <a:gd name="connsiteY35" fmla="*/ 1592964 h 4241931"/>
                  <a:gd name="connsiteX36" fmla="*/ 3763927 w 4651277"/>
                  <a:gd name="connsiteY36" fmla="*/ 1607782 h 4241931"/>
                  <a:gd name="connsiteX37" fmla="*/ 3761545 w 4651277"/>
                  <a:gd name="connsiteY37" fmla="*/ 1609280 h 4241931"/>
                  <a:gd name="connsiteX38" fmla="*/ 3797457 w 4651277"/>
                  <a:gd name="connsiteY38" fmla="*/ 1614968 h 4241931"/>
                  <a:gd name="connsiteX39" fmla="*/ 3788623 w 4651277"/>
                  <a:gd name="connsiteY39" fmla="*/ 1604063 h 4241931"/>
                  <a:gd name="connsiteX40" fmla="*/ 3776032 w 4651277"/>
                  <a:gd name="connsiteY40" fmla="*/ 1576163 h 4241931"/>
                  <a:gd name="connsiteX41" fmla="*/ 3386337 w 4651277"/>
                  <a:gd name="connsiteY41" fmla="*/ 529816 h 4241931"/>
                  <a:gd name="connsiteX42" fmla="*/ 3387319 w 4651277"/>
                  <a:gd name="connsiteY42" fmla="*/ 533022 h 4241931"/>
                  <a:gd name="connsiteX43" fmla="*/ 3390371 w 4651277"/>
                  <a:gd name="connsiteY43" fmla="*/ 545619 h 4241931"/>
                  <a:gd name="connsiteX44" fmla="*/ 3423565 w 4651277"/>
                  <a:gd name="connsiteY44" fmla="*/ 548694 h 4241931"/>
                  <a:gd name="connsiteX45" fmla="*/ 3424013 w 4651277"/>
                  <a:gd name="connsiteY45" fmla="*/ 548364 h 4241931"/>
                  <a:gd name="connsiteX46" fmla="*/ 3429555 w 4651277"/>
                  <a:gd name="connsiteY46" fmla="*/ 530803 h 4241931"/>
                  <a:gd name="connsiteX47" fmla="*/ 3427864 w 4651277"/>
                  <a:gd name="connsiteY47" fmla="*/ 511430 h 4241931"/>
                  <a:gd name="connsiteX48" fmla="*/ 3425437 w 4651277"/>
                  <a:gd name="connsiteY48" fmla="*/ 507611 h 4241931"/>
                  <a:gd name="connsiteX49" fmla="*/ 3420175 w 4651277"/>
                  <a:gd name="connsiteY49" fmla="*/ 511007 h 4241931"/>
                  <a:gd name="connsiteX50" fmla="*/ 3392266 w 4651277"/>
                  <a:gd name="connsiteY50" fmla="*/ 521522 h 4241931"/>
                  <a:gd name="connsiteX51" fmla="*/ 1071940 w 4651277"/>
                  <a:gd name="connsiteY51" fmla="*/ 3407137 h 4241931"/>
                  <a:gd name="connsiteX52" fmla="*/ 1073275 w 4651277"/>
                  <a:gd name="connsiteY52" fmla="*/ 3407279 h 4241931"/>
                  <a:gd name="connsiteX53" fmla="*/ 1073048 w 4651277"/>
                  <a:gd name="connsiteY53" fmla="*/ 3406948 h 4241931"/>
                  <a:gd name="connsiteX54" fmla="*/ 842232 w 4651277"/>
                  <a:gd name="connsiteY54" fmla="*/ 3128002 h 4241931"/>
                  <a:gd name="connsiteX55" fmla="*/ 853613 w 4651277"/>
                  <a:gd name="connsiteY55" fmla="*/ 3150615 h 4241931"/>
                  <a:gd name="connsiteX56" fmla="*/ 883500 w 4651277"/>
                  <a:gd name="connsiteY56" fmla="*/ 3172512 h 4241931"/>
                  <a:gd name="connsiteX57" fmla="*/ 895668 w 4651277"/>
                  <a:gd name="connsiteY57" fmla="*/ 3159366 h 4241931"/>
                  <a:gd name="connsiteX58" fmla="*/ 895051 w 4651277"/>
                  <a:gd name="connsiteY58" fmla="*/ 3159242 h 4241931"/>
                  <a:gd name="connsiteX59" fmla="*/ 884086 w 4651277"/>
                  <a:gd name="connsiteY59" fmla="*/ 3150235 h 4241931"/>
                  <a:gd name="connsiteX60" fmla="*/ 861788 w 4651277"/>
                  <a:gd name="connsiteY60" fmla="*/ 3130176 h 4241931"/>
                  <a:gd name="connsiteX61" fmla="*/ 846830 w 4651277"/>
                  <a:gd name="connsiteY61" fmla="*/ 3126461 h 4241931"/>
                  <a:gd name="connsiteX62" fmla="*/ 1434125 w 4651277"/>
                  <a:gd name="connsiteY62" fmla="*/ 357635 h 4241931"/>
                  <a:gd name="connsiteX63" fmla="*/ 1444615 w 4651277"/>
                  <a:gd name="connsiteY63" fmla="*/ 349964 h 4241931"/>
                  <a:gd name="connsiteX64" fmla="*/ 1442833 w 4651277"/>
                  <a:gd name="connsiteY64" fmla="*/ 352363 h 4241931"/>
                  <a:gd name="connsiteX65" fmla="*/ 1435282 w 4651277"/>
                  <a:gd name="connsiteY65" fmla="*/ 357772 h 4241931"/>
                  <a:gd name="connsiteX66" fmla="*/ 901577 w 4651277"/>
                  <a:gd name="connsiteY66" fmla="*/ 1089026 h 4241931"/>
                  <a:gd name="connsiteX67" fmla="*/ 902450 w 4651277"/>
                  <a:gd name="connsiteY67" fmla="*/ 1097146 h 4241931"/>
                  <a:gd name="connsiteX68" fmla="*/ 902526 w 4651277"/>
                  <a:gd name="connsiteY68" fmla="*/ 1097156 h 4241931"/>
                  <a:gd name="connsiteX69" fmla="*/ 903198 w 4651277"/>
                  <a:gd name="connsiteY69" fmla="*/ 1086955 h 4241931"/>
                  <a:gd name="connsiteX70" fmla="*/ 757666 w 4651277"/>
                  <a:gd name="connsiteY70" fmla="*/ 1050727 h 4241931"/>
                  <a:gd name="connsiteX71" fmla="*/ 751018 w 4651277"/>
                  <a:gd name="connsiteY71" fmla="*/ 1071490 h 4241931"/>
                  <a:gd name="connsiteX72" fmla="*/ 758841 w 4651277"/>
                  <a:gd name="connsiteY72" fmla="*/ 1071058 h 4241931"/>
                  <a:gd name="connsiteX73" fmla="*/ 769344 w 4651277"/>
                  <a:gd name="connsiteY73" fmla="*/ 1066422 h 4241931"/>
                  <a:gd name="connsiteX74" fmla="*/ 764664 w 4651277"/>
                  <a:gd name="connsiteY74" fmla="*/ 1057752 h 4241931"/>
                  <a:gd name="connsiteX75" fmla="*/ 394920 w 4651277"/>
                  <a:gd name="connsiteY75" fmla="*/ 954017 h 4241931"/>
                  <a:gd name="connsiteX76" fmla="*/ 407227 w 4651277"/>
                  <a:gd name="connsiteY76" fmla="*/ 946656 h 4241931"/>
                  <a:gd name="connsiteX77" fmla="*/ 424128 w 4651277"/>
                  <a:gd name="connsiteY77" fmla="*/ 922299 h 4241931"/>
                  <a:gd name="connsiteX78" fmla="*/ 452395 w 4651277"/>
                  <a:gd name="connsiteY78" fmla="*/ 908274 h 4241931"/>
                  <a:gd name="connsiteX79" fmla="*/ 459935 w 4651277"/>
                  <a:gd name="connsiteY79" fmla="*/ 911515 h 4241931"/>
                  <a:gd name="connsiteX80" fmla="*/ 483116 w 4651277"/>
                  <a:gd name="connsiteY80" fmla="*/ 899146 h 4241931"/>
                  <a:gd name="connsiteX81" fmla="*/ 490125 w 4651277"/>
                  <a:gd name="connsiteY81" fmla="*/ 893227 h 4241931"/>
                  <a:gd name="connsiteX82" fmla="*/ 505508 w 4651277"/>
                  <a:gd name="connsiteY82" fmla="*/ 899211 h 4241931"/>
                  <a:gd name="connsiteX83" fmla="*/ 533045 w 4651277"/>
                  <a:gd name="connsiteY83" fmla="*/ 903097 h 4241931"/>
                  <a:gd name="connsiteX84" fmla="*/ 549057 w 4651277"/>
                  <a:gd name="connsiteY84" fmla="*/ 904707 h 4241931"/>
                  <a:gd name="connsiteX85" fmla="*/ 576911 w 4651277"/>
                  <a:gd name="connsiteY85" fmla="*/ 960445 h 4241931"/>
                  <a:gd name="connsiteX86" fmla="*/ 592268 w 4651277"/>
                  <a:gd name="connsiteY86" fmla="*/ 969814 h 4241931"/>
                  <a:gd name="connsiteX87" fmla="*/ 635566 w 4651277"/>
                  <a:gd name="connsiteY87" fmla="*/ 969038 h 4241931"/>
                  <a:gd name="connsiteX88" fmla="*/ 656699 w 4651277"/>
                  <a:gd name="connsiteY88" fmla="*/ 977852 h 4241931"/>
                  <a:gd name="connsiteX89" fmla="*/ 677579 w 4651277"/>
                  <a:gd name="connsiteY89" fmla="*/ 980395 h 4241931"/>
                  <a:gd name="connsiteX90" fmla="*/ 708864 w 4651277"/>
                  <a:gd name="connsiteY90" fmla="*/ 989282 h 4241931"/>
                  <a:gd name="connsiteX91" fmla="*/ 709249 w 4651277"/>
                  <a:gd name="connsiteY91" fmla="*/ 990879 h 4241931"/>
                  <a:gd name="connsiteX92" fmla="*/ 730538 w 4651277"/>
                  <a:gd name="connsiteY92" fmla="*/ 987041 h 4241931"/>
                  <a:gd name="connsiteX93" fmla="*/ 733369 w 4651277"/>
                  <a:gd name="connsiteY93" fmla="*/ 981508 h 4241931"/>
                  <a:gd name="connsiteX94" fmla="*/ 741250 w 4651277"/>
                  <a:gd name="connsiteY94" fmla="*/ 939228 h 4241931"/>
                  <a:gd name="connsiteX95" fmla="*/ 770387 w 4651277"/>
                  <a:gd name="connsiteY95" fmla="*/ 922209 h 4241931"/>
                  <a:gd name="connsiteX96" fmla="*/ 772846 w 4651277"/>
                  <a:gd name="connsiteY96" fmla="*/ 931130 h 4241931"/>
                  <a:gd name="connsiteX97" fmla="*/ 771985 w 4651277"/>
                  <a:gd name="connsiteY97" fmla="*/ 935690 h 4241931"/>
                  <a:gd name="connsiteX98" fmla="*/ 777371 w 4651277"/>
                  <a:gd name="connsiteY98" fmla="*/ 940499 h 4241931"/>
                  <a:gd name="connsiteX99" fmla="*/ 782283 w 4651277"/>
                  <a:gd name="connsiteY99" fmla="*/ 952504 h 4241931"/>
                  <a:gd name="connsiteX100" fmla="*/ 776624 w 4651277"/>
                  <a:gd name="connsiteY100" fmla="*/ 964006 h 4241931"/>
                  <a:gd name="connsiteX101" fmla="*/ 768714 w 4651277"/>
                  <a:gd name="connsiteY101" fmla="*/ 968596 h 4241931"/>
                  <a:gd name="connsiteX102" fmla="*/ 769873 w 4651277"/>
                  <a:gd name="connsiteY102" fmla="*/ 975063 h 4241931"/>
                  <a:gd name="connsiteX103" fmla="*/ 789860 w 4651277"/>
                  <a:gd name="connsiteY103" fmla="*/ 1001522 h 4241931"/>
                  <a:gd name="connsiteX104" fmla="*/ 801796 w 4651277"/>
                  <a:gd name="connsiteY104" fmla="*/ 1013423 h 4241931"/>
                  <a:gd name="connsiteX105" fmla="*/ 804836 w 4651277"/>
                  <a:gd name="connsiteY105" fmla="*/ 1014109 h 4241931"/>
                  <a:gd name="connsiteX106" fmla="*/ 810407 w 4651277"/>
                  <a:gd name="connsiteY106" fmla="*/ 1011186 h 4241931"/>
                  <a:gd name="connsiteX107" fmla="*/ 847470 w 4651277"/>
                  <a:gd name="connsiteY107" fmla="*/ 994970 h 4241931"/>
                  <a:gd name="connsiteX108" fmla="*/ 858657 w 4651277"/>
                  <a:gd name="connsiteY108" fmla="*/ 987296 h 4241931"/>
                  <a:gd name="connsiteX109" fmla="*/ 874361 w 4651277"/>
                  <a:gd name="connsiteY109" fmla="*/ 995010 h 4241931"/>
                  <a:gd name="connsiteX110" fmla="*/ 927779 w 4651277"/>
                  <a:gd name="connsiteY110" fmla="*/ 1035418 h 4241931"/>
                  <a:gd name="connsiteX111" fmla="*/ 932742 w 4651277"/>
                  <a:gd name="connsiteY111" fmla="*/ 1035538 h 4241931"/>
                  <a:gd name="connsiteX112" fmla="*/ 935226 w 4651277"/>
                  <a:gd name="connsiteY112" fmla="*/ 1039553 h 4241931"/>
                  <a:gd name="connsiteX113" fmla="*/ 940983 w 4651277"/>
                  <a:gd name="connsiteY113" fmla="*/ 1033338 h 4241931"/>
                  <a:gd name="connsiteX114" fmla="*/ 935821 w 4651277"/>
                  <a:gd name="connsiteY114" fmla="*/ 1023593 h 4241931"/>
                  <a:gd name="connsiteX115" fmla="*/ 913760 w 4651277"/>
                  <a:gd name="connsiteY115" fmla="*/ 1010868 h 4241931"/>
                  <a:gd name="connsiteX116" fmla="*/ 908193 w 4651277"/>
                  <a:gd name="connsiteY116" fmla="*/ 1013124 h 4241931"/>
                  <a:gd name="connsiteX117" fmla="*/ 918086 w 4651277"/>
                  <a:gd name="connsiteY117" fmla="*/ 991595 h 4241931"/>
                  <a:gd name="connsiteX118" fmla="*/ 923864 w 4651277"/>
                  <a:gd name="connsiteY118" fmla="*/ 967586 h 4241931"/>
                  <a:gd name="connsiteX119" fmla="*/ 911850 w 4651277"/>
                  <a:gd name="connsiteY119" fmla="*/ 958668 h 4241931"/>
                  <a:gd name="connsiteX120" fmla="*/ 893528 w 4651277"/>
                  <a:gd name="connsiteY120" fmla="*/ 951841 h 4241931"/>
                  <a:gd name="connsiteX121" fmla="*/ 898383 w 4651277"/>
                  <a:gd name="connsiteY121" fmla="*/ 935411 h 4241931"/>
                  <a:gd name="connsiteX122" fmla="*/ 900622 w 4651277"/>
                  <a:gd name="connsiteY122" fmla="*/ 928906 h 4241931"/>
                  <a:gd name="connsiteX123" fmla="*/ 889714 w 4651277"/>
                  <a:gd name="connsiteY123" fmla="*/ 923737 h 4241931"/>
                  <a:gd name="connsiteX124" fmla="*/ 871981 w 4651277"/>
                  <a:gd name="connsiteY124" fmla="*/ 910814 h 4241931"/>
                  <a:gd name="connsiteX125" fmla="*/ 847331 w 4651277"/>
                  <a:gd name="connsiteY125" fmla="*/ 874933 h 4241931"/>
                  <a:gd name="connsiteX126" fmla="*/ 841915 w 4651277"/>
                  <a:gd name="connsiteY126" fmla="*/ 864377 h 4241931"/>
                  <a:gd name="connsiteX127" fmla="*/ 826359 w 4651277"/>
                  <a:gd name="connsiteY127" fmla="*/ 834813 h 4241931"/>
                  <a:gd name="connsiteX128" fmla="*/ 827614 w 4651277"/>
                  <a:gd name="connsiteY128" fmla="*/ 825752 h 4241931"/>
                  <a:gd name="connsiteX129" fmla="*/ 837279 w 4651277"/>
                  <a:gd name="connsiteY129" fmla="*/ 794828 h 4241931"/>
                  <a:gd name="connsiteX130" fmla="*/ 836885 w 4651277"/>
                  <a:gd name="connsiteY130" fmla="*/ 786176 h 4241931"/>
                  <a:gd name="connsiteX131" fmla="*/ 852800 w 4651277"/>
                  <a:gd name="connsiteY131" fmla="*/ 762101 h 4241931"/>
                  <a:gd name="connsiteX132" fmla="*/ 864539 w 4651277"/>
                  <a:gd name="connsiteY132" fmla="*/ 744488 h 4241931"/>
                  <a:gd name="connsiteX133" fmla="*/ 871755 w 4651277"/>
                  <a:gd name="connsiteY133" fmla="*/ 722748 h 4241931"/>
                  <a:gd name="connsiteX134" fmla="*/ 872404 w 4651277"/>
                  <a:gd name="connsiteY134" fmla="*/ 707712 h 4241931"/>
                  <a:gd name="connsiteX135" fmla="*/ 866503 w 4651277"/>
                  <a:gd name="connsiteY135" fmla="*/ 692377 h 4241931"/>
                  <a:gd name="connsiteX136" fmla="*/ 859921 w 4651277"/>
                  <a:gd name="connsiteY136" fmla="*/ 687011 h 4241931"/>
                  <a:gd name="connsiteX137" fmla="*/ 847757 w 4651277"/>
                  <a:gd name="connsiteY137" fmla="*/ 690905 h 4241931"/>
                  <a:gd name="connsiteX138" fmla="*/ 831295 w 4651277"/>
                  <a:gd name="connsiteY138" fmla="*/ 680991 h 4241931"/>
                  <a:gd name="connsiteX139" fmla="*/ 830432 w 4651277"/>
                  <a:gd name="connsiteY139" fmla="*/ 660556 h 4241931"/>
                  <a:gd name="connsiteX140" fmla="*/ 842534 w 4651277"/>
                  <a:gd name="connsiteY140" fmla="*/ 646527 h 4241931"/>
                  <a:gd name="connsiteX141" fmla="*/ 847783 w 4651277"/>
                  <a:gd name="connsiteY141" fmla="*/ 638749 h 4241931"/>
                  <a:gd name="connsiteX142" fmla="*/ 835406 w 4651277"/>
                  <a:gd name="connsiteY142" fmla="*/ 626246 h 4241931"/>
                  <a:gd name="connsiteX143" fmla="*/ 833304 w 4651277"/>
                  <a:gd name="connsiteY143" fmla="*/ 626943 h 4241931"/>
                  <a:gd name="connsiteX144" fmla="*/ 819248 w 4651277"/>
                  <a:gd name="connsiteY144" fmla="*/ 628857 h 4241931"/>
                  <a:gd name="connsiteX145" fmla="*/ 813029 w 4651277"/>
                  <a:gd name="connsiteY145" fmla="*/ 608001 h 4241931"/>
                  <a:gd name="connsiteX146" fmla="*/ 821182 w 4651277"/>
                  <a:gd name="connsiteY146" fmla="*/ 590753 h 4241931"/>
                  <a:gd name="connsiteX147" fmla="*/ 831485 w 4651277"/>
                  <a:gd name="connsiteY147" fmla="*/ 589945 h 4241931"/>
                  <a:gd name="connsiteX148" fmla="*/ 836962 w 4651277"/>
                  <a:gd name="connsiteY148" fmla="*/ 591561 h 4241931"/>
                  <a:gd name="connsiteX149" fmla="*/ 838006 w 4651277"/>
                  <a:gd name="connsiteY149" fmla="*/ 585177 h 4241931"/>
                  <a:gd name="connsiteX150" fmla="*/ 832588 w 4651277"/>
                  <a:gd name="connsiteY150" fmla="*/ 574621 h 4241931"/>
                  <a:gd name="connsiteX151" fmla="*/ 844297 w 4651277"/>
                  <a:gd name="connsiteY151" fmla="*/ 551941 h 4241931"/>
                  <a:gd name="connsiteX152" fmla="*/ 848337 w 4651277"/>
                  <a:gd name="connsiteY152" fmla="*/ 551287 h 4241931"/>
                  <a:gd name="connsiteX153" fmla="*/ 866763 w 4651277"/>
                  <a:gd name="connsiteY153" fmla="*/ 528166 h 4241931"/>
                  <a:gd name="connsiteX154" fmla="*/ 874296 w 4651277"/>
                  <a:gd name="connsiteY154" fmla="*/ 511946 h 4241931"/>
                  <a:gd name="connsiteX155" fmla="*/ 881271 w 4651277"/>
                  <a:gd name="connsiteY155" fmla="*/ 506890 h 4241931"/>
                  <a:gd name="connsiteX156" fmla="*/ 895567 w 4651277"/>
                  <a:gd name="connsiteY156" fmla="*/ 469218 h 4241931"/>
                  <a:gd name="connsiteX157" fmla="*/ 893053 w 4651277"/>
                  <a:gd name="connsiteY157" fmla="*/ 449192 h 4241931"/>
                  <a:gd name="connsiteX158" fmla="*/ 900283 w 4651277"/>
                  <a:gd name="connsiteY158" fmla="*/ 439523 h 4241931"/>
                  <a:gd name="connsiteX159" fmla="*/ 908015 w 4651277"/>
                  <a:gd name="connsiteY159" fmla="*/ 446703 h 4241931"/>
                  <a:gd name="connsiteX160" fmla="*/ 935325 w 4651277"/>
                  <a:gd name="connsiteY160" fmla="*/ 451650 h 4241931"/>
                  <a:gd name="connsiteX161" fmla="*/ 955007 w 4651277"/>
                  <a:gd name="connsiteY161" fmla="*/ 438541 h 4241931"/>
                  <a:gd name="connsiteX162" fmla="*/ 977460 w 4651277"/>
                  <a:gd name="connsiteY162" fmla="*/ 440844 h 4241931"/>
                  <a:gd name="connsiteX163" fmla="*/ 1019519 w 4651277"/>
                  <a:gd name="connsiteY163" fmla="*/ 426905 h 4241931"/>
                  <a:gd name="connsiteX164" fmla="*/ 1024027 w 4651277"/>
                  <a:gd name="connsiteY164" fmla="*/ 418962 h 4241931"/>
                  <a:gd name="connsiteX165" fmla="*/ 1054530 w 4651277"/>
                  <a:gd name="connsiteY165" fmla="*/ 433965 h 4241931"/>
                  <a:gd name="connsiteX166" fmla="*/ 1082669 w 4651277"/>
                  <a:gd name="connsiteY166" fmla="*/ 416132 h 4241931"/>
                  <a:gd name="connsiteX167" fmla="*/ 1084016 w 4651277"/>
                  <a:gd name="connsiteY167" fmla="*/ 422272 h 4241931"/>
                  <a:gd name="connsiteX168" fmla="*/ 1107832 w 4651277"/>
                  <a:gd name="connsiteY168" fmla="*/ 442787 h 4241931"/>
                  <a:gd name="connsiteX169" fmla="*/ 1128122 w 4651277"/>
                  <a:gd name="connsiteY169" fmla="*/ 454725 h 4241931"/>
                  <a:gd name="connsiteX170" fmla="*/ 1153601 w 4651277"/>
                  <a:gd name="connsiteY170" fmla="*/ 467827 h 4241931"/>
                  <a:gd name="connsiteX171" fmla="*/ 1155642 w 4651277"/>
                  <a:gd name="connsiteY171" fmla="*/ 456996 h 4241931"/>
                  <a:gd name="connsiteX172" fmla="*/ 1156095 w 4651277"/>
                  <a:gd name="connsiteY172" fmla="*/ 437634 h 4241931"/>
                  <a:gd name="connsiteX173" fmla="*/ 1165444 w 4651277"/>
                  <a:gd name="connsiteY173" fmla="*/ 439338 h 4241931"/>
                  <a:gd name="connsiteX174" fmla="*/ 1198671 w 4651277"/>
                  <a:gd name="connsiteY174" fmla="*/ 452617 h 4241931"/>
                  <a:gd name="connsiteX175" fmla="*/ 1270353 w 4651277"/>
                  <a:gd name="connsiteY175" fmla="*/ 440250 h 4241931"/>
                  <a:gd name="connsiteX176" fmla="*/ 1308224 w 4651277"/>
                  <a:gd name="connsiteY176" fmla="*/ 439776 h 4241931"/>
                  <a:gd name="connsiteX177" fmla="*/ 1321763 w 4651277"/>
                  <a:gd name="connsiteY177" fmla="*/ 428016 h 4241931"/>
                  <a:gd name="connsiteX178" fmla="*/ 1334517 w 4651277"/>
                  <a:gd name="connsiteY178" fmla="*/ 418026 h 4241931"/>
                  <a:gd name="connsiteX179" fmla="*/ 1338527 w 4651277"/>
                  <a:gd name="connsiteY179" fmla="*/ 431380 h 4241931"/>
                  <a:gd name="connsiteX180" fmla="*/ 1348242 w 4651277"/>
                  <a:gd name="connsiteY180" fmla="*/ 455745 h 4241931"/>
                  <a:gd name="connsiteX181" fmla="*/ 1387252 w 4651277"/>
                  <a:gd name="connsiteY181" fmla="*/ 495472 h 4241931"/>
                  <a:gd name="connsiteX182" fmla="*/ 1391836 w 4651277"/>
                  <a:gd name="connsiteY182" fmla="*/ 495409 h 4241931"/>
                  <a:gd name="connsiteX183" fmla="*/ 1416977 w 4651277"/>
                  <a:gd name="connsiteY183" fmla="*/ 473735 h 4241931"/>
                  <a:gd name="connsiteX184" fmla="*/ 1459403 w 4651277"/>
                  <a:gd name="connsiteY184" fmla="*/ 441306 h 4241931"/>
                  <a:gd name="connsiteX185" fmla="*/ 1469781 w 4651277"/>
                  <a:gd name="connsiteY185" fmla="*/ 440250 h 4241931"/>
                  <a:gd name="connsiteX186" fmla="*/ 1481549 w 4651277"/>
                  <a:gd name="connsiteY186" fmla="*/ 423949 h 4241931"/>
                  <a:gd name="connsiteX187" fmla="*/ 1461863 w 4651277"/>
                  <a:gd name="connsiteY187" fmla="*/ 391126 h 4241931"/>
                  <a:gd name="connsiteX188" fmla="*/ 1459823 w 4651277"/>
                  <a:gd name="connsiteY188" fmla="*/ 373082 h 4241931"/>
                  <a:gd name="connsiteX189" fmla="*/ 1468739 w 4651277"/>
                  <a:gd name="connsiteY189" fmla="*/ 351406 h 4241931"/>
                  <a:gd name="connsiteX190" fmla="*/ 1464112 w 4651277"/>
                  <a:gd name="connsiteY190" fmla="*/ 338871 h 4241931"/>
                  <a:gd name="connsiteX191" fmla="*/ 1460545 w 4651277"/>
                  <a:gd name="connsiteY191" fmla="*/ 338313 h 4241931"/>
                  <a:gd name="connsiteX192" fmla="*/ 1512110 w 4651277"/>
                  <a:gd name="connsiteY192" fmla="*/ 300603 h 4241931"/>
                  <a:gd name="connsiteX193" fmla="*/ 1512639 w 4651277"/>
                  <a:gd name="connsiteY193" fmla="*/ 301468 h 4241931"/>
                  <a:gd name="connsiteX194" fmla="*/ 1518925 w 4651277"/>
                  <a:gd name="connsiteY194" fmla="*/ 302455 h 4241931"/>
                  <a:gd name="connsiteX195" fmla="*/ 1592774 w 4651277"/>
                  <a:gd name="connsiteY195" fmla="*/ 337949 h 4241931"/>
                  <a:gd name="connsiteX196" fmla="*/ 1609283 w 4651277"/>
                  <a:gd name="connsiteY196" fmla="*/ 384942 h 4241931"/>
                  <a:gd name="connsiteX197" fmla="*/ 1618784 w 4651277"/>
                  <a:gd name="connsiteY197" fmla="*/ 393835 h 4241931"/>
                  <a:gd name="connsiteX198" fmla="*/ 1646488 w 4651277"/>
                  <a:gd name="connsiteY198" fmla="*/ 387870 h 4241931"/>
                  <a:gd name="connsiteX199" fmla="*/ 1656853 w 4651277"/>
                  <a:gd name="connsiteY199" fmla="*/ 392900 h 4241931"/>
                  <a:gd name="connsiteX200" fmla="*/ 1697241 w 4651277"/>
                  <a:gd name="connsiteY200" fmla="*/ 414806 h 4241931"/>
                  <a:gd name="connsiteX201" fmla="*/ 1703912 w 4651277"/>
                  <a:gd name="connsiteY201" fmla="*/ 406155 h 4241931"/>
                  <a:gd name="connsiteX202" fmla="*/ 1723639 w 4651277"/>
                  <a:gd name="connsiteY202" fmla="*/ 381491 h 4241931"/>
                  <a:gd name="connsiteX203" fmla="*/ 1751085 w 4651277"/>
                  <a:gd name="connsiteY203" fmla="*/ 397791 h 4241931"/>
                  <a:gd name="connsiteX204" fmla="*/ 1750050 w 4651277"/>
                  <a:gd name="connsiteY204" fmla="*/ 414468 h 4241931"/>
                  <a:gd name="connsiteX205" fmla="*/ 1771480 w 4651277"/>
                  <a:gd name="connsiteY205" fmla="*/ 433478 h 4241931"/>
                  <a:gd name="connsiteX206" fmla="*/ 1791671 w 4651277"/>
                  <a:gd name="connsiteY206" fmla="*/ 427858 h 4241931"/>
                  <a:gd name="connsiteX207" fmla="*/ 1811649 w 4651277"/>
                  <a:gd name="connsiteY207" fmla="*/ 420162 h 4241931"/>
                  <a:gd name="connsiteX208" fmla="*/ 1828465 w 4651277"/>
                  <a:gd name="connsiteY208" fmla="*/ 420549 h 4241931"/>
                  <a:gd name="connsiteX209" fmla="*/ 1828507 w 4651277"/>
                  <a:gd name="connsiteY209" fmla="*/ 435439 h 4241931"/>
                  <a:gd name="connsiteX210" fmla="*/ 1831732 w 4651277"/>
                  <a:gd name="connsiteY210" fmla="*/ 469308 h 4241931"/>
                  <a:gd name="connsiteX211" fmla="*/ 1847892 w 4651277"/>
                  <a:gd name="connsiteY211" fmla="*/ 475634 h 4241931"/>
                  <a:gd name="connsiteX212" fmla="*/ 1880127 w 4651277"/>
                  <a:gd name="connsiteY212" fmla="*/ 458510 h 4241931"/>
                  <a:gd name="connsiteX213" fmla="*/ 1931438 w 4651277"/>
                  <a:gd name="connsiteY213" fmla="*/ 455808 h 4241931"/>
                  <a:gd name="connsiteX214" fmla="*/ 1943891 w 4651277"/>
                  <a:gd name="connsiteY214" fmla="*/ 454542 h 4241931"/>
                  <a:gd name="connsiteX215" fmla="*/ 1961453 w 4651277"/>
                  <a:gd name="connsiteY215" fmla="*/ 439538 h 4241931"/>
                  <a:gd name="connsiteX216" fmla="*/ 1987828 w 4651277"/>
                  <a:gd name="connsiteY216" fmla="*/ 418394 h 4241931"/>
                  <a:gd name="connsiteX217" fmla="*/ 1975043 w 4651277"/>
                  <a:gd name="connsiteY217" fmla="*/ 406059 h 4241931"/>
                  <a:gd name="connsiteX218" fmla="*/ 1967342 w 4651277"/>
                  <a:gd name="connsiteY218" fmla="*/ 392156 h 4241931"/>
                  <a:gd name="connsiteX219" fmla="*/ 1982906 w 4651277"/>
                  <a:gd name="connsiteY219" fmla="*/ 373999 h 4241931"/>
                  <a:gd name="connsiteX220" fmla="*/ 1993404 w 4651277"/>
                  <a:gd name="connsiteY220" fmla="*/ 384470 h 4241931"/>
                  <a:gd name="connsiteX221" fmla="*/ 2001183 w 4651277"/>
                  <a:gd name="connsiteY221" fmla="*/ 395007 h 4241931"/>
                  <a:gd name="connsiteX222" fmla="*/ 2026848 w 4651277"/>
                  <a:gd name="connsiteY222" fmla="*/ 370998 h 4241931"/>
                  <a:gd name="connsiteX223" fmla="*/ 2023876 w 4651277"/>
                  <a:gd name="connsiteY223" fmla="*/ 354098 h 4241931"/>
                  <a:gd name="connsiteX224" fmla="*/ 2033778 w 4651277"/>
                  <a:gd name="connsiteY224" fmla="*/ 340084 h 4241931"/>
                  <a:gd name="connsiteX225" fmla="*/ 2048794 w 4651277"/>
                  <a:gd name="connsiteY225" fmla="*/ 345479 h 4241931"/>
                  <a:gd name="connsiteX226" fmla="*/ 2057325 w 4651277"/>
                  <a:gd name="connsiteY226" fmla="*/ 373772 h 4241931"/>
                  <a:gd name="connsiteX227" fmla="*/ 2070321 w 4651277"/>
                  <a:gd name="connsiteY227" fmla="*/ 397232 h 4241931"/>
                  <a:gd name="connsiteX228" fmla="*/ 2071512 w 4651277"/>
                  <a:gd name="connsiteY228" fmla="*/ 397142 h 4241931"/>
                  <a:gd name="connsiteX229" fmla="*/ 2069934 w 4651277"/>
                  <a:gd name="connsiteY229" fmla="*/ 387948 h 4241931"/>
                  <a:gd name="connsiteX230" fmla="*/ 2060255 w 4651277"/>
                  <a:gd name="connsiteY230" fmla="*/ 375985 h 4241931"/>
                  <a:gd name="connsiteX231" fmla="*/ 2064924 w 4651277"/>
                  <a:gd name="connsiteY231" fmla="*/ 367708 h 4241931"/>
                  <a:gd name="connsiteX232" fmla="*/ 2081666 w 4651277"/>
                  <a:gd name="connsiteY232" fmla="*/ 366819 h 4241931"/>
                  <a:gd name="connsiteX233" fmla="*/ 2129577 w 4651277"/>
                  <a:gd name="connsiteY233" fmla="*/ 334348 h 4241931"/>
                  <a:gd name="connsiteX234" fmla="*/ 2116160 w 4651277"/>
                  <a:gd name="connsiteY234" fmla="*/ 315351 h 4241931"/>
                  <a:gd name="connsiteX235" fmla="*/ 2102325 w 4651277"/>
                  <a:gd name="connsiteY235" fmla="*/ 302217 h 4241931"/>
                  <a:gd name="connsiteX236" fmla="*/ 2119407 w 4651277"/>
                  <a:gd name="connsiteY236" fmla="*/ 294011 h 4241931"/>
                  <a:gd name="connsiteX237" fmla="*/ 2224738 w 4651277"/>
                  <a:gd name="connsiteY237" fmla="*/ 243162 h 4241931"/>
                  <a:gd name="connsiteX238" fmla="*/ 2229478 w 4651277"/>
                  <a:gd name="connsiteY238" fmla="*/ 222474 h 4241931"/>
                  <a:gd name="connsiteX239" fmla="*/ 2233028 w 4651277"/>
                  <a:gd name="connsiteY239" fmla="*/ 193087 h 4241931"/>
                  <a:gd name="connsiteX240" fmla="*/ 2257860 w 4651277"/>
                  <a:gd name="connsiteY240" fmla="*/ 207096 h 4241931"/>
                  <a:gd name="connsiteX241" fmla="*/ 2292599 w 4651277"/>
                  <a:gd name="connsiteY241" fmla="*/ 187734 h 4241931"/>
                  <a:gd name="connsiteX242" fmla="*/ 2292817 w 4651277"/>
                  <a:gd name="connsiteY242" fmla="*/ 187109 h 4241931"/>
                  <a:gd name="connsiteX243" fmla="*/ 2286426 w 4651277"/>
                  <a:gd name="connsiteY243" fmla="*/ 166089 h 4241931"/>
                  <a:gd name="connsiteX244" fmla="*/ 2271698 w 4651277"/>
                  <a:gd name="connsiteY244" fmla="*/ 148167 h 4241931"/>
                  <a:gd name="connsiteX245" fmla="*/ 2200551 w 4651277"/>
                  <a:gd name="connsiteY245" fmla="*/ 141725 h 4241931"/>
                  <a:gd name="connsiteX246" fmla="*/ 2177955 w 4651277"/>
                  <a:gd name="connsiteY246" fmla="*/ 156063 h 4241931"/>
                  <a:gd name="connsiteX247" fmla="*/ 2161942 w 4651277"/>
                  <a:gd name="connsiteY247" fmla="*/ 156914 h 4241931"/>
                  <a:gd name="connsiteX248" fmla="*/ 2166815 w 4651277"/>
                  <a:gd name="connsiteY248" fmla="*/ 128838 h 4241931"/>
                  <a:gd name="connsiteX249" fmla="*/ 2176178 w 4651277"/>
                  <a:gd name="connsiteY249" fmla="*/ 122581 h 4241931"/>
                  <a:gd name="connsiteX250" fmla="*/ 2220346 w 4651277"/>
                  <a:gd name="connsiteY250" fmla="*/ 115856 h 4241931"/>
                  <a:gd name="connsiteX251" fmla="*/ 2224591 w 4651277"/>
                  <a:gd name="connsiteY251" fmla="*/ 99573 h 4241931"/>
                  <a:gd name="connsiteX252" fmla="*/ 2236573 w 4651277"/>
                  <a:gd name="connsiteY252" fmla="*/ 77769 h 4241931"/>
                  <a:gd name="connsiteX253" fmla="*/ 2240288 w 4651277"/>
                  <a:gd name="connsiteY253" fmla="*/ 79030 h 4241931"/>
                  <a:gd name="connsiteX254" fmla="*/ 2269604 w 4651277"/>
                  <a:gd name="connsiteY254" fmla="*/ 94993 h 4241931"/>
                  <a:gd name="connsiteX255" fmla="*/ 2282204 w 4651277"/>
                  <a:gd name="connsiteY255" fmla="*/ 84835 h 4241931"/>
                  <a:gd name="connsiteX256" fmla="*/ 2285805 w 4651277"/>
                  <a:gd name="connsiteY256" fmla="*/ 83914 h 4241931"/>
                  <a:gd name="connsiteX257" fmla="*/ 2306411 w 4651277"/>
                  <a:gd name="connsiteY257" fmla="*/ 73331 h 4241931"/>
                  <a:gd name="connsiteX258" fmla="*/ 2339875 w 4651277"/>
                  <a:gd name="connsiteY258" fmla="*/ 29946 h 4241931"/>
                  <a:gd name="connsiteX259" fmla="*/ 2392011 w 4651277"/>
                  <a:gd name="connsiteY259" fmla="*/ 22068 h 4241931"/>
                  <a:gd name="connsiteX260" fmla="*/ 2449746 w 4651277"/>
                  <a:gd name="connsiteY260" fmla="*/ 23384 h 4241931"/>
                  <a:gd name="connsiteX261" fmla="*/ 2451125 w 4651277"/>
                  <a:gd name="connsiteY261" fmla="*/ 21850 h 4241931"/>
                  <a:gd name="connsiteX262" fmla="*/ 2508325 w 4651277"/>
                  <a:gd name="connsiteY262" fmla="*/ 26842 h 4241931"/>
                  <a:gd name="connsiteX263" fmla="*/ 2528565 w 4651277"/>
                  <a:gd name="connsiteY263" fmla="*/ 50586 h 4241931"/>
                  <a:gd name="connsiteX264" fmla="*/ 2545177 w 4651277"/>
                  <a:gd name="connsiteY264" fmla="*/ 19776 h 4241931"/>
                  <a:gd name="connsiteX265" fmla="*/ 2549345 w 4651277"/>
                  <a:gd name="connsiteY265" fmla="*/ 2036 h 4241931"/>
                  <a:gd name="connsiteX266" fmla="*/ 2559883 w 4651277"/>
                  <a:gd name="connsiteY266" fmla="*/ 8046 h 4241931"/>
                  <a:gd name="connsiteX267" fmla="*/ 2562074 w 4651277"/>
                  <a:gd name="connsiteY267" fmla="*/ 21799 h 4241931"/>
                  <a:gd name="connsiteX268" fmla="*/ 2568791 w 4651277"/>
                  <a:gd name="connsiteY268" fmla="*/ 52099 h 4241931"/>
                  <a:gd name="connsiteX269" fmla="*/ 2601553 w 4651277"/>
                  <a:gd name="connsiteY269" fmla="*/ 64228 h 4241931"/>
                  <a:gd name="connsiteX270" fmla="*/ 2625296 w 4651277"/>
                  <a:gd name="connsiteY270" fmla="*/ 43989 h 4241931"/>
                  <a:gd name="connsiteX271" fmla="*/ 2645290 w 4651277"/>
                  <a:gd name="connsiteY271" fmla="*/ 35629 h 4241931"/>
                  <a:gd name="connsiteX272" fmla="*/ 2655912 w 4651277"/>
                  <a:gd name="connsiteY272" fmla="*/ 56963 h 4241931"/>
                  <a:gd name="connsiteX273" fmla="*/ 2657690 w 4651277"/>
                  <a:gd name="connsiteY273" fmla="*/ 90445 h 4241931"/>
                  <a:gd name="connsiteX274" fmla="*/ 2676280 w 4651277"/>
                  <a:gd name="connsiteY274" fmla="*/ 110626 h 4241931"/>
                  <a:gd name="connsiteX275" fmla="*/ 2711007 w 4651277"/>
                  <a:gd name="connsiteY275" fmla="*/ 146010 h 4241931"/>
                  <a:gd name="connsiteX276" fmla="*/ 2766305 w 4651277"/>
                  <a:gd name="connsiteY276" fmla="*/ 183951 h 4241931"/>
                  <a:gd name="connsiteX277" fmla="*/ 2774785 w 4651277"/>
                  <a:gd name="connsiteY277" fmla="*/ 182383 h 4241931"/>
                  <a:gd name="connsiteX278" fmla="*/ 2787062 w 4651277"/>
                  <a:gd name="connsiteY278" fmla="*/ 171241 h 4241931"/>
                  <a:gd name="connsiteX279" fmla="*/ 2822613 w 4651277"/>
                  <a:gd name="connsiteY279" fmla="*/ 167164 h 4241931"/>
                  <a:gd name="connsiteX280" fmla="*/ 2851379 w 4651277"/>
                  <a:gd name="connsiteY280" fmla="*/ 159068 h 4241931"/>
                  <a:gd name="connsiteX281" fmla="*/ 2865409 w 4651277"/>
                  <a:gd name="connsiteY281" fmla="*/ 175841 h 4241931"/>
                  <a:gd name="connsiteX282" fmla="*/ 2868616 w 4651277"/>
                  <a:gd name="connsiteY282" fmla="*/ 203591 h 4241931"/>
                  <a:gd name="connsiteX283" fmla="*/ 2876461 w 4651277"/>
                  <a:gd name="connsiteY283" fmla="*/ 217589 h 4241931"/>
                  <a:gd name="connsiteX284" fmla="*/ 2879988 w 4651277"/>
                  <a:gd name="connsiteY284" fmla="*/ 214776 h 4241931"/>
                  <a:gd name="connsiteX285" fmla="*/ 2883159 w 4651277"/>
                  <a:gd name="connsiteY285" fmla="*/ 198914 h 4241931"/>
                  <a:gd name="connsiteX286" fmla="*/ 2919613 w 4651277"/>
                  <a:gd name="connsiteY286" fmla="*/ 156832 h 4241931"/>
                  <a:gd name="connsiteX287" fmla="*/ 2928147 w 4651277"/>
                  <a:gd name="connsiteY287" fmla="*/ 138860 h 4241931"/>
                  <a:gd name="connsiteX288" fmla="*/ 2945881 w 4651277"/>
                  <a:gd name="connsiteY288" fmla="*/ 129159 h 4241931"/>
                  <a:gd name="connsiteX289" fmla="*/ 3020035 w 4651277"/>
                  <a:gd name="connsiteY289" fmla="*/ 96025 h 4241931"/>
                  <a:gd name="connsiteX290" fmla="*/ 3059179 w 4651277"/>
                  <a:gd name="connsiteY290" fmla="*/ 77158 h 4241931"/>
                  <a:gd name="connsiteX291" fmla="*/ 3077043 w 4651277"/>
                  <a:gd name="connsiteY291" fmla="*/ 97377 h 4241931"/>
                  <a:gd name="connsiteX292" fmla="*/ 3110061 w 4651277"/>
                  <a:gd name="connsiteY292" fmla="*/ 86865 h 4241931"/>
                  <a:gd name="connsiteX293" fmla="*/ 3141966 w 4651277"/>
                  <a:gd name="connsiteY293" fmla="*/ 69112 h 4241931"/>
                  <a:gd name="connsiteX294" fmla="*/ 3160021 w 4651277"/>
                  <a:gd name="connsiteY294" fmla="*/ 92972 h 4241931"/>
                  <a:gd name="connsiteX295" fmla="*/ 3174507 w 4651277"/>
                  <a:gd name="connsiteY295" fmla="*/ 104611 h 4241931"/>
                  <a:gd name="connsiteX296" fmla="*/ 3184041 w 4651277"/>
                  <a:gd name="connsiteY296" fmla="*/ 91697 h 4241931"/>
                  <a:gd name="connsiteX297" fmla="*/ 3184575 w 4651277"/>
                  <a:gd name="connsiteY297" fmla="*/ 88018 h 4241931"/>
                  <a:gd name="connsiteX298" fmla="*/ 3192073 w 4651277"/>
                  <a:gd name="connsiteY298" fmla="*/ 64262 h 4241931"/>
                  <a:gd name="connsiteX299" fmla="*/ 3201007 w 4651277"/>
                  <a:gd name="connsiteY299" fmla="*/ 81307 h 4241931"/>
                  <a:gd name="connsiteX300" fmla="*/ 3205002 w 4651277"/>
                  <a:gd name="connsiteY300" fmla="*/ 101532 h 4241931"/>
                  <a:gd name="connsiteX301" fmla="*/ 3239907 w 4651277"/>
                  <a:gd name="connsiteY301" fmla="*/ 112818 h 4241931"/>
                  <a:gd name="connsiteX302" fmla="*/ 3253692 w 4651277"/>
                  <a:gd name="connsiteY302" fmla="*/ 97487 h 4241931"/>
                  <a:gd name="connsiteX303" fmla="*/ 3276340 w 4651277"/>
                  <a:gd name="connsiteY303" fmla="*/ 111614 h 4241931"/>
                  <a:gd name="connsiteX304" fmla="*/ 3277538 w 4651277"/>
                  <a:gd name="connsiteY304" fmla="*/ 134178 h 4241931"/>
                  <a:gd name="connsiteX305" fmla="*/ 3294634 w 4651277"/>
                  <a:gd name="connsiteY305" fmla="*/ 153708 h 4241931"/>
                  <a:gd name="connsiteX306" fmla="*/ 3319511 w 4651277"/>
                  <a:gd name="connsiteY306" fmla="*/ 182315 h 4241931"/>
                  <a:gd name="connsiteX307" fmla="*/ 3357761 w 4651277"/>
                  <a:gd name="connsiteY307" fmla="*/ 215321 h 4241931"/>
                  <a:gd name="connsiteX308" fmla="*/ 3375693 w 4651277"/>
                  <a:gd name="connsiteY308" fmla="*/ 223128 h 4241931"/>
                  <a:gd name="connsiteX309" fmla="*/ 3367384 w 4651277"/>
                  <a:gd name="connsiteY309" fmla="*/ 231599 h 4241931"/>
                  <a:gd name="connsiteX310" fmla="*/ 3377007 w 4651277"/>
                  <a:gd name="connsiteY310" fmla="*/ 247876 h 4241931"/>
                  <a:gd name="connsiteX311" fmla="*/ 3404679 w 4651277"/>
                  <a:gd name="connsiteY311" fmla="*/ 274145 h 4241931"/>
                  <a:gd name="connsiteX312" fmla="*/ 3412506 w 4651277"/>
                  <a:gd name="connsiteY312" fmla="*/ 297817 h 4241931"/>
                  <a:gd name="connsiteX313" fmla="*/ 3404705 w 4651277"/>
                  <a:gd name="connsiteY313" fmla="*/ 329618 h 4241931"/>
                  <a:gd name="connsiteX314" fmla="*/ 3403809 w 4651277"/>
                  <a:gd name="connsiteY314" fmla="*/ 381492 h 4241931"/>
                  <a:gd name="connsiteX315" fmla="*/ 3416229 w 4651277"/>
                  <a:gd name="connsiteY315" fmla="*/ 395432 h 4241931"/>
                  <a:gd name="connsiteX316" fmla="*/ 3415823 w 4651277"/>
                  <a:gd name="connsiteY316" fmla="*/ 429029 h 4241931"/>
                  <a:gd name="connsiteX317" fmla="*/ 3401628 w 4651277"/>
                  <a:gd name="connsiteY317" fmla="*/ 453597 h 4241931"/>
                  <a:gd name="connsiteX318" fmla="*/ 3406631 w 4651277"/>
                  <a:gd name="connsiteY318" fmla="*/ 464270 h 4241931"/>
                  <a:gd name="connsiteX319" fmla="*/ 3407669 w 4651277"/>
                  <a:gd name="connsiteY319" fmla="*/ 464755 h 4241931"/>
                  <a:gd name="connsiteX320" fmla="*/ 3418321 w 4651277"/>
                  <a:gd name="connsiteY320" fmla="*/ 455508 h 4241931"/>
                  <a:gd name="connsiteX321" fmla="*/ 3436938 w 4651277"/>
                  <a:gd name="connsiteY321" fmla="*/ 446109 h 4241931"/>
                  <a:gd name="connsiteX322" fmla="*/ 3438909 w 4651277"/>
                  <a:gd name="connsiteY322" fmla="*/ 448742 h 4241931"/>
                  <a:gd name="connsiteX323" fmla="*/ 3451615 w 4651277"/>
                  <a:gd name="connsiteY323" fmla="*/ 473672 h 4241931"/>
                  <a:gd name="connsiteX324" fmla="*/ 3465140 w 4651277"/>
                  <a:gd name="connsiteY324" fmla="*/ 472619 h 4241931"/>
                  <a:gd name="connsiteX325" fmla="*/ 3468067 w 4651277"/>
                  <a:gd name="connsiteY325" fmla="*/ 473688 h 4241931"/>
                  <a:gd name="connsiteX326" fmla="*/ 3487330 w 4651277"/>
                  <a:gd name="connsiteY326" fmla="*/ 476135 h 4241931"/>
                  <a:gd name="connsiteX327" fmla="*/ 3531027 w 4651277"/>
                  <a:gd name="connsiteY327" fmla="*/ 461995 h 4241931"/>
                  <a:gd name="connsiteX328" fmla="*/ 3570810 w 4651277"/>
                  <a:gd name="connsiteY328" fmla="*/ 481255 h 4241931"/>
                  <a:gd name="connsiteX329" fmla="*/ 3610106 w 4651277"/>
                  <a:gd name="connsiteY329" fmla="*/ 509524 h 4241931"/>
                  <a:gd name="connsiteX330" fmla="*/ 3611787 w 4651277"/>
                  <a:gd name="connsiteY330" fmla="*/ 509117 h 4241931"/>
                  <a:gd name="connsiteX331" fmla="*/ 3648972 w 4651277"/>
                  <a:gd name="connsiteY331" fmla="*/ 539676 h 4241931"/>
                  <a:gd name="connsiteX332" fmla="*/ 3651715 w 4651277"/>
                  <a:gd name="connsiteY332" fmla="*/ 565684 h 4241931"/>
                  <a:gd name="connsiteX333" fmla="*/ 3677801 w 4651277"/>
                  <a:gd name="connsiteY333" fmla="*/ 552253 h 4241931"/>
                  <a:gd name="connsiteX334" fmla="*/ 3689090 w 4651277"/>
                  <a:gd name="connsiteY334" fmla="*/ 541962 h 4241931"/>
                  <a:gd name="connsiteX335" fmla="*/ 3693528 w 4651277"/>
                  <a:gd name="connsiteY335" fmla="*/ 551111 h 4241931"/>
                  <a:gd name="connsiteX336" fmla="*/ 3688525 w 4651277"/>
                  <a:gd name="connsiteY336" fmla="*/ 561659 h 4241931"/>
                  <a:gd name="connsiteX337" fmla="*/ 3678811 w 4651277"/>
                  <a:gd name="connsiteY337" fmla="*/ 585792 h 4241931"/>
                  <a:gd name="connsiteX338" fmla="*/ 3695717 w 4651277"/>
                  <a:gd name="connsiteY338" fmla="*/ 609705 h 4241931"/>
                  <a:gd name="connsiteX339" fmla="*/ 3721724 w 4651277"/>
                  <a:gd name="connsiteY339" fmla="*/ 606963 h 4241931"/>
                  <a:gd name="connsiteX340" fmla="*/ 3739511 w 4651277"/>
                  <a:gd name="connsiteY340" fmla="*/ 610656 h 4241931"/>
                  <a:gd name="connsiteX341" fmla="*/ 3736745 w 4651277"/>
                  <a:gd name="connsiteY341" fmla="*/ 630441 h 4241931"/>
                  <a:gd name="connsiteX342" fmla="*/ 3722108 w 4651277"/>
                  <a:gd name="connsiteY342" fmla="*/ 654435 h 4241931"/>
                  <a:gd name="connsiteX343" fmla="*/ 3725398 w 4651277"/>
                  <a:gd name="connsiteY343" fmla="*/ 677198 h 4241931"/>
                  <a:gd name="connsiteX344" fmla="*/ 3732642 w 4651277"/>
                  <a:gd name="connsiteY344" fmla="*/ 718119 h 4241931"/>
                  <a:gd name="connsiteX345" fmla="*/ 3752899 w 4651277"/>
                  <a:gd name="connsiteY345" fmla="*/ 770559 h 4241931"/>
                  <a:gd name="connsiteX346" fmla="*/ 3759505 w 4651277"/>
                  <a:gd name="connsiteY346" fmla="*/ 773493 h 4241931"/>
                  <a:gd name="connsiteX347" fmla="*/ 3773273 w 4651277"/>
                  <a:gd name="connsiteY347" fmla="*/ 771607 h 4241931"/>
                  <a:gd name="connsiteX348" fmla="*/ 3799787 w 4651277"/>
                  <a:gd name="connsiteY348" fmla="*/ 785635 h 4241931"/>
                  <a:gd name="connsiteX349" fmla="*/ 3823514 w 4651277"/>
                  <a:gd name="connsiteY349" fmla="*/ 793668 h 4241931"/>
                  <a:gd name="connsiteX350" fmla="*/ 3825266 w 4651277"/>
                  <a:gd name="connsiteY350" fmla="*/ 811916 h 4241931"/>
                  <a:gd name="connsiteX351" fmla="*/ 3814334 w 4651277"/>
                  <a:gd name="connsiteY351" fmla="*/ 832622 h 4241931"/>
                  <a:gd name="connsiteX352" fmla="*/ 3813124 w 4651277"/>
                  <a:gd name="connsiteY352" fmla="*/ 846019 h 4241931"/>
                  <a:gd name="connsiteX353" fmla="*/ 3816896 w 4651277"/>
                  <a:gd name="connsiteY353" fmla="*/ 845745 h 4241931"/>
                  <a:gd name="connsiteX354" fmla="*/ 3826606 w 4651277"/>
                  <a:gd name="connsiteY354" fmla="*/ 836281 h 4241931"/>
                  <a:gd name="connsiteX355" fmla="*/ 3871753 w 4651277"/>
                  <a:gd name="connsiteY355" fmla="*/ 824457 h 4241931"/>
                  <a:gd name="connsiteX356" fmla="*/ 3886170 w 4651277"/>
                  <a:gd name="connsiteY356" fmla="*/ 816075 h 4241931"/>
                  <a:gd name="connsiteX357" fmla="*/ 3903030 w 4651277"/>
                  <a:gd name="connsiteY357" fmla="*/ 817772 h 4241931"/>
                  <a:gd name="connsiteX358" fmla="*/ 3970004 w 4651277"/>
                  <a:gd name="connsiteY358" fmla="*/ 830001 h 4241931"/>
                  <a:gd name="connsiteX359" fmla="*/ 4006011 w 4651277"/>
                  <a:gd name="connsiteY359" fmla="*/ 835505 h 4241931"/>
                  <a:gd name="connsiteX360" fmla="*/ 4008781 w 4651277"/>
                  <a:gd name="connsiteY360" fmla="*/ 857952 h 4241931"/>
                  <a:gd name="connsiteX361" fmla="*/ 4036592 w 4651277"/>
                  <a:gd name="connsiteY361" fmla="*/ 866330 h 4241931"/>
                  <a:gd name="connsiteX362" fmla="*/ 4067065 w 4651277"/>
                  <a:gd name="connsiteY362" fmla="*/ 869173 h 4241931"/>
                  <a:gd name="connsiteX363" fmla="*/ 4068243 w 4651277"/>
                  <a:gd name="connsiteY363" fmla="*/ 894227 h 4241931"/>
                  <a:gd name="connsiteX364" fmla="*/ 4072744 w 4651277"/>
                  <a:gd name="connsiteY364" fmla="*/ 909141 h 4241931"/>
                  <a:gd name="connsiteX365" fmla="*/ 4085455 w 4651277"/>
                  <a:gd name="connsiteY365" fmla="*/ 904728 h 4241931"/>
                  <a:gd name="connsiteX366" fmla="*/ 4087569 w 4651277"/>
                  <a:gd name="connsiteY366" fmla="*/ 902438 h 4241931"/>
                  <a:gd name="connsiteX367" fmla="*/ 4104010 w 4651277"/>
                  <a:gd name="connsiteY367" fmla="*/ 889565 h 4241931"/>
                  <a:gd name="connsiteX368" fmla="*/ 4102112 w 4651277"/>
                  <a:gd name="connsiteY368" fmla="*/ 905584 h 4241931"/>
                  <a:gd name="connsiteX369" fmla="*/ 4095288 w 4651277"/>
                  <a:gd name="connsiteY369" fmla="*/ 921462 h 4241931"/>
                  <a:gd name="connsiteX370" fmla="*/ 4114076 w 4651277"/>
                  <a:gd name="connsiteY370" fmla="*/ 945807 h 4241931"/>
                  <a:gd name="connsiteX371" fmla="*/ 4130871 w 4651277"/>
                  <a:gd name="connsiteY371" fmla="*/ 941738 h 4241931"/>
                  <a:gd name="connsiteX372" fmla="*/ 4139837 w 4651277"/>
                  <a:gd name="connsiteY372" fmla="*/ 962239 h 4241931"/>
                  <a:gd name="connsiteX373" fmla="*/ 4129973 w 4651277"/>
                  <a:gd name="connsiteY373" fmla="*/ 978408 h 4241931"/>
                  <a:gd name="connsiteX374" fmla="*/ 4132538 w 4651277"/>
                  <a:gd name="connsiteY374" fmla="*/ 1000014 h 4241931"/>
                  <a:gd name="connsiteX375" fmla="*/ 4136183 w 4651277"/>
                  <a:gd name="connsiteY375" fmla="*/ 1031582 h 4241931"/>
                  <a:gd name="connsiteX376" fmla="*/ 4146989 w 4651277"/>
                  <a:gd name="connsiteY376" fmla="*/ 1072530 h 4241931"/>
                  <a:gd name="connsiteX377" fmla="*/ 4155688 w 4651277"/>
                  <a:gd name="connsiteY377" fmla="*/ 1086426 h 4241931"/>
                  <a:gd name="connsiteX378" fmla="*/ 4145929 w 4651277"/>
                  <a:gd name="connsiteY378" fmla="*/ 1088345 h 4241931"/>
                  <a:gd name="connsiteX379" fmla="*/ 4144869 w 4651277"/>
                  <a:gd name="connsiteY379" fmla="*/ 1104161 h 4241931"/>
                  <a:gd name="connsiteX380" fmla="*/ 4151555 w 4651277"/>
                  <a:gd name="connsiteY380" fmla="*/ 1135438 h 4241931"/>
                  <a:gd name="connsiteX381" fmla="*/ 4145749 w 4651277"/>
                  <a:gd name="connsiteY381" fmla="*/ 1155514 h 4241931"/>
                  <a:gd name="connsiteX382" fmla="*/ 4125285 w 4651277"/>
                  <a:gd name="connsiteY382" fmla="*/ 1173805 h 4241931"/>
                  <a:gd name="connsiteX383" fmla="*/ 4100084 w 4651277"/>
                  <a:gd name="connsiteY383" fmla="*/ 1209249 h 4241931"/>
                  <a:gd name="connsiteX384" fmla="*/ 4102066 w 4651277"/>
                  <a:gd name="connsiteY384" fmla="*/ 1224772 h 4241931"/>
                  <a:gd name="connsiteX385" fmla="*/ 4085863 w 4651277"/>
                  <a:gd name="connsiteY385" fmla="*/ 1247812 h 4241931"/>
                  <a:gd name="connsiteX386" fmla="*/ 4062766 w 4651277"/>
                  <a:gd name="connsiteY386" fmla="*/ 1268076 h 4241931"/>
                  <a:gd name="connsiteX387" fmla="*/ 4083268 w 4651277"/>
                  <a:gd name="connsiteY387" fmla="*/ 1301340 h 4241931"/>
                  <a:gd name="connsiteX388" fmla="*/ 4087529 w 4651277"/>
                  <a:gd name="connsiteY388" fmla="*/ 1306087 h 4241931"/>
                  <a:gd name="connsiteX389" fmla="*/ 4075365 w 4651277"/>
                  <a:gd name="connsiteY389" fmla="*/ 1307255 h 4241931"/>
                  <a:gd name="connsiteX390" fmla="*/ 4025745 w 4651277"/>
                  <a:gd name="connsiteY390" fmla="*/ 1300602 h 4241931"/>
                  <a:gd name="connsiteX391" fmla="*/ 4008462 w 4651277"/>
                  <a:gd name="connsiteY391" fmla="*/ 1313679 h 4241931"/>
                  <a:gd name="connsiteX392" fmla="*/ 3997211 w 4651277"/>
                  <a:gd name="connsiteY392" fmla="*/ 1333296 h 4241931"/>
                  <a:gd name="connsiteX393" fmla="*/ 3959710 w 4651277"/>
                  <a:gd name="connsiteY393" fmla="*/ 1345489 h 4241931"/>
                  <a:gd name="connsiteX394" fmla="*/ 3934694 w 4651277"/>
                  <a:gd name="connsiteY394" fmla="*/ 1355993 h 4241931"/>
                  <a:gd name="connsiteX395" fmla="*/ 3923280 w 4651277"/>
                  <a:gd name="connsiteY395" fmla="*/ 1354757 h 4241931"/>
                  <a:gd name="connsiteX396" fmla="*/ 3922998 w 4651277"/>
                  <a:gd name="connsiteY396" fmla="*/ 1364605 h 4241931"/>
                  <a:gd name="connsiteX397" fmla="*/ 3927995 w 4651277"/>
                  <a:gd name="connsiteY397" fmla="*/ 1383399 h 4241931"/>
                  <a:gd name="connsiteX398" fmla="*/ 3949877 w 4651277"/>
                  <a:gd name="connsiteY398" fmla="*/ 1400327 h 4241931"/>
                  <a:gd name="connsiteX399" fmla="*/ 3968971 w 4651277"/>
                  <a:gd name="connsiteY399" fmla="*/ 1411260 h 4241931"/>
                  <a:gd name="connsiteX400" fmla="*/ 3957365 w 4651277"/>
                  <a:gd name="connsiteY400" fmla="*/ 1422073 h 4241931"/>
                  <a:gd name="connsiteX401" fmla="*/ 3884013 w 4651277"/>
                  <a:gd name="connsiteY401" fmla="*/ 1478958 h 4241931"/>
                  <a:gd name="connsiteX402" fmla="*/ 3859916 w 4651277"/>
                  <a:gd name="connsiteY402" fmla="*/ 1489420 h 4241931"/>
                  <a:gd name="connsiteX403" fmla="*/ 3852809 w 4651277"/>
                  <a:gd name="connsiteY403" fmla="*/ 1481838 h 4241931"/>
                  <a:gd name="connsiteX404" fmla="*/ 3841864 w 4651277"/>
                  <a:gd name="connsiteY404" fmla="*/ 1492090 h 4241931"/>
                  <a:gd name="connsiteX405" fmla="*/ 3840531 w 4651277"/>
                  <a:gd name="connsiteY405" fmla="*/ 1496284 h 4241931"/>
                  <a:gd name="connsiteX406" fmla="*/ 3850294 w 4651277"/>
                  <a:gd name="connsiteY406" fmla="*/ 1497109 h 4241931"/>
                  <a:gd name="connsiteX407" fmla="*/ 3872107 w 4651277"/>
                  <a:gd name="connsiteY407" fmla="*/ 1537613 h 4241931"/>
                  <a:gd name="connsiteX408" fmla="*/ 3857531 w 4651277"/>
                  <a:gd name="connsiteY408" fmla="*/ 1567370 h 4241931"/>
                  <a:gd name="connsiteX409" fmla="*/ 3876637 w 4651277"/>
                  <a:gd name="connsiteY409" fmla="*/ 1591194 h 4241931"/>
                  <a:gd name="connsiteX410" fmla="*/ 3893840 w 4651277"/>
                  <a:gd name="connsiteY410" fmla="*/ 1588805 h 4241931"/>
                  <a:gd name="connsiteX411" fmla="*/ 3910000 w 4651277"/>
                  <a:gd name="connsiteY411" fmla="*/ 1585781 h 4241931"/>
                  <a:gd name="connsiteX412" fmla="*/ 3841479 w 4651277"/>
                  <a:gd name="connsiteY412" fmla="*/ 1598374 h 4241931"/>
                  <a:gd name="connsiteX413" fmla="*/ 3820166 w 4651277"/>
                  <a:gd name="connsiteY413" fmla="*/ 1603982 h 4241931"/>
                  <a:gd name="connsiteX414" fmla="*/ 3821044 w 4651277"/>
                  <a:gd name="connsiteY414" fmla="*/ 1616327 h 4241931"/>
                  <a:gd name="connsiteX415" fmla="*/ 3820601 w 4651277"/>
                  <a:gd name="connsiteY415" fmla="*/ 1618633 h 4241931"/>
                  <a:gd name="connsiteX416" fmla="*/ 3856796 w 4651277"/>
                  <a:gd name="connsiteY416" fmla="*/ 1624365 h 4241931"/>
                  <a:gd name="connsiteX417" fmla="*/ 3878963 w 4651277"/>
                  <a:gd name="connsiteY417" fmla="*/ 1632824 h 4241931"/>
                  <a:gd name="connsiteX418" fmla="*/ 3881060 w 4651277"/>
                  <a:gd name="connsiteY418" fmla="*/ 1631301 h 4241931"/>
                  <a:gd name="connsiteX419" fmla="*/ 3946493 w 4651277"/>
                  <a:gd name="connsiteY419" fmla="*/ 1636096 h 4241931"/>
                  <a:gd name="connsiteX420" fmla="*/ 4070600 w 4651277"/>
                  <a:gd name="connsiteY420" fmla="*/ 1629769 h 4241931"/>
                  <a:gd name="connsiteX421" fmla="*/ 4108464 w 4651277"/>
                  <a:gd name="connsiteY421" fmla="*/ 1628961 h 4241931"/>
                  <a:gd name="connsiteX422" fmla="*/ 4169224 w 4651277"/>
                  <a:gd name="connsiteY422" fmla="*/ 1639821 h 4241931"/>
                  <a:gd name="connsiteX423" fmla="*/ 4200098 w 4651277"/>
                  <a:gd name="connsiteY423" fmla="*/ 1644093 h 4241931"/>
                  <a:gd name="connsiteX424" fmla="*/ 4211147 w 4651277"/>
                  <a:gd name="connsiteY424" fmla="*/ 1656359 h 4241931"/>
                  <a:gd name="connsiteX425" fmla="*/ 4233231 w 4651277"/>
                  <a:gd name="connsiteY425" fmla="*/ 1641916 h 4241931"/>
                  <a:gd name="connsiteX426" fmla="*/ 4300563 w 4651277"/>
                  <a:gd name="connsiteY426" fmla="*/ 1658147 h 4241931"/>
                  <a:gd name="connsiteX427" fmla="*/ 4319080 w 4651277"/>
                  <a:gd name="connsiteY427" fmla="*/ 1662317 h 4241931"/>
                  <a:gd name="connsiteX428" fmla="*/ 4374375 w 4651277"/>
                  <a:gd name="connsiteY428" fmla="*/ 1680353 h 4241931"/>
                  <a:gd name="connsiteX429" fmla="*/ 4434018 w 4651277"/>
                  <a:gd name="connsiteY429" fmla="*/ 1702171 h 4241931"/>
                  <a:gd name="connsiteX430" fmla="*/ 4465268 w 4651277"/>
                  <a:gd name="connsiteY430" fmla="*/ 1715781 h 4241931"/>
                  <a:gd name="connsiteX431" fmla="*/ 4467174 w 4651277"/>
                  <a:gd name="connsiteY431" fmla="*/ 1715464 h 4241931"/>
                  <a:gd name="connsiteX432" fmla="*/ 4467174 w 4651277"/>
                  <a:gd name="connsiteY432" fmla="*/ 1715466 h 4241931"/>
                  <a:gd name="connsiteX433" fmla="*/ 4467651 w 4651277"/>
                  <a:gd name="connsiteY433" fmla="*/ 1715385 h 4241931"/>
                  <a:gd name="connsiteX434" fmla="*/ 4467174 w 4651277"/>
                  <a:gd name="connsiteY434" fmla="*/ 1715464 h 4241931"/>
                  <a:gd name="connsiteX435" fmla="*/ 4466063 w 4651277"/>
                  <a:gd name="connsiteY435" fmla="*/ 1714670 h 4241931"/>
                  <a:gd name="connsiteX436" fmla="*/ 4467370 w 4651277"/>
                  <a:gd name="connsiteY436" fmla="*/ 1702505 h 4241931"/>
                  <a:gd name="connsiteX437" fmla="*/ 4476105 w 4651277"/>
                  <a:gd name="connsiteY437" fmla="*/ 1702032 h 4241931"/>
                  <a:gd name="connsiteX438" fmla="*/ 4572317 w 4651277"/>
                  <a:gd name="connsiteY438" fmla="*/ 1711701 h 4241931"/>
                  <a:gd name="connsiteX439" fmla="*/ 4589311 w 4651277"/>
                  <a:gd name="connsiteY439" fmla="*/ 1713775 h 4241931"/>
                  <a:gd name="connsiteX440" fmla="*/ 4593344 w 4651277"/>
                  <a:gd name="connsiteY440" fmla="*/ 1715649 h 4241931"/>
                  <a:gd name="connsiteX441" fmla="*/ 4601154 w 4651277"/>
                  <a:gd name="connsiteY441" fmla="*/ 1724930 h 4241931"/>
                  <a:gd name="connsiteX442" fmla="*/ 4602994 w 4651277"/>
                  <a:gd name="connsiteY442" fmla="*/ 1728933 h 4241931"/>
                  <a:gd name="connsiteX443" fmla="*/ 4603083 w 4651277"/>
                  <a:gd name="connsiteY443" fmla="*/ 1740082 h 4241931"/>
                  <a:gd name="connsiteX444" fmla="*/ 4603239 w 4651277"/>
                  <a:gd name="connsiteY444" fmla="*/ 1746912 h 4241931"/>
                  <a:gd name="connsiteX445" fmla="*/ 4630175 w 4651277"/>
                  <a:gd name="connsiteY445" fmla="*/ 1748703 h 4241931"/>
                  <a:gd name="connsiteX446" fmla="*/ 4649928 w 4651277"/>
                  <a:gd name="connsiteY446" fmla="*/ 1756780 h 4241931"/>
                  <a:gd name="connsiteX447" fmla="*/ 4642711 w 4651277"/>
                  <a:gd name="connsiteY447" fmla="*/ 1771103 h 4241931"/>
                  <a:gd name="connsiteX448" fmla="*/ 4560387 w 4651277"/>
                  <a:gd name="connsiteY448" fmla="*/ 1751878 h 4241931"/>
                  <a:gd name="connsiteX449" fmla="*/ 4517474 w 4651277"/>
                  <a:gd name="connsiteY449" fmla="*/ 1749413 h 4241931"/>
                  <a:gd name="connsiteX450" fmla="*/ 4509437 w 4651277"/>
                  <a:gd name="connsiteY450" fmla="*/ 1749377 h 4241931"/>
                  <a:gd name="connsiteX451" fmla="*/ 4460463 w 4651277"/>
                  <a:gd name="connsiteY451" fmla="*/ 1730486 h 4241931"/>
                  <a:gd name="connsiteX452" fmla="*/ 4435148 w 4651277"/>
                  <a:gd name="connsiteY452" fmla="*/ 1730189 h 4241931"/>
                  <a:gd name="connsiteX453" fmla="*/ 4420092 w 4651277"/>
                  <a:gd name="connsiteY453" fmla="*/ 1731516 h 4241931"/>
                  <a:gd name="connsiteX454" fmla="*/ 4358507 w 4651277"/>
                  <a:gd name="connsiteY454" fmla="*/ 1718051 h 4241931"/>
                  <a:gd name="connsiteX455" fmla="*/ 4315401 w 4651277"/>
                  <a:gd name="connsiteY455" fmla="*/ 1716792 h 4241931"/>
                  <a:gd name="connsiteX456" fmla="*/ 4279957 w 4651277"/>
                  <a:gd name="connsiteY456" fmla="*/ 1706229 h 4241931"/>
                  <a:gd name="connsiteX457" fmla="*/ 4243898 w 4651277"/>
                  <a:gd name="connsiteY457" fmla="*/ 1719077 h 4241931"/>
                  <a:gd name="connsiteX458" fmla="*/ 4242561 w 4651277"/>
                  <a:gd name="connsiteY458" fmla="*/ 1727526 h 4241931"/>
                  <a:gd name="connsiteX459" fmla="*/ 4197062 w 4651277"/>
                  <a:gd name="connsiteY459" fmla="*/ 1753107 h 4241931"/>
                  <a:gd name="connsiteX460" fmla="*/ 4171232 w 4651277"/>
                  <a:gd name="connsiteY460" fmla="*/ 1763863 h 4241931"/>
                  <a:gd name="connsiteX461" fmla="*/ 4148247 w 4651277"/>
                  <a:gd name="connsiteY461" fmla="*/ 1803527 h 4241931"/>
                  <a:gd name="connsiteX462" fmla="*/ 4142937 w 4651277"/>
                  <a:gd name="connsiteY462" fmla="*/ 1817531 h 4241931"/>
                  <a:gd name="connsiteX463" fmla="*/ 4116091 w 4651277"/>
                  <a:gd name="connsiteY463" fmla="*/ 1826890 h 4241931"/>
                  <a:gd name="connsiteX464" fmla="*/ 4104976 w 4651277"/>
                  <a:gd name="connsiteY464" fmla="*/ 1818944 h 4241931"/>
                  <a:gd name="connsiteX465" fmla="*/ 4097318 w 4651277"/>
                  <a:gd name="connsiteY465" fmla="*/ 1828247 h 4241931"/>
                  <a:gd name="connsiteX466" fmla="*/ 4085236 w 4651277"/>
                  <a:gd name="connsiteY466" fmla="*/ 1849842 h 4241931"/>
                  <a:gd name="connsiteX467" fmla="*/ 4074972 w 4651277"/>
                  <a:gd name="connsiteY467" fmla="*/ 1859969 h 4241931"/>
                  <a:gd name="connsiteX468" fmla="*/ 4084940 w 4651277"/>
                  <a:gd name="connsiteY468" fmla="*/ 1875158 h 4241931"/>
                  <a:gd name="connsiteX469" fmla="*/ 4100714 w 4651277"/>
                  <a:gd name="connsiteY469" fmla="*/ 1900545 h 4241931"/>
                  <a:gd name="connsiteX470" fmla="*/ 4096318 w 4651277"/>
                  <a:gd name="connsiteY470" fmla="*/ 1928305 h 4241931"/>
                  <a:gd name="connsiteX471" fmla="*/ 4108759 w 4651277"/>
                  <a:gd name="connsiteY471" fmla="*/ 1951309 h 4241931"/>
                  <a:gd name="connsiteX472" fmla="*/ 4131370 w 4651277"/>
                  <a:gd name="connsiteY472" fmla="*/ 1964787 h 4241931"/>
                  <a:gd name="connsiteX473" fmla="*/ 4154147 w 4651277"/>
                  <a:gd name="connsiteY473" fmla="*/ 1961590 h 4241931"/>
                  <a:gd name="connsiteX474" fmla="*/ 4170691 w 4651277"/>
                  <a:gd name="connsiteY474" fmla="*/ 1970397 h 4241931"/>
                  <a:gd name="connsiteX475" fmla="*/ 4162195 w 4651277"/>
                  <a:gd name="connsiteY475" fmla="*/ 2000601 h 4241931"/>
                  <a:gd name="connsiteX476" fmla="*/ 4160762 w 4651277"/>
                  <a:gd name="connsiteY476" fmla="*/ 2009654 h 4241931"/>
                  <a:gd name="connsiteX477" fmla="*/ 4164444 w 4651277"/>
                  <a:gd name="connsiteY477" fmla="*/ 2017660 h 4241931"/>
                  <a:gd name="connsiteX478" fmla="*/ 4161732 w 4651277"/>
                  <a:gd name="connsiteY478" fmla="*/ 2042594 h 4241931"/>
                  <a:gd name="connsiteX479" fmla="*/ 4183266 w 4651277"/>
                  <a:gd name="connsiteY479" fmla="*/ 2047242 h 4241931"/>
                  <a:gd name="connsiteX480" fmla="*/ 4188027 w 4651277"/>
                  <a:gd name="connsiteY480" fmla="*/ 2052326 h 4241931"/>
                  <a:gd name="connsiteX481" fmla="*/ 4207826 w 4651277"/>
                  <a:gd name="connsiteY481" fmla="*/ 2103095 h 4241931"/>
                  <a:gd name="connsiteX482" fmla="*/ 4208997 w 4651277"/>
                  <a:gd name="connsiteY482" fmla="*/ 2111322 h 4241931"/>
                  <a:gd name="connsiteX483" fmla="*/ 4203675 w 4651277"/>
                  <a:gd name="connsiteY483" fmla="*/ 2148834 h 4241931"/>
                  <a:gd name="connsiteX484" fmla="*/ 4180972 w 4651277"/>
                  <a:gd name="connsiteY484" fmla="*/ 2198440 h 4241931"/>
                  <a:gd name="connsiteX485" fmla="*/ 4169590 w 4651277"/>
                  <a:gd name="connsiteY485" fmla="*/ 2219527 h 4241931"/>
                  <a:gd name="connsiteX486" fmla="*/ 4158340 w 4651277"/>
                  <a:gd name="connsiteY486" fmla="*/ 2231974 h 4241931"/>
                  <a:gd name="connsiteX487" fmla="*/ 4107542 w 4651277"/>
                  <a:gd name="connsiteY487" fmla="*/ 2248054 h 4241931"/>
                  <a:gd name="connsiteX488" fmla="*/ 4097438 w 4651277"/>
                  <a:gd name="connsiteY488" fmla="*/ 2253258 h 4241931"/>
                  <a:gd name="connsiteX489" fmla="*/ 4081921 w 4651277"/>
                  <a:gd name="connsiteY489" fmla="*/ 2284825 h 4241931"/>
                  <a:gd name="connsiteX490" fmla="*/ 4073975 w 4651277"/>
                  <a:gd name="connsiteY490" fmla="*/ 2295940 h 4241931"/>
                  <a:gd name="connsiteX491" fmla="*/ 4052681 w 4651277"/>
                  <a:gd name="connsiteY491" fmla="*/ 2321023 h 4241931"/>
                  <a:gd name="connsiteX492" fmla="*/ 4057216 w 4651277"/>
                  <a:gd name="connsiteY492" fmla="*/ 2335352 h 4241931"/>
                  <a:gd name="connsiteX493" fmla="*/ 4073448 w 4651277"/>
                  <a:gd name="connsiteY493" fmla="*/ 2336856 h 4241931"/>
                  <a:gd name="connsiteX494" fmla="*/ 4053350 w 4651277"/>
                  <a:gd name="connsiteY494" fmla="*/ 2363122 h 4241931"/>
                  <a:gd name="connsiteX495" fmla="*/ 4026071 w 4651277"/>
                  <a:gd name="connsiteY495" fmla="*/ 2415619 h 4241931"/>
                  <a:gd name="connsiteX496" fmla="*/ 4026496 w 4651277"/>
                  <a:gd name="connsiteY496" fmla="*/ 2412144 h 4241931"/>
                  <a:gd name="connsiteX497" fmla="*/ 4036449 w 4651277"/>
                  <a:gd name="connsiteY497" fmla="*/ 2388357 h 4241931"/>
                  <a:gd name="connsiteX498" fmla="*/ 4033640 w 4651277"/>
                  <a:gd name="connsiteY498" fmla="*/ 2351413 h 4241931"/>
                  <a:gd name="connsiteX499" fmla="*/ 4007815 w 4651277"/>
                  <a:gd name="connsiteY499" fmla="*/ 2350417 h 4241931"/>
                  <a:gd name="connsiteX500" fmla="*/ 4002760 w 4651277"/>
                  <a:gd name="connsiteY500" fmla="*/ 2358895 h 4241931"/>
                  <a:gd name="connsiteX501" fmla="*/ 3990263 w 4651277"/>
                  <a:gd name="connsiteY501" fmla="*/ 2390941 h 4241931"/>
                  <a:gd name="connsiteX502" fmla="*/ 3968627 w 4651277"/>
                  <a:gd name="connsiteY502" fmla="*/ 2398648 h 4241931"/>
                  <a:gd name="connsiteX503" fmla="*/ 3931553 w 4651277"/>
                  <a:gd name="connsiteY503" fmla="*/ 2410099 h 4241931"/>
                  <a:gd name="connsiteX504" fmla="*/ 3913538 w 4651277"/>
                  <a:gd name="connsiteY504" fmla="*/ 2418381 h 4241931"/>
                  <a:gd name="connsiteX505" fmla="*/ 3904576 w 4651277"/>
                  <a:gd name="connsiteY505" fmla="*/ 2428097 h 4241931"/>
                  <a:gd name="connsiteX506" fmla="*/ 3915152 w 4651277"/>
                  <a:gd name="connsiteY506" fmla="*/ 2431628 h 4241931"/>
                  <a:gd name="connsiteX507" fmla="*/ 3952295 w 4651277"/>
                  <a:gd name="connsiteY507" fmla="*/ 2478339 h 4241931"/>
                  <a:gd name="connsiteX508" fmla="*/ 3926585 w 4651277"/>
                  <a:gd name="connsiteY508" fmla="*/ 2503961 h 4241931"/>
                  <a:gd name="connsiteX509" fmla="*/ 3914218 w 4651277"/>
                  <a:gd name="connsiteY509" fmla="*/ 2527366 h 4241931"/>
                  <a:gd name="connsiteX510" fmla="*/ 3927394 w 4651277"/>
                  <a:gd name="connsiteY510" fmla="*/ 2541825 h 4241931"/>
                  <a:gd name="connsiteX511" fmla="*/ 3961310 w 4651277"/>
                  <a:gd name="connsiteY511" fmla="*/ 2562043 h 4241931"/>
                  <a:gd name="connsiteX512" fmla="*/ 3965845 w 4651277"/>
                  <a:gd name="connsiteY512" fmla="*/ 2576371 h 4241931"/>
                  <a:gd name="connsiteX513" fmla="*/ 3944723 w 4651277"/>
                  <a:gd name="connsiteY513" fmla="*/ 2709741 h 4241931"/>
                  <a:gd name="connsiteX514" fmla="*/ 3933742 w 4651277"/>
                  <a:gd name="connsiteY514" fmla="*/ 2755636 h 4241931"/>
                  <a:gd name="connsiteX515" fmla="*/ 3942916 w 4651277"/>
                  <a:gd name="connsiteY515" fmla="*/ 2771935 h 4241931"/>
                  <a:gd name="connsiteX516" fmla="*/ 3958242 w 4651277"/>
                  <a:gd name="connsiteY516" fmla="*/ 2804057 h 4241931"/>
                  <a:gd name="connsiteX517" fmla="*/ 3993102 w 4651277"/>
                  <a:gd name="connsiteY517" fmla="*/ 2841746 h 4241931"/>
                  <a:gd name="connsiteX518" fmla="*/ 4028260 w 4651277"/>
                  <a:gd name="connsiteY518" fmla="*/ 2854118 h 4241931"/>
                  <a:gd name="connsiteX519" fmla="*/ 4030417 w 4651277"/>
                  <a:gd name="connsiteY519" fmla="*/ 2860027 h 4241931"/>
                  <a:gd name="connsiteX520" fmla="*/ 4028877 w 4651277"/>
                  <a:gd name="connsiteY520" fmla="*/ 2893189 h 4241931"/>
                  <a:gd name="connsiteX521" fmla="*/ 4020657 w 4651277"/>
                  <a:gd name="connsiteY521" fmla="*/ 2945090 h 4241931"/>
                  <a:gd name="connsiteX522" fmla="*/ 4008391 w 4651277"/>
                  <a:gd name="connsiteY522" fmla="*/ 2956137 h 4241931"/>
                  <a:gd name="connsiteX523" fmla="*/ 4007340 w 4651277"/>
                  <a:gd name="connsiteY523" fmla="*/ 2962776 h 4241931"/>
                  <a:gd name="connsiteX524" fmla="*/ 3981780 w 4651277"/>
                  <a:gd name="connsiteY524" fmla="*/ 3006980 h 4241931"/>
                  <a:gd name="connsiteX525" fmla="*/ 3962714 w 4651277"/>
                  <a:gd name="connsiteY525" fmla="*/ 3021901 h 4241931"/>
                  <a:gd name="connsiteX526" fmla="*/ 3936483 w 4651277"/>
                  <a:gd name="connsiteY526" fmla="*/ 3007848 h 4241931"/>
                  <a:gd name="connsiteX527" fmla="*/ 3932864 w 4651277"/>
                  <a:gd name="connsiteY527" fmla="*/ 3007275 h 4241931"/>
                  <a:gd name="connsiteX528" fmla="*/ 3836556 w 4651277"/>
                  <a:gd name="connsiteY528" fmla="*/ 2998209 h 4241931"/>
                  <a:gd name="connsiteX529" fmla="*/ 3826595 w 4651277"/>
                  <a:gd name="connsiteY529" fmla="*/ 2971269 h 4241931"/>
                  <a:gd name="connsiteX530" fmla="*/ 3819102 w 4651277"/>
                  <a:gd name="connsiteY530" fmla="*/ 2963895 h 4241931"/>
                  <a:gd name="connsiteX531" fmla="*/ 3803698 w 4651277"/>
                  <a:gd name="connsiteY531" fmla="*/ 2959600 h 4241931"/>
                  <a:gd name="connsiteX532" fmla="*/ 3816538 w 4651277"/>
                  <a:gd name="connsiteY532" fmla="*/ 2944930 h 4241931"/>
                  <a:gd name="connsiteX533" fmla="*/ 3806099 w 4651277"/>
                  <a:gd name="connsiteY533" fmla="*/ 2921007 h 4241931"/>
                  <a:gd name="connsiteX534" fmla="*/ 3804324 w 4651277"/>
                  <a:gd name="connsiteY534" fmla="*/ 2912684 h 4241931"/>
                  <a:gd name="connsiteX535" fmla="*/ 3795618 w 4651277"/>
                  <a:gd name="connsiteY535" fmla="*/ 2916873 h 4241931"/>
                  <a:gd name="connsiteX536" fmla="*/ 3786147 w 4651277"/>
                  <a:gd name="connsiteY536" fmla="*/ 2925888 h 4241931"/>
                  <a:gd name="connsiteX537" fmla="*/ 3773865 w 4651277"/>
                  <a:gd name="connsiteY537" fmla="*/ 2925935 h 4241931"/>
                  <a:gd name="connsiteX538" fmla="*/ 3773518 w 4651277"/>
                  <a:gd name="connsiteY538" fmla="*/ 2926280 h 4241931"/>
                  <a:gd name="connsiteX539" fmla="*/ 3784755 w 4651277"/>
                  <a:gd name="connsiteY539" fmla="*/ 2933616 h 4241931"/>
                  <a:gd name="connsiteX540" fmla="*/ 3777010 w 4651277"/>
                  <a:gd name="connsiteY540" fmla="*/ 2940205 h 4241931"/>
                  <a:gd name="connsiteX541" fmla="*/ 3767057 w 4651277"/>
                  <a:gd name="connsiteY541" fmla="*/ 2938294 h 4241931"/>
                  <a:gd name="connsiteX542" fmla="*/ 3765045 w 4651277"/>
                  <a:gd name="connsiteY542" fmla="*/ 2949766 h 4241931"/>
                  <a:gd name="connsiteX543" fmla="*/ 3751466 w 4651277"/>
                  <a:gd name="connsiteY543" fmla="*/ 2984732 h 4241931"/>
                  <a:gd name="connsiteX544" fmla="*/ 3751078 w 4651277"/>
                  <a:gd name="connsiteY544" fmla="*/ 2998900 h 4241931"/>
                  <a:gd name="connsiteX545" fmla="*/ 3763368 w 4651277"/>
                  <a:gd name="connsiteY545" fmla="*/ 3003321 h 4241931"/>
                  <a:gd name="connsiteX546" fmla="*/ 3779627 w 4651277"/>
                  <a:gd name="connsiteY546" fmla="*/ 3013937 h 4241931"/>
                  <a:gd name="connsiteX547" fmla="*/ 3782528 w 4651277"/>
                  <a:gd name="connsiteY547" fmla="*/ 3062031 h 4241931"/>
                  <a:gd name="connsiteX548" fmla="*/ 3780892 w 4651277"/>
                  <a:gd name="connsiteY548" fmla="*/ 3069427 h 4241931"/>
                  <a:gd name="connsiteX549" fmla="*/ 3778293 w 4651277"/>
                  <a:gd name="connsiteY549" fmla="*/ 3073382 h 4241931"/>
                  <a:gd name="connsiteX550" fmla="*/ 3789082 w 4651277"/>
                  <a:gd name="connsiteY550" fmla="*/ 3087723 h 4241931"/>
                  <a:gd name="connsiteX551" fmla="*/ 3795809 w 4651277"/>
                  <a:gd name="connsiteY551" fmla="*/ 3086560 h 4241931"/>
                  <a:gd name="connsiteX552" fmla="*/ 3806757 w 4651277"/>
                  <a:gd name="connsiteY552" fmla="*/ 3077003 h 4241931"/>
                  <a:gd name="connsiteX553" fmla="*/ 3840145 w 4651277"/>
                  <a:gd name="connsiteY553" fmla="*/ 3069300 h 4241931"/>
                  <a:gd name="connsiteX554" fmla="*/ 3868293 w 4651277"/>
                  <a:gd name="connsiteY554" fmla="*/ 3059530 h 4241931"/>
                  <a:gd name="connsiteX555" fmla="*/ 3888279 w 4651277"/>
                  <a:gd name="connsiteY555" fmla="*/ 3046611 h 4241931"/>
                  <a:gd name="connsiteX556" fmla="*/ 3901101 w 4651277"/>
                  <a:gd name="connsiteY556" fmla="*/ 3067200 h 4241931"/>
                  <a:gd name="connsiteX557" fmla="*/ 3910137 w 4651277"/>
                  <a:gd name="connsiteY557" fmla="*/ 3103892 h 4241931"/>
                  <a:gd name="connsiteX558" fmla="*/ 3912964 w 4651277"/>
                  <a:gd name="connsiteY558" fmla="*/ 3105577 h 4241931"/>
                  <a:gd name="connsiteX559" fmla="*/ 3932587 w 4651277"/>
                  <a:gd name="connsiteY559" fmla="*/ 3122294 h 4241931"/>
                  <a:gd name="connsiteX560" fmla="*/ 3925389 w 4651277"/>
                  <a:gd name="connsiteY560" fmla="*/ 3163840 h 4241931"/>
                  <a:gd name="connsiteX561" fmla="*/ 3918081 w 4651277"/>
                  <a:gd name="connsiteY561" fmla="*/ 3167012 h 4241931"/>
                  <a:gd name="connsiteX562" fmla="*/ 3905062 w 4651277"/>
                  <a:gd name="connsiteY562" fmla="*/ 3159383 h 4241931"/>
                  <a:gd name="connsiteX563" fmla="*/ 3901124 w 4651277"/>
                  <a:gd name="connsiteY563" fmla="*/ 3156903 h 4241931"/>
                  <a:gd name="connsiteX564" fmla="*/ 3877568 w 4651277"/>
                  <a:gd name="connsiteY564" fmla="*/ 3125953 h 4241931"/>
                  <a:gd name="connsiteX565" fmla="*/ 3864614 w 4651277"/>
                  <a:gd name="connsiteY565" fmla="*/ 3114005 h 4241931"/>
                  <a:gd name="connsiteX566" fmla="*/ 3827867 w 4651277"/>
                  <a:gd name="connsiteY566" fmla="*/ 3103854 h 4241931"/>
                  <a:gd name="connsiteX567" fmla="*/ 3792335 w 4651277"/>
                  <a:gd name="connsiteY567" fmla="*/ 3120584 h 4241931"/>
                  <a:gd name="connsiteX568" fmla="*/ 3788652 w 4651277"/>
                  <a:gd name="connsiteY568" fmla="*/ 3128340 h 4241931"/>
                  <a:gd name="connsiteX569" fmla="*/ 3794472 w 4651277"/>
                  <a:gd name="connsiteY569" fmla="*/ 3139166 h 4241931"/>
                  <a:gd name="connsiteX570" fmla="*/ 3785947 w 4651277"/>
                  <a:gd name="connsiteY570" fmla="*/ 3136398 h 4241931"/>
                  <a:gd name="connsiteX571" fmla="*/ 3783579 w 4651277"/>
                  <a:gd name="connsiteY571" fmla="*/ 3147180 h 4241931"/>
                  <a:gd name="connsiteX572" fmla="*/ 3785751 w 4651277"/>
                  <a:gd name="connsiteY572" fmla="*/ 3162758 h 4241931"/>
                  <a:gd name="connsiteX573" fmla="*/ 3780632 w 4651277"/>
                  <a:gd name="connsiteY573" fmla="*/ 3175556 h 4241931"/>
                  <a:gd name="connsiteX574" fmla="*/ 3768818 w 4651277"/>
                  <a:gd name="connsiteY574" fmla="*/ 3168119 h 4241931"/>
                  <a:gd name="connsiteX575" fmla="*/ 3764521 w 4651277"/>
                  <a:gd name="connsiteY575" fmla="*/ 3149205 h 4241931"/>
                  <a:gd name="connsiteX576" fmla="*/ 3758745 w 4651277"/>
                  <a:gd name="connsiteY576" fmla="*/ 3149338 h 4241931"/>
                  <a:gd name="connsiteX577" fmla="*/ 3750332 w 4651277"/>
                  <a:gd name="connsiteY577" fmla="*/ 3153082 h 4241931"/>
                  <a:gd name="connsiteX578" fmla="*/ 3754299 w 4651277"/>
                  <a:gd name="connsiteY578" fmla="*/ 3159710 h 4241931"/>
                  <a:gd name="connsiteX579" fmla="*/ 3746580 w 4651277"/>
                  <a:gd name="connsiteY579" fmla="*/ 3175731 h 4241931"/>
                  <a:gd name="connsiteX580" fmla="*/ 3726880 w 4651277"/>
                  <a:gd name="connsiteY580" fmla="*/ 3186840 h 4241931"/>
                  <a:gd name="connsiteX581" fmla="*/ 3729726 w 4651277"/>
                  <a:gd name="connsiteY581" fmla="*/ 3215747 h 4241931"/>
                  <a:gd name="connsiteX582" fmla="*/ 3738701 w 4651277"/>
                  <a:gd name="connsiteY582" fmla="*/ 3245006 h 4241931"/>
                  <a:gd name="connsiteX583" fmla="*/ 3715985 w 4651277"/>
                  <a:gd name="connsiteY583" fmla="*/ 3255637 h 4241931"/>
                  <a:gd name="connsiteX584" fmla="*/ 3703909 w 4651277"/>
                  <a:gd name="connsiteY584" fmla="*/ 3265478 h 4241931"/>
                  <a:gd name="connsiteX585" fmla="*/ 3712831 w 4651277"/>
                  <a:gd name="connsiteY585" fmla="*/ 3275552 h 4241931"/>
                  <a:gd name="connsiteX586" fmla="*/ 3715754 w 4651277"/>
                  <a:gd name="connsiteY586" fmla="*/ 3276634 h 4241931"/>
                  <a:gd name="connsiteX587" fmla="*/ 3733918 w 4651277"/>
                  <a:gd name="connsiteY587" fmla="*/ 3286934 h 4241931"/>
                  <a:gd name="connsiteX588" fmla="*/ 3718383 w 4651277"/>
                  <a:gd name="connsiteY588" fmla="*/ 3291278 h 4241931"/>
                  <a:gd name="connsiteX589" fmla="*/ 3701104 w 4651277"/>
                  <a:gd name="connsiteY589" fmla="*/ 3291017 h 4241931"/>
                  <a:gd name="connsiteX590" fmla="*/ 3685748 w 4651277"/>
                  <a:gd name="connsiteY590" fmla="*/ 3317659 h 4241931"/>
                  <a:gd name="connsiteX591" fmla="*/ 3695906 w 4651277"/>
                  <a:gd name="connsiteY591" fmla="*/ 3331641 h 4241931"/>
                  <a:gd name="connsiteX592" fmla="*/ 3680365 w 4651277"/>
                  <a:gd name="connsiteY592" fmla="*/ 3347738 h 4241931"/>
                  <a:gd name="connsiteX593" fmla="*/ 3661658 w 4651277"/>
                  <a:gd name="connsiteY593" fmla="*/ 3344775 h 4241931"/>
                  <a:gd name="connsiteX594" fmla="*/ 3642658 w 4651277"/>
                  <a:gd name="connsiteY594" fmla="*/ 3355375 h 4241931"/>
                  <a:gd name="connsiteX595" fmla="*/ 3614856 w 4651277"/>
                  <a:gd name="connsiteY595" fmla="*/ 3370769 h 4241931"/>
                  <a:gd name="connsiteX596" fmla="*/ 3581110 w 4651277"/>
                  <a:gd name="connsiteY596" fmla="*/ 3396356 h 4241931"/>
                  <a:gd name="connsiteX597" fmla="*/ 3571575 w 4651277"/>
                  <a:gd name="connsiteY597" fmla="*/ 3409691 h 4241931"/>
                  <a:gd name="connsiteX598" fmla="*/ 3566083 w 4651277"/>
                  <a:gd name="connsiteY598" fmla="*/ 3401399 h 4241931"/>
                  <a:gd name="connsiteX599" fmla="*/ 3551057 w 4651277"/>
                  <a:gd name="connsiteY599" fmla="*/ 3406442 h 4241931"/>
                  <a:gd name="connsiteX600" fmla="*/ 3545766 w 4651277"/>
                  <a:gd name="connsiteY600" fmla="*/ 3415251 h 4241931"/>
                  <a:gd name="connsiteX601" fmla="*/ 3552178 w 4651277"/>
                  <a:gd name="connsiteY601" fmla="*/ 3422386 h 4241931"/>
                  <a:gd name="connsiteX602" fmla="*/ 3536193 w 4651277"/>
                  <a:gd name="connsiteY602" fmla="*/ 3424560 h 4241931"/>
                  <a:gd name="connsiteX603" fmla="*/ 3529977 w 4651277"/>
                  <a:gd name="connsiteY603" fmla="*/ 3423604 h 4241931"/>
                  <a:gd name="connsiteX604" fmla="*/ 3524683 w 4651277"/>
                  <a:gd name="connsiteY604" fmla="*/ 3424536 h 4241931"/>
                  <a:gd name="connsiteX605" fmla="*/ 3503908 w 4651277"/>
                  <a:gd name="connsiteY605" fmla="*/ 3426814 h 4241931"/>
                  <a:gd name="connsiteX606" fmla="*/ 3498752 w 4651277"/>
                  <a:gd name="connsiteY606" fmla="*/ 3426054 h 4241931"/>
                  <a:gd name="connsiteX607" fmla="*/ 3497136 w 4651277"/>
                  <a:gd name="connsiteY607" fmla="*/ 3433401 h 4241931"/>
                  <a:gd name="connsiteX608" fmla="*/ 3500251 w 4651277"/>
                  <a:gd name="connsiteY608" fmla="*/ 3446219 h 4241931"/>
                  <a:gd name="connsiteX609" fmla="*/ 3508398 w 4651277"/>
                  <a:gd name="connsiteY609" fmla="*/ 3461460 h 4241931"/>
                  <a:gd name="connsiteX610" fmla="*/ 3490797 w 4651277"/>
                  <a:gd name="connsiteY610" fmla="*/ 3475276 h 4241931"/>
                  <a:gd name="connsiteX611" fmla="*/ 3472671 w 4651277"/>
                  <a:gd name="connsiteY611" fmla="*/ 3469777 h 4241931"/>
                  <a:gd name="connsiteX612" fmla="*/ 3460862 w 4651277"/>
                  <a:gd name="connsiteY612" fmla="*/ 3468188 h 4241931"/>
                  <a:gd name="connsiteX613" fmla="*/ 3453331 w 4651277"/>
                  <a:gd name="connsiteY613" fmla="*/ 3476626 h 4241931"/>
                  <a:gd name="connsiteX614" fmla="*/ 3454386 w 4651277"/>
                  <a:gd name="connsiteY614" fmla="*/ 3477165 h 4241931"/>
                  <a:gd name="connsiteX615" fmla="*/ 3446789 w 4651277"/>
                  <a:gd name="connsiteY615" fmla="*/ 3491117 h 4241931"/>
                  <a:gd name="connsiteX616" fmla="*/ 3400060 w 4651277"/>
                  <a:gd name="connsiteY616" fmla="*/ 3577309 h 4241931"/>
                  <a:gd name="connsiteX617" fmla="*/ 3406973 w 4651277"/>
                  <a:gd name="connsiteY617" fmla="*/ 3593703 h 4241931"/>
                  <a:gd name="connsiteX618" fmla="*/ 3418956 w 4651277"/>
                  <a:gd name="connsiteY618" fmla="*/ 3615430 h 4241931"/>
                  <a:gd name="connsiteX619" fmla="*/ 3395203 w 4651277"/>
                  <a:gd name="connsiteY619" fmla="*/ 3618067 h 4241931"/>
                  <a:gd name="connsiteX620" fmla="*/ 3381062 w 4651277"/>
                  <a:gd name="connsiteY620" fmla="*/ 3648256 h 4241931"/>
                  <a:gd name="connsiteX621" fmla="*/ 3389340 w 4651277"/>
                  <a:gd name="connsiteY621" fmla="*/ 3676099 h 4241931"/>
                  <a:gd name="connsiteX622" fmla="*/ 3387297 w 4651277"/>
                  <a:gd name="connsiteY622" fmla="*/ 3734980 h 4241931"/>
                  <a:gd name="connsiteX623" fmla="*/ 3365114 w 4651277"/>
                  <a:gd name="connsiteY623" fmla="*/ 3755173 h 4241931"/>
                  <a:gd name="connsiteX624" fmla="*/ 3349515 w 4651277"/>
                  <a:gd name="connsiteY624" fmla="*/ 3774773 h 4241931"/>
                  <a:gd name="connsiteX625" fmla="*/ 3331755 w 4651277"/>
                  <a:gd name="connsiteY625" fmla="*/ 3770238 h 4241931"/>
                  <a:gd name="connsiteX626" fmla="*/ 3295139 w 4651277"/>
                  <a:gd name="connsiteY626" fmla="*/ 3743233 h 4241931"/>
                  <a:gd name="connsiteX627" fmla="*/ 3262091 w 4651277"/>
                  <a:gd name="connsiteY627" fmla="*/ 3731390 h 4241931"/>
                  <a:gd name="connsiteX628" fmla="*/ 3205351 w 4651277"/>
                  <a:gd name="connsiteY628" fmla="*/ 3745657 h 4241931"/>
                  <a:gd name="connsiteX629" fmla="*/ 3194120 w 4651277"/>
                  <a:gd name="connsiteY629" fmla="*/ 3757041 h 4241931"/>
                  <a:gd name="connsiteX630" fmla="*/ 3176971 w 4651277"/>
                  <a:gd name="connsiteY630" fmla="*/ 3766914 h 4241931"/>
                  <a:gd name="connsiteX631" fmla="*/ 3172726 w 4651277"/>
                  <a:gd name="connsiteY631" fmla="*/ 3749940 h 4241931"/>
                  <a:gd name="connsiteX632" fmla="*/ 3169365 w 4651277"/>
                  <a:gd name="connsiteY632" fmla="*/ 3740884 h 4241931"/>
                  <a:gd name="connsiteX633" fmla="*/ 3161839 w 4651277"/>
                  <a:gd name="connsiteY633" fmla="*/ 3746151 h 4241931"/>
                  <a:gd name="connsiteX634" fmla="*/ 3103961 w 4651277"/>
                  <a:gd name="connsiteY634" fmla="*/ 3762903 h 4241931"/>
                  <a:gd name="connsiteX635" fmla="*/ 3079445 w 4651277"/>
                  <a:gd name="connsiteY635" fmla="*/ 3757920 h 4241931"/>
                  <a:gd name="connsiteX636" fmla="*/ 3076595 w 4651277"/>
                  <a:gd name="connsiteY636" fmla="*/ 3753244 h 4241931"/>
                  <a:gd name="connsiteX637" fmla="*/ 3073963 w 4651277"/>
                  <a:gd name="connsiteY637" fmla="*/ 3755235 h 4241931"/>
                  <a:gd name="connsiteX638" fmla="*/ 3064222 w 4651277"/>
                  <a:gd name="connsiteY638" fmla="*/ 3749147 h 4241931"/>
                  <a:gd name="connsiteX639" fmla="*/ 3062184 w 4651277"/>
                  <a:gd name="connsiteY639" fmla="*/ 3744246 h 4241931"/>
                  <a:gd name="connsiteX640" fmla="*/ 3049858 w 4651277"/>
                  <a:gd name="connsiteY640" fmla="*/ 3739106 h 4241931"/>
                  <a:gd name="connsiteX641" fmla="*/ 3044792 w 4651277"/>
                  <a:gd name="connsiteY641" fmla="*/ 3733879 h 4241931"/>
                  <a:gd name="connsiteX642" fmla="*/ 3044128 w 4651277"/>
                  <a:gd name="connsiteY642" fmla="*/ 3738922 h 4241931"/>
                  <a:gd name="connsiteX643" fmla="*/ 2984298 w 4651277"/>
                  <a:gd name="connsiteY643" fmla="*/ 3791655 h 4241931"/>
                  <a:gd name="connsiteX644" fmla="*/ 2940903 w 4651277"/>
                  <a:gd name="connsiteY644" fmla="*/ 3792129 h 4241931"/>
                  <a:gd name="connsiteX645" fmla="*/ 2874058 w 4651277"/>
                  <a:gd name="connsiteY645" fmla="*/ 3781642 h 4241931"/>
                  <a:gd name="connsiteX646" fmla="*/ 2865991 w 4651277"/>
                  <a:gd name="connsiteY646" fmla="*/ 3778096 h 4241931"/>
                  <a:gd name="connsiteX647" fmla="*/ 2857815 w 4651277"/>
                  <a:gd name="connsiteY647" fmla="*/ 3786799 h 4241931"/>
                  <a:gd name="connsiteX648" fmla="*/ 2856425 w 4651277"/>
                  <a:gd name="connsiteY648" fmla="*/ 3795390 h 4241931"/>
                  <a:gd name="connsiteX649" fmla="*/ 2860563 w 4651277"/>
                  <a:gd name="connsiteY649" fmla="*/ 3807410 h 4241931"/>
                  <a:gd name="connsiteX650" fmla="*/ 2856998 w 4651277"/>
                  <a:gd name="connsiteY650" fmla="*/ 3813863 h 4241931"/>
                  <a:gd name="connsiteX651" fmla="*/ 2854422 w 4651277"/>
                  <a:gd name="connsiteY651" fmla="*/ 3814137 h 4241931"/>
                  <a:gd name="connsiteX652" fmla="*/ 2854754 w 4651277"/>
                  <a:gd name="connsiteY652" fmla="*/ 3831215 h 4241931"/>
                  <a:gd name="connsiteX653" fmla="*/ 2843360 w 4651277"/>
                  <a:gd name="connsiteY653" fmla="*/ 3850708 h 4241931"/>
                  <a:gd name="connsiteX654" fmla="*/ 2807827 w 4651277"/>
                  <a:gd name="connsiteY654" fmla="*/ 3846654 h 4241931"/>
                  <a:gd name="connsiteX655" fmla="*/ 2785810 w 4651277"/>
                  <a:gd name="connsiteY655" fmla="*/ 3849588 h 4241931"/>
                  <a:gd name="connsiteX656" fmla="*/ 2789121 w 4651277"/>
                  <a:gd name="connsiteY656" fmla="*/ 3868487 h 4241931"/>
                  <a:gd name="connsiteX657" fmla="*/ 2791863 w 4651277"/>
                  <a:gd name="connsiteY657" fmla="*/ 3871984 h 4241931"/>
                  <a:gd name="connsiteX658" fmla="*/ 2806233 w 4651277"/>
                  <a:gd name="connsiteY658" fmla="*/ 3898062 h 4241931"/>
                  <a:gd name="connsiteX659" fmla="*/ 2784118 w 4651277"/>
                  <a:gd name="connsiteY659" fmla="*/ 3891736 h 4241931"/>
                  <a:gd name="connsiteX660" fmla="*/ 2763325 w 4651277"/>
                  <a:gd name="connsiteY660" fmla="*/ 3878511 h 4241931"/>
                  <a:gd name="connsiteX661" fmla="*/ 2724775 w 4651277"/>
                  <a:gd name="connsiteY661" fmla="*/ 3899406 h 4241931"/>
                  <a:gd name="connsiteX662" fmla="*/ 2726671 w 4651277"/>
                  <a:gd name="connsiteY662" fmla="*/ 3923975 h 4241931"/>
                  <a:gd name="connsiteX663" fmla="*/ 2695770 w 4651277"/>
                  <a:gd name="connsiteY663" fmla="*/ 3931920 h 4241931"/>
                  <a:gd name="connsiteX664" fmla="*/ 2675260 w 4651277"/>
                  <a:gd name="connsiteY664" fmla="*/ 3914348 h 4241931"/>
                  <a:gd name="connsiteX665" fmla="*/ 2660753 w 4651277"/>
                  <a:gd name="connsiteY665" fmla="*/ 3905503 h 4241931"/>
                  <a:gd name="connsiteX666" fmla="*/ 2646083 w 4651277"/>
                  <a:gd name="connsiteY666" fmla="*/ 3912202 h 4241931"/>
                  <a:gd name="connsiteX667" fmla="*/ 2647150 w 4651277"/>
                  <a:gd name="connsiteY667" fmla="*/ 3913511 h 4241931"/>
                  <a:gd name="connsiteX668" fmla="*/ 2629231 w 4651277"/>
                  <a:gd name="connsiteY668" fmla="*/ 3927369 h 4241931"/>
                  <a:gd name="connsiteX669" fmla="*/ 2518807 w 4651277"/>
                  <a:gd name="connsiteY669" fmla="*/ 4013107 h 4241931"/>
                  <a:gd name="connsiteX670" fmla="*/ 2518432 w 4651277"/>
                  <a:gd name="connsiteY670" fmla="*/ 4038475 h 4241931"/>
                  <a:gd name="connsiteX671" fmla="*/ 2521619 w 4651277"/>
                  <a:gd name="connsiteY671" fmla="*/ 4073711 h 4241931"/>
                  <a:gd name="connsiteX672" fmla="*/ 2489096 w 4651277"/>
                  <a:gd name="connsiteY672" fmla="*/ 4063534 h 4241931"/>
                  <a:gd name="connsiteX673" fmla="*/ 2453324 w 4651277"/>
                  <a:gd name="connsiteY673" fmla="*/ 4094842 h 4241931"/>
                  <a:gd name="connsiteX674" fmla="*/ 2448168 w 4651277"/>
                  <a:gd name="connsiteY674" fmla="*/ 4135938 h 4241931"/>
                  <a:gd name="connsiteX675" fmla="*/ 2411741 w 4651277"/>
                  <a:gd name="connsiteY675" fmla="*/ 4211641 h 4241931"/>
                  <a:gd name="connsiteX676" fmla="*/ 2371202 w 4651277"/>
                  <a:gd name="connsiteY676" fmla="*/ 4225284 h 4241931"/>
                  <a:gd name="connsiteX677" fmla="*/ 2339599 w 4651277"/>
                  <a:gd name="connsiteY677" fmla="*/ 4241931 h 4241931"/>
                  <a:gd name="connsiteX678" fmla="*/ 2319011 w 4651277"/>
                  <a:gd name="connsiteY678" fmla="*/ 4225827 h 4241931"/>
                  <a:gd name="connsiteX679" fmla="*/ 2286691 w 4651277"/>
                  <a:gd name="connsiteY679" fmla="*/ 4169575 h 4241931"/>
                  <a:gd name="connsiteX680" fmla="*/ 2250336 w 4651277"/>
                  <a:gd name="connsiteY680" fmla="*/ 4135164 h 4241931"/>
                  <a:gd name="connsiteX681" fmla="*/ 2168075 w 4651277"/>
                  <a:gd name="connsiteY681" fmla="*/ 4121259 h 4241931"/>
                  <a:gd name="connsiteX682" fmla="*/ 2146887 w 4651277"/>
                  <a:gd name="connsiteY682" fmla="*/ 4129683 h 4241931"/>
                  <a:gd name="connsiteX683" fmla="*/ 2118834 w 4651277"/>
                  <a:gd name="connsiteY683" fmla="*/ 4132741 h 4241931"/>
                  <a:gd name="connsiteX684" fmla="*/ 2123027 w 4651277"/>
                  <a:gd name="connsiteY684" fmla="*/ 4108146 h 4241931"/>
                  <a:gd name="connsiteX685" fmla="*/ 2123831 w 4651277"/>
                  <a:gd name="connsiteY685" fmla="*/ 4094395 h 4241931"/>
                  <a:gd name="connsiteX686" fmla="*/ 2110984 w 4651277"/>
                  <a:gd name="connsiteY686" fmla="*/ 4096957 h 4241931"/>
                  <a:gd name="connsiteX687" fmla="*/ 2025816 w 4651277"/>
                  <a:gd name="connsiteY687" fmla="*/ 4085641 h 4241931"/>
                  <a:gd name="connsiteX688" fmla="*/ 1994734 w 4651277"/>
                  <a:gd name="connsiteY688" fmla="*/ 4050712 h 4241931"/>
                  <a:gd name="connsiteX689" fmla="*/ 1924097 w 4651277"/>
                  <a:gd name="connsiteY689" fmla="*/ 3922677 h 4241931"/>
                  <a:gd name="connsiteX690" fmla="*/ 1905006 w 4651277"/>
                  <a:gd name="connsiteY690" fmla="*/ 3918804 h 4241931"/>
                  <a:gd name="connsiteX691" fmla="*/ 1887982 w 4651277"/>
                  <a:gd name="connsiteY691" fmla="*/ 3912568 h 4241931"/>
                  <a:gd name="connsiteX692" fmla="*/ 1885017 w 4651277"/>
                  <a:gd name="connsiteY692" fmla="*/ 3901578 h 4241931"/>
                  <a:gd name="connsiteX693" fmla="*/ 1862111 w 4651277"/>
                  <a:gd name="connsiteY693" fmla="*/ 3897986 h 4241931"/>
                  <a:gd name="connsiteX694" fmla="*/ 1858625 w 4651277"/>
                  <a:gd name="connsiteY694" fmla="*/ 3892341 h 4241931"/>
                  <a:gd name="connsiteX695" fmla="*/ 1837794 w 4651277"/>
                  <a:gd name="connsiteY695" fmla="*/ 3907157 h 4241931"/>
                  <a:gd name="connsiteX696" fmla="*/ 1836714 w 4651277"/>
                  <a:gd name="connsiteY696" fmla="*/ 3883084 h 4241931"/>
                  <a:gd name="connsiteX697" fmla="*/ 1816165 w 4651277"/>
                  <a:gd name="connsiteY697" fmla="*/ 3880505 h 4241931"/>
                  <a:gd name="connsiteX698" fmla="*/ 1816633 w 4651277"/>
                  <a:gd name="connsiteY698" fmla="*/ 3878350 h 4241931"/>
                  <a:gd name="connsiteX699" fmla="*/ 1800539 w 4651277"/>
                  <a:gd name="connsiteY699" fmla="*/ 3891482 h 4241931"/>
                  <a:gd name="connsiteX700" fmla="*/ 1764303 w 4651277"/>
                  <a:gd name="connsiteY700" fmla="*/ 3915801 h 4241931"/>
                  <a:gd name="connsiteX701" fmla="*/ 1740423 w 4651277"/>
                  <a:gd name="connsiteY701" fmla="*/ 3889176 h 4241931"/>
                  <a:gd name="connsiteX702" fmla="*/ 1722011 w 4651277"/>
                  <a:gd name="connsiteY702" fmla="*/ 3876752 h 4241931"/>
                  <a:gd name="connsiteX703" fmla="*/ 1711940 w 4651277"/>
                  <a:gd name="connsiteY703" fmla="*/ 3893084 h 4241931"/>
                  <a:gd name="connsiteX704" fmla="*/ 1711668 w 4651277"/>
                  <a:gd name="connsiteY704" fmla="*/ 3897518 h 4241931"/>
                  <a:gd name="connsiteX705" fmla="*/ 1705099 w 4651277"/>
                  <a:gd name="connsiteY705" fmla="*/ 3926559 h 4241931"/>
                  <a:gd name="connsiteX706" fmla="*/ 1692762 w 4651277"/>
                  <a:gd name="connsiteY706" fmla="*/ 3907147 h 4241931"/>
                  <a:gd name="connsiteX707" fmla="*/ 1685994 w 4651277"/>
                  <a:gd name="connsiteY707" fmla="*/ 3883452 h 4241931"/>
                  <a:gd name="connsiteX708" fmla="*/ 1643295 w 4651277"/>
                  <a:gd name="connsiteY708" fmla="*/ 3873479 h 4241931"/>
                  <a:gd name="connsiteX709" fmla="*/ 1628399 w 4651277"/>
                  <a:gd name="connsiteY709" fmla="*/ 3893111 h 4241931"/>
                  <a:gd name="connsiteX710" fmla="*/ 1600019 w 4651277"/>
                  <a:gd name="connsiteY710" fmla="*/ 3878537 h 4241931"/>
                  <a:gd name="connsiteX711" fmla="*/ 1596347 w 4651277"/>
                  <a:gd name="connsiteY711" fmla="*/ 3851778 h 4241931"/>
                  <a:gd name="connsiteX712" fmla="*/ 1574043 w 4651277"/>
                  <a:gd name="connsiteY712" fmla="*/ 3830214 h 4241931"/>
                  <a:gd name="connsiteX713" fmla="*/ 1541567 w 4651277"/>
                  <a:gd name="connsiteY713" fmla="*/ 3798615 h 4241931"/>
                  <a:gd name="connsiteX714" fmla="*/ 1492724 w 4651277"/>
                  <a:gd name="connsiteY714" fmla="*/ 3763103 h 4241931"/>
                  <a:gd name="connsiteX715" fmla="*/ 1470589 w 4651277"/>
                  <a:gd name="connsiteY715" fmla="*/ 3755587 h 4241931"/>
                  <a:gd name="connsiteX716" fmla="*/ 1479644 w 4651277"/>
                  <a:gd name="connsiteY716" fmla="*/ 3744671 h 4241931"/>
                  <a:gd name="connsiteX717" fmla="*/ 1466562 w 4651277"/>
                  <a:gd name="connsiteY717" fmla="*/ 3726239 h 4241931"/>
                  <a:gd name="connsiteX718" fmla="*/ 1430989 w 4651277"/>
                  <a:gd name="connsiteY718" fmla="*/ 3697700 h 4241931"/>
                  <a:gd name="connsiteX719" fmla="*/ 1419313 w 4651277"/>
                  <a:gd name="connsiteY719" fmla="*/ 3670284 h 4241931"/>
                  <a:gd name="connsiteX720" fmla="*/ 1417125 w 4651277"/>
                  <a:gd name="connsiteY720" fmla="*/ 3655509 h 4241931"/>
                  <a:gd name="connsiteX721" fmla="*/ 1407563 w 4651277"/>
                  <a:gd name="connsiteY721" fmla="*/ 3669999 h 4241931"/>
                  <a:gd name="connsiteX722" fmla="*/ 1383547 w 4651277"/>
                  <a:gd name="connsiteY722" fmla="*/ 3699284 h 4241931"/>
                  <a:gd name="connsiteX723" fmla="*/ 1335775 w 4651277"/>
                  <a:gd name="connsiteY723" fmla="*/ 3738369 h 4241931"/>
                  <a:gd name="connsiteX724" fmla="*/ 1312449 w 4651277"/>
                  <a:gd name="connsiteY724" fmla="*/ 3759039 h 4241931"/>
                  <a:gd name="connsiteX725" fmla="*/ 1295945 w 4651277"/>
                  <a:gd name="connsiteY725" fmla="*/ 3759452 h 4241931"/>
                  <a:gd name="connsiteX726" fmla="*/ 1292551 w 4651277"/>
                  <a:gd name="connsiteY726" fmla="*/ 3785619 h 4241931"/>
                  <a:gd name="connsiteX727" fmla="*/ 1236423 w 4651277"/>
                  <a:gd name="connsiteY727" fmla="*/ 3826202 h 4241931"/>
                  <a:gd name="connsiteX728" fmla="*/ 1221212 w 4651277"/>
                  <a:gd name="connsiteY728" fmla="*/ 3837554 h 4241931"/>
                  <a:gd name="connsiteX729" fmla="*/ 1171545 w 4651277"/>
                  <a:gd name="connsiteY729" fmla="*/ 3867819 h 4241931"/>
                  <a:gd name="connsiteX730" fmla="*/ 1116177 w 4651277"/>
                  <a:gd name="connsiteY730" fmla="*/ 3898928 h 4241931"/>
                  <a:gd name="connsiteX731" fmla="*/ 1085512 w 4651277"/>
                  <a:gd name="connsiteY731" fmla="*/ 3913809 h 4241931"/>
                  <a:gd name="connsiteX732" fmla="*/ 1084513 w 4651277"/>
                  <a:gd name="connsiteY732" fmla="*/ 3915463 h 4241931"/>
                  <a:gd name="connsiteX733" fmla="*/ 1084512 w 4651277"/>
                  <a:gd name="connsiteY733" fmla="*/ 3915463 h 4241931"/>
                  <a:gd name="connsiteX734" fmla="*/ 1084263 w 4651277"/>
                  <a:gd name="connsiteY734" fmla="*/ 3915876 h 4241931"/>
                  <a:gd name="connsiteX735" fmla="*/ 1084513 w 4651277"/>
                  <a:gd name="connsiteY735" fmla="*/ 3915463 h 4241931"/>
                  <a:gd name="connsiteX736" fmla="*/ 1085839 w 4651277"/>
                  <a:gd name="connsiteY736" fmla="*/ 3915136 h 4241931"/>
                  <a:gd name="connsiteX737" fmla="*/ 1094229 w 4651277"/>
                  <a:gd name="connsiteY737" fmla="*/ 3924043 h 4241931"/>
                  <a:gd name="connsiteX738" fmla="*/ 1088904 w 4651277"/>
                  <a:gd name="connsiteY738" fmla="*/ 3930985 h 4241931"/>
                  <a:gd name="connsiteX739" fmla="*/ 1018977 w 4651277"/>
                  <a:gd name="connsiteY739" fmla="*/ 3997770 h 4241931"/>
                  <a:gd name="connsiteX740" fmla="*/ 1006350 w 4651277"/>
                  <a:gd name="connsiteY740" fmla="*/ 4009328 h 4241931"/>
                  <a:gd name="connsiteX741" fmla="*/ 1002301 w 4651277"/>
                  <a:gd name="connsiteY741" fmla="*/ 4011171 h 4241931"/>
                  <a:gd name="connsiteX742" fmla="*/ 990173 w 4651277"/>
                  <a:gd name="connsiteY742" fmla="*/ 4011068 h 4241931"/>
                  <a:gd name="connsiteX743" fmla="*/ 985936 w 4651277"/>
                  <a:gd name="connsiteY743" fmla="*/ 4009861 h 4241931"/>
                  <a:gd name="connsiteX744" fmla="*/ 977409 w 4651277"/>
                  <a:gd name="connsiteY744" fmla="*/ 4002677 h 4241931"/>
                  <a:gd name="connsiteX745" fmla="*/ 972121 w 4651277"/>
                  <a:gd name="connsiteY745" fmla="*/ 3998352 h 4241931"/>
                  <a:gd name="connsiteX746" fmla="*/ 953239 w 4651277"/>
                  <a:gd name="connsiteY746" fmla="*/ 4017645 h 4241931"/>
                  <a:gd name="connsiteX747" fmla="*/ 934255 w 4651277"/>
                  <a:gd name="connsiteY747" fmla="*/ 4027395 h 4241931"/>
                  <a:gd name="connsiteX748" fmla="*/ 928071 w 4651277"/>
                  <a:gd name="connsiteY748" fmla="*/ 4012596 h 4241931"/>
                  <a:gd name="connsiteX749" fmla="*/ 996223 w 4651277"/>
                  <a:gd name="connsiteY749" fmla="*/ 3962574 h 4241931"/>
                  <a:gd name="connsiteX750" fmla="*/ 1026009 w 4651277"/>
                  <a:gd name="connsiteY750" fmla="*/ 3931585 h 4241931"/>
                  <a:gd name="connsiteX751" fmla="*/ 1031264 w 4651277"/>
                  <a:gd name="connsiteY751" fmla="*/ 3925503 h 4241931"/>
                  <a:gd name="connsiteX752" fmla="*/ 1077468 w 4651277"/>
                  <a:gd name="connsiteY752" fmla="*/ 3900596 h 4241931"/>
                  <a:gd name="connsiteX753" fmla="*/ 1094162 w 4651277"/>
                  <a:gd name="connsiteY753" fmla="*/ 3881561 h 4241931"/>
                  <a:gd name="connsiteX754" fmla="*/ 1102948 w 4651277"/>
                  <a:gd name="connsiteY754" fmla="*/ 3869261 h 4241931"/>
                  <a:gd name="connsiteX755" fmla="*/ 1153234 w 4651277"/>
                  <a:gd name="connsiteY755" fmla="*/ 3831245 h 4241931"/>
                  <a:gd name="connsiteX756" fmla="*/ 1182230 w 4651277"/>
                  <a:gd name="connsiteY756" fmla="*/ 3799326 h 4241931"/>
                  <a:gd name="connsiteX757" fmla="*/ 1213308 w 4651277"/>
                  <a:gd name="connsiteY757" fmla="*/ 3779276 h 4241931"/>
                  <a:gd name="connsiteX758" fmla="*/ 1227005 w 4651277"/>
                  <a:gd name="connsiteY758" fmla="*/ 3743531 h 4241931"/>
                  <a:gd name="connsiteX759" fmla="*/ 1221458 w 4651277"/>
                  <a:gd name="connsiteY759" fmla="*/ 3737019 h 4241931"/>
                  <a:gd name="connsiteX760" fmla="*/ 1231625 w 4651277"/>
                  <a:gd name="connsiteY760" fmla="*/ 3685821 h 4241931"/>
                  <a:gd name="connsiteX761" fmla="*/ 1240257 w 4651277"/>
                  <a:gd name="connsiteY761" fmla="*/ 3659206 h 4241931"/>
                  <a:gd name="connsiteX762" fmla="*/ 1240179 w 4651277"/>
                  <a:gd name="connsiteY762" fmla="*/ 3659067 h 4241931"/>
                  <a:gd name="connsiteX763" fmla="*/ 1230192 w 4651277"/>
                  <a:gd name="connsiteY763" fmla="*/ 3642988 h 4241931"/>
                  <a:gd name="connsiteX764" fmla="*/ 1231048 w 4651277"/>
                  <a:gd name="connsiteY764" fmla="*/ 3642849 h 4241931"/>
                  <a:gd name="connsiteX765" fmla="*/ 1229111 w 4651277"/>
                  <a:gd name="connsiteY765" fmla="*/ 3639405 h 4241931"/>
                  <a:gd name="connsiteX766" fmla="*/ 1225082 w 4651277"/>
                  <a:gd name="connsiteY766" fmla="*/ 3615949 h 4241931"/>
                  <a:gd name="connsiteX767" fmla="*/ 1223380 w 4651277"/>
                  <a:gd name="connsiteY767" fmla="*/ 3610559 h 4241931"/>
                  <a:gd name="connsiteX768" fmla="*/ 1222745 w 4651277"/>
                  <a:gd name="connsiteY768" fmla="*/ 3611002 h 4241931"/>
                  <a:gd name="connsiteX769" fmla="*/ 1190493 w 4651277"/>
                  <a:gd name="connsiteY769" fmla="*/ 3651565 h 4241931"/>
                  <a:gd name="connsiteX770" fmla="*/ 1166783 w 4651277"/>
                  <a:gd name="connsiteY770" fmla="*/ 3661736 h 4241931"/>
                  <a:gd name="connsiteX771" fmla="*/ 1154637 w 4651277"/>
                  <a:gd name="connsiteY771" fmla="*/ 3670210 h 4241931"/>
                  <a:gd name="connsiteX772" fmla="*/ 1116633 w 4651277"/>
                  <a:gd name="connsiteY772" fmla="*/ 3690352 h 4241931"/>
                  <a:gd name="connsiteX773" fmla="*/ 1090960 w 4651277"/>
                  <a:gd name="connsiteY773" fmla="*/ 3676395 h 4241931"/>
                  <a:gd name="connsiteX774" fmla="*/ 1152056 w 4651277"/>
                  <a:gd name="connsiteY774" fmla="*/ 3582772 h 4241931"/>
                  <a:gd name="connsiteX775" fmla="*/ 1146988 w 4651277"/>
                  <a:gd name="connsiteY775" fmla="*/ 3583121 h 4241931"/>
                  <a:gd name="connsiteX776" fmla="*/ 1174341 w 4651277"/>
                  <a:gd name="connsiteY776" fmla="*/ 3554475 h 4241931"/>
                  <a:gd name="connsiteX777" fmla="*/ 1195008 w 4651277"/>
                  <a:gd name="connsiteY777" fmla="*/ 3526369 h 4241931"/>
                  <a:gd name="connsiteX778" fmla="*/ 1182314 w 4651277"/>
                  <a:gd name="connsiteY778" fmla="*/ 3516738 h 4241931"/>
                  <a:gd name="connsiteX779" fmla="*/ 1164089 w 4651277"/>
                  <a:gd name="connsiteY779" fmla="*/ 3495341 h 4241931"/>
                  <a:gd name="connsiteX780" fmla="*/ 1138525 w 4651277"/>
                  <a:gd name="connsiteY780" fmla="*/ 3489826 h 4241931"/>
                  <a:gd name="connsiteX781" fmla="*/ 1113579 w 4651277"/>
                  <a:gd name="connsiteY781" fmla="*/ 3498232 h 4241931"/>
                  <a:gd name="connsiteX782" fmla="*/ 1101193 w 4651277"/>
                  <a:gd name="connsiteY782" fmla="*/ 3517611 h 4241931"/>
                  <a:gd name="connsiteX783" fmla="*/ 1083741 w 4651277"/>
                  <a:gd name="connsiteY783" fmla="*/ 3524449 h 4241931"/>
                  <a:gd name="connsiteX784" fmla="*/ 1066327 w 4651277"/>
                  <a:gd name="connsiteY784" fmla="*/ 3498350 h 4241931"/>
                  <a:gd name="connsiteX785" fmla="*/ 1060384 w 4651277"/>
                  <a:gd name="connsiteY785" fmla="*/ 3491373 h 4241931"/>
                  <a:gd name="connsiteX786" fmla="*/ 1051908 w 4651277"/>
                  <a:gd name="connsiteY786" fmla="*/ 3488960 h 4241931"/>
                  <a:gd name="connsiteX787" fmla="*/ 1034735 w 4651277"/>
                  <a:gd name="connsiteY787" fmla="*/ 3470682 h 4241931"/>
                  <a:gd name="connsiteX788" fmla="*/ 1017197 w 4651277"/>
                  <a:gd name="connsiteY788" fmla="*/ 3484015 h 4241931"/>
                  <a:gd name="connsiteX789" fmla="*/ 1010237 w 4651277"/>
                  <a:gd name="connsiteY789" fmla="*/ 3484324 h 4241931"/>
                  <a:gd name="connsiteX790" fmla="*/ 958799 w 4651277"/>
                  <a:gd name="connsiteY790" fmla="*/ 3466337 h 4241931"/>
                  <a:gd name="connsiteX791" fmla="*/ 951788 w 4651277"/>
                  <a:gd name="connsiteY791" fmla="*/ 3461874 h 4241931"/>
                  <a:gd name="connsiteX792" fmla="*/ 926759 w 4651277"/>
                  <a:gd name="connsiteY792" fmla="*/ 3433431 h 4241931"/>
                  <a:gd name="connsiteX793" fmla="*/ 903850 w 4651277"/>
                  <a:gd name="connsiteY793" fmla="*/ 3383920 h 4241931"/>
                  <a:gd name="connsiteX794" fmla="*/ 895238 w 4651277"/>
                  <a:gd name="connsiteY794" fmla="*/ 3361559 h 4241931"/>
                  <a:gd name="connsiteX795" fmla="*/ 893102 w 4651277"/>
                  <a:gd name="connsiteY795" fmla="*/ 3344918 h 4241931"/>
                  <a:gd name="connsiteX796" fmla="*/ 913932 w 4651277"/>
                  <a:gd name="connsiteY796" fmla="*/ 3295875 h 4241931"/>
                  <a:gd name="connsiteX797" fmla="*/ 916552 w 4651277"/>
                  <a:gd name="connsiteY797" fmla="*/ 3284815 h 4241931"/>
                  <a:gd name="connsiteX798" fmla="*/ 902668 w 4651277"/>
                  <a:gd name="connsiteY798" fmla="*/ 3252497 h 4241931"/>
                  <a:gd name="connsiteX799" fmla="*/ 899396 w 4651277"/>
                  <a:gd name="connsiteY799" fmla="*/ 3239232 h 4241931"/>
                  <a:gd name="connsiteX800" fmla="*/ 894195 w 4651277"/>
                  <a:gd name="connsiteY800" fmla="*/ 3206742 h 4241931"/>
                  <a:gd name="connsiteX801" fmla="*/ 880363 w 4651277"/>
                  <a:gd name="connsiteY801" fmla="*/ 3200867 h 4241931"/>
                  <a:gd name="connsiteX802" fmla="*/ 868662 w 4651277"/>
                  <a:gd name="connsiteY802" fmla="*/ 3212216 h 4241931"/>
                  <a:gd name="connsiteX803" fmla="*/ 861785 w 4651277"/>
                  <a:gd name="connsiteY803" fmla="*/ 3179867 h 4241931"/>
                  <a:gd name="connsiteX804" fmla="*/ 841031 w 4651277"/>
                  <a:gd name="connsiteY804" fmla="*/ 3128406 h 4241931"/>
                  <a:gd name="connsiteX805" fmla="*/ 835094 w 4651277"/>
                  <a:gd name="connsiteY805" fmla="*/ 3130395 h 4241931"/>
                  <a:gd name="connsiteX806" fmla="*/ 836894 w 4651277"/>
                  <a:gd name="connsiteY806" fmla="*/ 3131712 h 4241931"/>
                  <a:gd name="connsiteX807" fmla="*/ 828164 w 4651277"/>
                  <a:gd name="connsiteY807" fmla="*/ 3141426 h 4241931"/>
                  <a:gd name="connsiteX808" fmla="*/ 810249 w 4651277"/>
                  <a:gd name="connsiteY808" fmla="*/ 3168564 h 4241931"/>
                  <a:gd name="connsiteX809" fmla="*/ 805666 w 4651277"/>
                  <a:gd name="connsiteY809" fmla="*/ 3182762 h 4241931"/>
                  <a:gd name="connsiteX810" fmla="*/ 762994 w 4651277"/>
                  <a:gd name="connsiteY810" fmla="*/ 3247137 h 4241931"/>
                  <a:gd name="connsiteX811" fmla="*/ 769696 w 4651277"/>
                  <a:gd name="connsiteY811" fmla="*/ 3269578 h 4241931"/>
                  <a:gd name="connsiteX812" fmla="*/ 788985 w 4651277"/>
                  <a:gd name="connsiteY812" fmla="*/ 3312615 h 4241931"/>
                  <a:gd name="connsiteX813" fmla="*/ 783024 w 4651277"/>
                  <a:gd name="connsiteY813" fmla="*/ 3324613 h 4241931"/>
                  <a:gd name="connsiteX814" fmla="*/ 758660 w 4651277"/>
                  <a:gd name="connsiteY814" fmla="*/ 3335580 h 4241931"/>
                  <a:gd name="connsiteX815" fmla="*/ 671389 w 4651277"/>
                  <a:gd name="connsiteY815" fmla="*/ 3280299 h 4241931"/>
                  <a:gd name="connsiteX816" fmla="*/ 650969 w 4651277"/>
                  <a:gd name="connsiteY816" fmla="*/ 3269201 h 4241931"/>
                  <a:gd name="connsiteX817" fmla="*/ 641617 w 4651277"/>
                  <a:gd name="connsiteY817" fmla="*/ 3268933 h 4241931"/>
                  <a:gd name="connsiteX818" fmla="*/ 644405 w 4651277"/>
                  <a:gd name="connsiteY818" fmla="*/ 3282190 h 4241931"/>
                  <a:gd name="connsiteX819" fmla="*/ 650760 w 4651277"/>
                  <a:gd name="connsiteY819" fmla="*/ 3284028 h 4241931"/>
                  <a:gd name="connsiteX820" fmla="*/ 664657 w 4651277"/>
                  <a:gd name="connsiteY820" fmla="*/ 3289108 h 4241931"/>
                  <a:gd name="connsiteX821" fmla="*/ 653088 w 4651277"/>
                  <a:gd name="connsiteY821" fmla="*/ 3305841 h 4241931"/>
                  <a:gd name="connsiteX822" fmla="*/ 681811 w 4651277"/>
                  <a:gd name="connsiteY822" fmla="*/ 3311127 h 4241931"/>
                  <a:gd name="connsiteX823" fmla="*/ 681325 w 4651277"/>
                  <a:gd name="connsiteY823" fmla="*/ 3323067 h 4241931"/>
                  <a:gd name="connsiteX824" fmla="*/ 642947 w 4651277"/>
                  <a:gd name="connsiteY824" fmla="*/ 3318009 h 4241931"/>
                  <a:gd name="connsiteX825" fmla="*/ 616859 w 4651277"/>
                  <a:gd name="connsiteY825" fmla="*/ 3306171 h 4241931"/>
                  <a:gd name="connsiteX826" fmla="*/ 615221 w 4651277"/>
                  <a:gd name="connsiteY826" fmla="*/ 3285459 h 4241931"/>
                  <a:gd name="connsiteX827" fmla="*/ 603851 w 4651277"/>
                  <a:gd name="connsiteY827" fmla="*/ 3275124 h 4241931"/>
                  <a:gd name="connsiteX828" fmla="*/ 584006 w 4651277"/>
                  <a:gd name="connsiteY828" fmla="*/ 3294285 h 4241931"/>
                  <a:gd name="connsiteX829" fmla="*/ 576030 w 4651277"/>
                  <a:gd name="connsiteY829" fmla="*/ 3296216 h 4241931"/>
                  <a:gd name="connsiteX830" fmla="*/ 595446 w 4651277"/>
                  <a:gd name="connsiteY830" fmla="*/ 3254362 h 4241931"/>
                  <a:gd name="connsiteX831" fmla="*/ 582146 w 4651277"/>
                  <a:gd name="connsiteY831" fmla="*/ 3236050 h 4241931"/>
                  <a:gd name="connsiteX832" fmla="*/ 559040 w 4651277"/>
                  <a:gd name="connsiteY832" fmla="*/ 3238269 h 4241931"/>
                  <a:gd name="connsiteX833" fmla="*/ 547418 w 4651277"/>
                  <a:gd name="connsiteY833" fmla="*/ 3221663 h 4241931"/>
                  <a:gd name="connsiteX834" fmla="*/ 555276 w 4651277"/>
                  <a:gd name="connsiteY834" fmla="*/ 3208783 h 4241931"/>
                  <a:gd name="connsiteX835" fmla="*/ 552916 w 4651277"/>
                  <a:gd name="connsiteY835" fmla="*/ 3178113 h 4241931"/>
                  <a:gd name="connsiteX836" fmla="*/ 554759 w 4651277"/>
                  <a:gd name="connsiteY836" fmla="*/ 3143891 h 4241931"/>
                  <a:gd name="connsiteX837" fmla="*/ 546452 w 4651277"/>
                  <a:gd name="connsiteY837" fmla="*/ 3109595 h 4241931"/>
                  <a:gd name="connsiteX838" fmla="*/ 531314 w 4651277"/>
                  <a:gd name="connsiteY838" fmla="*/ 3097640 h 4241931"/>
                  <a:gd name="connsiteX839" fmla="*/ 544016 w 4651277"/>
                  <a:gd name="connsiteY839" fmla="*/ 3089076 h 4241931"/>
                  <a:gd name="connsiteX840" fmla="*/ 547970 w 4651277"/>
                  <a:gd name="connsiteY840" fmla="*/ 3079252 h 4241931"/>
                  <a:gd name="connsiteX841" fmla="*/ 536113 w 4651277"/>
                  <a:gd name="connsiteY841" fmla="*/ 3040749 h 4241931"/>
                  <a:gd name="connsiteX842" fmla="*/ 536514 w 4651277"/>
                  <a:gd name="connsiteY842" fmla="*/ 3026719 h 4241931"/>
                  <a:gd name="connsiteX843" fmla="*/ 518069 w 4651277"/>
                  <a:gd name="connsiteY843" fmla="*/ 3044697 h 4241931"/>
                  <a:gd name="connsiteX844" fmla="*/ 505031 w 4651277"/>
                  <a:gd name="connsiteY844" fmla="*/ 3044899 h 4241931"/>
                  <a:gd name="connsiteX845" fmla="*/ 469088 w 4651277"/>
                  <a:gd name="connsiteY845" fmla="*/ 3060358 h 4241931"/>
                  <a:gd name="connsiteX846" fmla="*/ 446865 w 4651277"/>
                  <a:gd name="connsiteY846" fmla="*/ 3064475 h 4241931"/>
                  <a:gd name="connsiteX847" fmla="*/ 428167 w 4651277"/>
                  <a:gd name="connsiteY847" fmla="*/ 3076179 h 4241931"/>
                  <a:gd name="connsiteX848" fmla="*/ 421376 w 4651277"/>
                  <a:gd name="connsiteY848" fmla="*/ 3079513 h 4241931"/>
                  <a:gd name="connsiteX849" fmla="*/ 387850 w 4651277"/>
                  <a:gd name="connsiteY849" fmla="*/ 3050902 h 4241931"/>
                  <a:gd name="connsiteX850" fmla="*/ 356247 w 4651277"/>
                  <a:gd name="connsiteY850" fmla="*/ 3058134 h 4241931"/>
                  <a:gd name="connsiteX851" fmla="*/ 329279 w 4651277"/>
                  <a:gd name="connsiteY851" fmla="*/ 3044401 h 4241931"/>
                  <a:gd name="connsiteX852" fmla="*/ 308607 w 4651277"/>
                  <a:gd name="connsiteY852" fmla="*/ 3027031 h 4241931"/>
                  <a:gd name="connsiteX853" fmla="*/ 279538 w 4651277"/>
                  <a:gd name="connsiteY853" fmla="*/ 3001141 h 4241931"/>
                  <a:gd name="connsiteX854" fmla="*/ 267950 w 4651277"/>
                  <a:gd name="connsiteY854" fmla="*/ 2993392 h 4241931"/>
                  <a:gd name="connsiteX855" fmla="*/ 257547 w 4651277"/>
                  <a:gd name="connsiteY855" fmla="*/ 2987046 h 4241931"/>
                  <a:gd name="connsiteX856" fmla="*/ 263834 w 4651277"/>
                  <a:gd name="connsiteY856" fmla="*/ 2971168 h 4241931"/>
                  <a:gd name="connsiteX857" fmla="*/ 275244 w 4651277"/>
                  <a:gd name="connsiteY857" fmla="*/ 2962494 h 4241931"/>
                  <a:gd name="connsiteX858" fmla="*/ 283127 w 4651277"/>
                  <a:gd name="connsiteY858" fmla="*/ 2946230 h 4241931"/>
                  <a:gd name="connsiteX859" fmla="*/ 271842 w 4651277"/>
                  <a:gd name="connsiteY859" fmla="*/ 2937986 h 4241931"/>
                  <a:gd name="connsiteX860" fmla="*/ 255949 w 4651277"/>
                  <a:gd name="connsiteY860" fmla="*/ 2947324 h 4241931"/>
                  <a:gd name="connsiteX861" fmla="*/ 248671 w 4651277"/>
                  <a:gd name="connsiteY861" fmla="*/ 2962598 h 4241931"/>
                  <a:gd name="connsiteX862" fmla="*/ 220889 w 4651277"/>
                  <a:gd name="connsiteY862" fmla="*/ 2964682 h 4241931"/>
                  <a:gd name="connsiteX863" fmla="*/ 224312 w 4651277"/>
                  <a:gd name="connsiteY863" fmla="*/ 2945699 h 4241931"/>
                  <a:gd name="connsiteX864" fmla="*/ 224403 w 4651277"/>
                  <a:gd name="connsiteY864" fmla="*/ 2919922 h 4241931"/>
                  <a:gd name="connsiteX865" fmla="*/ 221119 w 4651277"/>
                  <a:gd name="connsiteY865" fmla="*/ 2906363 h 4241931"/>
                  <a:gd name="connsiteX866" fmla="*/ 227734 w 4651277"/>
                  <a:gd name="connsiteY866" fmla="*/ 2886607 h 4241931"/>
                  <a:gd name="connsiteX867" fmla="*/ 230419 w 4651277"/>
                  <a:gd name="connsiteY867" fmla="*/ 2873291 h 4241931"/>
                  <a:gd name="connsiteX868" fmla="*/ 220334 w 4651277"/>
                  <a:gd name="connsiteY868" fmla="*/ 2850825 h 4241931"/>
                  <a:gd name="connsiteX869" fmla="*/ 210854 w 4651277"/>
                  <a:gd name="connsiteY869" fmla="*/ 2827368 h 4241931"/>
                  <a:gd name="connsiteX870" fmla="*/ 241764 w 4651277"/>
                  <a:gd name="connsiteY870" fmla="*/ 2778929 h 4241931"/>
                  <a:gd name="connsiteX871" fmla="*/ 255002 w 4651277"/>
                  <a:gd name="connsiteY871" fmla="*/ 2751657 h 4241931"/>
                  <a:gd name="connsiteX872" fmla="*/ 276350 w 4651277"/>
                  <a:gd name="connsiteY872" fmla="*/ 2717777 h 4241931"/>
                  <a:gd name="connsiteX873" fmla="*/ 285282 w 4651277"/>
                  <a:gd name="connsiteY873" fmla="*/ 2707593 h 4241931"/>
                  <a:gd name="connsiteX874" fmla="*/ 276926 w 4651277"/>
                  <a:gd name="connsiteY874" fmla="*/ 2680064 h 4241931"/>
                  <a:gd name="connsiteX875" fmla="*/ 264542 w 4651277"/>
                  <a:gd name="connsiteY875" fmla="*/ 2672508 h 4241931"/>
                  <a:gd name="connsiteX876" fmla="*/ 308116 w 4651277"/>
                  <a:gd name="connsiteY876" fmla="*/ 2674621 h 4241931"/>
                  <a:gd name="connsiteX877" fmla="*/ 327864 w 4651277"/>
                  <a:gd name="connsiteY877" fmla="*/ 2668993 h 4241931"/>
                  <a:gd name="connsiteX878" fmla="*/ 339456 w 4651277"/>
                  <a:gd name="connsiteY878" fmla="*/ 2648876 h 4241931"/>
                  <a:gd name="connsiteX879" fmla="*/ 368061 w 4651277"/>
                  <a:gd name="connsiteY879" fmla="*/ 2643216 h 4241931"/>
                  <a:gd name="connsiteX880" fmla="*/ 389538 w 4651277"/>
                  <a:gd name="connsiteY880" fmla="*/ 2632526 h 4241931"/>
                  <a:gd name="connsiteX881" fmla="*/ 396992 w 4651277"/>
                  <a:gd name="connsiteY881" fmla="*/ 2633675 h 4241931"/>
                  <a:gd name="connsiteX882" fmla="*/ 398142 w 4651277"/>
                  <a:gd name="connsiteY882" fmla="*/ 2626219 h 4241931"/>
                  <a:gd name="connsiteX883" fmla="*/ 385394 w 4651277"/>
                  <a:gd name="connsiteY883" fmla="*/ 2597603 h 4241931"/>
                  <a:gd name="connsiteX884" fmla="*/ 377546 w 4651277"/>
                  <a:gd name="connsiteY884" fmla="*/ 2596603 h 4241931"/>
                  <a:gd name="connsiteX885" fmla="*/ 376221 w 4651277"/>
                  <a:gd name="connsiteY885" fmla="*/ 2597323 h 4241931"/>
                  <a:gd name="connsiteX886" fmla="*/ 363730 w 4651277"/>
                  <a:gd name="connsiteY886" fmla="*/ 2594317 h 4241931"/>
                  <a:gd name="connsiteX887" fmla="*/ 336858 w 4651277"/>
                  <a:gd name="connsiteY887" fmla="*/ 2561827 h 4241931"/>
                  <a:gd name="connsiteX888" fmla="*/ 337956 w 4651277"/>
                  <a:gd name="connsiteY888" fmla="*/ 2558256 h 4241931"/>
                  <a:gd name="connsiteX889" fmla="*/ 331405 w 4651277"/>
                  <a:gd name="connsiteY889" fmla="*/ 2552878 h 4241931"/>
                  <a:gd name="connsiteX890" fmla="*/ 308578 w 4651277"/>
                  <a:gd name="connsiteY890" fmla="*/ 2557984 h 4241931"/>
                  <a:gd name="connsiteX891" fmla="*/ 294264 w 4651277"/>
                  <a:gd name="connsiteY891" fmla="*/ 2582561 h 4241931"/>
                  <a:gd name="connsiteX892" fmla="*/ 283955 w 4651277"/>
                  <a:gd name="connsiteY892" fmla="*/ 2590545 h 4241931"/>
                  <a:gd name="connsiteX893" fmla="*/ 279462 w 4651277"/>
                  <a:gd name="connsiteY893" fmla="*/ 2578968 h 4241931"/>
                  <a:gd name="connsiteX894" fmla="*/ 280886 w 4651277"/>
                  <a:gd name="connsiteY894" fmla="*/ 2534293 h 4241931"/>
                  <a:gd name="connsiteX895" fmla="*/ 293312 w 4651277"/>
                  <a:gd name="connsiteY895" fmla="*/ 2522841 h 4241931"/>
                  <a:gd name="connsiteX896" fmla="*/ 313664 w 4651277"/>
                  <a:gd name="connsiteY896" fmla="*/ 2509256 h 4241931"/>
                  <a:gd name="connsiteX897" fmla="*/ 322562 w 4651277"/>
                  <a:gd name="connsiteY897" fmla="*/ 2501743 h 4241931"/>
                  <a:gd name="connsiteX898" fmla="*/ 322347 w 4651277"/>
                  <a:gd name="connsiteY898" fmla="*/ 2500403 h 4241931"/>
                  <a:gd name="connsiteX899" fmla="*/ 325012 w 4651277"/>
                  <a:gd name="connsiteY899" fmla="*/ 2494504 h 4241931"/>
                  <a:gd name="connsiteX900" fmla="*/ 327121 w 4651277"/>
                  <a:gd name="connsiteY900" fmla="*/ 2489822 h 4241931"/>
                  <a:gd name="connsiteX901" fmla="*/ 325375 w 4651277"/>
                  <a:gd name="connsiteY901" fmla="*/ 2483801 h 4241931"/>
                  <a:gd name="connsiteX902" fmla="*/ 319894 w 4651277"/>
                  <a:gd name="connsiteY902" fmla="*/ 2485096 h 4241931"/>
                  <a:gd name="connsiteX903" fmla="*/ 311599 w 4651277"/>
                  <a:gd name="connsiteY903" fmla="*/ 2486736 h 4241931"/>
                  <a:gd name="connsiteX904" fmla="*/ 310423 w 4651277"/>
                  <a:gd name="connsiteY904" fmla="*/ 2477683 h 4241931"/>
                  <a:gd name="connsiteX905" fmla="*/ 311281 w 4651277"/>
                  <a:gd name="connsiteY905" fmla="*/ 2475872 h 4241931"/>
                  <a:gd name="connsiteX906" fmla="*/ 304224 w 4651277"/>
                  <a:gd name="connsiteY906" fmla="*/ 2463706 h 4241931"/>
                  <a:gd name="connsiteX907" fmla="*/ 295275 w 4651277"/>
                  <a:gd name="connsiteY907" fmla="*/ 2457135 h 4241931"/>
                  <a:gd name="connsiteX908" fmla="*/ 294859 w 4651277"/>
                  <a:gd name="connsiteY908" fmla="*/ 2454016 h 4241931"/>
                  <a:gd name="connsiteX909" fmla="*/ 286910 w 4651277"/>
                  <a:gd name="connsiteY909" fmla="*/ 2446244 h 4241931"/>
                  <a:gd name="connsiteX910" fmla="*/ 278232 w 4651277"/>
                  <a:gd name="connsiteY910" fmla="*/ 2442183 h 4241931"/>
                  <a:gd name="connsiteX911" fmla="*/ 256502 w 4651277"/>
                  <a:gd name="connsiteY911" fmla="*/ 2431877 h 4241931"/>
                  <a:gd name="connsiteX912" fmla="*/ 233566 w 4651277"/>
                  <a:gd name="connsiteY912" fmla="*/ 2432796 h 4241931"/>
                  <a:gd name="connsiteX913" fmla="*/ 225585 w 4651277"/>
                  <a:gd name="connsiteY913" fmla="*/ 2427605 h 4241931"/>
                  <a:gd name="connsiteX914" fmla="*/ 218516 w 4651277"/>
                  <a:gd name="connsiteY914" fmla="*/ 2409611 h 4241931"/>
                  <a:gd name="connsiteX915" fmla="*/ 219702 w 4651277"/>
                  <a:gd name="connsiteY915" fmla="*/ 2396654 h 4241931"/>
                  <a:gd name="connsiteX916" fmla="*/ 203612 w 4651277"/>
                  <a:gd name="connsiteY916" fmla="*/ 2390201 h 4241931"/>
                  <a:gd name="connsiteX917" fmla="*/ 185454 w 4651277"/>
                  <a:gd name="connsiteY917" fmla="*/ 2384308 h 4241931"/>
                  <a:gd name="connsiteX918" fmla="*/ 180651 w 4651277"/>
                  <a:gd name="connsiteY918" fmla="*/ 2360984 h 4241931"/>
                  <a:gd name="connsiteX919" fmla="*/ 188954 w 4651277"/>
                  <a:gd name="connsiteY919" fmla="*/ 2355173 h 4241931"/>
                  <a:gd name="connsiteX920" fmla="*/ 203232 w 4651277"/>
                  <a:gd name="connsiteY920" fmla="*/ 2321739 h 4241931"/>
                  <a:gd name="connsiteX921" fmla="*/ 198358 w 4651277"/>
                  <a:gd name="connsiteY921" fmla="*/ 2280702 h 4241931"/>
                  <a:gd name="connsiteX922" fmla="*/ 181129 w 4651277"/>
                  <a:gd name="connsiteY922" fmla="*/ 2268831 h 4241931"/>
                  <a:gd name="connsiteX923" fmla="*/ 161542 w 4651277"/>
                  <a:gd name="connsiteY923" fmla="*/ 2266396 h 4241931"/>
                  <a:gd name="connsiteX924" fmla="*/ 170152 w 4651277"/>
                  <a:gd name="connsiteY924" fmla="*/ 2232225 h 4241931"/>
                  <a:gd name="connsiteX925" fmla="*/ 182158 w 4651277"/>
                  <a:gd name="connsiteY925" fmla="*/ 2210319 h 4241931"/>
                  <a:gd name="connsiteX926" fmla="*/ 185087 w 4651277"/>
                  <a:gd name="connsiteY926" fmla="*/ 2204960 h 4241931"/>
                  <a:gd name="connsiteX927" fmla="*/ 183548 w 4651277"/>
                  <a:gd name="connsiteY927" fmla="*/ 2204931 h 4241931"/>
                  <a:gd name="connsiteX928" fmla="*/ 176985 w 4651277"/>
                  <a:gd name="connsiteY928" fmla="*/ 2201655 h 4241931"/>
                  <a:gd name="connsiteX929" fmla="*/ 158195 w 4651277"/>
                  <a:gd name="connsiteY929" fmla="*/ 2192908 h 4241931"/>
                  <a:gd name="connsiteX930" fmla="*/ 153725 w 4651277"/>
                  <a:gd name="connsiteY930" fmla="*/ 2186242 h 4241931"/>
                  <a:gd name="connsiteX931" fmla="*/ 153180 w 4651277"/>
                  <a:gd name="connsiteY931" fmla="*/ 2181644 h 4241931"/>
                  <a:gd name="connsiteX932" fmla="*/ 148907 w 4651277"/>
                  <a:gd name="connsiteY932" fmla="*/ 2184596 h 4241931"/>
                  <a:gd name="connsiteX933" fmla="*/ 133549 w 4651277"/>
                  <a:gd name="connsiteY933" fmla="*/ 2192221 h 4241931"/>
                  <a:gd name="connsiteX934" fmla="*/ 130014 w 4651277"/>
                  <a:gd name="connsiteY934" fmla="*/ 2191909 h 4241931"/>
                  <a:gd name="connsiteX935" fmla="*/ 130318 w 4651277"/>
                  <a:gd name="connsiteY935" fmla="*/ 2192823 h 4241931"/>
                  <a:gd name="connsiteX936" fmla="*/ 126282 w 4651277"/>
                  <a:gd name="connsiteY936" fmla="*/ 2195305 h 4241931"/>
                  <a:gd name="connsiteX937" fmla="*/ 107338 w 4651277"/>
                  <a:gd name="connsiteY937" fmla="*/ 2192707 h 4241931"/>
                  <a:gd name="connsiteX938" fmla="*/ 90588 w 4651277"/>
                  <a:gd name="connsiteY938" fmla="*/ 2196667 h 4241931"/>
                  <a:gd name="connsiteX939" fmla="*/ 85329 w 4651277"/>
                  <a:gd name="connsiteY939" fmla="*/ 2204345 h 4241931"/>
                  <a:gd name="connsiteX940" fmla="*/ 82412 w 4651277"/>
                  <a:gd name="connsiteY940" fmla="*/ 2206965 h 4241931"/>
                  <a:gd name="connsiteX941" fmla="*/ 79791 w 4651277"/>
                  <a:gd name="connsiteY941" fmla="*/ 2204045 h 4241931"/>
                  <a:gd name="connsiteX942" fmla="*/ 72187 w 4651277"/>
                  <a:gd name="connsiteY942" fmla="*/ 2199087 h 4241931"/>
                  <a:gd name="connsiteX943" fmla="*/ 56610 w 4651277"/>
                  <a:gd name="connsiteY943" fmla="*/ 2194405 h 4241931"/>
                  <a:gd name="connsiteX944" fmla="*/ 49228 w 4651277"/>
                  <a:gd name="connsiteY944" fmla="*/ 2195828 h 4241931"/>
                  <a:gd name="connsiteX945" fmla="*/ 44932 w 4651277"/>
                  <a:gd name="connsiteY945" fmla="*/ 2199419 h 4241931"/>
                  <a:gd name="connsiteX946" fmla="*/ 40357 w 4651277"/>
                  <a:gd name="connsiteY946" fmla="*/ 2195030 h 4241931"/>
                  <a:gd name="connsiteX947" fmla="*/ 38739 w 4651277"/>
                  <a:gd name="connsiteY947" fmla="*/ 2190908 h 4241931"/>
                  <a:gd name="connsiteX948" fmla="*/ 25029 w 4651277"/>
                  <a:gd name="connsiteY948" fmla="*/ 2188681 h 4241931"/>
                  <a:gd name="connsiteX949" fmla="*/ 22953 w 4651277"/>
                  <a:gd name="connsiteY949" fmla="*/ 2190781 h 4241931"/>
                  <a:gd name="connsiteX950" fmla="*/ 17398 w 4651277"/>
                  <a:gd name="connsiteY950" fmla="*/ 2191771 h 4241931"/>
                  <a:gd name="connsiteX951" fmla="*/ 17464 w 4651277"/>
                  <a:gd name="connsiteY951" fmla="*/ 2186609 h 4241931"/>
                  <a:gd name="connsiteX952" fmla="*/ 20703 w 4651277"/>
                  <a:gd name="connsiteY952" fmla="*/ 2182626 h 4241931"/>
                  <a:gd name="connsiteX953" fmla="*/ 20175 w 4651277"/>
                  <a:gd name="connsiteY953" fmla="*/ 2176316 h 4241931"/>
                  <a:gd name="connsiteX954" fmla="*/ 10908 w 4651277"/>
                  <a:gd name="connsiteY954" fmla="*/ 2158882 h 4241931"/>
                  <a:gd name="connsiteX955" fmla="*/ 3909 w 4651277"/>
                  <a:gd name="connsiteY955" fmla="*/ 2136084 h 4241931"/>
                  <a:gd name="connsiteX956" fmla="*/ 5354 w 4651277"/>
                  <a:gd name="connsiteY956" fmla="*/ 2129952 h 4241931"/>
                  <a:gd name="connsiteX957" fmla="*/ 9185 w 4651277"/>
                  <a:gd name="connsiteY957" fmla="*/ 2123453 h 4241931"/>
                  <a:gd name="connsiteX958" fmla="*/ 8263 w 4651277"/>
                  <a:gd name="connsiteY958" fmla="*/ 2119867 h 4241931"/>
                  <a:gd name="connsiteX959" fmla="*/ 0 w 4651277"/>
                  <a:gd name="connsiteY959" fmla="*/ 2106669 h 4241931"/>
                  <a:gd name="connsiteX960" fmla="*/ 1997 w 4651277"/>
                  <a:gd name="connsiteY960" fmla="*/ 2092253 h 4241931"/>
                  <a:gd name="connsiteX961" fmla="*/ 18461 w 4651277"/>
                  <a:gd name="connsiteY961" fmla="*/ 2073068 h 4241931"/>
                  <a:gd name="connsiteX962" fmla="*/ 22909 w 4651277"/>
                  <a:gd name="connsiteY962" fmla="*/ 2063545 h 4241931"/>
                  <a:gd name="connsiteX963" fmla="*/ 31396 w 4651277"/>
                  <a:gd name="connsiteY963" fmla="*/ 2046292 h 4241931"/>
                  <a:gd name="connsiteX964" fmla="*/ 31352 w 4651277"/>
                  <a:gd name="connsiteY964" fmla="*/ 2025192 h 4241931"/>
                  <a:gd name="connsiteX965" fmla="*/ 63886 w 4651277"/>
                  <a:gd name="connsiteY965" fmla="*/ 2013091 h 4241931"/>
                  <a:gd name="connsiteX966" fmla="*/ 81239 w 4651277"/>
                  <a:gd name="connsiteY966" fmla="*/ 2008044 h 4241931"/>
                  <a:gd name="connsiteX967" fmla="*/ 111405 w 4651277"/>
                  <a:gd name="connsiteY967" fmla="*/ 1993139 h 4241931"/>
                  <a:gd name="connsiteX968" fmla="*/ 126677 w 4651277"/>
                  <a:gd name="connsiteY968" fmla="*/ 2000417 h 4241931"/>
                  <a:gd name="connsiteX969" fmla="*/ 139632 w 4651277"/>
                  <a:gd name="connsiteY969" fmla="*/ 1998124 h 4241931"/>
                  <a:gd name="connsiteX970" fmla="*/ 146533 w 4651277"/>
                  <a:gd name="connsiteY970" fmla="*/ 1993496 h 4241931"/>
                  <a:gd name="connsiteX971" fmla="*/ 153736 w 4651277"/>
                  <a:gd name="connsiteY971" fmla="*/ 1988375 h 4241931"/>
                  <a:gd name="connsiteX972" fmla="*/ 154376 w 4651277"/>
                  <a:gd name="connsiteY972" fmla="*/ 1996242 h 4241931"/>
                  <a:gd name="connsiteX973" fmla="*/ 153285 w 4651277"/>
                  <a:gd name="connsiteY973" fmla="*/ 2009173 h 4241931"/>
                  <a:gd name="connsiteX974" fmla="*/ 164872 w 4651277"/>
                  <a:gd name="connsiteY974" fmla="*/ 2016921 h 4241931"/>
                  <a:gd name="connsiteX975" fmla="*/ 175266 w 4651277"/>
                  <a:gd name="connsiteY975" fmla="*/ 2011025 h 4241931"/>
                  <a:gd name="connsiteX976" fmla="*/ 179204 w 4651277"/>
                  <a:gd name="connsiteY976" fmla="*/ 2016827 h 4241931"/>
                  <a:gd name="connsiteX977" fmla="*/ 185964 w 4651277"/>
                  <a:gd name="connsiteY977" fmla="*/ 2044743 h 4241931"/>
                  <a:gd name="connsiteX978" fmla="*/ 192136 w 4651277"/>
                  <a:gd name="connsiteY978" fmla="*/ 2058025 h 4241931"/>
                  <a:gd name="connsiteX979" fmla="*/ 191400 w 4651277"/>
                  <a:gd name="connsiteY979" fmla="*/ 2065222 h 4241931"/>
                  <a:gd name="connsiteX980" fmla="*/ 193705 w 4651277"/>
                  <a:gd name="connsiteY980" fmla="*/ 2064625 h 4241931"/>
                  <a:gd name="connsiteX981" fmla="*/ 201345 w 4651277"/>
                  <a:gd name="connsiteY981" fmla="*/ 2058516 h 4241931"/>
                  <a:gd name="connsiteX982" fmla="*/ 208726 w 4651277"/>
                  <a:gd name="connsiteY982" fmla="*/ 2057092 h 4241931"/>
                  <a:gd name="connsiteX983" fmla="*/ 228242 w 4651277"/>
                  <a:gd name="connsiteY983" fmla="*/ 2063119 h 4241931"/>
                  <a:gd name="connsiteX984" fmla="*/ 231942 w 4651277"/>
                  <a:gd name="connsiteY984" fmla="*/ 2058517 h 4241931"/>
                  <a:gd name="connsiteX985" fmla="*/ 254423 w 4651277"/>
                  <a:gd name="connsiteY985" fmla="*/ 2032807 h 4241931"/>
                  <a:gd name="connsiteX986" fmla="*/ 259562 w 4651277"/>
                  <a:gd name="connsiteY986" fmla="*/ 2024385 h 4241931"/>
                  <a:gd name="connsiteX987" fmla="*/ 260350 w 4651277"/>
                  <a:gd name="connsiteY987" fmla="*/ 2011951 h 4241931"/>
                  <a:gd name="connsiteX988" fmla="*/ 243934 w 4651277"/>
                  <a:gd name="connsiteY988" fmla="*/ 1984262 h 4241931"/>
                  <a:gd name="connsiteX989" fmla="*/ 241968 w 4651277"/>
                  <a:gd name="connsiteY989" fmla="*/ 1967429 h 4241931"/>
                  <a:gd name="connsiteX990" fmla="*/ 257810 w 4651277"/>
                  <a:gd name="connsiteY990" fmla="*/ 1964858 h 4241931"/>
                  <a:gd name="connsiteX991" fmla="*/ 278777 w 4651277"/>
                  <a:gd name="connsiteY991" fmla="*/ 1969490 h 4241931"/>
                  <a:gd name="connsiteX992" fmla="*/ 293797 w 4651277"/>
                  <a:gd name="connsiteY992" fmla="*/ 1970497 h 4241931"/>
                  <a:gd name="connsiteX993" fmla="*/ 304189 w 4651277"/>
                  <a:gd name="connsiteY993" fmla="*/ 1964603 h 4241931"/>
                  <a:gd name="connsiteX994" fmla="*/ 323849 w 4651277"/>
                  <a:gd name="connsiteY994" fmla="*/ 1916778 h 4241931"/>
                  <a:gd name="connsiteX995" fmla="*/ 339900 w 4651277"/>
                  <a:gd name="connsiteY995" fmla="*/ 1899380 h 4241931"/>
                  <a:gd name="connsiteX996" fmla="*/ 366172 w 4651277"/>
                  <a:gd name="connsiteY996" fmla="*/ 1899774 h 4241931"/>
                  <a:gd name="connsiteX997" fmla="*/ 386797 w 4651277"/>
                  <a:gd name="connsiteY997" fmla="*/ 1855936 h 4241931"/>
                  <a:gd name="connsiteX998" fmla="*/ 382353 w 4651277"/>
                  <a:gd name="connsiteY998" fmla="*/ 1837591 h 4241931"/>
                  <a:gd name="connsiteX999" fmla="*/ 397618 w 4651277"/>
                  <a:gd name="connsiteY999" fmla="*/ 1832628 h 4241931"/>
                  <a:gd name="connsiteX1000" fmla="*/ 428633 w 4651277"/>
                  <a:gd name="connsiteY1000" fmla="*/ 1850870 h 4241931"/>
                  <a:gd name="connsiteX1001" fmla="*/ 421799 w 4651277"/>
                  <a:gd name="connsiteY1001" fmla="*/ 1833105 h 4241931"/>
                  <a:gd name="connsiteX1002" fmla="*/ 416893 w 4651277"/>
                  <a:gd name="connsiteY1002" fmla="*/ 1823315 h 4241931"/>
                  <a:gd name="connsiteX1003" fmla="*/ 392972 w 4651277"/>
                  <a:gd name="connsiteY1003" fmla="*/ 1801244 h 4241931"/>
                  <a:gd name="connsiteX1004" fmla="*/ 372974 w 4651277"/>
                  <a:gd name="connsiteY1004" fmla="*/ 1800599 h 4241931"/>
                  <a:gd name="connsiteX1005" fmla="*/ 385949 w 4651277"/>
                  <a:gd name="connsiteY1005" fmla="*/ 1754815 h 4241931"/>
                  <a:gd name="connsiteX1006" fmla="*/ 398951 w 4651277"/>
                  <a:gd name="connsiteY1006" fmla="*/ 1705649 h 4241931"/>
                  <a:gd name="connsiteX1007" fmla="*/ 389494 w 4651277"/>
                  <a:gd name="connsiteY1007" fmla="*/ 1678807 h 4241931"/>
                  <a:gd name="connsiteX1008" fmla="*/ 363309 w 4651277"/>
                  <a:gd name="connsiteY1008" fmla="*/ 1680505 h 4241931"/>
                  <a:gd name="connsiteX1009" fmla="*/ 342496 w 4651277"/>
                  <a:gd name="connsiteY1009" fmla="*/ 1695679 h 4241931"/>
                  <a:gd name="connsiteX1010" fmla="*/ 298105 w 4651277"/>
                  <a:gd name="connsiteY1010" fmla="*/ 1669277 h 4241931"/>
                  <a:gd name="connsiteX1011" fmla="*/ 291363 w 4651277"/>
                  <a:gd name="connsiteY1011" fmla="*/ 1665844 h 4241931"/>
                  <a:gd name="connsiteX1012" fmla="*/ 294593 w 4651277"/>
                  <a:gd name="connsiteY1012" fmla="*/ 1646062 h 4241931"/>
                  <a:gd name="connsiteX1013" fmla="*/ 308882 w 4651277"/>
                  <a:gd name="connsiteY1013" fmla="*/ 1624869 h 4241931"/>
                  <a:gd name="connsiteX1014" fmla="*/ 350575 w 4651277"/>
                  <a:gd name="connsiteY1014" fmla="*/ 1612239 h 4241931"/>
                  <a:gd name="connsiteX1015" fmla="*/ 368299 w 4651277"/>
                  <a:gd name="connsiteY1015" fmla="*/ 1624411 h 4241931"/>
                  <a:gd name="connsiteX1016" fmla="*/ 381481 w 4651277"/>
                  <a:gd name="connsiteY1016" fmla="*/ 1631773 h 4241931"/>
                  <a:gd name="connsiteX1017" fmla="*/ 447262 w 4651277"/>
                  <a:gd name="connsiteY1017" fmla="*/ 1605288 h 4241931"/>
                  <a:gd name="connsiteX1018" fmla="*/ 459886 w 4651277"/>
                  <a:gd name="connsiteY1018" fmla="*/ 1566766 h 4241931"/>
                  <a:gd name="connsiteX1019" fmla="*/ 453689 w 4651277"/>
                  <a:gd name="connsiteY1019" fmla="*/ 1556868 h 4241931"/>
                  <a:gd name="connsiteX1020" fmla="*/ 470485 w 4651277"/>
                  <a:gd name="connsiteY1020" fmla="*/ 1505937 h 4241931"/>
                  <a:gd name="connsiteX1021" fmla="*/ 499433 w 4651277"/>
                  <a:gd name="connsiteY1021" fmla="*/ 1480773 h 4241931"/>
                  <a:gd name="connsiteX1022" fmla="*/ 547531 w 4651277"/>
                  <a:gd name="connsiteY1022" fmla="*/ 1463211 h 4241931"/>
                  <a:gd name="connsiteX1023" fmla="*/ 567253 w 4651277"/>
                  <a:gd name="connsiteY1023" fmla="*/ 1460968 h 4241931"/>
                  <a:gd name="connsiteX1024" fmla="*/ 536841 w 4651277"/>
                  <a:gd name="connsiteY1024" fmla="*/ 1441738 h 4241931"/>
                  <a:gd name="connsiteX1025" fmla="*/ 534666 w 4651277"/>
                  <a:gd name="connsiteY1025" fmla="*/ 1439730 h 4241931"/>
                  <a:gd name="connsiteX1026" fmla="*/ 534281 w 4651277"/>
                  <a:gd name="connsiteY1026" fmla="*/ 1438135 h 4241931"/>
                  <a:gd name="connsiteX1027" fmla="*/ 490714 w 4651277"/>
                  <a:gd name="connsiteY1027" fmla="*/ 1340184 h 4241931"/>
                  <a:gd name="connsiteX1028" fmla="*/ 488780 w 4651277"/>
                  <a:gd name="connsiteY1028" fmla="*/ 1292099 h 4241931"/>
                  <a:gd name="connsiteX1029" fmla="*/ 496936 w 4651277"/>
                  <a:gd name="connsiteY1029" fmla="*/ 1238618 h 4241931"/>
                  <a:gd name="connsiteX1030" fmla="*/ 497423 w 4651277"/>
                  <a:gd name="connsiteY1030" fmla="*/ 1226677 h 4241931"/>
                  <a:gd name="connsiteX1031" fmla="*/ 498708 w 4651277"/>
                  <a:gd name="connsiteY1031" fmla="*/ 1146573 h 4241931"/>
                  <a:gd name="connsiteX1032" fmla="*/ 494265 w 4651277"/>
                  <a:gd name="connsiteY1032" fmla="*/ 1128228 h 4241931"/>
                  <a:gd name="connsiteX1033" fmla="*/ 491301 w 4651277"/>
                  <a:gd name="connsiteY1033" fmla="*/ 1098548 h 4241931"/>
                  <a:gd name="connsiteX1034" fmla="*/ 474258 w 4651277"/>
                  <a:gd name="connsiteY1034" fmla="*/ 1115342 h 4241931"/>
                  <a:gd name="connsiteX1035" fmla="*/ 456676 w 4651277"/>
                  <a:gd name="connsiteY1035" fmla="*/ 1110734 h 4241931"/>
                  <a:gd name="connsiteX1036" fmla="*/ 424274 w 4651277"/>
                  <a:gd name="connsiteY1036" fmla="*/ 1078050 h 4241931"/>
                  <a:gd name="connsiteX1037" fmla="*/ 407590 w 4651277"/>
                  <a:gd name="connsiteY1037" fmla="*/ 1059716 h 4241931"/>
                  <a:gd name="connsiteX1038" fmla="*/ 403785 w 4651277"/>
                  <a:gd name="connsiteY1038" fmla="*/ 1049237 h 4241931"/>
                  <a:gd name="connsiteX1039" fmla="*/ 396629 w 4651277"/>
                  <a:gd name="connsiteY1039" fmla="*/ 1007485 h 4241931"/>
                  <a:gd name="connsiteX1040" fmla="*/ 398423 w 4651277"/>
                  <a:gd name="connsiteY1040" fmla="*/ 980030 h 4241931"/>
                  <a:gd name="connsiteX1041" fmla="*/ 397121 w 4651277"/>
                  <a:gd name="connsiteY1041" fmla="*/ 967679 h 4241931"/>
                  <a:gd name="connsiteX1042" fmla="*/ 394920 w 4651277"/>
                  <a:gd name="connsiteY1042" fmla="*/ 954017 h 424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651277" h="4241931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A30D6C40-0B0D-4C82-8A23-5736CBC168C5}"/>
                  </a:ext>
                </a:extLst>
              </p:cNvPr>
              <p:cNvSpPr/>
              <p:nvPr/>
            </p:nvSpPr>
            <p:spPr>
              <a:xfrm rot="3494497">
                <a:off x="2863371" y="933396"/>
                <a:ext cx="1398052" cy="2219996"/>
              </a:xfrm>
              <a:custGeom>
                <a:avLst/>
                <a:gdLst>
                  <a:gd name="connsiteX0" fmla="*/ 808709 w 1552416"/>
                  <a:gd name="connsiteY0" fmla="*/ 2007805 h 2465114"/>
                  <a:gd name="connsiteX1" fmla="*/ 805222 w 1552416"/>
                  <a:gd name="connsiteY1" fmla="*/ 2011321 h 2465114"/>
                  <a:gd name="connsiteX2" fmla="*/ 806643 w 1552416"/>
                  <a:gd name="connsiteY2" fmla="*/ 2012083 h 2465114"/>
                  <a:gd name="connsiteX3" fmla="*/ 814629 w 1552416"/>
                  <a:gd name="connsiteY3" fmla="*/ 2008716 h 2465114"/>
                  <a:gd name="connsiteX4" fmla="*/ 832543 w 1552416"/>
                  <a:gd name="connsiteY4" fmla="*/ 1983999 h 2465114"/>
                  <a:gd name="connsiteX5" fmla="*/ 834160 w 1552416"/>
                  <a:gd name="connsiteY5" fmla="*/ 1992745 h 2465114"/>
                  <a:gd name="connsiteX6" fmla="*/ 845417 w 1552416"/>
                  <a:gd name="connsiteY6" fmla="*/ 2001019 h 2465114"/>
                  <a:gd name="connsiteX7" fmla="*/ 845990 w 1552416"/>
                  <a:gd name="connsiteY7" fmla="*/ 2000929 h 2465114"/>
                  <a:gd name="connsiteX8" fmla="*/ 843940 w 1552416"/>
                  <a:gd name="connsiteY8" fmla="*/ 1990068 h 2465114"/>
                  <a:gd name="connsiteX9" fmla="*/ 430301 w 1552416"/>
                  <a:gd name="connsiteY9" fmla="*/ 1634800 h 2465114"/>
                  <a:gd name="connsiteX10" fmla="*/ 422431 w 1552416"/>
                  <a:gd name="connsiteY10" fmla="*/ 1642346 h 2465114"/>
                  <a:gd name="connsiteX11" fmla="*/ 396909 w 1552416"/>
                  <a:gd name="connsiteY11" fmla="*/ 1668690 h 2465114"/>
                  <a:gd name="connsiteX12" fmla="*/ 414193 w 1552416"/>
                  <a:gd name="connsiteY12" fmla="*/ 1660524 h 2465114"/>
                  <a:gd name="connsiteX13" fmla="*/ 430549 w 1552416"/>
                  <a:gd name="connsiteY13" fmla="*/ 1638491 h 2465114"/>
                  <a:gd name="connsiteX14" fmla="*/ 1233126 w 1552416"/>
                  <a:gd name="connsiteY14" fmla="*/ 195929 h 2465114"/>
                  <a:gd name="connsiteX15" fmla="*/ 1246446 w 1552416"/>
                  <a:gd name="connsiteY15" fmla="*/ 205446 h 2465114"/>
                  <a:gd name="connsiteX16" fmla="*/ 1242873 w 1552416"/>
                  <a:gd name="connsiteY16" fmla="*/ 204263 h 2465114"/>
                  <a:gd name="connsiteX17" fmla="*/ 1233419 w 1552416"/>
                  <a:gd name="connsiteY17" fmla="*/ 197368 h 2465114"/>
                  <a:gd name="connsiteX18" fmla="*/ 665522 w 1552416"/>
                  <a:gd name="connsiteY18" fmla="*/ 124 h 2465114"/>
                  <a:gd name="connsiteX19" fmla="*/ 715851 w 1552416"/>
                  <a:gd name="connsiteY19" fmla="*/ 11645 h 2465114"/>
                  <a:gd name="connsiteX20" fmla="*/ 736496 w 1552416"/>
                  <a:gd name="connsiteY20" fmla="*/ 43009 h 2465114"/>
                  <a:gd name="connsiteX21" fmla="*/ 762645 w 1552416"/>
                  <a:gd name="connsiteY21" fmla="*/ 104729 h 2465114"/>
                  <a:gd name="connsiteX22" fmla="*/ 776619 w 1552416"/>
                  <a:gd name="connsiteY22" fmla="*/ 110864 h 2465114"/>
                  <a:gd name="connsiteX23" fmla="*/ 836522 w 1552416"/>
                  <a:gd name="connsiteY23" fmla="*/ 108286 h 2465114"/>
                  <a:gd name="connsiteX24" fmla="*/ 865962 w 1552416"/>
                  <a:gd name="connsiteY24" fmla="*/ 118739 h 2465114"/>
                  <a:gd name="connsiteX25" fmla="*/ 892991 w 1552416"/>
                  <a:gd name="connsiteY25" fmla="*/ 138617 h 2465114"/>
                  <a:gd name="connsiteX26" fmla="*/ 926753 w 1552416"/>
                  <a:gd name="connsiteY26" fmla="*/ 133612 h 2465114"/>
                  <a:gd name="connsiteX27" fmla="*/ 961903 w 1552416"/>
                  <a:gd name="connsiteY27" fmla="*/ 142665 h 2465114"/>
                  <a:gd name="connsiteX28" fmla="*/ 1014348 w 1552416"/>
                  <a:gd name="connsiteY28" fmla="*/ 149175 h 2465114"/>
                  <a:gd name="connsiteX29" fmla="*/ 1045925 w 1552416"/>
                  <a:gd name="connsiteY29" fmla="*/ 105136 h 2465114"/>
                  <a:gd name="connsiteX30" fmla="*/ 1070278 w 1552416"/>
                  <a:gd name="connsiteY30" fmla="*/ 84058 h 2465114"/>
                  <a:gd name="connsiteX31" fmla="*/ 1074508 w 1552416"/>
                  <a:gd name="connsiteY31" fmla="*/ 82605 h 2465114"/>
                  <a:gd name="connsiteX32" fmla="*/ 1079637 w 1552416"/>
                  <a:gd name="connsiteY32" fmla="*/ 86269 h 2465114"/>
                  <a:gd name="connsiteX33" fmla="*/ 1064472 w 1552416"/>
                  <a:gd name="connsiteY33" fmla="*/ 118440 h 2465114"/>
                  <a:gd name="connsiteX34" fmla="*/ 1046690 w 1552416"/>
                  <a:gd name="connsiteY34" fmla="*/ 155166 h 2465114"/>
                  <a:gd name="connsiteX35" fmla="*/ 1087478 w 1552416"/>
                  <a:gd name="connsiteY35" fmla="*/ 221285 h 2465114"/>
                  <a:gd name="connsiteX36" fmla="*/ 1143028 w 1552416"/>
                  <a:gd name="connsiteY36" fmla="*/ 259222 h 2465114"/>
                  <a:gd name="connsiteX37" fmla="*/ 1148390 w 1552416"/>
                  <a:gd name="connsiteY37" fmla="*/ 271218 h 2465114"/>
                  <a:gd name="connsiteX38" fmla="*/ 1172539 w 1552416"/>
                  <a:gd name="connsiteY38" fmla="*/ 278854 h 2465114"/>
                  <a:gd name="connsiteX39" fmla="*/ 1204023 w 1552416"/>
                  <a:gd name="connsiteY39" fmla="*/ 242340 h 2465114"/>
                  <a:gd name="connsiteX40" fmla="*/ 1224801 w 1552416"/>
                  <a:gd name="connsiteY40" fmla="*/ 232771 h 2465114"/>
                  <a:gd name="connsiteX41" fmla="*/ 1254252 w 1552416"/>
                  <a:gd name="connsiteY41" fmla="*/ 234872 h 2465114"/>
                  <a:gd name="connsiteX42" fmla="*/ 1267420 w 1552416"/>
                  <a:gd name="connsiteY42" fmla="*/ 224385 h 2465114"/>
                  <a:gd name="connsiteX43" fmla="*/ 1266675 w 1552416"/>
                  <a:gd name="connsiteY43" fmla="*/ 219898 h 2465114"/>
                  <a:gd name="connsiteX44" fmla="*/ 1332157 w 1552416"/>
                  <a:gd name="connsiteY44" fmla="*/ 266681 h 2465114"/>
                  <a:gd name="connsiteX45" fmla="*/ 1331329 w 1552416"/>
                  <a:gd name="connsiteY45" fmla="*/ 267656 h 2465114"/>
                  <a:gd name="connsiteX46" fmla="*/ 1332633 w 1552416"/>
                  <a:gd name="connsiteY46" fmla="*/ 275564 h 2465114"/>
                  <a:gd name="connsiteX47" fmla="*/ 1319351 w 1552416"/>
                  <a:gd name="connsiteY47" fmla="*/ 377923 h 2465114"/>
                  <a:gd name="connsiteX48" fmla="*/ 1269663 w 1552416"/>
                  <a:gd name="connsiteY48" fmla="*/ 416236 h 2465114"/>
                  <a:gd name="connsiteX49" fmla="*/ 1262777 w 1552416"/>
                  <a:gd name="connsiteY49" fmla="*/ 431113 h 2465114"/>
                  <a:gd name="connsiteX50" fmla="*/ 1280857 w 1552416"/>
                  <a:gd name="connsiteY50" fmla="*/ 461895 h 2465114"/>
                  <a:gd name="connsiteX51" fmla="*/ 1278937 w 1552416"/>
                  <a:gd name="connsiteY51" fmla="*/ 476282 h 2465114"/>
                  <a:gd name="connsiteX52" fmla="*/ 1268690 w 1552416"/>
                  <a:gd name="connsiteY52" fmla="*/ 533246 h 2465114"/>
                  <a:gd name="connsiteX53" fmla="*/ 1281673 w 1552416"/>
                  <a:gd name="connsiteY53" fmla="*/ 537808 h 2465114"/>
                  <a:gd name="connsiteX54" fmla="*/ 1318969 w 1552416"/>
                  <a:gd name="connsiteY54" fmla="*/ 551661 h 2465114"/>
                  <a:gd name="connsiteX55" fmla="*/ 1310315 w 1552416"/>
                  <a:gd name="connsiteY55" fmla="*/ 590930 h 2465114"/>
                  <a:gd name="connsiteX56" fmla="*/ 1289956 w 1552416"/>
                  <a:gd name="connsiteY56" fmla="*/ 596282 h 2465114"/>
                  <a:gd name="connsiteX57" fmla="*/ 1275685 w 1552416"/>
                  <a:gd name="connsiteY57" fmla="*/ 629426 h 2465114"/>
                  <a:gd name="connsiteX58" fmla="*/ 1290384 w 1552416"/>
                  <a:gd name="connsiteY58" fmla="*/ 651356 h 2465114"/>
                  <a:gd name="connsiteX59" fmla="*/ 1307484 w 1552416"/>
                  <a:gd name="connsiteY59" fmla="*/ 672214 h 2465114"/>
                  <a:gd name="connsiteX60" fmla="*/ 1313664 w 1552416"/>
                  <a:gd name="connsiteY60" fmla="*/ 692481 h 2465114"/>
                  <a:gd name="connsiteX61" fmla="*/ 1295869 w 1552416"/>
                  <a:gd name="connsiteY61" fmla="*/ 698414 h 2465114"/>
                  <a:gd name="connsiteX62" fmla="*/ 1256632 w 1552416"/>
                  <a:gd name="connsiteY62" fmla="*/ 715653 h 2465114"/>
                  <a:gd name="connsiteX63" fmla="*/ 1255446 w 1552416"/>
                  <a:gd name="connsiteY63" fmla="*/ 737482 h 2465114"/>
                  <a:gd name="connsiteX64" fmla="*/ 1288665 w 1552416"/>
                  <a:gd name="connsiteY64" fmla="*/ 769274 h 2465114"/>
                  <a:gd name="connsiteX65" fmla="*/ 1312169 w 1552416"/>
                  <a:gd name="connsiteY65" fmla="*/ 829584 h 2465114"/>
                  <a:gd name="connsiteX66" fmla="*/ 1318604 w 1552416"/>
                  <a:gd name="connsiteY66" fmla="*/ 843980 h 2465114"/>
                  <a:gd name="connsiteX67" fmla="*/ 1343489 w 1552416"/>
                  <a:gd name="connsiteY67" fmla="*/ 859059 h 2465114"/>
                  <a:gd name="connsiteX68" fmla="*/ 1379201 w 1552416"/>
                  <a:gd name="connsiteY68" fmla="*/ 882254 h 2465114"/>
                  <a:gd name="connsiteX69" fmla="*/ 1388905 w 1552416"/>
                  <a:gd name="connsiteY69" fmla="*/ 862088 h 2465114"/>
                  <a:gd name="connsiteX70" fmla="*/ 1402492 w 1552416"/>
                  <a:gd name="connsiteY70" fmla="*/ 847384 h 2465114"/>
                  <a:gd name="connsiteX71" fmla="*/ 1430359 w 1552416"/>
                  <a:gd name="connsiteY71" fmla="*/ 858828 h 2465114"/>
                  <a:gd name="connsiteX72" fmla="*/ 1421983 w 1552416"/>
                  <a:gd name="connsiteY72" fmla="*/ 875522 h 2465114"/>
                  <a:gd name="connsiteX73" fmla="*/ 1412451 w 1552416"/>
                  <a:gd name="connsiteY73" fmla="*/ 888991 h 2465114"/>
                  <a:gd name="connsiteX74" fmla="*/ 1451310 w 1552416"/>
                  <a:gd name="connsiteY74" fmla="*/ 910204 h 2465114"/>
                  <a:gd name="connsiteX75" fmla="*/ 1470351 w 1552416"/>
                  <a:gd name="connsiteY75" fmla="*/ 899972 h 2465114"/>
                  <a:gd name="connsiteX76" fmla="*/ 1491027 w 1552416"/>
                  <a:gd name="connsiteY76" fmla="*/ 906281 h 2465114"/>
                  <a:gd name="connsiteX77" fmla="*/ 1490505 w 1552416"/>
                  <a:gd name="connsiteY77" fmla="*/ 926374 h 2465114"/>
                  <a:gd name="connsiteX78" fmla="*/ 1460032 w 1552416"/>
                  <a:gd name="connsiteY78" fmla="*/ 947757 h 2465114"/>
                  <a:gd name="connsiteX79" fmla="*/ 1444096 w 1552416"/>
                  <a:gd name="connsiteY79" fmla="*/ 989416 h 2465114"/>
                  <a:gd name="connsiteX80" fmla="*/ 1470878 w 1552416"/>
                  <a:gd name="connsiteY80" fmla="*/ 1074455 h 2465114"/>
                  <a:gd name="connsiteX81" fmla="*/ 1484515 w 1552416"/>
                  <a:gd name="connsiteY81" fmla="*/ 1085634 h 2465114"/>
                  <a:gd name="connsiteX82" fmla="*/ 1552416 w 1552416"/>
                  <a:gd name="connsiteY82" fmla="*/ 1104814 h 2465114"/>
                  <a:gd name="connsiteX83" fmla="*/ 1499705 w 1552416"/>
                  <a:gd name="connsiteY83" fmla="*/ 1112527 h 2465114"/>
                  <a:gd name="connsiteX84" fmla="*/ 1446942 w 1552416"/>
                  <a:gd name="connsiteY84" fmla="*/ 1162000 h 2465114"/>
                  <a:gd name="connsiteX85" fmla="*/ 1466933 w 1552416"/>
                  <a:gd name="connsiteY85" fmla="*/ 1186748 h 2465114"/>
                  <a:gd name="connsiteX86" fmla="*/ 1486617 w 1552416"/>
                  <a:gd name="connsiteY86" fmla="*/ 1191484 h 2465114"/>
                  <a:gd name="connsiteX87" fmla="*/ 1461120 w 1552416"/>
                  <a:gd name="connsiteY87" fmla="*/ 1204024 h 2465114"/>
                  <a:gd name="connsiteX88" fmla="*/ 1449106 w 1552416"/>
                  <a:gd name="connsiteY88" fmla="*/ 1217737 h 2465114"/>
                  <a:gd name="connsiteX89" fmla="*/ 1473356 w 1552416"/>
                  <a:gd name="connsiteY89" fmla="*/ 1277138 h 2465114"/>
                  <a:gd name="connsiteX90" fmla="*/ 1497310 w 1552416"/>
                  <a:gd name="connsiteY90" fmla="*/ 1308176 h 2465114"/>
                  <a:gd name="connsiteX91" fmla="*/ 1510150 w 1552416"/>
                  <a:gd name="connsiteY91" fmla="*/ 1362024 h 2465114"/>
                  <a:gd name="connsiteX92" fmla="*/ 1531785 w 1552416"/>
                  <a:gd name="connsiteY92" fmla="*/ 1394960 h 2465114"/>
                  <a:gd name="connsiteX93" fmla="*/ 1541050 w 1552416"/>
                  <a:gd name="connsiteY93" fmla="*/ 1395715 h 2465114"/>
                  <a:gd name="connsiteX94" fmla="*/ 1512395 w 1552416"/>
                  <a:gd name="connsiteY94" fmla="*/ 1418588 h 2465114"/>
                  <a:gd name="connsiteX95" fmla="*/ 1487704 w 1552416"/>
                  <a:gd name="connsiteY95" fmla="*/ 1447751 h 2465114"/>
                  <a:gd name="connsiteX96" fmla="*/ 1498103 w 1552416"/>
                  <a:gd name="connsiteY96" fmla="*/ 1468436 h 2465114"/>
                  <a:gd name="connsiteX97" fmla="*/ 1518676 w 1552416"/>
                  <a:gd name="connsiteY97" fmla="*/ 1490621 h 2465114"/>
                  <a:gd name="connsiteX98" fmla="*/ 1500534 w 1552416"/>
                  <a:gd name="connsiteY98" fmla="*/ 1509951 h 2465114"/>
                  <a:gd name="connsiteX99" fmla="*/ 1492913 w 1552416"/>
                  <a:gd name="connsiteY99" fmla="*/ 1517384 h 2465114"/>
                  <a:gd name="connsiteX100" fmla="*/ 1504394 w 1552416"/>
                  <a:gd name="connsiteY100" fmla="*/ 1532117 h 2465114"/>
                  <a:gd name="connsiteX101" fmla="*/ 1519911 w 1552416"/>
                  <a:gd name="connsiteY101" fmla="*/ 1562318 h 2465114"/>
                  <a:gd name="connsiteX102" fmla="*/ 1529011 w 1552416"/>
                  <a:gd name="connsiteY102" fmla="*/ 1629061 h 2465114"/>
                  <a:gd name="connsiteX103" fmla="*/ 1529153 w 1552416"/>
                  <a:gd name="connsiteY103" fmla="*/ 1647419 h 2465114"/>
                  <a:gd name="connsiteX104" fmla="*/ 1530082 w 1552416"/>
                  <a:gd name="connsiteY104" fmla="*/ 1699103 h 2465114"/>
                  <a:gd name="connsiteX105" fmla="*/ 1522042 w 1552416"/>
                  <a:gd name="connsiteY105" fmla="*/ 1710754 h 2465114"/>
                  <a:gd name="connsiteX106" fmla="*/ 1487166 w 1552416"/>
                  <a:gd name="connsiteY106" fmla="*/ 1746768 h 2465114"/>
                  <a:gd name="connsiteX107" fmla="*/ 1481691 w 1552416"/>
                  <a:gd name="connsiteY107" fmla="*/ 1759000 h 2465114"/>
                  <a:gd name="connsiteX108" fmla="*/ 1442943 w 1552416"/>
                  <a:gd name="connsiteY108" fmla="*/ 1781201 h 2465114"/>
                  <a:gd name="connsiteX109" fmla="*/ 1414463 w 1552416"/>
                  <a:gd name="connsiteY109" fmla="*/ 1797375 h 2465114"/>
                  <a:gd name="connsiteX110" fmla="*/ 1389364 w 1552416"/>
                  <a:gd name="connsiteY110" fmla="*/ 1822403 h 2465114"/>
                  <a:gd name="connsiteX111" fmla="*/ 1378004 w 1552416"/>
                  <a:gd name="connsiteY111" fmla="*/ 1842732 h 2465114"/>
                  <a:gd name="connsiteX112" fmla="*/ 1375490 w 1552416"/>
                  <a:gd name="connsiteY112" fmla="*/ 1868033 h 2465114"/>
                  <a:gd name="connsiteX113" fmla="*/ 1380853 w 1552416"/>
                  <a:gd name="connsiteY113" fmla="*/ 1880030 h 2465114"/>
                  <a:gd name="connsiteX114" fmla="*/ 1400375 w 1552416"/>
                  <a:gd name="connsiteY114" fmla="*/ 1883112 h 2465114"/>
                  <a:gd name="connsiteX115" fmla="*/ 1416228 w 1552416"/>
                  <a:gd name="connsiteY115" fmla="*/ 1908269 h 2465114"/>
                  <a:gd name="connsiteX116" fmla="*/ 1403203 w 1552416"/>
                  <a:gd name="connsiteY116" fmla="*/ 1937114 h 2465114"/>
                  <a:gd name="connsiteX117" fmla="*/ 1376714 w 1552416"/>
                  <a:gd name="connsiteY117" fmla="*/ 1948082 h 2465114"/>
                  <a:gd name="connsiteX118" fmla="*/ 1364047 w 1552416"/>
                  <a:gd name="connsiteY118" fmla="*/ 1955179 h 2465114"/>
                  <a:gd name="connsiteX119" fmla="*/ 1372454 w 1552416"/>
                  <a:gd name="connsiteY119" fmla="*/ 1981071 h 2465114"/>
                  <a:gd name="connsiteX120" fmla="*/ 1375845 w 1552416"/>
                  <a:gd name="connsiteY120" fmla="*/ 1981571 h 2465114"/>
                  <a:gd name="connsiteX121" fmla="*/ 1396603 w 1552416"/>
                  <a:gd name="connsiteY121" fmla="*/ 1988706 h 2465114"/>
                  <a:gd name="connsiteX122" fmla="*/ 1390687 w 1552416"/>
                  <a:gd name="connsiteY122" fmla="*/ 2021860 h 2465114"/>
                  <a:gd name="connsiteX123" fmla="*/ 1367417 w 1552416"/>
                  <a:gd name="connsiteY123" fmla="*/ 2040026 h 2465114"/>
                  <a:gd name="connsiteX124" fmla="*/ 1352615 w 1552416"/>
                  <a:gd name="connsiteY124" fmla="*/ 2033972 h 2465114"/>
                  <a:gd name="connsiteX125" fmla="*/ 1346169 w 1552416"/>
                  <a:gd name="connsiteY125" fmla="*/ 2027928 h 2465114"/>
                  <a:gd name="connsiteX126" fmla="*/ 1340285 w 1552416"/>
                  <a:gd name="connsiteY126" fmla="*/ 2036025 h 2465114"/>
                  <a:gd name="connsiteX127" fmla="*/ 1340427 w 1552416"/>
                  <a:gd name="connsiteY127" fmla="*/ 2054383 h 2465114"/>
                  <a:gd name="connsiteX128" fmla="*/ 1308463 w 1552416"/>
                  <a:gd name="connsiteY128" fmla="*/ 2077583 h 2465114"/>
                  <a:gd name="connsiteX129" fmla="*/ 1302426 w 1552416"/>
                  <a:gd name="connsiteY129" fmla="*/ 2075675 h 2465114"/>
                  <a:gd name="connsiteX130" fmla="*/ 1260870 w 1552416"/>
                  <a:gd name="connsiteY130" fmla="*/ 2094811 h 2465114"/>
                  <a:gd name="connsiteX131" fmla="*/ 1239172 w 1552416"/>
                  <a:gd name="connsiteY131" fmla="*/ 2111987 h 2465114"/>
                  <a:gd name="connsiteX132" fmla="*/ 1226015 w 1552416"/>
                  <a:gd name="connsiteY132" fmla="*/ 2114122 h 2465114"/>
                  <a:gd name="connsiteX133" fmla="*/ 1180045 w 1552416"/>
                  <a:gd name="connsiteY133" fmla="*/ 2156243 h 2465114"/>
                  <a:gd name="connsiteX134" fmla="*/ 1169584 w 1552416"/>
                  <a:gd name="connsiteY134" fmla="*/ 2185669 h 2465114"/>
                  <a:gd name="connsiteX135" fmla="*/ 1152862 w 1552416"/>
                  <a:gd name="connsiteY135" fmla="*/ 2194002 h 2465114"/>
                  <a:gd name="connsiteX136" fmla="*/ 1147172 w 1552416"/>
                  <a:gd name="connsiteY136" fmla="*/ 2178697 h 2465114"/>
                  <a:gd name="connsiteX137" fmla="*/ 1112869 w 1552416"/>
                  <a:gd name="connsiteY137" fmla="*/ 2152858 h 2465114"/>
                  <a:gd name="connsiteX138" fmla="*/ 1076544 w 1552416"/>
                  <a:gd name="connsiteY138" fmla="*/ 2157281 h 2465114"/>
                  <a:gd name="connsiteX139" fmla="*/ 1047114 w 1552416"/>
                  <a:gd name="connsiteY139" fmla="*/ 2138477 h 2465114"/>
                  <a:gd name="connsiteX140" fmla="*/ 979285 w 1552416"/>
                  <a:gd name="connsiteY140" fmla="*/ 2128475 h 2465114"/>
                  <a:gd name="connsiteX141" fmla="*/ 967527 w 1552416"/>
                  <a:gd name="connsiteY141" fmla="*/ 2136318 h 2465114"/>
                  <a:gd name="connsiteX142" fmla="*/ 935810 w 1552416"/>
                  <a:gd name="connsiteY142" fmla="*/ 2094356 h 2465114"/>
                  <a:gd name="connsiteX143" fmla="*/ 909761 w 1552416"/>
                  <a:gd name="connsiteY143" fmla="*/ 2092858 h 2465114"/>
                  <a:gd name="connsiteX144" fmla="*/ 890923 w 1552416"/>
                  <a:gd name="connsiteY144" fmla="*/ 2097756 h 2465114"/>
                  <a:gd name="connsiteX145" fmla="*/ 889951 w 1552416"/>
                  <a:gd name="connsiteY145" fmla="*/ 2099239 h 2465114"/>
                  <a:gd name="connsiteX146" fmla="*/ 903914 w 1552416"/>
                  <a:gd name="connsiteY146" fmla="*/ 2149570 h 2465114"/>
                  <a:gd name="connsiteX147" fmla="*/ 913150 w 1552416"/>
                  <a:gd name="connsiteY147" fmla="*/ 2162655 h 2465114"/>
                  <a:gd name="connsiteX148" fmla="*/ 991659 w 1552416"/>
                  <a:gd name="connsiteY148" fmla="*/ 2161116 h 2465114"/>
                  <a:gd name="connsiteX149" fmla="*/ 1036302 w 1552416"/>
                  <a:gd name="connsiteY149" fmla="*/ 2174970 h 2465114"/>
                  <a:gd name="connsiteX150" fmla="*/ 1038611 w 1552416"/>
                  <a:gd name="connsiteY150" fmla="*/ 2189594 h 2465114"/>
                  <a:gd name="connsiteX151" fmla="*/ 1036302 w 1552416"/>
                  <a:gd name="connsiteY151" fmla="*/ 2265794 h 2465114"/>
                  <a:gd name="connsiteX152" fmla="*/ 1033992 w 1552416"/>
                  <a:gd name="connsiteY152" fmla="*/ 2268873 h 2465114"/>
                  <a:gd name="connsiteX153" fmla="*/ 995508 w 1552416"/>
                  <a:gd name="connsiteY153" fmla="*/ 2241164 h 2465114"/>
                  <a:gd name="connsiteX154" fmla="*/ 992429 w 1552416"/>
                  <a:gd name="connsiteY154" fmla="*/ 2234237 h 2465114"/>
                  <a:gd name="connsiteX155" fmla="*/ 967799 w 1552416"/>
                  <a:gd name="connsiteY155" fmla="*/ 2214994 h 2465114"/>
                  <a:gd name="connsiteX156" fmla="*/ 937011 w 1552416"/>
                  <a:gd name="connsiteY156" fmla="*/ 2214994 h 2465114"/>
                  <a:gd name="connsiteX157" fmla="*/ 916999 w 1552416"/>
                  <a:gd name="connsiteY157" fmla="*/ 2219612 h 2465114"/>
                  <a:gd name="connsiteX158" fmla="*/ 915459 w 1552416"/>
                  <a:gd name="connsiteY158" fmla="*/ 2254249 h 2465114"/>
                  <a:gd name="connsiteX159" fmla="*/ 910841 w 1552416"/>
                  <a:gd name="connsiteY159" fmla="*/ 2287346 h 2465114"/>
                  <a:gd name="connsiteX160" fmla="*/ 906992 w 1552416"/>
                  <a:gd name="connsiteY160" fmla="*/ 2324291 h 2465114"/>
                  <a:gd name="connsiteX161" fmla="*/ 919308 w 1552416"/>
                  <a:gd name="connsiteY161" fmla="*/ 2397413 h 2465114"/>
                  <a:gd name="connsiteX162" fmla="*/ 892368 w 1552416"/>
                  <a:gd name="connsiteY162" fmla="*/ 2427430 h 2465114"/>
                  <a:gd name="connsiteX163" fmla="*/ 883132 w 1552416"/>
                  <a:gd name="connsiteY163" fmla="*/ 2442824 h 2465114"/>
                  <a:gd name="connsiteX164" fmla="*/ 876974 w 1552416"/>
                  <a:gd name="connsiteY164" fmla="*/ 2456679 h 2465114"/>
                  <a:gd name="connsiteX165" fmla="*/ 769986 w 1552416"/>
                  <a:gd name="connsiteY165" fmla="*/ 2448982 h 2465114"/>
                  <a:gd name="connsiteX166" fmla="*/ 771526 w 1552416"/>
                  <a:gd name="connsiteY166" fmla="*/ 2443594 h 2465114"/>
                  <a:gd name="connsiteX167" fmla="*/ 833871 w 1552416"/>
                  <a:gd name="connsiteY167" fmla="*/ 2430509 h 2465114"/>
                  <a:gd name="connsiteX168" fmla="*/ 865429 w 1552416"/>
                  <a:gd name="connsiteY168" fmla="*/ 2385867 h 2465114"/>
                  <a:gd name="connsiteX169" fmla="*/ 863120 w 1552416"/>
                  <a:gd name="connsiteY169" fmla="*/ 2359697 h 2465114"/>
                  <a:gd name="connsiteX170" fmla="*/ 852344 w 1552416"/>
                  <a:gd name="connsiteY170" fmla="*/ 2339685 h 2465114"/>
                  <a:gd name="connsiteX171" fmla="*/ 820786 w 1552416"/>
                  <a:gd name="connsiteY171" fmla="*/ 2288116 h 2465114"/>
                  <a:gd name="connsiteX172" fmla="*/ 805393 w 1552416"/>
                  <a:gd name="connsiteY172" fmla="*/ 2276570 h 2465114"/>
                  <a:gd name="connsiteX173" fmla="*/ 771526 w 1552416"/>
                  <a:gd name="connsiteY173" fmla="*/ 2268104 h 2465114"/>
                  <a:gd name="connsiteX174" fmla="*/ 738429 w 1552416"/>
                  <a:gd name="connsiteY174" fmla="*/ 2262716 h 2465114"/>
                  <a:gd name="connsiteX175" fmla="*/ 734580 w 1552416"/>
                  <a:gd name="connsiteY175" fmla="*/ 2249631 h 2465114"/>
                  <a:gd name="connsiteX176" fmla="*/ 725344 w 1552416"/>
                  <a:gd name="connsiteY176" fmla="*/ 2235006 h 2465114"/>
                  <a:gd name="connsiteX177" fmla="*/ 712259 w 1552416"/>
                  <a:gd name="connsiteY177" fmla="*/ 2224231 h 2465114"/>
                  <a:gd name="connsiteX178" fmla="*/ 707641 w 1552416"/>
                  <a:gd name="connsiteY178" fmla="*/ 2215764 h 2465114"/>
                  <a:gd name="connsiteX179" fmla="*/ 672235 w 1552416"/>
                  <a:gd name="connsiteY179" fmla="*/ 2189594 h 2465114"/>
                  <a:gd name="connsiteX180" fmla="*/ 663768 w 1552416"/>
                  <a:gd name="connsiteY180" fmla="*/ 2176509 h 2465114"/>
                  <a:gd name="connsiteX181" fmla="*/ 646064 w 1552416"/>
                  <a:gd name="connsiteY181" fmla="*/ 2181127 h 2465114"/>
                  <a:gd name="connsiteX182" fmla="*/ 641446 w 1552416"/>
                  <a:gd name="connsiteY182" fmla="*/ 2198831 h 2465114"/>
                  <a:gd name="connsiteX183" fmla="*/ 628362 w 1552416"/>
                  <a:gd name="connsiteY183" fmla="*/ 2211915 h 2465114"/>
                  <a:gd name="connsiteX184" fmla="*/ 612967 w 1552416"/>
                  <a:gd name="connsiteY184" fmla="*/ 2213455 h 2465114"/>
                  <a:gd name="connsiteX185" fmla="*/ 603731 w 1552416"/>
                  <a:gd name="connsiteY185" fmla="*/ 2212685 h 2465114"/>
                  <a:gd name="connsiteX186" fmla="*/ 609119 w 1552416"/>
                  <a:gd name="connsiteY186" fmla="*/ 2202679 h 2465114"/>
                  <a:gd name="connsiteX187" fmla="*/ 624513 w 1552416"/>
                  <a:gd name="connsiteY187" fmla="*/ 2185746 h 2465114"/>
                  <a:gd name="connsiteX188" fmla="*/ 637598 w 1552416"/>
                  <a:gd name="connsiteY188" fmla="*/ 2159576 h 2465114"/>
                  <a:gd name="connsiteX189" fmla="*/ 629132 w 1552416"/>
                  <a:gd name="connsiteY189" fmla="*/ 2146491 h 2465114"/>
                  <a:gd name="connsiteX190" fmla="*/ 619894 w 1552416"/>
                  <a:gd name="connsiteY190" fmla="*/ 2154188 h 2465114"/>
                  <a:gd name="connsiteX191" fmla="*/ 592955 w 1552416"/>
                  <a:gd name="connsiteY191" fmla="*/ 2190364 h 2465114"/>
                  <a:gd name="connsiteX192" fmla="*/ 575252 w 1552416"/>
                  <a:gd name="connsiteY192" fmla="*/ 2212685 h 2465114"/>
                  <a:gd name="connsiteX193" fmla="*/ 566785 w 1552416"/>
                  <a:gd name="connsiteY193" fmla="*/ 2212685 h 2465114"/>
                  <a:gd name="connsiteX194" fmla="*/ 566785 w 1552416"/>
                  <a:gd name="connsiteY194" fmla="*/ 2172661 h 2465114"/>
                  <a:gd name="connsiteX195" fmla="*/ 565246 w 1552416"/>
                  <a:gd name="connsiteY195" fmla="*/ 2172661 h 2465114"/>
                  <a:gd name="connsiteX196" fmla="*/ 539076 w 1552416"/>
                  <a:gd name="connsiteY196" fmla="*/ 2194982 h 2465114"/>
                  <a:gd name="connsiteX197" fmla="*/ 530610 w 1552416"/>
                  <a:gd name="connsiteY197" fmla="*/ 2181127 h 2465114"/>
                  <a:gd name="connsiteX198" fmla="*/ 539846 w 1552416"/>
                  <a:gd name="connsiteY198" fmla="*/ 2155728 h 2465114"/>
                  <a:gd name="connsiteX199" fmla="*/ 561397 w 1552416"/>
                  <a:gd name="connsiteY199" fmla="*/ 2092612 h 2465114"/>
                  <a:gd name="connsiteX200" fmla="*/ 538307 w 1552416"/>
                  <a:gd name="connsiteY200" fmla="*/ 2042582 h 2465114"/>
                  <a:gd name="connsiteX201" fmla="*/ 513676 w 1552416"/>
                  <a:gd name="connsiteY201" fmla="*/ 2024879 h 2465114"/>
                  <a:gd name="connsiteX202" fmla="*/ 473652 w 1552416"/>
                  <a:gd name="connsiteY202" fmla="*/ 2018722 h 2465114"/>
                  <a:gd name="connsiteX203" fmla="*/ 429010 w 1552416"/>
                  <a:gd name="connsiteY203" fmla="*/ 1987164 h 2465114"/>
                  <a:gd name="connsiteX204" fmla="*/ 425931 w 1552416"/>
                  <a:gd name="connsiteY204" fmla="*/ 1952528 h 2465114"/>
                  <a:gd name="connsiteX205" fmla="*/ 408228 w 1552416"/>
                  <a:gd name="connsiteY205" fmla="*/ 1925588 h 2465114"/>
                  <a:gd name="connsiteX206" fmla="*/ 390525 w 1552416"/>
                  <a:gd name="connsiteY206" fmla="*/ 1900958 h 2465114"/>
                  <a:gd name="connsiteX207" fmla="*/ 350500 w 1552416"/>
                  <a:gd name="connsiteY207" fmla="*/ 1894031 h 2465114"/>
                  <a:gd name="connsiteX208" fmla="*/ 267373 w 1552416"/>
                  <a:gd name="connsiteY208" fmla="*/ 1910964 h 2465114"/>
                  <a:gd name="connsiteX209" fmla="*/ 225040 w 1552416"/>
                  <a:gd name="connsiteY209" fmla="*/ 1875558 h 2465114"/>
                  <a:gd name="connsiteX210" fmla="*/ 221961 w 1552416"/>
                  <a:gd name="connsiteY210" fmla="*/ 1837843 h 2465114"/>
                  <a:gd name="connsiteX211" fmla="*/ 227349 w 1552416"/>
                  <a:gd name="connsiteY211" fmla="*/ 1787813 h 2465114"/>
                  <a:gd name="connsiteX212" fmla="*/ 246591 w 1552416"/>
                  <a:gd name="connsiteY212" fmla="*/ 1787043 h 2465114"/>
                  <a:gd name="connsiteX213" fmla="*/ 228119 w 1552416"/>
                  <a:gd name="connsiteY213" fmla="*/ 1765491 h 2465114"/>
                  <a:gd name="connsiteX214" fmla="*/ 298931 w 1552416"/>
                  <a:gd name="connsiteY214" fmla="*/ 1596928 h 2465114"/>
                  <a:gd name="connsiteX215" fmla="*/ 346652 w 1552416"/>
                  <a:gd name="connsiteY215" fmla="*/ 1656195 h 2465114"/>
                  <a:gd name="connsiteX216" fmla="*/ 361501 w 1552416"/>
                  <a:gd name="connsiteY216" fmla="*/ 1660735 h 2465114"/>
                  <a:gd name="connsiteX217" fmla="*/ 365925 w 1552416"/>
                  <a:gd name="connsiteY217" fmla="*/ 1649703 h 2465114"/>
                  <a:gd name="connsiteX218" fmla="*/ 368015 w 1552416"/>
                  <a:gd name="connsiteY218" fmla="*/ 1624340 h 2465114"/>
                  <a:gd name="connsiteX219" fmla="*/ 380192 w 1552416"/>
                  <a:gd name="connsiteY219" fmla="*/ 1612281 h 2465114"/>
                  <a:gd name="connsiteX220" fmla="*/ 407089 w 1552416"/>
                  <a:gd name="connsiteY220" fmla="*/ 1605448 h 2465114"/>
                  <a:gd name="connsiteX221" fmla="*/ 415547 w 1552416"/>
                  <a:gd name="connsiteY221" fmla="*/ 1589580 h 2465114"/>
                  <a:gd name="connsiteX222" fmla="*/ 402237 w 1552416"/>
                  <a:gd name="connsiteY222" fmla="*/ 1581709 h 2465114"/>
                  <a:gd name="connsiteX223" fmla="*/ 298685 w 1552416"/>
                  <a:gd name="connsiteY223" fmla="*/ 1556865 h 2465114"/>
                  <a:gd name="connsiteX224" fmla="*/ 238732 w 1552416"/>
                  <a:gd name="connsiteY224" fmla="*/ 1533560 h 2465114"/>
                  <a:gd name="connsiteX225" fmla="*/ 194584 w 1552416"/>
                  <a:gd name="connsiteY225" fmla="*/ 1441885 h 2465114"/>
                  <a:gd name="connsiteX226" fmla="*/ 175636 w 1552416"/>
                  <a:gd name="connsiteY226" fmla="*/ 1376949 h 2465114"/>
                  <a:gd name="connsiteX227" fmla="*/ 201001 w 1552416"/>
                  <a:gd name="connsiteY227" fmla="*/ 1337699 h 2465114"/>
                  <a:gd name="connsiteX228" fmla="*/ 230576 w 1552416"/>
                  <a:gd name="connsiteY228" fmla="*/ 1307219 h 2465114"/>
                  <a:gd name="connsiteX229" fmla="*/ 254347 w 1552416"/>
                  <a:gd name="connsiteY229" fmla="*/ 1285664 h 2465114"/>
                  <a:gd name="connsiteX230" fmla="*/ 237605 w 1552416"/>
                  <a:gd name="connsiteY230" fmla="*/ 1243058 h 2465114"/>
                  <a:gd name="connsiteX231" fmla="*/ 201801 w 1552416"/>
                  <a:gd name="connsiteY231" fmla="*/ 1227388 h 2465114"/>
                  <a:gd name="connsiteX232" fmla="*/ 140112 w 1552416"/>
                  <a:gd name="connsiteY232" fmla="*/ 1203419 h 2465114"/>
                  <a:gd name="connsiteX233" fmla="*/ 122807 w 1552416"/>
                  <a:gd name="connsiteY233" fmla="*/ 1214314 h 2465114"/>
                  <a:gd name="connsiteX234" fmla="*/ 96113 w 1552416"/>
                  <a:gd name="connsiteY234" fmla="*/ 1257036 h 2465114"/>
                  <a:gd name="connsiteX235" fmla="*/ 38458 w 1552416"/>
                  <a:gd name="connsiteY235" fmla="*/ 1248535 h 2465114"/>
                  <a:gd name="connsiteX236" fmla="*/ 29153 w 1552416"/>
                  <a:gd name="connsiteY236" fmla="*/ 1213546 h 2465114"/>
                  <a:gd name="connsiteX237" fmla="*/ 12391 w 1552416"/>
                  <a:gd name="connsiteY237" fmla="*/ 1187643 h 2465114"/>
                  <a:gd name="connsiteX238" fmla="*/ 81 w 1552416"/>
                  <a:gd name="connsiteY238" fmla="*/ 1172993 h 2465114"/>
                  <a:gd name="connsiteX239" fmla="*/ 13658 w 1552416"/>
                  <a:gd name="connsiteY239" fmla="*/ 1166641 h 2465114"/>
                  <a:gd name="connsiteX240" fmla="*/ 142679 w 1552416"/>
                  <a:gd name="connsiteY240" fmla="*/ 1176546 h 2465114"/>
                  <a:gd name="connsiteX241" fmla="*/ 239171 w 1552416"/>
                  <a:gd name="connsiteY241" fmla="*/ 1211513 h 2465114"/>
                  <a:gd name="connsiteX242" fmla="*/ 235719 w 1552416"/>
                  <a:gd name="connsiteY242" fmla="*/ 1208616 h 2465114"/>
                  <a:gd name="connsiteX243" fmla="*/ 234276 w 1552416"/>
                  <a:gd name="connsiteY243" fmla="*/ 1199764 h 2465114"/>
                  <a:gd name="connsiteX244" fmla="*/ 250440 w 1552416"/>
                  <a:gd name="connsiteY244" fmla="*/ 1196685 h 2465114"/>
                  <a:gd name="connsiteX245" fmla="*/ 292773 w 1552416"/>
                  <a:gd name="connsiteY245" fmla="*/ 1205152 h 2465114"/>
                  <a:gd name="connsiteX246" fmla="*/ 293536 w 1552416"/>
                  <a:gd name="connsiteY246" fmla="*/ 1205788 h 2465114"/>
                  <a:gd name="connsiteX247" fmla="*/ 307663 w 1552416"/>
                  <a:gd name="connsiteY247" fmla="*/ 1191042 h 2465114"/>
                  <a:gd name="connsiteX248" fmla="*/ 350231 w 1552416"/>
                  <a:gd name="connsiteY248" fmla="*/ 1156773 h 2465114"/>
                  <a:gd name="connsiteX249" fmla="*/ 353724 w 1552416"/>
                  <a:gd name="connsiteY249" fmla="*/ 1141396 h 2465114"/>
                  <a:gd name="connsiteX250" fmla="*/ 328677 w 1552416"/>
                  <a:gd name="connsiteY250" fmla="*/ 1124663 h 2465114"/>
                  <a:gd name="connsiteX251" fmla="*/ 254423 w 1552416"/>
                  <a:gd name="connsiteY251" fmla="*/ 1091914 h 2465114"/>
                  <a:gd name="connsiteX252" fmla="*/ 198863 w 1552416"/>
                  <a:gd name="connsiteY252" fmla="*/ 1062329 h 2465114"/>
                  <a:gd name="connsiteX253" fmla="*/ 174939 w 1552416"/>
                  <a:gd name="connsiteY253" fmla="*/ 1073879 h 2465114"/>
                  <a:gd name="connsiteX254" fmla="*/ 161270 w 1552416"/>
                  <a:gd name="connsiteY254" fmla="*/ 1087756 h 2465114"/>
                  <a:gd name="connsiteX255" fmla="*/ 143506 w 1552416"/>
                  <a:gd name="connsiteY255" fmla="*/ 1068633 h 2465114"/>
                  <a:gd name="connsiteX256" fmla="*/ 151955 w 1552416"/>
                  <a:gd name="connsiteY256" fmla="*/ 1061118 h 2465114"/>
                  <a:gd name="connsiteX257" fmla="*/ 186309 w 1552416"/>
                  <a:gd name="connsiteY257" fmla="*/ 1045197 h 2465114"/>
                  <a:gd name="connsiteX258" fmla="*/ 199548 w 1552416"/>
                  <a:gd name="connsiteY258" fmla="*/ 1043889 h 2465114"/>
                  <a:gd name="connsiteX259" fmla="*/ 342999 w 1552416"/>
                  <a:gd name="connsiteY259" fmla="*/ 1117403 h 2465114"/>
                  <a:gd name="connsiteX260" fmla="*/ 385045 w 1552416"/>
                  <a:gd name="connsiteY260" fmla="*/ 1103228 h 2465114"/>
                  <a:gd name="connsiteX261" fmla="*/ 407816 w 1552416"/>
                  <a:gd name="connsiteY261" fmla="*/ 1088452 h 2465114"/>
                  <a:gd name="connsiteX262" fmla="*/ 425855 w 1552416"/>
                  <a:gd name="connsiteY262" fmla="*/ 1084999 h 2465114"/>
                  <a:gd name="connsiteX263" fmla="*/ 437962 w 1552416"/>
                  <a:gd name="connsiteY263" fmla="*/ 1063761 h 2465114"/>
                  <a:gd name="connsiteX264" fmla="*/ 425571 w 1552416"/>
                  <a:gd name="connsiteY264" fmla="*/ 1048283 h 2465114"/>
                  <a:gd name="connsiteX265" fmla="*/ 397121 w 1552416"/>
                  <a:gd name="connsiteY265" fmla="*/ 1039402 h 2465114"/>
                  <a:gd name="connsiteX266" fmla="*/ 368019 w 1552416"/>
                  <a:gd name="connsiteY266" fmla="*/ 1023905 h 2465114"/>
                  <a:gd name="connsiteX267" fmla="*/ 361094 w 1552416"/>
                  <a:gd name="connsiteY267" fmla="*/ 1008297 h 2465114"/>
                  <a:gd name="connsiteX268" fmla="*/ 355311 w 1552416"/>
                  <a:gd name="connsiteY268" fmla="*/ 1004069 h 2465114"/>
                  <a:gd name="connsiteX269" fmla="*/ 353579 w 1552416"/>
                  <a:gd name="connsiteY269" fmla="*/ 981940 h 2465114"/>
                  <a:gd name="connsiteX270" fmla="*/ 365125 w 1552416"/>
                  <a:gd name="connsiteY270" fmla="*/ 954231 h 2465114"/>
                  <a:gd name="connsiteX271" fmla="*/ 348192 w 1552416"/>
                  <a:gd name="connsiteY271" fmla="*/ 915746 h 2465114"/>
                  <a:gd name="connsiteX272" fmla="*/ 329719 w 1552416"/>
                  <a:gd name="connsiteY272" fmla="*/ 911897 h 2465114"/>
                  <a:gd name="connsiteX273" fmla="*/ 326640 w 1552416"/>
                  <a:gd name="connsiteY273" fmla="*/ 913437 h 2465114"/>
                  <a:gd name="connsiteX274" fmla="*/ 318173 w 1552416"/>
                  <a:gd name="connsiteY274" fmla="*/ 911897 h 2465114"/>
                  <a:gd name="connsiteX275" fmla="*/ 269682 w 1552416"/>
                  <a:gd name="connsiteY275" fmla="*/ 903430 h 2465114"/>
                  <a:gd name="connsiteX276" fmla="*/ 245052 w 1552416"/>
                  <a:gd name="connsiteY276" fmla="*/ 887267 h 2465114"/>
                  <a:gd name="connsiteX277" fmla="*/ 260446 w 1552416"/>
                  <a:gd name="connsiteY277" fmla="*/ 872643 h 2465114"/>
                  <a:gd name="connsiteX278" fmla="*/ 313555 w 1552416"/>
                  <a:gd name="connsiteY278" fmla="*/ 859558 h 2465114"/>
                  <a:gd name="connsiteX279" fmla="*/ 352040 w 1552416"/>
                  <a:gd name="connsiteY279" fmla="*/ 846473 h 2465114"/>
                  <a:gd name="connsiteX280" fmla="*/ 361276 w 1552416"/>
                  <a:gd name="connsiteY280" fmla="*/ 848782 h 2465114"/>
                  <a:gd name="connsiteX281" fmla="*/ 358197 w 1552416"/>
                  <a:gd name="connsiteY281" fmla="*/ 853400 h 2465114"/>
                  <a:gd name="connsiteX282" fmla="*/ 362046 w 1552416"/>
                  <a:gd name="connsiteY282" fmla="*/ 851091 h 2465114"/>
                  <a:gd name="connsiteX283" fmla="*/ 397452 w 1552416"/>
                  <a:gd name="connsiteY283" fmla="*/ 836467 h 2465114"/>
                  <a:gd name="connsiteX284" fmla="*/ 402840 w 1552416"/>
                  <a:gd name="connsiteY284" fmla="*/ 769503 h 2465114"/>
                  <a:gd name="connsiteX285" fmla="*/ 383597 w 1552416"/>
                  <a:gd name="connsiteY285" fmla="*/ 735637 h 2465114"/>
                  <a:gd name="connsiteX286" fmla="*/ 361276 w 1552416"/>
                  <a:gd name="connsiteY286" fmla="*/ 717934 h 2465114"/>
                  <a:gd name="connsiteX287" fmla="*/ 348192 w 1552416"/>
                  <a:gd name="connsiteY287" fmla="*/ 700231 h 2465114"/>
                  <a:gd name="connsiteX288" fmla="*/ 345113 w 1552416"/>
                  <a:gd name="connsiteY288" fmla="*/ 677140 h 2465114"/>
                  <a:gd name="connsiteX289" fmla="*/ 359259 w 1552416"/>
                  <a:gd name="connsiteY289" fmla="*/ 673306 h 2465114"/>
                  <a:gd name="connsiteX290" fmla="*/ 360028 w 1552416"/>
                  <a:gd name="connsiteY290" fmla="*/ 663933 h 2465114"/>
                  <a:gd name="connsiteX291" fmla="*/ 351908 w 1552416"/>
                  <a:gd name="connsiteY291" fmla="*/ 607114 h 2465114"/>
                  <a:gd name="connsiteX292" fmla="*/ 343736 w 1552416"/>
                  <a:gd name="connsiteY292" fmla="*/ 592055 h 2465114"/>
                  <a:gd name="connsiteX293" fmla="*/ 350173 w 1552416"/>
                  <a:gd name="connsiteY293" fmla="*/ 538808 h 2465114"/>
                  <a:gd name="connsiteX294" fmla="*/ 355159 w 1552416"/>
                  <a:gd name="connsiteY294" fmla="*/ 521613 h 2465114"/>
                  <a:gd name="connsiteX295" fmla="*/ 353208 w 1552416"/>
                  <a:gd name="connsiteY295" fmla="*/ 493412 h 2465114"/>
                  <a:gd name="connsiteX296" fmla="*/ 335118 w 1552416"/>
                  <a:gd name="connsiteY296" fmla="*/ 470982 h 2465114"/>
                  <a:gd name="connsiteX297" fmla="*/ 315730 w 1552416"/>
                  <a:gd name="connsiteY297" fmla="*/ 426967 h 2465114"/>
                  <a:gd name="connsiteX298" fmla="*/ 319561 w 1552416"/>
                  <a:gd name="connsiteY298" fmla="*/ 406546 h 2465114"/>
                  <a:gd name="connsiteX299" fmla="*/ 322146 w 1552416"/>
                  <a:gd name="connsiteY299" fmla="*/ 390424 h 2465114"/>
                  <a:gd name="connsiteX300" fmla="*/ 344313 w 1552416"/>
                  <a:gd name="connsiteY300" fmla="*/ 394915 h 2465114"/>
                  <a:gd name="connsiteX301" fmla="*/ 358931 w 1552416"/>
                  <a:gd name="connsiteY301" fmla="*/ 416018 h 2465114"/>
                  <a:gd name="connsiteX302" fmla="*/ 391171 w 1552416"/>
                  <a:gd name="connsiteY302" fmla="*/ 370244 h 2465114"/>
                  <a:gd name="connsiteX303" fmla="*/ 380772 w 1552416"/>
                  <a:gd name="connsiteY303" fmla="*/ 349558 h 2465114"/>
                  <a:gd name="connsiteX304" fmla="*/ 357216 w 1552416"/>
                  <a:gd name="connsiteY304" fmla="*/ 331008 h 2465114"/>
                  <a:gd name="connsiteX305" fmla="*/ 341363 w 1552416"/>
                  <a:gd name="connsiteY305" fmla="*/ 305851 h 2465114"/>
                  <a:gd name="connsiteX306" fmla="*/ 357350 w 1552416"/>
                  <a:gd name="connsiteY306" fmla="*/ 290075 h 2465114"/>
                  <a:gd name="connsiteX307" fmla="*/ 374665 w 1552416"/>
                  <a:gd name="connsiteY307" fmla="*/ 270828 h 2465114"/>
                  <a:gd name="connsiteX308" fmla="*/ 374288 w 1552416"/>
                  <a:gd name="connsiteY308" fmla="*/ 241636 h 2465114"/>
                  <a:gd name="connsiteX309" fmla="*/ 404392 w 1552416"/>
                  <a:gd name="connsiteY309" fmla="*/ 250354 h 2465114"/>
                  <a:gd name="connsiteX310" fmla="*/ 415966 w 1552416"/>
                  <a:gd name="connsiteY310" fmla="*/ 257561 h 2465114"/>
                  <a:gd name="connsiteX311" fmla="*/ 432433 w 1552416"/>
                  <a:gd name="connsiteY311" fmla="*/ 255099 h 2465114"/>
                  <a:gd name="connsiteX312" fmla="*/ 430963 w 1552416"/>
                  <a:gd name="connsiteY312" fmla="*/ 240213 h 2465114"/>
                  <a:gd name="connsiteX313" fmla="*/ 429584 w 1552416"/>
                  <a:gd name="connsiteY313" fmla="*/ 217801 h 2465114"/>
                  <a:gd name="connsiteX314" fmla="*/ 453825 w 1552416"/>
                  <a:gd name="connsiteY314" fmla="*/ 217912 h 2465114"/>
                  <a:gd name="connsiteX315" fmla="*/ 458289 w 1552416"/>
                  <a:gd name="connsiteY315" fmla="*/ 220811 h 2465114"/>
                  <a:gd name="connsiteX316" fmla="*/ 492807 w 1552416"/>
                  <a:gd name="connsiteY316" fmla="*/ 206545 h 2465114"/>
                  <a:gd name="connsiteX317" fmla="*/ 513268 w 1552416"/>
                  <a:gd name="connsiteY317" fmla="*/ 185317 h 2465114"/>
                  <a:gd name="connsiteX318" fmla="*/ 521624 w 1552416"/>
                  <a:gd name="connsiteY318" fmla="*/ 185326 h 2465114"/>
                  <a:gd name="connsiteX319" fmla="*/ 544895 w 1552416"/>
                  <a:gd name="connsiteY319" fmla="*/ 167160 h 2465114"/>
                  <a:gd name="connsiteX320" fmla="*/ 558655 w 1552416"/>
                  <a:gd name="connsiteY320" fmla="*/ 145758 h 2465114"/>
                  <a:gd name="connsiteX321" fmla="*/ 593470 w 1552416"/>
                  <a:gd name="connsiteY321" fmla="*/ 92213 h 2465114"/>
                  <a:gd name="connsiteX322" fmla="*/ 599172 w 1552416"/>
                  <a:gd name="connsiteY322" fmla="*/ 31523 h 2465114"/>
                  <a:gd name="connsiteX323" fmla="*/ 615660 w 1552416"/>
                  <a:gd name="connsiteY323" fmla="*/ 12357 h 2465114"/>
                  <a:gd name="connsiteX324" fmla="*/ 665522 w 1552416"/>
                  <a:gd name="connsiteY324" fmla="*/ 124 h 2465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</a:cxnLst>
                <a:rect l="l" t="t" r="r" b="b"/>
                <a:pathLst>
                  <a:path w="1552416" h="2465114">
                    <a:moveTo>
                      <a:pt x="808709" y="2007805"/>
                    </a:moveTo>
                    <a:lnTo>
                      <a:pt x="805222" y="2011321"/>
                    </a:lnTo>
                    <a:lnTo>
                      <a:pt x="806643" y="2012083"/>
                    </a:lnTo>
                    <a:cubicBezTo>
                      <a:pt x="810011" y="2012757"/>
                      <a:pt x="812705" y="2011795"/>
                      <a:pt x="814629" y="2008716"/>
                    </a:cubicBezTo>
                    <a:close/>
                    <a:moveTo>
                      <a:pt x="832543" y="1983999"/>
                    </a:moveTo>
                    <a:lnTo>
                      <a:pt x="834160" y="1992745"/>
                    </a:lnTo>
                    <a:cubicBezTo>
                      <a:pt x="836373" y="1996593"/>
                      <a:pt x="840029" y="1999480"/>
                      <a:pt x="845417" y="2001019"/>
                    </a:cubicBezTo>
                    <a:lnTo>
                      <a:pt x="845990" y="2000929"/>
                    </a:lnTo>
                    <a:lnTo>
                      <a:pt x="843940" y="1990068"/>
                    </a:lnTo>
                    <a:close/>
                    <a:moveTo>
                      <a:pt x="430301" y="1634800"/>
                    </a:moveTo>
                    <a:lnTo>
                      <a:pt x="422431" y="1642346"/>
                    </a:lnTo>
                    <a:lnTo>
                      <a:pt x="396909" y="1668690"/>
                    </a:lnTo>
                    <a:lnTo>
                      <a:pt x="414193" y="1660524"/>
                    </a:lnTo>
                    <a:cubicBezTo>
                      <a:pt x="420543" y="1655232"/>
                      <a:pt x="426123" y="1647920"/>
                      <a:pt x="430549" y="1638491"/>
                    </a:cubicBezTo>
                    <a:close/>
                    <a:moveTo>
                      <a:pt x="1233126" y="195929"/>
                    </a:moveTo>
                    <a:lnTo>
                      <a:pt x="1246446" y="205446"/>
                    </a:lnTo>
                    <a:lnTo>
                      <a:pt x="1242873" y="204263"/>
                    </a:lnTo>
                    <a:cubicBezTo>
                      <a:pt x="1238532" y="202604"/>
                      <a:pt x="1235390" y="200409"/>
                      <a:pt x="1233419" y="197368"/>
                    </a:cubicBezTo>
                    <a:close/>
                    <a:moveTo>
                      <a:pt x="665522" y="124"/>
                    </a:moveTo>
                    <a:cubicBezTo>
                      <a:pt x="682256" y="-694"/>
                      <a:pt x="699068" y="2447"/>
                      <a:pt x="715851" y="11645"/>
                    </a:cubicBezTo>
                    <a:cubicBezTo>
                      <a:pt x="728252" y="18771"/>
                      <a:pt x="736598" y="27133"/>
                      <a:pt x="736496" y="43009"/>
                    </a:cubicBezTo>
                    <a:cubicBezTo>
                      <a:pt x="735473" y="66493"/>
                      <a:pt x="749100" y="86024"/>
                      <a:pt x="762645" y="104729"/>
                    </a:cubicBezTo>
                    <a:cubicBezTo>
                      <a:pt x="765700" y="110272"/>
                      <a:pt x="770746" y="110609"/>
                      <a:pt x="776619" y="110864"/>
                    </a:cubicBezTo>
                    <a:cubicBezTo>
                      <a:pt x="796723" y="111383"/>
                      <a:pt x="816745" y="111075"/>
                      <a:pt x="836522" y="108286"/>
                    </a:cubicBezTo>
                    <a:cubicBezTo>
                      <a:pt x="848933" y="107060"/>
                      <a:pt x="857616" y="110378"/>
                      <a:pt x="865962" y="118739"/>
                    </a:cubicBezTo>
                    <a:cubicBezTo>
                      <a:pt x="874226" y="126274"/>
                      <a:pt x="881744" y="134717"/>
                      <a:pt x="892991" y="138617"/>
                    </a:cubicBezTo>
                    <a:cubicBezTo>
                      <a:pt x="905066" y="142435"/>
                      <a:pt x="915158" y="143108"/>
                      <a:pt x="926753" y="133612"/>
                    </a:cubicBezTo>
                    <a:cubicBezTo>
                      <a:pt x="940584" y="121389"/>
                      <a:pt x="954314" y="125043"/>
                      <a:pt x="961903" y="142665"/>
                    </a:cubicBezTo>
                    <a:cubicBezTo>
                      <a:pt x="975765" y="173029"/>
                      <a:pt x="990985" y="174866"/>
                      <a:pt x="1014348" y="149175"/>
                    </a:cubicBezTo>
                    <a:cubicBezTo>
                      <a:pt x="1027271" y="136207"/>
                      <a:pt x="1034821" y="119595"/>
                      <a:pt x="1045925" y="105136"/>
                    </a:cubicBezTo>
                    <a:cubicBezTo>
                      <a:pt x="1052636" y="96957"/>
                      <a:pt x="1059394" y="89244"/>
                      <a:pt x="1070278" y="84058"/>
                    </a:cubicBezTo>
                    <a:lnTo>
                      <a:pt x="1074508" y="82605"/>
                    </a:lnTo>
                    <a:lnTo>
                      <a:pt x="1079637" y="86269"/>
                    </a:lnTo>
                    <a:lnTo>
                      <a:pt x="1064472" y="118440"/>
                    </a:lnTo>
                    <a:cubicBezTo>
                      <a:pt x="1058696" y="130807"/>
                      <a:pt x="1052993" y="142852"/>
                      <a:pt x="1046690" y="155166"/>
                    </a:cubicBezTo>
                    <a:cubicBezTo>
                      <a:pt x="1034165" y="180622"/>
                      <a:pt x="1058763" y="226627"/>
                      <a:pt x="1087478" y="221285"/>
                    </a:cubicBezTo>
                    <a:cubicBezTo>
                      <a:pt x="1121157" y="215452"/>
                      <a:pt x="1133712" y="232584"/>
                      <a:pt x="1143028" y="259222"/>
                    </a:cubicBezTo>
                    <a:cubicBezTo>
                      <a:pt x="1145091" y="263193"/>
                      <a:pt x="1146327" y="267247"/>
                      <a:pt x="1148390" y="271218"/>
                    </a:cubicBezTo>
                    <a:cubicBezTo>
                      <a:pt x="1155152" y="288923"/>
                      <a:pt x="1156889" y="289586"/>
                      <a:pt x="1172539" y="278854"/>
                    </a:cubicBezTo>
                    <a:cubicBezTo>
                      <a:pt x="1185788" y="269194"/>
                      <a:pt x="1195402" y="256553"/>
                      <a:pt x="1204023" y="242340"/>
                    </a:cubicBezTo>
                    <a:cubicBezTo>
                      <a:pt x="1208998" y="233497"/>
                      <a:pt x="1213636" y="229699"/>
                      <a:pt x="1224801" y="232771"/>
                    </a:cubicBezTo>
                    <a:cubicBezTo>
                      <a:pt x="1234230" y="235180"/>
                      <a:pt x="1244241" y="235026"/>
                      <a:pt x="1254252" y="234872"/>
                    </a:cubicBezTo>
                    <a:cubicBezTo>
                      <a:pt x="1260953" y="235045"/>
                      <a:pt x="1266418" y="231165"/>
                      <a:pt x="1267420" y="224385"/>
                    </a:cubicBezTo>
                    <a:lnTo>
                      <a:pt x="1266675" y="219898"/>
                    </a:lnTo>
                    <a:lnTo>
                      <a:pt x="1332157" y="266681"/>
                    </a:lnTo>
                    <a:lnTo>
                      <a:pt x="1331329" y="267656"/>
                    </a:lnTo>
                    <a:cubicBezTo>
                      <a:pt x="1330820" y="269898"/>
                      <a:pt x="1331479" y="272338"/>
                      <a:pt x="1332633" y="275564"/>
                    </a:cubicBezTo>
                    <a:cubicBezTo>
                      <a:pt x="1344584" y="311963"/>
                      <a:pt x="1338669" y="345116"/>
                      <a:pt x="1319351" y="377923"/>
                    </a:cubicBezTo>
                    <a:cubicBezTo>
                      <a:pt x="1307909" y="397426"/>
                      <a:pt x="1291677" y="410721"/>
                      <a:pt x="1269663" y="416236"/>
                    </a:cubicBezTo>
                    <a:cubicBezTo>
                      <a:pt x="1259897" y="418871"/>
                      <a:pt x="1258569" y="422342"/>
                      <a:pt x="1262777" y="431113"/>
                    </a:cubicBezTo>
                    <a:cubicBezTo>
                      <a:pt x="1267977" y="441455"/>
                      <a:pt x="1272512" y="453534"/>
                      <a:pt x="1280857" y="461895"/>
                    </a:cubicBezTo>
                    <a:cubicBezTo>
                      <a:pt x="1287303" y="467939"/>
                      <a:pt x="1285975" y="471411"/>
                      <a:pt x="1278937" y="476282"/>
                    </a:cubicBezTo>
                    <a:cubicBezTo>
                      <a:pt x="1263951" y="485278"/>
                      <a:pt x="1258117" y="519258"/>
                      <a:pt x="1268690" y="533246"/>
                    </a:cubicBezTo>
                    <a:cubicBezTo>
                      <a:pt x="1272489" y="537881"/>
                      <a:pt x="1277454" y="537390"/>
                      <a:pt x="1281673" y="537808"/>
                    </a:cubicBezTo>
                    <a:cubicBezTo>
                      <a:pt x="1295239" y="539808"/>
                      <a:pt x="1308059" y="542718"/>
                      <a:pt x="1318969" y="551661"/>
                    </a:cubicBezTo>
                    <a:cubicBezTo>
                      <a:pt x="1336406" y="567475"/>
                      <a:pt x="1332994" y="583679"/>
                      <a:pt x="1310315" y="590930"/>
                    </a:cubicBezTo>
                    <a:cubicBezTo>
                      <a:pt x="1303860" y="593238"/>
                      <a:pt x="1296412" y="593974"/>
                      <a:pt x="1289956" y="596282"/>
                    </a:cubicBezTo>
                    <a:cubicBezTo>
                      <a:pt x="1272243" y="603042"/>
                      <a:pt x="1268095" y="611803"/>
                      <a:pt x="1275685" y="629426"/>
                    </a:cubicBezTo>
                    <a:cubicBezTo>
                      <a:pt x="1279066" y="638278"/>
                      <a:pt x="1284684" y="644403"/>
                      <a:pt x="1290384" y="651356"/>
                    </a:cubicBezTo>
                    <a:cubicBezTo>
                      <a:pt x="1296912" y="658227"/>
                      <a:pt x="1302530" y="664353"/>
                      <a:pt x="1307484" y="672214"/>
                    </a:cubicBezTo>
                    <a:cubicBezTo>
                      <a:pt x="1311366" y="677676"/>
                      <a:pt x="1314584" y="684875"/>
                      <a:pt x="1313664" y="692481"/>
                    </a:cubicBezTo>
                    <a:cubicBezTo>
                      <a:pt x="1311334" y="702732"/>
                      <a:pt x="1301579" y="697015"/>
                      <a:pt x="1295869" y="698414"/>
                    </a:cubicBezTo>
                    <a:cubicBezTo>
                      <a:pt x="1282129" y="703112"/>
                      <a:pt x="1267317" y="705411"/>
                      <a:pt x="1256632" y="715653"/>
                    </a:cubicBezTo>
                    <a:cubicBezTo>
                      <a:pt x="1249838" y="723004"/>
                      <a:pt x="1248755" y="728957"/>
                      <a:pt x="1255446" y="737482"/>
                    </a:cubicBezTo>
                    <a:cubicBezTo>
                      <a:pt x="1264946" y="749070"/>
                      <a:pt x="1277674" y="759504"/>
                      <a:pt x="1288665" y="769274"/>
                    </a:cubicBezTo>
                    <a:cubicBezTo>
                      <a:pt x="1307011" y="785834"/>
                      <a:pt x="1322048" y="802720"/>
                      <a:pt x="1312169" y="829584"/>
                    </a:cubicBezTo>
                    <a:cubicBezTo>
                      <a:pt x="1310340" y="836446"/>
                      <a:pt x="1314886" y="840172"/>
                      <a:pt x="1318604" y="843980"/>
                    </a:cubicBezTo>
                    <a:cubicBezTo>
                      <a:pt x="1325214" y="851678"/>
                      <a:pt x="1334806" y="855741"/>
                      <a:pt x="1343489" y="859059"/>
                    </a:cubicBezTo>
                    <a:cubicBezTo>
                      <a:pt x="1357381" y="864367"/>
                      <a:pt x="1371110" y="868022"/>
                      <a:pt x="1379201" y="882254"/>
                    </a:cubicBezTo>
                    <a:cubicBezTo>
                      <a:pt x="1386158" y="876556"/>
                      <a:pt x="1386168" y="868204"/>
                      <a:pt x="1388905" y="862088"/>
                    </a:cubicBezTo>
                    <a:cubicBezTo>
                      <a:pt x="1391644" y="855972"/>
                      <a:pt x="1393309" y="847457"/>
                      <a:pt x="1402492" y="847384"/>
                    </a:cubicBezTo>
                    <a:cubicBezTo>
                      <a:pt x="1413331" y="847149"/>
                      <a:pt x="1424332" y="848567"/>
                      <a:pt x="1430359" y="858828"/>
                    </a:cubicBezTo>
                    <a:cubicBezTo>
                      <a:pt x="1436222" y="867435"/>
                      <a:pt x="1435303" y="875041"/>
                      <a:pt x="1421983" y="875522"/>
                    </a:cubicBezTo>
                    <a:cubicBezTo>
                      <a:pt x="1412799" y="875594"/>
                      <a:pt x="1411716" y="881547"/>
                      <a:pt x="1412451" y="888991"/>
                    </a:cubicBezTo>
                    <a:cubicBezTo>
                      <a:pt x="1412839" y="909829"/>
                      <a:pt x="1433177" y="921182"/>
                      <a:pt x="1451310" y="910204"/>
                    </a:cubicBezTo>
                    <a:cubicBezTo>
                      <a:pt x="1457684" y="907069"/>
                      <a:pt x="1463149" y="903189"/>
                      <a:pt x="1470351" y="899972"/>
                    </a:cubicBezTo>
                    <a:cubicBezTo>
                      <a:pt x="1478462" y="897500"/>
                      <a:pt x="1485326" y="899328"/>
                      <a:pt x="1491027" y="906281"/>
                    </a:cubicBezTo>
                    <a:cubicBezTo>
                      <a:pt x="1497554" y="913151"/>
                      <a:pt x="1493989" y="919349"/>
                      <a:pt x="1490505" y="926374"/>
                    </a:cubicBezTo>
                    <a:cubicBezTo>
                      <a:pt x="1484202" y="938688"/>
                      <a:pt x="1472036" y="942396"/>
                      <a:pt x="1460032" y="947757"/>
                    </a:cubicBezTo>
                    <a:cubicBezTo>
                      <a:pt x="1431225" y="960624"/>
                      <a:pt x="1431225" y="960624"/>
                      <a:pt x="1444096" y="989416"/>
                    </a:cubicBezTo>
                    <a:cubicBezTo>
                      <a:pt x="1456057" y="1017463"/>
                      <a:pt x="1467110" y="1044764"/>
                      <a:pt x="1470878" y="1074455"/>
                    </a:cubicBezTo>
                    <a:cubicBezTo>
                      <a:pt x="1471859" y="1084379"/>
                      <a:pt x="1477732" y="1084634"/>
                      <a:pt x="1484515" y="1085634"/>
                    </a:cubicBezTo>
                    <a:cubicBezTo>
                      <a:pt x="1506601" y="1089298"/>
                      <a:pt x="1528849" y="1094616"/>
                      <a:pt x="1552416" y="1104814"/>
                    </a:cubicBezTo>
                    <a:cubicBezTo>
                      <a:pt x="1534039" y="1113311"/>
                      <a:pt x="1517163" y="1111637"/>
                      <a:pt x="1499705" y="1112527"/>
                    </a:cubicBezTo>
                    <a:cubicBezTo>
                      <a:pt x="1463134" y="1114470"/>
                      <a:pt x="1447893" y="1129337"/>
                      <a:pt x="1446942" y="1162000"/>
                    </a:cubicBezTo>
                    <a:cubicBezTo>
                      <a:pt x="1445930" y="1177131"/>
                      <a:pt x="1451712" y="1184911"/>
                      <a:pt x="1466933" y="1186748"/>
                    </a:cubicBezTo>
                    <a:cubicBezTo>
                      <a:pt x="1473715" y="1187748"/>
                      <a:pt x="1480335" y="1187094"/>
                      <a:pt x="1486617" y="1191484"/>
                    </a:cubicBezTo>
                    <a:cubicBezTo>
                      <a:pt x="1480978" y="1202062"/>
                      <a:pt x="1470222" y="1203125"/>
                      <a:pt x="1461120" y="1204024"/>
                    </a:cubicBezTo>
                    <a:cubicBezTo>
                      <a:pt x="1451190" y="1205005"/>
                      <a:pt x="1449116" y="1209385"/>
                      <a:pt x="1449106" y="1217737"/>
                    </a:cubicBezTo>
                    <a:cubicBezTo>
                      <a:pt x="1449739" y="1241057"/>
                      <a:pt x="1459893" y="1259261"/>
                      <a:pt x="1473356" y="1277138"/>
                    </a:cubicBezTo>
                    <a:cubicBezTo>
                      <a:pt x="1481038" y="1287236"/>
                      <a:pt x="1489628" y="1298078"/>
                      <a:pt x="1497310" y="1308176"/>
                    </a:cubicBezTo>
                    <a:cubicBezTo>
                      <a:pt x="1508955" y="1324562"/>
                      <a:pt x="1514062" y="1342430"/>
                      <a:pt x="1510150" y="1362024"/>
                    </a:cubicBezTo>
                    <a:cubicBezTo>
                      <a:pt x="1507064" y="1381536"/>
                      <a:pt x="1512927" y="1390143"/>
                      <a:pt x="1531785" y="1394960"/>
                    </a:cubicBezTo>
                    <a:cubicBezTo>
                      <a:pt x="1534348" y="1395542"/>
                      <a:pt x="1536831" y="1395297"/>
                      <a:pt x="1541050" y="1395715"/>
                    </a:cubicBezTo>
                    <a:cubicBezTo>
                      <a:pt x="1534910" y="1409683"/>
                      <a:pt x="1522744" y="1413390"/>
                      <a:pt x="1512395" y="1418588"/>
                    </a:cubicBezTo>
                    <a:cubicBezTo>
                      <a:pt x="1499647" y="1424858"/>
                      <a:pt x="1490453" y="1433282"/>
                      <a:pt x="1487704" y="1447751"/>
                    </a:cubicBezTo>
                    <a:cubicBezTo>
                      <a:pt x="1484548" y="1458084"/>
                      <a:pt x="1486938" y="1465364"/>
                      <a:pt x="1498103" y="1468436"/>
                    </a:cubicBezTo>
                    <a:cubicBezTo>
                      <a:pt x="1510096" y="1471427"/>
                      <a:pt x="1518115" y="1476480"/>
                      <a:pt x="1518676" y="1490621"/>
                    </a:cubicBezTo>
                    <a:cubicBezTo>
                      <a:pt x="1519984" y="1503854"/>
                      <a:pt x="1510218" y="1506488"/>
                      <a:pt x="1500534" y="1509951"/>
                    </a:cubicBezTo>
                    <a:cubicBezTo>
                      <a:pt x="1497306" y="1511104"/>
                      <a:pt x="1491513" y="1511677"/>
                      <a:pt x="1492913" y="1517384"/>
                    </a:cubicBezTo>
                    <a:cubicBezTo>
                      <a:pt x="1493566" y="1524000"/>
                      <a:pt x="1497611" y="1531116"/>
                      <a:pt x="1504394" y="1532117"/>
                    </a:cubicBezTo>
                    <a:cubicBezTo>
                      <a:pt x="1523088" y="1535280"/>
                      <a:pt x="1522577" y="1547022"/>
                      <a:pt x="1519911" y="1562318"/>
                    </a:cubicBezTo>
                    <a:cubicBezTo>
                      <a:pt x="1517152" y="1585138"/>
                      <a:pt x="1520185" y="1607385"/>
                      <a:pt x="1529011" y="1629061"/>
                    </a:cubicBezTo>
                    <a:cubicBezTo>
                      <a:pt x="1531320" y="1635514"/>
                      <a:pt x="1532719" y="1641221"/>
                      <a:pt x="1529153" y="1647419"/>
                    </a:cubicBezTo>
                    <a:cubicBezTo>
                      <a:pt x="1520031" y="1665022"/>
                      <a:pt x="1515791" y="1681308"/>
                      <a:pt x="1530082" y="1699103"/>
                    </a:cubicBezTo>
                    <a:cubicBezTo>
                      <a:pt x="1534954" y="1706138"/>
                      <a:pt x="1527088" y="1711090"/>
                      <a:pt x="1522042" y="1710754"/>
                    </a:cubicBezTo>
                    <a:cubicBezTo>
                      <a:pt x="1494165" y="1707662"/>
                      <a:pt x="1486452" y="1722621"/>
                      <a:pt x="1487166" y="1746768"/>
                    </a:cubicBezTo>
                    <a:cubicBezTo>
                      <a:pt x="1486748" y="1750985"/>
                      <a:pt x="1483765" y="1754620"/>
                      <a:pt x="1481691" y="1759000"/>
                    </a:cubicBezTo>
                    <a:cubicBezTo>
                      <a:pt x="1470658" y="1782638"/>
                      <a:pt x="1469166" y="1784456"/>
                      <a:pt x="1442943" y="1781201"/>
                    </a:cubicBezTo>
                    <a:cubicBezTo>
                      <a:pt x="1428551" y="1779282"/>
                      <a:pt x="1419612" y="1781835"/>
                      <a:pt x="1414463" y="1797375"/>
                    </a:cubicBezTo>
                    <a:cubicBezTo>
                      <a:pt x="1410561" y="1808617"/>
                      <a:pt x="1402439" y="1819441"/>
                      <a:pt x="1389364" y="1822403"/>
                    </a:cubicBezTo>
                    <a:cubicBezTo>
                      <a:pt x="1377116" y="1825283"/>
                      <a:pt x="1377105" y="1833635"/>
                      <a:pt x="1378004" y="1842732"/>
                    </a:cubicBezTo>
                    <a:cubicBezTo>
                      <a:pt x="1378903" y="1851829"/>
                      <a:pt x="1380547" y="1860018"/>
                      <a:pt x="1375490" y="1868033"/>
                    </a:cubicBezTo>
                    <a:cubicBezTo>
                      <a:pt x="1371925" y="1874231"/>
                      <a:pt x="1376471" y="1877958"/>
                      <a:pt x="1380853" y="1880030"/>
                    </a:cubicBezTo>
                    <a:cubicBezTo>
                      <a:pt x="1387718" y="1881857"/>
                      <a:pt x="1393673" y="1882939"/>
                      <a:pt x="1400375" y="1883112"/>
                    </a:cubicBezTo>
                    <a:cubicBezTo>
                      <a:pt x="1422460" y="1886776"/>
                      <a:pt x="1423451" y="1888348"/>
                      <a:pt x="1416228" y="1908269"/>
                    </a:cubicBezTo>
                    <a:cubicBezTo>
                      <a:pt x="1413071" y="1918602"/>
                      <a:pt x="1407268" y="1927526"/>
                      <a:pt x="1403203" y="1937114"/>
                    </a:cubicBezTo>
                    <a:cubicBezTo>
                      <a:pt x="1397645" y="1948519"/>
                      <a:pt x="1392088" y="1959925"/>
                      <a:pt x="1376714" y="1948082"/>
                    </a:cubicBezTo>
                    <a:cubicBezTo>
                      <a:pt x="1371341" y="1944437"/>
                      <a:pt x="1364967" y="1947572"/>
                      <a:pt x="1364047" y="1955179"/>
                    </a:cubicBezTo>
                    <a:cubicBezTo>
                      <a:pt x="1362464" y="1964521"/>
                      <a:pt x="1360134" y="1974773"/>
                      <a:pt x="1372454" y="1981071"/>
                    </a:cubicBezTo>
                    <a:cubicBezTo>
                      <a:pt x="1373281" y="1980990"/>
                      <a:pt x="1374108" y="1980908"/>
                      <a:pt x="1375845" y="1981571"/>
                    </a:cubicBezTo>
                    <a:cubicBezTo>
                      <a:pt x="1382710" y="1983399"/>
                      <a:pt x="1393722" y="1976465"/>
                      <a:pt x="1396603" y="1988706"/>
                    </a:cubicBezTo>
                    <a:cubicBezTo>
                      <a:pt x="1399401" y="2000121"/>
                      <a:pt x="1397154" y="2011200"/>
                      <a:pt x="1390687" y="2021860"/>
                    </a:cubicBezTo>
                    <a:cubicBezTo>
                      <a:pt x="1384803" y="2029957"/>
                      <a:pt x="1376191" y="2035818"/>
                      <a:pt x="1367417" y="2040026"/>
                    </a:cubicBezTo>
                    <a:cubicBezTo>
                      <a:pt x="1360214" y="2043242"/>
                      <a:pt x="1354422" y="2043815"/>
                      <a:pt x="1352615" y="2033972"/>
                    </a:cubicBezTo>
                    <a:cubicBezTo>
                      <a:pt x="1351460" y="2030746"/>
                      <a:pt x="1349479" y="2027601"/>
                      <a:pt x="1346169" y="2027928"/>
                    </a:cubicBezTo>
                    <a:cubicBezTo>
                      <a:pt x="1340377" y="2028500"/>
                      <a:pt x="1339958" y="2032717"/>
                      <a:pt x="1340285" y="2036025"/>
                    </a:cubicBezTo>
                    <a:cubicBezTo>
                      <a:pt x="1340111" y="2042723"/>
                      <a:pt x="1340683" y="2048512"/>
                      <a:pt x="1340427" y="2054383"/>
                    </a:cubicBezTo>
                    <a:cubicBezTo>
                      <a:pt x="1339906" y="2074477"/>
                      <a:pt x="1327402" y="2083228"/>
                      <a:pt x="1308463" y="2077583"/>
                    </a:cubicBezTo>
                    <a:cubicBezTo>
                      <a:pt x="1305899" y="2077002"/>
                      <a:pt x="1304163" y="2076338"/>
                      <a:pt x="1302426" y="2075675"/>
                    </a:cubicBezTo>
                    <a:cubicBezTo>
                      <a:pt x="1274559" y="2064231"/>
                      <a:pt x="1270503" y="2065467"/>
                      <a:pt x="1260870" y="2094811"/>
                    </a:cubicBezTo>
                    <a:cubicBezTo>
                      <a:pt x="1256967" y="2106053"/>
                      <a:pt x="1251747" y="2112415"/>
                      <a:pt x="1239172" y="2111987"/>
                    </a:cubicBezTo>
                    <a:cubicBezTo>
                      <a:pt x="1234126" y="2111650"/>
                      <a:pt x="1230070" y="2112886"/>
                      <a:pt x="1226015" y="2114122"/>
                    </a:cubicBezTo>
                    <a:cubicBezTo>
                      <a:pt x="1201274" y="2117401"/>
                      <a:pt x="1183141" y="2128379"/>
                      <a:pt x="1180045" y="2156243"/>
                    </a:cubicBezTo>
                    <a:cubicBezTo>
                      <a:pt x="1178544" y="2166412"/>
                      <a:pt x="1175386" y="2176745"/>
                      <a:pt x="1169584" y="2185669"/>
                    </a:cubicBezTo>
                    <a:cubicBezTo>
                      <a:pt x="1166019" y="2191867"/>
                      <a:pt x="1159726" y="2195829"/>
                      <a:pt x="1152862" y="2194002"/>
                    </a:cubicBezTo>
                    <a:cubicBezTo>
                      <a:pt x="1144342" y="2192339"/>
                      <a:pt x="1146916" y="2184568"/>
                      <a:pt x="1147172" y="2178697"/>
                    </a:cubicBezTo>
                    <a:cubicBezTo>
                      <a:pt x="1146887" y="2141981"/>
                      <a:pt x="1146887" y="2141981"/>
                      <a:pt x="1112869" y="2152858"/>
                    </a:cubicBezTo>
                    <a:cubicBezTo>
                      <a:pt x="1100703" y="2156565"/>
                      <a:pt x="1089201" y="2158536"/>
                      <a:pt x="1076544" y="2157281"/>
                    </a:cubicBezTo>
                    <a:cubicBezTo>
                      <a:pt x="1063806" y="2155199"/>
                      <a:pt x="1053631" y="2153699"/>
                      <a:pt x="1047114" y="2138477"/>
                    </a:cubicBezTo>
                    <a:cubicBezTo>
                      <a:pt x="1036634" y="2116965"/>
                      <a:pt x="1004538" y="2113455"/>
                      <a:pt x="979285" y="2128475"/>
                    </a:cubicBezTo>
                    <a:cubicBezTo>
                      <a:pt x="975311" y="2130538"/>
                      <a:pt x="972247" y="2133346"/>
                      <a:pt x="967527" y="2136318"/>
                    </a:cubicBezTo>
                    <a:cubicBezTo>
                      <a:pt x="962338" y="2117623"/>
                      <a:pt x="955658" y="2100746"/>
                      <a:pt x="935810" y="2094356"/>
                    </a:cubicBezTo>
                    <a:cubicBezTo>
                      <a:pt x="926754" y="2091493"/>
                      <a:pt x="918191" y="2091504"/>
                      <a:pt x="909761" y="2092858"/>
                    </a:cubicBezTo>
                    <a:lnTo>
                      <a:pt x="890923" y="2097756"/>
                    </a:lnTo>
                    <a:lnTo>
                      <a:pt x="889951" y="2099239"/>
                    </a:lnTo>
                    <a:cubicBezTo>
                      <a:pt x="881833" y="2116665"/>
                      <a:pt x="886596" y="2130520"/>
                      <a:pt x="903914" y="2149570"/>
                    </a:cubicBezTo>
                    <a:cubicBezTo>
                      <a:pt x="907762" y="2153419"/>
                      <a:pt x="913150" y="2156498"/>
                      <a:pt x="913150" y="2162655"/>
                    </a:cubicBezTo>
                    <a:cubicBezTo>
                      <a:pt x="939320" y="2157267"/>
                      <a:pt x="965489" y="2160346"/>
                      <a:pt x="991659" y="2161116"/>
                    </a:cubicBezTo>
                    <a:cubicBezTo>
                      <a:pt x="1006283" y="2166504"/>
                      <a:pt x="1023986" y="2162655"/>
                      <a:pt x="1036302" y="2174970"/>
                    </a:cubicBezTo>
                    <a:cubicBezTo>
                      <a:pt x="1039380" y="2179588"/>
                      <a:pt x="1040150" y="2184976"/>
                      <a:pt x="1038611" y="2189594"/>
                    </a:cubicBezTo>
                    <a:cubicBezTo>
                      <a:pt x="1028605" y="2214994"/>
                      <a:pt x="1031683" y="2240394"/>
                      <a:pt x="1036302" y="2265794"/>
                    </a:cubicBezTo>
                    <a:cubicBezTo>
                      <a:pt x="1035532" y="2267334"/>
                      <a:pt x="1034762" y="2268104"/>
                      <a:pt x="1033992" y="2268873"/>
                    </a:cubicBezTo>
                    <a:cubicBezTo>
                      <a:pt x="1019368" y="2262716"/>
                      <a:pt x="1010901" y="2246552"/>
                      <a:pt x="995508" y="2241164"/>
                    </a:cubicBezTo>
                    <a:cubicBezTo>
                      <a:pt x="991659" y="2239625"/>
                      <a:pt x="991659" y="2237316"/>
                      <a:pt x="992429" y="2234237"/>
                    </a:cubicBezTo>
                    <a:cubicBezTo>
                      <a:pt x="997817" y="2210376"/>
                      <a:pt x="988580" y="2207297"/>
                      <a:pt x="967799" y="2214994"/>
                    </a:cubicBezTo>
                    <a:cubicBezTo>
                      <a:pt x="958562" y="2218073"/>
                      <a:pt x="947017" y="2216534"/>
                      <a:pt x="937011" y="2214994"/>
                    </a:cubicBezTo>
                    <a:cubicBezTo>
                      <a:pt x="928544" y="2214225"/>
                      <a:pt x="916999" y="2209606"/>
                      <a:pt x="916999" y="2219612"/>
                    </a:cubicBezTo>
                    <a:cubicBezTo>
                      <a:pt x="917768" y="2231158"/>
                      <a:pt x="897756" y="2240394"/>
                      <a:pt x="915459" y="2254249"/>
                    </a:cubicBezTo>
                    <a:cubicBezTo>
                      <a:pt x="925465" y="2262716"/>
                      <a:pt x="920077" y="2278110"/>
                      <a:pt x="910841" y="2287346"/>
                    </a:cubicBezTo>
                    <a:cubicBezTo>
                      <a:pt x="898526" y="2299661"/>
                      <a:pt x="903144" y="2309667"/>
                      <a:pt x="906992" y="2324291"/>
                    </a:cubicBezTo>
                    <a:cubicBezTo>
                      <a:pt x="913150" y="2348152"/>
                      <a:pt x="921617" y="2372013"/>
                      <a:pt x="919308" y="2397413"/>
                    </a:cubicBezTo>
                    <a:cubicBezTo>
                      <a:pt x="917768" y="2412807"/>
                      <a:pt x="905453" y="2422043"/>
                      <a:pt x="892368" y="2427430"/>
                    </a:cubicBezTo>
                    <a:cubicBezTo>
                      <a:pt x="883901" y="2430509"/>
                      <a:pt x="879283" y="2433588"/>
                      <a:pt x="883132" y="2442824"/>
                    </a:cubicBezTo>
                    <a:cubicBezTo>
                      <a:pt x="886211" y="2448982"/>
                      <a:pt x="883132" y="2455909"/>
                      <a:pt x="876974" y="2456679"/>
                    </a:cubicBezTo>
                    <a:cubicBezTo>
                      <a:pt x="840799" y="2461297"/>
                      <a:pt x="803853" y="2476691"/>
                      <a:pt x="769986" y="2448982"/>
                    </a:cubicBezTo>
                    <a:cubicBezTo>
                      <a:pt x="769217" y="2446673"/>
                      <a:pt x="769986" y="2443594"/>
                      <a:pt x="771526" y="2443594"/>
                    </a:cubicBezTo>
                    <a:cubicBezTo>
                      <a:pt x="793847" y="2445903"/>
                      <a:pt x="812320" y="2430509"/>
                      <a:pt x="833871" y="2430509"/>
                    </a:cubicBezTo>
                    <a:cubicBezTo>
                      <a:pt x="859271" y="2430509"/>
                      <a:pt x="873895" y="2409728"/>
                      <a:pt x="865429" y="2385867"/>
                    </a:cubicBezTo>
                    <a:cubicBezTo>
                      <a:pt x="861580" y="2376631"/>
                      <a:pt x="871586" y="2367394"/>
                      <a:pt x="863120" y="2359697"/>
                    </a:cubicBezTo>
                    <a:cubicBezTo>
                      <a:pt x="853114" y="2355849"/>
                      <a:pt x="853883" y="2347382"/>
                      <a:pt x="852344" y="2339685"/>
                    </a:cubicBezTo>
                    <a:cubicBezTo>
                      <a:pt x="848496" y="2318134"/>
                      <a:pt x="840799" y="2299661"/>
                      <a:pt x="820786" y="2288116"/>
                    </a:cubicBezTo>
                    <a:cubicBezTo>
                      <a:pt x="815398" y="2285037"/>
                      <a:pt x="810780" y="2279649"/>
                      <a:pt x="805393" y="2276570"/>
                    </a:cubicBezTo>
                    <a:cubicBezTo>
                      <a:pt x="795386" y="2270413"/>
                      <a:pt x="788459" y="2255788"/>
                      <a:pt x="771526" y="2268104"/>
                    </a:cubicBezTo>
                    <a:cubicBezTo>
                      <a:pt x="764598" y="2272722"/>
                      <a:pt x="749204" y="2268104"/>
                      <a:pt x="738429" y="2262716"/>
                    </a:cubicBezTo>
                    <a:cubicBezTo>
                      <a:pt x="732271" y="2259637"/>
                      <a:pt x="733041" y="2255019"/>
                      <a:pt x="734580" y="2249631"/>
                    </a:cubicBezTo>
                    <a:cubicBezTo>
                      <a:pt x="736890" y="2241164"/>
                      <a:pt x="731502" y="2238085"/>
                      <a:pt x="725344" y="2235006"/>
                    </a:cubicBezTo>
                    <a:cubicBezTo>
                      <a:pt x="720726" y="2231928"/>
                      <a:pt x="716108" y="2228079"/>
                      <a:pt x="712259" y="2224231"/>
                    </a:cubicBezTo>
                    <a:cubicBezTo>
                      <a:pt x="708411" y="2222691"/>
                      <a:pt x="707641" y="2219612"/>
                      <a:pt x="707641" y="2215764"/>
                    </a:cubicBezTo>
                    <a:cubicBezTo>
                      <a:pt x="693786" y="2210376"/>
                      <a:pt x="675314" y="2209606"/>
                      <a:pt x="672235" y="2189594"/>
                    </a:cubicBezTo>
                    <a:cubicBezTo>
                      <a:pt x="673005" y="2182667"/>
                      <a:pt x="666077" y="2181127"/>
                      <a:pt x="663768" y="2176509"/>
                    </a:cubicBezTo>
                    <a:cubicBezTo>
                      <a:pt x="657611" y="2175740"/>
                      <a:pt x="651453" y="2178049"/>
                      <a:pt x="646064" y="2181127"/>
                    </a:cubicBezTo>
                    <a:cubicBezTo>
                      <a:pt x="645294" y="2187285"/>
                      <a:pt x="647604" y="2194212"/>
                      <a:pt x="641446" y="2198831"/>
                    </a:cubicBezTo>
                    <a:cubicBezTo>
                      <a:pt x="638368" y="2204988"/>
                      <a:pt x="634520" y="2208837"/>
                      <a:pt x="628362" y="2211915"/>
                    </a:cubicBezTo>
                    <a:cubicBezTo>
                      <a:pt x="623743" y="2219612"/>
                      <a:pt x="618355" y="2211915"/>
                      <a:pt x="612967" y="2213455"/>
                    </a:cubicBezTo>
                    <a:cubicBezTo>
                      <a:pt x="609888" y="2214994"/>
                      <a:pt x="606040" y="2217303"/>
                      <a:pt x="603731" y="2212685"/>
                    </a:cubicBezTo>
                    <a:cubicBezTo>
                      <a:pt x="601422" y="2208067"/>
                      <a:pt x="604501" y="2204218"/>
                      <a:pt x="609119" y="2202679"/>
                    </a:cubicBezTo>
                    <a:cubicBezTo>
                      <a:pt x="617585" y="2200370"/>
                      <a:pt x="619125" y="2191134"/>
                      <a:pt x="624513" y="2185746"/>
                    </a:cubicBezTo>
                    <a:cubicBezTo>
                      <a:pt x="629132" y="2177279"/>
                      <a:pt x="632980" y="2168043"/>
                      <a:pt x="637598" y="2159576"/>
                    </a:cubicBezTo>
                    <a:cubicBezTo>
                      <a:pt x="636828" y="2153419"/>
                      <a:pt x="637598" y="2146491"/>
                      <a:pt x="629132" y="2146491"/>
                    </a:cubicBezTo>
                    <a:cubicBezTo>
                      <a:pt x="623743" y="2146491"/>
                      <a:pt x="619894" y="2148801"/>
                      <a:pt x="619894" y="2154188"/>
                    </a:cubicBezTo>
                    <a:cubicBezTo>
                      <a:pt x="621434" y="2174200"/>
                      <a:pt x="606040" y="2181127"/>
                      <a:pt x="592955" y="2190364"/>
                    </a:cubicBezTo>
                    <a:cubicBezTo>
                      <a:pt x="588337" y="2198831"/>
                      <a:pt x="604501" y="2224231"/>
                      <a:pt x="575252" y="2212685"/>
                    </a:cubicBezTo>
                    <a:cubicBezTo>
                      <a:pt x="572943" y="2212685"/>
                      <a:pt x="569864" y="2212685"/>
                      <a:pt x="566785" y="2212685"/>
                    </a:cubicBezTo>
                    <a:cubicBezTo>
                      <a:pt x="550622" y="2199600"/>
                      <a:pt x="550622" y="2198061"/>
                      <a:pt x="566785" y="2172661"/>
                    </a:cubicBezTo>
                    <a:cubicBezTo>
                      <a:pt x="566016" y="2172661"/>
                      <a:pt x="566016" y="2172661"/>
                      <a:pt x="565246" y="2172661"/>
                    </a:cubicBezTo>
                    <a:cubicBezTo>
                      <a:pt x="556010" y="2180358"/>
                      <a:pt x="547543" y="2187285"/>
                      <a:pt x="539076" y="2194982"/>
                    </a:cubicBezTo>
                    <a:cubicBezTo>
                      <a:pt x="529070" y="2194982"/>
                      <a:pt x="526761" y="2189594"/>
                      <a:pt x="530610" y="2181127"/>
                    </a:cubicBezTo>
                    <a:cubicBezTo>
                      <a:pt x="533688" y="2172661"/>
                      <a:pt x="536767" y="2164195"/>
                      <a:pt x="539846" y="2155728"/>
                    </a:cubicBezTo>
                    <a:cubicBezTo>
                      <a:pt x="552931" y="2136485"/>
                      <a:pt x="557549" y="2114934"/>
                      <a:pt x="561397" y="2092612"/>
                    </a:cubicBezTo>
                    <a:cubicBezTo>
                      <a:pt x="565246" y="2071061"/>
                      <a:pt x="557549" y="2054127"/>
                      <a:pt x="538307" y="2042582"/>
                    </a:cubicBezTo>
                    <a:cubicBezTo>
                      <a:pt x="529840" y="2037195"/>
                      <a:pt x="521373" y="2031807"/>
                      <a:pt x="513676" y="2024879"/>
                    </a:cubicBezTo>
                    <a:cubicBezTo>
                      <a:pt x="501361" y="2014104"/>
                      <a:pt x="489046" y="2012564"/>
                      <a:pt x="473652" y="2018722"/>
                    </a:cubicBezTo>
                    <a:cubicBezTo>
                      <a:pt x="441325" y="2031037"/>
                      <a:pt x="429010" y="2021801"/>
                      <a:pt x="429010" y="1987164"/>
                    </a:cubicBezTo>
                    <a:cubicBezTo>
                      <a:pt x="429010" y="1975619"/>
                      <a:pt x="432088" y="1963303"/>
                      <a:pt x="425931" y="1952528"/>
                    </a:cubicBezTo>
                    <a:cubicBezTo>
                      <a:pt x="419003" y="1944061"/>
                      <a:pt x="413616" y="1934824"/>
                      <a:pt x="408228" y="1925588"/>
                    </a:cubicBezTo>
                    <a:cubicBezTo>
                      <a:pt x="402840" y="1917122"/>
                      <a:pt x="396682" y="1909425"/>
                      <a:pt x="390525" y="1900958"/>
                    </a:cubicBezTo>
                    <a:cubicBezTo>
                      <a:pt x="372822" y="1877097"/>
                      <a:pt x="372822" y="1877867"/>
                      <a:pt x="350500" y="1894031"/>
                    </a:cubicBezTo>
                    <a:cubicBezTo>
                      <a:pt x="325870" y="1911734"/>
                      <a:pt x="298161" y="1918661"/>
                      <a:pt x="267373" y="1910964"/>
                    </a:cubicBezTo>
                    <a:cubicBezTo>
                      <a:pt x="247361" y="1905576"/>
                      <a:pt x="245822" y="1879407"/>
                      <a:pt x="225040" y="1875558"/>
                    </a:cubicBezTo>
                    <a:cubicBezTo>
                      <a:pt x="230428" y="1862473"/>
                      <a:pt x="221961" y="1850928"/>
                      <a:pt x="221961" y="1837843"/>
                    </a:cubicBezTo>
                    <a:cubicBezTo>
                      <a:pt x="222731" y="1820909"/>
                      <a:pt x="232737" y="1804746"/>
                      <a:pt x="227349" y="1787813"/>
                    </a:cubicBezTo>
                    <a:cubicBezTo>
                      <a:pt x="233506" y="1782425"/>
                      <a:pt x="243513" y="1799358"/>
                      <a:pt x="246591" y="1787043"/>
                    </a:cubicBezTo>
                    <a:cubicBezTo>
                      <a:pt x="249670" y="1774728"/>
                      <a:pt x="236585" y="1770879"/>
                      <a:pt x="228119" y="1765491"/>
                    </a:cubicBezTo>
                    <a:cubicBezTo>
                      <a:pt x="295852" y="1745479"/>
                      <a:pt x="318943" y="1694679"/>
                      <a:pt x="298931" y="1596928"/>
                    </a:cubicBezTo>
                    <a:cubicBezTo>
                      <a:pt x="316634" y="1616940"/>
                      <a:pt x="326640" y="1640031"/>
                      <a:pt x="346652" y="1656195"/>
                    </a:cubicBezTo>
                    <a:lnTo>
                      <a:pt x="361501" y="1660735"/>
                    </a:lnTo>
                    <a:lnTo>
                      <a:pt x="365925" y="1649703"/>
                    </a:lnTo>
                    <a:cubicBezTo>
                      <a:pt x="368035" y="1641457"/>
                      <a:pt x="368873" y="1633023"/>
                      <a:pt x="368015" y="1624340"/>
                    </a:cubicBezTo>
                    <a:cubicBezTo>
                      <a:pt x="367862" y="1614333"/>
                      <a:pt x="371008" y="1612353"/>
                      <a:pt x="380192" y="1612281"/>
                    </a:cubicBezTo>
                    <a:cubicBezTo>
                      <a:pt x="389375" y="1612208"/>
                      <a:pt x="399305" y="1611227"/>
                      <a:pt x="407089" y="1605448"/>
                    </a:cubicBezTo>
                    <a:cubicBezTo>
                      <a:pt x="411645" y="1600822"/>
                      <a:pt x="415292" y="1595451"/>
                      <a:pt x="415547" y="1589580"/>
                    </a:cubicBezTo>
                    <a:cubicBezTo>
                      <a:pt x="414812" y="1582137"/>
                      <a:pt x="407365" y="1582873"/>
                      <a:pt x="402237" y="1581709"/>
                    </a:cubicBezTo>
                    <a:cubicBezTo>
                      <a:pt x="367996" y="1573400"/>
                      <a:pt x="333836" y="1565919"/>
                      <a:pt x="298685" y="1556865"/>
                    </a:cubicBezTo>
                    <a:cubicBezTo>
                      <a:pt x="278173" y="1552211"/>
                      <a:pt x="257416" y="1545075"/>
                      <a:pt x="238732" y="1533560"/>
                    </a:cubicBezTo>
                    <a:cubicBezTo>
                      <a:pt x="202438" y="1512927"/>
                      <a:pt x="188658" y="1483390"/>
                      <a:pt x="194584" y="1441885"/>
                    </a:cubicBezTo>
                    <a:cubicBezTo>
                      <a:pt x="200919" y="1404515"/>
                      <a:pt x="200919" y="1404515"/>
                      <a:pt x="175636" y="1376949"/>
                    </a:cubicBezTo>
                    <a:cubicBezTo>
                      <a:pt x="187976" y="1366544"/>
                      <a:pt x="194862" y="1351667"/>
                      <a:pt x="201001" y="1337699"/>
                    </a:cubicBezTo>
                    <a:cubicBezTo>
                      <a:pt x="207142" y="1323731"/>
                      <a:pt x="215181" y="1312081"/>
                      <a:pt x="230576" y="1307219"/>
                    </a:cubicBezTo>
                    <a:cubicBezTo>
                      <a:pt x="241915" y="1303594"/>
                      <a:pt x="253254" y="1299969"/>
                      <a:pt x="254347" y="1285664"/>
                    </a:cubicBezTo>
                    <a:cubicBezTo>
                      <a:pt x="256023" y="1268797"/>
                      <a:pt x="253643" y="1253165"/>
                      <a:pt x="237605" y="1243058"/>
                    </a:cubicBezTo>
                    <a:cubicBezTo>
                      <a:pt x="226859" y="1235768"/>
                      <a:pt x="213875" y="1231205"/>
                      <a:pt x="201801" y="1227388"/>
                    </a:cubicBezTo>
                    <a:cubicBezTo>
                      <a:pt x="181044" y="1220252"/>
                      <a:pt x="159541" y="1214026"/>
                      <a:pt x="140112" y="1203419"/>
                    </a:cubicBezTo>
                    <a:cubicBezTo>
                      <a:pt x="128620" y="1197038"/>
                      <a:pt x="123155" y="1200919"/>
                      <a:pt x="122807" y="1214314"/>
                    </a:cubicBezTo>
                    <a:cubicBezTo>
                      <a:pt x="123940" y="1234245"/>
                      <a:pt x="114572" y="1249367"/>
                      <a:pt x="96113" y="1257036"/>
                    </a:cubicBezTo>
                    <a:cubicBezTo>
                      <a:pt x="76081" y="1265696"/>
                      <a:pt x="52341" y="1262196"/>
                      <a:pt x="38458" y="1248535"/>
                    </a:cubicBezTo>
                    <a:cubicBezTo>
                      <a:pt x="28295" y="1238683"/>
                      <a:pt x="25414" y="1226441"/>
                      <a:pt x="29153" y="1213546"/>
                    </a:cubicBezTo>
                    <a:cubicBezTo>
                      <a:pt x="33393" y="1197260"/>
                      <a:pt x="26038" y="1190470"/>
                      <a:pt x="12391" y="1187643"/>
                    </a:cubicBezTo>
                    <a:cubicBezTo>
                      <a:pt x="3871" y="1185980"/>
                      <a:pt x="-675" y="1182253"/>
                      <a:pt x="81" y="1172993"/>
                    </a:cubicBezTo>
                    <a:cubicBezTo>
                      <a:pt x="756" y="1162905"/>
                      <a:pt x="8693" y="1167131"/>
                      <a:pt x="13658" y="1166641"/>
                    </a:cubicBezTo>
                    <a:cubicBezTo>
                      <a:pt x="57798" y="1165203"/>
                      <a:pt x="100899" y="1168043"/>
                      <a:pt x="142679" y="1176546"/>
                    </a:cubicBezTo>
                    <a:lnTo>
                      <a:pt x="239171" y="1211513"/>
                    </a:lnTo>
                    <a:lnTo>
                      <a:pt x="235719" y="1208616"/>
                    </a:lnTo>
                    <a:cubicBezTo>
                      <a:pt x="233507" y="1206307"/>
                      <a:pt x="232352" y="1203613"/>
                      <a:pt x="234276" y="1199764"/>
                    </a:cubicBezTo>
                    <a:cubicBezTo>
                      <a:pt x="237355" y="1193606"/>
                      <a:pt x="245052" y="1195915"/>
                      <a:pt x="250440" y="1196685"/>
                    </a:cubicBezTo>
                    <a:cubicBezTo>
                      <a:pt x="264294" y="1198994"/>
                      <a:pt x="278919" y="1202073"/>
                      <a:pt x="292773" y="1205152"/>
                    </a:cubicBezTo>
                    <a:lnTo>
                      <a:pt x="293536" y="1205788"/>
                    </a:lnTo>
                    <a:lnTo>
                      <a:pt x="307663" y="1191042"/>
                    </a:lnTo>
                    <a:cubicBezTo>
                      <a:pt x="319676" y="1177328"/>
                      <a:pt x="331690" y="1163615"/>
                      <a:pt x="350231" y="1156773"/>
                    </a:cubicBezTo>
                    <a:cubicBezTo>
                      <a:pt x="359169" y="1154220"/>
                      <a:pt x="358515" y="1147603"/>
                      <a:pt x="353724" y="1141396"/>
                    </a:cubicBezTo>
                    <a:cubicBezTo>
                      <a:pt x="347115" y="1133698"/>
                      <a:pt x="340506" y="1126000"/>
                      <a:pt x="328677" y="1124663"/>
                    </a:cubicBezTo>
                    <a:cubicBezTo>
                      <a:pt x="301464" y="1119835"/>
                      <a:pt x="277570" y="1106329"/>
                      <a:pt x="254423" y="1091914"/>
                    </a:cubicBezTo>
                    <a:cubicBezTo>
                      <a:pt x="236567" y="1080317"/>
                      <a:pt x="218793" y="1069546"/>
                      <a:pt x="198863" y="1062329"/>
                    </a:cubicBezTo>
                    <a:cubicBezTo>
                      <a:pt x="184889" y="1056194"/>
                      <a:pt x="177686" y="1059411"/>
                      <a:pt x="174939" y="1073879"/>
                    </a:cubicBezTo>
                    <a:cubicBezTo>
                      <a:pt x="174019" y="1081485"/>
                      <a:pt x="173181" y="1089919"/>
                      <a:pt x="161270" y="1087756"/>
                    </a:cubicBezTo>
                    <a:cubicBezTo>
                      <a:pt x="150186" y="1085510"/>
                      <a:pt x="145314" y="1078475"/>
                      <a:pt x="143506" y="1068633"/>
                    </a:cubicBezTo>
                    <a:cubicBezTo>
                      <a:pt x="142853" y="1062017"/>
                      <a:pt x="147817" y="1061526"/>
                      <a:pt x="151955" y="1061118"/>
                    </a:cubicBezTo>
                    <a:cubicBezTo>
                      <a:pt x="165112" y="1058982"/>
                      <a:pt x="176369" y="1054530"/>
                      <a:pt x="186309" y="1045197"/>
                    </a:cubicBezTo>
                    <a:cubicBezTo>
                      <a:pt x="190865" y="1040572"/>
                      <a:pt x="194338" y="1041899"/>
                      <a:pt x="199548" y="1043889"/>
                    </a:cubicBezTo>
                    <a:cubicBezTo>
                      <a:pt x="249909" y="1063132"/>
                      <a:pt x="303171" y="1077912"/>
                      <a:pt x="342999" y="1117403"/>
                    </a:cubicBezTo>
                    <a:cubicBezTo>
                      <a:pt x="354981" y="1128745"/>
                      <a:pt x="380060" y="1120422"/>
                      <a:pt x="385045" y="1103228"/>
                    </a:cubicBezTo>
                    <a:cubicBezTo>
                      <a:pt x="389612" y="1090250"/>
                      <a:pt x="396068" y="1087942"/>
                      <a:pt x="407816" y="1088452"/>
                    </a:cubicBezTo>
                    <a:cubicBezTo>
                      <a:pt x="413689" y="1088707"/>
                      <a:pt x="420227" y="1087226"/>
                      <a:pt x="425855" y="1084999"/>
                    </a:cubicBezTo>
                    <a:cubicBezTo>
                      <a:pt x="435540" y="1081537"/>
                      <a:pt x="437206" y="1073022"/>
                      <a:pt x="437962" y="1063761"/>
                    </a:cubicBezTo>
                    <a:cubicBezTo>
                      <a:pt x="438718" y="1054500"/>
                      <a:pt x="432517" y="1050937"/>
                      <a:pt x="425571" y="1048283"/>
                    </a:cubicBezTo>
                    <a:cubicBezTo>
                      <a:pt x="416888" y="1044965"/>
                      <a:pt x="406632" y="1042638"/>
                      <a:pt x="397121" y="1039402"/>
                    </a:cubicBezTo>
                    <a:cubicBezTo>
                      <a:pt x="386784" y="1036248"/>
                      <a:pt x="376364" y="1032267"/>
                      <a:pt x="368019" y="1023905"/>
                    </a:cubicBezTo>
                    <a:lnTo>
                      <a:pt x="361094" y="1008297"/>
                    </a:lnTo>
                    <a:lnTo>
                      <a:pt x="355311" y="1004069"/>
                    </a:lnTo>
                    <a:cubicBezTo>
                      <a:pt x="351847" y="999451"/>
                      <a:pt x="352040" y="993101"/>
                      <a:pt x="353579" y="981940"/>
                    </a:cubicBezTo>
                    <a:cubicBezTo>
                      <a:pt x="351270" y="970394"/>
                      <a:pt x="360506" y="963467"/>
                      <a:pt x="365125" y="954231"/>
                    </a:cubicBezTo>
                    <a:cubicBezTo>
                      <a:pt x="375900" y="931909"/>
                      <a:pt x="372052" y="921903"/>
                      <a:pt x="348192" y="915746"/>
                    </a:cubicBezTo>
                    <a:cubicBezTo>
                      <a:pt x="342034" y="914206"/>
                      <a:pt x="335876" y="913437"/>
                      <a:pt x="329719" y="911897"/>
                    </a:cubicBezTo>
                    <a:cubicBezTo>
                      <a:pt x="328179" y="912667"/>
                      <a:pt x="327410" y="912667"/>
                      <a:pt x="326640" y="913437"/>
                    </a:cubicBezTo>
                    <a:cubicBezTo>
                      <a:pt x="323561" y="914976"/>
                      <a:pt x="320482" y="914206"/>
                      <a:pt x="318173" y="911897"/>
                    </a:cubicBezTo>
                    <a:cubicBezTo>
                      <a:pt x="301240" y="914976"/>
                      <a:pt x="286616" y="903430"/>
                      <a:pt x="269682" y="903430"/>
                    </a:cubicBezTo>
                    <a:cubicBezTo>
                      <a:pt x="256597" y="904970"/>
                      <a:pt x="248131" y="898043"/>
                      <a:pt x="245052" y="887267"/>
                    </a:cubicBezTo>
                    <a:cubicBezTo>
                      <a:pt x="242743" y="877261"/>
                      <a:pt x="254288" y="877261"/>
                      <a:pt x="260446" y="872643"/>
                    </a:cubicBezTo>
                    <a:cubicBezTo>
                      <a:pt x="278919" y="871104"/>
                      <a:pt x="295852" y="863407"/>
                      <a:pt x="313555" y="859558"/>
                    </a:cubicBezTo>
                    <a:cubicBezTo>
                      <a:pt x="325101" y="851091"/>
                      <a:pt x="338955" y="848782"/>
                      <a:pt x="352040" y="846473"/>
                    </a:cubicBezTo>
                    <a:cubicBezTo>
                      <a:pt x="355119" y="846473"/>
                      <a:pt x="358197" y="847243"/>
                      <a:pt x="361276" y="848782"/>
                    </a:cubicBezTo>
                    <a:cubicBezTo>
                      <a:pt x="360506" y="850322"/>
                      <a:pt x="358967" y="851861"/>
                      <a:pt x="358197" y="853400"/>
                    </a:cubicBezTo>
                    <a:cubicBezTo>
                      <a:pt x="359737" y="852631"/>
                      <a:pt x="360506" y="851861"/>
                      <a:pt x="362046" y="851091"/>
                    </a:cubicBezTo>
                    <a:cubicBezTo>
                      <a:pt x="370513" y="838776"/>
                      <a:pt x="382828" y="833388"/>
                      <a:pt x="397452" y="836467"/>
                    </a:cubicBezTo>
                    <a:cubicBezTo>
                      <a:pt x="419773" y="815685"/>
                      <a:pt x="418234" y="793364"/>
                      <a:pt x="402840" y="769503"/>
                    </a:cubicBezTo>
                    <a:cubicBezTo>
                      <a:pt x="395913" y="758728"/>
                      <a:pt x="389755" y="747182"/>
                      <a:pt x="383597" y="735637"/>
                    </a:cubicBezTo>
                    <a:cubicBezTo>
                      <a:pt x="375900" y="729479"/>
                      <a:pt x="368973" y="724091"/>
                      <a:pt x="361276" y="717934"/>
                    </a:cubicBezTo>
                    <a:cubicBezTo>
                      <a:pt x="353579" y="714855"/>
                      <a:pt x="352040" y="706388"/>
                      <a:pt x="348192" y="700231"/>
                    </a:cubicBezTo>
                    <a:cubicBezTo>
                      <a:pt x="349731" y="692534"/>
                      <a:pt x="335876" y="684067"/>
                      <a:pt x="345113" y="677140"/>
                    </a:cubicBezTo>
                    <a:lnTo>
                      <a:pt x="359259" y="673306"/>
                    </a:lnTo>
                    <a:lnTo>
                      <a:pt x="360028" y="663933"/>
                    </a:lnTo>
                    <a:cubicBezTo>
                      <a:pt x="367332" y="644839"/>
                      <a:pt x="361234" y="625400"/>
                      <a:pt x="351908" y="607114"/>
                    </a:cubicBezTo>
                    <a:cubicBezTo>
                      <a:pt x="348854" y="601570"/>
                      <a:pt x="345881" y="596853"/>
                      <a:pt x="343736" y="592055"/>
                    </a:cubicBezTo>
                    <a:cubicBezTo>
                      <a:pt x="326647" y="562844"/>
                      <a:pt x="326647" y="562844"/>
                      <a:pt x="350173" y="538808"/>
                    </a:cubicBezTo>
                    <a:cubicBezTo>
                      <a:pt x="354729" y="534182"/>
                      <a:pt x="357630" y="529720"/>
                      <a:pt x="355159" y="521613"/>
                    </a:cubicBezTo>
                    <a:cubicBezTo>
                      <a:pt x="352605" y="512679"/>
                      <a:pt x="352452" y="502673"/>
                      <a:pt x="353208" y="493412"/>
                    </a:cubicBezTo>
                    <a:cubicBezTo>
                      <a:pt x="355129" y="479027"/>
                      <a:pt x="347110" y="473973"/>
                      <a:pt x="335118" y="470982"/>
                    </a:cubicBezTo>
                    <a:cubicBezTo>
                      <a:pt x="296575" y="461428"/>
                      <a:pt x="296575" y="461428"/>
                      <a:pt x="315730" y="426967"/>
                    </a:cubicBezTo>
                    <a:cubicBezTo>
                      <a:pt x="319295" y="420769"/>
                      <a:pt x="320296" y="413990"/>
                      <a:pt x="319561" y="406546"/>
                    </a:cubicBezTo>
                    <a:cubicBezTo>
                      <a:pt x="318989" y="400757"/>
                      <a:pt x="312462" y="393886"/>
                      <a:pt x="322146" y="390424"/>
                    </a:cubicBezTo>
                    <a:cubicBezTo>
                      <a:pt x="330175" y="387126"/>
                      <a:pt x="338531" y="387135"/>
                      <a:pt x="344313" y="394915"/>
                    </a:cubicBezTo>
                    <a:cubicBezTo>
                      <a:pt x="349931" y="401040"/>
                      <a:pt x="353976" y="408157"/>
                      <a:pt x="358931" y="416018"/>
                    </a:cubicBezTo>
                    <a:cubicBezTo>
                      <a:pt x="378054" y="406614"/>
                      <a:pt x="385440" y="388347"/>
                      <a:pt x="391171" y="370244"/>
                    </a:cubicBezTo>
                    <a:cubicBezTo>
                      <a:pt x="394491" y="361565"/>
                      <a:pt x="386309" y="354857"/>
                      <a:pt x="380772" y="349558"/>
                    </a:cubicBezTo>
                    <a:cubicBezTo>
                      <a:pt x="372590" y="342851"/>
                      <a:pt x="364490" y="336970"/>
                      <a:pt x="357216" y="331008"/>
                    </a:cubicBezTo>
                    <a:cubicBezTo>
                      <a:pt x="349034" y="324300"/>
                      <a:pt x="343252" y="316521"/>
                      <a:pt x="341363" y="305851"/>
                    </a:cubicBezTo>
                    <a:cubicBezTo>
                      <a:pt x="339146" y="291874"/>
                      <a:pt x="342957" y="288157"/>
                      <a:pt x="357350" y="290075"/>
                    </a:cubicBezTo>
                    <a:cubicBezTo>
                      <a:pt x="375216" y="293321"/>
                      <a:pt x="378863" y="287950"/>
                      <a:pt x="374665" y="270828"/>
                    </a:cubicBezTo>
                    <a:cubicBezTo>
                      <a:pt x="372858" y="260985"/>
                      <a:pt x="363358" y="249397"/>
                      <a:pt x="374288" y="241636"/>
                    </a:cubicBezTo>
                    <a:cubicBezTo>
                      <a:pt x="384473" y="234785"/>
                      <a:pt x="395464" y="244555"/>
                      <a:pt x="404392" y="250354"/>
                    </a:cubicBezTo>
                    <a:cubicBezTo>
                      <a:pt x="408029" y="253335"/>
                      <a:pt x="411584" y="255489"/>
                      <a:pt x="415966" y="257561"/>
                    </a:cubicBezTo>
                    <a:cubicBezTo>
                      <a:pt x="421258" y="260379"/>
                      <a:pt x="427958" y="260552"/>
                      <a:pt x="432433" y="255099"/>
                    </a:cubicBezTo>
                    <a:cubicBezTo>
                      <a:pt x="436989" y="250474"/>
                      <a:pt x="434762" y="244848"/>
                      <a:pt x="430963" y="240213"/>
                    </a:cubicBezTo>
                    <a:cubicBezTo>
                      <a:pt x="426090" y="233178"/>
                      <a:pt x="422045" y="226062"/>
                      <a:pt x="429584" y="217801"/>
                    </a:cubicBezTo>
                    <a:cubicBezTo>
                      <a:pt x="437204" y="210368"/>
                      <a:pt x="445887" y="213686"/>
                      <a:pt x="453825" y="217912"/>
                    </a:cubicBezTo>
                    <a:cubicBezTo>
                      <a:pt x="454734" y="218657"/>
                      <a:pt x="456552" y="220148"/>
                      <a:pt x="458289" y="220811"/>
                    </a:cubicBezTo>
                    <a:cubicBezTo>
                      <a:pt x="480445" y="233654"/>
                      <a:pt x="485246" y="231510"/>
                      <a:pt x="492807" y="206545"/>
                    </a:cubicBezTo>
                    <a:cubicBezTo>
                      <a:pt x="495800" y="194558"/>
                      <a:pt x="499038" y="185052"/>
                      <a:pt x="513268" y="185317"/>
                    </a:cubicBezTo>
                    <a:cubicBezTo>
                      <a:pt x="516578" y="184989"/>
                      <a:pt x="519060" y="184744"/>
                      <a:pt x="521624" y="185326"/>
                    </a:cubicBezTo>
                    <a:cubicBezTo>
                      <a:pt x="536181" y="188899"/>
                      <a:pt x="547939" y="181056"/>
                      <a:pt x="544895" y="167160"/>
                    </a:cubicBezTo>
                    <a:cubicBezTo>
                      <a:pt x="541851" y="153264"/>
                      <a:pt x="548808" y="147567"/>
                      <a:pt x="558655" y="145758"/>
                    </a:cubicBezTo>
                    <a:cubicBezTo>
                      <a:pt x="590762" y="140917"/>
                      <a:pt x="595421" y="120414"/>
                      <a:pt x="593470" y="92213"/>
                    </a:cubicBezTo>
                    <a:cubicBezTo>
                      <a:pt x="592337" y="72283"/>
                      <a:pt x="595341" y="51944"/>
                      <a:pt x="599172" y="31523"/>
                    </a:cubicBezTo>
                    <a:cubicBezTo>
                      <a:pt x="601583" y="22099"/>
                      <a:pt x="605975" y="15819"/>
                      <a:pt x="615660" y="12357"/>
                    </a:cubicBezTo>
                    <a:cubicBezTo>
                      <a:pt x="632132" y="5720"/>
                      <a:pt x="648788" y="943"/>
                      <a:pt x="665522" y="12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86443B2B-B3C6-45C9-901B-2655D9806C42}"/>
                  </a:ext>
                </a:extLst>
              </p:cNvPr>
              <p:cNvSpPr>
                <a:spLocks/>
              </p:cNvSpPr>
              <p:nvPr/>
            </p:nvSpPr>
            <p:spPr bwMode="auto">
              <a:xfrm rot="3516856">
                <a:off x="3394900" y="1813556"/>
                <a:ext cx="2130684" cy="1943168"/>
              </a:xfrm>
              <a:custGeom>
                <a:avLst/>
                <a:gdLst>
                  <a:gd name="connsiteX0" fmla="*/ 3897079 w 4651277"/>
                  <a:gd name="connsiteY0" fmla="*/ 2775104 h 4241931"/>
                  <a:gd name="connsiteX1" fmla="*/ 3897072 w 4651277"/>
                  <a:gd name="connsiteY1" fmla="*/ 2775245 h 4241931"/>
                  <a:gd name="connsiteX2" fmla="*/ 3897236 w 4651277"/>
                  <a:gd name="connsiteY2" fmla="*/ 2775217 h 4241931"/>
                  <a:gd name="connsiteX3" fmla="*/ 3870002 w 4651277"/>
                  <a:gd name="connsiteY3" fmla="*/ 2525312 h 4241931"/>
                  <a:gd name="connsiteX4" fmla="*/ 3868144 w 4651277"/>
                  <a:gd name="connsiteY4" fmla="*/ 2533137 h 4241931"/>
                  <a:gd name="connsiteX5" fmla="*/ 3873257 w 4651277"/>
                  <a:gd name="connsiteY5" fmla="*/ 2535878 h 4241931"/>
                  <a:gd name="connsiteX6" fmla="*/ 3875291 w 4651277"/>
                  <a:gd name="connsiteY6" fmla="*/ 2517799 h 4241931"/>
                  <a:gd name="connsiteX7" fmla="*/ 3877729 w 4651277"/>
                  <a:gd name="connsiteY7" fmla="*/ 2513815 h 4241931"/>
                  <a:gd name="connsiteX8" fmla="*/ 3877901 w 4651277"/>
                  <a:gd name="connsiteY8" fmla="*/ 2487465 h 4241931"/>
                  <a:gd name="connsiteX9" fmla="*/ 3888277 w 4651277"/>
                  <a:gd name="connsiteY9" fmla="*/ 2487068 h 4241931"/>
                  <a:gd name="connsiteX10" fmla="*/ 3891886 w 4651277"/>
                  <a:gd name="connsiteY10" fmla="*/ 2490771 h 4241931"/>
                  <a:gd name="connsiteX11" fmla="*/ 3891216 w 4651277"/>
                  <a:gd name="connsiteY11" fmla="*/ 2494297 h 4241931"/>
                  <a:gd name="connsiteX12" fmla="*/ 3905570 w 4651277"/>
                  <a:gd name="connsiteY12" fmla="*/ 2476507 h 4241931"/>
                  <a:gd name="connsiteX13" fmla="*/ 3910941 w 4651277"/>
                  <a:gd name="connsiteY13" fmla="*/ 2469934 h 4241931"/>
                  <a:gd name="connsiteX14" fmla="*/ 3903635 w 4651277"/>
                  <a:gd name="connsiteY14" fmla="*/ 2473107 h 4241931"/>
                  <a:gd name="connsiteX15" fmla="*/ 3861532 w 4651277"/>
                  <a:gd name="connsiteY15" fmla="*/ 2480806 h 4241931"/>
                  <a:gd name="connsiteX16" fmla="*/ 3861510 w 4651277"/>
                  <a:gd name="connsiteY16" fmla="*/ 2481282 h 4241931"/>
                  <a:gd name="connsiteX17" fmla="*/ 3864547 w 4651277"/>
                  <a:gd name="connsiteY17" fmla="*/ 2490423 h 4241931"/>
                  <a:gd name="connsiteX18" fmla="*/ 3870148 w 4651277"/>
                  <a:gd name="connsiteY18" fmla="*/ 2488776 h 4241931"/>
                  <a:gd name="connsiteX19" fmla="*/ 3869606 w 4651277"/>
                  <a:gd name="connsiteY19" fmla="*/ 2488750 h 4241931"/>
                  <a:gd name="connsiteX20" fmla="*/ 3844059 w 4651277"/>
                  <a:gd name="connsiteY20" fmla="*/ 2490243 h 4241931"/>
                  <a:gd name="connsiteX21" fmla="*/ 3842985 w 4651277"/>
                  <a:gd name="connsiteY21" fmla="*/ 2493698 h 4241931"/>
                  <a:gd name="connsiteX22" fmla="*/ 3843598 w 4651277"/>
                  <a:gd name="connsiteY22" fmla="*/ 2492828 h 4241931"/>
                  <a:gd name="connsiteX23" fmla="*/ 4088505 w 4651277"/>
                  <a:gd name="connsiteY23" fmla="*/ 2054563 h 4241931"/>
                  <a:gd name="connsiteX24" fmla="*/ 4088401 w 4651277"/>
                  <a:gd name="connsiteY24" fmla="*/ 2054951 h 4241931"/>
                  <a:gd name="connsiteX25" fmla="*/ 4089266 w 4651277"/>
                  <a:gd name="connsiteY25" fmla="*/ 2055670 h 4241931"/>
                  <a:gd name="connsiteX26" fmla="*/ 3885513 w 4651277"/>
                  <a:gd name="connsiteY26" fmla="*/ 1821923 h 4241931"/>
                  <a:gd name="connsiteX27" fmla="*/ 3885167 w 4651277"/>
                  <a:gd name="connsiteY27" fmla="*/ 1822589 h 4241931"/>
                  <a:gd name="connsiteX28" fmla="*/ 3886626 w 4651277"/>
                  <a:gd name="connsiteY28" fmla="*/ 1822717 h 4241931"/>
                  <a:gd name="connsiteX29" fmla="*/ 3891162 w 4651277"/>
                  <a:gd name="connsiteY29" fmla="*/ 1820860 h 4241931"/>
                  <a:gd name="connsiteX30" fmla="*/ 3821509 w 4651277"/>
                  <a:gd name="connsiteY30" fmla="*/ 1811281 h 4241931"/>
                  <a:gd name="connsiteX31" fmla="*/ 3822504 w 4651277"/>
                  <a:gd name="connsiteY31" fmla="*/ 1811643 h 4241931"/>
                  <a:gd name="connsiteX32" fmla="*/ 3822243 w 4651277"/>
                  <a:gd name="connsiteY32" fmla="*/ 1811284 h 4241931"/>
                  <a:gd name="connsiteX33" fmla="*/ 3767517 w 4651277"/>
                  <a:gd name="connsiteY33" fmla="*/ 1561442 h 4241931"/>
                  <a:gd name="connsiteX34" fmla="*/ 3765081 w 4651277"/>
                  <a:gd name="connsiteY34" fmla="*/ 1577440 h 4241931"/>
                  <a:gd name="connsiteX35" fmla="*/ 3767062 w 4651277"/>
                  <a:gd name="connsiteY35" fmla="*/ 1592964 h 4241931"/>
                  <a:gd name="connsiteX36" fmla="*/ 3763927 w 4651277"/>
                  <a:gd name="connsiteY36" fmla="*/ 1607782 h 4241931"/>
                  <a:gd name="connsiteX37" fmla="*/ 3761545 w 4651277"/>
                  <a:gd name="connsiteY37" fmla="*/ 1609280 h 4241931"/>
                  <a:gd name="connsiteX38" fmla="*/ 3797457 w 4651277"/>
                  <a:gd name="connsiteY38" fmla="*/ 1614968 h 4241931"/>
                  <a:gd name="connsiteX39" fmla="*/ 3788623 w 4651277"/>
                  <a:gd name="connsiteY39" fmla="*/ 1604063 h 4241931"/>
                  <a:gd name="connsiteX40" fmla="*/ 3776032 w 4651277"/>
                  <a:gd name="connsiteY40" fmla="*/ 1576163 h 4241931"/>
                  <a:gd name="connsiteX41" fmla="*/ 3386337 w 4651277"/>
                  <a:gd name="connsiteY41" fmla="*/ 529816 h 4241931"/>
                  <a:gd name="connsiteX42" fmla="*/ 3387319 w 4651277"/>
                  <a:gd name="connsiteY42" fmla="*/ 533022 h 4241931"/>
                  <a:gd name="connsiteX43" fmla="*/ 3390371 w 4651277"/>
                  <a:gd name="connsiteY43" fmla="*/ 545619 h 4241931"/>
                  <a:gd name="connsiteX44" fmla="*/ 3423565 w 4651277"/>
                  <a:gd name="connsiteY44" fmla="*/ 548694 h 4241931"/>
                  <a:gd name="connsiteX45" fmla="*/ 3424013 w 4651277"/>
                  <a:gd name="connsiteY45" fmla="*/ 548364 h 4241931"/>
                  <a:gd name="connsiteX46" fmla="*/ 3429555 w 4651277"/>
                  <a:gd name="connsiteY46" fmla="*/ 530803 h 4241931"/>
                  <a:gd name="connsiteX47" fmla="*/ 3427864 w 4651277"/>
                  <a:gd name="connsiteY47" fmla="*/ 511430 h 4241931"/>
                  <a:gd name="connsiteX48" fmla="*/ 3425437 w 4651277"/>
                  <a:gd name="connsiteY48" fmla="*/ 507611 h 4241931"/>
                  <a:gd name="connsiteX49" fmla="*/ 3420175 w 4651277"/>
                  <a:gd name="connsiteY49" fmla="*/ 511007 h 4241931"/>
                  <a:gd name="connsiteX50" fmla="*/ 3392266 w 4651277"/>
                  <a:gd name="connsiteY50" fmla="*/ 521522 h 4241931"/>
                  <a:gd name="connsiteX51" fmla="*/ 1071940 w 4651277"/>
                  <a:gd name="connsiteY51" fmla="*/ 3407137 h 4241931"/>
                  <a:gd name="connsiteX52" fmla="*/ 1073275 w 4651277"/>
                  <a:gd name="connsiteY52" fmla="*/ 3407279 h 4241931"/>
                  <a:gd name="connsiteX53" fmla="*/ 1073048 w 4651277"/>
                  <a:gd name="connsiteY53" fmla="*/ 3406948 h 4241931"/>
                  <a:gd name="connsiteX54" fmla="*/ 842232 w 4651277"/>
                  <a:gd name="connsiteY54" fmla="*/ 3128002 h 4241931"/>
                  <a:gd name="connsiteX55" fmla="*/ 853613 w 4651277"/>
                  <a:gd name="connsiteY55" fmla="*/ 3150615 h 4241931"/>
                  <a:gd name="connsiteX56" fmla="*/ 883500 w 4651277"/>
                  <a:gd name="connsiteY56" fmla="*/ 3172512 h 4241931"/>
                  <a:gd name="connsiteX57" fmla="*/ 895668 w 4651277"/>
                  <a:gd name="connsiteY57" fmla="*/ 3159366 h 4241931"/>
                  <a:gd name="connsiteX58" fmla="*/ 895051 w 4651277"/>
                  <a:gd name="connsiteY58" fmla="*/ 3159242 h 4241931"/>
                  <a:gd name="connsiteX59" fmla="*/ 884086 w 4651277"/>
                  <a:gd name="connsiteY59" fmla="*/ 3150235 h 4241931"/>
                  <a:gd name="connsiteX60" fmla="*/ 861788 w 4651277"/>
                  <a:gd name="connsiteY60" fmla="*/ 3130176 h 4241931"/>
                  <a:gd name="connsiteX61" fmla="*/ 846830 w 4651277"/>
                  <a:gd name="connsiteY61" fmla="*/ 3126461 h 4241931"/>
                  <a:gd name="connsiteX62" fmla="*/ 1434125 w 4651277"/>
                  <a:gd name="connsiteY62" fmla="*/ 357635 h 4241931"/>
                  <a:gd name="connsiteX63" fmla="*/ 1444615 w 4651277"/>
                  <a:gd name="connsiteY63" fmla="*/ 349964 h 4241931"/>
                  <a:gd name="connsiteX64" fmla="*/ 1442833 w 4651277"/>
                  <a:gd name="connsiteY64" fmla="*/ 352363 h 4241931"/>
                  <a:gd name="connsiteX65" fmla="*/ 1435282 w 4651277"/>
                  <a:gd name="connsiteY65" fmla="*/ 357772 h 4241931"/>
                  <a:gd name="connsiteX66" fmla="*/ 901577 w 4651277"/>
                  <a:gd name="connsiteY66" fmla="*/ 1089026 h 4241931"/>
                  <a:gd name="connsiteX67" fmla="*/ 902450 w 4651277"/>
                  <a:gd name="connsiteY67" fmla="*/ 1097146 h 4241931"/>
                  <a:gd name="connsiteX68" fmla="*/ 902526 w 4651277"/>
                  <a:gd name="connsiteY68" fmla="*/ 1097156 h 4241931"/>
                  <a:gd name="connsiteX69" fmla="*/ 903198 w 4651277"/>
                  <a:gd name="connsiteY69" fmla="*/ 1086955 h 4241931"/>
                  <a:gd name="connsiteX70" fmla="*/ 757666 w 4651277"/>
                  <a:gd name="connsiteY70" fmla="*/ 1050727 h 4241931"/>
                  <a:gd name="connsiteX71" fmla="*/ 751018 w 4651277"/>
                  <a:gd name="connsiteY71" fmla="*/ 1071490 h 4241931"/>
                  <a:gd name="connsiteX72" fmla="*/ 758841 w 4651277"/>
                  <a:gd name="connsiteY72" fmla="*/ 1071058 h 4241931"/>
                  <a:gd name="connsiteX73" fmla="*/ 769344 w 4651277"/>
                  <a:gd name="connsiteY73" fmla="*/ 1066422 h 4241931"/>
                  <a:gd name="connsiteX74" fmla="*/ 764664 w 4651277"/>
                  <a:gd name="connsiteY74" fmla="*/ 1057752 h 4241931"/>
                  <a:gd name="connsiteX75" fmla="*/ 394920 w 4651277"/>
                  <a:gd name="connsiteY75" fmla="*/ 954017 h 4241931"/>
                  <a:gd name="connsiteX76" fmla="*/ 407227 w 4651277"/>
                  <a:gd name="connsiteY76" fmla="*/ 946656 h 4241931"/>
                  <a:gd name="connsiteX77" fmla="*/ 424128 w 4651277"/>
                  <a:gd name="connsiteY77" fmla="*/ 922299 h 4241931"/>
                  <a:gd name="connsiteX78" fmla="*/ 452395 w 4651277"/>
                  <a:gd name="connsiteY78" fmla="*/ 908274 h 4241931"/>
                  <a:gd name="connsiteX79" fmla="*/ 459935 w 4651277"/>
                  <a:gd name="connsiteY79" fmla="*/ 911515 h 4241931"/>
                  <a:gd name="connsiteX80" fmla="*/ 483116 w 4651277"/>
                  <a:gd name="connsiteY80" fmla="*/ 899146 h 4241931"/>
                  <a:gd name="connsiteX81" fmla="*/ 490125 w 4651277"/>
                  <a:gd name="connsiteY81" fmla="*/ 893227 h 4241931"/>
                  <a:gd name="connsiteX82" fmla="*/ 505508 w 4651277"/>
                  <a:gd name="connsiteY82" fmla="*/ 899211 h 4241931"/>
                  <a:gd name="connsiteX83" fmla="*/ 533045 w 4651277"/>
                  <a:gd name="connsiteY83" fmla="*/ 903097 h 4241931"/>
                  <a:gd name="connsiteX84" fmla="*/ 549057 w 4651277"/>
                  <a:gd name="connsiteY84" fmla="*/ 904707 h 4241931"/>
                  <a:gd name="connsiteX85" fmla="*/ 576911 w 4651277"/>
                  <a:gd name="connsiteY85" fmla="*/ 960445 h 4241931"/>
                  <a:gd name="connsiteX86" fmla="*/ 592268 w 4651277"/>
                  <a:gd name="connsiteY86" fmla="*/ 969814 h 4241931"/>
                  <a:gd name="connsiteX87" fmla="*/ 635566 w 4651277"/>
                  <a:gd name="connsiteY87" fmla="*/ 969038 h 4241931"/>
                  <a:gd name="connsiteX88" fmla="*/ 656699 w 4651277"/>
                  <a:gd name="connsiteY88" fmla="*/ 977852 h 4241931"/>
                  <a:gd name="connsiteX89" fmla="*/ 677579 w 4651277"/>
                  <a:gd name="connsiteY89" fmla="*/ 980395 h 4241931"/>
                  <a:gd name="connsiteX90" fmla="*/ 708864 w 4651277"/>
                  <a:gd name="connsiteY90" fmla="*/ 989282 h 4241931"/>
                  <a:gd name="connsiteX91" fmla="*/ 709249 w 4651277"/>
                  <a:gd name="connsiteY91" fmla="*/ 990879 h 4241931"/>
                  <a:gd name="connsiteX92" fmla="*/ 730538 w 4651277"/>
                  <a:gd name="connsiteY92" fmla="*/ 987041 h 4241931"/>
                  <a:gd name="connsiteX93" fmla="*/ 733369 w 4651277"/>
                  <a:gd name="connsiteY93" fmla="*/ 981508 h 4241931"/>
                  <a:gd name="connsiteX94" fmla="*/ 741250 w 4651277"/>
                  <a:gd name="connsiteY94" fmla="*/ 939228 h 4241931"/>
                  <a:gd name="connsiteX95" fmla="*/ 770387 w 4651277"/>
                  <a:gd name="connsiteY95" fmla="*/ 922209 h 4241931"/>
                  <a:gd name="connsiteX96" fmla="*/ 772846 w 4651277"/>
                  <a:gd name="connsiteY96" fmla="*/ 931130 h 4241931"/>
                  <a:gd name="connsiteX97" fmla="*/ 771985 w 4651277"/>
                  <a:gd name="connsiteY97" fmla="*/ 935690 h 4241931"/>
                  <a:gd name="connsiteX98" fmla="*/ 777371 w 4651277"/>
                  <a:gd name="connsiteY98" fmla="*/ 940499 h 4241931"/>
                  <a:gd name="connsiteX99" fmla="*/ 782283 w 4651277"/>
                  <a:gd name="connsiteY99" fmla="*/ 952504 h 4241931"/>
                  <a:gd name="connsiteX100" fmla="*/ 776624 w 4651277"/>
                  <a:gd name="connsiteY100" fmla="*/ 964006 h 4241931"/>
                  <a:gd name="connsiteX101" fmla="*/ 768714 w 4651277"/>
                  <a:gd name="connsiteY101" fmla="*/ 968596 h 4241931"/>
                  <a:gd name="connsiteX102" fmla="*/ 769873 w 4651277"/>
                  <a:gd name="connsiteY102" fmla="*/ 975063 h 4241931"/>
                  <a:gd name="connsiteX103" fmla="*/ 789860 w 4651277"/>
                  <a:gd name="connsiteY103" fmla="*/ 1001522 h 4241931"/>
                  <a:gd name="connsiteX104" fmla="*/ 801796 w 4651277"/>
                  <a:gd name="connsiteY104" fmla="*/ 1013423 h 4241931"/>
                  <a:gd name="connsiteX105" fmla="*/ 804836 w 4651277"/>
                  <a:gd name="connsiteY105" fmla="*/ 1014109 h 4241931"/>
                  <a:gd name="connsiteX106" fmla="*/ 810407 w 4651277"/>
                  <a:gd name="connsiteY106" fmla="*/ 1011186 h 4241931"/>
                  <a:gd name="connsiteX107" fmla="*/ 847470 w 4651277"/>
                  <a:gd name="connsiteY107" fmla="*/ 994970 h 4241931"/>
                  <a:gd name="connsiteX108" fmla="*/ 858657 w 4651277"/>
                  <a:gd name="connsiteY108" fmla="*/ 987296 h 4241931"/>
                  <a:gd name="connsiteX109" fmla="*/ 874361 w 4651277"/>
                  <a:gd name="connsiteY109" fmla="*/ 995010 h 4241931"/>
                  <a:gd name="connsiteX110" fmla="*/ 927779 w 4651277"/>
                  <a:gd name="connsiteY110" fmla="*/ 1035418 h 4241931"/>
                  <a:gd name="connsiteX111" fmla="*/ 932742 w 4651277"/>
                  <a:gd name="connsiteY111" fmla="*/ 1035538 h 4241931"/>
                  <a:gd name="connsiteX112" fmla="*/ 935226 w 4651277"/>
                  <a:gd name="connsiteY112" fmla="*/ 1039553 h 4241931"/>
                  <a:gd name="connsiteX113" fmla="*/ 940983 w 4651277"/>
                  <a:gd name="connsiteY113" fmla="*/ 1033338 h 4241931"/>
                  <a:gd name="connsiteX114" fmla="*/ 935821 w 4651277"/>
                  <a:gd name="connsiteY114" fmla="*/ 1023593 h 4241931"/>
                  <a:gd name="connsiteX115" fmla="*/ 913760 w 4651277"/>
                  <a:gd name="connsiteY115" fmla="*/ 1010868 h 4241931"/>
                  <a:gd name="connsiteX116" fmla="*/ 908193 w 4651277"/>
                  <a:gd name="connsiteY116" fmla="*/ 1013124 h 4241931"/>
                  <a:gd name="connsiteX117" fmla="*/ 918086 w 4651277"/>
                  <a:gd name="connsiteY117" fmla="*/ 991595 h 4241931"/>
                  <a:gd name="connsiteX118" fmla="*/ 923864 w 4651277"/>
                  <a:gd name="connsiteY118" fmla="*/ 967586 h 4241931"/>
                  <a:gd name="connsiteX119" fmla="*/ 911850 w 4651277"/>
                  <a:gd name="connsiteY119" fmla="*/ 958668 h 4241931"/>
                  <a:gd name="connsiteX120" fmla="*/ 893528 w 4651277"/>
                  <a:gd name="connsiteY120" fmla="*/ 951841 h 4241931"/>
                  <a:gd name="connsiteX121" fmla="*/ 898383 w 4651277"/>
                  <a:gd name="connsiteY121" fmla="*/ 935411 h 4241931"/>
                  <a:gd name="connsiteX122" fmla="*/ 900622 w 4651277"/>
                  <a:gd name="connsiteY122" fmla="*/ 928906 h 4241931"/>
                  <a:gd name="connsiteX123" fmla="*/ 889714 w 4651277"/>
                  <a:gd name="connsiteY123" fmla="*/ 923737 h 4241931"/>
                  <a:gd name="connsiteX124" fmla="*/ 871981 w 4651277"/>
                  <a:gd name="connsiteY124" fmla="*/ 910814 h 4241931"/>
                  <a:gd name="connsiteX125" fmla="*/ 847331 w 4651277"/>
                  <a:gd name="connsiteY125" fmla="*/ 874933 h 4241931"/>
                  <a:gd name="connsiteX126" fmla="*/ 841915 w 4651277"/>
                  <a:gd name="connsiteY126" fmla="*/ 864377 h 4241931"/>
                  <a:gd name="connsiteX127" fmla="*/ 826359 w 4651277"/>
                  <a:gd name="connsiteY127" fmla="*/ 834813 h 4241931"/>
                  <a:gd name="connsiteX128" fmla="*/ 827614 w 4651277"/>
                  <a:gd name="connsiteY128" fmla="*/ 825752 h 4241931"/>
                  <a:gd name="connsiteX129" fmla="*/ 837279 w 4651277"/>
                  <a:gd name="connsiteY129" fmla="*/ 794828 h 4241931"/>
                  <a:gd name="connsiteX130" fmla="*/ 836885 w 4651277"/>
                  <a:gd name="connsiteY130" fmla="*/ 786176 h 4241931"/>
                  <a:gd name="connsiteX131" fmla="*/ 852800 w 4651277"/>
                  <a:gd name="connsiteY131" fmla="*/ 762101 h 4241931"/>
                  <a:gd name="connsiteX132" fmla="*/ 864539 w 4651277"/>
                  <a:gd name="connsiteY132" fmla="*/ 744488 h 4241931"/>
                  <a:gd name="connsiteX133" fmla="*/ 871755 w 4651277"/>
                  <a:gd name="connsiteY133" fmla="*/ 722748 h 4241931"/>
                  <a:gd name="connsiteX134" fmla="*/ 872404 w 4651277"/>
                  <a:gd name="connsiteY134" fmla="*/ 707712 h 4241931"/>
                  <a:gd name="connsiteX135" fmla="*/ 866503 w 4651277"/>
                  <a:gd name="connsiteY135" fmla="*/ 692377 h 4241931"/>
                  <a:gd name="connsiteX136" fmla="*/ 859921 w 4651277"/>
                  <a:gd name="connsiteY136" fmla="*/ 687011 h 4241931"/>
                  <a:gd name="connsiteX137" fmla="*/ 847757 w 4651277"/>
                  <a:gd name="connsiteY137" fmla="*/ 690905 h 4241931"/>
                  <a:gd name="connsiteX138" fmla="*/ 831295 w 4651277"/>
                  <a:gd name="connsiteY138" fmla="*/ 680991 h 4241931"/>
                  <a:gd name="connsiteX139" fmla="*/ 830432 w 4651277"/>
                  <a:gd name="connsiteY139" fmla="*/ 660556 h 4241931"/>
                  <a:gd name="connsiteX140" fmla="*/ 842534 w 4651277"/>
                  <a:gd name="connsiteY140" fmla="*/ 646527 h 4241931"/>
                  <a:gd name="connsiteX141" fmla="*/ 847783 w 4651277"/>
                  <a:gd name="connsiteY141" fmla="*/ 638749 h 4241931"/>
                  <a:gd name="connsiteX142" fmla="*/ 835406 w 4651277"/>
                  <a:gd name="connsiteY142" fmla="*/ 626246 h 4241931"/>
                  <a:gd name="connsiteX143" fmla="*/ 833304 w 4651277"/>
                  <a:gd name="connsiteY143" fmla="*/ 626943 h 4241931"/>
                  <a:gd name="connsiteX144" fmla="*/ 819248 w 4651277"/>
                  <a:gd name="connsiteY144" fmla="*/ 628857 h 4241931"/>
                  <a:gd name="connsiteX145" fmla="*/ 813029 w 4651277"/>
                  <a:gd name="connsiteY145" fmla="*/ 608001 h 4241931"/>
                  <a:gd name="connsiteX146" fmla="*/ 821182 w 4651277"/>
                  <a:gd name="connsiteY146" fmla="*/ 590753 h 4241931"/>
                  <a:gd name="connsiteX147" fmla="*/ 831485 w 4651277"/>
                  <a:gd name="connsiteY147" fmla="*/ 589945 h 4241931"/>
                  <a:gd name="connsiteX148" fmla="*/ 836962 w 4651277"/>
                  <a:gd name="connsiteY148" fmla="*/ 591561 h 4241931"/>
                  <a:gd name="connsiteX149" fmla="*/ 838006 w 4651277"/>
                  <a:gd name="connsiteY149" fmla="*/ 585177 h 4241931"/>
                  <a:gd name="connsiteX150" fmla="*/ 832588 w 4651277"/>
                  <a:gd name="connsiteY150" fmla="*/ 574621 h 4241931"/>
                  <a:gd name="connsiteX151" fmla="*/ 844297 w 4651277"/>
                  <a:gd name="connsiteY151" fmla="*/ 551941 h 4241931"/>
                  <a:gd name="connsiteX152" fmla="*/ 848337 w 4651277"/>
                  <a:gd name="connsiteY152" fmla="*/ 551287 h 4241931"/>
                  <a:gd name="connsiteX153" fmla="*/ 866763 w 4651277"/>
                  <a:gd name="connsiteY153" fmla="*/ 528166 h 4241931"/>
                  <a:gd name="connsiteX154" fmla="*/ 874296 w 4651277"/>
                  <a:gd name="connsiteY154" fmla="*/ 511946 h 4241931"/>
                  <a:gd name="connsiteX155" fmla="*/ 881271 w 4651277"/>
                  <a:gd name="connsiteY155" fmla="*/ 506890 h 4241931"/>
                  <a:gd name="connsiteX156" fmla="*/ 895567 w 4651277"/>
                  <a:gd name="connsiteY156" fmla="*/ 469218 h 4241931"/>
                  <a:gd name="connsiteX157" fmla="*/ 893053 w 4651277"/>
                  <a:gd name="connsiteY157" fmla="*/ 449192 h 4241931"/>
                  <a:gd name="connsiteX158" fmla="*/ 900283 w 4651277"/>
                  <a:gd name="connsiteY158" fmla="*/ 439523 h 4241931"/>
                  <a:gd name="connsiteX159" fmla="*/ 908015 w 4651277"/>
                  <a:gd name="connsiteY159" fmla="*/ 446703 h 4241931"/>
                  <a:gd name="connsiteX160" fmla="*/ 935325 w 4651277"/>
                  <a:gd name="connsiteY160" fmla="*/ 451650 h 4241931"/>
                  <a:gd name="connsiteX161" fmla="*/ 955007 w 4651277"/>
                  <a:gd name="connsiteY161" fmla="*/ 438541 h 4241931"/>
                  <a:gd name="connsiteX162" fmla="*/ 977460 w 4651277"/>
                  <a:gd name="connsiteY162" fmla="*/ 440844 h 4241931"/>
                  <a:gd name="connsiteX163" fmla="*/ 1019519 w 4651277"/>
                  <a:gd name="connsiteY163" fmla="*/ 426905 h 4241931"/>
                  <a:gd name="connsiteX164" fmla="*/ 1024027 w 4651277"/>
                  <a:gd name="connsiteY164" fmla="*/ 418962 h 4241931"/>
                  <a:gd name="connsiteX165" fmla="*/ 1054530 w 4651277"/>
                  <a:gd name="connsiteY165" fmla="*/ 433965 h 4241931"/>
                  <a:gd name="connsiteX166" fmla="*/ 1082669 w 4651277"/>
                  <a:gd name="connsiteY166" fmla="*/ 416132 h 4241931"/>
                  <a:gd name="connsiteX167" fmla="*/ 1084016 w 4651277"/>
                  <a:gd name="connsiteY167" fmla="*/ 422272 h 4241931"/>
                  <a:gd name="connsiteX168" fmla="*/ 1107832 w 4651277"/>
                  <a:gd name="connsiteY168" fmla="*/ 442787 h 4241931"/>
                  <a:gd name="connsiteX169" fmla="*/ 1128122 w 4651277"/>
                  <a:gd name="connsiteY169" fmla="*/ 454725 h 4241931"/>
                  <a:gd name="connsiteX170" fmla="*/ 1153601 w 4651277"/>
                  <a:gd name="connsiteY170" fmla="*/ 467827 h 4241931"/>
                  <a:gd name="connsiteX171" fmla="*/ 1155642 w 4651277"/>
                  <a:gd name="connsiteY171" fmla="*/ 456996 h 4241931"/>
                  <a:gd name="connsiteX172" fmla="*/ 1156095 w 4651277"/>
                  <a:gd name="connsiteY172" fmla="*/ 437634 h 4241931"/>
                  <a:gd name="connsiteX173" fmla="*/ 1165444 w 4651277"/>
                  <a:gd name="connsiteY173" fmla="*/ 439338 h 4241931"/>
                  <a:gd name="connsiteX174" fmla="*/ 1198671 w 4651277"/>
                  <a:gd name="connsiteY174" fmla="*/ 452617 h 4241931"/>
                  <a:gd name="connsiteX175" fmla="*/ 1270353 w 4651277"/>
                  <a:gd name="connsiteY175" fmla="*/ 440250 h 4241931"/>
                  <a:gd name="connsiteX176" fmla="*/ 1308224 w 4651277"/>
                  <a:gd name="connsiteY176" fmla="*/ 439776 h 4241931"/>
                  <a:gd name="connsiteX177" fmla="*/ 1321763 w 4651277"/>
                  <a:gd name="connsiteY177" fmla="*/ 428016 h 4241931"/>
                  <a:gd name="connsiteX178" fmla="*/ 1334517 w 4651277"/>
                  <a:gd name="connsiteY178" fmla="*/ 418026 h 4241931"/>
                  <a:gd name="connsiteX179" fmla="*/ 1338527 w 4651277"/>
                  <a:gd name="connsiteY179" fmla="*/ 431380 h 4241931"/>
                  <a:gd name="connsiteX180" fmla="*/ 1348242 w 4651277"/>
                  <a:gd name="connsiteY180" fmla="*/ 455745 h 4241931"/>
                  <a:gd name="connsiteX181" fmla="*/ 1387252 w 4651277"/>
                  <a:gd name="connsiteY181" fmla="*/ 495472 h 4241931"/>
                  <a:gd name="connsiteX182" fmla="*/ 1391836 w 4651277"/>
                  <a:gd name="connsiteY182" fmla="*/ 495409 h 4241931"/>
                  <a:gd name="connsiteX183" fmla="*/ 1416977 w 4651277"/>
                  <a:gd name="connsiteY183" fmla="*/ 473735 h 4241931"/>
                  <a:gd name="connsiteX184" fmla="*/ 1459403 w 4651277"/>
                  <a:gd name="connsiteY184" fmla="*/ 441306 h 4241931"/>
                  <a:gd name="connsiteX185" fmla="*/ 1469781 w 4651277"/>
                  <a:gd name="connsiteY185" fmla="*/ 440250 h 4241931"/>
                  <a:gd name="connsiteX186" fmla="*/ 1481549 w 4651277"/>
                  <a:gd name="connsiteY186" fmla="*/ 423949 h 4241931"/>
                  <a:gd name="connsiteX187" fmla="*/ 1461863 w 4651277"/>
                  <a:gd name="connsiteY187" fmla="*/ 391126 h 4241931"/>
                  <a:gd name="connsiteX188" fmla="*/ 1459823 w 4651277"/>
                  <a:gd name="connsiteY188" fmla="*/ 373082 h 4241931"/>
                  <a:gd name="connsiteX189" fmla="*/ 1468739 w 4651277"/>
                  <a:gd name="connsiteY189" fmla="*/ 351406 h 4241931"/>
                  <a:gd name="connsiteX190" fmla="*/ 1464112 w 4651277"/>
                  <a:gd name="connsiteY190" fmla="*/ 338871 h 4241931"/>
                  <a:gd name="connsiteX191" fmla="*/ 1460545 w 4651277"/>
                  <a:gd name="connsiteY191" fmla="*/ 338313 h 4241931"/>
                  <a:gd name="connsiteX192" fmla="*/ 1512110 w 4651277"/>
                  <a:gd name="connsiteY192" fmla="*/ 300603 h 4241931"/>
                  <a:gd name="connsiteX193" fmla="*/ 1512639 w 4651277"/>
                  <a:gd name="connsiteY193" fmla="*/ 301468 h 4241931"/>
                  <a:gd name="connsiteX194" fmla="*/ 1518925 w 4651277"/>
                  <a:gd name="connsiteY194" fmla="*/ 302455 h 4241931"/>
                  <a:gd name="connsiteX195" fmla="*/ 1592774 w 4651277"/>
                  <a:gd name="connsiteY195" fmla="*/ 337949 h 4241931"/>
                  <a:gd name="connsiteX196" fmla="*/ 1609283 w 4651277"/>
                  <a:gd name="connsiteY196" fmla="*/ 384942 h 4241931"/>
                  <a:gd name="connsiteX197" fmla="*/ 1618784 w 4651277"/>
                  <a:gd name="connsiteY197" fmla="*/ 393835 h 4241931"/>
                  <a:gd name="connsiteX198" fmla="*/ 1646488 w 4651277"/>
                  <a:gd name="connsiteY198" fmla="*/ 387870 h 4241931"/>
                  <a:gd name="connsiteX199" fmla="*/ 1656853 w 4651277"/>
                  <a:gd name="connsiteY199" fmla="*/ 392900 h 4241931"/>
                  <a:gd name="connsiteX200" fmla="*/ 1697241 w 4651277"/>
                  <a:gd name="connsiteY200" fmla="*/ 414806 h 4241931"/>
                  <a:gd name="connsiteX201" fmla="*/ 1703912 w 4651277"/>
                  <a:gd name="connsiteY201" fmla="*/ 406155 h 4241931"/>
                  <a:gd name="connsiteX202" fmla="*/ 1723639 w 4651277"/>
                  <a:gd name="connsiteY202" fmla="*/ 381491 h 4241931"/>
                  <a:gd name="connsiteX203" fmla="*/ 1751085 w 4651277"/>
                  <a:gd name="connsiteY203" fmla="*/ 397791 h 4241931"/>
                  <a:gd name="connsiteX204" fmla="*/ 1750050 w 4651277"/>
                  <a:gd name="connsiteY204" fmla="*/ 414468 h 4241931"/>
                  <a:gd name="connsiteX205" fmla="*/ 1771480 w 4651277"/>
                  <a:gd name="connsiteY205" fmla="*/ 433478 h 4241931"/>
                  <a:gd name="connsiteX206" fmla="*/ 1791671 w 4651277"/>
                  <a:gd name="connsiteY206" fmla="*/ 427858 h 4241931"/>
                  <a:gd name="connsiteX207" fmla="*/ 1811649 w 4651277"/>
                  <a:gd name="connsiteY207" fmla="*/ 420162 h 4241931"/>
                  <a:gd name="connsiteX208" fmla="*/ 1828465 w 4651277"/>
                  <a:gd name="connsiteY208" fmla="*/ 420549 h 4241931"/>
                  <a:gd name="connsiteX209" fmla="*/ 1828507 w 4651277"/>
                  <a:gd name="connsiteY209" fmla="*/ 435439 h 4241931"/>
                  <a:gd name="connsiteX210" fmla="*/ 1831732 w 4651277"/>
                  <a:gd name="connsiteY210" fmla="*/ 469308 h 4241931"/>
                  <a:gd name="connsiteX211" fmla="*/ 1847892 w 4651277"/>
                  <a:gd name="connsiteY211" fmla="*/ 475634 h 4241931"/>
                  <a:gd name="connsiteX212" fmla="*/ 1880127 w 4651277"/>
                  <a:gd name="connsiteY212" fmla="*/ 458510 h 4241931"/>
                  <a:gd name="connsiteX213" fmla="*/ 1931438 w 4651277"/>
                  <a:gd name="connsiteY213" fmla="*/ 455808 h 4241931"/>
                  <a:gd name="connsiteX214" fmla="*/ 1943891 w 4651277"/>
                  <a:gd name="connsiteY214" fmla="*/ 454542 h 4241931"/>
                  <a:gd name="connsiteX215" fmla="*/ 1961453 w 4651277"/>
                  <a:gd name="connsiteY215" fmla="*/ 439538 h 4241931"/>
                  <a:gd name="connsiteX216" fmla="*/ 1987828 w 4651277"/>
                  <a:gd name="connsiteY216" fmla="*/ 418394 h 4241931"/>
                  <a:gd name="connsiteX217" fmla="*/ 1975043 w 4651277"/>
                  <a:gd name="connsiteY217" fmla="*/ 406059 h 4241931"/>
                  <a:gd name="connsiteX218" fmla="*/ 1967342 w 4651277"/>
                  <a:gd name="connsiteY218" fmla="*/ 392156 h 4241931"/>
                  <a:gd name="connsiteX219" fmla="*/ 1982906 w 4651277"/>
                  <a:gd name="connsiteY219" fmla="*/ 373999 h 4241931"/>
                  <a:gd name="connsiteX220" fmla="*/ 1993404 w 4651277"/>
                  <a:gd name="connsiteY220" fmla="*/ 384470 h 4241931"/>
                  <a:gd name="connsiteX221" fmla="*/ 2001183 w 4651277"/>
                  <a:gd name="connsiteY221" fmla="*/ 395007 h 4241931"/>
                  <a:gd name="connsiteX222" fmla="*/ 2026848 w 4651277"/>
                  <a:gd name="connsiteY222" fmla="*/ 370998 h 4241931"/>
                  <a:gd name="connsiteX223" fmla="*/ 2023876 w 4651277"/>
                  <a:gd name="connsiteY223" fmla="*/ 354098 h 4241931"/>
                  <a:gd name="connsiteX224" fmla="*/ 2033778 w 4651277"/>
                  <a:gd name="connsiteY224" fmla="*/ 340084 h 4241931"/>
                  <a:gd name="connsiteX225" fmla="*/ 2048794 w 4651277"/>
                  <a:gd name="connsiteY225" fmla="*/ 345479 h 4241931"/>
                  <a:gd name="connsiteX226" fmla="*/ 2057325 w 4651277"/>
                  <a:gd name="connsiteY226" fmla="*/ 373772 h 4241931"/>
                  <a:gd name="connsiteX227" fmla="*/ 2070321 w 4651277"/>
                  <a:gd name="connsiteY227" fmla="*/ 397232 h 4241931"/>
                  <a:gd name="connsiteX228" fmla="*/ 2071512 w 4651277"/>
                  <a:gd name="connsiteY228" fmla="*/ 397142 h 4241931"/>
                  <a:gd name="connsiteX229" fmla="*/ 2069934 w 4651277"/>
                  <a:gd name="connsiteY229" fmla="*/ 387948 h 4241931"/>
                  <a:gd name="connsiteX230" fmla="*/ 2060255 w 4651277"/>
                  <a:gd name="connsiteY230" fmla="*/ 375985 h 4241931"/>
                  <a:gd name="connsiteX231" fmla="*/ 2064924 w 4651277"/>
                  <a:gd name="connsiteY231" fmla="*/ 367708 h 4241931"/>
                  <a:gd name="connsiteX232" fmla="*/ 2081666 w 4651277"/>
                  <a:gd name="connsiteY232" fmla="*/ 366819 h 4241931"/>
                  <a:gd name="connsiteX233" fmla="*/ 2129577 w 4651277"/>
                  <a:gd name="connsiteY233" fmla="*/ 334348 h 4241931"/>
                  <a:gd name="connsiteX234" fmla="*/ 2116160 w 4651277"/>
                  <a:gd name="connsiteY234" fmla="*/ 315351 h 4241931"/>
                  <a:gd name="connsiteX235" fmla="*/ 2102325 w 4651277"/>
                  <a:gd name="connsiteY235" fmla="*/ 302217 h 4241931"/>
                  <a:gd name="connsiteX236" fmla="*/ 2119407 w 4651277"/>
                  <a:gd name="connsiteY236" fmla="*/ 294011 h 4241931"/>
                  <a:gd name="connsiteX237" fmla="*/ 2224738 w 4651277"/>
                  <a:gd name="connsiteY237" fmla="*/ 243162 h 4241931"/>
                  <a:gd name="connsiteX238" fmla="*/ 2229478 w 4651277"/>
                  <a:gd name="connsiteY238" fmla="*/ 222474 h 4241931"/>
                  <a:gd name="connsiteX239" fmla="*/ 2233028 w 4651277"/>
                  <a:gd name="connsiteY239" fmla="*/ 193087 h 4241931"/>
                  <a:gd name="connsiteX240" fmla="*/ 2257860 w 4651277"/>
                  <a:gd name="connsiteY240" fmla="*/ 207096 h 4241931"/>
                  <a:gd name="connsiteX241" fmla="*/ 2292599 w 4651277"/>
                  <a:gd name="connsiteY241" fmla="*/ 187734 h 4241931"/>
                  <a:gd name="connsiteX242" fmla="*/ 2292817 w 4651277"/>
                  <a:gd name="connsiteY242" fmla="*/ 187109 h 4241931"/>
                  <a:gd name="connsiteX243" fmla="*/ 2286426 w 4651277"/>
                  <a:gd name="connsiteY243" fmla="*/ 166089 h 4241931"/>
                  <a:gd name="connsiteX244" fmla="*/ 2271698 w 4651277"/>
                  <a:gd name="connsiteY244" fmla="*/ 148167 h 4241931"/>
                  <a:gd name="connsiteX245" fmla="*/ 2200551 w 4651277"/>
                  <a:gd name="connsiteY245" fmla="*/ 141725 h 4241931"/>
                  <a:gd name="connsiteX246" fmla="*/ 2177955 w 4651277"/>
                  <a:gd name="connsiteY246" fmla="*/ 156063 h 4241931"/>
                  <a:gd name="connsiteX247" fmla="*/ 2161942 w 4651277"/>
                  <a:gd name="connsiteY247" fmla="*/ 156914 h 4241931"/>
                  <a:gd name="connsiteX248" fmla="*/ 2166815 w 4651277"/>
                  <a:gd name="connsiteY248" fmla="*/ 128838 h 4241931"/>
                  <a:gd name="connsiteX249" fmla="*/ 2176178 w 4651277"/>
                  <a:gd name="connsiteY249" fmla="*/ 122581 h 4241931"/>
                  <a:gd name="connsiteX250" fmla="*/ 2220346 w 4651277"/>
                  <a:gd name="connsiteY250" fmla="*/ 115856 h 4241931"/>
                  <a:gd name="connsiteX251" fmla="*/ 2224591 w 4651277"/>
                  <a:gd name="connsiteY251" fmla="*/ 99573 h 4241931"/>
                  <a:gd name="connsiteX252" fmla="*/ 2236573 w 4651277"/>
                  <a:gd name="connsiteY252" fmla="*/ 77769 h 4241931"/>
                  <a:gd name="connsiteX253" fmla="*/ 2240288 w 4651277"/>
                  <a:gd name="connsiteY253" fmla="*/ 79030 h 4241931"/>
                  <a:gd name="connsiteX254" fmla="*/ 2269604 w 4651277"/>
                  <a:gd name="connsiteY254" fmla="*/ 94993 h 4241931"/>
                  <a:gd name="connsiteX255" fmla="*/ 2282204 w 4651277"/>
                  <a:gd name="connsiteY255" fmla="*/ 84835 h 4241931"/>
                  <a:gd name="connsiteX256" fmla="*/ 2285805 w 4651277"/>
                  <a:gd name="connsiteY256" fmla="*/ 83914 h 4241931"/>
                  <a:gd name="connsiteX257" fmla="*/ 2306411 w 4651277"/>
                  <a:gd name="connsiteY257" fmla="*/ 73331 h 4241931"/>
                  <a:gd name="connsiteX258" fmla="*/ 2339875 w 4651277"/>
                  <a:gd name="connsiteY258" fmla="*/ 29946 h 4241931"/>
                  <a:gd name="connsiteX259" fmla="*/ 2392011 w 4651277"/>
                  <a:gd name="connsiteY259" fmla="*/ 22068 h 4241931"/>
                  <a:gd name="connsiteX260" fmla="*/ 2449746 w 4651277"/>
                  <a:gd name="connsiteY260" fmla="*/ 23384 h 4241931"/>
                  <a:gd name="connsiteX261" fmla="*/ 2451125 w 4651277"/>
                  <a:gd name="connsiteY261" fmla="*/ 21850 h 4241931"/>
                  <a:gd name="connsiteX262" fmla="*/ 2508325 w 4651277"/>
                  <a:gd name="connsiteY262" fmla="*/ 26842 h 4241931"/>
                  <a:gd name="connsiteX263" fmla="*/ 2528565 w 4651277"/>
                  <a:gd name="connsiteY263" fmla="*/ 50586 h 4241931"/>
                  <a:gd name="connsiteX264" fmla="*/ 2545177 w 4651277"/>
                  <a:gd name="connsiteY264" fmla="*/ 19776 h 4241931"/>
                  <a:gd name="connsiteX265" fmla="*/ 2549345 w 4651277"/>
                  <a:gd name="connsiteY265" fmla="*/ 2036 h 4241931"/>
                  <a:gd name="connsiteX266" fmla="*/ 2559883 w 4651277"/>
                  <a:gd name="connsiteY266" fmla="*/ 8046 h 4241931"/>
                  <a:gd name="connsiteX267" fmla="*/ 2562074 w 4651277"/>
                  <a:gd name="connsiteY267" fmla="*/ 21799 h 4241931"/>
                  <a:gd name="connsiteX268" fmla="*/ 2568791 w 4651277"/>
                  <a:gd name="connsiteY268" fmla="*/ 52099 h 4241931"/>
                  <a:gd name="connsiteX269" fmla="*/ 2601553 w 4651277"/>
                  <a:gd name="connsiteY269" fmla="*/ 64228 h 4241931"/>
                  <a:gd name="connsiteX270" fmla="*/ 2625296 w 4651277"/>
                  <a:gd name="connsiteY270" fmla="*/ 43989 h 4241931"/>
                  <a:gd name="connsiteX271" fmla="*/ 2645290 w 4651277"/>
                  <a:gd name="connsiteY271" fmla="*/ 35629 h 4241931"/>
                  <a:gd name="connsiteX272" fmla="*/ 2655912 w 4651277"/>
                  <a:gd name="connsiteY272" fmla="*/ 56963 h 4241931"/>
                  <a:gd name="connsiteX273" fmla="*/ 2657690 w 4651277"/>
                  <a:gd name="connsiteY273" fmla="*/ 90445 h 4241931"/>
                  <a:gd name="connsiteX274" fmla="*/ 2676280 w 4651277"/>
                  <a:gd name="connsiteY274" fmla="*/ 110626 h 4241931"/>
                  <a:gd name="connsiteX275" fmla="*/ 2711007 w 4651277"/>
                  <a:gd name="connsiteY275" fmla="*/ 146010 h 4241931"/>
                  <a:gd name="connsiteX276" fmla="*/ 2766305 w 4651277"/>
                  <a:gd name="connsiteY276" fmla="*/ 183951 h 4241931"/>
                  <a:gd name="connsiteX277" fmla="*/ 2774785 w 4651277"/>
                  <a:gd name="connsiteY277" fmla="*/ 182383 h 4241931"/>
                  <a:gd name="connsiteX278" fmla="*/ 2787062 w 4651277"/>
                  <a:gd name="connsiteY278" fmla="*/ 171241 h 4241931"/>
                  <a:gd name="connsiteX279" fmla="*/ 2822613 w 4651277"/>
                  <a:gd name="connsiteY279" fmla="*/ 167164 h 4241931"/>
                  <a:gd name="connsiteX280" fmla="*/ 2851379 w 4651277"/>
                  <a:gd name="connsiteY280" fmla="*/ 159068 h 4241931"/>
                  <a:gd name="connsiteX281" fmla="*/ 2865409 w 4651277"/>
                  <a:gd name="connsiteY281" fmla="*/ 175841 h 4241931"/>
                  <a:gd name="connsiteX282" fmla="*/ 2868616 w 4651277"/>
                  <a:gd name="connsiteY282" fmla="*/ 203591 h 4241931"/>
                  <a:gd name="connsiteX283" fmla="*/ 2876461 w 4651277"/>
                  <a:gd name="connsiteY283" fmla="*/ 217589 h 4241931"/>
                  <a:gd name="connsiteX284" fmla="*/ 2879988 w 4651277"/>
                  <a:gd name="connsiteY284" fmla="*/ 214776 h 4241931"/>
                  <a:gd name="connsiteX285" fmla="*/ 2883159 w 4651277"/>
                  <a:gd name="connsiteY285" fmla="*/ 198914 h 4241931"/>
                  <a:gd name="connsiteX286" fmla="*/ 2919613 w 4651277"/>
                  <a:gd name="connsiteY286" fmla="*/ 156832 h 4241931"/>
                  <a:gd name="connsiteX287" fmla="*/ 2928147 w 4651277"/>
                  <a:gd name="connsiteY287" fmla="*/ 138860 h 4241931"/>
                  <a:gd name="connsiteX288" fmla="*/ 2945881 w 4651277"/>
                  <a:gd name="connsiteY288" fmla="*/ 129159 h 4241931"/>
                  <a:gd name="connsiteX289" fmla="*/ 3020035 w 4651277"/>
                  <a:gd name="connsiteY289" fmla="*/ 96025 h 4241931"/>
                  <a:gd name="connsiteX290" fmla="*/ 3059179 w 4651277"/>
                  <a:gd name="connsiteY290" fmla="*/ 77158 h 4241931"/>
                  <a:gd name="connsiteX291" fmla="*/ 3077043 w 4651277"/>
                  <a:gd name="connsiteY291" fmla="*/ 97377 h 4241931"/>
                  <a:gd name="connsiteX292" fmla="*/ 3110061 w 4651277"/>
                  <a:gd name="connsiteY292" fmla="*/ 86865 h 4241931"/>
                  <a:gd name="connsiteX293" fmla="*/ 3141966 w 4651277"/>
                  <a:gd name="connsiteY293" fmla="*/ 69112 h 4241931"/>
                  <a:gd name="connsiteX294" fmla="*/ 3160021 w 4651277"/>
                  <a:gd name="connsiteY294" fmla="*/ 92972 h 4241931"/>
                  <a:gd name="connsiteX295" fmla="*/ 3174507 w 4651277"/>
                  <a:gd name="connsiteY295" fmla="*/ 104611 h 4241931"/>
                  <a:gd name="connsiteX296" fmla="*/ 3184041 w 4651277"/>
                  <a:gd name="connsiteY296" fmla="*/ 91697 h 4241931"/>
                  <a:gd name="connsiteX297" fmla="*/ 3184575 w 4651277"/>
                  <a:gd name="connsiteY297" fmla="*/ 88018 h 4241931"/>
                  <a:gd name="connsiteX298" fmla="*/ 3192073 w 4651277"/>
                  <a:gd name="connsiteY298" fmla="*/ 64262 h 4241931"/>
                  <a:gd name="connsiteX299" fmla="*/ 3201007 w 4651277"/>
                  <a:gd name="connsiteY299" fmla="*/ 81307 h 4241931"/>
                  <a:gd name="connsiteX300" fmla="*/ 3205002 w 4651277"/>
                  <a:gd name="connsiteY300" fmla="*/ 101532 h 4241931"/>
                  <a:gd name="connsiteX301" fmla="*/ 3239907 w 4651277"/>
                  <a:gd name="connsiteY301" fmla="*/ 112818 h 4241931"/>
                  <a:gd name="connsiteX302" fmla="*/ 3253692 w 4651277"/>
                  <a:gd name="connsiteY302" fmla="*/ 97487 h 4241931"/>
                  <a:gd name="connsiteX303" fmla="*/ 3276340 w 4651277"/>
                  <a:gd name="connsiteY303" fmla="*/ 111614 h 4241931"/>
                  <a:gd name="connsiteX304" fmla="*/ 3277538 w 4651277"/>
                  <a:gd name="connsiteY304" fmla="*/ 134178 h 4241931"/>
                  <a:gd name="connsiteX305" fmla="*/ 3294634 w 4651277"/>
                  <a:gd name="connsiteY305" fmla="*/ 153708 h 4241931"/>
                  <a:gd name="connsiteX306" fmla="*/ 3319511 w 4651277"/>
                  <a:gd name="connsiteY306" fmla="*/ 182315 h 4241931"/>
                  <a:gd name="connsiteX307" fmla="*/ 3357761 w 4651277"/>
                  <a:gd name="connsiteY307" fmla="*/ 215321 h 4241931"/>
                  <a:gd name="connsiteX308" fmla="*/ 3375693 w 4651277"/>
                  <a:gd name="connsiteY308" fmla="*/ 223128 h 4241931"/>
                  <a:gd name="connsiteX309" fmla="*/ 3367384 w 4651277"/>
                  <a:gd name="connsiteY309" fmla="*/ 231599 h 4241931"/>
                  <a:gd name="connsiteX310" fmla="*/ 3377007 w 4651277"/>
                  <a:gd name="connsiteY310" fmla="*/ 247876 h 4241931"/>
                  <a:gd name="connsiteX311" fmla="*/ 3404679 w 4651277"/>
                  <a:gd name="connsiteY311" fmla="*/ 274145 h 4241931"/>
                  <a:gd name="connsiteX312" fmla="*/ 3412506 w 4651277"/>
                  <a:gd name="connsiteY312" fmla="*/ 297817 h 4241931"/>
                  <a:gd name="connsiteX313" fmla="*/ 3404705 w 4651277"/>
                  <a:gd name="connsiteY313" fmla="*/ 329618 h 4241931"/>
                  <a:gd name="connsiteX314" fmla="*/ 3403809 w 4651277"/>
                  <a:gd name="connsiteY314" fmla="*/ 381492 h 4241931"/>
                  <a:gd name="connsiteX315" fmla="*/ 3416229 w 4651277"/>
                  <a:gd name="connsiteY315" fmla="*/ 395432 h 4241931"/>
                  <a:gd name="connsiteX316" fmla="*/ 3415823 w 4651277"/>
                  <a:gd name="connsiteY316" fmla="*/ 429029 h 4241931"/>
                  <a:gd name="connsiteX317" fmla="*/ 3401628 w 4651277"/>
                  <a:gd name="connsiteY317" fmla="*/ 453597 h 4241931"/>
                  <a:gd name="connsiteX318" fmla="*/ 3406631 w 4651277"/>
                  <a:gd name="connsiteY318" fmla="*/ 464270 h 4241931"/>
                  <a:gd name="connsiteX319" fmla="*/ 3407669 w 4651277"/>
                  <a:gd name="connsiteY319" fmla="*/ 464755 h 4241931"/>
                  <a:gd name="connsiteX320" fmla="*/ 3418321 w 4651277"/>
                  <a:gd name="connsiteY320" fmla="*/ 455508 h 4241931"/>
                  <a:gd name="connsiteX321" fmla="*/ 3436938 w 4651277"/>
                  <a:gd name="connsiteY321" fmla="*/ 446109 h 4241931"/>
                  <a:gd name="connsiteX322" fmla="*/ 3438909 w 4651277"/>
                  <a:gd name="connsiteY322" fmla="*/ 448742 h 4241931"/>
                  <a:gd name="connsiteX323" fmla="*/ 3451615 w 4651277"/>
                  <a:gd name="connsiteY323" fmla="*/ 473672 h 4241931"/>
                  <a:gd name="connsiteX324" fmla="*/ 3465140 w 4651277"/>
                  <a:gd name="connsiteY324" fmla="*/ 472619 h 4241931"/>
                  <a:gd name="connsiteX325" fmla="*/ 3468067 w 4651277"/>
                  <a:gd name="connsiteY325" fmla="*/ 473688 h 4241931"/>
                  <a:gd name="connsiteX326" fmla="*/ 3487330 w 4651277"/>
                  <a:gd name="connsiteY326" fmla="*/ 476135 h 4241931"/>
                  <a:gd name="connsiteX327" fmla="*/ 3531027 w 4651277"/>
                  <a:gd name="connsiteY327" fmla="*/ 461995 h 4241931"/>
                  <a:gd name="connsiteX328" fmla="*/ 3570810 w 4651277"/>
                  <a:gd name="connsiteY328" fmla="*/ 481255 h 4241931"/>
                  <a:gd name="connsiteX329" fmla="*/ 3610106 w 4651277"/>
                  <a:gd name="connsiteY329" fmla="*/ 509524 h 4241931"/>
                  <a:gd name="connsiteX330" fmla="*/ 3611787 w 4651277"/>
                  <a:gd name="connsiteY330" fmla="*/ 509117 h 4241931"/>
                  <a:gd name="connsiteX331" fmla="*/ 3648972 w 4651277"/>
                  <a:gd name="connsiteY331" fmla="*/ 539676 h 4241931"/>
                  <a:gd name="connsiteX332" fmla="*/ 3651715 w 4651277"/>
                  <a:gd name="connsiteY332" fmla="*/ 565684 h 4241931"/>
                  <a:gd name="connsiteX333" fmla="*/ 3677801 w 4651277"/>
                  <a:gd name="connsiteY333" fmla="*/ 552253 h 4241931"/>
                  <a:gd name="connsiteX334" fmla="*/ 3689090 w 4651277"/>
                  <a:gd name="connsiteY334" fmla="*/ 541962 h 4241931"/>
                  <a:gd name="connsiteX335" fmla="*/ 3693528 w 4651277"/>
                  <a:gd name="connsiteY335" fmla="*/ 551111 h 4241931"/>
                  <a:gd name="connsiteX336" fmla="*/ 3688525 w 4651277"/>
                  <a:gd name="connsiteY336" fmla="*/ 561659 h 4241931"/>
                  <a:gd name="connsiteX337" fmla="*/ 3678811 w 4651277"/>
                  <a:gd name="connsiteY337" fmla="*/ 585792 h 4241931"/>
                  <a:gd name="connsiteX338" fmla="*/ 3695717 w 4651277"/>
                  <a:gd name="connsiteY338" fmla="*/ 609705 h 4241931"/>
                  <a:gd name="connsiteX339" fmla="*/ 3721724 w 4651277"/>
                  <a:gd name="connsiteY339" fmla="*/ 606963 h 4241931"/>
                  <a:gd name="connsiteX340" fmla="*/ 3739511 w 4651277"/>
                  <a:gd name="connsiteY340" fmla="*/ 610656 h 4241931"/>
                  <a:gd name="connsiteX341" fmla="*/ 3736745 w 4651277"/>
                  <a:gd name="connsiteY341" fmla="*/ 630441 h 4241931"/>
                  <a:gd name="connsiteX342" fmla="*/ 3722108 w 4651277"/>
                  <a:gd name="connsiteY342" fmla="*/ 654435 h 4241931"/>
                  <a:gd name="connsiteX343" fmla="*/ 3725398 w 4651277"/>
                  <a:gd name="connsiteY343" fmla="*/ 677198 h 4241931"/>
                  <a:gd name="connsiteX344" fmla="*/ 3732642 w 4651277"/>
                  <a:gd name="connsiteY344" fmla="*/ 718119 h 4241931"/>
                  <a:gd name="connsiteX345" fmla="*/ 3752899 w 4651277"/>
                  <a:gd name="connsiteY345" fmla="*/ 770559 h 4241931"/>
                  <a:gd name="connsiteX346" fmla="*/ 3759505 w 4651277"/>
                  <a:gd name="connsiteY346" fmla="*/ 773493 h 4241931"/>
                  <a:gd name="connsiteX347" fmla="*/ 3773273 w 4651277"/>
                  <a:gd name="connsiteY347" fmla="*/ 771607 h 4241931"/>
                  <a:gd name="connsiteX348" fmla="*/ 3799787 w 4651277"/>
                  <a:gd name="connsiteY348" fmla="*/ 785635 h 4241931"/>
                  <a:gd name="connsiteX349" fmla="*/ 3823514 w 4651277"/>
                  <a:gd name="connsiteY349" fmla="*/ 793668 h 4241931"/>
                  <a:gd name="connsiteX350" fmla="*/ 3825266 w 4651277"/>
                  <a:gd name="connsiteY350" fmla="*/ 811916 h 4241931"/>
                  <a:gd name="connsiteX351" fmla="*/ 3814334 w 4651277"/>
                  <a:gd name="connsiteY351" fmla="*/ 832622 h 4241931"/>
                  <a:gd name="connsiteX352" fmla="*/ 3813124 w 4651277"/>
                  <a:gd name="connsiteY352" fmla="*/ 846019 h 4241931"/>
                  <a:gd name="connsiteX353" fmla="*/ 3816896 w 4651277"/>
                  <a:gd name="connsiteY353" fmla="*/ 845745 h 4241931"/>
                  <a:gd name="connsiteX354" fmla="*/ 3826606 w 4651277"/>
                  <a:gd name="connsiteY354" fmla="*/ 836281 h 4241931"/>
                  <a:gd name="connsiteX355" fmla="*/ 3871753 w 4651277"/>
                  <a:gd name="connsiteY355" fmla="*/ 824457 h 4241931"/>
                  <a:gd name="connsiteX356" fmla="*/ 3886170 w 4651277"/>
                  <a:gd name="connsiteY356" fmla="*/ 816075 h 4241931"/>
                  <a:gd name="connsiteX357" fmla="*/ 3903030 w 4651277"/>
                  <a:gd name="connsiteY357" fmla="*/ 817772 h 4241931"/>
                  <a:gd name="connsiteX358" fmla="*/ 3970004 w 4651277"/>
                  <a:gd name="connsiteY358" fmla="*/ 830001 h 4241931"/>
                  <a:gd name="connsiteX359" fmla="*/ 4006011 w 4651277"/>
                  <a:gd name="connsiteY359" fmla="*/ 835505 h 4241931"/>
                  <a:gd name="connsiteX360" fmla="*/ 4008781 w 4651277"/>
                  <a:gd name="connsiteY360" fmla="*/ 857952 h 4241931"/>
                  <a:gd name="connsiteX361" fmla="*/ 4036592 w 4651277"/>
                  <a:gd name="connsiteY361" fmla="*/ 866330 h 4241931"/>
                  <a:gd name="connsiteX362" fmla="*/ 4067065 w 4651277"/>
                  <a:gd name="connsiteY362" fmla="*/ 869173 h 4241931"/>
                  <a:gd name="connsiteX363" fmla="*/ 4068243 w 4651277"/>
                  <a:gd name="connsiteY363" fmla="*/ 894227 h 4241931"/>
                  <a:gd name="connsiteX364" fmla="*/ 4072744 w 4651277"/>
                  <a:gd name="connsiteY364" fmla="*/ 909141 h 4241931"/>
                  <a:gd name="connsiteX365" fmla="*/ 4085455 w 4651277"/>
                  <a:gd name="connsiteY365" fmla="*/ 904728 h 4241931"/>
                  <a:gd name="connsiteX366" fmla="*/ 4087569 w 4651277"/>
                  <a:gd name="connsiteY366" fmla="*/ 902438 h 4241931"/>
                  <a:gd name="connsiteX367" fmla="*/ 4104010 w 4651277"/>
                  <a:gd name="connsiteY367" fmla="*/ 889565 h 4241931"/>
                  <a:gd name="connsiteX368" fmla="*/ 4102112 w 4651277"/>
                  <a:gd name="connsiteY368" fmla="*/ 905584 h 4241931"/>
                  <a:gd name="connsiteX369" fmla="*/ 4095288 w 4651277"/>
                  <a:gd name="connsiteY369" fmla="*/ 921462 h 4241931"/>
                  <a:gd name="connsiteX370" fmla="*/ 4114076 w 4651277"/>
                  <a:gd name="connsiteY370" fmla="*/ 945807 h 4241931"/>
                  <a:gd name="connsiteX371" fmla="*/ 4130871 w 4651277"/>
                  <a:gd name="connsiteY371" fmla="*/ 941738 h 4241931"/>
                  <a:gd name="connsiteX372" fmla="*/ 4139837 w 4651277"/>
                  <a:gd name="connsiteY372" fmla="*/ 962239 h 4241931"/>
                  <a:gd name="connsiteX373" fmla="*/ 4129973 w 4651277"/>
                  <a:gd name="connsiteY373" fmla="*/ 978408 h 4241931"/>
                  <a:gd name="connsiteX374" fmla="*/ 4132538 w 4651277"/>
                  <a:gd name="connsiteY374" fmla="*/ 1000014 h 4241931"/>
                  <a:gd name="connsiteX375" fmla="*/ 4136183 w 4651277"/>
                  <a:gd name="connsiteY375" fmla="*/ 1031582 h 4241931"/>
                  <a:gd name="connsiteX376" fmla="*/ 4146989 w 4651277"/>
                  <a:gd name="connsiteY376" fmla="*/ 1072530 h 4241931"/>
                  <a:gd name="connsiteX377" fmla="*/ 4155688 w 4651277"/>
                  <a:gd name="connsiteY377" fmla="*/ 1086426 h 4241931"/>
                  <a:gd name="connsiteX378" fmla="*/ 4145929 w 4651277"/>
                  <a:gd name="connsiteY378" fmla="*/ 1088345 h 4241931"/>
                  <a:gd name="connsiteX379" fmla="*/ 4144869 w 4651277"/>
                  <a:gd name="connsiteY379" fmla="*/ 1104161 h 4241931"/>
                  <a:gd name="connsiteX380" fmla="*/ 4151555 w 4651277"/>
                  <a:gd name="connsiteY380" fmla="*/ 1135438 h 4241931"/>
                  <a:gd name="connsiteX381" fmla="*/ 4145749 w 4651277"/>
                  <a:gd name="connsiteY381" fmla="*/ 1155514 h 4241931"/>
                  <a:gd name="connsiteX382" fmla="*/ 4125285 w 4651277"/>
                  <a:gd name="connsiteY382" fmla="*/ 1173805 h 4241931"/>
                  <a:gd name="connsiteX383" fmla="*/ 4100084 w 4651277"/>
                  <a:gd name="connsiteY383" fmla="*/ 1209249 h 4241931"/>
                  <a:gd name="connsiteX384" fmla="*/ 4102066 w 4651277"/>
                  <a:gd name="connsiteY384" fmla="*/ 1224772 h 4241931"/>
                  <a:gd name="connsiteX385" fmla="*/ 4085863 w 4651277"/>
                  <a:gd name="connsiteY385" fmla="*/ 1247812 h 4241931"/>
                  <a:gd name="connsiteX386" fmla="*/ 4062766 w 4651277"/>
                  <a:gd name="connsiteY386" fmla="*/ 1268076 h 4241931"/>
                  <a:gd name="connsiteX387" fmla="*/ 4083268 w 4651277"/>
                  <a:gd name="connsiteY387" fmla="*/ 1301340 h 4241931"/>
                  <a:gd name="connsiteX388" fmla="*/ 4087529 w 4651277"/>
                  <a:gd name="connsiteY388" fmla="*/ 1306087 h 4241931"/>
                  <a:gd name="connsiteX389" fmla="*/ 4075365 w 4651277"/>
                  <a:gd name="connsiteY389" fmla="*/ 1307255 h 4241931"/>
                  <a:gd name="connsiteX390" fmla="*/ 4025745 w 4651277"/>
                  <a:gd name="connsiteY390" fmla="*/ 1300602 h 4241931"/>
                  <a:gd name="connsiteX391" fmla="*/ 4008462 w 4651277"/>
                  <a:gd name="connsiteY391" fmla="*/ 1313679 h 4241931"/>
                  <a:gd name="connsiteX392" fmla="*/ 3997211 w 4651277"/>
                  <a:gd name="connsiteY392" fmla="*/ 1333296 h 4241931"/>
                  <a:gd name="connsiteX393" fmla="*/ 3959710 w 4651277"/>
                  <a:gd name="connsiteY393" fmla="*/ 1345489 h 4241931"/>
                  <a:gd name="connsiteX394" fmla="*/ 3934694 w 4651277"/>
                  <a:gd name="connsiteY394" fmla="*/ 1355993 h 4241931"/>
                  <a:gd name="connsiteX395" fmla="*/ 3923280 w 4651277"/>
                  <a:gd name="connsiteY395" fmla="*/ 1354757 h 4241931"/>
                  <a:gd name="connsiteX396" fmla="*/ 3922998 w 4651277"/>
                  <a:gd name="connsiteY396" fmla="*/ 1364605 h 4241931"/>
                  <a:gd name="connsiteX397" fmla="*/ 3927995 w 4651277"/>
                  <a:gd name="connsiteY397" fmla="*/ 1383399 h 4241931"/>
                  <a:gd name="connsiteX398" fmla="*/ 3949877 w 4651277"/>
                  <a:gd name="connsiteY398" fmla="*/ 1400327 h 4241931"/>
                  <a:gd name="connsiteX399" fmla="*/ 3968971 w 4651277"/>
                  <a:gd name="connsiteY399" fmla="*/ 1411260 h 4241931"/>
                  <a:gd name="connsiteX400" fmla="*/ 3957365 w 4651277"/>
                  <a:gd name="connsiteY400" fmla="*/ 1422073 h 4241931"/>
                  <a:gd name="connsiteX401" fmla="*/ 3884013 w 4651277"/>
                  <a:gd name="connsiteY401" fmla="*/ 1478958 h 4241931"/>
                  <a:gd name="connsiteX402" fmla="*/ 3859916 w 4651277"/>
                  <a:gd name="connsiteY402" fmla="*/ 1489420 h 4241931"/>
                  <a:gd name="connsiteX403" fmla="*/ 3852809 w 4651277"/>
                  <a:gd name="connsiteY403" fmla="*/ 1481838 h 4241931"/>
                  <a:gd name="connsiteX404" fmla="*/ 3841864 w 4651277"/>
                  <a:gd name="connsiteY404" fmla="*/ 1492090 h 4241931"/>
                  <a:gd name="connsiteX405" fmla="*/ 3840531 w 4651277"/>
                  <a:gd name="connsiteY405" fmla="*/ 1496284 h 4241931"/>
                  <a:gd name="connsiteX406" fmla="*/ 3850294 w 4651277"/>
                  <a:gd name="connsiteY406" fmla="*/ 1497109 h 4241931"/>
                  <a:gd name="connsiteX407" fmla="*/ 3872107 w 4651277"/>
                  <a:gd name="connsiteY407" fmla="*/ 1537613 h 4241931"/>
                  <a:gd name="connsiteX408" fmla="*/ 3857531 w 4651277"/>
                  <a:gd name="connsiteY408" fmla="*/ 1567370 h 4241931"/>
                  <a:gd name="connsiteX409" fmla="*/ 3876637 w 4651277"/>
                  <a:gd name="connsiteY409" fmla="*/ 1591194 h 4241931"/>
                  <a:gd name="connsiteX410" fmla="*/ 3893840 w 4651277"/>
                  <a:gd name="connsiteY410" fmla="*/ 1588805 h 4241931"/>
                  <a:gd name="connsiteX411" fmla="*/ 3910000 w 4651277"/>
                  <a:gd name="connsiteY411" fmla="*/ 1585781 h 4241931"/>
                  <a:gd name="connsiteX412" fmla="*/ 3841479 w 4651277"/>
                  <a:gd name="connsiteY412" fmla="*/ 1598374 h 4241931"/>
                  <a:gd name="connsiteX413" fmla="*/ 3820166 w 4651277"/>
                  <a:gd name="connsiteY413" fmla="*/ 1603982 h 4241931"/>
                  <a:gd name="connsiteX414" fmla="*/ 3821044 w 4651277"/>
                  <a:gd name="connsiteY414" fmla="*/ 1616327 h 4241931"/>
                  <a:gd name="connsiteX415" fmla="*/ 3820601 w 4651277"/>
                  <a:gd name="connsiteY415" fmla="*/ 1618633 h 4241931"/>
                  <a:gd name="connsiteX416" fmla="*/ 3856796 w 4651277"/>
                  <a:gd name="connsiteY416" fmla="*/ 1624365 h 4241931"/>
                  <a:gd name="connsiteX417" fmla="*/ 3878963 w 4651277"/>
                  <a:gd name="connsiteY417" fmla="*/ 1632824 h 4241931"/>
                  <a:gd name="connsiteX418" fmla="*/ 3881060 w 4651277"/>
                  <a:gd name="connsiteY418" fmla="*/ 1631301 h 4241931"/>
                  <a:gd name="connsiteX419" fmla="*/ 3946493 w 4651277"/>
                  <a:gd name="connsiteY419" fmla="*/ 1636096 h 4241931"/>
                  <a:gd name="connsiteX420" fmla="*/ 4070600 w 4651277"/>
                  <a:gd name="connsiteY420" fmla="*/ 1629769 h 4241931"/>
                  <a:gd name="connsiteX421" fmla="*/ 4108464 w 4651277"/>
                  <a:gd name="connsiteY421" fmla="*/ 1628961 h 4241931"/>
                  <a:gd name="connsiteX422" fmla="*/ 4169224 w 4651277"/>
                  <a:gd name="connsiteY422" fmla="*/ 1639821 h 4241931"/>
                  <a:gd name="connsiteX423" fmla="*/ 4200098 w 4651277"/>
                  <a:gd name="connsiteY423" fmla="*/ 1644093 h 4241931"/>
                  <a:gd name="connsiteX424" fmla="*/ 4211147 w 4651277"/>
                  <a:gd name="connsiteY424" fmla="*/ 1656359 h 4241931"/>
                  <a:gd name="connsiteX425" fmla="*/ 4233231 w 4651277"/>
                  <a:gd name="connsiteY425" fmla="*/ 1641916 h 4241931"/>
                  <a:gd name="connsiteX426" fmla="*/ 4300563 w 4651277"/>
                  <a:gd name="connsiteY426" fmla="*/ 1658147 h 4241931"/>
                  <a:gd name="connsiteX427" fmla="*/ 4319080 w 4651277"/>
                  <a:gd name="connsiteY427" fmla="*/ 1662317 h 4241931"/>
                  <a:gd name="connsiteX428" fmla="*/ 4374375 w 4651277"/>
                  <a:gd name="connsiteY428" fmla="*/ 1680353 h 4241931"/>
                  <a:gd name="connsiteX429" fmla="*/ 4434018 w 4651277"/>
                  <a:gd name="connsiteY429" fmla="*/ 1702171 h 4241931"/>
                  <a:gd name="connsiteX430" fmla="*/ 4465268 w 4651277"/>
                  <a:gd name="connsiteY430" fmla="*/ 1715781 h 4241931"/>
                  <a:gd name="connsiteX431" fmla="*/ 4467174 w 4651277"/>
                  <a:gd name="connsiteY431" fmla="*/ 1715464 h 4241931"/>
                  <a:gd name="connsiteX432" fmla="*/ 4467174 w 4651277"/>
                  <a:gd name="connsiteY432" fmla="*/ 1715466 h 4241931"/>
                  <a:gd name="connsiteX433" fmla="*/ 4467651 w 4651277"/>
                  <a:gd name="connsiteY433" fmla="*/ 1715385 h 4241931"/>
                  <a:gd name="connsiteX434" fmla="*/ 4467174 w 4651277"/>
                  <a:gd name="connsiteY434" fmla="*/ 1715464 h 4241931"/>
                  <a:gd name="connsiteX435" fmla="*/ 4466063 w 4651277"/>
                  <a:gd name="connsiteY435" fmla="*/ 1714670 h 4241931"/>
                  <a:gd name="connsiteX436" fmla="*/ 4467370 w 4651277"/>
                  <a:gd name="connsiteY436" fmla="*/ 1702505 h 4241931"/>
                  <a:gd name="connsiteX437" fmla="*/ 4476105 w 4651277"/>
                  <a:gd name="connsiteY437" fmla="*/ 1702032 h 4241931"/>
                  <a:gd name="connsiteX438" fmla="*/ 4572317 w 4651277"/>
                  <a:gd name="connsiteY438" fmla="*/ 1711701 h 4241931"/>
                  <a:gd name="connsiteX439" fmla="*/ 4589311 w 4651277"/>
                  <a:gd name="connsiteY439" fmla="*/ 1713775 h 4241931"/>
                  <a:gd name="connsiteX440" fmla="*/ 4593344 w 4651277"/>
                  <a:gd name="connsiteY440" fmla="*/ 1715649 h 4241931"/>
                  <a:gd name="connsiteX441" fmla="*/ 4601154 w 4651277"/>
                  <a:gd name="connsiteY441" fmla="*/ 1724930 h 4241931"/>
                  <a:gd name="connsiteX442" fmla="*/ 4602994 w 4651277"/>
                  <a:gd name="connsiteY442" fmla="*/ 1728933 h 4241931"/>
                  <a:gd name="connsiteX443" fmla="*/ 4603083 w 4651277"/>
                  <a:gd name="connsiteY443" fmla="*/ 1740082 h 4241931"/>
                  <a:gd name="connsiteX444" fmla="*/ 4603239 w 4651277"/>
                  <a:gd name="connsiteY444" fmla="*/ 1746912 h 4241931"/>
                  <a:gd name="connsiteX445" fmla="*/ 4630175 w 4651277"/>
                  <a:gd name="connsiteY445" fmla="*/ 1748703 h 4241931"/>
                  <a:gd name="connsiteX446" fmla="*/ 4649928 w 4651277"/>
                  <a:gd name="connsiteY446" fmla="*/ 1756780 h 4241931"/>
                  <a:gd name="connsiteX447" fmla="*/ 4642711 w 4651277"/>
                  <a:gd name="connsiteY447" fmla="*/ 1771103 h 4241931"/>
                  <a:gd name="connsiteX448" fmla="*/ 4560387 w 4651277"/>
                  <a:gd name="connsiteY448" fmla="*/ 1751878 h 4241931"/>
                  <a:gd name="connsiteX449" fmla="*/ 4517474 w 4651277"/>
                  <a:gd name="connsiteY449" fmla="*/ 1749413 h 4241931"/>
                  <a:gd name="connsiteX450" fmla="*/ 4509437 w 4651277"/>
                  <a:gd name="connsiteY450" fmla="*/ 1749377 h 4241931"/>
                  <a:gd name="connsiteX451" fmla="*/ 4460463 w 4651277"/>
                  <a:gd name="connsiteY451" fmla="*/ 1730486 h 4241931"/>
                  <a:gd name="connsiteX452" fmla="*/ 4435148 w 4651277"/>
                  <a:gd name="connsiteY452" fmla="*/ 1730189 h 4241931"/>
                  <a:gd name="connsiteX453" fmla="*/ 4420092 w 4651277"/>
                  <a:gd name="connsiteY453" fmla="*/ 1731516 h 4241931"/>
                  <a:gd name="connsiteX454" fmla="*/ 4358507 w 4651277"/>
                  <a:gd name="connsiteY454" fmla="*/ 1718051 h 4241931"/>
                  <a:gd name="connsiteX455" fmla="*/ 4315401 w 4651277"/>
                  <a:gd name="connsiteY455" fmla="*/ 1716792 h 4241931"/>
                  <a:gd name="connsiteX456" fmla="*/ 4279957 w 4651277"/>
                  <a:gd name="connsiteY456" fmla="*/ 1706229 h 4241931"/>
                  <a:gd name="connsiteX457" fmla="*/ 4243898 w 4651277"/>
                  <a:gd name="connsiteY457" fmla="*/ 1719077 h 4241931"/>
                  <a:gd name="connsiteX458" fmla="*/ 4242561 w 4651277"/>
                  <a:gd name="connsiteY458" fmla="*/ 1727526 h 4241931"/>
                  <a:gd name="connsiteX459" fmla="*/ 4197062 w 4651277"/>
                  <a:gd name="connsiteY459" fmla="*/ 1753107 h 4241931"/>
                  <a:gd name="connsiteX460" fmla="*/ 4171232 w 4651277"/>
                  <a:gd name="connsiteY460" fmla="*/ 1763863 h 4241931"/>
                  <a:gd name="connsiteX461" fmla="*/ 4148247 w 4651277"/>
                  <a:gd name="connsiteY461" fmla="*/ 1803527 h 4241931"/>
                  <a:gd name="connsiteX462" fmla="*/ 4142937 w 4651277"/>
                  <a:gd name="connsiteY462" fmla="*/ 1817531 h 4241931"/>
                  <a:gd name="connsiteX463" fmla="*/ 4116091 w 4651277"/>
                  <a:gd name="connsiteY463" fmla="*/ 1826890 h 4241931"/>
                  <a:gd name="connsiteX464" fmla="*/ 4104976 w 4651277"/>
                  <a:gd name="connsiteY464" fmla="*/ 1818944 h 4241931"/>
                  <a:gd name="connsiteX465" fmla="*/ 4097318 w 4651277"/>
                  <a:gd name="connsiteY465" fmla="*/ 1828247 h 4241931"/>
                  <a:gd name="connsiteX466" fmla="*/ 4085236 w 4651277"/>
                  <a:gd name="connsiteY466" fmla="*/ 1849842 h 4241931"/>
                  <a:gd name="connsiteX467" fmla="*/ 4074972 w 4651277"/>
                  <a:gd name="connsiteY467" fmla="*/ 1859969 h 4241931"/>
                  <a:gd name="connsiteX468" fmla="*/ 4084940 w 4651277"/>
                  <a:gd name="connsiteY468" fmla="*/ 1875158 h 4241931"/>
                  <a:gd name="connsiteX469" fmla="*/ 4100714 w 4651277"/>
                  <a:gd name="connsiteY469" fmla="*/ 1900545 h 4241931"/>
                  <a:gd name="connsiteX470" fmla="*/ 4096318 w 4651277"/>
                  <a:gd name="connsiteY470" fmla="*/ 1928305 h 4241931"/>
                  <a:gd name="connsiteX471" fmla="*/ 4108759 w 4651277"/>
                  <a:gd name="connsiteY471" fmla="*/ 1951309 h 4241931"/>
                  <a:gd name="connsiteX472" fmla="*/ 4131370 w 4651277"/>
                  <a:gd name="connsiteY472" fmla="*/ 1964787 h 4241931"/>
                  <a:gd name="connsiteX473" fmla="*/ 4154147 w 4651277"/>
                  <a:gd name="connsiteY473" fmla="*/ 1961590 h 4241931"/>
                  <a:gd name="connsiteX474" fmla="*/ 4170691 w 4651277"/>
                  <a:gd name="connsiteY474" fmla="*/ 1970397 h 4241931"/>
                  <a:gd name="connsiteX475" fmla="*/ 4162195 w 4651277"/>
                  <a:gd name="connsiteY475" fmla="*/ 2000601 h 4241931"/>
                  <a:gd name="connsiteX476" fmla="*/ 4160762 w 4651277"/>
                  <a:gd name="connsiteY476" fmla="*/ 2009654 h 4241931"/>
                  <a:gd name="connsiteX477" fmla="*/ 4164444 w 4651277"/>
                  <a:gd name="connsiteY477" fmla="*/ 2017660 h 4241931"/>
                  <a:gd name="connsiteX478" fmla="*/ 4161732 w 4651277"/>
                  <a:gd name="connsiteY478" fmla="*/ 2042594 h 4241931"/>
                  <a:gd name="connsiteX479" fmla="*/ 4183266 w 4651277"/>
                  <a:gd name="connsiteY479" fmla="*/ 2047242 h 4241931"/>
                  <a:gd name="connsiteX480" fmla="*/ 4188027 w 4651277"/>
                  <a:gd name="connsiteY480" fmla="*/ 2052326 h 4241931"/>
                  <a:gd name="connsiteX481" fmla="*/ 4207826 w 4651277"/>
                  <a:gd name="connsiteY481" fmla="*/ 2103095 h 4241931"/>
                  <a:gd name="connsiteX482" fmla="*/ 4208997 w 4651277"/>
                  <a:gd name="connsiteY482" fmla="*/ 2111322 h 4241931"/>
                  <a:gd name="connsiteX483" fmla="*/ 4203675 w 4651277"/>
                  <a:gd name="connsiteY483" fmla="*/ 2148834 h 4241931"/>
                  <a:gd name="connsiteX484" fmla="*/ 4180972 w 4651277"/>
                  <a:gd name="connsiteY484" fmla="*/ 2198440 h 4241931"/>
                  <a:gd name="connsiteX485" fmla="*/ 4169590 w 4651277"/>
                  <a:gd name="connsiteY485" fmla="*/ 2219527 h 4241931"/>
                  <a:gd name="connsiteX486" fmla="*/ 4158340 w 4651277"/>
                  <a:gd name="connsiteY486" fmla="*/ 2231974 h 4241931"/>
                  <a:gd name="connsiteX487" fmla="*/ 4107542 w 4651277"/>
                  <a:gd name="connsiteY487" fmla="*/ 2248054 h 4241931"/>
                  <a:gd name="connsiteX488" fmla="*/ 4097438 w 4651277"/>
                  <a:gd name="connsiteY488" fmla="*/ 2253258 h 4241931"/>
                  <a:gd name="connsiteX489" fmla="*/ 4081921 w 4651277"/>
                  <a:gd name="connsiteY489" fmla="*/ 2284825 h 4241931"/>
                  <a:gd name="connsiteX490" fmla="*/ 4073975 w 4651277"/>
                  <a:gd name="connsiteY490" fmla="*/ 2295940 h 4241931"/>
                  <a:gd name="connsiteX491" fmla="*/ 4052681 w 4651277"/>
                  <a:gd name="connsiteY491" fmla="*/ 2321023 h 4241931"/>
                  <a:gd name="connsiteX492" fmla="*/ 4057216 w 4651277"/>
                  <a:gd name="connsiteY492" fmla="*/ 2335352 h 4241931"/>
                  <a:gd name="connsiteX493" fmla="*/ 4073448 w 4651277"/>
                  <a:gd name="connsiteY493" fmla="*/ 2336856 h 4241931"/>
                  <a:gd name="connsiteX494" fmla="*/ 4053350 w 4651277"/>
                  <a:gd name="connsiteY494" fmla="*/ 2363122 h 4241931"/>
                  <a:gd name="connsiteX495" fmla="*/ 4026071 w 4651277"/>
                  <a:gd name="connsiteY495" fmla="*/ 2415619 h 4241931"/>
                  <a:gd name="connsiteX496" fmla="*/ 4026496 w 4651277"/>
                  <a:gd name="connsiteY496" fmla="*/ 2412144 h 4241931"/>
                  <a:gd name="connsiteX497" fmla="*/ 4036449 w 4651277"/>
                  <a:gd name="connsiteY497" fmla="*/ 2388357 h 4241931"/>
                  <a:gd name="connsiteX498" fmla="*/ 4033640 w 4651277"/>
                  <a:gd name="connsiteY498" fmla="*/ 2351413 h 4241931"/>
                  <a:gd name="connsiteX499" fmla="*/ 4007815 w 4651277"/>
                  <a:gd name="connsiteY499" fmla="*/ 2350417 h 4241931"/>
                  <a:gd name="connsiteX500" fmla="*/ 4002760 w 4651277"/>
                  <a:gd name="connsiteY500" fmla="*/ 2358895 h 4241931"/>
                  <a:gd name="connsiteX501" fmla="*/ 3990263 w 4651277"/>
                  <a:gd name="connsiteY501" fmla="*/ 2390941 h 4241931"/>
                  <a:gd name="connsiteX502" fmla="*/ 3968627 w 4651277"/>
                  <a:gd name="connsiteY502" fmla="*/ 2398648 h 4241931"/>
                  <a:gd name="connsiteX503" fmla="*/ 3931553 w 4651277"/>
                  <a:gd name="connsiteY503" fmla="*/ 2410099 h 4241931"/>
                  <a:gd name="connsiteX504" fmla="*/ 3913538 w 4651277"/>
                  <a:gd name="connsiteY504" fmla="*/ 2418381 h 4241931"/>
                  <a:gd name="connsiteX505" fmla="*/ 3904576 w 4651277"/>
                  <a:gd name="connsiteY505" fmla="*/ 2428097 h 4241931"/>
                  <a:gd name="connsiteX506" fmla="*/ 3915152 w 4651277"/>
                  <a:gd name="connsiteY506" fmla="*/ 2431628 h 4241931"/>
                  <a:gd name="connsiteX507" fmla="*/ 3952295 w 4651277"/>
                  <a:gd name="connsiteY507" fmla="*/ 2478339 h 4241931"/>
                  <a:gd name="connsiteX508" fmla="*/ 3926585 w 4651277"/>
                  <a:gd name="connsiteY508" fmla="*/ 2503961 h 4241931"/>
                  <a:gd name="connsiteX509" fmla="*/ 3914218 w 4651277"/>
                  <a:gd name="connsiteY509" fmla="*/ 2527366 h 4241931"/>
                  <a:gd name="connsiteX510" fmla="*/ 3927394 w 4651277"/>
                  <a:gd name="connsiteY510" fmla="*/ 2541825 h 4241931"/>
                  <a:gd name="connsiteX511" fmla="*/ 3961310 w 4651277"/>
                  <a:gd name="connsiteY511" fmla="*/ 2562043 h 4241931"/>
                  <a:gd name="connsiteX512" fmla="*/ 3965845 w 4651277"/>
                  <a:gd name="connsiteY512" fmla="*/ 2576371 h 4241931"/>
                  <a:gd name="connsiteX513" fmla="*/ 3944723 w 4651277"/>
                  <a:gd name="connsiteY513" fmla="*/ 2709741 h 4241931"/>
                  <a:gd name="connsiteX514" fmla="*/ 3933742 w 4651277"/>
                  <a:gd name="connsiteY514" fmla="*/ 2755636 h 4241931"/>
                  <a:gd name="connsiteX515" fmla="*/ 3942916 w 4651277"/>
                  <a:gd name="connsiteY515" fmla="*/ 2771935 h 4241931"/>
                  <a:gd name="connsiteX516" fmla="*/ 3958242 w 4651277"/>
                  <a:gd name="connsiteY516" fmla="*/ 2804057 h 4241931"/>
                  <a:gd name="connsiteX517" fmla="*/ 3993102 w 4651277"/>
                  <a:gd name="connsiteY517" fmla="*/ 2841746 h 4241931"/>
                  <a:gd name="connsiteX518" fmla="*/ 4028260 w 4651277"/>
                  <a:gd name="connsiteY518" fmla="*/ 2854118 h 4241931"/>
                  <a:gd name="connsiteX519" fmla="*/ 4030417 w 4651277"/>
                  <a:gd name="connsiteY519" fmla="*/ 2860027 h 4241931"/>
                  <a:gd name="connsiteX520" fmla="*/ 4028877 w 4651277"/>
                  <a:gd name="connsiteY520" fmla="*/ 2893189 h 4241931"/>
                  <a:gd name="connsiteX521" fmla="*/ 4020657 w 4651277"/>
                  <a:gd name="connsiteY521" fmla="*/ 2945090 h 4241931"/>
                  <a:gd name="connsiteX522" fmla="*/ 4008391 w 4651277"/>
                  <a:gd name="connsiteY522" fmla="*/ 2956137 h 4241931"/>
                  <a:gd name="connsiteX523" fmla="*/ 4007340 w 4651277"/>
                  <a:gd name="connsiteY523" fmla="*/ 2962776 h 4241931"/>
                  <a:gd name="connsiteX524" fmla="*/ 3981780 w 4651277"/>
                  <a:gd name="connsiteY524" fmla="*/ 3006980 h 4241931"/>
                  <a:gd name="connsiteX525" fmla="*/ 3962714 w 4651277"/>
                  <a:gd name="connsiteY525" fmla="*/ 3021901 h 4241931"/>
                  <a:gd name="connsiteX526" fmla="*/ 3936483 w 4651277"/>
                  <a:gd name="connsiteY526" fmla="*/ 3007848 h 4241931"/>
                  <a:gd name="connsiteX527" fmla="*/ 3932864 w 4651277"/>
                  <a:gd name="connsiteY527" fmla="*/ 3007275 h 4241931"/>
                  <a:gd name="connsiteX528" fmla="*/ 3836556 w 4651277"/>
                  <a:gd name="connsiteY528" fmla="*/ 2998209 h 4241931"/>
                  <a:gd name="connsiteX529" fmla="*/ 3826595 w 4651277"/>
                  <a:gd name="connsiteY529" fmla="*/ 2971269 h 4241931"/>
                  <a:gd name="connsiteX530" fmla="*/ 3819102 w 4651277"/>
                  <a:gd name="connsiteY530" fmla="*/ 2963895 h 4241931"/>
                  <a:gd name="connsiteX531" fmla="*/ 3803698 w 4651277"/>
                  <a:gd name="connsiteY531" fmla="*/ 2959600 h 4241931"/>
                  <a:gd name="connsiteX532" fmla="*/ 3816538 w 4651277"/>
                  <a:gd name="connsiteY532" fmla="*/ 2944930 h 4241931"/>
                  <a:gd name="connsiteX533" fmla="*/ 3806099 w 4651277"/>
                  <a:gd name="connsiteY533" fmla="*/ 2921007 h 4241931"/>
                  <a:gd name="connsiteX534" fmla="*/ 3804324 w 4651277"/>
                  <a:gd name="connsiteY534" fmla="*/ 2912684 h 4241931"/>
                  <a:gd name="connsiteX535" fmla="*/ 3795618 w 4651277"/>
                  <a:gd name="connsiteY535" fmla="*/ 2916873 h 4241931"/>
                  <a:gd name="connsiteX536" fmla="*/ 3786147 w 4651277"/>
                  <a:gd name="connsiteY536" fmla="*/ 2925888 h 4241931"/>
                  <a:gd name="connsiteX537" fmla="*/ 3773865 w 4651277"/>
                  <a:gd name="connsiteY537" fmla="*/ 2925935 h 4241931"/>
                  <a:gd name="connsiteX538" fmla="*/ 3773518 w 4651277"/>
                  <a:gd name="connsiteY538" fmla="*/ 2926280 h 4241931"/>
                  <a:gd name="connsiteX539" fmla="*/ 3784755 w 4651277"/>
                  <a:gd name="connsiteY539" fmla="*/ 2933616 h 4241931"/>
                  <a:gd name="connsiteX540" fmla="*/ 3777010 w 4651277"/>
                  <a:gd name="connsiteY540" fmla="*/ 2940205 h 4241931"/>
                  <a:gd name="connsiteX541" fmla="*/ 3767057 w 4651277"/>
                  <a:gd name="connsiteY541" fmla="*/ 2938294 h 4241931"/>
                  <a:gd name="connsiteX542" fmla="*/ 3765045 w 4651277"/>
                  <a:gd name="connsiteY542" fmla="*/ 2949766 h 4241931"/>
                  <a:gd name="connsiteX543" fmla="*/ 3751466 w 4651277"/>
                  <a:gd name="connsiteY543" fmla="*/ 2984732 h 4241931"/>
                  <a:gd name="connsiteX544" fmla="*/ 3751078 w 4651277"/>
                  <a:gd name="connsiteY544" fmla="*/ 2998900 h 4241931"/>
                  <a:gd name="connsiteX545" fmla="*/ 3763368 w 4651277"/>
                  <a:gd name="connsiteY545" fmla="*/ 3003321 h 4241931"/>
                  <a:gd name="connsiteX546" fmla="*/ 3779627 w 4651277"/>
                  <a:gd name="connsiteY546" fmla="*/ 3013937 h 4241931"/>
                  <a:gd name="connsiteX547" fmla="*/ 3782528 w 4651277"/>
                  <a:gd name="connsiteY547" fmla="*/ 3062031 h 4241931"/>
                  <a:gd name="connsiteX548" fmla="*/ 3780892 w 4651277"/>
                  <a:gd name="connsiteY548" fmla="*/ 3069427 h 4241931"/>
                  <a:gd name="connsiteX549" fmla="*/ 3778293 w 4651277"/>
                  <a:gd name="connsiteY549" fmla="*/ 3073382 h 4241931"/>
                  <a:gd name="connsiteX550" fmla="*/ 3789082 w 4651277"/>
                  <a:gd name="connsiteY550" fmla="*/ 3087723 h 4241931"/>
                  <a:gd name="connsiteX551" fmla="*/ 3795809 w 4651277"/>
                  <a:gd name="connsiteY551" fmla="*/ 3086560 h 4241931"/>
                  <a:gd name="connsiteX552" fmla="*/ 3806757 w 4651277"/>
                  <a:gd name="connsiteY552" fmla="*/ 3077003 h 4241931"/>
                  <a:gd name="connsiteX553" fmla="*/ 3840145 w 4651277"/>
                  <a:gd name="connsiteY553" fmla="*/ 3069300 h 4241931"/>
                  <a:gd name="connsiteX554" fmla="*/ 3868293 w 4651277"/>
                  <a:gd name="connsiteY554" fmla="*/ 3059530 h 4241931"/>
                  <a:gd name="connsiteX555" fmla="*/ 3888279 w 4651277"/>
                  <a:gd name="connsiteY555" fmla="*/ 3046611 h 4241931"/>
                  <a:gd name="connsiteX556" fmla="*/ 3901101 w 4651277"/>
                  <a:gd name="connsiteY556" fmla="*/ 3067200 h 4241931"/>
                  <a:gd name="connsiteX557" fmla="*/ 3910137 w 4651277"/>
                  <a:gd name="connsiteY557" fmla="*/ 3103892 h 4241931"/>
                  <a:gd name="connsiteX558" fmla="*/ 3912964 w 4651277"/>
                  <a:gd name="connsiteY558" fmla="*/ 3105577 h 4241931"/>
                  <a:gd name="connsiteX559" fmla="*/ 3932587 w 4651277"/>
                  <a:gd name="connsiteY559" fmla="*/ 3122294 h 4241931"/>
                  <a:gd name="connsiteX560" fmla="*/ 3925389 w 4651277"/>
                  <a:gd name="connsiteY560" fmla="*/ 3163840 h 4241931"/>
                  <a:gd name="connsiteX561" fmla="*/ 3918081 w 4651277"/>
                  <a:gd name="connsiteY561" fmla="*/ 3167012 h 4241931"/>
                  <a:gd name="connsiteX562" fmla="*/ 3905062 w 4651277"/>
                  <a:gd name="connsiteY562" fmla="*/ 3159383 h 4241931"/>
                  <a:gd name="connsiteX563" fmla="*/ 3901124 w 4651277"/>
                  <a:gd name="connsiteY563" fmla="*/ 3156903 h 4241931"/>
                  <a:gd name="connsiteX564" fmla="*/ 3877568 w 4651277"/>
                  <a:gd name="connsiteY564" fmla="*/ 3125953 h 4241931"/>
                  <a:gd name="connsiteX565" fmla="*/ 3864614 w 4651277"/>
                  <a:gd name="connsiteY565" fmla="*/ 3114005 h 4241931"/>
                  <a:gd name="connsiteX566" fmla="*/ 3827867 w 4651277"/>
                  <a:gd name="connsiteY566" fmla="*/ 3103854 h 4241931"/>
                  <a:gd name="connsiteX567" fmla="*/ 3792335 w 4651277"/>
                  <a:gd name="connsiteY567" fmla="*/ 3120584 h 4241931"/>
                  <a:gd name="connsiteX568" fmla="*/ 3788652 w 4651277"/>
                  <a:gd name="connsiteY568" fmla="*/ 3128340 h 4241931"/>
                  <a:gd name="connsiteX569" fmla="*/ 3794472 w 4651277"/>
                  <a:gd name="connsiteY569" fmla="*/ 3139166 h 4241931"/>
                  <a:gd name="connsiteX570" fmla="*/ 3785947 w 4651277"/>
                  <a:gd name="connsiteY570" fmla="*/ 3136398 h 4241931"/>
                  <a:gd name="connsiteX571" fmla="*/ 3783579 w 4651277"/>
                  <a:gd name="connsiteY571" fmla="*/ 3147180 h 4241931"/>
                  <a:gd name="connsiteX572" fmla="*/ 3785751 w 4651277"/>
                  <a:gd name="connsiteY572" fmla="*/ 3162758 h 4241931"/>
                  <a:gd name="connsiteX573" fmla="*/ 3780632 w 4651277"/>
                  <a:gd name="connsiteY573" fmla="*/ 3175556 h 4241931"/>
                  <a:gd name="connsiteX574" fmla="*/ 3768818 w 4651277"/>
                  <a:gd name="connsiteY574" fmla="*/ 3168119 h 4241931"/>
                  <a:gd name="connsiteX575" fmla="*/ 3764521 w 4651277"/>
                  <a:gd name="connsiteY575" fmla="*/ 3149205 h 4241931"/>
                  <a:gd name="connsiteX576" fmla="*/ 3758745 w 4651277"/>
                  <a:gd name="connsiteY576" fmla="*/ 3149338 h 4241931"/>
                  <a:gd name="connsiteX577" fmla="*/ 3750332 w 4651277"/>
                  <a:gd name="connsiteY577" fmla="*/ 3153082 h 4241931"/>
                  <a:gd name="connsiteX578" fmla="*/ 3754299 w 4651277"/>
                  <a:gd name="connsiteY578" fmla="*/ 3159710 h 4241931"/>
                  <a:gd name="connsiteX579" fmla="*/ 3746580 w 4651277"/>
                  <a:gd name="connsiteY579" fmla="*/ 3175731 h 4241931"/>
                  <a:gd name="connsiteX580" fmla="*/ 3726880 w 4651277"/>
                  <a:gd name="connsiteY580" fmla="*/ 3186840 h 4241931"/>
                  <a:gd name="connsiteX581" fmla="*/ 3729726 w 4651277"/>
                  <a:gd name="connsiteY581" fmla="*/ 3215747 h 4241931"/>
                  <a:gd name="connsiteX582" fmla="*/ 3738701 w 4651277"/>
                  <a:gd name="connsiteY582" fmla="*/ 3245006 h 4241931"/>
                  <a:gd name="connsiteX583" fmla="*/ 3715985 w 4651277"/>
                  <a:gd name="connsiteY583" fmla="*/ 3255637 h 4241931"/>
                  <a:gd name="connsiteX584" fmla="*/ 3703909 w 4651277"/>
                  <a:gd name="connsiteY584" fmla="*/ 3265478 h 4241931"/>
                  <a:gd name="connsiteX585" fmla="*/ 3712831 w 4651277"/>
                  <a:gd name="connsiteY585" fmla="*/ 3275552 h 4241931"/>
                  <a:gd name="connsiteX586" fmla="*/ 3715754 w 4651277"/>
                  <a:gd name="connsiteY586" fmla="*/ 3276634 h 4241931"/>
                  <a:gd name="connsiteX587" fmla="*/ 3733918 w 4651277"/>
                  <a:gd name="connsiteY587" fmla="*/ 3286934 h 4241931"/>
                  <a:gd name="connsiteX588" fmla="*/ 3718383 w 4651277"/>
                  <a:gd name="connsiteY588" fmla="*/ 3291278 h 4241931"/>
                  <a:gd name="connsiteX589" fmla="*/ 3701104 w 4651277"/>
                  <a:gd name="connsiteY589" fmla="*/ 3291017 h 4241931"/>
                  <a:gd name="connsiteX590" fmla="*/ 3685748 w 4651277"/>
                  <a:gd name="connsiteY590" fmla="*/ 3317659 h 4241931"/>
                  <a:gd name="connsiteX591" fmla="*/ 3695906 w 4651277"/>
                  <a:gd name="connsiteY591" fmla="*/ 3331641 h 4241931"/>
                  <a:gd name="connsiteX592" fmla="*/ 3680365 w 4651277"/>
                  <a:gd name="connsiteY592" fmla="*/ 3347738 h 4241931"/>
                  <a:gd name="connsiteX593" fmla="*/ 3661658 w 4651277"/>
                  <a:gd name="connsiteY593" fmla="*/ 3344775 h 4241931"/>
                  <a:gd name="connsiteX594" fmla="*/ 3642658 w 4651277"/>
                  <a:gd name="connsiteY594" fmla="*/ 3355375 h 4241931"/>
                  <a:gd name="connsiteX595" fmla="*/ 3614856 w 4651277"/>
                  <a:gd name="connsiteY595" fmla="*/ 3370769 h 4241931"/>
                  <a:gd name="connsiteX596" fmla="*/ 3581110 w 4651277"/>
                  <a:gd name="connsiteY596" fmla="*/ 3396356 h 4241931"/>
                  <a:gd name="connsiteX597" fmla="*/ 3571575 w 4651277"/>
                  <a:gd name="connsiteY597" fmla="*/ 3409691 h 4241931"/>
                  <a:gd name="connsiteX598" fmla="*/ 3566083 w 4651277"/>
                  <a:gd name="connsiteY598" fmla="*/ 3401399 h 4241931"/>
                  <a:gd name="connsiteX599" fmla="*/ 3551057 w 4651277"/>
                  <a:gd name="connsiteY599" fmla="*/ 3406442 h 4241931"/>
                  <a:gd name="connsiteX600" fmla="*/ 3545766 w 4651277"/>
                  <a:gd name="connsiteY600" fmla="*/ 3415251 h 4241931"/>
                  <a:gd name="connsiteX601" fmla="*/ 3552178 w 4651277"/>
                  <a:gd name="connsiteY601" fmla="*/ 3422386 h 4241931"/>
                  <a:gd name="connsiteX602" fmla="*/ 3536193 w 4651277"/>
                  <a:gd name="connsiteY602" fmla="*/ 3424560 h 4241931"/>
                  <a:gd name="connsiteX603" fmla="*/ 3529977 w 4651277"/>
                  <a:gd name="connsiteY603" fmla="*/ 3423604 h 4241931"/>
                  <a:gd name="connsiteX604" fmla="*/ 3524683 w 4651277"/>
                  <a:gd name="connsiteY604" fmla="*/ 3424536 h 4241931"/>
                  <a:gd name="connsiteX605" fmla="*/ 3503908 w 4651277"/>
                  <a:gd name="connsiteY605" fmla="*/ 3426814 h 4241931"/>
                  <a:gd name="connsiteX606" fmla="*/ 3498752 w 4651277"/>
                  <a:gd name="connsiteY606" fmla="*/ 3426054 h 4241931"/>
                  <a:gd name="connsiteX607" fmla="*/ 3497136 w 4651277"/>
                  <a:gd name="connsiteY607" fmla="*/ 3433401 h 4241931"/>
                  <a:gd name="connsiteX608" fmla="*/ 3500251 w 4651277"/>
                  <a:gd name="connsiteY608" fmla="*/ 3446219 h 4241931"/>
                  <a:gd name="connsiteX609" fmla="*/ 3508398 w 4651277"/>
                  <a:gd name="connsiteY609" fmla="*/ 3461460 h 4241931"/>
                  <a:gd name="connsiteX610" fmla="*/ 3490797 w 4651277"/>
                  <a:gd name="connsiteY610" fmla="*/ 3475276 h 4241931"/>
                  <a:gd name="connsiteX611" fmla="*/ 3472671 w 4651277"/>
                  <a:gd name="connsiteY611" fmla="*/ 3469777 h 4241931"/>
                  <a:gd name="connsiteX612" fmla="*/ 3460862 w 4651277"/>
                  <a:gd name="connsiteY612" fmla="*/ 3468188 h 4241931"/>
                  <a:gd name="connsiteX613" fmla="*/ 3453331 w 4651277"/>
                  <a:gd name="connsiteY613" fmla="*/ 3476626 h 4241931"/>
                  <a:gd name="connsiteX614" fmla="*/ 3454386 w 4651277"/>
                  <a:gd name="connsiteY614" fmla="*/ 3477165 h 4241931"/>
                  <a:gd name="connsiteX615" fmla="*/ 3446789 w 4651277"/>
                  <a:gd name="connsiteY615" fmla="*/ 3491117 h 4241931"/>
                  <a:gd name="connsiteX616" fmla="*/ 3400060 w 4651277"/>
                  <a:gd name="connsiteY616" fmla="*/ 3577309 h 4241931"/>
                  <a:gd name="connsiteX617" fmla="*/ 3406973 w 4651277"/>
                  <a:gd name="connsiteY617" fmla="*/ 3593703 h 4241931"/>
                  <a:gd name="connsiteX618" fmla="*/ 3418956 w 4651277"/>
                  <a:gd name="connsiteY618" fmla="*/ 3615430 h 4241931"/>
                  <a:gd name="connsiteX619" fmla="*/ 3395203 w 4651277"/>
                  <a:gd name="connsiteY619" fmla="*/ 3618067 h 4241931"/>
                  <a:gd name="connsiteX620" fmla="*/ 3381062 w 4651277"/>
                  <a:gd name="connsiteY620" fmla="*/ 3648256 h 4241931"/>
                  <a:gd name="connsiteX621" fmla="*/ 3389340 w 4651277"/>
                  <a:gd name="connsiteY621" fmla="*/ 3676099 h 4241931"/>
                  <a:gd name="connsiteX622" fmla="*/ 3387297 w 4651277"/>
                  <a:gd name="connsiteY622" fmla="*/ 3734980 h 4241931"/>
                  <a:gd name="connsiteX623" fmla="*/ 3365114 w 4651277"/>
                  <a:gd name="connsiteY623" fmla="*/ 3755173 h 4241931"/>
                  <a:gd name="connsiteX624" fmla="*/ 3349515 w 4651277"/>
                  <a:gd name="connsiteY624" fmla="*/ 3774773 h 4241931"/>
                  <a:gd name="connsiteX625" fmla="*/ 3331755 w 4651277"/>
                  <a:gd name="connsiteY625" fmla="*/ 3770238 h 4241931"/>
                  <a:gd name="connsiteX626" fmla="*/ 3295139 w 4651277"/>
                  <a:gd name="connsiteY626" fmla="*/ 3743233 h 4241931"/>
                  <a:gd name="connsiteX627" fmla="*/ 3262091 w 4651277"/>
                  <a:gd name="connsiteY627" fmla="*/ 3731390 h 4241931"/>
                  <a:gd name="connsiteX628" fmla="*/ 3205351 w 4651277"/>
                  <a:gd name="connsiteY628" fmla="*/ 3745657 h 4241931"/>
                  <a:gd name="connsiteX629" fmla="*/ 3194120 w 4651277"/>
                  <a:gd name="connsiteY629" fmla="*/ 3757041 h 4241931"/>
                  <a:gd name="connsiteX630" fmla="*/ 3176971 w 4651277"/>
                  <a:gd name="connsiteY630" fmla="*/ 3766914 h 4241931"/>
                  <a:gd name="connsiteX631" fmla="*/ 3172726 w 4651277"/>
                  <a:gd name="connsiteY631" fmla="*/ 3749940 h 4241931"/>
                  <a:gd name="connsiteX632" fmla="*/ 3169365 w 4651277"/>
                  <a:gd name="connsiteY632" fmla="*/ 3740884 h 4241931"/>
                  <a:gd name="connsiteX633" fmla="*/ 3161839 w 4651277"/>
                  <a:gd name="connsiteY633" fmla="*/ 3746151 h 4241931"/>
                  <a:gd name="connsiteX634" fmla="*/ 3103961 w 4651277"/>
                  <a:gd name="connsiteY634" fmla="*/ 3762903 h 4241931"/>
                  <a:gd name="connsiteX635" fmla="*/ 3079445 w 4651277"/>
                  <a:gd name="connsiteY635" fmla="*/ 3757920 h 4241931"/>
                  <a:gd name="connsiteX636" fmla="*/ 3076595 w 4651277"/>
                  <a:gd name="connsiteY636" fmla="*/ 3753244 h 4241931"/>
                  <a:gd name="connsiteX637" fmla="*/ 3073963 w 4651277"/>
                  <a:gd name="connsiteY637" fmla="*/ 3755235 h 4241931"/>
                  <a:gd name="connsiteX638" fmla="*/ 3064222 w 4651277"/>
                  <a:gd name="connsiteY638" fmla="*/ 3749147 h 4241931"/>
                  <a:gd name="connsiteX639" fmla="*/ 3062184 w 4651277"/>
                  <a:gd name="connsiteY639" fmla="*/ 3744246 h 4241931"/>
                  <a:gd name="connsiteX640" fmla="*/ 3049858 w 4651277"/>
                  <a:gd name="connsiteY640" fmla="*/ 3739106 h 4241931"/>
                  <a:gd name="connsiteX641" fmla="*/ 3044792 w 4651277"/>
                  <a:gd name="connsiteY641" fmla="*/ 3733879 h 4241931"/>
                  <a:gd name="connsiteX642" fmla="*/ 3044128 w 4651277"/>
                  <a:gd name="connsiteY642" fmla="*/ 3738922 h 4241931"/>
                  <a:gd name="connsiteX643" fmla="*/ 2984298 w 4651277"/>
                  <a:gd name="connsiteY643" fmla="*/ 3791655 h 4241931"/>
                  <a:gd name="connsiteX644" fmla="*/ 2940903 w 4651277"/>
                  <a:gd name="connsiteY644" fmla="*/ 3792129 h 4241931"/>
                  <a:gd name="connsiteX645" fmla="*/ 2874058 w 4651277"/>
                  <a:gd name="connsiteY645" fmla="*/ 3781642 h 4241931"/>
                  <a:gd name="connsiteX646" fmla="*/ 2865991 w 4651277"/>
                  <a:gd name="connsiteY646" fmla="*/ 3778096 h 4241931"/>
                  <a:gd name="connsiteX647" fmla="*/ 2857815 w 4651277"/>
                  <a:gd name="connsiteY647" fmla="*/ 3786799 h 4241931"/>
                  <a:gd name="connsiteX648" fmla="*/ 2856425 w 4651277"/>
                  <a:gd name="connsiteY648" fmla="*/ 3795390 h 4241931"/>
                  <a:gd name="connsiteX649" fmla="*/ 2860563 w 4651277"/>
                  <a:gd name="connsiteY649" fmla="*/ 3807410 h 4241931"/>
                  <a:gd name="connsiteX650" fmla="*/ 2856998 w 4651277"/>
                  <a:gd name="connsiteY650" fmla="*/ 3813863 h 4241931"/>
                  <a:gd name="connsiteX651" fmla="*/ 2854422 w 4651277"/>
                  <a:gd name="connsiteY651" fmla="*/ 3814137 h 4241931"/>
                  <a:gd name="connsiteX652" fmla="*/ 2854754 w 4651277"/>
                  <a:gd name="connsiteY652" fmla="*/ 3831215 h 4241931"/>
                  <a:gd name="connsiteX653" fmla="*/ 2843360 w 4651277"/>
                  <a:gd name="connsiteY653" fmla="*/ 3850708 h 4241931"/>
                  <a:gd name="connsiteX654" fmla="*/ 2807827 w 4651277"/>
                  <a:gd name="connsiteY654" fmla="*/ 3846654 h 4241931"/>
                  <a:gd name="connsiteX655" fmla="*/ 2785810 w 4651277"/>
                  <a:gd name="connsiteY655" fmla="*/ 3849588 h 4241931"/>
                  <a:gd name="connsiteX656" fmla="*/ 2789121 w 4651277"/>
                  <a:gd name="connsiteY656" fmla="*/ 3868487 h 4241931"/>
                  <a:gd name="connsiteX657" fmla="*/ 2791863 w 4651277"/>
                  <a:gd name="connsiteY657" fmla="*/ 3871984 h 4241931"/>
                  <a:gd name="connsiteX658" fmla="*/ 2806233 w 4651277"/>
                  <a:gd name="connsiteY658" fmla="*/ 3898062 h 4241931"/>
                  <a:gd name="connsiteX659" fmla="*/ 2784118 w 4651277"/>
                  <a:gd name="connsiteY659" fmla="*/ 3891736 h 4241931"/>
                  <a:gd name="connsiteX660" fmla="*/ 2763325 w 4651277"/>
                  <a:gd name="connsiteY660" fmla="*/ 3878511 h 4241931"/>
                  <a:gd name="connsiteX661" fmla="*/ 2724775 w 4651277"/>
                  <a:gd name="connsiteY661" fmla="*/ 3899406 h 4241931"/>
                  <a:gd name="connsiteX662" fmla="*/ 2726671 w 4651277"/>
                  <a:gd name="connsiteY662" fmla="*/ 3923975 h 4241931"/>
                  <a:gd name="connsiteX663" fmla="*/ 2695770 w 4651277"/>
                  <a:gd name="connsiteY663" fmla="*/ 3931920 h 4241931"/>
                  <a:gd name="connsiteX664" fmla="*/ 2675260 w 4651277"/>
                  <a:gd name="connsiteY664" fmla="*/ 3914348 h 4241931"/>
                  <a:gd name="connsiteX665" fmla="*/ 2660753 w 4651277"/>
                  <a:gd name="connsiteY665" fmla="*/ 3905503 h 4241931"/>
                  <a:gd name="connsiteX666" fmla="*/ 2646083 w 4651277"/>
                  <a:gd name="connsiteY666" fmla="*/ 3912202 h 4241931"/>
                  <a:gd name="connsiteX667" fmla="*/ 2647150 w 4651277"/>
                  <a:gd name="connsiteY667" fmla="*/ 3913511 h 4241931"/>
                  <a:gd name="connsiteX668" fmla="*/ 2629231 w 4651277"/>
                  <a:gd name="connsiteY668" fmla="*/ 3927369 h 4241931"/>
                  <a:gd name="connsiteX669" fmla="*/ 2518807 w 4651277"/>
                  <a:gd name="connsiteY669" fmla="*/ 4013107 h 4241931"/>
                  <a:gd name="connsiteX670" fmla="*/ 2518432 w 4651277"/>
                  <a:gd name="connsiteY670" fmla="*/ 4038475 h 4241931"/>
                  <a:gd name="connsiteX671" fmla="*/ 2521619 w 4651277"/>
                  <a:gd name="connsiteY671" fmla="*/ 4073711 h 4241931"/>
                  <a:gd name="connsiteX672" fmla="*/ 2489096 w 4651277"/>
                  <a:gd name="connsiteY672" fmla="*/ 4063534 h 4241931"/>
                  <a:gd name="connsiteX673" fmla="*/ 2453324 w 4651277"/>
                  <a:gd name="connsiteY673" fmla="*/ 4094842 h 4241931"/>
                  <a:gd name="connsiteX674" fmla="*/ 2448168 w 4651277"/>
                  <a:gd name="connsiteY674" fmla="*/ 4135938 h 4241931"/>
                  <a:gd name="connsiteX675" fmla="*/ 2411741 w 4651277"/>
                  <a:gd name="connsiteY675" fmla="*/ 4211641 h 4241931"/>
                  <a:gd name="connsiteX676" fmla="*/ 2371202 w 4651277"/>
                  <a:gd name="connsiteY676" fmla="*/ 4225284 h 4241931"/>
                  <a:gd name="connsiteX677" fmla="*/ 2339599 w 4651277"/>
                  <a:gd name="connsiteY677" fmla="*/ 4241931 h 4241931"/>
                  <a:gd name="connsiteX678" fmla="*/ 2319011 w 4651277"/>
                  <a:gd name="connsiteY678" fmla="*/ 4225827 h 4241931"/>
                  <a:gd name="connsiteX679" fmla="*/ 2286691 w 4651277"/>
                  <a:gd name="connsiteY679" fmla="*/ 4169575 h 4241931"/>
                  <a:gd name="connsiteX680" fmla="*/ 2250336 w 4651277"/>
                  <a:gd name="connsiteY680" fmla="*/ 4135164 h 4241931"/>
                  <a:gd name="connsiteX681" fmla="*/ 2168075 w 4651277"/>
                  <a:gd name="connsiteY681" fmla="*/ 4121259 h 4241931"/>
                  <a:gd name="connsiteX682" fmla="*/ 2146887 w 4651277"/>
                  <a:gd name="connsiteY682" fmla="*/ 4129683 h 4241931"/>
                  <a:gd name="connsiteX683" fmla="*/ 2118834 w 4651277"/>
                  <a:gd name="connsiteY683" fmla="*/ 4132741 h 4241931"/>
                  <a:gd name="connsiteX684" fmla="*/ 2123027 w 4651277"/>
                  <a:gd name="connsiteY684" fmla="*/ 4108146 h 4241931"/>
                  <a:gd name="connsiteX685" fmla="*/ 2123831 w 4651277"/>
                  <a:gd name="connsiteY685" fmla="*/ 4094395 h 4241931"/>
                  <a:gd name="connsiteX686" fmla="*/ 2110984 w 4651277"/>
                  <a:gd name="connsiteY686" fmla="*/ 4096957 h 4241931"/>
                  <a:gd name="connsiteX687" fmla="*/ 2025816 w 4651277"/>
                  <a:gd name="connsiteY687" fmla="*/ 4085641 h 4241931"/>
                  <a:gd name="connsiteX688" fmla="*/ 1994734 w 4651277"/>
                  <a:gd name="connsiteY688" fmla="*/ 4050712 h 4241931"/>
                  <a:gd name="connsiteX689" fmla="*/ 1924097 w 4651277"/>
                  <a:gd name="connsiteY689" fmla="*/ 3922677 h 4241931"/>
                  <a:gd name="connsiteX690" fmla="*/ 1905006 w 4651277"/>
                  <a:gd name="connsiteY690" fmla="*/ 3918804 h 4241931"/>
                  <a:gd name="connsiteX691" fmla="*/ 1887982 w 4651277"/>
                  <a:gd name="connsiteY691" fmla="*/ 3912568 h 4241931"/>
                  <a:gd name="connsiteX692" fmla="*/ 1885017 w 4651277"/>
                  <a:gd name="connsiteY692" fmla="*/ 3901578 h 4241931"/>
                  <a:gd name="connsiteX693" fmla="*/ 1862111 w 4651277"/>
                  <a:gd name="connsiteY693" fmla="*/ 3897986 h 4241931"/>
                  <a:gd name="connsiteX694" fmla="*/ 1858625 w 4651277"/>
                  <a:gd name="connsiteY694" fmla="*/ 3892341 h 4241931"/>
                  <a:gd name="connsiteX695" fmla="*/ 1837794 w 4651277"/>
                  <a:gd name="connsiteY695" fmla="*/ 3907157 h 4241931"/>
                  <a:gd name="connsiteX696" fmla="*/ 1836714 w 4651277"/>
                  <a:gd name="connsiteY696" fmla="*/ 3883084 h 4241931"/>
                  <a:gd name="connsiteX697" fmla="*/ 1816165 w 4651277"/>
                  <a:gd name="connsiteY697" fmla="*/ 3880505 h 4241931"/>
                  <a:gd name="connsiteX698" fmla="*/ 1816633 w 4651277"/>
                  <a:gd name="connsiteY698" fmla="*/ 3878350 h 4241931"/>
                  <a:gd name="connsiteX699" fmla="*/ 1800539 w 4651277"/>
                  <a:gd name="connsiteY699" fmla="*/ 3891482 h 4241931"/>
                  <a:gd name="connsiteX700" fmla="*/ 1764303 w 4651277"/>
                  <a:gd name="connsiteY700" fmla="*/ 3915801 h 4241931"/>
                  <a:gd name="connsiteX701" fmla="*/ 1740423 w 4651277"/>
                  <a:gd name="connsiteY701" fmla="*/ 3889176 h 4241931"/>
                  <a:gd name="connsiteX702" fmla="*/ 1722011 w 4651277"/>
                  <a:gd name="connsiteY702" fmla="*/ 3876752 h 4241931"/>
                  <a:gd name="connsiteX703" fmla="*/ 1711940 w 4651277"/>
                  <a:gd name="connsiteY703" fmla="*/ 3893084 h 4241931"/>
                  <a:gd name="connsiteX704" fmla="*/ 1711668 w 4651277"/>
                  <a:gd name="connsiteY704" fmla="*/ 3897518 h 4241931"/>
                  <a:gd name="connsiteX705" fmla="*/ 1705099 w 4651277"/>
                  <a:gd name="connsiteY705" fmla="*/ 3926559 h 4241931"/>
                  <a:gd name="connsiteX706" fmla="*/ 1692762 w 4651277"/>
                  <a:gd name="connsiteY706" fmla="*/ 3907147 h 4241931"/>
                  <a:gd name="connsiteX707" fmla="*/ 1685994 w 4651277"/>
                  <a:gd name="connsiteY707" fmla="*/ 3883452 h 4241931"/>
                  <a:gd name="connsiteX708" fmla="*/ 1643295 w 4651277"/>
                  <a:gd name="connsiteY708" fmla="*/ 3873479 h 4241931"/>
                  <a:gd name="connsiteX709" fmla="*/ 1628399 w 4651277"/>
                  <a:gd name="connsiteY709" fmla="*/ 3893111 h 4241931"/>
                  <a:gd name="connsiteX710" fmla="*/ 1600019 w 4651277"/>
                  <a:gd name="connsiteY710" fmla="*/ 3878537 h 4241931"/>
                  <a:gd name="connsiteX711" fmla="*/ 1596347 w 4651277"/>
                  <a:gd name="connsiteY711" fmla="*/ 3851778 h 4241931"/>
                  <a:gd name="connsiteX712" fmla="*/ 1574043 w 4651277"/>
                  <a:gd name="connsiteY712" fmla="*/ 3830214 h 4241931"/>
                  <a:gd name="connsiteX713" fmla="*/ 1541567 w 4651277"/>
                  <a:gd name="connsiteY713" fmla="*/ 3798615 h 4241931"/>
                  <a:gd name="connsiteX714" fmla="*/ 1492724 w 4651277"/>
                  <a:gd name="connsiteY714" fmla="*/ 3763103 h 4241931"/>
                  <a:gd name="connsiteX715" fmla="*/ 1470589 w 4651277"/>
                  <a:gd name="connsiteY715" fmla="*/ 3755587 h 4241931"/>
                  <a:gd name="connsiteX716" fmla="*/ 1479644 w 4651277"/>
                  <a:gd name="connsiteY716" fmla="*/ 3744671 h 4241931"/>
                  <a:gd name="connsiteX717" fmla="*/ 1466562 w 4651277"/>
                  <a:gd name="connsiteY717" fmla="*/ 3726239 h 4241931"/>
                  <a:gd name="connsiteX718" fmla="*/ 1430989 w 4651277"/>
                  <a:gd name="connsiteY718" fmla="*/ 3697700 h 4241931"/>
                  <a:gd name="connsiteX719" fmla="*/ 1419313 w 4651277"/>
                  <a:gd name="connsiteY719" fmla="*/ 3670284 h 4241931"/>
                  <a:gd name="connsiteX720" fmla="*/ 1417125 w 4651277"/>
                  <a:gd name="connsiteY720" fmla="*/ 3655509 h 4241931"/>
                  <a:gd name="connsiteX721" fmla="*/ 1407563 w 4651277"/>
                  <a:gd name="connsiteY721" fmla="*/ 3669999 h 4241931"/>
                  <a:gd name="connsiteX722" fmla="*/ 1383547 w 4651277"/>
                  <a:gd name="connsiteY722" fmla="*/ 3699284 h 4241931"/>
                  <a:gd name="connsiteX723" fmla="*/ 1335775 w 4651277"/>
                  <a:gd name="connsiteY723" fmla="*/ 3738369 h 4241931"/>
                  <a:gd name="connsiteX724" fmla="*/ 1312449 w 4651277"/>
                  <a:gd name="connsiteY724" fmla="*/ 3759039 h 4241931"/>
                  <a:gd name="connsiteX725" fmla="*/ 1295945 w 4651277"/>
                  <a:gd name="connsiteY725" fmla="*/ 3759452 h 4241931"/>
                  <a:gd name="connsiteX726" fmla="*/ 1292551 w 4651277"/>
                  <a:gd name="connsiteY726" fmla="*/ 3785619 h 4241931"/>
                  <a:gd name="connsiteX727" fmla="*/ 1236423 w 4651277"/>
                  <a:gd name="connsiteY727" fmla="*/ 3826202 h 4241931"/>
                  <a:gd name="connsiteX728" fmla="*/ 1221212 w 4651277"/>
                  <a:gd name="connsiteY728" fmla="*/ 3837554 h 4241931"/>
                  <a:gd name="connsiteX729" fmla="*/ 1171545 w 4651277"/>
                  <a:gd name="connsiteY729" fmla="*/ 3867819 h 4241931"/>
                  <a:gd name="connsiteX730" fmla="*/ 1116177 w 4651277"/>
                  <a:gd name="connsiteY730" fmla="*/ 3898928 h 4241931"/>
                  <a:gd name="connsiteX731" fmla="*/ 1085512 w 4651277"/>
                  <a:gd name="connsiteY731" fmla="*/ 3913809 h 4241931"/>
                  <a:gd name="connsiteX732" fmla="*/ 1084513 w 4651277"/>
                  <a:gd name="connsiteY732" fmla="*/ 3915463 h 4241931"/>
                  <a:gd name="connsiteX733" fmla="*/ 1084512 w 4651277"/>
                  <a:gd name="connsiteY733" fmla="*/ 3915463 h 4241931"/>
                  <a:gd name="connsiteX734" fmla="*/ 1084263 w 4651277"/>
                  <a:gd name="connsiteY734" fmla="*/ 3915876 h 4241931"/>
                  <a:gd name="connsiteX735" fmla="*/ 1084513 w 4651277"/>
                  <a:gd name="connsiteY735" fmla="*/ 3915463 h 4241931"/>
                  <a:gd name="connsiteX736" fmla="*/ 1085839 w 4651277"/>
                  <a:gd name="connsiteY736" fmla="*/ 3915136 h 4241931"/>
                  <a:gd name="connsiteX737" fmla="*/ 1094229 w 4651277"/>
                  <a:gd name="connsiteY737" fmla="*/ 3924043 h 4241931"/>
                  <a:gd name="connsiteX738" fmla="*/ 1088904 w 4651277"/>
                  <a:gd name="connsiteY738" fmla="*/ 3930985 h 4241931"/>
                  <a:gd name="connsiteX739" fmla="*/ 1018977 w 4651277"/>
                  <a:gd name="connsiteY739" fmla="*/ 3997770 h 4241931"/>
                  <a:gd name="connsiteX740" fmla="*/ 1006350 w 4651277"/>
                  <a:gd name="connsiteY740" fmla="*/ 4009328 h 4241931"/>
                  <a:gd name="connsiteX741" fmla="*/ 1002301 w 4651277"/>
                  <a:gd name="connsiteY741" fmla="*/ 4011171 h 4241931"/>
                  <a:gd name="connsiteX742" fmla="*/ 990173 w 4651277"/>
                  <a:gd name="connsiteY742" fmla="*/ 4011068 h 4241931"/>
                  <a:gd name="connsiteX743" fmla="*/ 985936 w 4651277"/>
                  <a:gd name="connsiteY743" fmla="*/ 4009861 h 4241931"/>
                  <a:gd name="connsiteX744" fmla="*/ 977409 w 4651277"/>
                  <a:gd name="connsiteY744" fmla="*/ 4002677 h 4241931"/>
                  <a:gd name="connsiteX745" fmla="*/ 972121 w 4651277"/>
                  <a:gd name="connsiteY745" fmla="*/ 3998352 h 4241931"/>
                  <a:gd name="connsiteX746" fmla="*/ 953239 w 4651277"/>
                  <a:gd name="connsiteY746" fmla="*/ 4017645 h 4241931"/>
                  <a:gd name="connsiteX747" fmla="*/ 934255 w 4651277"/>
                  <a:gd name="connsiteY747" fmla="*/ 4027395 h 4241931"/>
                  <a:gd name="connsiteX748" fmla="*/ 928071 w 4651277"/>
                  <a:gd name="connsiteY748" fmla="*/ 4012596 h 4241931"/>
                  <a:gd name="connsiteX749" fmla="*/ 996223 w 4651277"/>
                  <a:gd name="connsiteY749" fmla="*/ 3962574 h 4241931"/>
                  <a:gd name="connsiteX750" fmla="*/ 1026009 w 4651277"/>
                  <a:gd name="connsiteY750" fmla="*/ 3931585 h 4241931"/>
                  <a:gd name="connsiteX751" fmla="*/ 1031264 w 4651277"/>
                  <a:gd name="connsiteY751" fmla="*/ 3925503 h 4241931"/>
                  <a:gd name="connsiteX752" fmla="*/ 1077468 w 4651277"/>
                  <a:gd name="connsiteY752" fmla="*/ 3900596 h 4241931"/>
                  <a:gd name="connsiteX753" fmla="*/ 1094162 w 4651277"/>
                  <a:gd name="connsiteY753" fmla="*/ 3881561 h 4241931"/>
                  <a:gd name="connsiteX754" fmla="*/ 1102948 w 4651277"/>
                  <a:gd name="connsiteY754" fmla="*/ 3869261 h 4241931"/>
                  <a:gd name="connsiteX755" fmla="*/ 1153234 w 4651277"/>
                  <a:gd name="connsiteY755" fmla="*/ 3831245 h 4241931"/>
                  <a:gd name="connsiteX756" fmla="*/ 1182230 w 4651277"/>
                  <a:gd name="connsiteY756" fmla="*/ 3799326 h 4241931"/>
                  <a:gd name="connsiteX757" fmla="*/ 1213308 w 4651277"/>
                  <a:gd name="connsiteY757" fmla="*/ 3779276 h 4241931"/>
                  <a:gd name="connsiteX758" fmla="*/ 1227005 w 4651277"/>
                  <a:gd name="connsiteY758" fmla="*/ 3743531 h 4241931"/>
                  <a:gd name="connsiteX759" fmla="*/ 1221458 w 4651277"/>
                  <a:gd name="connsiteY759" fmla="*/ 3737019 h 4241931"/>
                  <a:gd name="connsiteX760" fmla="*/ 1231625 w 4651277"/>
                  <a:gd name="connsiteY760" fmla="*/ 3685821 h 4241931"/>
                  <a:gd name="connsiteX761" fmla="*/ 1240257 w 4651277"/>
                  <a:gd name="connsiteY761" fmla="*/ 3659206 h 4241931"/>
                  <a:gd name="connsiteX762" fmla="*/ 1240179 w 4651277"/>
                  <a:gd name="connsiteY762" fmla="*/ 3659067 h 4241931"/>
                  <a:gd name="connsiteX763" fmla="*/ 1230192 w 4651277"/>
                  <a:gd name="connsiteY763" fmla="*/ 3642988 h 4241931"/>
                  <a:gd name="connsiteX764" fmla="*/ 1231048 w 4651277"/>
                  <a:gd name="connsiteY764" fmla="*/ 3642849 h 4241931"/>
                  <a:gd name="connsiteX765" fmla="*/ 1229111 w 4651277"/>
                  <a:gd name="connsiteY765" fmla="*/ 3639405 h 4241931"/>
                  <a:gd name="connsiteX766" fmla="*/ 1225082 w 4651277"/>
                  <a:gd name="connsiteY766" fmla="*/ 3615949 h 4241931"/>
                  <a:gd name="connsiteX767" fmla="*/ 1223380 w 4651277"/>
                  <a:gd name="connsiteY767" fmla="*/ 3610559 h 4241931"/>
                  <a:gd name="connsiteX768" fmla="*/ 1222745 w 4651277"/>
                  <a:gd name="connsiteY768" fmla="*/ 3611002 h 4241931"/>
                  <a:gd name="connsiteX769" fmla="*/ 1190493 w 4651277"/>
                  <a:gd name="connsiteY769" fmla="*/ 3651565 h 4241931"/>
                  <a:gd name="connsiteX770" fmla="*/ 1166783 w 4651277"/>
                  <a:gd name="connsiteY770" fmla="*/ 3661736 h 4241931"/>
                  <a:gd name="connsiteX771" fmla="*/ 1154637 w 4651277"/>
                  <a:gd name="connsiteY771" fmla="*/ 3670210 h 4241931"/>
                  <a:gd name="connsiteX772" fmla="*/ 1116633 w 4651277"/>
                  <a:gd name="connsiteY772" fmla="*/ 3690352 h 4241931"/>
                  <a:gd name="connsiteX773" fmla="*/ 1090960 w 4651277"/>
                  <a:gd name="connsiteY773" fmla="*/ 3676395 h 4241931"/>
                  <a:gd name="connsiteX774" fmla="*/ 1152056 w 4651277"/>
                  <a:gd name="connsiteY774" fmla="*/ 3582772 h 4241931"/>
                  <a:gd name="connsiteX775" fmla="*/ 1146988 w 4651277"/>
                  <a:gd name="connsiteY775" fmla="*/ 3583121 h 4241931"/>
                  <a:gd name="connsiteX776" fmla="*/ 1174341 w 4651277"/>
                  <a:gd name="connsiteY776" fmla="*/ 3554475 h 4241931"/>
                  <a:gd name="connsiteX777" fmla="*/ 1195008 w 4651277"/>
                  <a:gd name="connsiteY777" fmla="*/ 3526369 h 4241931"/>
                  <a:gd name="connsiteX778" fmla="*/ 1182314 w 4651277"/>
                  <a:gd name="connsiteY778" fmla="*/ 3516738 h 4241931"/>
                  <a:gd name="connsiteX779" fmla="*/ 1164089 w 4651277"/>
                  <a:gd name="connsiteY779" fmla="*/ 3495341 h 4241931"/>
                  <a:gd name="connsiteX780" fmla="*/ 1138525 w 4651277"/>
                  <a:gd name="connsiteY780" fmla="*/ 3489826 h 4241931"/>
                  <a:gd name="connsiteX781" fmla="*/ 1113579 w 4651277"/>
                  <a:gd name="connsiteY781" fmla="*/ 3498232 h 4241931"/>
                  <a:gd name="connsiteX782" fmla="*/ 1101193 w 4651277"/>
                  <a:gd name="connsiteY782" fmla="*/ 3517611 h 4241931"/>
                  <a:gd name="connsiteX783" fmla="*/ 1083741 w 4651277"/>
                  <a:gd name="connsiteY783" fmla="*/ 3524449 h 4241931"/>
                  <a:gd name="connsiteX784" fmla="*/ 1066327 w 4651277"/>
                  <a:gd name="connsiteY784" fmla="*/ 3498350 h 4241931"/>
                  <a:gd name="connsiteX785" fmla="*/ 1060384 w 4651277"/>
                  <a:gd name="connsiteY785" fmla="*/ 3491373 h 4241931"/>
                  <a:gd name="connsiteX786" fmla="*/ 1051908 w 4651277"/>
                  <a:gd name="connsiteY786" fmla="*/ 3488960 h 4241931"/>
                  <a:gd name="connsiteX787" fmla="*/ 1034735 w 4651277"/>
                  <a:gd name="connsiteY787" fmla="*/ 3470682 h 4241931"/>
                  <a:gd name="connsiteX788" fmla="*/ 1017197 w 4651277"/>
                  <a:gd name="connsiteY788" fmla="*/ 3484015 h 4241931"/>
                  <a:gd name="connsiteX789" fmla="*/ 1010237 w 4651277"/>
                  <a:gd name="connsiteY789" fmla="*/ 3484324 h 4241931"/>
                  <a:gd name="connsiteX790" fmla="*/ 958799 w 4651277"/>
                  <a:gd name="connsiteY790" fmla="*/ 3466337 h 4241931"/>
                  <a:gd name="connsiteX791" fmla="*/ 951788 w 4651277"/>
                  <a:gd name="connsiteY791" fmla="*/ 3461874 h 4241931"/>
                  <a:gd name="connsiteX792" fmla="*/ 926759 w 4651277"/>
                  <a:gd name="connsiteY792" fmla="*/ 3433431 h 4241931"/>
                  <a:gd name="connsiteX793" fmla="*/ 903850 w 4651277"/>
                  <a:gd name="connsiteY793" fmla="*/ 3383920 h 4241931"/>
                  <a:gd name="connsiteX794" fmla="*/ 895238 w 4651277"/>
                  <a:gd name="connsiteY794" fmla="*/ 3361559 h 4241931"/>
                  <a:gd name="connsiteX795" fmla="*/ 893102 w 4651277"/>
                  <a:gd name="connsiteY795" fmla="*/ 3344918 h 4241931"/>
                  <a:gd name="connsiteX796" fmla="*/ 913932 w 4651277"/>
                  <a:gd name="connsiteY796" fmla="*/ 3295875 h 4241931"/>
                  <a:gd name="connsiteX797" fmla="*/ 916552 w 4651277"/>
                  <a:gd name="connsiteY797" fmla="*/ 3284815 h 4241931"/>
                  <a:gd name="connsiteX798" fmla="*/ 902668 w 4651277"/>
                  <a:gd name="connsiteY798" fmla="*/ 3252497 h 4241931"/>
                  <a:gd name="connsiteX799" fmla="*/ 899396 w 4651277"/>
                  <a:gd name="connsiteY799" fmla="*/ 3239232 h 4241931"/>
                  <a:gd name="connsiteX800" fmla="*/ 894195 w 4651277"/>
                  <a:gd name="connsiteY800" fmla="*/ 3206742 h 4241931"/>
                  <a:gd name="connsiteX801" fmla="*/ 880363 w 4651277"/>
                  <a:gd name="connsiteY801" fmla="*/ 3200867 h 4241931"/>
                  <a:gd name="connsiteX802" fmla="*/ 868662 w 4651277"/>
                  <a:gd name="connsiteY802" fmla="*/ 3212216 h 4241931"/>
                  <a:gd name="connsiteX803" fmla="*/ 861785 w 4651277"/>
                  <a:gd name="connsiteY803" fmla="*/ 3179867 h 4241931"/>
                  <a:gd name="connsiteX804" fmla="*/ 841031 w 4651277"/>
                  <a:gd name="connsiteY804" fmla="*/ 3128406 h 4241931"/>
                  <a:gd name="connsiteX805" fmla="*/ 835094 w 4651277"/>
                  <a:gd name="connsiteY805" fmla="*/ 3130395 h 4241931"/>
                  <a:gd name="connsiteX806" fmla="*/ 836894 w 4651277"/>
                  <a:gd name="connsiteY806" fmla="*/ 3131712 h 4241931"/>
                  <a:gd name="connsiteX807" fmla="*/ 828164 w 4651277"/>
                  <a:gd name="connsiteY807" fmla="*/ 3141426 h 4241931"/>
                  <a:gd name="connsiteX808" fmla="*/ 810249 w 4651277"/>
                  <a:gd name="connsiteY808" fmla="*/ 3168564 h 4241931"/>
                  <a:gd name="connsiteX809" fmla="*/ 805666 w 4651277"/>
                  <a:gd name="connsiteY809" fmla="*/ 3182762 h 4241931"/>
                  <a:gd name="connsiteX810" fmla="*/ 762994 w 4651277"/>
                  <a:gd name="connsiteY810" fmla="*/ 3247137 h 4241931"/>
                  <a:gd name="connsiteX811" fmla="*/ 769696 w 4651277"/>
                  <a:gd name="connsiteY811" fmla="*/ 3269578 h 4241931"/>
                  <a:gd name="connsiteX812" fmla="*/ 788985 w 4651277"/>
                  <a:gd name="connsiteY812" fmla="*/ 3312615 h 4241931"/>
                  <a:gd name="connsiteX813" fmla="*/ 783024 w 4651277"/>
                  <a:gd name="connsiteY813" fmla="*/ 3324613 h 4241931"/>
                  <a:gd name="connsiteX814" fmla="*/ 758660 w 4651277"/>
                  <a:gd name="connsiteY814" fmla="*/ 3335580 h 4241931"/>
                  <a:gd name="connsiteX815" fmla="*/ 671389 w 4651277"/>
                  <a:gd name="connsiteY815" fmla="*/ 3280299 h 4241931"/>
                  <a:gd name="connsiteX816" fmla="*/ 650969 w 4651277"/>
                  <a:gd name="connsiteY816" fmla="*/ 3269201 h 4241931"/>
                  <a:gd name="connsiteX817" fmla="*/ 641617 w 4651277"/>
                  <a:gd name="connsiteY817" fmla="*/ 3268933 h 4241931"/>
                  <a:gd name="connsiteX818" fmla="*/ 644405 w 4651277"/>
                  <a:gd name="connsiteY818" fmla="*/ 3282190 h 4241931"/>
                  <a:gd name="connsiteX819" fmla="*/ 650760 w 4651277"/>
                  <a:gd name="connsiteY819" fmla="*/ 3284028 h 4241931"/>
                  <a:gd name="connsiteX820" fmla="*/ 664657 w 4651277"/>
                  <a:gd name="connsiteY820" fmla="*/ 3289108 h 4241931"/>
                  <a:gd name="connsiteX821" fmla="*/ 653088 w 4651277"/>
                  <a:gd name="connsiteY821" fmla="*/ 3305841 h 4241931"/>
                  <a:gd name="connsiteX822" fmla="*/ 681811 w 4651277"/>
                  <a:gd name="connsiteY822" fmla="*/ 3311127 h 4241931"/>
                  <a:gd name="connsiteX823" fmla="*/ 681325 w 4651277"/>
                  <a:gd name="connsiteY823" fmla="*/ 3323067 h 4241931"/>
                  <a:gd name="connsiteX824" fmla="*/ 642947 w 4651277"/>
                  <a:gd name="connsiteY824" fmla="*/ 3318009 h 4241931"/>
                  <a:gd name="connsiteX825" fmla="*/ 616859 w 4651277"/>
                  <a:gd name="connsiteY825" fmla="*/ 3306171 h 4241931"/>
                  <a:gd name="connsiteX826" fmla="*/ 615221 w 4651277"/>
                  <a:gd name="connsiteY826" fmla="*/ 3285459 h 4241931"/>
                  <a:gd name="connsiteX827" fmla="*/ 603851 w 4651277"/>
                  <a:gd name="connsiteY827" fmla="*/ 3275124 h 4241931"/>
                  <a:gd name="connsiteX828" fmla="*/ 584006 w 4651277"/>
                  <a:gd name="connsiteY828" fmla="*/ 3294285 h 4241931"/>
                  <a:gd name="connsiteX829" fmla="*/ 576030 w 4651277"/>
                  <a:gd name="connsiteY829" fmla="*/ 3296216 h 4241931"/>
                  <a:gd name="connsiteX830" fmla="*/ 595446 w 4651277"/>
                  <a:gd name="connsiteY830" fmla="*/ 3254362 h 4241931"/>
                  <a:gd name="connsiteX831" fmla="*/ 582146 w 4651277"/>
                  <a:gd name="connsiteY831" fmla="*/ 3236050 h 4241931"/>
                  <a:gd name="connsiteX832" fmla="*/ 559040 w 4651277"/>
                  <a:gd name="connsiteY832" fmla="*/ 3238269 h 4241931"/>
                  <a:gd name="connsiteX833" fmla="*/ 547418 w 4651277"/>
                  <a:gd name="connsiteY833" fmla="*/ 3221663 h 4241931"/>
                  <a:gd name="connsiteX834" fmla="*/ 555276 w 4651277"/>
                  <a:gd name="connsiteY834" fmla="*/ 3208783 h 4241931"/>
                  <a:gd name="connsiteX835" fmla="*/ 552916 w 4651277"/>
                  <a:gd name="connsiteY835" fmla="*/ 3178113 h 4241931"/>
                  <a:gd name="connsiteX836" fmla="*/ 554759 w 4651277"/>
                  <a:gd name="connsiteY836" fmla="*/ 3143891 h 4241931"/>
                  <a:gd name="connsiteX837" fmla="*/ 546452 w 4651277"/>
                  <a:gd name="connsiteY837" fmla="*/ 3109595 h 4241931"/>
                  <a:gd name="connsiteX838" fmla="*/ 531314 w 4651277"/>
                  <a:gd name="connsiteY838" fmla="*/ 3097640 h 4241931"/>
                  <a:gd name="connsiteX839" fmla="*/ 544016 w 4651277"/>
                  <a:gd name="connsiteY839" fmla="*/ 3089076 h 4241931"/>
                  <a:gd name="connsiteX840" fmla="*/ 547970 w 4651277"/>
                  <a:gd name="connsiteY840" fmla="*/ 3079252 h 4241931"/>
                  <a:gd name="connsiteX841" fmla="*/ 536113 w 4651277"/>
                  <a:gd name="connsiteY841" fmla="*/ 3040749 h 4241931"/>
                  <a:gd name="connsiteX842" fmla="*/ 536514 w 4651277"/>
                  <a:gd name="connsiteY842" fmla="*/ 3026719 h 4241931"/>
                  <a:gd name="connsiteX843" fmla="*/ 518069 w 4651277"/>
                  <a:gd name="connsiteY843" fmla="*/ 3044697 h 4241931"/>
                  <a:gd name="connsiteX844" fmla="*/ 505031 w 4651277"/>
                  <a:gd name="connsiteY844" fmla="*/ 3044899 h 4241931"/>
                  <a:gd name="connsiteX845" fmla="*/ 469088 w 4651277"/>
                  <a:gd name="connsiteY845" fmla="*/ 3060358 h 4241931"/>
                  <a:gd name="connsiteX846" fmla="*/ 446865 w 4651277"/>
                  <a:gd name="connsiteY846" fmla="*/ 3064475 h 4241931"/>
                  <a:gd name="connsiteX847" fmla="*/ 428167 w 4651277"/>
                  <a:gd name="connsiteY847" fmla="*/ 3076179 h 4241931"/>
                  <a:gd name="connsiteX848" fmla="*/ 421376 w 4651277"/>
                  <a:gd name="connsiteY848" fmla="*/ 3079513 h 4241931"/>
                  <a:gd name="connsiteX849" fmla="*/ 387850 w 4651277"/>
                  <a:gd name="connsiteY849" fmla="*/ 3050902 h 4241931"/>
                  <a:gd name="connsiteX850" fmla="*/ 356247 w 4651277"/>
                  <a:gd name="connsiteY850" fmla="*/ 3058134 h 4241931"/>
                  <a:gd name="connsiteX851" fmla="*/ 329279 w 4651277"/>
                  <a:gd name="connsiteY851" fmla="*/ 3044401 h 4241931"/>
                  <a:gd name="connsiteX852" fmla="*/ 308607 w 4651277"/>
                  <a:gd name="connsiteY852" fmla="*/ 3027031 h 4241931"/>
                  <a:gd name="connsiteX853" fmla="*/ 279538 w 4651277"/>
                  <a:gd name="connsiteY853" fmla="*/ 3001141 h 4241931"/>
                  <a:gd name="connsiteX854" fmla="*/ 267950 w 4651277"/>
                  <a:gd name="connsiteY854" fmla="*/ 2993392 h 4241931"/>
                  <a:gd name="connsiteX855" fmla="*/ 257547 w 4651277"/>
                  <a:gd name="connsiteY855" fmla="*/ 2987046 h 4241931"/>
                  <a:gd name="connsiteX856" fmla="*/ 263834 w 4651277"/>
                  <a:gd name="connsiteY856" fmla="*/ 2971168 h 4241931"/>
                  <a:gd name="connsiteX857" fmla="*/ 275244 w 4651277"/>
                  <a:gd name="connsiteY857" fmla="*/ 2962494 h 4241931"/>
                  <a:gd name="connsiteX858" fmla="*/ 283127 w 4651277"/>
                  <a:gd name="connsiteY858" fmla="*/ 2946230 h 4241931"/>
                  <a:gd name="connsiteX859" fmla="*/ 271842 w 4651277"/>
                  <a:gd name="connsiteY859" fmla="*/ 2937986 h 4241931"/>
                  <a:gd name="connsiteX860" fmla="*/ 255949 w 4651277"/>
                  <a:gd name="connsiteY860" fmla="*/ 2947324 h 4241931"/>
                  <a:gd name="connsiteX861" fmla="*/ 248671 w 4651277"/>
                  <a:gd name="connsiteY861" fmla="*/ 2962598 h 4241931"/>
                  <a:gd name="connsiteX862" fmla="*/ 220889 w 4651277"/>
                  <a:gd name="connsiteY862" fmla="*/ 2964682 h 4241931"/>
                  <a:gd name="connsiteX863" fmla="*/ 224312 w 4651277"/>
                  <a:gd name="connsiteY863" fmla="*/ 2945699 h 4241931"/>
                  <a:gd name="connsiteX864" fmla="*/ 224403 w 4651277"/>
                  <a:gd name="connsiteY864" fmla="*/ 2919922 h 4241931"/>
                  <a:gd name="connsiteX865" fmla="*/ 221119 w 4651277"/>
                  <a:gd name="connsiteY865" fmla="*/ 2906363 h 4241931"/>
                  <a:gd name="connsiteX866" fmla="*/ 227734 w 4651277"/>
                  <a:gd name="connsiteY866" fmla="*/ 2886607 h 4241931"/>
                  <a:gd name="connsiteX867" fmla="*/ 230419 w 4651277"/>
                  <a:gd name="connsiteY867" fmla="*/ 2873291 h 4241931"/>
                  <a:gd name="connsiteX868" fmla="*/ 220334 w 4651277"/>
                  <a:gd name="connsiteY868" fmla="*/ 2850825 h 4241931"/>
                  <a:gd name="connsiteX869" fmla="*/ 210854 w 4651277"/>
                  <a:gd name="connsiteY869" fmla="*/ 2827368 h 4241931"/>
                  <a:gd name="connsiteX870" fmla="*/ 241764 w 4651277"/>
                  <a:gd name="connsiteY870" fmla="*/ 2778929 h 4241931"/>
                  <a:gd name="connsiteX871" fmla="*/ 255002 w 4651277"/>
                  <a:gd name="connsiteY871" fmla="*/ 2751657 h 4241931"/>
                  <a:gd name="connsiteX872" fmla="*/ 276350 w 4651277"/>
                  <a:gd name="connsiteY872" fmla="*/ 2717777 h 4241931"/>
                  <a:gd name="connsiteX873" fmla="*/ 285282 w 4651277"/>
                  <a:gd name="connsiteY873" fmla="*/ 2707593 h 4241931"/>
                  <a:gd name="connsiteX874" fmla="*/ 276926 w 4651277"/>
                  <a:gd name="connsiteY874" fmla="*/ 2680064 h 4241931"/>
                  <a:gd name="connsiteX875" fmla="*/ 264542 w 4651277"/>
                  <a:gd name="connsiteY875" fmla="*/ 2672508 h 4241931"/>
                  <a:gd name="connsiteX876" fmla="*/ 308116 w 4651277"/>
                  <a:gd name="connsiteY876" fmla="*/ 2674621 h 4241931"/>
                  <a:gd name="connsiteX877" fmla="*/ 327864 w 4651277"/>
                  <a:gd name="connsiteY877" fmla="*/ 2668993 h 4241931"/>
                  <a:gd name="connsiteX878" fmla="*/ 339456 w 4651277"/>
                  <a:gd name="connsiteY878" fmla="*/ 2648876 h 4241931"/>
                  <a:gd name="connsiteX879" fmla="*/ 368061 w 4651277"/>
                  <a:gd name="connsiteY879" fmla="*/ 2643216 h 4241931"/>
                  <a:gd name="connsiteX880" fmla="*/ 389538 w 4651277"/>
                  <a:gd name="connsiteY880" fmla="*/ 2632526 h 4241931"/>
                  <a:gd name="connsiteX881" fmla="*/ 396992 w 4651277"/>
                  <a:gd name="connsiteY881" fmla="*/ 2633675 h 4241931"/>
                  <a:gd name="connsiteX882" fmla="*/ 398142 w 4651277"/>
                  <a:gd name="connsiteY882" fmla="*/ 2626219 h 4241931"/>
                  <a:gd name="connsiteX883" fmla="*/ 385394 w 4651277"/>
                  <a:gd name="connsiteY883" fmla="*/ 2597603 h 4241931"/>
                  <a:gd name="connsiteX884" fmla="*/ 377546 w 4651277"/>
                  <a:gd name="connsiteY884" fmla="*/ 2596603 h 4241931"/>
                  <a:gd name="connsiteX885" fmla="*/ 376221 w 4651277"/>
                  <a:gd name="connsiteY885" fmla="*/ 2597323 h 4241931"/>
                  <a:gd name="connsiteX886" fmla="*/ 363730 w 4651277"/>
                  <a:gd name="connsiteY886" fmla="*/ 2594317 h 4241931"/>
                  <a:gd name="connsiteX887" fmla="*/ 336858 w 4651277"/>
                  <a:gd name="connsiteY887" fmla="*/ 2561827 h 4241931"/>
                  <a:gd name="connsiteX888" fmla="*/ 337956 w 4651277"/>
                  <a:gd name="connsiteY888" fmla="*/ 2558256 h 4241931"/>
                  <a:gd name="connsiteX889" fmla="*/ 331405 w 4651277"/>
                  <a:gd name="connsiteY889" fmla="*/ 2552878 h 4241931"/>
                  <a:gd name="connsiteX890" fmla="*/ 308578 w 4651277"/>
                  <a:gd name="connsiteY890" fmla="*/ 2557984 h 4241931"/>
                  <a:gd name="connsiteX891" fmla="*/ 294264 w 4651277"/>
                  <a:gd name="connsiteY891" fmla="*/ 2582561 h 4241931"/>
                  <a:gd name="connsiteX892" fmla="*/ 283955 w 4651277"/>
                  <a:gd name="connsiteY892" fmla="*/ 2590545 h 4241931"/>
                  <a:gd name="connsiteX893" fmla="*/ 279462 w 4651277"/>
                  <a:gd name="connsiteY893" fmla="*/ 2578968 h 4241931"/>
                  <a:gd name="connsiteX894" fmla="*/ 280886 w 4651277"/>
                  <a:gd name="connsiteY894" fmla="*/ 2534293 h 4241931"/>
                  <a:gd name="connsiteX895" fmla="*/ 293312 w 4651277"/>
                  <a:gd name="connsiteY895" fmla="*/ 2522841 h 4241931"/>
                  <a:gd name="connsiteX896" fmla="*/ 313664 w 4651277"/>
                  <a:gd name="connsiteY896" fmla="*/ 2509256 h 4241931"/>
                  <a:gd name="connsiteX897" fmla="*/ 322562 w 4651277"/>
                  <a:gd name="connsiteY897" fmla="*/ 2501743 h 4241931"/>
                  <a:gd name="connsiteX898" fmla="*/ 322347 w 4651277"/>
                  <a:gd name="connsiteY898" fmla="*/ 2500403 h 4241931"/>
                  <a:gd name="connsiteX899" fmla="*/ 325012 w 4651277"/>
                  <a:gd name="connsiteY899" fmla="*/ 2494504 h 4241931"/>
                  <a:gd name="connsiteX900" fmla="*/ 327121 w 4651277"/>
                  <a:gd name="connsiteY900" fmla="*/ 2489822 h 4241931"/>
                  <a:gd name="connsiteX901" fmla="*/ 325375 w 4651277"/>
                  <a:gd name="connsiteY901" fmla="*/ 2483801 h 4241931"/>
                  <a:gd name="connsiteX902" fmla="*/ 319894 w 4651277"/>
                  <a:gd name="connsiteY902" fmla="*/ 2485096 h 4241931"/>
                  <a:gd name="connsiteX903" fmla="*/ 311599 w 4651277"/>
                  <a:gd name="connsiteY903" fmla="*/ 2486736 h 4241931"/>
                  <a:gd name="connsiteX904" fmla="*/ 310423 w 4651277"/>
                  <a:gd name="connsiteY904" fmla="*/ 2477683 h 4241931"/>
                  <a:gd name="connsiteX905" fmla="*/ 311281 w 4651277"/>
                  <a:gd name="connsiteY905" fmla="*/ 2475872 h 4241931"/>
                  <a:gd name="connsiteX906" fmla="*/ 304224 w 4651277"/>
                  <a:gd name="connsiteY906" fmla="*/ 2463706 h 4241931"/>
                  <a:gd name="connsiteX907" fmla="*/ 295275 w 4651277"/>
                  <a:gd name="connsiteY907" fmla="*/ 2457135 h 4241931"/>
                  <a:gd name="connsiteX908" fmla="*/ 294859 w 4651277"/>
                  <a:gd name="connsiteY908" fmla="*/ 2454016 h 4241931"/>
                  <a:gd name="connsiteX909" fmla="*/ 286910 w 4651277"/>
                  <a:gd name="connsiteY909" fmla="*/ 2446244 h 4241931"/>
                  <a:gd name="connsiteX910" fmla="*/ 278232 w 4651277"/>
                  <a:gd name="connsiteY910" fmla="*/ 2442183 h 4241931"/>
                  <a:gd name="connsiteX911" fmla="*/ 256502 w 4651277"/>
                  <a:gd name="connsiteY911" fmla="*/ 2431877 h 4241931"/>
                  <a:gd name="connsiteX912" fmla="*/ 233566 w 4651277"/>
                  <a:gd name="connsiteY912" fmla="*/ 2432796 h 4241931"/>
                  <a:gd name="connsiteX913" fmla="*/ 225585 w 4651277"/>
                  <a:gd name="connsiteY913" fmla="*/ 2427605 h 4241931"/>
                  <a:gd name="connsiteX914" fmla="*/ 218516 w 4651277"/>
                  <a:gd name="connsiteY914" fmla="*/ 2409611 h 4241931"/>
                  <a:gd name="connsiteX915" fmla="*/ 219702 w 4651277"/>
                  <a:gd name="connsiteY915" fmla="*/ 2396654 h 4241931"/>
                  <a:gd name="connsiteX916" fmla="*/ 203612 w 4651277"/>
                  <a:gd name="connsiteY916" fmla="*/ 2390201 h 4241931"/>
                  <a:gd name="connsiteX917" fmla="*/ 185454 w 4651277"/>
                  <a:gd name="connsiteY917" fmla="*/ 2384308 h 4241931"/>
                  <a:gd name="connsiteX918" fmla="*/ 180651 w 4651277"/>
                  <a:gd name="connsiteY918" fmla="*/ 2360984 h 4241931"/>
                  <a:gd name="connsiteX919" fmla="*/ 188954 w 4651277"/>
                  <a:gd name="connsiteY919" fmla="*/ 2355173 h 4241931"/>
                  <a:gd name="connsiteX920" fmla="*/ 203232 w 4651277"/>
                  <a:gd name="connsiteY920" fmla="*/ 2321739 h 4241931"/>
                  <a:gd name="connsiteX921" fmla="*/ 198358 w 4651277"/>
                  <a:gd name="connsiteY921" fmla="*/ 2280702 h 4241931"/>
                  <a:gd name="connsiteX922" fmla="*/ 181129 w 4651277"/>
                  <a:gd name="connsiteY922" fmla="*/ 2268831 h 4241931"/>
                  <a:gd name="connsiteX923" fmla="*/ 161542 w 4651277"/>
                  <a:gd name="connsiteY923" fmla="*/ 2266396 h 4241931"/>
                  <a:gd name="connsiteX924" fmla="*/ 170152 w 4651277"/>
                  <a:gd name="connsiteY924" fmla="*/ 2232225 h 4241931"/>
                  <a:gd name="connsiteX925" fmla="*/ 182158 w 4651277"/>
                  <a:gd name="connsiteY925" fmla="*/ 2210319 h 4241931"/>
                  <a:gd name="connsiteX926" fmla="*/ 185087 w 4651277"/>
                  <a:gd name="connsiteY926" fmla="*/ 2204960 h 4241931"/>
                  <a:gd name="connsiteX927" fmla="*/ 183548 w 4651277"/>
                  <a:gd name="connsiteY927" fmla="*/ 2204931 h 4241931"/>
                  <a:gd name="connsiteX928" fmla="*/ 176985 w 4651277"/>
                  <a:gd name="connsiteY928" fmla="*/ 2201655 h 4241931"/>
                  <a:gd name="connsiteX929" fmla="*/ 158195 w 4651277"/>
                  <a:gd name="connsiteY929" fmla="*/ 2192908 h 4241931"/>
                  <a:gd name="connsiteX930" fmla="*/ 153725 w 4651277"/>
                  <a:gd name="connsiteY930" fmla="*/ 2186242 h 4241931"/>
                  <a:gd name="connsiteX931" fmla="*/ 153180 w 4651277"/>
                  <a:gd name="connsiteY931" fmla="*/ 2181644 h 4241931"/>
                  <a:gd name="connsiteX932" fmla="*/ 148907 w 4651277"/>
                  <a:gd name="connsiteY932" fmla="*/ 2184596 h 4241931"/>
                  <a:gd name="connsiteX933" fmla="*/ 133549 w 4651277"/>
                  <a:gd name="connsiteY933" fmla="*/ 2192221 h 4241931"/>
                  <a:gd name="connsiteX934" fmla="*/ 130014 w 4651277"/>
                  <a:gd name="connsiteY934" fmla="*/ 2191909 h 4241931"/>
                  <a:gd name="connsiteX935" fmla="*/ 130318 w 4651277"/>
                  <a:gd name="connsiteY935" fmla="*/ 2192823 h 4241931"/>
                  <a:gd name="connsiteX936" fmla="*/ 126282 w 4651277"/>
                  <a:gd name="connsiteY936" fmla="*/ 2195305 h 4241931"/>
                  <a:gd name="connsiteX937" fmla="*/ 107338 w 4651277"/>
                  <a:gd name="connsiteY937" fmla="*/ 2192707 h 4241931"/>
                  <a:gd name="connsiteX938" fmla="*/ 90588 w 4651277"/>
                  <a:gd name="connsiteY938" fmla="*/ 2196667 h 4241931"/>
                  <a:gd name="connsiteX939" fmla="*/ 85329 w 4651277"/>
                  <a:gd name="connsiteY939" fmla="*/ 2204345 h 4241931"/>
                  <a:gd name="connsiteX940" fmla="*/ 82412 w 4651277"/>
                  <a:gd name="connsiteY940" fmla="*/ 2206965 h 4241931"/>
                  <a:gd name="connsiteX941" fmla="*/ 79791 w 4651277"/>
                  <a:gd name="connsiteY941" fmla="*/ 2204045 h 4241931"/>
                  <a:gd name="connsiteX942" fmla="*/ 72187 w 4651277"/>
                  <a:gd name="connsiteY942" fmla="*/ 2199087 h 4241931"/>
                  <a:gd name="connsiteX943" fmla="*/ 56610 w 4651277"/>
                  <a:gd name="connsiteY943" fmla="*/ 2194405 h 4241931"/>
                  <a:gd name="connsiteX944" fmla="*/ 49228 w 4651277"/>
                  <a:gd name="connsiteY944" fmla="*/ 2195828 h 4241931"/>
                  <a:gd name="connsiteX945" fmla="*/ 44932 w 4651277"/>
                  <a:gd name="connsiteY945" fmla="*/ 2199419 h 4241931"/>
                  <a:gd name="connsiteX946" fmla="*/ 40357 w 4651277"/>
                  <a:gd name="connsiteY946" fmla="*/ 2195030 h 4241931"/>
                  <a:gd name="connsiteX947" fmla="*/ 38739 w 4651277"/>
                  <a:gd name="connsiteY947" fmla="*/ 2190908 h 4241931"/>
                  <a:gd name="connsiteX948" fmla="*/ 25029 w 4651277"/>
                  <a:gd name="connsiteY948" fmla="*/ 2188681 h 4241931"/>
                  <a:gd name="connsiteX949" fmla="*/ 22953 w 4651277"/>
                  <a:gd name="connsiteY949" fmla="*/ 2190781 h 4241931"/>
                  <a:gd name="connsiteX950" fmla="*/ 17398 w 4651277"/>
                  <a:gd name="connsiteY950" fmla="*/ 2191771 h 4241931"/>
                  <a:gd name="connsiteX951" fmla="*/ 17464 w 4651277"/>
                  <a:gd name="connsiteY951" fmla="*/ 2186609 h 4241931"/>
                  <a:gd name="connsiteX952" fmla="*/ 20703 w 4651277"/>
                  <a:gd name="connsiteY952" fmla="*/ 2182626 h 4241931"/>
                  <a:gd name="connsiteX953" fmla="*/ 20175 w 4651277"/>
                  <a:gd name="connsiteY953" fmla="*/ 2176316 h 4241931"/>
                  <a:gd name="connsiteX954" fmla="*/ 10908 w 4651277"/>
                  <a:gd name="connsiteY954" fmla="*/ 2158882 h 4241931"/>
                  <a:gd name="connsiteX955" fmla="*/ 3909 w 4651277"/>
                  <a:gd name="connsiteY955" fmla="*/ 2136084 h 4241931"/>
                  <a:gd name="connsiteX956" fmla="*/ 5354 w 4651277"/>
                  <a:gd name="connsiteY956" fmla="*/ 2129952 h 4241931"/>
                  <a:gd name="connsiteX957" fmla="*/ 9185 w 4651277"/>
                  <a:gd name="connsiteY957" fmla="*/ 2123453 h 4241931"/>
                  <a:gd name="connsiteX958" fmla="*/ 8263 w 4651277"/>
                  <a:gd name="connsiteY958" fmla="*/ 2119867 h 4241931"/>
                  <a:gd name="connsiteX959" fmla="*/ 0 w 4651277"/>
                  <a:gd name="connsiteY959" fmla="*/ 2106669 h 4241931"/>
                  <a:gd name="connsiteX960" fmla="*/ 1997 w 4651277"/>
                  <a:gd name="connsiteY960" fmla="*/ 2092253 h 4241931"/>
                  <a:gd name="connsiteX961" fmla="*/ 18461 w 4651277"/>
                  <a:gd name="connsiteY961" fmla="*/ 2073068 h 4241931"/>
                  <a:gd name="connsiteX962" fmla="*/ 22909 w 4651277"/>
                  <a:gd name="connsiteY962" fmla="*/ 2063545 h 4241931"/>
                  <a:gd name="connsiteX963" fmla="*/ 31396 w 4651277"/>
                  <a:gd name="connsiteY963" fmla="*/ 2046292 h 4241931"/>
                  <a:gd name="connsiteX964" fmla="*/ 31352 w 4651277"/>
                  <a:gd name="connsiteY964" fmla="*/ 2025192 h 4241931"/>
                  <a:gd name="connsiteX965" fmla="*/ 63886 w 4651277"/>
                  <a:gd name="connsiteY965" fmla="*/ 2013091 h 4241931"/>
                  <a:gd name="connsiteX966" fmla="*/ 81239 w 4651277"/>
                  <a:gd name="connsiteY966" fmla="*/ 2008044 h 4241931"/>
                  <a:gd name="connsiteX967" fmla="*/ 111405 w 4651277"/>
                  <a:gd name="connsiteY967" fmla="*/ 1993139 h 4241931"/>
                  <a:gd name="connsiteX968" fmla="*/ 126677 w 4651277"/>
                  <a:gd name="connsiteY968" fmla="*/ 2000417 h 4241931"/>
                  <a:gd name="connsiteX969" fmla="*/ 139632 w 4651277"/>
                  <a:gd name="connsiteY969" fmla="*/ 1998124 h 4241931"/>
                  <a:gd name="connsiteX970" fmla="*/ 146533 w 4651277"/>
                  <a:gd name="connsiteY970" fmla="*/ 1993496 h 4241931"/>
                  <a:gd name="connsiteX971" fmla="*/ 153736 w 4651277"/>
                  <a:gd name="connsiteY971" fmla="*/ 1988375 h 4241931"/>
                  <a:gd name="connsiteX972" fmla="*/ 154376 w 4651277"/>
                  <a:gd name="connsiteY972" fmla="*/ 1996242 h 4241931"/>
                  <a:gd name="connsiteX973" fmla="*/ 153285 w 4651277"/>
                  <a:gd name="connsiteY973" fmla="*/ 2009173 h 4241931"/>
                  <a:gd name="connsiteX974" fmla="*/ 164872 w 4651277"/>
                  <a:gd name="connsiteY974" fmla="*/ 2016921 h 4241931"/>
                  <a:gd name="connsiteX975" fmla="*/ 175266 w 4651277"/>
                  <a:gd name="connsiteY975" fmla="*/ 2011025 h 4241931"/>
                  <a:gd name="connsiteX976" fmla="*/ 179204 w 4651277"/>
                  <a:gd name="connsiteY976" fmla="*/ 2016827 h 4241931"/>
                  <a:gd name="connsiteX977" fmla="*/ 185964 w 4651277"/>
                  <a:gd name="connsiteY977" fmla="*/ 2044743 h 4241931"/>
                  <a:gd name="connsiteX978" fmla="*/ 192136 w 4651277"/>
                  <a:gd name="connsiteY978" fmla="*/ 2058025 h 4241931"/>
                  <a:gd name="connsiteX979" fmla="*/ 191400 w 4651277"/>
                  <a:gd name="connsiteY979" fmla="*/ 2065222 h 4241931"/>
                  <a:gd name="connsiteX980" fmla="*/ 193705 w 4651277"/>
                  <a:gd name="connsiteY980" fmla="*/ 2064625 h 4241931"/>
                  <a:gd name="connsiteX981" fmla="*/ 201345 w 4651277"/>
                  <a:gd name="connsiteY981" fmla="*/ 2058516 h 4241931"/>
                  <a:gd name="connsiteX982" fmla="*/ 208726 w 4651277"/>
                  <a:gd name="connsiteY982" fmla="*/ 2057092 h 4241931"/>
                  <a:gd name="connsiteX983" fmla="*/ 228242 w 4651277"/>
                  <a:gd name="connsiteY983" fmla="*/ 2063119 h 4241931"/>
                  <a:gd name="connsiteX984" fmla="*/ 231942 w 4651277"/>
                  <a:gd name="connsiteY984" fmla="*/ 2058517 h 4241931"/>
                  <a:gd name="connsiteX985" fmla="*/ 254423 w 4651277"/>
                  <a:gd name="connsiteY985" fmla="*/ 2032807 h 4241931"/>
                  <a:gd name="connsiteX986" fmla="*/ 259562 w 4651277"/>
                  <a:gd name="connsiteY986" fmla="*/ 2024385 h 4241931"/>
                  <a:gd name="connsiteX987" fmla="*/ 260350 w 4651277"/>
                  <a:gd name="connsiteY987" fmla="*/ 2011951 h 4241931"/>
                  <a:gd name="connsiteX988" fmla="*/ 243934 w 4651277"/>
                  <a:gd name="connsiteY988" fmla="*/ 1984262 h 4241931"/>
                  <a:gd name="connsiteX989" fmla="*/ 241968 w 4651277"/>
                  <a:gd name="connsiteY989" fmla="*/ 1967429 h 4241931"/>
                  <a:gd name="connsiteX990" fmla="*/ 257810 w 4651277"/>
                  <a:gd name="connsiteY990" fmla="*/ 1964858 h 4241931"/>
                  <a:gd name="connsiteX991" fmla="*/ 278777 w 4651277"/>
                  <a:gd name="connsiteY991" fmla="*/ 1969490 h 4241931"/>
                  <a:gd name="connsiteX992" fmla="*/ 293797 w 4651277"/>
                  <a:gd name="connsiteY992" fmla="*/ 1970497 h 4241931"/>
                  <a:gd name="connsiteX993" fmla="*/ 304189 w 4651277"/>
                  <a:gd name="connsiteY993" fmla="*/ 1964603 h 4241931"/>
                  <a:gd name="connsiteX994" fmla="*/ 323849 w 4651277"/>
                  <a:gd name="connsiteY994" fmla="*/ 1916778 h 4241931"/>
                  <a:gd name="connsiteX995" fmla="*/ 339900 w 4651277"/>
                  <a:gd name="connsiteY995" fmla="*/ 1899380 h 4241931"/>
                  <a:gd name="connsiteX996" fmla="*/ 366172 w 4651277"/>
                  <a:gd name="connsiteY996" fmla="*/ 1899774 h 4241931"/>
                  <a:gd name="connsiteX997" fmla="*/ 386797 w 4651277"/>
                  <a:gd name="connsiteY997" fmla="*/ 1855936 h 4241931"/>
                  <a:gd name="connsiteX998" fmla="*/ 382353 w 4651277"/>
                  <a:gd name="connsiteY998" fmla="*/ 1837591 h 4241931"/>
                  <a:gd name="connsiteX999" fmla="*/ 397618 w 4651277"/>
                  <a:gd name="connsiteY999" fmla="*/ 1832628 h 4241931"/>
                  <a:gd name="connsiteX1000" fmla="*/ 428633 w 4651277"/>
                  <a:gd name="connsiteY1000" fmla="*/ 1850870 h 4241931"/>
                  <a:gd name="connsiteX1001" fmla="*/ 421799 w 4651277"/>
                  <a:gd name="connsiteY1001" fmla="*/ 1833105 h 4241931"/>
                  <a:gd name="connsiteX1002" fmla="*/ 416893 w 4651277"/>
                  <a:gd name="connsiteY1002" fmla="*/ 1823315 h 4241931"/>
                  <a:gd name="connsiteX1003" fmla="*/ 392972 w 4651277"/>
                  <a:gd name="connsiteY1003" fmla="*/ 1801244 h 4241931"/>
                  <a:gd name="connsiteX1004" fmla="*/ 372974 w 4651277"/>
                  <a:gd name="connsiteY1004" fmla="*/ 1800599 h 4241931"/>
                  <a:gd name="connsiteX1005" fmla="*/ 385949 w 4651277"/>
                  <a:gd name="connsiteY1005" fmla="*/ 1754815 h 4241931"/>
                  <a:gd name="connsiteX1006" fmla="*/ 398951 w 4651277"/>
                  <a:gd name="connsiteY1006" fmla="*/ 1705649 h 4241931"/>
                  <a:gd name="connsiteX1007" fmla="*/ 389494 w 4651277"/>
                  <a:gd name="connsiteY1007" fmla="*/ 1678807 h 4241931"/>
                  <a:gd name="connsiteX1008" fmla="*/ 363309 w 4651277"/>
                  <a:gd name="connsiteY1008" fmla="*/ 1680505 h 4241931"/>
                  <a:gd name="connsiteX1009" fmla="*/ 342496 w 4651277"/>
                  <a:gd name="connsiteY1009" fmla="*/ 1695679 h 4241931"/>
                  <a:gd name="connsiteX1010" fmla="*/ 298105 w 4651277"/>
                  <a:gd name="connsiteY1010" fmla="*/ 1669277 h 4241931"/>
                  <a:gd name="connsiteX1011" fmla="*/ 291363 w 4651277"/>
                  <a:gd name="connsiteY1011" fmla="*/ 1665844 h 4241931"/>
                  <a:gd name="connsiteX1012" fmla="*/ 294593 w 4651277"/>
                  <a:gd name="connsiteY1012" fmla="*/ 1646062 h 4241931"/>
                  <a:gd name="connsiteX1013" fmla="*/ 308882 w 4651277"/>
                  <a:gd name="connsiteY1013" fmla="*/ 1624869 h 4241931"/>
                  <a:gd name="connsiteX1014" fmla="*/ 350575 w 4651277"/>
                  <a:gd name="connsiteY1014" fmla="*/ 1612239 h 4241931"/>
                  <a:gd name="connsiteX1015" fmla="*/ 368299 w 4651277"/>
                  <a:gd name="connsiteY1015" fmla="*/ 1624411 h 4241931"/>
                  <a:gd name="connsiteX1016" fmla="*/ 381481 w 4651277"/>
                  <a:gd name="connsiteY1016" fmla="*/ 1631773 h 4241931"/>
                  <a:gd name="connsiteX1017" fmla="*/ 447262 w 4651277"/>
                  <a:gd name="connsiteY1017" fmla="*/ 1605288 h 4241931"/>
                  <a:gd name="connsiteX1018" fmla="*/ 459886 w 4651277"/>
                  <a:gd name="connsiteY1018" fmla="*/ 1566766 h 4241931"/>
                  <a:gd name="connsiteX1019" fmla="*/ 453689 w 4651277"/>
                  <a:gd name="connsiteY1019" fmla="*/ 1556868 h 4241931"/>
                  <a:gd name="connsiteX1020" fmla="*/ 470485 w 4651277"/>
                  <a:gd name="connsiteY1020" fmla="*/ 1505937 h 4241931"/>
                  <a:gd name="connsiteX1021" fmla="*/ 499433 w 4651277"/>
                  <a:gd name="connsiteY1021" fmla="*/ 1480773 h 4241931"/>
                  <a:gd name="connsiteX1022" fmla="*/ 547531 w 4651277"/>
                  <a:gd name="connsiteY1022" fmla="*/ 1463211 h 4241931"/>
                  <a:gd name="connsiteX1023" fmla="*/ 567253 w 4651277"/>
                  <a:gd name="connsiteY1023" fmla="*/ 1460968 h 4241931"/>
                  <a:gd name="connsiteX1024" fmla="*/ 536841 w 4651277"/>
                  <a:gd name="connsiteY1024" fmla="*/ 1441738 h 4241931"/>
                  <a:gd name="connsiteX1025" fmla="*/ 534666 w 4651277"/>
                  <a:gd name="connsiteY1025" fmla="*/ 1439730 h 4241931"/>
                  <a:gd name="connsiteX1026" fmla="*/ 534281 w 4651277"/>
                  <a:gd name="connsiteY1026" fmla="*/ 1438135 h 4241931"/>
                  <a:gd name="connsiteX1027" fmla="*/ 490714 w 4651277"/>
                  <a:gd name="connsiteY1027" fmla="*/ 1340184 h 4241931"/>
                  <a:gd name="connsiteX1028" fmla="*/ 488780 w 4651277"/>
                  <a:gd name="connsiteY1028" fmla="*/ 1292099 h 4241931"/>
                  <a:gd name="connsiteX1029" fmla="*/ 496936 w 4651277"/>
                  <a:gd name="connsiteY1029" fmla="*/ 1238618 h 4241931"/>
                  <a:gd name="connsiteX1030" fmla="*/ 497423 w 4651277"/>
                  <a:gd name="connsiteY1030" fmla="*/ 1226677 h 4241931"/>
                  <a:gd name="connsiteX1031" fmla="*/ 498708 w 4651277"/>
                  <a:gd name="connsiteY1031" fmla="*/ 1146573 h 4241931"/>
                  <a:gd name="connsiteX1032" fmla="*/ 494265 w 4651277"/>
                  <a:gd name="connsiteY1032" fmla="*/ 1128228 h 4241931"/>
                  <a:gd name="connsiteX1033" fmla="*/ 491301 w 4651277"/>
                  <a:gd name="connsiteY1033" fmla="*/ 1098548 h 4241931"/>
                  <a:gd name="connsiteX1034" fmla="*/ 474258 w 4651277"/>
                  <a:gd name="connsiteY1034" fmla="*/ 1115342 h 4241931"/>
                  <a:gd name="connsiteX1035" fmla="*/ 456676 w 4651277"/>
                  <a:gd name="connsiteY1035" fmla="*/ 1110734 h 4241931"/>
                  <a:gd name="connsiteX1036" fmla="*/ 424274 w 4651277"/>
                  <a:gd name="connsiteY1036" fmla="*/ 1078050 h 4241931"/>
                  <a:gd name="connsiteX1037" fmla="*/ 407590 w 4651277"/>
                  <a:gd name="connsiteY1037" fmla="*/ 1059716 h 4241931"/>
                  <a:gd name="connsiteX1038" fmla="*/ 403785 w 4651277"/>
                  <a:gd name="connsiteY1038" fmla="*/ 1049237 h 4241931"/>
                  <a:gd name="connsiteX1039" fmla="*/ 396629 w 4651277"/>
                  <a:gd name="connsiteY1039" fmla="*/ 1007485 h 4241931"/>
                  <a:gd name="connsiteX1040" fmla="*/ 398423 w 4651277"/>
                  <a:gd name="connsiteY1040" fmla="*/ 980030 h 4241931"/>
                  <a:gd name="connsiteX1041" fmla="*/ 397121 w 4651277"/>
                  <a:gd name="connsiteY1041" fmla="*/ 967679 h 4241931"/>
                  <a:gd name="connsiteX1042" fmla="*/ 394920 w 4651277"/>
                  <a:gd name="connsiteY1042" fmla="*/ 954017 h 424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651277" h="4241931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08217271-907A-46D7-9C1B-A179FA2F624B}"/>
                  </a:ext>
                </a:extLst>
              </p:cNvPr>
              <p:cNvSpPr/>
              <p:nvPr/>
            </p:nvSpPr>
            <p:spPr>
              <a:xfrm rot="16200000">
                <a:off x="2929773" y="2468218"/>
                <a:ext cx="1635850" cy="1368088"/>
              </a:xfrm>
              <a:custGeom>
                <a:avLst/>
                <a:gdLst>
                  <a:gd name="connsiteX0" fmla="*/ 1658032 w 1871671"/>
                  <a:gd name="connsiteY0" fmla="*/ 170642 h 1565309"/>
                  <a:gd name="connsiteX1" fmla="*/ 1664022 w 1871671"/>
                  <a:gd name="connsiteY1" fmla="*/ 186763 h 1565309"/>
                  <a:gd name="connsiteX2" fmla="*/ 1667412 w 1871671"/>
                  <a:gd name="connsiteY2" fmla="*/ 192211 h 1565309"/>
                  <a:gd name="connsiteX3" fmla="*/ 1684422 w 1871671"/>
                  <a:gd name="connsiteY3" fmla="*/ 193100 h 1565309"/>
                  <a:gd name="connsiteX4" fmla="*/ 1689986 w 1871671"/>
                  <a:gd name="connsiteY4" fmla="*/ 189789 h 1565309"/>
                  <a:gd name="connsiteX5" fmla="*/ 1696534 w 1871671"/>
                  <a:gd name="connsiteY5" fmla="*/ 191679 h 1565309"/>
                  <a:gd name="connsiteX6" fmla="*/ 1698538 w 1871671"/>
                  <a:gd name="connsiteY6" fmla="*/ 193839 h 1565309"/>
                  <a:gd name="connsiteX7" fmla="*/ 1711764 w 1871671"/>
                  <a:gd name="connsiteY7" fmla="*/ 194536 h 1565309"/>
                  <a:gd name="connsiteX8" fmla="*/ 1724882 w 1871671"/>
                  <a:gd name="connsiteY8" fmla="*/ 185434 h 1565309"/>
                  <a:gd name="connsiteX9" fmla="*/ 1698792 w 1871671"/>
                  <a:gd name="connsiteY9" fmla="*/ 163501 h 1565309"/>
                  <a:gd name="connsiteX10" fmla="*/ 1674063 w 1871671"/>
                  <a:gd name="connsiteY10" fmla="*/ 151882 h 1565309"/>
                  <a:gd name="connsiteX11" fmla="*/ 1670423 w 1871671"/>
                  <a:gd name="connsiteY11" fmla="*/ 159487 h 1565309"/>
                  <a:gd name="connsiteX12" fmla="*/ 1658032 w 1871671"/>
                  <a:gd name="connsiteY12" fmla="*/ 170642 h 1565309"/>
                  <a:gd name="connsiteX13" fmla="*/ 1622735 w 1871671"/>
                  <a:gd name="connsiteY13" fmla="*/ 171115 h 1565309"/>
                  <a:gd name="connsiteX14" fmla="*/ 1620302 w 1871671"/>
                  <a:gd name="connsiteY14" fmla="*/ 178240 h 1565309"/>
                  <a:gd name="connsiteX15" fmla="*/ 1617947 w 1871671"/>
                  <a:gd name="connsiteY15" fmla="*/ 192895 h 1565309"/>
                  <a:gd name="connsiteX16" fmla="*/ 1629543 w 1871671"/>
                  <a:gd name="connsiteY16" fmla="*/ 192240 h 1565309"/>
                  <a:gd name="connsiteX17" fmla="*/ 1626305 w 1871671"/>
                  <a:gd name="connsiteY17" fmla="*/ 187427 h 1565309"/>
                  <a:gd name="connsiteX18" fmla="*/ 1628474 w 1871671"/>
                  <a:gd name="connsiteY18" fmla="*/ 165172 h 1565309"/>
                  <a:gd name="connsiteX19" fmla="*/ 1622735 w 1871671"/>
                  <a:gd name="connsiteY19" fmla="*/ 171115 h 1565309"/>
                  <a:gd name="connsiteX20" fmla="*/ 1516850 w 1871671"/>
                  <a:gd name="connsiteY20" fmla="*/ 256260 h 1565309"/>
                  <a:gd name="connsiteX21" fmla="*/ 1509790 w 1871671"/>
                  <a:gd name="connsiteY21" fmla="*/ 275237 h 1565309"/>
                  <a:gd name="connsiteX22" fmla="*/ 1508128 w 1871671"/>
                  <a:gd name="connsiteY22" fmla="*/ 285328 h 1565309"/>
                  <a:gd name="connsiteX23" fmla="*/ 1509612 w 1871671"/>
                  <a:gd name="connsiteY23" fmla="*/ 287996 h 1565309"/>
                  <a:gd name="connsiteX24" fmla="*/ 1512358 w 1871671"/>
                  <a:gd name="connsiteY24" fmla="*/ 289356 h 1565309"/>
                  <a:gd name="connsiteX25" fmla="*/ 1511135 w 1871671"/>
                  <a:gd name="connsiteY25" fmla="*/ 275987 h 1565309"/>
                  <a:gd name="connsiteX26" fmla="*/ 1523713 w 1871671"/>
                  <a:gd name="connsiteY26" fmla="*/ 264496 h 1565309"/>
                  <a:gd name="connsiteX27" fmla="*/ 1516850 w 1871671"/>
                  <a:gd name="connsiteY27" fmla="*/ 256260 h 1565309"/>
                  <a:gd name="connsiteX28" fmla="*/ 1002172 w 1871671"/>
                  <a:gd name="connsiteY28" fmla="*/ 520370 h 1565309"/>
                  <a:gd name="connsiteX29" fmla="*/ 1002782 w 1871671"/>
                  <a:gd name="connsiteY29" fmla="*/ 520831 h 1565309"/>
                  <a:gd name="connsiteX30" fmla="*/ 1013655 w 1871671"/>
                  <a:gd name="connsiteY30" fmla="*/ 509559 h 1565309"/>
                  <a:gd name="connsiteX31" fmla="*/ 1043544 w 1871671"/>
                  <a:gd name="connsiteY31" fmla="*/ 474343 h 1565309"/>
                  <a:gd name="connsiteX32" fmla="*/ 1047888 w 1871671"/>
                  <a:gd name="connsiteY32" fmla="*/ 469714 h 1565309"/>
                  <a:gd name="connsiteX33" fmla="*/ 1050888 w 1871671"/>
                  <a:gd name="connsiteY33" fmla="*/ 464337 h 1565309"/>
                  <a:gd name="connsiteX34" fmla="*/ 1026465 w 1871671"/>
                  <a:gd name="connsiteY34" fmla="*/ 493900 h 1565309"/>
                  <a:gd name="connsiteX35" fmla="*/ 743374 w 1871671"/>
                  <a:gd name="connsiteY35" fmla="*/ 659170 h 1565309"/>
                  <a:gd name="connsiteX36" fmla="*/ 748536 w 1871671"/>
                  <a:gd name="connsiteY36" fmla="*/ 661672 h 1565309"/>
                  <a:gd name="connsiteX37" fmla="*/ 755415 w 1871671"/>
                  <a:gd name="connsiteY37" fmla="*/ 651176 h 1565309"/>
                  <a:gd name="connsiteX38" fmla="*/ 260404 w 1871671"/>
                  <a:gd name="connsiteY38" fmla="*/ 967747 h 1565309"/>
                  <a:gd name="connsiteX39" fmla="*/ 256791 w 1871671"/>
                  <a:gd name="connsiteY39" fmla="*/ 977070 h 1565309"/>
                  <a:gd name="connsiteX40" fmla="*/ 262050 w 1871671"/>
                  <a:gd name="connsiteY40" fmla="*/ 974628 h 1565309"/>
                  <a:gd name="connsiteX41" fmla="*/ 265598 w 1871671"/>
                  <a:gd name="connsiteY41" fmla="*/ 969446 h 1565309"/>
                  <a:gd name="connsiteX42" fmla="*/ 32 w 1871671"/>
                  <a:gd name="connsiteY42" fmla="*/ 832161 h 1565309"/>
                  <a:gd name="connsiteX43" fmla="*/ 10947 w 1871671"/>
                  <a:gd name="connsiteY43" fmla="*/ 830813 h 1565309"/>
                  <a:gd name="connsiteX44" fmla="*/ 34734 w 1871671"/>
                  <a:gd name="connsiteY44" fmla="*/ 822929 h 1565309"/>
                  <a:gd name="connsiteX45" fmla="*/ 92304 w 1871671"/>
                  <a:gd name="connsiteY45" fmla="*/ 776603 h 1565309"/>
                  <a:gd name="connsiteX46" fmla="*/ 122827 w 1871671"/>
                  <a:gd name="connsiteY46" fmla="*/ 764544 h 1565309"/>
                  <a:gd name="connsiteX47" fmla="*/ 230889 w 1871671"/>
                  <a:gd name="connsiteY47" fmla="*/ 744621 h 1565309"/>
                  <a:gd name="connsiteX48" fmla="*/ 302968 w 1871671"/>
                  <a:gd name="connsiteY48" fmla="*/ 651743 h 1565309"/>
                  <a:gd name="connsiteX49" fmla="*/ 445280 w 1871671"/>
                  <a:gd name="connsiteY49" fmla="*/ 712618 h 1565309"/>
                  <a:gd name="connsiteX50" fmla="*/ 544723 w 1871671"/>
                  <a:gd name="connsiteY50" fmla="*/ 662326 h 1565309"/>
                  <a:gd name="connsiteX51" fmla="*/ 548289 w 1871671"/>
                  <a:gd name="connsiteY51" fmla="*/ 674892 h 1565309"/>
                  <a:gd name="connsiteX52" fmla="*/ 570344 w 1871671"/>
                  <a:gd name="connsiteY52" fmla="*/ 674855 h 1565309"/>
                  <a:gd name="connsiteX53" fmla="*/ 603014 w 1871671"/>
                  <a:gd name="connsiteY53" fmla="*/ 656412 h 1565309"/>
                  <a:gd name="connsiteX54" fmla="*/ 608176 w 1871671"/>
                  <a:gd name="connsiteY54" fmla="*/ 635675 h 1565309"/>
                  <a:gd name="connsiteX55" fmla="*/ 650433 w 1871671"/>
                  <a:gd name="connsiteY55" fmla="*/ 615342 h 1565309"/>
                  <a:gd name="connsiteX56" fmla="*/ 660890 w 1871671"/>
                  <a:gd name="connsiteY56" fmla="*/ 619428 h 1565309"/>
                  <a:gd name="connsiteX57" fmla="*/ 677065 w 1871671"/>
                  <a:gd name="connsiteY57" fmla="*/ 608353 h 1565309"/>
                  <a:gd name="connsiteX58" fmla="*/ 718138 w 1871671"/>
                  <a:gd name="connsiteY58" fmla="*/ 591603 h 1565309"/>
                  <a:gd name="connsiteX59" fmla="*/ 719106 w 1871671"/>
                  <a:gd name="connsiteY59" fmla="*/ 593025 h 1565309"/>
                  <a:gd name="connsiteX60" fmla="*/ 717607 w 1871671"/>
                  <a:gd name="connsiteY60" fmla="*/ 595713 h 1565309"/>
                  <a:gd name="connsiteX61" fmla="*/ 719624 w 1871671"/>
                  <a:gd name="connsiteY61" fmla="*/ 596838 h 1565309"/>
                  <a:gd name="connsiteX62" fmla="*/ 723377 w 1871671"/>
                  <a:gd name="connsiteY62" fmla="*/ 587696 h 1565309"/>
                  <a:gd name="connsiteX63" fmla="*/ 717318 w 1871671"/>
                  <a:gd name="connsiteY63" fmla="*/ 578526 h 1565309"/>
                  <a:gd name="connsiteX64" fmla="*/ 742155 w 1871671"/>
                  <a:gd name="connsiteY64" fmla="*/ 552362 h 1565309"/>
                  <a:gd name="connsiteX65" fmla="*/ 761692 w 1871671"/>
                  <a:gd name="connsiteY65" fmla="*/ 542850 h 1565309"/>
                  <a:gd name="connsiteX66" fmla="*/ 764768 w 1871671"/>
                  <a:gd name="connsiteY66" fmla="*/ 515909 h 1565309"/>
                  <a:gd name="connsiteX67" fmla="*/ 735127 w 1871671"/>
                  <a:gd name="connsiteY67" fmla="*/ 497198 h 1565309"/>
                  <a:gd name="connsiteX68" fmla="*/ 707560 w 1871671"/>
                  <a:gd name="connsiteY68" fmla="*/ 460889 h 1565309"/>
                  <a:gd name="connsiteX69" fmla="*/ 669838 w 1871671"/>
                  <a:gd name="connsiteY69" fmla="*/ 411633 h 1565309"/>
                  <a:gd name="connsiteX70" fmla="*/ 714859 w 1871671"/>
                  <a:gd name="connsiteY70" fmla="*/ 399839 h 1565309"/>
                  <a:gd name="connsiteX71" fmla="*/ 746229 w 1871671"/>
                  <a:gd name="connsiteY71" fmla="*/ 411888 h 1565309"/>
                  <a:gd name="connsiteX72" fmla="*/ 758198 w 1871671"/>
                  <a:gd name="connsiteY72" fmla="*/ 427437 h 1565309"/>
                  <a:gd name="connsiteX73" fmla="*/ 786383 w 1871671"/>
                  <a:gd name="connsiteY73" fmla="*/ 440793 h 1565309"/>
                  <a:gd name="connsiteX74" fmla="*/ 798948 w 1871671"/>
                  <a:gd name="connsiteY74" fmla="*/ 417025 h 1565309"/>
                  <a:gd name="connsiteX75" fmla="*/ 832938 w 1871671"/>
                  <a:gd name="connsiteY75" fmla="*/ 387435 h 1565309"/>
                  <a:gd name="connsiteX76" fmla="*/ 854510 w 1871671"/>
                  <a:gd name="connsiteY76" fmla="*/ 383784 h 1565309"/>
                  <a:gd name="connsiteX77" fmla="*/ 894789 w 1871671"/>
                  <a:gd name="connsiteY77" fmla="*/ 398498 h 1565309"/>
                  <a:gd name="connsiteX78" fmla="*/ 898420 w 1871671"/>
                  <a:gd name="connsiteY78" fmla="*/ 403171 h 1565309"/>
                  <a:gd name="connsiteX79" fmla="*/ 978354 w 1871671"/>
                  <a:gd name="connsiteY79" fmla="*/ 300488 h 1565309"/>
                  <a:gd name="connsiteX80" fmla="*/ 1003001 w 1871671"/>
                  <a:gd name="connsiteY80" fmla="*/ 227864 h 1565309"/>
                  <a:gd name="connsiteX81" fmla="*/ 1006946 w 1871671"/>
                  <a:gd name="connsiteY81" fmla="*/ 193930 h 1565309"/>
                  <a:gd name="connsiteX82" fmla="*/ 1022991 w 1871671"/>
                  <a:gd name="connsiteY82" fmla="*/ 166745 h 1565309"/>
                  <a:gd name="connsiteX83" fmla="*/ 1077177 w 1871671"/>
                  <a:gd name="connsiteY83" fmla="*/ 88565 h 1565309"/>
                  <a:gd name="connsiteX84" fmla="*/ 1117682 w 1871671"/>
                  <a:gd name="connsiteY84" fmla="*/ 53871 h 1565309"/>
                  <a:gd name="connsiteX85" fmla="*/ 1221766 w 1871671"/>
                  <a:gd name="connsiteY85" fmla="*/ 0 h 1565309"/>
                  <a:gd name="connsiteX86" fmla="*/ 1159943 w 1871671"/>
                  <a:gd name="connsiteY86" fmla="*/ 41310 h 1565309"/>
                  <a:gd name="connsiteX87" fmla="*/ 1113905 w 1871671"/>
                  <a:gd name="connsiteY87" fmla="*/ 76443 h 1565309"/>
                  <a:gd name="connsiteX88" fmla="*/ 1188061 w 1871671"/>
                  <a:gd name="connsiteY88" fmla="*/ 36723 h 1565309"/>
                  <a:gd name="connsiteX89" fmla="*/ 1255454 w 1871671"/>
                  <a:gd name="connsiteY89" fmla="*/ 17028 h 1565309"/>
                  <a:gd name="connsiteX90" fmla="*/ 1305703 w 1871671"/>
                  <a:gd name="connsiteY90" fmla="*/ 10685 h 1565309"/>
                  <a:gd name="connsiteX91" fmla="*/ 1319974 w 1871671"/>
                  <a:gd name="connsiteY91" fmla="*/ 15120 h 1565309"/>
                  <a:gd name="connsiteX92" fmla="*/ 1298423 w 1871671"/>
                  <a:gd name="connsiteY92" fmla="*/ 26895 h 1565309"/>
                  <a:gd name="connsiteX93" fmla="*/ 1237405 w 1871671"/>
                  <a:gd name="connsiteY93" fmla="*/ 35164 h 1565309"/>
                  <a:gd name="connsiteX94" fmla="*/ 1161169 w 1871671"/>
                  <a:gd name="connsiteY94" fmla="*/ 67553 h 1565309"/>
                  <a:gd name="connsiteX95" fmla="*/ 1163858 w 1871671"/>
                  <a:gd name="connsiteY95" fmla="*/ 69053 h 1565309"/>
                  <a:gd name="connsiteX96" fmla="*/ 1181440 w 1871671"/>
                  <a:gd name="connsiteY96" fmla="*/ 61233 h 1565309"/>
                  <a:gd name="connsiteX97" fmla="*/ 1182488 w 1871671"/>
                  <a:gd name="connsiteY97" fmla="*/ 60936 h 1565309"/>
                  <a:gd name="connsiteX98" fmla="*/ 1244942 w 1871671"/>
                  <a:gd name="connsiteY98" fmla="*/ 43774 h 1565309"/>
                  <a:gd name="connsiteX99" fmla="*/ 1363680 w 1871671"/>
                  <a:gd name="connsiteY99" fmla="*/ 31568 h 1565309"/>
                  <a:gd name="connsiteX100" fmla="*/ 1369886 w 1871671"/>
                  <a:gd name="connsiteY100" fmla="*/ 31504 h 1565309"/>
                  <a:gd name="connsiteX101" fmla="*/ 1385177 w 1871671"/>
                  <a:gd name="connsiteY101" fmla="*/ 51491 h 1565309"/>
                  <a:gd name="connsiteX102" fmla="*/ 1386069 w 1871671"/>
                  <a:gd name="connsiteY102" fmla="*/ 54633 h 1565309"/>
                  <a:gd name="connsiteX103" fmla="*/ 1386741 w 1871671"/>
                  <a:gd name="connsiteY103" fmla="*/ 55008 h 1565309"/>
                  <a:gd name="connsiteX104" fmla="*/ 1407387 w 1871671"/>
                  <a:gd name="connsiteY104" fmla="*/ 48016 h 1565309"/>
                  <a:gd name="connsiteX105" fmla="*/ 1411717 w 1871671"/>
                  <a:gd name="connsiteY105" fmla="*/ 51313 h 1565309"/>
                  <a:gd name="connsiteX106" fmla="*/ 1397625 w 1871671"/>
                  <a:gd name="connsiteY106" fmla="*/ 73418 h 1565309"/>
                  <a:gd name="connsiteX107" fmla="*/ 1403816 w 1871671"/>
                  <a:gd name="connsiteY107" fmla="*/ 81278 h 1565309"/>
                  <a:gd name="connsiteX108" fmla="*/ 1407254 w 1871671"/>
                  <a:gd name="connsiteY108" fmla="*/ 81433 h 1565309"/>
                  <a:gd name="connsiteX109" fmla="*/ 1418215 w 1871671"/>
                  <a:gd name="connsiteY109" fmla="*/ 98124 h 1565309"/>
                  <a:gd name="connsiteX110" fmla="*/ 1425984 w 1871671"/>
                  <a:gd name="connsiteY110" fmla="*/ 101576 h 1565309"/>
                  <a:gd name="connsiteX111" fmla="*/ 1478831 w 1871671"/>
                  <a:gd name="connsiteY111" fmla="*/ 106376 h 1565309"/>
                  <a:gd name="connsiteX112" fmla="*/ 1484442 w 1871671"/>
                  <a:gd name="connsiteY112" fmla="*/ 104218 h 1565309"/>
                  <a:gd name="connsiteX113" fmla="*/ 1513039 w 1871671"/>
                  <a:gd name="connsiteY113" fmla="*/ 81391 h 1565309"/>
                  <a:gd name="connsiteX114" fmla="*/ 1522258 w 1871671"/>
                  <a:gd name="connsiteY114" fmla="*/ 68025 h 1565309"/>
                  <a:gd name="connsiteX115" fmla="*/ 1528243 w 1871671"/>
                  <a:gd name="connsiteY115" fmla="*/ 65194 h 1565309"/>
                  <a:gd name="connsiteX116" fmla="*/ 1532341 w 1871671"/>
                  <a:gd name="connsiteY116" fmla="*/ 73650 h 1565309"/>
                  <a:gd name="connsiteX117" fmla="*/ 1524079 w 1871671"/>
                  <a:gd name="connsiteY117" fmla="*/ 96362 h 1565309"/>
                  <a:gd name="connsiteX118" fmla="*/ 1530749 w 1871671"/>
                  <a:gd name="connsiteY118" fmla="*/ 85982 h 1565309"/>
                  <a:gd name="connsiteX119" fmla="*/ 1536594 w 1871671"/>
                  <a:gd name="connsiteY119" fmla="*/ 78666 h 1565309"/>
                  <a:gd name="connsiteX120" fmla="*/ 1542204 w 1871671"/>
                  <a:gd name="connsiteY120" fmla="*/ 76507 h 1565309"/>
                  <a:gd name="connsiteX121" fmla="*/ 1569105 w 1871671"/>
                  <a:gd name="connsiteY121" fmla="*/ 83580 h 1565309"/>
                  <a:gd name="connsiteX122" fmla="*/ 1569169 w 1871671"/>
                  <a:gd name="connsiteY122" fmla="*/ 89786 h 1565309"/>
                  <a:gd name="connsiteX123" fmla="*/ 1566970 w 1871671"/>
                  <a:gd name="connsiteY123" fmla="*/ 107949 h 1565309"/>
                  <a:gd name="connsiteX124" fmla="*/ 1626438 w 1871671"/>
                  <a:gd name="connsiteY124" fmla="*/ 88240 h 1565309"/>
                  <a:gd name="connsiteX125" fmla="*/ 1633974 w 1871671"/>
                  <a:gd name="connsiteY125" fmla="*/ 96851 h 1565309"/>
                  <a:gd name="connsiteX126" fmla="*/ 1632899 w 1871671"/>
                  <a:gd name="connsiteY126" fmla="*/ 112997 h 1565309"/>
                  <a:gd name="connsiteX127" fmla="*/ 1637572 w 1871671"/>
                  <a:gd name="connsiteY127" fmla="*/ 108184 h 1565309"/>
                  <a:gd name="connsiteX128" fmla="*/ 1642006 w 1871671"/>
                  <a:gd name="connsiteY128" fmla="*/ 100729 h 1565309"/>
                  <a:gd name="connsiteX129" fmla="*/ 1646842 w 1871671"/>
                  <a:gd name="connsiteY129" fmla="*/ 97171 h 1565309"/>
                  <a:gd name="connsiteX130" fmla="*/ 1647431 w 1871671"/>
                  <a:gd name="connsiteY130" fmla="*/ 96425 h 1565309"/>
                  <a:gd name="connsiteX131" fmla="*/ 1648835 w 1871671"/>
                  <a:gd name="connsiteY131" fmla="*/ 95705 h 1565309"/>
                  <a:gd name="connsiteX132" fmla="*/ 1657764 w 1871671"/>
                  <a:gd name="connsiteY132" fmla="*/ 89136 h 1565309"/>
                  <a:gd name="connsiteX133" fmla="*/ 1661838 w 1871671"/>
                  <a:gd name="connsiteY133" fmla="*/ 90134 h 1565309"/>
                  <a:gd name="connsiteX134" fmla="*/ 1665919 w 1871671"/>
                  <a:gd name="connsiteY134" fmla="*/ 83822 h 1565309"/>
                  <a:gd name="connsiteX135" fmla="*/ 1688865 w 1871671"/>
                  <a:gd name="connsiteY135" fmla="*/ 86927 h 1565309"/>
                  <a:gd name="connsiteX136" fmla="*/ 1686035 w 1871671"/>
                  <a:gd name="connsiteY136" fmla="*/ 118069 h 1565309"/>
                  <a:gd name="connsiteX137" fmla="*/ 1685979 w 1871671"/>
                  <a:gd name="connsiteY137" fmla="*/ 118235 h 1565309"/>
                  <a:gd name="connsiteX138" fmla="*/ 1686041 w 1871671"/>
                  <a:gd name="connsiteY138" fmla="*/ 118302 h 1565309"/>
                  <a:gd name="connsiteX139" fmla="*/ 1756385 w 1871671"/>
                  <a:gd name="connsiteY139" fmla="*/ 119681 h 1565309"/>
                  <a:gd name="connsiteX140" fmla="*/ 1785688 w 1871671"/>
                  <a:gd name="connsiteY140" fmla="*/ 50170 h 1565309"/>
                  <a:gd name="connsiteX141" fmla="*/ 1778511 w 1871671"/>
                  <a:gd name="connsiteY141" fmla="*/ 22838 h 1565309"/>
                  <a:gd name="connsiteX142" fmla="*/ 1782792 w 1871671"/>
                  <a:gd name="connsiteY142" fmla="*/ 6455 h 1565309"/>
                  <a:gd name="connsiteX143" fmla="*/ 1812767 w 1871671"/>
                  <a:gd name="connsiteY143" fmla="*/ 31789 h 1565309"/>
                  <a:gd name="connsiteX144" fmla="*/ 1805364 w 1871671"/>
                  <a:gd name="connsiteY144" fmla="*/ 78382 h 1565309"/>
                  <a:gd name="connsiteX145" fmla="*/ 1820384 w 1871671"/>
                  <a:gd name="connsiteY145" fmla="*/ 87877 h 1565309"/>
                  <a:gd name="connsiteX146" fmla="*/ 1838477 w 1871671"/>
                  <a:gd name="connsiteY146" fmla="*/ 106925 h 1565309"/>
                  <a:gd name="connsiteX147" fmla="*/ 1836015 w 1871671"/>
                  <a:gd name="connsiteY147" fmla="*/ 110259 h 1565309"/>
                  <a:gd name="connsiteX148" fmla="*/ 1810552 w 1871671"/>
                  <a:gd name="connsiteY148" fmla="*/ 134632 h 1565309"/>
                  <a:gd name="connsiteX149" fmla="*/ 1816731 w 1871671"/>
                  <a:gd name="connsiteY149" fmla="*/ 150566 h 1565309"/>
                  <a:gd name="connsiteX150" fmla="*/ 1816502 w 1871671"/>
                  <a:gd name="connsiteY150" fmla="*/ 154484 h 1565309"/>
                  <a:gd name="connsiteX151" fmla="*/ 1820540 w 1871671"/>
                  <a:gd name="connsiteY151" fmla="*/ 178610 h 1565309"/>
                  <a:gd name="connsiteX152" fmla="*/ 1853452 w 1871671"/>
                  <a:gd name="connsiteY152" fmla="*/ 226193 h 1565309"/>
                  <a:gd name="connsiteX153" fmla="*/ 1844653 w 1871671"/>
                  <a:gd name="connsiteY153" fmla="*/ 281172 h 1565309"/>
                  <a:gd name="connsiteX154" fmla="*/ 1824810 w 1871671"/>
                  <a:gd name="connsiteY154" fmla="*/ 338835 h 1565309"/>
                  <a:gd name="connsiteX155" fmla="*/ 1825910 w 1871671"/>
                  <a:gd name="connsiteY155" fmla="*/ 340714 h 1565309"/>
                  <a:gd name="connsiteX156" fmla="*/ 1802539 w 1871671"/>
                  <a:gd name="connsiteY156" fmla="*/ 396659 h 1565309"/>
                  <a:gd name="connsiteX157" fmla="*/ 1772160 w 1871671"/>
                  <a:gd name="connsiteY157" fmla="*/ 409404 h 1565309"/>
                  <a:gd name="connsiteX158" fmla="*/ 1797828 w 1871671"/>
                  <a:gd name="connsiteY158" fmla="*/ 436000 h 1565309"/>
                  <a:gd name="connsiteX159" fmla="*/ 1814338 w 1871671"/>
                  <a:gd name="connsiteY159" fmla="*/ 445883 h 1565309"/>
                  <a:gd name="connsiteX160" fmla="*/ 1804912 w 1871671"/>
                  <a:gd name="connsiteY160" fmla="*/ 454558 h 1565309"/>
                  <a:gd name="connsiteX161" fmla="*/ 1790372 w 1871671"/>
                  <a:gd name="connsiteY161" fmla="*/ 452350 h 1565309"/>
                  <a:gd name="connsiteX162" fmla="*/ 1757734 w 1871671"/>
                  <a:gd name="connsiteY162" fmla="*/ 449389 h 1565309"/>
                  <a:gd name="connsiteX163" fmla="*/ 1735022 w 1871671"/>
                  <a:gd name="connsiteY163" fmla="*/ 478458 h 1565309"/>
                  <a:gd name="connsiteX164" fmla="*/ 1747767 w 1871671"/>
                  <a:gd name="connsiteY164" fmla="*/ 508837 h 1565309"/>
                  <a:gd name="connsiteX165" fmla="*/ 1749765 w 1871671"/>
                  <a:gd name="connsiteY165" fmla="*/ 531634 h 1565309"/>
                  <a:gd name="connsiteX166" fmla="*/ 1738202 w 1871671"/>
                  <a:gd name="connsiteY166" fmla="*/ 537066 h 1565309"/>
                  <a:gd name="connsiteX167" fmla="*/ 1737990 w 1871671"/>
                  <a:gd name="connsiteY167" fmla="*/ 537040 h 1565309"/>
                  <a:gd name="connsiteX168" fmla="*/ 1727348 w 1871671"/>
                  <a:gd name="connsiteY168" fmla="*/ 547683 h 1565309"/>
                  <a:gd name="connsiteX169" fmla="*/ 1744494 w 1871671"/>
                  <a:gd name="connsiteY169" fmla="*/ 582691 h 1565309"/>
                  <a:gd name="connsiteX170" fmla="*/ 1775930 w 1871671"/>
                  <a:gd name="connsiteY170" fmla="*/ 595551 h 1565309"/>
                  <a:gd name="connsiteX171" fmla="*/ 1828084 w 1871671"/>
                  <a:gd name="connsiteY171" fmla="*/ 640560 h 1565309"/>
                  <a:gd name="connsiteX172" fmla="*/ 1830228 w 1871671"/>
                  <a:gd name="connsiteY172" fmla="*/ 675569 h 1565309"/>
                  <a:gd name="connsiteX173" fmla="*/ 1836657 w 1871671"/>
                  <a:gd name="connsiteY173" fmla="*/ 704146 h 1565309"/>
                  <a:gd name="connsiteX174" fmla="*/ 1819510 w 1871671"/>
                  <a:gd name="connsiteY174" fmla="*/ 717006 h 1565309"/>
                  <a:gd name="connsiteX175" fmla="*/ 1768071 w 1871671"/>
                  <a:gd name="connsiteY175" fmla="*/ 730581 h 1565309"/>
                  <a:gd name="connsiteX176" fmla="*/ 1733063 w 1871671"/>
                  <a:gd name="connsiteY176" fmla="*/ 752014 h 1565309"/>
                  <a:gd name="connsiteX177" fmla="*/ 1704485 w 1871671"/>
                  <a:gd name="connsiteY177" fmla="*/ 814171 h 1565309"/>
                  <a:gd name="connsiteX178" fmla="*/ 1706628 w 1871671"/>
                  <a:gd name="connsiteY178" fmla="*/ 832747 h 1565309"/>
                  <a:gd name="connsiteX179" fmla="*/ 1703056 w 1871671"/>
                  <a:gd name="connsiteY179" fmla="*/ 855609 h 1565309"/>
                  <a:gd name="connsiteX180" fmla="*/ 1684481 w 1871671"/>
                  <a:gd name="connsiteY180" fmla="*/ 847036 h 1565309"/>
                  <a:gd name="connsiteX181" fmla="*/ 1673765 w 1871671"/>
                  <a:gd name="connsiteY181" fmla="*/ 843463 h 1565309"/>
                  <a:gd name="connsiteX182" fmla="*/ 1673050 w 1871671"/>
                  <a:gd name="connsiteY182" fmla="*/ 854180 h 1565309"/>
                  <a:gd name="connsiteX183" fmla="*/ 1645900 w 1871671"/>
                  <a:gd name="connsiteY183" fmla="*/ 919195 h 1565309"/>
                  <a:gd name="connsiteX184" fmla="*/ 1611608 w 1871671"/>
                  <a:gd name="connsiteY184" fmla="*/ 936342 h 1565309"/>
                  <a:gd name="connsiteX185" fmla="*/ 1554452 w 1871671"/>
                  <a:gd name="connsiteY185" fmla="*/ 953845 h 1565309"/>
                  <a:gd name="connsiteX186" fmla="*/ 1546673 w 1871671"/>
                  <a:gd name="connsiteY186" fmla="*/ 954145 h 1565309"/>
                  <a:gd name="connsiteX187" fmla="*/ 1543541 w 1871671"/>
                  <a:gd name="connsiteY187" fmla="*/ 964219 h 1565309"/>
                  <a:gd name="connsiteX188" fmla="*/ 1545758 w 1871671"/>
                  <a:gd name="connsiteY188" fmla="*/ 971581 h 1565309"/>
                  <a:gd name="connsiteX189" fmla="*/ 1553690 w 1871671"/>
                  <a:gd name="connsiteY189" fmla="*/ 979530 h 1565309"/>
                  <a:gd name="connsiteX190" fmla="*/ 1553351 w 1871671"/>
                  <a:gd name="connsiteY190" fmla="*/ 986035 h 1565309"/>
                  <a:gd name="connsiteX191" fmla="*/ 1551411 w 1871671"/>
                  <a:gd name="connsiteY191" fmla="*/ 987248 h 1565309"/>
                  <a:gd name="connsiteX192" fmla="*/ 1558275 w 1871671"/>
                  <a:gd name="connsiteY192" fmla="*/ 1000687 h 1565309"/>
                  <a:gd name="connsiteX193" fmla="*/ 1556757 w 1871671"/>
                  <a:gd name="connsiteY193" fmla="*/ 1020576 h 1565309"/>
                  <a:gd name="connsiteX194" fmla="*/ 1526961 w 1871671"/>
                  <a:gd name="connsiteY194" fmla="*/ 1031087 h 1565309"/>
                  <a:gd name="connsiteX195" fmla="*/ 1510604 w 1871671"/>
                  <a:gd name="connsiteY195" fmla="*/ 1041928 h 1565309"/>
                  <a:gd name="connsiteX196" fmla="*/ 1520539 w 1871671"/>
                  <a:gd name="connsiteY196" fmla="*/ 1055662 h 1565309"/>
                  <a:gd name="connsiteX197" fmla="*/ 1524069 w 1871671"/>
                  <a:gd name="connsiteY197" fmla="*/ 1057380 h 1565309"/>
                  <a:gd name="connsiteX198" fmla="*/ 1545563 w 1871671"/>
                  <a:gd name="connsiteY198" fmla="*/ 1072544 h 1565309"/>
                  <a:gd name="connsiteX199" fmla="*/ 1525549 w 1871671"/>
                  <a:gd name="connsiteY199" fmla="*/ 1076065 h 1565309"/>
                  <a:gd name="connsiteX200" fmla="*/ 1503920 w 1871671"/>
                  <a:gd name="connsiteY200" fmla="*/ 1073595 h 1565309"/>
                  <a:gd name="connsiteX201" fmla="*/ 1481369 w 1871671"/>
                  <a:gd name="connsiteY201" fmla="*/ 1105092 h 1565309"/>
                  <a:gd name="connsiteX202" fmla="*/ 1492371 w 1871671"/>
                  <a:gd name="connsiteY202" fmla="*/ 1123877 h 1565309"/>
                  <a:gd name="connsiteX203" fmla="*/ 1470894 w 1871671"/>
                  <a:gd name="connsiteY203" fmla="*/ 1142132 h 1565309"/>
                  <a:gd name="connsiteX204" fmla="*/ 1447809 w 1871671"/>
                  <a:gd name="connsiteY204" fmla="*/ 1136099 h 1565309"/>
                  <a:gd name="connsiteX205" fmla="*/ 1432865 w 1871671"/>
                  <a:gd name="connsiteY205" fmla="*/ 1134679 h 1565309"/>
                  <a:gd name="connsiteX206" fmla="*/ 1423800 w 1871671"/>
                  <a:gd name="connsiteY206" fmla="*/ 1145670 h 1565309"/>
                  <a:gd name="connsiteX207" fmla="*/ 1425154 w 1871671"/>
                  <a:gd name="connsiteY207" fmla="*/ 1146298 h 1565309"/>
                  <a:gd name="connsiteX208" fmla="*/ 1416275 w 1871671"/>
                  <a:gd name="connsiteY208" fmla="*/ 1164232 h 1565309"/>
                  <a:gd name="connsiteX209" fmla="*/ 1361685 w 1871671"/>
                  <a:gd name="connsiteY209" fmla="*/ 1275020 h 1565309"/>
                  <a:gd name="connsiteX210" fmla="*/ 1371191 w 1871671"/>
                  <a:gd name="connsiteY210" fmla="*/ 1295318 h 1565309"/>
                  <a:gd name="connsiteX211" fmla="*/ 1387341 w 1871671"/>
                  <a:gd name="connsiteY211" fmla="*/ 1322078 h 1565309"/>
                  <a:gd name="connsiteX212" fmla="*/ 1357571 w 1871671"/>
                  <a:gd name="connsiteY212" fmla="*/ 1326563 h 1565309"/>
                  <a:gd name="connsiteX213" fmla="*/ 1341252 w 1871671"/>
                  <a:gd name="connsiteY213" fmla="*/ 1365259 h 1565309"/>
                  <a:gd name="connsiteX214" fmla="*/ 1353038 w 1871671"/>
                  <a:gd name="connsiteY214" fmla="*/ 1399900 h 1565309"/>
                  <a:gd name="connsiteX215" fmla="*/ 1353356 w 1871671"/>
                  <a:gd name="connsiteY215" fmla="*/ 1474118 h 1565309"/>
                  <a:gd name="connsiteX216" fmla="*/ 1326424 w 1871671"/>
                  <a:gd name="connsiteY216" fmla="*/ 1500623 h 1565309"/>
                  <a:gd name="connsiteX217" fmla="*/ 1307751 w 1871671"/>
                  <a:gd name="connsiteY217" fmla="*/ 1526062 h 1565309"/>
                  <a:gd name="connsiteX218" fmla="*/ 1285172 w 1871671"/>
                  <a:gd name="connsiteY218" fmla="*/ 1521225 h 1565309"/>
                  <a:gd name="connsiteX219" fmla="*/ 1237756 w 1871671"/>
                  <a:gd name="connsiteY219" fmla="*/ 1489028 h 1565309"/>
                  <a:gd name="connsiteX220" fmla="*/ 1195576 w 1871671"/>
                  <a:gd name="connsiteY220" fmla="*/ 1475742 h 1565309"/>
                  <a:gd name="connsiteX221" fmla="*/ 1124852 w 1871671"/>
                  <a:gd name="connsiteY221" fmla="*/ 1496486 h 1565309"/>
                  <a:gd name="connsiteX222" fmla="*/ 1111275 w 1871671"/>
                  <a:gd name="connsiteY222" fmla="*/ 1511367 h 1565309"/>
                  <a:gd name="connsiteX223" fmla="*/ 1090171 w 1871671"/>
                  <a:gd name="connsiteY223" fmla="*/ 1524637 h 1565309"/>
                  <a:gd name="connsiteX224" fmla="*/ 1083997 w 1871671"/>
                  <a:gd name="connsiteY224" fmla="*/ 1503478 h 1565309"/>
                  <a:gd name="connsiteX225" fmla="*/ 1079321 w 1871671"/>
                  <a:gd name="connsiteY225" fmla="*/ 1492243 h 1565309"/>
                  <a:gd name="connsiteX226" fmla="*/ 1070106 w 1871671"/>
                  <a:gd name="connsiteY226" fmla="*/ 1499243 h 1565309"/>
                  <a:gd name="connsiteX227" fmla="*/ 998072 w 1871671"/>
                  <a:gd name="connsiteY227" fmla="*/ 1523169 h 1565309"/>
                  <a:gd name="connsiteX228" fmla="*/ 959881 w 1871671"/>
                  <a:gd name="connsiteY228" fmla="*/ 1507432 h 1565309"/>
                  <a:gd name="connsiteX229" fmla="*/ 854284 w 1871671"/>
                  <a:gd name="connsiteY229" fmla="*/ 1433017 h 1565309"/>
                  <a:gd name="connsiteX230" fmla="*/ 837620 w 1871671"/>
                  <a:gd name="connsiteY230" fmla="*/ 1437318 h 1565309"/>
                  <a:gd name="connsiteX231" fmla="*/ 821686 w 1871671"/>
                  <a:gd name="connsiteY231" fmla="*/ 1438943 h 1565309"/>
                  <a:gd name="connsiteX232" fmla="*/ 815083 w 1871671"/>
                  <a:gd name="connsiteY232" fmla="*/ 1431358 h 1565309"/>
                  <a:gd name="connsiteX233" fmla="*/ 795498 w 1871671"/>
                  <a:gd name="connsiteY233" fmla="*/ 1437357 h 1565309"/>
                  <a:gd name="connsiteX234" fmla="*/ 790547 w 1871671"/>
                  <a:gd name="connsiteY234" fmla="*/ 1434220 h 1565309"/>
                  <a:gd name="connsiteX235" fmla="*/ 779724 w 1871671"/>
                  <a:gd name="connsiteY235" fmla="*/ 1454041 h 1565309"/>
                  <a:gd name="connsiteX236" fmla="*/ 769563 w 1871671"/>
                  <a:gd name="connsiteY236" fmla="*/ 1435334 h 1565309"/>
                  <a:gd name="connsiteX237" fmla="*/ 752241 w 1871671"/>
                  <a:gd name="connsiteY237" fmla="*/ 1441227 h 1565309"/>
                  <a:gd name="connsiteX238" fmla="*/ 751780 w 1871671"/>
                  <a:gd name="connsiteY238" fmla="*/ 1439334 h 1565309"/>
                  <a:gd name="connsiteX239" fmla="*/ 744070 w 1871671"/>
                  <a:gd name="connsiteY239" fmla="*/ 1455986 h 1565309"/>
                  <a:gd name="connsiteX240" fmla="*/ 724681 w 1871671"/>
                  <a:gd name="connsiteY240" fmla="*/ 1489310 h 1565309"/>
                  <a:gd name="connsiteX241" fmla="*/ 695421 w 1871671"/>
                  <a:gd name="connsiteY241" fmla="*/ 1477387 h 1565309"/>
                  <a:gd name="connsiteX242" fmla="*/ 675992 w 1871671"/>
                  <a:gd name="connsiteY242" fmla="*/ 1474633 h 1565309"/>
                  <a:gd name="connsiteX243" fmla="*/ 674303 w 1871671"/>
                  <a:gd name="connsiteY243" fmla="*/ 1491499 h 1565309"/>
                  <a:gd name="connsiteX244" fmla="*/ 675801 w 1871671"/>
                  <a:gd name="connsiteY244" fmla="*/ 1495127 h 1565309"/>
                  <a:gd name="connsiteX245" fmla="*/ 681806 w 1871671"/>
                  <a:gd name="connsiteY245" fmla="*/ 1520737 h 1565309"/>
                  <a:gd name="connsiteX246" fmla="*/ 664503 w 1871671"/>
                  <a:gd name="connsiteY246" fmla="*/ 1510083 h 1565309"/>
                  <a:gd name="connsiteX247" fmla="*/ 649969 w 1871671"/>
                  <a:gd name="connsiteY247" fmla="*/ 1493875 h 1565309"/>
                  <a:gd name="connsiteX248" fmla="*/ 612193 w 1871671"/>
                  <a:gd name="connsiteY248" fmla="*/ 1502454 h 1565309"/>
                  <a:gd name="connsiteX249" fmla="*/ 607947 w 1871671"/>
                  <a:gd name="connsiteY249" fmla="*/ 1523807 h 1565309"/>
                  <a:gd name="connsiteX250" fmla="*/ 579768 w 1871671"/>
                  <a:gd name="connsiteY250" fmla="*/ 1523197 h 1565309"/>
                  <a:gd name="connsiteX251" fmla="*/ 566510 w 1871671"/>
                  <a:gd name="connsiteY251" fmla="*/ 1503358 h 1565309"/>
                  <a:gd name="connsiteX252" fmla="*/ 540457 w 1871671"/>
                  <a:gd name="connsiteY252" fmla="*/ 1494847 h 1565309"/>
                  <a:gd name="connsiteX253" fmla="*/ 502445 w 1871671"/>
                  <a:gd name="connsiteY253" fmla="*/ 1482295 h 1565309"/>
                  <a:gd name="connsiteX254" fmla="*/ 449919 w 1871671"/>
                  <a:gd name="connsiteY254" fmla="*/ 1472959 h 1565309"/>
                  <a:gd name="connsiteX255" fmla="*/ 429429 w 1871671"/>
                  <a:gd name="connsiteY255" fmla="*/ 1475543 h 1565309"/>
                  <a:gd name="connsiteX256" fmla="*/ 432404 w 1871671"/>
                  <a:gd name="connsiteY256" fmla="*/ 1463371 h 1565309"/>
                  <a:gd name="connsiteX257" fmla="*/ 414888 w 1871671"/>
                  <a:gd name="connsiteY257" fmla="*/ 1453784 h 1565309"/>
                  <a:gd name="connsiteX258" fmla="*/ 375599 w 1871671"/>
                  <a:gd name="connsiteY258" fmla="*/ 1444860 h 1565309"/>
                  <a:gd name="connsiteX259" fmla="*/ 355727 w 1871671"/>
                  <a:gd name="connsiteY259" fmla="*/ 1427592 h 1565309"/>
                  <a:gd name="connsiteX260" fmla="*/ 345658 w 1871671"/>
                  <a:gd name="connsiteY260" fmla="*/ 1394514 h 1565309"/>
                  <a:gd name="connsiteX261" fmla="*/ 318494 w 1871671"/>
                  <a:gd name="connsiteY261" fmla="*/ 1346938 h 1565309"/>
                  <a:gd name="connsiteX262" fmla="*/ 299702 w 1871671"/>
                  <a:gd name="connsiteY262" fmla="*/ 1340981 h 1565309"/>
                  <a:gd name="connsiteX263" fmla="*/ 281950 w 1871671"/>
                  <a:gd name="connsiteY263" fmla="*/ 1310260 h 1565309"/>
                  <a:gd name="connsiteX264" fmla="*/ 271022 w 1871671"/>
                  <a:gd name="connsiteY264" fmla="*/ 1273128 h 1565309"/>
                  <a:gd name="connsiteX265" fmla="*/ 264384 w 1871671"/>
                  <a:gd name="connsiteY265" fmla="*/ 1271344 h 1565309"/>
                  <a:gd name="connsiteX266" fmla="*/ 264571 w 1871671"/>
                  <a:gd name="connsiteY266" fmla="*/ 1318216 h 1565309"/>
                  <a:gd name="connsiteX267" fmla="*/ 265775 w 1871671"/>
                  <a:gd name="connsiteY267" fmla="*/ 1367802 h 1565309"/>
                  <a:gd name="connsiteX268" fmla="*/ 291071 w 1871671"/>
                  <a:gd name="connsiteY268" fmla="*/ 1395133 h 1565309"/>
                  <a:gd name="connsiteX269" fmla="*/ 297560 w 1871671"/>
                  <a:gd name="connsiteY269" fmla="*/ 1404041 h 1565309"/>
                  <a:gd name="connsiteX270" fmla="*/ 261129 w 1871671"/>
                  <a:gd name="connsiteY270" fmla="*/ 1417211 h 1565309"/>
                  <a:gd name="connsiteX271" fmla="*/ 237018 w 1871671"/>
                  <a:gd name="connsiteY271" fmla="*/ 1439896 h 1565309"/>
                  <a:gd name="connsiteX272" fmla="*/ 240764 w 1871671"/>
                  <a:gd name="connsiteY272" fmla="*/ 1479002 h 1565309"/>
                  <a:gd name="connsiteX273" fmla="*/ 226606 w 1871671"/>
                  <a:gd name="connsiteY273" fmla="*/ 1494901 h 1565309"/>
                  <a:gd name="connsiteX274" fmla="*/ 194936 w 1871671"/>
                  <a:gd name="connsiteY274" fmla="*/ 1478997 h 1565309"/>
                  <a:gd name="connsiteX275" fmla="*/ 206080 w 1871671"/>
                  <a:gd name="connsiteY275" fmla="*/ 1476400 h 1565309"/>
                  <a:gd name="connsiteX276" fmla="*/ 201781 w 1871671"/>
                  <a:gd name="connsiteY276" fmla="*/ 1411427 h 1565309"/>
                  <a:gd name="connsiteX277" fmla="*/ 176658 w 1871671"/>
                  <a:gd name="connsiteY277" fmla="*/ 1456464 h 1565309"/>
                  <a:gd name="connsiteX278" fmla="*/ 166713 w 1871671"/>
                  <a:gd name="connsiteY278" fmla="*/ 1501153 h 1565309"/>
                  <a:gd name="connsiteX279" fmla="*/ 151807 w 1871671"/>
                  <a:gd name="connsiteY279" fmla="*/ 1518396 h 1565309"/>
                  <a:gd name="connsiteX280" fmla="*/ 145433 w 1871671"/>
                  <a:gd name="connsiteY280" fmla="*/ 1529823 h 1565309"/>
                  <a:gd name="connsiteX281" fmla="*/ 123027 w 1871671"/>
                  <a:gd name="connsiteY281" fmla="*/ 1560512 h 1565309"/>
                  <a:gd name="connsiteX282" fmla="*/ 97237 w 1871671"/>
                  <a:gd name="connsiteY282" fmla="*/ 1559346 h 1565309"/>
                  <a:gd name="connsiteX283" fmla="*/ 109591 w 1871671"/>
                  <a:gd name="connsiteY283" fmla="*/ 1461357 h 1565309"/>
                  <a:gd name="connsiteX284" fmla="*/ 105699 w 1871671"/>
                  <a:gd name="connsiteY284" fmla="*/ 1463593 h 1565309"/>
                  <a:gd name="connsiteX285" fmla="*/ 117669 w 1871671"/>
                  <a:gd name="connsiteY285" fmla="*/ 1328374 h 1565309"/>
                  <a:gd name="connsiteX286" fmla="*/ 98619 w 1871671"/>
                  <a:gd name="connsiteY286" fmla="*/ 1277204 h 1565309"/>
                  <a:gd name="connsiteX287" fmla="*/ 87658 w 1871671"/>
                  <a:gd name="connsiteY287" fmla="*/ 1260514 h 1565309"/>
                  <a:gd name="connsiteX288" fmla="*/ 12336 w 1871671"/>
                  <a:gd name="connsiteY288" fmla="*/ 1196465 h 1565309"/>
                  <a:gd name="connsiteX289" fmla="*/ 52232 w 1871671"/>
                  <a:gd name="connsiteY289" fmla="*/ 1167602 h 1565309"/>
                  <a:gd name="connsiteX290" fmla="*/ 56499 w 1871671"/>
                  <a:gd name="connsiteY290" fmla="*/ 1164694 h 1565309"/>
                  <a:gd name="connsiteX291" fmla="*/ 103263 w 1871671"/>
                  <a:gd name="connsiteY291" fmla="*/ 1098238 h 1565309"/>
                  <a:gd name="connsiteX292" fmla="*/ 106560 w 1871671"/>
                  <a:gd name="connsiteY292" fmla="*/ 1093908 h 1565309"/>
                  <a:gd name="connsiteX293" fmla="*/ 112934 w 1871671"/>
                  <a:gd name="connsiteY293" fmla="*/ 1082480 h 1565309"/>
                  <a:gd name="connsiteX294" fmla="*/ 108088 w 1871671"/>
                  <a:gd name="connsiteY294" fmla="*/ 1075370 h 1565309"/>
                  <a:gd name="connsiteX295" fmla="*/ 118668 w 1871671"/>
                  <a:gd name="connsiteY295" fmla="*/ 1009001 h 1565309"/>
                  <a:gd name="connsiteX296" fmla="*/ 116729 w 1871671"/>
                  <a:gd name="connsiteY296" fmla="*/ 1006157 h 1565309"/>
                  <a:gd name="connsiteX297" fmla="*/ 110722 w 1871671"/>
                  <a:gd name="connsiteY297" fmla="*/ 983175 h 1565309"/>
                  <a:gd name="connsiteX298" fmla="*/ 104564 w 1871671"/>
                  <a:gd name="connsiteY298" fmla="*/ 978731 h 1565309"/>
                  <a:gd name="connsiteX299" fmla="*/ 70921 w 1871671"/>
                  <a:gd name="connsiteY299" fmla="*/ 997388 h 1565309"/>
                  <a:gd name="connsiteX300" fmla="*/ 70229 w 1871671"/>
                  <a:gd name="connsiteY300" fmla="*/ 1019256 h 1565309"/>
                  <a:gd name="connsiteX301" fmla="*/ 70547 w 1871671"/>
                  <a:gd name="connsiteY301" fmla="*/ 1039964 h 1565309"/>
                  <a:gd name="connsiteX302" fmla="*/ 69481 w 1871671"/>
                  <a:gd name="connsiteY302" fmla="*/ 952207 h 1565309"/>
                  <a:gd name="connsiteX303" fmla="*/ 67052 w 1871671"/>
                  <a:gd name="connsiteY303" fmla="*/ 924552 h 1565309"/>
                  <a:gd name="connsiteX304" fmla="*/ 44593 w 1871671"/>
                  <a:gd name="connsiteY304" fmla="*/ 915171 h 1565309"/>
                  <a:gd name="connsiteX305" fmla="*/ 54152 w 1871671"/>
                  <a:gd name="connsiteY305" fmla="*/ 896313 h 1565309"/>
                  <a:gd name="connsiteX306" fmla="*/ 64228 w 1871671"/>
                  <a:gd name="connsiteY306" fmla="*/ 890660 h 1565309"/>
                  <a:gd name="connsiteX307" fmla="*/ 56396 w 1871671"/>
                  <a:gd name="connsiteY307" fmla="*/ 877317 h 1565309"/>
                  <a:gd name="connsiteX308" fmla="*/ 56849 w 1871671"/>
                  <a:gd name="connsiteY308" fmla="*/ 874925 h 1565309"/>
                  <a:gd name="connsiteX309" fmla="*/ 53785 w 1871671"/>
                  <a:gd name="connsiteY309" fmla="*/ 874098 h 1565309"/>
                  <a:gd name="connsiteX310" fmla="*/ 1961 w 1871671"/>
                  <a:gd name="connsiteY310" fmla="*/ 839021 h 1565309"/>
                  <a:gd name="connsiteX311" fmla="*/ 32 w 1871671"/>
                  <a:gd name="connsiteY311" fmla="*/ 832161 h 1565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</a:cxnLst>
                <a:rect l="l" t="t" r="r" b="b"/>
                <a:pathLst>
                  <a:path w="1871671" h="1565309">
                    <a:moveTo>
                      <a:pt x="1658032" y="170642"/>
                    </a:moveTo>
                    <a:cubicBezTo>
                      <a:pt x="1656118" y="174862"/>
                      <a:pt x="1657268" y="179911"/>
                      <a:pt x="1664022" y="186763"/>
                    </a:cubicBezTo>
                    <a:lnTo>
                      <a:pt x="1667412" y="192211"/>
                    </a:lnTo>
                    <a:lnTo>
                      <a:pt x="1684422" y="193100"/>
                    </a:lnTo>
                    <a:lnTo>
                      <a:pt x="1689986" y="189789"/>
                    </a:lnTo>
                    <a:cubicBezTo>
                      <a:pt x="1692950" y="189018"/>
                      <a:pt x="1695603" y="189397"/>
                      <a:pt x="1696534" y="191679"/>
                    </a:cubicBezTo>
                    <a:lnTo>
                      <a:pt x="1698538" y="193839"/>
                    </a:lnTo>
                    <a:lnTo>
                      <a:pt x="1711764" y="194536"/>
                    </a:lnTo>
                    <a:cubicBezTo>
                      <a:pt x="1718256" y="194045"/>
                      <a:pt x="1723600" y="191861"/>
                      <a:pt x="1724882" y="185434"/>
                    </a:cubicBezTo>
                    <a:cubicBezTo>
                      <a:pt x="1727996" y="173519"/>
                      <a:pt x="1710318" y="168104"/>
                      <a:pt x="1698792" y="163501"/>
                    </a:cubicBezTo>
                    <a:lnTo>
                      <a:pt x="1674063" y="151882"/>
                    </a:lnTo>
                    <a:lnTo>
                      <a:pt x="1670423" y="159487"/>
                    </a:lnTo>
                    <a:cubicBezTo>
                      <a:pt x="1664922" y="163028"/>
                      <a:pt x="1659945" y="166421"/>
                      <a:pt x="1658032" y="170642"/>
                    </a:cubicBezTo>
                    <a:close/>
                    <a:moveTo>
                      <a:pt x="1622735" y="171115"/>
                    </a:moveTo>
                    <a:cubicBezTo>
                      <a:pt x="1621637" y="173477"/>
                      <a:pt x="1621091" y="176036"/>
                      <a:pt x="1620302" y="178240"/>
                    </a:cubicBezTo>
                    <a:lnTo>
                      <a:pt x="1617947" y="192895"/>
                    </a:lnTo>
                    <a:lnTo>
                      <a:pt x="1629543" y="192240"/>
                    </a:lnTo>
                    <a:lnTo>
                      <a:pt x="1626305" y="187427"/>
                    </a:lnTo>
                    <a:cubicBezTo>
                      <a:pt x="1625195" y="180529"/>
                      <a:pt x="1626405" y="172831"/>
                      <a:pt x="1628474" y="165172"/>
                    </a:cubicBezTo>
                    <a:cubicBezTo>
                      <a:pt x="1625481" y="166587"/>
                      <a:pt x="1623832" y="168752"/>
                      <a:pt x="1622735" y="171115"/>
                    </a:cubicBezTo>
                    <a:close/>
                    <a:moveTo>
                      <a:pt x="1516850" y="256260"/>
                    </a:moveTo>
                    <a:cubicBezTo>
                      <a:pt x="1513475" y="262310"/>
                      <a:pt x="1510773" y="268735"/>
                      <a:pt x="1509790" y="275237"/>
                    </a:cubicBezTo>
                    <a:cubicBezTo>
                      <a:pt x="1508775" y="278637"/>
                      <a:pt x="1507928" y="282131"/>
                      <a:pt x="1508128" y="285328"/>
                    </a:cubicBezTo>
                    <a:lnTo>
                      <a:pt x="1509612" y="287996"/>
                    </a:lnTo>
                    <a:lnTo>
                      <a:pt x="1512358" y="289356"/>
                    </a:lnTo>
                    <a:lnTo>
                      <a:pt x="1511135" y="275987"/>
                    </a:lnTo>
                    <a:cubicBezTo>
                      <a:pt x="1513462" y="270235"/>
                      <a:pt x="1518103" y="266655"/>
                      <a:pt x="1523713" y="264496"/>
                    </a:cubicBezTo>
                    <a:cubicBezTo>
                      <a:pt x="1519680" y="262247"/>
                      <a:pt x="1517366" y="260074"/>
                      <a:pt x="1516850" y="256260"/>
                    </a:cubicBezTo>
                    <a:close/>
                    <a:moveTo>
                      <a:pt x="1002172" y="520370"/>
                    </a:moveTo>
                    <a:lnTo>
                      <a:pt x="1002782" y="520831"/>
                    </a:lnTo>
                    <a:lnTo>
                      <a:pt x="1013655" y="509559"/>
                    </a:lnTo>
                    <a:cubicBezTo>
                      <a:pt x="1024197" y="498363"/>
                      <a:pt x="1034365" y="486849"/>
                      <a:pt x="1043544" y="474343"/>
                    </a:cubicBezTo>
                    <a:cubicBezTo>
                      <a:pt x="1044670" y="472325"/>
                      <a:pt x="1046092" y="471356"/>
                      <a:pt x="1047888" y="469714"/>
                    </a:cubicBezTo>
                    <a:cubicBezTo>
                      <a:pt x="1049013" y="467698"/>
                      <a:pt x="1049763" y="466353"/>
                      <a:pt x="1050888" y="464337"/>
                    </a:cubicBezTo>
                    <a:cubicBezTo>
                      <a:pt x="1041230" y="472170"/>
                      <a:pt x="1035154" y="484644"/>
                      <a:pt x="1026465" y="493900"/>
                    </a:cubicBezTo>
                    <a:close/>
                    <a:moveTo>
                      <a:pt x="743374" y="659170"/>
                    </a:moveTo>
                    <a:lnTo>
                      <a:pt x="748536" y="661672"/>
                    </a:lnTo>
                    <a:lnTo>
                      <a:pt x="755415" y="651176"/>
                    </a:lnTo>
                    <a:close/>
                    <a:moveTo>
                      <a:pt x="260404" y="967747"/>
                    </a:moveTo>
                    <a:lnTo>
                      <a:pt x="256791" y="977070"/>
                    </a:lnTo>
                    <a:lnTo>
                      <a:pt x="262050" y="974628"/>
                    </a:lnTo>
                    <a:lnTo>
                      <a:pt x="265598" y="969446"/>
                    </a:lnTo>
                    <a:close/>
                    <a:moveTo>
                      <a:pt x="32" y="832161"/>
                    </a:moveTo>
                    <a:cubicBezTo>
                      <a:pt x="566" y="827501"/>
                      <a:pt x="7418" y="828845"/>
                      <a:pt x="10947" y="830813"/>
                    </a:cubicBezTo>
                    <a:cubicBezTo>
                      <a:pt x="22671" y="838235"/>
                      <a:pt x="26795" y="830840"/>
                      <a:pt x="34734" y="822929"/>
                    </a:cubicBezTo>
                    <a:cubicBezTo>
                      <a:pt x="51735" y="805092"/>
                      <a:pt x="68064" y="786878"/>
                      <a:pt x="92304" y="776603"/>
                    </a:cubicBezTo>
                    <a:cubicBezTo>
                      <a:pt x="102181" y="771537"/>
                      <a:pt x="110792" y="764001"/>
                      <a:pt x="122827" y="764544"/>
                    </a:cubicBezTo>
                    <a:cubicBezTo>
                      <a:pt x="160871" y="769021"/>
                      <a:pt x="196694" y="761681"/>
                      <a:pt x="230889" y="744621"/>
                    </a:cubicBezTo>
                    <a:cubicBezTo>
                      <a:pt x="264645" y="722026"/>
                      <a:pt x="288098" y="691041"/>
                      <a:pt x="302968" y="651743"/>
                    </a:cubicBezTo>
                    <a:cubicBezTo>
                      <a:pt x="341617" y="696217"/>
                      <a:pt x="388231" y="716931"/>
                      <a:pt x="445280" y="712618"/>
                    </a:cubicBezTo>
                    <a:cubicBezTo>
                      <a:pt x="484167" y="706105"/>
                      <a:pt x="515970" y="688591"/>
                      <a:pt x="544723" y="662326"/>
                    </a:cubicBezTo>
                    <a:cubicBezTo>
                      <a:pt x="546959" y="666217"/>
                      <a:pt x="546053" y="671001"/>
                      <a:pt x="548289" y="674892"/>
                    </a:cubicBezTo>
                    <a:cubicBezTo>
                      <a:pt x="555528" y="682455"/>
                      <a:pt x="564655" y="678733"/>
                      <a:pt x="570344" y="674855"/>
                    </a:cubicBezTo>
                    <a:lnTo>
                      <a:pt x="603014" y="656412"/>
                    </a:lnTo>
                    <a:lnTo>
                      <a:pt x="608176" y="635675"/>
                    </a:lnTo>
                    <a:cubicBezTo>
                      <a:pt x="616187" y="617128"/>
                      <a:pt x="629281" y="609145"/>
                      <a:pt x="650433" y="615342"/>
                    </a:cubicBezTo>
                    <a:lnTo>
                      <a:pt x="660890" y="619428"/>
                    </a:lnTo>
                    <a:lnTo>
                      <a:pt x="677065" y="608353"/>
                    </a:lnTo>
                    <a:cubicBezTo>
                      <a:pt x="687848" y="598504"/>
                      <a:pt x="700724" y="588059"/>
                      <a:pt x="718138" y="591603"/>
                    </a:cubicBezTo>
                    <a:cubicBezTo>
                      <a:pt x="718513" y="590931"/>
                      <a:pt x="718809" y="591978"/>
                      <a:pt x="719106" y="593025"/>
                    </a:cubicBezTo>
                    <a:cubicBezTo>
                      <a:pt x="719404" y="594072"/>
                      <a:pt x="719029" y="594744"/>
                      <a:pt x="717607" y="595713"/>
                    </a:cubicBezTo>
                    <a:cubicBezTo>
                      <a:pt x="718280" y="596089"/>
                      <a:pt x="718951" y="596463"/>
                      <a:pt x="719624" y="596838"/>
                    </a:cubicBezTo>
                    <a:lnTo>
                      <a:pt x="723377" y="587696"/>
                    </a:lnTo>
                    <a:lnTo>
                      <a:pt x="717318" y="578526"/>
                    </a:lnTo>
                    <a:cubicBezTo>
                      <a:pt x="710378" y="564857"/>
                      <a:pt x="717350" y="560598"/>
                      <a:pt x="742155" y="552362"/>
                    </a:cubicBezTo>
                    <a:cubicBezTo>
                      <a:pt x="749104" y="550253"/>
                      <a:pt x="755398" y="546551"/>
                      <a:pt x="761692" y="542850"/>
                    </a:cubicBezTo>
                    <a:cubicBezTo>
                      <a:pt x="774787" y="534866"/>
                      <a:pt x="773615" y="525672"/>
                      <a:pt x="764768" y="515909"/>
                    </a:cubicBezTo>
                    <a:cubicBezTo>
                      <a:pt x="756500" y="506653"/>
                      <a:pt x="745776" y="501383"/>
                      <a:pt x="735127" y="497198"/>
                    </a:cubicBezTo>
                    <a:cubicBezTo>
                      <a:pt x="717738" y="490199"/>
                      <a:pt x="708238" y="478846"/>
                      <a:pt x="707560" y="460889"/>
                    </a:cubicBezTo>
                    <a:cubicBezTo>
                      <a:pt x="706514" y="437503"/>
                      <a:pt x="697148" y="420139"/>
                      <a:pt x="669838" y="411633"/>
                    </a:cubicBezTo>
                    <a:cubicBezTo>
                      <a:pt x="687499" y="406612"/>
                      <a:pt x="701395" y="402393"/>
                      <a:pt x="714859" y="399839"/>
                    </a:cubicBezTo>
                    <a:cubicBezTo>
                      <a:pt x="727237" y="397360"/>
                      <a:pt x="737961" y="402630"/>
                      <a:pt x="746229" y="411888"/>
                    </a:cubicBezTo>
                    <a:cubicBezTo>
                      <a:pt x="750363" y="416515"/>
                      <a:pt x="754065" y="422809"/>
                      <a:pt x="758198" y="427437"/>
                    </a:cubicBezTo>
                    <a:cubicBezTo>
                      <a:pt x="765811" y="435102"/>
                      <a:pt x="773573" y="444938"/>
                      <a:pt x="786383" y="440793"/>
                    </a:cubicBezTo>
                    <a:cubicBezTo>
                      <a:pt x="798181" y="437807"/>
                      <a:pt x="797947" y="426367"/>
                      <a:pt x="798948" y="417025"/>
                    </a:cubicBezTo>
                    <a:cubicBezTo>
                      <a:pt x="801382" y="396675"/>
                      <a:pt x="812810" y="388260"/>
                      <a:pt x="832938" y="387435"/>
                    </a:cubicBezTo>
                    <a:cubicBezTo>
                      <a:pt x="840034" y="387497"/>
                      <a:pt x="847487" y="384808"/>
                      <a:pt x="854510" y="383784"/>
                    </a:cubicBezTo>
                    <a:cubicBezTo>
                      <a:pt x="870652" y="380503"/>
                      <a:pt x="883980" y="383960"/>
                      <a:pt x="894789" y="398498"/>
                    </a:cubicBezTo>
                    <a:lnTo>
                      <a:pt x="898420" y="403171"/>
                    </a:lnTo>
                    <a:lnTo>
                      <a:pt x="978354" y="300488"/>
                    </a:lnTo>
                    <a:cubicBezTo>
                      <a:pt x="993042" y="280478"/>
                      <a:pt x="1001459" y="254326"/>
                      <a:pt x="1003001" y="227864"/>
                    </a:cubicBezTo>
                    <a:cubicBezTo>
                      <a:pt x="1004216" y="216203"/>
                      <a:pt x="1005730" y="205590"/>
                      <a:pt x="1006946" y="193930"/>
                    </a:cubicBezTo>
                    <a:cubicBezTo>
                      <a:pt x="1024592" y="192316"/>
                      <a:pt x="1021555" y="175639"/>
                      <a:pt x="1022991" y="166745"/>
                    </a:cubicBezTo>
                    <a:cubicBezTo>
                      <a:pt x="1028062" y="130795"/>
                      <a:pt x="1053143" y="109531"/>
                      <a:pt x="1077177" y="88565"/>
                    </a:cubicBezTo>
                    <a:cubicBezTo>
                      <a:pt x="1090428" y="77448"/>
                      <a:pt x="1101741" y="63488"/>
                      <a:pt x="1117682" y="53871"/>
                    </a:cubicBezTo>
                    <a:cubicBezTo>
                      <a:pt x="1151361" y="32997"/>
                      <a:pt x="1183694" y="11372"/>
                      <a:pt x="1221766" y="0"/>
                    </a:cubicBezTo>
                    <a:cubicBezTo>
                      <a:pt x="1202451" y="15667"/>
                      <a:pt x="1182464" y="30957"/>
                      <a:pt x="1159943" y="41310"/>
                    </a:cubicBezTo>
                    <a:cubicBezTo>
                      <a:pt x="1141314" y="49427"/>
                      <a:pt x="1125671" y="60091"/>
                      <a:pt x="1113905" y="76443"/>
                    </a:cubicBezTo>
                    <a:cubicBezTo>
                      <a:pt x="1138973" y="63104"/>
                      <a:pt x="1163963" y="51485"/>
                      <a:pt x="1188061" y="36723"/>
                    </a:cubicBezTo>
                    <a:cubicBezTo>
                      <a:pt x="1209315" y="23902"/>
                      <a:pt x="1230258" y="17957"/>
                      <a:pt x="1255454" y="17028"/>
                    </a:cubicBezTo>
                    <a:cubicBezTo>
                      <a:pt x="1272350" y="16759"/>
                      <a:pt x="1287915" y="7814"/>
                      <a:pt x="1305703" y="10685"/>
                    </a:cubicBezTo>
                    <a:cubicBezTo>
                      <a:pt x="1310486" y="11591"/>
                      <a:pt x="1315269" y="12496"/>
                      <a:pt x="1319974" y="15120"/>
                    </a:cubicBezTo>
                    <a:cubicBezTo>
                      <a:pt x="1316366" y="26329"/>
                      <a:pt x="1306723" y="26237"/>
                      <a:pt x="1298423" y="26895"/>
                    </a:cubicBezTo>
                    <a:cubicBezTo>
                      <a:pt x="1277636" y="29401"/>
                      <a:pt x="1257818" y="33330"/>
                      <a:pt x="1237405" y="35164"/>
                    </a:cubicBezTo>
                    <a:cubicBezTo>
                      <a:pt x="1209366" y="38031"/>
                      <a:pt x="1185565" y="53839"/>
                      <a:pt x="1161169" y="67553"/>
                    </a:cubicBezTo>
                    <a:cubicBezTo>
                      <a:pt x="1162513" y="68303"/>
                      <a:pt x="1163186" y="68678"/>
                      <a:pt x="1163858" y="69053"/>
                    </a:cubicBezTo>
                    <a:cubicBezTo>
                      <a:pt x="1169469" y="66895"/>
                      <a:pt x="1174860" y="61969"/>
                      <a:pt x="1181440" y="61233"/>
                    </a:cubicBezTo>
                    <a:cubicBezTo>
                      <a:pt x="1182112" y="61608"/>
                      <a:pt x="1182488" y="60936"/>
                      <a:pt x="1182488" y="60936"/>
                    </a:cubicBezTo>
                    <a:cubicBezTo>
                      <a:pt x="1201350" y="47661"/>
                      <a:pt x="1224826" y="46655"/>
                      <a:pt x="1244942" y="43774"/>
                    </a:cubicBezTo>
                    <a:cubicBezTo>
                      <a:pt x="1283827" y="37262"/>
                      <a:pt x="1323024" y="23873"/>
                      <a:pt x="1363680" y="31568"/>
                    </a:cubicBezTo>
                    <a:cubicBezTo>
                      <a:pt x="1365025" y="32319"/>
                      <a:pt x="1367792" y="32099"/>
                      <a:pt x="1369886" y="31504"/>
                    </a:cubicBezTo>
                    <a:cubicBezTo>
                      <a:pt x="1392018" y="29748"/>
                      <a:pt x="1392018" y="29748"/>
                      <a:pt x="1385177" y="51491"/>
                    </a:cubicBezTo>
                    <a:cubicBezTo>
                      <a:pt x="1385475" y="52539"/>
                      <a:pt x="1385771" y="53586"/>
                      <a:pt x="1386069" y="54633"/>
                    </a:cubicBezTo>
                    <a:cubicBezTo>
                      <a:pt x="1386069" y="54633"/>
                      <a:pt x="1386741" y="55008"/>
                      <a:pt x="1386741" y="55008"/>
                    </a:cubicBezTo>
                    <a:cubicBezTo>
                      <a:pt x="1396152" y="60257"/>
                      <a:pt x="1400135" y="48377"/>
                      <a:pt x="1407387" y="48016"/>
                    </a:cubicBezTo>
                    <a:cubicBezTo>
                      <a:pt x="1409107" y="48094"/>
                      <a:pt x="1411123" y="49219"/>
                      <a:pt x="1411717" y="51313"/>
                    </a:cubicBezTo>
                    <a:cubicBezTo>
                      <a:pt x="1406920" y="58332"/>
                      <a:pt x="1402421" y="66399"/>
                      <a:pt x="1397625" y="73418"/>
                    </a:cubicBezTo>
                    <a:cubicBezTo>
                      <a:pt x="1399563" y="76262"/>
                      <a:pt x="1401877" y="78434"/>
                      <a:pt x="1403816" y="81278"/>
                    </a:cubicBezTo>
                    <a:cubicBezTo>
                      <a:pt x="1404862" y="80981"/>
                      <a:pt x="1405910" y="80683"/>
                      <a:pt x="1407254" y="81433"/>
                    </a:cubicBezTo>
                    <a:cubicBezTo>
                      <a:pt x="1415023" y="84886"/>
                      <a:pt x="1420698" y="88932"/>
                      <a:pt x="1418215" y="98124"/>
                    </a:cubicBezTo>
                    <a:cubicBezTo>
                      <a:pt x="1421654" y="98279"/>
                      <a:pt x="1424717" y="99107"/>
                      <a:pt x="1425984" y="101576"/>
                    </a:cubicBezTo>
                    <a:cubicBezTo>
                      <a:pt x="1441792" y="125377"/>
                      <a:pt x="1460577" y="113821"/>
                      <a:pt x="1478831" y="106376"/>
                    </a:cubicBezTo>
                    <a:cubicBezTo>
                      <a:pt x="1480926" y="105783"/>
                      <a:pt x="1482347" y="104813"/>
                      <a:pt x="1484442" y="104218"/>
                    </a:cubicBezTo>
                    <a:cubicBezTo>
                      <a:pt x="1497680" y="101027"/>
                      <a:pt x="1507635" y="94241"/>
                      <a:pt x="1513039" y="81391"/>
                    </a:cubicBezTo>
                    <a:cubicBezTo>
                      <a:pt x="1515664" y="76686"/>
                      <a:pt x="1518288" y="71981"/>
                      <a:pt x="1522258" y="68025"/>
                    </a:cubicBezTo>
                    <a:cubicBezTo>
                      <a:pt x="1524055" y="66384"/>
                      <a:pt x="1526150" y="65789"/>
                      <a:pt x="1528243" y="65194"/>
                    </a:cubicBezTo>
                    <a:cubicBezTo>
                      <a:pt x="1531605" y="67070"/>
                      <a:pt x="1532497" y="70211"/>
                      <a:pt x="1532341" y="73650"/>
                    </a:cubicBezTo>
                    <a:cubicBezTo>
                      <a:pt x="1531280" y="81871"/>
                      <a:pt x="1526483" y="88890"/>
                      <a:pt x="1524079" y="96362"/>
                    </a:cubicBezTo>
                    <a:cubicBezTo>
                      <a:pt x="1526625" y="93376"/>
                      <a:pt x="1528500" y="90015"/>
                      <a:pt x="1530749" y="85982"/>
                    </a:cubicBezTo>
                    <a:cubicBezTo>
                      <a:pt x="1532249" y="83293"/>
                      <a:pt x="1534421" y="80980"/>
                      <a:pt x="1536594" y="78666"/>
                    </a:cubicBezTo>
                    <a:cubicBezTo>
                      <a:pt x="1538016" y="77696"/>
                      <a:pt x="1540110" y="77102"/>
                      <a:pt x="1542204" y="76507"/>
                    </a:cubicBezTo>
                    <a:cubicBezTo>
                      <a:pt x="1551473" y="77271"/>
                      <a:pt x="1560664" y="79753"/>
                      <a:pt x="1569105" y="83580"/>
                    </a:cubicBezTo>
                    <a:cubicBezTo>
                      <a:pt x="1569700" y="85675"/>
                      <a:pt x="1569247" y="88067"/>
                      <a:pt x="1569169" y="89786"/>
                    </a:cubicBezTo>
                    <a:cubicBezTo>
                      <a:pt x="1567514" y="95914"/>
                      <a:pt x="1562795" y="101213"/>
                      <a:pt x="1566970" y="107949"/>
                    </a:cubicBezTo>
                    <a:cubicBezTo>
                      <a:pt x="1586944" y="100582"/>
                      <a:pt x="1606245" y="92841"/>
                      <a:pt x="1626438" y="88240"/>
                    </a:cubicBezTo>
                    <a:cubicBezTo>
                      <a:pt x="1631221" y="89146"/>
                      <a:pt x="1633832" y="92365"/>
                      <a:pt x="1633974" y="96851"/>
                    </a:cubicBezTo>
                    <a:cubicBezTo>
                      <a:pt x="1634413" y="102384"/>
                      <a:pt x="1630444" y="106339"/>
                      <a:pt x="1632899" y="112997"/>
                    </a:cubicBezTo>
                    <a:lnTo>
                      <a:pt x="1637572" y="108184"/>
                    </a:lnTo>
                    <a:lnTo>
                      <a:pt x="1642006" y="100729"/>
                    </a:lnTo>
                    <a:lnTo>
                      <a:pt x="1646842" y="97171"/>
                    </a:lnTo>
                    <a:lnTo>
                      <a:pt x="1647431" y="96425"/>
                    </a:lnTo>
                    <a:lnTo>
                      <a:pt x="1648835" y="95705"/>
                    </a:lnTo>
                    <a:lnTo>
                      <a:pt x="1657764" y="89136"/>
                    </a:lnTo>
                    <a:lnTo>
                      <a:pt x="1661838" y="90134"/>
                    </a:lnTo>
                    <a:lnTo>
                      <a:pt x="1665919" y="83822"/>
                    </a:lnTo>
                    <a:cubicBezTo>
                      <a:pt x="1672655" y="79648"/>
                      <a:pt x="1678187" y="79209"/>
                      <a:pt x="1688865" y="86927"/>
                    </a:cubicBezTo>
                    <a:cubicBezTo>
                      <a:pt x="1692322" y="98110"/>
                      <a:pt x="1689800" y="108161"/>
                      <a:pt x="1686035" y="118069"/>
                    </a:cubicBezTo>
                    <a:lnTo>
                      <a:pt x="1685979" y="118235"/>
                    </a:lnTo>
                    <a:lnTo>
                      <a:pt x="1686041" y="118302"/>
                    </a:lnTo>
                    <a:cubicBezTo>
                      <a:pt x="1707442" y="133442"/>
                      <a:pt x="1735517" y="133321"/>
                      <a:pt x="1756385" y="119681"/>
                    </a:cubicBezTo>
                    <a:cubicBezTo>
                      <a:pt x="1777634" y="105346"/>
                      <a:pt x="1792281" y="79738"/>
                      <a:pt x="1785688" y="50170"/>
                    </a:cubicBezTo>
                    <a:cubicBezTo>
                      <a:pt x="1783911" y="41750"/>
                      <a:pt x="1792626" y="29709"/>
                      <a:pt x="1778511" y="22838"/>
                    </a:cubicBezTo>
                    <a:cubicBezTo>
                      <a:pt x="1774237" y="20925"/>
                      <a:pt x="1772493" y="9331"/>
                      <a:pt x="1782792" y="6455"/>
                    </a:cubicBezTo>
                    <a:cubicBezTo>
                      <a:pt x="1797136" y="9407"/>
                      <a:pt x="1811285" y="13104"/>
                      <a:pt x="1812767" y="31789"/>
                    </a:cubicBezTo>
                    <a:cubicBezTo>
                      <a:pt x="1814086" y="48045"/>
                      <a:pt x="1803103" y="62677"/>
                      <a:pt x="1805364" y="78382"/>
                    </a:cubicBezTo>
                    <a:cubicBezTo>
                      <a:pt x="1806395" y="86608"/>
                      <a:pt x="1806455" y="98557"/>
                      <a:pt x="1820384" y="87877"/>
                    </a:cubicBezTo>
                    <a:cubicBezTo>
                      <a:pt x="1831943" y="89307"/>
                      <a:pt x="1850307" y="82968"/>
                      <a:pt x="1838477" y="106925"/>
                    </a:cubicBezTo>
                    <a:cubicBezTo>
                      <a:pt x="1838088" y="108414"/>
                      <a:pt x="1837893" y="109159"/>
                      <a:pt x="1836015" y="110259"/>
                    </a:cubicBezTo>
                    <a:cubicBezTo>
                      <a:pt x="1823838" y="114237"/>
                      <a:pt x="1819040" y="126508"/>
                      <a:pt x="1810552" y="134632"/>
                    </a:cubicBezTo>
                    <a:cubicBezTo>
                      <a:pt x="1804139" y="140910"/>
                      <a:pt x="1806110" y="148586"/>
                      <a:pt x="1816731" y="150566"/>
                    </a:cubicBezTo>
                    <a:cubicBezTo>
                      <a:pt x="1817281" y="151506"/>
                      <a:pt x="1817636" y="153189"/>
                      <a:pt x="1816502" y="154484"/>
                    </a:cubicBezTo>
                    <a:cubicBezTo>
                      <a:pt x="1819219" y="162354"/>
                      <a:pt x="1813710" y="171256"/>
                      <a:pt x="1820540" y="178610"/>
                    </a:cubicBezTo>
                    <a:cubicBezTo>
                      <a:pt x="1828562" y="196618"/>
                      <a:pt x="1836975" y="213135"/>
                      <a:pt x="1853452" y="226193"/>
                    </a:cubicBezTo>
                    <a:cubicBezTo>
                      <a:pt x="1880836" y="249260"/>
                      <a:pt x="1876910" y="267327"/>
                      <a:pt x="1844653" y="281172"/>
                    </a:cubicBezTo>
                    <a:cubicBezTo>
                      <a:pt x="1809771" y="295923"/>
                      <a:pt x="1806886" y="303921"/>
                      <a:pt x="1824810" y="338835"/>
                    </a:cubicBezTo>
                    <a:cubicBezTo>
                      <a:pt x="1825360" y="339775"/>
                      <a:pt x="1825360" y="339775"/>
                      <a:pt x="1825910" y="340714"/>
                    </a:cubicBezTo>
                    <a:cubicBezTo>
                      <a:pt x="1843606" y="379547"/>
                      <a:pt x="1844867" y="383854"/>
                      <a:pt x="1802539" y="396659"/>
                    </a:cubicBezTo>
                    <a:cubicBezTo>
                      <a:pt x="1791302" y="400086"/>
                      <a:pt x="1774529" y="397294"/>
                      <a:pt x="1772160" y="409404"/>
                    </a:cubicBezTo>
                    <a:cubicBezTo>
                      <a:pt x="1769013" y="424492"/>
                      <a:pt x="1787080" y="428418"/>
                      <a:pt x="1797828" y="436000"/>
                    </a:cubicBezTo>
                    <a:cubicBezTo>
                      <a:pt x="1803201" y="439791"/>
                      <a:pt x="1808769" y="442837"/>
                      <a:pt x="1814338" y="445883"/>
                    </a:cubicBezTo>
                    <a:cubicBezTo>
                      <a:pt x="1816860" y="454498"/>
                      <a:pt x="1811613" y="456309"/>
                      <a:pt x="1804912" y="454558"/>
                    </a:cubicBezTo>
                    <a:cubicBezTo>
                      <a:pt x="1799504" y="453940"/>
                      <a:pt x="1795424" y="451283"/>
                      <a:pt x="1790372" y="452350"/>
                    </a:cubicBezTo>
                    <a:cubicBezTo>
                      <a:pt x="1779557" y="451114"/>
                      <a:pt x="1768743" y="449879"/>
                      <a:pt x="1757734" y="449389"/>
                    </a:cubicBezTo>
                    <a:cubicBezTo>
                      <a:pt x="1734776" y="448958"/>
                      <a:pt x="1728911" y="456177"/>
                      <a:pt x="1735022" y="478458"/>
                    </a:cubicBezTo>
                    <a:cubicBezTo>
                      <a:pt x="1737898" y="488757"/>
                      <a:pt x="1744145" y="498344"/>
                      <a:pt x="1747767" y="508837"/>
                    </a:cubicBezTo>
                    <a:cubicBezTo>
                      <a:pt x="1750678" y="515963"/>
                      <a:pt x="1755629" y="524415"/>
                      <a:pt x="1749765" y="531634"/>
                    </a:cubicBezTo>
                    <a:cubicBezTo>
                      <a:pt x="1746364" y="535519"/>
                      <a:pt x="1742428" y="536877"/>
                      <a:pt x="1738202" y="537066"/>
                    </a:cubicBezTo>
                    <a:lnTo>
                      <a:pt x="1737990" y="537040"/>
                    </a:lnTo>
                    <a:lnTo>
                      <a:pt x="1727348" y="547683"/>
                    </a:lnTo>
                    <a:cubicBezTo>
                      <a:pt x="1719488" y="569831"/>
                      <a:pt x="1723060" y="576261"/>
                      <a:pt x="1744494" y="582691"/>
                    </a:cubicBezTo>
                    <a:cubicBezTo>
                      <a:pt x="1755211" y="585549"/>
                      <a:pt x="1765213" y="592693"/>
                      <a:pt x="1775930" y="595551"/>
                    </a:cubicBezTo>
                    <a:cubicBezTo>
                      <a:pt x="1798078" y="605553"/>
                      <a:pt x="1816653" y="618413"/>
                      <a:pt x="1828084" y="640560"/>
                    </a:cubicBezTo>
                    <a:cubicBezTo>
                      <a:pt x="1834514" y="651992"/>
                      <a:pt x="1833800" y="666281"/>
                      <a:pt x="1830228" y="675569"/>
                    </a:cubicBezTo>
                    <a:cubicBezTo>
                      <a:pt x="1825941" y="686285"/>
                      <a:pt x="1826655" y="692716"/>
                      <a:pt x="1836657" y="704146"/>
                    </a:cubicBezTo>
                    <a:cubicBezTo>
                      <a:pt x="1813081" y="694859"/>
                      <a:pt x="1813081" y="703432"/>
                      <a:pt x="1819510" y="717006"/>
                    </a:cubicBezTo>
                    <a:cubicBezTo>
                      <a:pt x="1800221" y="717721"/>
                      <a:pt x="1783074" y="716292"/>
                      <a:pt x="1768071" y="730581"/>
                    </a:cubicBezTo>
                    <a:cubicBezTo>
                      <a:pt x="1758783" y="739869"/>
                      <a:pt x="1745209" y="744870"/>
                      <a:pt x="1733063" y="752014"/>
                    </a:cubicBezTo>
                    <a:cubicBezTo>
                      <a:pt x="1708771" y="765588"/>
                      <a:pt x="1699484" y="786308"/>
                      <a:pt x="1704485" y="814171"/>
                    </a:cubicBezTo>
                    <a:cubicBezTo>
                      <a:pt x="1705200" y="819887"/>
                      <a:pt x="1705914" y="826317"/>
                      <a:pt x="1706628" y="832747"/>
                    </a:cubicBezTo>
                    <a:cubicBezTo>
                      <a:pt x="1707343" y="840606"/>
                      <a:pt x="1711629" y="850608"/>
                      <a:pt x="1703056" y="855609"/>
                    </a:cubicBezTo>
                    <a:cubicBezTo>
                      <a:pt x="1695197" y="860610"/>
                      <a:pt x="1690197" y="850608"/>
                      <a:pt x="1684481" y="847036"/>
                    </a:cubicBezTo>
                    <a:cubicBezTo>
                      <a:pt x="1680909" y="844893"/>
                      <a:pt x="1677336" y="841320"/>
                      <a:pt x="1673765" y="843463"/>
                    </a:cubicBezTo>
                    <a:cubicBezTo>
                      <a:pt x="1668763" y="846321"/>
                      <a:pt x="1672335" y="851322"/>
                      <a:pt x="1673050" y="854180"/>
                    </a:cubicBezTo>
                    <a:cubicBezTo>
                      <a:pt x="1683052" y="884187"/>
                      <a:pt x="1663047" y="902048"/>
                      <a:pt x="1645900" y="919195"/>
                    </a:cubicBezTo>
                    <a:cubicBezTo>
                      <a:pt x="1638042" y="927768"/>
                      <a:pt x="1629468" y="943486"/>
                      <a:pt x="1611608" y="936342"/>
                    </a:cubicBezTo>
                    <a:cubicBezTo>
                      <a:pt x="1595175" y="952416"/>
                      <a:pt x="1574992" y="953666"/>
                      <a:pt x="1554452" y="953845"/>
                    </a:cubicBezTo>
                    <a:lnTo>
                      <a:pt x="1546673" y="954145"/>
                    </a:lnTo>
                    <a:lnTo>
                      <a:pt x="1543541" y="964219"/>
                    </a:lnTo>
                    <a:lnTo>
                      <a:pt x="1545758" y="971581"/>
                    </a:lnTo>
                    <a:lnTo>
                      <a:pt x="1553690" y="979530"/>
                    </a:lnTo>
                    <a:cubicBezTo>
                      <a:pt x="1554867" y="981637"/>
                      <a:pt x="1555029" y="983785"/>
                      <a:pt x="1553351" y="986035"/>
                    </a:cubicBezTo>
                    <a:lnTo>
                      <a:pt x="1551411" y="987248"/>
                    </a:lnTo>
                    <a:lnTo>
                      <a:pt x="1558275" y="1000687"/>
                    </a:lnTo>
                    <a:cubicBezTo>
                      <a:pt x="1560543" y="1006848"/>
                      <a:pt x="1561035" y="1013341"/>
                      <a:pt x="1556757" y="1020576"/>
                    </a:cubicBezTo>
                    <a:cubicBezTo>
                      <a:pt x="1546458" y="1023454"/>
                      <a:pt x="1536354" y="1025586"/>
                      <a:pt x="1526961" y="1031087"/>
                    </a:cubicBezTo>
                    <a:cubicBezTo>
                      <a:pt x="1521326" y="1034388"/>
                      <a:pt x="1509995" y="1029040"/>
                      <a:pt x="1510604" y="1041928"/>
                    </a:cubicBezTo>
                    <a:cubicBezTo>
                      <a:pt x="1512221" y="1047919"/>
                      <a:pt x="1517790" y="1050965"/>
                      <a:pt x="1520539" y="1055662"/>
                    </a:cubicBezTo>
                    <a:cubicBezTo>
                      <a:pt x="1521089" y="1056602"/>
                      <a:pt x="1522578" y="1056991"/>
                      <a:pt x="1524069" y="1057380"/>
                    </a:cubicBezTo>
                    <a:cubicBezTo>
                      <a:pt x="1530348" y="1063794"/>
                      <a:pt x="1543075" y="1060755"/>
                      <a:pt x="1545563" y="1072544"/>
                    </a:cubicBezTo>
                    <a:cubicBezTo>
                      <a:pt x="1540249" y="1080701"/>
                      <a:pt x="1532446" y="1077071"/>
                      <a:pt x="1525549" y="1076065"/>
                    </a:cubicBezTo>
                    <a:cubicBezTo>
                      <a:pt x="1518653" y="1075057"/>
                      <a:pt x="1511012" y="1073856"/>
                      <a:pt x="1503920" y="1073595"/>
                    </a:cubicBezTo>
                    <a:cubicBezTo>
                      <a:pt x="1476493" y="1071995"/>
                      <a:pt x="1471374" y="1079409"/>
                      <a:pt x="1481369" y="1105092"/>
                    </a:cubicBezTo>
                    <a:cubicBezTo>
                      <a:pt x="1484475" y="1111472"/>
                      <a:pt x="1488325" y="1118047"/>
                      <a:pt x="1492371" y="1123877"/>
                    </a:cubicBezTo>
                    <a:cubicBezTo>
                      <a:pt x="1494437" y="1140328"/>
                      <a:pt x="1485238" y="1145084"/>
                      <a:pt x="1470894" y="1142132"/>
                    </a:cubicBezTo>
                    <a:cubicBezTo>
                      <a:pt x="1463252" y="1140930"/>
                      <a:pt x="1455061" y="1138790"/>
                      <a:pt x="1447809" y="1136099"/>
                    </a:cubicBezTo>
                    <a:cubicBezTo>
                      <a:pt x="1441948" y="1134169"/>
                      <a:pt x="1437010" y="1133276"/>
                      <a:pt x="1432865" y="1134679"/>
                    </a:cubicBezTo>
                    <a:lnTo>
                      <a:pt x="1423800" y="1145670"/>
                    </a:lnTo>
                    <a:lnTo>
                      <a:pt x="1425154" y="1146298"/>
                    </a:lnTo>
                    <a:cubicBezTo>
                      <a:pt x="1428972" y="1154200"/>
                      <a:pt x="1422005" y="1160264"/>
                      <a:pt x="1416275" y="1164232"/>
                    </a:cubicBezTo>
                    <a:cubicBezTo>
                      <a:pt x="1376237" y="1190920"/>
                      <a:pt x="1373736" y="1234937"/>
                      <a:pt x="1361685" y="1275020"/>
                    </a:cubicBezTo>
                    <a:cubicBezTo>
                      <a:pt x="1358837" y="1284643"/>
                      <a:pt x="1366137" y="1289512"/>
                      <a:pt x="1371191" y="1295318"/>
                    </a:cubicBezTo>
                    <a:cubicBezTo>
                      <a:pt x="1377685" y="1303951"/>
                      <a:pt x="1391932" y="1310938"/>
                      <a:pt x="1387341" y="1322078"/>
                    </a:cubicBezTo>
                    <a:cubicBezTo>
                      <a:pt x="1381515" y="1335314"/>
                      <a:pt x="1367139" y="1322316"/>
                      <a:pt x="1357571" y="1326563"/>
                    </a:cubicBezTo>
                    <a:cubicBezTo>
                      <a:pt x="1334014" y="1335844"/>
                      <a:pt x="1331316" y="1343294"/>
                      <a:pt x="1341252" y="1365259"/>
                    </a:cubicBezTo>
                    <a:cubicBezTo>
                      <a:pt x="1346510" y="1375989"/>
                      <a:pt x="1347780" y="1389171"/>
                      <a:pt x="1353038" y="1399900"/>
                    </a:cubicBezTo>
                    <a:cubicBezTo>
                      <a:pt x="1360577" y="1424972"/>
                      <a:pt x="1363267" y="1449164"/>
                      <a:pt x="1353356" y="1474118"/>
                    </a:cubicBezTo>
                    <a:cubicBezTo>
                      <a:pt x="1348614" y="1487429"/>
                      <a:pt x="1336498" y="1496956"/>
                      <a:pt x="1326424" y="1500623"/>
                    </a:cubicBezTo>
                    <a:cubicBezTo>
                      <a:pt x="1314684" y="1504720"/>
                      <a:pt x="1309964" y="1509849"/>
                      <a:pt x="1307751" y="1526062"/>
                    </a:cubicBezTo>
                    <a:cubicBezTo>
                      <a:pt x="1298621" y="1500335"/>
                      <a:pt x="1291655" y="1506400"/>
                      <a:pt x="1285172" y="1521225"/>
                    </a:cubicBezTo>
                    <a:cubicBezTo>
                      <a:pt x="1270946" y="1506057"/>
                      <a:pt x="1259979" y="1491112"/>
                      <a:pt x="1237756" y="1489028"/>
                    </a:cubicBezTo>
                    <a:cubicBezTo>
                      <a:pt x="1223638" y="1488050"/>
                      <a:pt x="1209973" y="1480557"/>
                      <a:pt x="1195576" y="1475742"/>
                    </a:cubicBezTo>
                    <a:cubicBezTo>
                      <a:pt x="1167363" y="1465604"/>
                      <a:pt x="1143957" y="1472713"/>
                      <a:pt x="1124852" y="1496486"/>
                    </a:cubicBezTo>
                    <a:cubicBezTo>
                      <a:pt x="1120714" y="1501110"/>
                      <a:pt x="1115994" y="1506239"/>
                      <a:pt x="1111275" y="1511367"/>
                    </a:cubicBezTo>
                    <a:cubicBezTo>
                      <a:pt x="1105394" y="1517507"/>
                      <a:pt x="1100298" y="1528065"/>
                      <a:pt x="1090171" y="1524637"/>
                    </a:cubicBezTo>
                    <a:cubicBezTo>
                      <a:pt x="1080547" y="1521788"/>
                      <a:pt x="1085138" y="1510649"/>
                      <a:pt x="1083997" y="1503478"/>
                    </a:cubicBezTo>
                    <a:cubicBezTo>
                      <a:pt x="1083212" y="1499059"/>
                      <a:pt x="1083588" y="1493629"/>
                      <a:pt x="1079321" y="1492243"/>
                    </a:cubicBezTo>
                    <a:cubicBezTo>
                      <a:pt x="1073460" y="1490200"/>
                      <a:pt x="1071923" y="1496641"/>
                      <a:pt x="1070106" y="1499243"/>
                    </a:cubicBezTo>
                    <a:cubicBezTo>
                      <a:pt x="1052798" y="1528596"/>
                      <a:pt x="1024134" y="1524975"/>
                      <a:pt x="998072" y="1523169"/>
                    </a:cubicBezTo>
                    <a:cubicBezTo>
                      <a:pt x="985546" y="1522849"/>
                      <a:pt x="966710" y="1526999"/>
                      <a:pt x="959881" y="1507432"/>
                    </a:cubicBezTo>
                    <a:cubicBezTo>
                      <a:pt x="910510" y="1503468"/>
                      <a:pt x="898711" y="1445367"/>
                      <a:pt x="854284" y="1433017"/>
                    </a:cubicBezTo>
                    <a:cubicBezTo>
                      <a:pt x="846759" y="1431405"/>
                      <a:pt x="840619" y="1425524"/>
                      <a:pt x="837620" y="1437318"/>
                    </a:cubicBezTo>
                    <a:cubicBezTo>
                      <a:pt x="833815" y="1452877"/>
                      <a:pt x="827245" y="1445329"/>
                      <a:pt x="821686" y="1438943"/>
                    </a:cubicBezTo>
                    <a:lnTo>
                      <a:pt x="815083" y="1431358"/>
                    </a:lnTo>
                    <a:lnTo>
                      <a:pt x="795498" y="1437357"/>
                    </a:lnTo>
                    <a:lnTo>
                      <a:pt x="790547" y="1434220"/>
                    </a:lnTo>
                    <a:lnTo>
                      <a:pt x="779724" y="1454041"/>
                    </a:lnTo>
                    <a:cubicBezTo>
                      <a:pt x="764445" y="1454074"/>
                      <a:pt x="771864" y="1441494"/>
                      <a:pt x="769563" y="1435334"/>
                    </a:cubicBezTo>
                    <a:cubicBezTo>
                      <a:pt x="762971" y="1435969"/>
                      <a:pt x="759468" y="1447183"/>
                      <a:pt x="752241" y="1441227"/>
                    </a:cubicBezTo>
                    <a:lnTo>
                      <a:pt x="751780" y="1439334"/>
                    </a:lnTo>
                    <a:lnTo>
                      <a:pt x="744070" y="1455986"/>
                    </a:lnTo>
                    <a:cubicBezTo>
                      <a:pt x="740455" y="1468585"/>
                      <a:pt x="740686" y="1484169"/>
                      <a:pt x="724681" y="1489310"/>
                    </a:cubicBezTo>
                    <a:cubicBezTo>
                      <a:pt x="715068" y="1484623"/>
                      <a:pt x="706097" y="1479510"/>
                      <a:pt x="695421" y="1477387"/>
                    </a:cubicBezTo>
                    <a:cubicBezTo>
                      <a:pt x="689016" y="1476113"/>
                      <a:pt x="684093" y="1464591"/>
                      <a:pt x="675992" y="1474633"/>
                    </a:cubicBezTo>
                    <a:cubicBezTo>
                      <a:pt x="673223" y="1480186"/>
                      <a:pt x="675365" y="1486161"/>
                      <a:pt x="674303" y="1491499"/>
                    </a:cubicBezTo>
                    <a:cubicBezTo>
                      <a:pt x="674090" y="1492568"/>
                      <a:pt x="674945" y="1493847"/>
                      <a:pt x="675801" y="1495127"/>
                    </a:cubicBezTo>
                    <a:cubicBezTo>
                      <a:pt x="676238" y="1504093"/>
                      <a:pt x="687772" y="1510270"/>
                      <a:pt x="681806" y="1520737"/>
                    </a:cubicBezTo>
                    <a:cubicBezTo>
                      <a:pt x="672416" y="1523309"/>
                      <a:pt x="668992" y="1515414"/>
                      <a:pt x="664503" y="1510083"/>
                    </a:cubicBezTo>
                    <a:cubicBezTo>
                      <a:pt x="660014" y="1504750"/>
                      <a:pt x="655098" y="1498778"/>
                      <a:pt x="649969" y="1493875"/>
                    </a:cubicBezTo>
                    <a:cubicBezTo>
                      <a:pt x="630522" y="1474469"/>
                      <a:pt x="621771" y="1476613"/>
                      <a:pt x="612193" y="1502454"/>
                    </a:cubicBezTo>
                    <a:cubicBezTo>
                      <a:pt x="610279" y="1509287"/>
                      <a:pt x="608793" y="1516761"/>
                      <a:pt x="607947" y="1523807"/>
                    </a:cubicBezTo>
                    <a:cubicBezTo>
                      <a:pt x="598570" y="1537480"/>
                      <a:pt x="588533" y="1534929"/>
                      <a:pt x="579768" y="1523197"/>
                    </a:cubicBezTo>
                    <a:cubicBezTo>
                      <a:pt x="574851" y="1517225"/>
                      <a:pt x="570147" y="1510186"/>
                      <a:pt x="566510" y="1503358"/>
                    </a:cubicBezTo>
                    <a:cubicBezTo>
                      <a:pt x="560308" y="1492691"/>
                      <a:pt x="554112" y="1487574"/>
                      <a:pt x="540457" y="1494847"/>
                    </a:cubicBezTo>
                    <a:cubicBezTo>
                      <a:pt x="525523" y="1502976"/>
                      <a:pt x="512065" y="1495305"/>
                      <a:pt x="502445" y="1482295"/>
                    </a:cubicBezTo>
                    <a:cubicBezTo>
                      <a:pt x="479570" y="1452219"/>
                      <a:pt x="479570" y="1452219"/>
                      <a:pt x="449919" y="1472959"/>
                    </a:cubicBezTo>
                    <a:cubicBezTo>
                      <a:pt x="443519" y="1477235"/>
                      <a:pt x="438412" y="1491758"/>
                      <a:pt x="429429" y="1475543"/>
                    </a:cubicBezTo>
                    <a:cubicBezTo>
                      <a:pt x="430277" y="1471273"/>
                      <a:pt x="431126" y="1467002"/>
                      <a:pt x="432404" y="1463371"/>
                    </a:cubicBezTo>
                    <a:cubicBezTo>
                      <a:pt x="433241" y="1448000"/>
                      <a:pt x="424278" y="1451212"/>
                      <a:pt x="414888" y="1453784"/>
                    </a:cubicBezTo>
                    <a:cubicBezTo>
                      <a:pt x="399099" y="1460632"/>
                      <a:pt x="386078" y="1461928"/>
                      <a:pt x="375599" y="1444860"/>
                    </a:cubicBezTo>
                    <a:cubicBezTo>
                      <a:pt x="371535" y="1437394"/>
                      <a:pt x="362351" y="1433347"/>
                      <a:pt x="355727" y="1427592"/>
                    </a:cubicBezTo>
                    <a:cubicBezTo>
                      <a:pt x="345898" y="1418423"/>
                      <a:pt x="341830" y="1408180"/>
                      <a:pt x="345658" y="1394514"/>
                    </a:cubicBezTo>
                    <a:cubicBezTo>
                      <a:pt x="352033" y="1368036"/>
                      <a:pt x="344547" y="1355449"/>
                      <a:pt x="318494" y="1346938"/>
                    </a:cubicBezTo>
                    <a:cubicBezTo>
                      <a:pt x="312301" y="1344596"/>
                      <a:pt x="305895" y="1343323"/>
                      <a:pt x="299702" y="1340981"/>
                    </a:cubicBezTo>
                    <a:cubicBezTo>
                      <a:pt x="285179" y="1335874"/>
                      <a:pt x="279404" y="1325846"/>
                      <a:pt x="281950" y="1310260"/>
                    </a:cubicBezTo>
                    <a:cubicBezTo>
                      <a:pt x="284710" y="1296381"/>
                      <a:pt x="291098" y="1281004"/>
                      <a:pt x="271022" y="1273128"/>
                    </a:cubicBezTo>
                    <a:lnTo>
                      <a:pt x="264384" y="1271344"/>
                    </a:lnTo>
                    <a:lnTo>
                      <a:pt x="264571" y="1318216"/>
                    </a:lnTo>
                    <a:cubicBezTo>
                      <a:pt x="265982" y="1334646"/>
                      <a:pt x="267561" y="1351171"/>
                      <a:pt x="265775" y="1367802"/>
                    </a:cubicBezTo>
                    <a:cubicBezTo>
                      <a:pt x="265089" y="1375352"/>
                      <a:pt x="263846" y="1402861"/>
                      <a:pt x="291071" y="1395133"/>
                    </a:cubicBezTo>
                    <a:cubicBezTo>
                      <a:pt x="297355" y="1393350"/>
                      <a:pt x="294575" y="1401494"/>
                      <a:pt x="297560" y="1404041"/>
                    </a:cubicBezTo>
                    <a:cubicBezTo>
                      <a:pt x="287825" y="1413593"/>
                      <a:pt x="272726" y="1412221"/>
                      <a:pt x="261129" y="1417211"/>
                    </a:cubicBezTo>
                    <a:cubicBezTo>
                      <a:pt x="249533" y="1422199"/>
                      <a:pt x="241001" y="1428016"/>
                      <a:pt x="237018" y="1439896"/>
                    </a:cubicBezTo>
                    <a:cubicBezTo>
                      <a:pt x="238490" y="1453056"/>
                      <a:pt x="241010" y="1465919"/>
                      <a:pt x="240764" y="1479002"/>
                    </a:cubicBezTo>
                    <a:cubicBezTo>
                      <a:pt x="241048" y="1487973"/>
                      <a:pt x="240581" y="1498290"/>
                      <a:pt x="226606" y="1494901"/>
                    </a:cubicBezTo>
                    <a:cubicBezTo>
                      <a:pt x="214274" y="1493310"/>
                      <a:pt x="205691" y="1484996"/>
                      <a:pt x="194936" y="1478997"/>
                    </a:cubicBezTo>
                    <a:cubicBezTo>
                      <a:pt x="200780" y="1471681"/>
                      <a:pt x="203765" y="1474228"/>
                      <a:pt x="206080" y="1476400"/>
                    </a:cubicBezTo>
                    <a:cubicBezTo>
                      <a:pt x="189069" y="1456335"/>
                      <a:pt x="203912" y="1432886"/>
                      <a:pt x="201781" y="1411427"/>
                    </a:cubicBezTo>
                    <a:cubicBezTo>
                      <a:pt x="193532" y="1426215"/>
                      <a:pt x="184908" y="1441675"/>
                      <a:pt x="176658" y="1456464"/>
                    </a:cubicBezTo>
                    <a:cubicBezTo>
                      <a:pt x="172223" y="1470735"/>
                      <a:pt x="161958" y="1484398"/>
                      <a:pt x="166713" y="1501153"/>
                    </a:cubicBezTo>
                    <a:cubicBezTo>
                      <a:pt x="161619" y="1507125"/>
                      <a:pt x="156900" y="1512425"/>
                      <a:pt x="151807" y="1518396"/>
                    </a:cubicBezTo>
                    <a:cubicBezTo>
                      <a:pt x="149557" y="1522430"/>
                      <a:pt x="147682" y="1525790"/>
                      <a:pt x="145433" y="1529823"/>
                    </a:cubicBezTo>
                    <a:cubicBezTo>
                      <a:pt x="143763" y="1543875"/>
                      <a:pt x="133059" y="1552006"/>
                      <a:pt x="123027" y="1560512"/>
                    </a:cubicBezTo>
                    <a:cubicBezTo>
                      <a:pt x="114572" y="1564609"/>
                      <a:pt x="105742" y="1569378"/>
                      <a:pt x="97237" y="1559346"/>
                    </a:cubicBezTo>
                    <a:cubicBezTo>
                      <a:pt x="94305" y="1525100"/>
                      <a:pt x="95859" y="1490713"/>
                      <a:pt x="109591" y="1461357"/>
                    </a:cubicBezTo>
                    <a:cubicBezTo>
                      <a:pt x="108841" y="1462702"/>
                      <a:pt x="107793" y="1462998"/>
                      <a:pt x="105699" y="1463593"/>
                    </a:cubicBezTo>
                    <a:cubicBezTo>
                      <a:pt x="122522" y="1419215"/>
                      <a:pt x="129701" y="1374745"/>
                      <a:pt x="117669" y="1328374"/>
                    </a:cubicBezTo>
                    <a:cubicBezTo>
                      <a:pt x="112616" y="1310572"/>
                      <a:pt x="104047" y="1294335"/>
                      <a:pt x="98619" y="1277204"/>
                    </a:cubicBezTo>
                    <a:cubicBezTo>
                      <a:pt x="93319" y="1272486"/>
                      <a:pt x="89066" y="1267470"/>
                      <a:pt x="87658" y="1260514"/>
                    </a:cubicBezTo>
                    <a:cubicBezTo>
                      <a:pt x="67817" y="1234464"/>
                      <a:pt x="42584" y="1213337"/>
                      <a:pt x="12336" y="1196465"/>
                    </a:cubicBezTo>
                    <a:cubicBezTo>
                      <a:pt x="26932" y="1186099"/>
                      <a:pt x="39059" y="1176999"/>
                      <a:pt x="52232" y="1167602"/>
                    </a:cubicBezTo>
                    <a:cubicBezTo>
                      <a:pt x="53655" y="1166632"/>
                      <a:pt x="54405" y="1165288"/>
                      <a:pt x="56499" y="1164694"/>
                    </a:cubicBezTo>
                    <a:cubicBezTo>
                      <a:pt x="73280" y="1144089"/>
                      <a:pt x="91109" y="1123187"/>
                      <a:pt x="103263" y="1098238"/>
                    </a:cubicBezTo>
                    <a:cubicBezTo>
                      <a:pt x="104091" y="1095174"/>
                      <a:pt x="104841" y="1093829"/>
                      <a:pt x="106560" y="1093908"/>
                    </a:cubicBezTo>
                    <a:cubicBezTo>
                      <a:pt x="108138" y="1089500"/>
                      <a:pt x="110013" y="1086139"/>
                      <a:pt x="112934" y="1082480"/>
                    </a:cubicBezTo>
                    <a:cubicBezTo>
                      <a:pt x="123045" y="1072255"/>
                      <a:pt x="107932" y="1078808"/>
                      <a:pt x="108088" y="1075370"/>
                    </a:cubicBezTo>
                    <a:cubicBezTo>
                      <a:pt x="110145" y="1052721"/>
                      <a:pt x="107044" y="1029840"/>
                      <a:pt x="118668" y="1009001"/>
                    </a:cubicBezTo>
                    <a:cubicBezTo>
                      <a:pt x="117996" y="1008626"/>
                      <a:pt x="117026" y="1007205"/>
                      <a:pt x="116729" y="1006157"/>
                    </a:cubicBezTo>
                    <a:lnTo>
                      <a:pt x="110722" y="983175"/>
                    </a:lnTo>
                    <a:lnTo>
                      <a:pt x="104564" y="978731"/>
                    </a:lnTo>
                    <a:cubicBezTo>
                      <a:pt x="81525" y="968845"/>
                      <a:pt x="73059" y="972694"/>
                      <a:pt x="70921" y="997388"/>
                    </a:cubicBezTo>
                    <a:cubicBezTo>
                      <a:pt x="69773" y="1004558"/>
                      <a:pt x="70291" y="1012160"/>
                      <a:pt x="70229" y="1019256"/>
                    </a:cubicBezTo>
                    <a:cubicBezTo>
                      <a:pt x="70672" y="1025772"/>
                      <a:pt x="71115" y="1032288"/>
                      <a:pt x="70547" y="1039964"/>
                    </a:cubicBezTo>
                    <a:cubicBezTo>
                      <a:pt x="40957" y="1005975"/>
                      <a:pt x="40996" y="982515"/>
                      <a:pt x="69481" y="952207"/>
                    </a:cubicBezTo>
                    <a:cubicBezTo>
                      <a:pt x="83218" y="937635"/>
                      <a:pt x="82121" y="929527"/>
                      <a:pt x="67052" y="924552"/>
                    </a:cubicBezTo>
                    <a:cubicBezTo>
                      <a:pt x="58723" y="922391"/>
                      <a:pt x="41494" y="925746"/>
                      <a:pt x="44593" y="915171"/>
                    </a:cubicBezTo>
                    <a:cubicBezTo>
                      <a:pt x="46069" y="908797"/>
                      <a:pt x="49281" y="901896"/>
                      <a:pt x="54152" y="896313"/>
                    </a:cubicBezTo>
                    <a:lnTo>
                      <a:pt x="64228" y="890660"/>
                    </a:lnTo>
                    <a:lnTo>
                      <a:pt x="56396" y="877317"/>
                    </a:lnTo>
                    <a:cubicBezTo>
                      <a:pt x="56771" y="876645"/>
                      <a:pt x="56474" y="875598"/>
                      <a:pt x="56849" y="874925"/>
                    </a:cubicBezTo>
                    <a:cubicBezTo>
                      <a:pt x="56176" y="874550"/>
                      <a:pt x="54457" y="874473"/>
                      <a:pt x="53785" y="874098"/>
                    </a:cubicBezTo>
                    <a:cubicBezTo>
                      <a:pt x="37885" y="859941"/>
                      <a:pt x="17861" y="853178"/>
                      <a:pt x="1961" y="839021"/>
                    </a:cubicBezTo>
                    <a:cubicBezTo>
                      <a:pt x="379" y="835934"/>
                      <a:pt x="-145" y="833714"/>
                      <a:pt x="32" y="83216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20CD6B25-2319-452F-AC87-C10D4D326EF5}"/>
                  </a:ext>
                </a:extLst>
              </p:cNvPr>
              <p:cNvSpPr/>
              <p:nvPr/>
            </p:nvSpPr>
            <p:spPr>
              <a:xfrm rot="13519709">
                <a:off x="3669016" y="4255054"/>
                <a:ext cx="440010" cy="458654"/>
              </a:xfrm>
              <a:custGeom>
                <a:avLst/>
                <a:gdLst>
                  <a:gd name="connsiteX0" fmla="*/ 126460 w 772427"/>
                  <a:gd name="connsiteY0" fmla="*/ 0 h 805156"/>
                  <a:gd name="connsiteX1" fmla="*/ 287327 w 772427"/>
                  <a:gd name="connsiteY1" fmla="*/ 33097 h 805156"/>
                  <a:gd name="connsiteX2" fmla="*/ 315805 w 772427"/>
                  <a:gd name="connsiteY2" fmla="*/ 36176 h 805156"/>
                  <a:gd name="connsiteX3" fmla="*/ 322733 w 772427"/>
                  <a:gd name="connsiteY3" fmla="*/ 37715 h 805156"/>
                  <a:gd name="connsiteX4" fmla="*/ 378151 w 772427"/>
                  <a:gd name="connsiteY4" fmla="*/ 51570 h 805156"/>
                  <a:gd name="connsiteX5" fmla="*/ 454351 w 772427"/>
                  <a:gd name="connsiteY5" fmla="*/ 110836 h 805156"/>
                  <a:gd name="connsiteX6" fmla="*/ 496684 w 772427"/>
                  <a:gd name="connsiteY6" fmla="*/ 118533 h 805156"/>
                  <a:gd name="connsiteX7" fmla="*/ 522854 w 772427"/>
                  <a:gd name="connsiteY7" fmla="*/ 102370 h 805156"/>
                  <a:gd name="connsiteX8" fmla="*/ 606751 w 772427"/>
                  <a:gd name="connsiteY8" fmla="*/ 111606 h 805156"/>
                  <a:gd name="connsiteX9" fmla="*/ 650624 w 772427"/>
                  <a:gd name="connsiteY9" fmla="*/ 150861 h 805156"/>
                  <a:gd name="connsiteX10" fmla="*/ 662939 w 772427"/>
                  <a:gd name="connsiteY10" fmla="*/ 160867 h 805156"/>
                  <a:gd name="connsiteX11" fmla="*/ 679872 w 772427"/>
                  <a:gd name="connsiteY11" fmla="*/ 171642 h 805156"/>
                  <a:gd name="connsiteX12" fmla="*/ 713739 w 772427"/>
                  <a:gd name="connsiteY12" fmla="*/ 176261 h 805156"/>
                  <a:gd name="connsiteX13" fmla="*/ 746836 w 772427"/>
                  <a:gd name="connsiteY13" fmla="*/ 175491 h 805156"/>
                  <a:gd name="connsiteX14" fmla="*/ 772236 w 772427"/>
                  <a:gd name="connsiteY14" fmla="*/ 199351 h 805156"/>
                  <a:gd name="connsiteX15" fmla="*/ 733751 w 772427"/>
                  <a:gd name="connsiteY15" fmla="*/ 331740 h 805156"/>
                  <a:gd name="connsiteX16" fmla="*/ 646775 w 772427"/>
                  <a:gd name="connsiteY16" fmla="*/ 402552 h 805156"/>
                  <a:gd name="connsiteX17" fmla="*/ 551333 w 772427"/>
                  <a:gd name="connsiteY17" fmla="*/ 434880 h 805156"/>
                  <a:gd name="connsiteX18" fmla="*/ 577502 w 772427"/>
                  <a:gd name="connsiteY18" fmla="*/ 446425 h 805156"/>
                  <a:gd name="connsiteX19" fmla="*/ 576731 w 772427"/>
                  <a:gd name="connsiteY19" fmla="*/ 447370 h 805156"/>
                  <a:gd name="connsiteX20" fmla="*/ 595399 w 772427"/>
                  <a:gd name="connsiteY20" fmla="*/ 449503 h 805156"/>
                  <a:gd name="connsiteX21" fmla="*/ 614449 w 772427"/>
                  <a:gd name="connsiteY21" fmla="*/ 456431 h 805156"/>
                  <a:gd name="connsiteX22" fmla="*/ 609061 w 772427"/>
                  <a:gd name="connsiteY22" fmla="*/ 467207 h 805156"/>
                  <a:gd name="connsiteX23" fmla="*/ 577503 w 772427"/>
                  <a:gd name="connsiteY23" fmla="*/ 469420 h 805156"/>
                  <a:gd name="connsiteX24" fmla="*/ 559229 w 772427"/>
                  <a:gd name="connsiteY24" fmla="*/ 471705 h 805156"/>
                  <a:gd name="connsiteX25" fmla="*/ 569324 w 772427"/>
                  <a:gd name="connsiteY25" fmla="*/ 476154 h 805156"/>
                  <a:gd name="connsiteX26" fmla="*/ 586739 w 772427"/>
                  <a:gd name="connsiteY26" fmla="*/ 490298 h 805156"/>
                  <a:gd name="connsiteX27" fmla="*/ 635230 w 772427"/>
                  <a:gd name="connsiteY27" fmla="*/ 525704 h 805156"/>
                  <a:gd name="connsiteX28" fmla="*/ 663708 w 772427"/>
                  <a:gd name="connsiteY28" fmla="*/ 558031 h 805156"/>
                  <a:gd name="connsiteX29" fmla="*/ 665248 w 772427"/>
                  <a:gd name="connsiteY29" fmla="*/ 561880 h 805156"/>
                  <a:gd name="connsiteX30" fmla="*/ 676793 w 772427"/>
                  <a:gd name="connsiteY30" fmla="*/ 574195 h 805156"/>
                  <a:gd name="connsiteX31" fmla="*/ 683720 w 772427"/>
                  <a:gd name="connsiteY31" fmla="*/ 585740 h 805156"/>
                  <a:gd name="connsiteX32" fmla="*/ 690648 w 772427"/>
                  <a:gd name="connsiteY32" fmla="*/ 598055 h 805156"/>
                  <a:gd name="connsiteX33" fmla="*/ 709120 w 772427"/>
                  <a:gd name="connsiteY33" fmla="*/ 700425 h 805156"/>
                  <a:gd name="connsiteX34" fmla="*/ 700654 w 772427"/>
                  <a:gd name="connsiteY34" fmla="*/ 754304 h 805156"/>
                  <a:gd name="connsiteX35" fmla="*/ 684490 w 772427"/>
                  <a:gd name="connsiteY35" fmla="*/ 764310 h 805156"/>
                  <a:gd name="connsiteX36" fmla="*/ 552102 w 772427"/>
                  <a:gd name="connsiteY36" fmla="*/ 778165 h 805156"/>
                  <a:gd name="connsiteX37" fmla="*/ 506690 w 772427"/>
                  <a:gd name="connsiteY37" fmla="*/ 798947 h 805156"/>
                  <a:gd name="connsiteX38" fmla="*/ 428181 w 772427"/>
                  <a:gd name="connsiteY38" fmla="*/ 765080 h 805156"/>
                  <a:gd name="connsiteX39" fmla="*/ 413557 w 772427"/>
                  <a:gd name="connsiteY39" fmla="*/ 745837 h 805156"/>
                  <a:gd name="connsiteX40" fmla="*/ 392005 w 772427"/>
                  <a:gd name="connsiteY40" fmla="*/ 745837 h 805156"/>
                  <a:gd name="connsiteX41" fmla="*/ 218824 w 772427"/>
                  <a:gd name="connsiteY41" fmla="*/ 800486 h 805156"/>
                  <a:gd name="connsiteX42" fmla="*/ 158017 w 772427"/>
                  <a:gd name="connsiteY42" fmla="*/ 794328 h 805156"/>
                  <a:gd name="connsiteX43" fmla="*/ 28708 w 772427"/>
                  <a:gd name="connsiteY43" fmla="*/ 794328 h 805156"/>
                  <a:gd name="connsiteX44" fmla="*/ 21781 w 772427"/>
                  <a:gd name="connsiteY44" fmla="*/ 793559 h 805156"/>
                  <a:gd name="connsiteX45" fmla="*/ 4848 w 772427"/>
                  <a:gd name="connsiteY45" fmla="*/ 745068 h 805156"/>
                  <a:gd name="connsiteX46" fmla="*/ 43333 w 772427"/>
                  <a:gd name="connsiteY46" fmla="*/ 679644 h 805156"/>
                  <a:gd name="connsiteX47" fmla="*/ 54878 w 772427"/>
                  <a:gd name="connsiteY47" fmla="*/ 665019 h 805156"/>
                  <a:gd name="connsiteX48" fmla="*/ 116454 w 772427"/>
                  <a:gd name="connsiteY48" fmla="*/ 603443 h 805156"/>
                  <a:gd name="connsiteX49" fmla="*/ 126460 w 772427"/>
                  <a:gd name="connsiteY49" fmla="*/ 594207 h 805156"/>
                  <a:gd name="connsiteX50" fmla="*/ 196502 w 772427"/>
                  <a:gd name="connsiteY50" fmla="*/ 535710 h 805156"/>
                  <a:gd name="connsiteX51" fmla="*/ 265775 w 772427"/>
                  <a:gd name="connsiteY51" fmla="*/ 488759 h 805156"/>
                  <a:gd name="connsiteX52" fmla="*/ 295793 w 772427"/>
                  <a:gd name="connsiteY52" fmla="*/ 471825 h 805156"/>
                  <a:gd name="connsiteX53" fmla="*/ 300411 w 772427"/>
                  <a:gd name="connsiteY53" fmla="*/ 468746 h 805156"/>
                  <a:gd name="connsiteX54" fmla="*/ 309648 w 772427"/>
                  <a:gd name="connsiteY54" fmla="*/ 462589 h 805156"/>
                  <a:gd name="connsiteX55" fmla="*/ 314266 w 772427"/>
                  <a:gd name="connsiteY55" fmla="*/ 459510 h 805156"/>
                  <a:gd name="connsiteX56" fmla="*/ 318114 w 772427"/>
                  <a:gd name="connsiteY56" fmla="*/ 451813 h 805156"/>
                  <a:gd name="connsiteX57" fmla="*/ 310417 w 772427"/>
                  <a:gd name="connsiteY57" fmla="*/ 452583 h 805156"/>
                  <a:gd name="connsiteX58" fmla="*/ 274242 w 772427"/>
                  <a:gd name="connsiteY58" fmla="*/ 451043 h 805156"/>
                  <a:gd name="connsiteX59" fmla="*/ 261157 w 772427"/>
                  <a:gd name="connsiteY59" fmla="*/ 441807 h 805156"/>
                  <a:gd name="connsiteX60" fmla="*/ 260739 w 772427"/>
                  <a:gd name="connsiteY60" fmla="*/ 441305 h 805156"/>
                  <a:gd name="connsiteX61" fmla="*/ 199485 w 772427"/>
                  <a:gd name="connsiteY61" fmla="*/ 481927 h 805156"/>
                  <a:gd name="connsiteX62" fmla="*/ 130308 w 772427"/>
                  <a:gd name="connsiteY62" fmla="*/ 515698 h 805156"/>
                  <a:gd name="connsiteX63" fmla="*/ 139545 w 772427"/>
                  <a:gd name="connsiteY63" fmla="*/ 500304 h 805156"/>
                  <a:gd name="connsiteX64" fmla="*/ 236527 w 772427"/>
                  <a:gd name="connsiteY64" fmla="*/ 448733 h 805156"/>
                  <a:gd name="connsiteX65" fmla="*/ 258078 w 772427"/>
                  <a:gd name="connsiteY65" fmla="*/ 438727 h 805156"/>
                  <a:gd name="connsiteX66" fmla="*/ 258660 w 772427"/>
                  <a:gd name="connsiteY66" fmla="*/ 438810 h 805156"/>
                  <a:gd name="connsiteX67" fmla="*/ 257308 w 772427"/>
                  <a:gd name="connsiteY67" fmla="*/ 437189 h 805156"/>
                  <a:gd name="connsiteX68" fmla="*/ 257308 w 772427"/>
                  <a:gd name="connsiteY68" fmla="*/ 411019 h 805156"/>
                  <a:gd name="connsiteX69" fmla="*/ 257308 w 772427"/>
                  <a:gd name="connsiteY69" fmla="*/ 411018 h 805156"/>
                  <a:gd name="connsiteX70" fmla="*/ 214207 w 772427"/>
                  <a:gd name="connsiteY70" fmla="*/ 367916 h 805156"/>
                  <a:gd name="connsiteX71" fmla="*/ 149551 w 772427"/>
                  <a:gd name="connsiteY71" fmla="*/ 309418 h 805156"/>
                  <a:gd name="connsiteX72" fmla="*/ 157248 w 772427"/>
                  <a:gd name="connsiteY72" fmla="*/ 305570 h 805156"/>
                  <a:gd name="connsiteX73" fmla="*/ 164945 w 772427"/>
                  <a:gd name="connsiteY73" fmla="*/ 306340 h 805156"/>
                  <a:gd name="connsiteX74" fmla="*/ 178030 w 772427"/>
                  <a:gd name="connsiteY74" fmla="*/ 315576 h 805156"/>
                  <a:gd name="connsiteX75" fmla="*/ 248843 w 772427"/>
                  <a:gd name="connsiteY75" fmla="*/ 389468 h 805156"/>
                  <a:gd name="connsiteX76" fmla="*/ 264997 w 772427"/>
                  <a:gd name="connsiteY76" fmla="*/ 401408 h 805156"/>
                  <a:gd name="connsiteX77" fmla="*/ 266545 w 772427"/>
                  <a:gd name="connsiteY77" fmla="*/ 399474 h 805156"/>
                  <a:gd name="connsiteX78" fmla="*/ 326581 w 772427"/>
                  <a:gd name="connsiteY78" fmla="*/ 401013 h 805156"/>
                  <a:gd name="connsiteX79" fmla="*/ 241914 w 772427"/>
                  <a:gd name="connsiteY79" fmla="*/ 307880 h 805156"/>
                  <a:gd name="connsiteX80" fmla="*/ 230369 w 772427"/>
                  <a:gd name="connsiteY80" fmla="*/ 294024 h 805156"/>
                  <a:gd name="connsiteX81" fmla="*/ 161096 w 772427"/>
                  <a:gd name="connsiteY81" fmla="*/ 210127 h 805156"/>
                  <a:gd name="connsiteX82" fmla="*/ 125690 w 772427"/>
                  <a:gd name="connsiteY82" fmla="*/ 150091 h 805156"/>
                  <a:gd name="connsiteX83" fmla="*/ 122611 w 772427"/>
                  <a:gd name="connsiteY83" fmla="*/ 144703 h 805156"/>
                  <a:gd name="connsiteX84" fmla="*/ 87205 w 772427"/>
                  <a:gd name="connsiteY84" fmla="*/ 54649 h 805156"/>
                  <a:gd name="connsiteX85" fmla="*/ 86436 w 772427"/>
                  <a:gd name="connsiteY85" fmla="*/ 39255 h 805156"/>
                  <a:gd name="connsiteX86" fmla="*/ 126460 w 772427"/>
                  <a:gd name="connsiteY86" fmla="*/ 0 h 805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772427" h="805156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E09661B1-F67E-4255-ADB2-8FA9EC6C181C}"/>
                  </a:ext>
                </a:extLst>
              </p:cNvPr>
              <p:cNvSpPr/>
              <p:nvPr/>
            </p:nvSpPr>
            <p:spPr>
              <a:xfrm>
                <a:off x="4407514" y="3306174"/>
                <a:ext cx="293283" cy="317722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820B5D0A-4DB0-4B95-9201-4EC63B98A40D}"/>
                  </a:ext>
                </a:extLst>
              </p:cNvPr>
              <p:cNvSpPr/>
              <p:nvPr/>
            </p:nvSpPr>
            <p:spPr>
              <a:xfrm>
                <a:off x="3513003" y="4154572"/>
                <a:ext cx="148734" cy="161128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086451F4-BF64-4BFE-9101-1771A854EC58}"/>
                  </a:ext>
                </a:extLst>
              </p:cNvPr>
              <p:cNvSpPr/>
              <p:nvPr/>
            </p:nvSpPr>
            <p:spPr>
              <a:xfrm>
                <a:off x="3274484" y="301900"/>
                <a:ext cx="272654" cy="262167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849428CC-2DB0-45AE-B109-9C4EFAF7BD38}"/>
                  </a:ext>
                </a:extLst>
              </p:cNvPr>
              <p:cNvSpPr/>
              <p:nvPr/>
            </p:nvSpPr>
            <p:spPr>
              <a:xfrm>
                <a:off x="4304354" y="505706"/>
                <a:ext cx="272654" cy="262167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A4A4812E-DA70-46ED-8818-AC192AE7B92A}"/>
                  </a:ext>
                </a:extLst>
              </p:cNvPr>
              <p:cNvSpPr/>
              <p:nvPr/>
            </p:nvSpPr>
            <p:spPr>
              <a:xfrm>
                <a:off x="4476118" y="912125"/>
                <a:ext cx="226423" cy="245291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00FCB4BF-FD5F-49D9-89F4-D5ADB72668E7}"/>
                  </a:ext>
                </a:extLst>
              </p:cNvPr>
              <p:cNvSpPr/>
              <p:nvPr/>
            </p:nvSpPr>
            <p:spPr>
              <a:xfrm>
                <a:off x="3938994" y="149202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FC964D9D-E54A-445A-9B6E-BBA31B512D0B}"/>
                  </a:ext>
                </a:extLst>
              </p:cNvPr>
              <p:cNvSpPr/>
              <p:nvPr/>
            </p:nvSpPr>
            <p:spPr>
              <a:xfrm>
                <a:off x="4958655" y="3404452"/>
                <a:ext cx="317722" cy="305502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7C3B31D2-1873-4D29-892C-E2E1376A3DDC}"/>
                  </a:ext>
                </a:extLst>
              </p:cNvPr>
              <p:cNvSpPr/>
              <p:nvPr/>
            </p:nvSpPr>
            <p:spPr>
              <a:xfrm>
                <a:off x="4944798" y="2446521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2F4C8200-A602-4A82-9D3B-159A7D9741A0}"/>
                  </a:ext>
                </a:extLst>
              </p:cNvPr>
              <p:cNvSpPr/>
              <p:nvPr/>
            </p:nvSpPr>
            <p:spPr>
              <a:xfrm>
                <a:off x="3200399" y="3904948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E18AF89-30DF-4CFF-A4A1-C45FB297A1EA}"/>
                  </a:ext>
                </a:extLst>
              </p:cNvPr>
              <p:cNvSpPr/>
              <p:nvPr/>
            </p:nvSpPr>
            <p:spPr>
              <a:xfrm rot="19265104" flipH="1">
                <a:off x="4859060" y="178770"/>
                <a:ext cx="613172" cy="639154"/>
              </a:xfrm>
              <a:custGeom>
                <a:avLst/>
                <a:gdLst>
                  <a:gd name="connsiteX0" fmla="*/ 126460 w 772427"/>
                  <a:gd name="connsiteY0" fmla="*/ 0 h 805156"/>
                  <a:gd name="connsiteX1" fmla="*/ 287327 w 772427"/>
                  <a:gd name="connsiteY1" fmla="*/ 33097 h 805156"/>
                  <a:gd name="connsiteX2" fmla="*/ 315805 w 772427"/>
                  <a:gd name="connsiteY2" fmla="*/ 36176 h 805156"/>
                  <a:gd name="connsiteX3" fmla="*/ 322733 w 772427"/>
                  <a:gd name="connsiteY3" fmla="*/ 37715 h 805156"/>
                  <a:gd name="connsiteX4" fmla="*/ 378151 w 772427"/>
                  <a:gd name="connsiteY4" fmla="*/ 51570 h 805156"/>
                  <a:gd name="connsiteX5" fmla="*/ 454351 w 772427"/>
                  <a:gd name="connsiteY5" fmla="*/ 110836 h 805156"/>
                  <a:gd name="connsiteX6" fmla="*/ 496684 w 772427"/>
                  <a:gd name="connsiteY6" fmla="*/ 118533 h 805156"/>
                  <a:gd name="connsiteX7" fmla="*/ 522854 w 772427"/>
                  <a:gd name="connsiteY7" fmla="*/ 102370 h 805156"/>
                  <a:gd name="connsiteX8" fmla="*/ 606751 w 772427"/>
                  <a:gd name="connsiteY8" fmla="*/ 111606 h 805156"/>
                  <a:gd name="connsiteX9" fmla="*/ 650624 w 772427"/>
                  <a:gd name="connsiteY9" fmla="*/ 150861 h 805156"/>
                  <a:gd name="connsiteX10" fmla="*/ 662939 w 772427"/>
                  <a:gd name="connsiteY10" fmla="*/ 160867 h 805156"/>
                  <a:gd name="connsiteX11" fmla="*/ 679872 w 772427"/>
                  <a:gd name="connsiteY11" fmla="*/ 171642 h 805156"/>
                  <a:gd name="connsiteX12" fmla="*/ 713739 w 772427"/>
                  <a:gd name="connsiteY12" fmla="*/ 176261 h 805156"/>
                  <a:gd name="connsiteX13" fmla="*/ 746836 w 772427"/>
                  <a:gd name="connsiteY13" fmla="*/ 175491 h 805156"/>
                  <a:gd name="connsiteX14" fmla="*/ 772236 w 772427"/>
                  <a:gd name="connsiteY14" fmla="*/ 199351 h 805156"/>
                  <a:gd name="connsiteX15" fmla="*/ 733751 w 772427"/>
                  <a:gd name="connsiteY15" fmla="*/ 331740 h 805156"/>
                  <a:gd name="connsiteX16" fmla="*/ 646775 w 772427"/>
                  <a:gd name="connsiteY16" fmla="*/ 402552 h 805156"/>
                  <a:gd name="connsiteX17" fmla="*/ 551333 w 772427"/>
                  <a:gd name="connsiteY17" fmla="*/ 434880 h 805156"/>
                  <a:gd name="connsiteX18" fmla="*/ 577502 w 772427"/>
                  <a:gd name="connsiteY18" fmla="*/ 446425 h 805156"/>
                  <a:gd name="connsiteX19" fmla="*/ 576731 w 772427"/>
                  <a:gd name="connsiteY19" fmla="*/ 447370 h 805156"/>
                  <a:gd name="connsiteX20" fmla="*/ 595399 w 772427"/>
                  <a:gd name="connsiteY20" fmla="*/ 449503 h 805156"/>
                  <a:gd name="connsiteX21" fmla="*/ 614449 w 772427"/>
                  <a:gd name="connsiteY21" fmla="*/ 456431 h 805156"/>
                  <a:gd name="connsiteX22" fmla="*/ 609061 w 772427"/>
                  <a:gd name="connsiteY22" fmla="*/ 467207 h 805156"/>
                  <a:gd name="connsiteX23" fmla="*/ 577503 w 772427"/>
                  <a:gd name="connsiteY23" fmla="*/ 469420 h 805156"/>
                  <a:gd name="connsiteX24" fmla="*/ 559229 w 772427"/>
                  <a:gd name="connsiteY24" fmla="*/ 471705 h 805156"/>
                  <a:gd name="connsiteX25" fmla="*/ 569324 w 772427"/>
                  <a:gd name="connsiteY25" fmla="*/ 476154 h 805156"/>
                  <a:gd name="connsiteX26" fmla="*/ 586739 w 772427"/>
                  <a:gd name="connsiteY26" fmla="*/ 490298 h 805156"/>
                  <a:gd name="connsiteX27" fmla="*/ 635230 w 772427"/>
                  <a:gd name="connsiteY27" fmla="*/ 525704 h 805156"/>
                  <a:gd name="connsiteX28" fmla="*/ 663708 w 772427"/>
                  <a:gd name="connsiteY28" fmla="*/ 558031 h 805156"/>
                  <a:gd name="connsiteX29" fmla="*/ 665248 w 772427"/>
                  <a:gd name="connsiteY29" fmla="*/ 561880 h 805156"/>
                  <a:gd name="connsiteX30" fmla="*/ 676793 w 772427"/>
                  <a:gd name="connsiteY30" fmla="*/ 574195 h 805156"/>
                  <a:gd name="connsiteX31" fmla="*/ 683720 w 772427"/>
                  <a:gd name="connsiteY31" fmla="*/ 585740 h 805156"/>
                  <a:gd name="connsiteX32" fmla="*/ 690648 w 772427"/>
                  <a:gd name="connsiteY32" fmla="*/ 598055 h 805156"/>
                  <a:gd name="connsiteX33" fmla="*/ 709120 w 772427"/>
                  <a:gd name="connsiteY33" fmla="*/ 700425 h 805156"/>
                  <a:gd name="connsiteX34" fmla="*/ 700654 w 772427"/>
                  <a:gd name="connsiteY34" fmla="*/ 754304 h 805156"/>
                  <a:gd name="connsiteX35" fmla="*/ 684490 w 772427"/>
                  <a:gd name="connsiteY35" fmla="*/ 764310 h 805156"/>
                  <a:gd name="connsiteX36" fmla="*/ 552102 w 772427"/>
                  <a:gd name="connsiteY36" fmla="*/ 778165 h 805156"/>
                  <a:gd name="connsiteX37" fmla="*/ 506690 w 772427"/>
                  <a:gd name="connsiteY37" fmla="*/ 798947 h 805156"/>
                  <a:gd name="connsiteX38" fmla="*/ 428181 w 772427"/>
                  <a:gd name="connsiteY38" fmla="*/ 765080 h 805156"/>
                  <a:gd name="connsiteX39" fmla="*/ 413557 w 772427"/>
                  <a:gd name="connsiteY39" fmla="*/ 745837 h 805156"/>
                  <a:gd name="connsiteX40" fmla="*/ 392005 w 772427"/>
                  <a:gd name="connsiteY40" fmla="*/ 745837 h 805156"/>
                  <a:gd name="connsiteX41" fmla="*/ 218824 w 772427"/>
                  <a:gd name="connsiteY41" fmla="*/ 800486 h 805156"/>
                  <a:gd name="connsiteX42" fmla="*/ 158017 w 772427"/>
                  <a:gd name="connsiteY42" fmla="*/ 794328 h 805156"/>
                  <a:gd name="connsiteX43" fmla="*/ 28708 w 772427"/>
                  <a:gd name="connsiteY43" fmla="*/ 794328 h 805156"/>
                  <a:gd name="connsiteX44" fmla="*/ 21781 w 772427"/>
                  <a:gd name="connsiteY44" fmla="*/ 793559 h 805156"/>
                  <a:gd name="connsiteX45" fmla="*/ 4848 w 772427"/>
                  <a:gd name="connsiteY45" fmla="*/ 745068 h 805156"/>
                  <a:gd name="connsiteX46" fmla="*/ 43333 w 772427"/>
                  <a:gd name="connsiteY46" fmla="*/ 679644 h 805156"/>
                  <a:gd name="connsiteX47" fmla="*/ 54878 w 772427"/>
                  <a:gd name="connsiteY47" fmla="*/ 665019 h 805156"/>
                  <a:gd name="connsiteX48" fmla="*/ 116454 w 772427"/>
                  <a:gd name="connsiteY48" fmla="*/ 603443 h 805156"/>
                  <a:gd name="connsiteX49" fmla="*/ 126460 w 772427"/>
                  <a:gd name="connsiteY49" fmla="*/ 594207 h 805156"/>
                  <a:gd name="connsiteX50" fmla="*/ 196502 w 772427"/>
                  <a:gd name="connsiteY50" fmla="*/ 535710 h 805156"/>
                  <a:gd name="connsiteX51" fmla="*/ 265775 w 772427"/>
                  <a:gd name="connsiteY51" fmla="*/ 488759 h 805156"/>
                  <a:gd name="connsiteX52" fmla="*/ 295793 w 772427"/>
                  <a:gd name="connsiteY52" fmla="*/ 471825 h 805156"/>
                  <a:gd name="connsiteX53" fmla="*/ 300411 w 772427"/>
                  <a:gd name="connsiteY53" fmla="*/ 468746 h 805156"/>
                  <a:gd name="connsiteX54" fmla="*/ 309648 w 772427"/>
                  <a:gd name="connsiteY54" fmla="*/ 462589 h 805156"/>
                  <a:gd name="connsiteX55" fmla="*/ 314266 w 772427"/>
                  <a:gd name="connsiteY55" fmla="*/ 459510 h 805156"/>
                  <a:gd name="connsiteX56" fmla="*/ 318114 w 772427"/>
                  <a:gd name="connsiteY56" fmla="*/ 451813 h 805156"/>
                  <a:gd name="connsiteX57" fmla="*/ 310417 w 772427"/>
                  <a:gd name="connsiteY57" fmla="*/ 452583 h 805156"/>
                  <a:gd name="connsiteX58" fmla="*/ 274242 w 772427"/>
                  <a:gd name="connsiteY58" fmla="*/ 451043 h 805156"/>
                  <a:gd name="connsiteX59" fmla="*/ 261157 w 772427"/>
                  <a:gd name="connsiteY59" fmla="*/ 441807 h 805156"/>
                  <a:gd name="connsiteX60" fmla="*/ 260739 w 772427"/>
                  <a:gd name="connsiteY60" fmla="*/ 441305 h 805156"/>
                  <a:gd name="connsiteX61" fmla="*/ 199485 w 772427"/>
                  <a:gd name="connsiteY61" fmla="*/ 481927 h 805156"/>
                  <a:gd name="connsiteX62" fmla="*/ 130308 w 772427"/>
                  <a:gd name="connsiteY62" fmla="*/ 515698 h 805156"/>
                  <a:gd name="connsiteX63" fmla="*/ 139545 w 772427"/>
                  <a:gd name="connsiteY63" fmla="*/ 500304 h 805156"/>
                  <a:gd name="connsiteX64" fmla="*/ 236527 w 772427"/>
                  <a:gd name="connsiteY64" fmla="*/ 448733 h 805156"/>
                  <a:gd name="connsiteX65" fmla="*/ 258078 w 772427"/>
                  <a:gd name="connsiteY65" fmla="*/ 438727 h 805156"/>
                  <a:gd name="connsiteX66" fmla="*/ 258660 w 772427"/>
                  <a:gd name="connsiteY66" fmla="*/ 438810 h 805156"/>
                  <a:gd name="connsiteX67" fmla="*/ 257308 w 772427"/>
                  <a:gd name="connsiteY67" fmla="*/ 437189 h 805156"/>
                  <a:gd name="connsiteX68" fmla="*/ 257308 w 772427"/>
                  <a:gd name="connsiteY68" fmla="*/ 411019 h 805156"/>
                  <a:gd name="connsiteX69" fmla="*/ 257308 w 772427"/>
                  <a:gd name="connsiteY69" fmla="*/ 411018 h 805156"/>
                  <a:gd name="connsiteX70" fmla="*/ 214207 w 772427"/>
                  <a:gd name="connsiteY70" fmla="*/ 367916 h 805156"/>
                  <a:gd name="connsiteX71" fmla="*/ 149551 w 772427"/>
                  <a:gd name="connsiteY71" fmla="*/ 309418 h 805156"/>
                  <a:gd name="connsiteX72" fmla="*/ 157248 w 772427"/>
                  <a:gd name="connsiteY72" fmla="*/ 305570 h 805156"/>
                  <a:gd name="connsiteX73" fmla="*/ 164945 w 772427"/>
                  <a:gd name="connsiteY73" fmla="*/ 306340 h 805156"/>
                  <a:gd name="connsiteX74" fmla="*/ 178030 w 772427"/>
                  <a:gd name="connsiteY74" fmla="*/ 315576 h 805156"/>
                  <a:gd name="connsiteX75" fmla="*/ 248843 w 772427"/>
                  <a:gd name="connsiteY75" fmla="*/ 389468 h 805156"/>
                  <a:gd name="connsiteX76" fmla="*/ 264997 w 772427"/>
                  <a:gd name="connsiteY76" fmla="*/ 401408 h 805156"/>
                  <a:gd name="connsiteX77" fmla="*/ 266545 w 772427"/>
                  <a:gd name="connsiteY77" fmla="*/ 399474 h 805156"/>
                  <a:gd name="connsiteX78" fmla="*/ 326581 w 772427"/>
                  <a:gd name="connsiteY78" fmla="*/ 401013 h 805156"/>
                  <a:gd name="connsiteX79" fmla="*/ 241914 w 772427"/>
                  <a:gd name="connsiteY79" fmla="*/ 307880 h 805156"/>
                  <a:gd name="connsiteX80" fmla="*/ 230369 w 772427"/>
                  <a:gd name="connsiteY80" fmla="*/ 294024 h 805156"/>
                  <a:gd name="connsiteX81" fmla="*/ 161096 w 772427"/>
                  <a:gd name="connsiteY81" fmla="*/ 210127 h 805156"/>
                  <a:gd name="connsiteX82" fmla="*/ 125690 w 772427"/>
                  <a:gd name="connsiteY82" fmla="*/ 150091 h 805156"/>
                  <a:gd name="connsiteX83" fmla="*/ 122611 w 772427"/>
                  <a:gd name="connsiteY83" fmla="*/ 144703 h 805156"/>
                  <a:gd name="connsiteX84" fmla="*/ 87205 w 772427"/>
                  <a:gd name="connsiteY84" fmla="*/ 54649 h 805156"/>
                  <a:gd name="connsiteX85" fmla="*/ 86436 w 772427"/>
                  <a:gd name="connsiteY85" fmla="*/ 39255 h 805156"/>
                  <a:gd name="connsiteX86" fmla="*/ 126460 w 772427"/>
                  <a:gd name="connsiteY86" fmla="*/ 0 h 805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772427" h="805156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3863DDA8-8B21-4983-99CA-7756B34B64C1}"/>
                  </a:ext>
                </a:extLst>
              </p:cNvPr>
              <p:cNvSpPr/>
              <p:nvPr/>
            </p:nvSpPr>
            <p:spPr>
              <a:xfrm flipH="1">
                <a:off x="5024390" y="1376781"/>
                <a:ext cx="763756" cy="769867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09CB4227-38E7-4072-886D-8CBD29647A29}"/>
                  </a:ext>
                </a:extLst>
              </p:cNvPr>
              <p:cNvSpPr/>
              <p:nvPr/>
            </p:nvSpPr>
            <p:spPr>
              <a:xfrm rot="18674865" flipH="1">
                <a:off x="1949389" y="-40217"/>
                <a:ext cx="571570" cy="576142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E48F2555-4232-43AC-BB77-18CD5642DE28}"/>
                  </a:ext>
                </a:extLst>
              </p:cNvPr>
              <p:cNvSpPr/>
              <p:nvPr/>
            </p:nvSpPr>
            <p:spPr>
              <a:xfrm>
                <a:off x="3336084" y="4396388"/>
                <a:ext cx="109981" cy="91651"/>
              </a:xfrm>
              <a:custGeom>
                <a:avLst/>
                <a:gdLst>
                  <a:gd name="connsiteX0" fmla="*/ 34636 w 138545"/>
                  <a:gd name="connsiteY0" fmla="*/ 104546 h 115454"/>
                  <a:gd name="connsiteX1" fmla="*/ 12315 w 138545"/>
                  <a:gd name="connsiteY1" fmla="*/ 78376 h 115454"/>
                  <a:gd name="connsiteX2" fmla="*/ 0 w 138545"/>
                  <a:gd name="connsiteY2" fmla="*/ 68370 h 115454"/>
                  <a:gd name="connsiteX3" fmla="*/ 15394 w 138545"/>
                  <a:gd name="connsiteY3" fmla="*/ 56824 h 115454"/>
                  <a:gd name="connsiteX4" fmla="*/ 2309 w 138545"/>
                  <a:gd name="connsiteY4" fmla="*/ 46818 h 115454"/>
                  <a:gd name="connsiteX5" fmla="*/ 3848 w 138545"/>
                  <a:gd name="connsiteY5" fmla="*/ 43739 h 115454"/>
                  <a:gd name="connsiteX6" fmla="*/ 30018 w 138545"/>
                  <a:gd name="connsiteY6" fmla="*/ 19109 h 115454"/>
                  <a:gd name="connsiteX7" fmla="*/ 137006 w 138545"/>
                  <a:gd name="connsiteY7" fmla="*/ 37582 h 115454"/>
                  <a:gd name="connsiteX8" fmla="*/ 130848 w 138545"/>
                  <a:gd name="connsiteY8" fmla="*/ 96079 h 115454"/>
                  <a:gd name="connsiteX9" fmla="*/ 63885 w 138545"/>
                  <a:gd name="connsiteY9" fmla="*/ 120709 h 115454"/>
                  <a:gd name="connsiteX10" fmla="*/ 43873 w 138545"/>
                  <a:gd name="connsiteY10" fmla="*/ 111473 h 115454"/>
                  <a:gd name="connsiteX11" fmla="*/ 34636 w 138545"/>
                  <a:gd name="connsiteY11" fmla="*/ 104546 h 115454"/>
                  <a:gd name="connsiteX12" fmla="*/ 34636 w 138545"/>
                  <a:gd name="connsiteY12" fmla="*/ 104546 h 115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45" h="115454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9C4DCAB1-FC6D-4555-A218-A0850FFF51D2}"/>
                  </a:ext>
                </a:extLst>
              </p:cNvPr>
              <p:cNvSpPr/>
              <p:nvPr/>
            </p:nvSpPr>
            <p:spPr>
              <a:xfrm>
                <a:off x="3059413" y="132271"/>
                <a:ext cx="134421" cy="128311"/>
              </a:xfrm>
              <a:custGeom>
                <a:avLst/>
                <a:gdLst>
                  <a:gd name="connsiteX0" fmla="*/ 0 w 169333"/>
                  <a:gd name="connsiteY0" fmla="*/ 60932 h 161636"/>
                  <a:gd name="connsiteX1" fmla="*/ 27709 w 169333"/>
                  <a:gd name="connsiteY1" fmla="*/ 21678 h 161636"/>
                  <a:gd name="connsiteX2" fmla="*/ 123921 w 169333"/>
                  <a:gd name="connsiteY2" fmla="*/ 11672 h 161636"/>
                  <a:gd name="connsiteX3" fmla="*/ 170873 w 169333"/>
                  <a:gd name="connsiteY3" fmla="*/ 60163 h 161636"/>
                  <a:gd name="connsiteX4" fmla="*/ 170873 w 169333"/>
                  <a:gd name="connsiteY4" fmla="*/ 108654 h 161636"/>
                  <a:gd name="connsiteX5" fmla="*/ 167024 w 169333"/>
                  <a:gd name="connsiteY5" fmla="*/ 127126 h 161636"/>
                  <a:gd name="connsiteX6" fmla="*/ 149321 w 169333"/>
                  <a:gd name="connsiteY6" fmla="*/ 138672 h 161636"/>
                  <a:gd name="connsiteX7" fmla="*/ 159327 w 169333"/>
                  <a:gd name="connsiteY7" fmla="*/ 161763 h 161636"/>
                  <a:gd name="connsiteX8" fmla="*/ 94673 w 169333"/>
                  <a:gd name="connsiteY8" fmla="*/ 162532 h 161636"/>
                  <a:gd name="connsiteX9" fmla="*/ 50030 w 169333"/>
                  <a:gd name="connsiteY9" fmla="*/ 156375 h 161636"/>
                  <a:gd name="connsiteX10" fmla="*/ 40794 w 169333"/>
                  <a:gd name="connsiteY10" fmla="*/ 140211 h 161636"/>
                  <a:gd name="connsiteX11" fmla="*/ 14624 w 169333"/>
                  <a:gd name="connsiteY11" fmla="*/ 117120 h 161636"/>
                  <a:gd name="connsiteX12" fmla="*/ 6927 w 169333"/>
                  <a:gd name="connsiteY12" fmla="*/ 82484 h 161636"/>
                  <a:gd name="connsiteX13" fmla="*/ 0 w 169333"/>
                  <a:gd name="connsiteY13" fmla="*/ 60932 h 16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9333" h="161636">
                    <a:moveTo>
                      <a:pt x="0" y="60932"/>
                    </a:moveTo>
                    <a:cubicBezTo>
                      <a:pt x="15394" y="52466"/>
                      <a:pt x="13855" y="33223"/>
                      <a:pt x="27709" y="21678"/>
                    </a:cubicBezTo>
                    <a:cubicBezTo>
                      <a:pt x="55418" y="-2183"/>
                      <a:pt x="90055" y="-7571"/>
                      <a:pt x="123921" y="11672"/>
                    </a:cubicBezTo>
                    <a:cubicBezTo>
                      <a:pt x="145473" y="23987"/>
                      <a:pt x="162406" y="40151"/>
                      <a:pt x="170873" y="60163"/>
                    </a:cubicBezTo>
                    <a:cubicBezTo>
                      <a:pt x="176261" y="72478"/>
                      <a:pt x="179340" y="93260"/>
                      <a:pt x="170873" y="108654"/>
                    </a:cubicBezTo>
                    <a:cubicBezTo>
                      <a:pt x="167794" y="114811"/>
                      <a:pt x="165485" y="120199"/>
                      <a:pt x="167024" y="127126"/>
                    </a:cubicBezTo>
                    <a:cubicBezTo>
                      <a:pt x="167794" y="140981"/>
                      <a:pt x="151630" y="128666"/>
                      <a:pt x="149321" y="138672"/>
                    </a:cubicBezTo>
                    <a:cubicBezTo>
                      <a:pt x="152400" y="145599"/>
                      <a:pt x="154709" y="151757"/>
                      <a:pt x="159327" y="161763"/>
                    </a:cubicBezTo>
                    <a:cubicBezTo>
                      <a:pt x="136236" y="150217"/>
                      <a:pt x="116224" y="163302"/>
                      <a:pt x="94673" y="162532"/>
                    </a:cubicBezTo>
                    <a:cubicBezTo>
                      <a:pt x="79279" y="162532"/>
                      <a:pt x="66964" y="146369"/>
                      <a:pt x="50030" y="156375"/>
                    </a:cubicBezTo>
                    <a:cubicBezTo>
                      <a:pt x="46182" y="158684"/>
                      <a:pt x="50030" y="144060"/>
                      <a:pt x="40794" y="140211"/>
                    </a:cubicBezTo>
                    <a:cubicBezTo>
                      <a:pt x="30788" y="135593"/>
                      <a:pt x="25400" y="124048"/>
                      <a:pt x="14624" y="117120"/>
                    </a:cubicBezTo>
                    <a:cubicBezTo>
                      <a:pt x="3079" y="109423"/>
                      <a:pt x="8467" y="94799"/>
                      <a:pt x="6927" y="82484"/>
                    </a:cubicBezTo>
                    <a:cubicBezTo>
                      <a:pt x="3848" y="77096"/>
                      <a:pt x="5388" y="67860"/>
                      <a:pt x="0" y="60932"/>
                    </a:cubicBezTo>
                    <a:close/>
                  </a:path>
                </a:pathLst>
              </a:custGeom>
              <a:solidFill>
                <a:srgbClr val="85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DB1AB6DC-FC3E-4ECD-A95C-9D44D30F3231}"/>
                  </a:ext>
                </a:extLst>
              </p:cNvPr>
              <p:cNvSpPr/>
              <p:nvPr/>
            </p:nvSpPr>
            <p:spPr>
              <a:xfrm>
                <a:off x="5398711" y="2987718"/>
                <a:ext cx="134421" cy="128311"/>
              </a:xfrm>
              <a:custGeom>
                <a:avLst/>
                <a:gdLst>
                  <a:gd name="connsiteX0" fmla="*/ 125952 w 169333"/>
                  <a:gd name="connsiteY0" fmla="*/ 1880 h 161636"/>
                  <a:gd name="connsiteX1" fmla="*/ 151352 w 169333"/>
                  <a:gd name="connsiteY1" fmla="*/ 20353 h 161636"/>
                  <a:gd name="connsiteX2" fmla="*/ 152121 w 169333"/>
                  <a:gd name="connsiteY2" fmla="*/ 23431 h 161636"/>
                  <a:gd name="connsiteX3" fmla="*/ 160589 w 169333"/>
                  <a:gd name="connsiteY3" fmla="*/ 36516 h 161636"/>
                  <a:gd name="connsiteX4" fmla="*/ 169055 w 169333"/>
                  <a:gd name="connsiteY4" fmla="*/ 92704 h 161636"/>
                  <a:gd name="connsiteX5" fmla="*/ 160589 w 169333"/>
                  <a:gd name="connsiteY5" fmla="*/ 124262 h 161636"/>
                  <a:gd name="connsiteX6" fmla="*/ 114407 w 169333"/>
                  <a:gd name="connsiteY6" fmla="*/ 160437 h 161636"/>
                  <a:gd name="connsiteX7" fmla="*/ 72843 w 169333"/>
                  <a:gd name="connsiteY7" fmla="*/ 165056 h 161636"/>
                  <a:gd name="connsiteX8" fmla="*/ 28970 w 169333"/>
                  <a:gd name="connsiteY8" fmla="*/ 155050 h 161636"/>
                  <a:gd name="connsiteX9" fmla="*/ 8958 w 169333"/>
                  <a:gd name="connsiteY9" fmla="*/ 155819 h 161636"/>
                  <a:gd name="connsiteX10" fmla="*/ 2031 w 169333"/>
                  <a:gd name="connsiteY10" fmla="*/ 128880 h 161636"/>
                  <a:gd name="connsiteX11" fmla="*/ 2031 w 169333"/>
                  <a:gd name="connsiteY11" fmla="*/ 119643 h 161636"/>
                  <a:gd name="connsiteX12" fmla="*/ 2800 w 169333"/>
                  <a:gd name="connsiteY12" fmla="*/ 63455 h 161636"/>
                  <a:gd name="connsiteX13" fmla="*/ 2031 w 169333"/>
                  <a:gd name="connsiteY13" fmla="*/ 49601 h 161636"/>
                  <a:gd name="connsiteX14" fmla="*/ 10497 w 169333"/>
                  <a:gd name="connsiteY14" fmla="*/ 48831 h 161636"/>
                  <a:gd name="connsiteX15" fmla="*/ 63606 w 169333"/>
                  <a:gd name="connsiteY15" fmla="*/ 5728 h 161636"/>
                  <a:gd name="connsiteX16" fmla="*/ 125952 w 169333"/>
                  <a:gd name="connsiteY16" fmla="*/ 1880 h 161636"/>
                  <a:gd name="connsiteX17" fmla="*/ 125952 w 169333"/>
                  <a:gd name="connsiteY17" fmla="*/ 1880 h 16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9333" h="161636">
                    <a:moveTo>
                      <a:pt x="125952" y="1880"/>
                    </a:moveTo>
                    <a:cubicBezTo>
                      <a:pt x="124412" y="21892"/>
                      <a:pt x="139806" y="18813"/>
                      <a:pt x="151352" y="20353"/>
                    </a:cubicBezTo>
                    <a:cubicBezTo>
                      <a:pt x="151352" y="21892"/>
                      <a:pt x="151352" y="22662"/>
                      <a:pt x="152121" y="23431"/>
                    </a:cubicBezTo>
                    <a:cubicBezTo>
                      <a:pt x="155200" y="28050"/>
                      <a:pt x="154431" y="34207"/>
                      <a:pt x="160589" y="36516"/>
                    </a:cubicBezTo>
                    <a:cubicBezTo>
                      <a:pt x="165976" y="54989"/>
                      <a:pt x="176752" y="72692"/>
                      <a:pt x="169055" y="92704"/>
                    </a:cubicBezTo>
                    <a:cubicBezTo>
                      <a:pt x="163667" y="102710"/>
                      <a:pt x="168286" y="115025"/>
                      <a:pt x="160589" y="124262"/>
                    </a:cubicBezTo>
                    <a:cubicBezTo>
                      <a:pt x="145195" y="136577"/>
                      <a:pt x="128261" y="145813"/>
                      <a:pt x="114407" y="160437"/>
                    </a:cubicBezTo>
                    <a:cubicBezTo>
                      <a:pt x="109788" y="165825"/>
                      <a:pt x="87467" y="166595"/>
                      <a:pt x="72843" y="165056"/>
                    </a:cubicBezTo>
                    <a:cubicBezTo>
                      <a:pt x="57449" y="163516"/>
                      <a:pt x="42825" y="160437"/>
                      <a:pt x="28970" y="155050"/>
                    </a:cubicBezTo>
                    <a:cubicBezTo>
                      <a:pt x="22043" y="151971"/>
                      <a:pt x="15116" y="152740"/>
                      <a:pt x="8958" y="155819"/>
                    </a:cubicBezTo>
                    <a:cubicBezTo>
                      <a:pt x="6649" y="145813"/>
                      <a:pt x="29740" y="130419"/>
                      <a:pt x="2031" y="128880"/>
                    </a:cubicBezTo>
                    <a:cubicBezTo>
                      <a:pt x="-1048" y="125801"/>
                      <a:pt x="-278" y="122722"/>
                      <a:pt x="2031" y="119643"/>
                    </a:cubicBezTo>
                    <a:cubicBezTo>
                      <a:pt x="2800" y="101171"/>
                      <a:pt x="-1048" y="81928"/>
                      <a:pt x="2800" y="63455"/>
                    </a:cubicBezTo>
                    <a:cubicBezTo>
                      <a:pt x="16655" y="58067"/>
                      <a:pt x="-1048" y="54219"/>
                      <a:pt x="2031" y="49601"/>
                    </a:cubicBezTo>
                    <a:cubicBezTo>
                      <a:pt x="4340" y="46522"/>
                      <a:pt x="7419" y="46522"/>
                      <a:pt x="10497" y="48831"/>
                    </a:cubicBezTo>
                    <a:cubicBezTo>
                      <a:pt x="21273" y="26510"/>
                      <a:pt x="45134" y="18813"/>
                      <a:pt x="63606" y="5728"/>
                    </a:cubicBezTo>
                    <a:cubicBezTo>
                      <a:pt x="85158" y="-1969"/>
                      <a:pt x="105170" y="-429"/>
                      <a:pt x="125952" y="1880"/>
                    </a:cubicBezTo>
                    <a:lnTo>
                      <a:pt x="125952" y="1880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D6DA67E3-0B66-48AF-AFCE-3A7F2DDA7C2A}"/>
                  </a:ext>
                </a:extLst>
              </p:cNvPr>
              <p:cNvSpPr/>
              <p:nvPr/>
            </p:nvSpPr>
            <p:spPr>
              <a:xfrm>
                <a:off x="761627" y="4181419"/>
                <a:ext cx="293283" cy="317722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9366B748-0556-4EE1-ADA5-B4492A36399D}"/>
                  </a:ext>
                </a:extLst>
              </p:cNvPr>
              <p:cNvSpPr/>
              <p:nvPr/>
            </p:nvSpPr>
            <p:spPr>
              <a:xfrm>
                <a:off x="601123" y="3421873"/>
                <a:ext cx="148734" cy="161128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47F42F6E-9722-44D7-84F5-10D35200CBCF}"/>
                  </a:ext>
                </a:extLst>
              </p:cNvPr>
              <p:cNvSpPr/>
              <p:nvPr/>
            </p:nvSpPr>
            <p:spPr>
              <a:xfrm>
                <a:off x="45658" y="4241815"/>
                <a:ext cx="317722" cy="305502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D7502B87-25FF-4B7A-9BBF-9134039CCE49}"/>
                  </a:ext>
                </a:extLst>
              </p:cNvPr>
              <p:cNvSpPr/>
              <p:nvPr/>
            </p:nvSpPr>
            <p:spPr>
              <a:xfrm>
                <a:off x="1298911" y="3321766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395A70BC-57E3-41FD-B158-E8C9E0095A8A}"/>
                  </a:ext>
                </a:extLst>
              </p:cNvPr>
              <p:cNvSpPr/>
              <p:nvPr/>
            </p:nvSpPr>
            <p:spPr>
              <a:xfrm>
                <a:off x="12559" y="3125941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65721D93-E84C-4088-91C8-DA5CBBD8AC2F}"/>
                  </a:ext>
                </a:extLst>
              </p:cNvPr>
              <p:cNvSpPr/>
              <p:nvPr/>
            </p:nvSpPr>
            <p:spPr>
              <a:xfrm>
                <a:off x="148244" y="3617381"/>
                <a:ext cx="109981" cy="91651"/>
              </a:xfrm>
              <a:custGeom>
                <a:avLst/>
                <a:gdLst>
                  <a:gd name="connsiteX0" fmla="*/ 34636 w 138545"/>
                  <a:gd name="connsiteY0" fmla="*/ 104546 h 115454"/>
                  <a:gd name="connsiteX1" fmla="*/ 12315 w 138545"/>
                  <a:gd name="connsiteY1" fmla="*/ 78376 h 115454"/>
                  <a:gd name="connsiteX2" fmla="*/ 0 w 138545"/>
                  <a:gd name="connsiteY2" fmla="*/ 68370 h 115454"/>
                  <a:gd name="connsiteX3" fmla="*/ 15394 w 138545"/>
                  <a:gd name="connsiteY3" fmla="*/ 56824 h 115454"/>
                  <a:gd name="connsiteX4" fmla="*/ 2309 w 138545"/>
                  <a:gd name="connsiteY4" fmla="*/ 46818 h 115454"/>
                  <a:gd name="connsiteX5" fmla="*/ 3848 w 138545"/>
                  <a:gd name="connsiteY5" fmla="*/ 43739 h 115454"/>
                  <a:gd name="connsiteX6" fmla="*/ 30018 w 138545"/>
                  <a:gd name="connsiteY6" fmla="*/ 19109 h 115454"/>
                  <a:gd name="connsiteX7" fmla="*/ 137006 w 138545"/>
                  <a:gd name="connsiteY7" fmla="*/ 37582 h 115454"/>
                  <a:gd name="connsiteX8" fmla="*/ 130848 w 138545"/>
                  <a:gd name="connsiteY8" fmla="*/ 96079 h 115454"/>
                  <a:gd name="connsiteX9" fmla="*/ 63885 w 138545"/>
                  <a:gd name="connsiteY9" fmla="*/ 120709 h 115454"/>
                  <a:gd name="connsiteX10" fmla="*/ 43873 w 138545"/>
                  <a:gd name="connsiteY10" fmla="*/ 111473 h 115454"/>
                  <a:gd name="connsiteX11" fmla="*/ 34636 w 138545"/>
                  <a:gd name="connsiteY11" fmla="*/ 104546 h 115454"/>
                  <a:gd name="connsiteX12" fmla="*/ 34636 w 138545"/>
                  <a:gd name="connsiteY12" fmla="*/ 104546 h 115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45" h="115454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A0482ED4-8E47-4A31-8626-79EDA8CC5DEA}"/>
                  </a:ext>
                </a:extLst>
              </p:cNvPr>
              <p:cNvSpPr/>
              <p:nvPr/>
            </p:nvSpPr>
            <p:spPr>
              <a:xfrm>
                <a:off x="2130593" y="3646205"/>
                <a:ext cx="134421" cy="128311"/>
              </a:xfrm>
              <a:custGeom>
                <a:avLst/>
                <a:gdLst>
                  <a:gd name="connsiteX0" fmla="*/ 125952 w 169333"/>
                  <a:gd name="connsiteY0" fmla="*/ 1880 h 161636"/>
                  <a:gd name="connsiteX1" fmla="*/ 151352 w 169333"/>
                  <a:gd name="connsiteY1" fmla="*/ 20353 h 161636"/>
                  <a:gd name="connsiteX2" fmla="*/ 152121 w 169333"/>
                  <a:gd name="connsiteY2" fmla="*/ 23431 h 161636"/>
                  <a:gd name="connsiteX3" fmla="*/ 160589 w 169333"/>
                  <a:gd name="connsiteY3" fmla="*/ 36516 h 161636"/>
                  <a:gd name="connsiteX4" fmla="*/ 169055 w 169333"/>
                  <a:gd name="connsiteY4" fmla="*/ 92704 h 161636"/>
                  <a:gd name="connsiteX5" fmla="*/ 160589 w 169333"/>
                  <a:gd name="connsiteY5" fmla="*/ 124262 h 161636"/>
                  <a:gd name="connsiteX6" fmla="*/ 114407 w 169333"/>
                  <a:gd name="connsiteY6" fmla="*/ 160437 h 161636"/>
                  <a:gd name="connsiteX7" fmla="*/ 72843 w 169333"/>
                  <a:gd name="connsiteY7" fmla="*/ 165056 h 161636"/>
                  <a:gd name="connsiteX8" fmla="*/ 28970 w 169333"/>
                  <a:gd name="connsiteY8" fmla="*/ 155050 h 161636"/>
                  <a:gd name="connsiteX9" fmla="*/ 8958 w 169333"/>
                  <a:gd name="connsiteY9" fmla="*/ 155819 h 161636"/>
                  <a:gd name="connsiteX10" fmla="*/ 2031 w 169333"/>
                  <a:gd name="connsiteY10" fmla="*/ 128880 h 161636"/>
                  <a:gd name="connsiteX11" fmla="*/ 2031 w 169333"/>
                  <a:gd name="connsiteY11" fmla="*/ 119643 h 161636"/>
                  <a:gd name="connsiteX12" fmla="*/ 2800 w 169333"/>
                  <a:gd name="connsiteY12" fmla="*/ 63455 h 161636"/>
                  <a:gd name="connsiteX13" fmla="*/ 2031 w 169333"/>
                  <a:gd name="connsiteY13" fmla="*/ 49601 h 161636"/>
                  <a:gd name="connsiteX14" fmla="*/ 10497 w 169333"/>
                  <a:gd name="connsiteY14" fmla="*/ 48831 h 161636"/>
                  <a:gd name="connsiteX15" fmla="*/ 63606 w 169333"/>
                  <a:gd name="connsiteY15" fmla="*/ 5728 h 161636"/>
                  <a:gd name="connsiteX16" fmla="*/ 125952 w 169333"/>
                  <a:gd name="connsiteY16" fmla="*/ 1880 h 161636"/>
                  <a:gd name="connsiteX17" fmla="*/ 125952 w 169333"/>
                  <a:gd name="connsiteY17" fmla="*/ 1880 h 16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9333" h="161636">
                    <a:moveTo>
                      <a:pt x="125952" y="1880"/>
                    </a:moveTo>
                    <a:cubicBezTo>
                      <a:pt x="124412" y="21892"/>
                      <a:pt x="139806" y="18813"/>
                      <a:pt x="151352" y="20353"/>
                    </a:cubicBezTo>
                    <a:cubicBezTo>
                      <a:pt x="151352" y="21892"/>
                      <a:pt x="151352" y="22662"/>
                      <a:pt x="152121" y="23431"/>
                    </a:cubicBezTo>
                    <a:cubicBezTo>
                      <a:pt x="155200" y="28050"/>
                      <a:pt x="154431" y="34207"/>
                      <a:pt x="160589" y="36516"/>
                    </a:cubicBezTo>
                    <a:cubicBezTo>
                      <a:pt x="165976" y="54989"/>
                      <a:pt x="176752" y="72692"/>
                      <a:pt x="169055" y="92704"/>
                    </a:cubicBezTo>
                    <a:cubicBezTo>
                      <a:pt x="163667" y="102710"/>
                      <a:pt x="168286" y="115025"/>
                      <a:pt x="160589" y="124262"/>
                    </a:cubicBezTo>
                    <a:cubicBezTo>
                      <a:pt x="145195" y="136577"/>
                      <a:pt x="128261" y="145813"/>
                      <a:pt x="114407" y="160437"/>
                    </a:cubicBezTo>
                    <a:cubicBezTo>
                      <a:pt x="109788" y="165825"/>
                      <a:pt x="87467" y="166595"/>
                      <a:pt x="72843" y="165056"/>
                    </a:cubicBezTo>
                    <a:cubicBezTo>
                      <a:pt x="57449" y="163516"/>
                      <a:pt x="42825" y="160437"/>
                      <a:pt x="28970" y="155050"/>
                    </a:cubicBezTo>
                    <a:cubicBezTo>
                      <a:pt x="22043" y="151971"/>
                      <a:pt x="15116" y="152740"/>
                      <a:pt x="8958" y="155819"/>
                    </a:cubicBezTo>
                    <a:cubicBezTo>
                      <a:pt x="6649" y="145813"/>
                      <a:pt x="29740" y="130419"/>
                      <a:pt x="2031" y="128880"/>
                    </a:cubicBezTo>
                    <a:cubicBezTo>
                      <a:pt x="-1048" y="125801"/>
                      <a:pt x="-278" y="122722"/>
                      <a:pt x="2031" y="119643"/>
                    </a:cubicBezTo>
                    <a:cubicBezTo>
                      <a:pt x="2800" y="101171"/>
                      <a:pt x="-1048" y="81928"/>
                      <a:pt x="2800" y="63455"/>
                    </a:cubicBezTo>
                    <a:cubicBezTo>
                      <a:pt x="16655" y="58067"/>
                      <a:pt x="-1048" y="54219"/>
                      <a:pt x="2031" y="49601"/>
                    </a:cubicBezTo>
                    <a:cubicBezTo>
                      <a:pt x="4340" y="46522"/>
                      <a:pt x="7419" y="46522"/>
                      <a:pt x="10497" y="48831"/>
                    </a:cubicBezTo>
                    <a:cubicBezTo>
                      <a:pt x="21273" y="26510"/>
                      <a:pt x="45134" y="18813"/>
                      <a:pt x="63606" y="5728"/>
                    </a:cubicBezTo>
                    <a:cubicBezTo>
                      <a:pt x="85158" y="-1969"/>
                      <a:pt x="105170" y="-429"/>
                      <a:pt x="125952" y="1880"/>
                    </a:cubicBezTo>
                    <a:lnTo>
                      <a:pt x="125952" y="1880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6E361435-DBA3-4946-839C-2028D67B16B0}"/>
                  </a:ext>
                </a:extLst>
              </p:cNvPr>
              <p:cNvSpPr/>
              <p:nvPr/>
            </p:nvSpPr>
            <p:spPr>
              <a:xfrm>
                <a:off x="1314724" y="384409"/>
                <a:ext cx="148734" cy="161128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7CE199A3-2879-4F6B-9F6A-18380E870B58}"/>
                  </a:ext>
                </a:extLst>
              </p:cNvPr>
              <p:cNvSpPr/>
              <p:nvPr/>
            </p:nvSpPr>
            <p:spPr>
              <a:xfrm>
                <a:off x="1002120" y="134785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A93C8527-3C96-4CC8-88A1-D54054BFC179}"/>
                  </a:ext>
                </a:extLst>
              </p:cNvPr>
              <p:cNvSpPr/>
              <p:nvPr/>
            </p:nvSpPr>
            <p:spPr>
              <a:xfrm>
                <a:off x="1137805" y="626225"/>
                <a:ext cx="109981" cy="91651"/>
              </a:xfrm>
              <a:custGeom>
                <a:avLst/>
                <a:gdLst>
                  <a:gd name="connsiteX0" fmla="*/ 34636 w 138545"/>
                  <a:gd name="connsiteY0" fmla="*/ 104546 h 115454"/>
                  <a:gd name="connsiteX1" fmla="*/ 12315 w 138545"/>
                  <a:gd name="connsiteY1" fmla="*/ 78376 h 115454"/>
                  <a:gd name="connsiteX2" fmla="*/ 0 w 138545"/>
                  <a:gd name="connsiteY2" fmla="*/ 68370 h 115454"/>
                  <a:gd name="connsiteX3" fmla="*/ 15394 w 138545"/>
                  <a:gd name="connsiteY3" fmla="*/ 56824 h 115454"/>
                  <a:gd name="connsiteX4" fmla="*/ 2309 w 138545"/>
                  <a:gd name="connsiteY4" fmla="*/ 46818 h 115454"/>
                  <a:gd name="connsiteX5" fmla="*/ 3848 w 138545"/>
                  <a:gd name="connsiteY5" fmla="*/ 43739 h 115454"/>
                  <a:gd name="connsiteX6" fmla="*/ 30018 w 138545"/>
                  <a:gd name="connsiteY6" fmla="*/ 19109 h 115454"/>
                  <a:gd name="connsiteX7" fmla="*/ 137006 w 138545"/>
                  <a:gd name="connsiteY7" fmla="*/ 37582 h 115454"/>
                  <a:gd name="connsiteX8" fmla="*/ 130848 w 138545"/>
                  <a:gd name="connsiteY8" fmla="*/ 96079 h 115454"/>
                  <a:gd name="connsiteX9" fmla="*/ 63885 w 138545"/>
                  <a:gd name="connsiteY9" fmla="*/ 120709 h 115454"/>
                  <a:gd name="connsiteX10" fmla="*/ 43873 w 138545"/>
                  <a:gd name="connsiteY10" fmla="*/ 111473 h 115454"/>
                  <a:gd name="connsiteX11" fmla="*/ 34636 w 138545"/>
                  <a:gd name="connsiteY11" fmla="*/ 104546 h 115454"/>
                  <a:gd name="connsiteX12" fmla="*/ 34636 w 138545"/>
                  <a:gd name="connsiteY12" fmla="*/ 104546 h 115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45" h="115454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A94CFD0B-ABC7-4C93-9CD5-20CEF2B5C117}"/>
                  </a:ext>
                </a:extLst>
              </p:cNvPr>
              <p:cNvSpPr/>
              <p:nvPr/>
            </p:nvSpPr>
            <p:spPr>
              <a:xfrm>
                <a:off x="238363" y="233689"/>
                <a:ext cx="148734" cy="161128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2A39DCA-7A98-455E-90F3-4E57259AC6EF}"/>
                  </a:ext>
                </a:extLst>
              </p:cNvPr>
              <p:cNvSpPr/>
              <p:nvPr/>
            </p:nvSpPr>
            <p:spPr>
              <a:xfrm>
                <a:off x="489204" y="-15935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C399AC89-6A77-4A73-8268-982DB1209A35}"/>
                  </a:ext>
                </a:extLst>
              </p:cNvPr>
              <p:cNvSpPr/>
              <p:nvPr/>
            </p:nvSpPr>
            <p:spPr>
              <a:xfrm>
                <a:off x="12836" y="489454"/>
                <a:ext cx="109981" cy="91651"/>
              </a:xfrm>
              <a:custGeom>
                <a:avLst/>
                <a:gdLst>
                  <a:gd name="connsiteX0" fmla="*/ 34636 w 138545"/>
                  <a:gd name="connsiteY0" fmla="*/ 104546 h 115454"/>
                  <a:gd name="connsiteX1" fmla="*/ 12315 w 138545"/>
                  <a:gd name="connsiteY1" fmla="*/ 78376 h 115454"/>
                  <a:gd name="connsiteX2" fmla="*/ 0 w 138545"/>
                  <a:gd name="connsiteY2" fmla="*/ 68370 h 115454"/>
                  <a:gd name="connsiteX3" fmla="*/ 15394 w 138545"/>
                  <a:gd name="connsiteY3" fmla="*/ 56824 h 115454"/>
                  <a:gd name="connsiteX4" fmla="*/ 2309 w 138545"/>
                  <a:gd name="connsiteY4" fmla="*/ 46818 h 115454"/>
                  <a:gd name="connsiteX5" fmla="*/ 3848 w 138545"/>
                  <a:gd name="connsiteY5" fmla="*/ 43739 h 115454"/>
                  <a:gd name="connsiteX6" fmla="*/ 30018 w 138545"/>
                  <a:gd name="connsiteY6" fmla="*/ 19109 h 115454"/>
                  <a:gd name="connsiteX7" fmla="*/ 137006 w 138545"/>
                  <a:gd name="connsiteY7" fmla="*/ 37582 h 115454"/>
                  <a:gd name="connsiteX8" fmla="*/ 130848 w 138545"/>
                  <a:gd name="connsiteY8" fmla="*/ 96079 h 115454"/>
                  <a:gd name="connsiteX9" fmla="*/ 63885 w 138545"/>
                  <a:gd name="connsiteY9" fmla="*/ 120709 h 115454"/>
                  <a:gd name="connsiteX10" fmla="*/ 43873 w 138545"/>
                  <a:gd name="connsiteY10" fmla="*/ 111473 h 115454"/>
                  <a:gd name="connsiteX11" fmla="*/ 34636 w 138545"/>
                  <a:gd name="connsiteY11" fmla="*/ 104546 h 115454"/>
                  <a:gd name="connsiteX12" fmla="*/ 34636 w 138545"/>
                  <a:gd name="connsiteY12" fmla="*/ 104546 h 115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45" h="115454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274F698-CA0E-4290-A73F-039D473E4D48}"/>
              </a:ext>
            </a:extLst>
          </p:cNvPr>
          <p:cNvSpPr/>
          <p:nvPr/>
        </p:nvSpPr>
        <p:spPr>
          <a:xfrm>
            <a:off x="9148536" y="0"/>
            <a:ext cx="3043464" cy="6810510"/>
          </a:xfrm>
          <a:custGeom>
            <a:avLst/>
            <a:gdLst>
              <a:gd name="connsiteX0" fmla="*/ 1740127 w 3043464"/>
              <a:gd name="connsiteY0" fmla="*/ 1779855 h 6810510"/>
              <a:gd name="connsiteX1" fmla="*/ 1669332 w 3043464"/>
              <a:gd name="connsiteY1" fmla="*/ 2061618 h 6810510"/>
              <a:gd name="connsiteX2" fmla="*/ 1740127 w 3043464"/>
              <a:gd name="connsiteY2" fmla="*/ 1779855 h 6810510"/>
              <a:gd name="connsiteX3" fmla="*/ 1114303 w 3043464"/>
              <a:gd name="connsiteY3" fmla="*/ 722187 h 6810510"/>
              <a:gd name="connsiteX4" fmla="*/ 1136958 w 3043464"/>
              <a:gd name="connsiteY4" fmla="*/ 937402 h 6810510"/>
              <a:gd name="connsiteX5" fmla="*/ 1114303 w 3043464"/>
              <a:gd name="connsiteY5" fmla="*/ 722187 h 6810510"/>
              <a:gd name="connsiteX6" fmla="*/ 1320302 w 3043464"/>
              <a:gd name="connsiteY6" fmla="*/ 497053 h 6810510"/>
              <a:gd name="connsiteX7" fmla="*/ 1319608 w 3043464"/>
              <a:gd name="connsiteY7" fmla="*/ 533872 h 6810510"/>
              <a:gd name="connsiteX8" fmla="*/ 1275715 w 3043464"/>
              <a:gd name="connsiteY8" fmla="*/ 531041 h 6810510"/>
              <a:gd name="connsiteX9" fmla="*/ 1185098 w 3043464"/>
              <a:gd name="connsiteY9" fmla="*/ 550863 h 6810510"/>
              <a:gd name="connsiteX10" fmla="*/ 1275715 w 3043464"/>
              <a:gd name="connsiteY10" fmla="*/ 570686 h 6810510"/>
              <a:gd name="connsiteX11" fmla="*/ 1319608 w 3043464"/>
              <a:gd name="connsiteY11" fmla="*/ 567854 h 6810510"/>
              <a:gd name="connsiteX12" fmla="*/ 1243150 w 3043464"/>
              <a:gd name="connsiteY12" fmla="*/ 1505172 h 6810510"/>
              <a:gd name="connsiteX13" fmla="*/ 1227575 w 3043464"/>
              <a:gd name="connsiteY13" fmla="*/ 1513668 h 6810510"/>
              <a:gd name="connsiteX14" fmla="*/ 1241733 w 3043464"/>
              <a:gd name="connsiteY14" fmla="*/ 1522163 h 6810510"/>
              <a:gd name="connsiteX15" fmla="*/ 1202089 w 3043464"/>
              <a:gd name="connsiteY15" fmla="*/ 2739828 h 6810510"/>
              <a:gd name="connsiteX16" fmla="*/ 1683491 w 3043464"/>
              <a:gd name="connsiteY16" fmla="*/ 1423051 h 6810510"/>
              <a:gd name="connsiteX17" fmla="*/ 1731631 w 3043464"/>
              <a:gd name="connsiteY17" fmla="*/ 1015275 h 6810510"/>
              <a:gd name="connsiteX18" fmla="*/ 1754285 w 3043464"/>
              <a:gd name="connsiteY18" fmla="*/ 1015275 h 6810510"/>
              <a:gd name="connsiteX19" fmla="*/ 1844902 w 3043464"/>
              <a:gd name="connsiteY19" fmla="*/ 995452 h 6810510"/>
              <a:gd name="connsiteX20" fmla="*/ 1754285 w 3043464"/>
              <a:gd name="connsiteY20" fmla="*/ 975630 h 6810510"/>
              <a:gd name="connsiteX21" fmla="*/ 1735879 w 3043464"/>
              <a:gd name="connsiteY21" fmla="*/ 975630 h 6810510"/>
              <a:gd name="connsiteX22" fmla="*/ 1741918 w 3043464"/>
              <a:gd name="connsiteY22" fmla="*/ 866639 h 6810510"/>
              <a:gd name="connsiteX23" fmla="*/ 1729257 w 3043464"/>
              <a:gd name="connsiteY23" fmla="*/ 858597 h 6810510"/>
              <a:gd name="connsiteX24" fmla="*/ 1566600 w 3043464"/>
              <a:gd name="connsiteY24" fmla="*/ 775110 h 6810510"/>
              <a:gd name="connsiteX25" fmla="*/ 1396747 w 3043464"/>
              <a:gd name="connsiteY25" fmla="*/ 603817 h 6810510"/>
              <a:gd name="connsiteX26" fmla="*/ 1272376 w 3043464"/>
              <a:gd name="connsiteY26" fmla="*/ 420684 h 6810510"/>
              <a:gd name="connsiteX27" fmla="*/ 1214943 w 3043464"/>
              <a:gd name="connsiteY27" fmla="*/ 422106 h 6810510"/>
              <a:gd name="connsiteX28" fmla="*/ 1119967 w 3043464"/>
              <a:gd name="connsiteY28" fmla="*/ 440424 h 6810510"/>
              <a:gd name="connsiteX29" fmla="*/ 1275715 w 3043464"/>
              <a:gd name="connsiteY29" fmla="*/ 460246 h 6810510"/>
              <a:gd name="connsiteX30" fmla="*/ 1294950 w 3043464"/>
              <a:gd name="connsiteY30" fmla="*/ 459645 h 6810510"/>
              <a:gd name="connsiteX31" fmla="*/ 1054016 w 3043464"/>
              <a:gd name="connsiteY31" fmla="*/ 0 h 6810510"/>
              <a:gd name="connsiteX32" fmla="*/ 1299697 w 3043464"/>
              <a:gd name="connsiteY32" fmla="*/ 0 h 6810510"/>
              <a:gd name="connsiteX33" fmla="*/ 1315360 w 3043464"/>
              <a:gd name="connsiteY33" fmla="*/ 193529 h 6810510"/>
              <a:gd name="connsiteX34" fmla="*/ 1320103 w 3043464"/>
              <a:gd name="connsiteY34" fmla="*/ 384895 h 6810510"/>
              <a:gd name="connsiteX35" fmla="*/ 1342228 w 3043464"/>
              <a:gd name="connsiteY35" fmla="*/ 433963 h 6810510"/>
              <a:gd name="connsiteX36" fmla="*/ 1425535 w 3043464"/>
              <a:gd name="connsiteY36" fmla="*/ 551997 h 6810510"/>
              <a:gd name="connsiteX37" fmla="*/ 1719181 w 3043464"/>
              <a:gd name="connsiteY37" fmla="*/ 744882 h 6810510"/>
              <a:gd name="connsiteX38" fmla="*/ 1747700 w 3043464"/>
              <a:gd name="connsiteY38" fmla="*/ 762299 h 6810510"/>
              <a:gd name="connsiteX39" fmla="*/ 1754640 w 3043464"/>
              <a:gd name="connsiteY39" fmla="*/ 637056 h 6810510"/>
              <a:gd name="connsiteX40" fmla="*/ 1762781 w 3043464"/>
              <a:gd name="connsiteY40" fmla="*/ 297420 h 6810510"/>
              <a:gd name="connsiteX41" fmla="*/ 1796762 w 3043464"/>
              <a:gd name="connsiteY41" fmla="*/ 287508 h 6810510"/>
              <a:gd name="connsiteX42" fmla="*/ 1762781 w 3043464"/>
              <a:gd name="connsiteY42" fmla="*/ 277597 h 6810510"/>
              <a:gd name="connsiteX43" fmla="*/ 1764197 w 3043464"/>
              <a:gd name="connsiteY43" fmla="*/ 11410 h 6810510"/>
              <a:gd name="connsiteX44" fmla="*/ 1902954 w 3043464"/>
              <a:gd name="connsiteY44" fmla="*/ 11410 h 6810510"/>
              <a:gd name="connsiteX45" fmla="*/ 1919945 w 3043464"/>
              <a:gd name="connsiteY45" fmla="*/ 368214 h 6810510"/>
              <a:gd name="connsiteX46" fmla="*/ 1863309 w 3043464"/>
              <a:gd name="connsiteY46" fmla="*/ 386620 h 6810510"/>
              <a:gd name="connsiteX47" fmla="*/ 1921360 w 3043464"/>
              <a:gd name="connsiteY47" fmla="*/ 405027 h 6810510"/>
              <a:gd name="connsiteX48" fmla="*/ 1928174 w 3043464"/>
              <a:gd name="connsiteY48" fmla="*/ 705837 h 6810510"/>
              <a:gd name="connsiteX49" fmla="*/ 1926308 w 3043464"/>
              <a:gd name="connsiteY49" fmla="*/ 877080 h 6810510"/>
              <a:gd name="connsiteX50" fmla="*/ 2025781 w 3043464"/>
              <a:gd name="connsiteY50" fmla="*/ 949282 h 6810510"/>
              <a:gd name="connsiteX51" fmla="*/ 2018584 w 3043464"/>
              <a:gd name="connsiteY51" fmla="*/ 831248 h 6810510"/>
              <a:gd name="connsiteX52" fmla="*/ 2045933 w 3043464"/>
              <a:gd name="connsiteY52" fmla="*/ 832687 h 6810510"/>
              <a:gd name="connsiteX53" fmla="*/ 2107829 w 3043464"/>
              <a:gd name="connsiteY53" fmla="*/ 821172 h 6810510"/>
              <a:gd name="connsiteX54" fmla="*/ 2045933 w 3043464"/>
              <a:gd name="connsiteY54" fmla="*/ 809656 h 6810510"/>
              <a:gd name="connsiteX55" fmla="*/ 2017144 w 3043464"/>
              <a:gd name="connsiteY55" fmla="*/ 811096 h 6810510"/>
              <a:gd name="connsiteX56" fmla="*/ 1992674 w 3043464"/>
              <a:gd name="connsiteY56" fmla="*/ 436842 h 6810510"/>
              <a:gd name="connsiteX57" fmla="*/ 2048812 w 3043464"/>
              <a:gd name="connsiteY57" fmla="*/ 439720 h 6810510"/>
              <a:gd name="connsiteX58" fmla="*/ 2146694 w 3043464"/>
              <a:gd name="connsiteY58" fmla="*/ 425326 h 6810510"/>
              <a:gd name="connsiteX59" fmla="*/ 2048812 w 3043464"/>
              <a:gd name="connsiteY59" fmla="*/ 410932 h 6810510"/>
              <a:gd name="connsiteX60" fmla="*/ 1991235 w 3043464"/>
              <a:gd name="connsiteY60" fmla="*/ 413810 h 6810510"/>
              <a:gd name="connsiteX61" fmla="*/ 1988356 w 3043464"/>
              <a:gd name="connsiteY61" fmla="*/ 380703 h 6810510"/>
              <a:gd name="connsiteX62" fmla="*/ 2080480 w 3043464"/>
              <a:gd name="connsiteY62" fmla="*/ 386461 h 6810510"/>
              <a:gd name="connsiteX63" fmla="*/ 2211469 w 3043464"/>
              <a:gd name="connsiteY63" fmla="*/ 366309 h 6810510"/>
              <a:gd name="connsiteX64" fmla="*/ 2080480 w 3043464"/>
              <a:gd name="connsiteY64" fmla="*/ 346157 h 6810510"/>
              <a:gd name="connsiteX65" fmla="*/ 1985477 w 3043464"/>
              <a:gd name="connsiteY65" fmla="*/ 351915 h 6810510"/>
              <a:gd name="connsiteX66" fmla="*/ 1962288 w 3043464"/>
              <a:gd name="connsiteY66" fmla="*/ 0 h 6810510"/>
              <a:gd name="connsiteX67" fmla="*/ 2277589 w 3043464"/>
              <a:gd name="connsiteY67" fmla="*/ 0 h 6810510"/>
              <a:gd name="connsiteX68" fmla="*/ 2282946 w 3043464"/>
              <a:gd name="connsiteY68" fmla="*/ 37476 h 6810510"/>
              <a:gd name="connsiteX69" fmla="*/ 2241697 w 3043464"/>
              <a:gd name="connsiteY69" fmla="*/ 657076 h 6810510"/>
              <a:gd name="connsiteX70" fmla="*/ 2175483 w 3043464"/>
              <a:gd name="connsiteY70" fmla="*/ 651318 h 6810510"/>
              <a:gd name="connsiteX71" fmla="*/ 2096314 w 3043464"/>
              <a:gd name="connsiteY71" fmla="*/ 664273 h 6810510"/>
              <a:gd name="connsiteX72" fmla="*/ 2175483 w 3043464"/>
              <a:gd name="connsiteY72" fmla="*/ 677228 h 6810510"/>
              <a:gd name="connsiteX73" fmla="*/ 2240257 w 3043464"/>
              <a:gd name="connsiteY73" fmla="*/ 671470 h 6810510"/>
              <a:gd name="connsiteX74" fmla="*/ 2233060 w 3043464"/>
              <a:gd name="connsiteY74" fmla="*/ 796701 h 6810510"/>
              <a:gd name="connsiteX75" fmla="*/ 2300714 w 3043464"/>
              <a:gd name="connsiteY75" fmla="*/ 1568241 h 6810510"/>
              <a:gd name="connsiteX76" fmla="*/ 2267607 w 3043464"/>
              <a:gd name="connsiteY76" fmla="*/ 2295158 h 6810510"/>
              <a:gd name="connsiteX77" fmla="*/ 2472007 w 3043464"/>
              <a:gd name="connsiteY77" fmla="*/ 2221746 h 6810510"/>
              <a:gd name="connsiteX78" fmla="*/ 2849140 w 3043464"/>
              <a:gd name="connsiteY78" fmla="*/ 1871963 h 6810510"/>
              <a:gd name="connsiteX79" fmla="*/ 3043464 w 3043464"/>
              <a:gd name="connsiteY79" fmla="*/ 1602788 h 6810510"/>
              <a:gd name="connsiteX80" fmla="*/ 2918233 w 3043464"/>
              <a:gd name="connsiteY80" fmla="*/ 1854689 h 6810510"/>
              <a:gd name="connsiteX81" fmla="*/ 2807396 w 3043464"/>
              <a:gd name="connsiteY81" fmla="*/ 2002952 h 6810510"/>
              <a:gd name="connsiteX82" fmla="*/ 2628906 w 3043464"/>
              <a:gd name="connsiteY82" fmla="*/ 2197276 h 6810510"/>
              <a:gd name="connsiteX83" fmla="*/ 2453294 w 3043464"/>
              <a:gd name="connsiteY83" fmla="*/ 2298038 h 6810510"/>
              <a:gd name="connsiteX84" fmla="*/ 2250333 w 3043464"/>
              <a:gd name="connsiteY84" fmla="*/ 2493802 h 6810510"/>
              <a:gd name="connsiteX85" fmla="*/ 2238818 w 3043464"/>
              <a:gd name="connsiteY85" fmla="*/ 2685247 h 6810510"/>
              <a:gd name="connsiteX86" fmla="*/ 2191317 w 3043464"/>
              <a:gd name="connsiteY86" fmla="*/ 2702520 h 6810510"/>
              <a:gd name="connsiteX87" fmla="*/ 2237378 w 3043464"/>
              <a:gd name="connsiteY87" fmla="*/ 2719794 h 6810510"/>
              <a:gd name="connsiteX88" fmla="*/ 2227302 w 3043464"/>
              <a:gd name="connsiteY88" fmla="*/ 3101245 h 6810510"/>
              <a:gd name="connsiteX89" fmla="*/ 2205711 w 3043464"/>
              <a:gd name="connsiteY89" fmla="*/ 3101245 h 6810510"/>
              <a:gd name="connsiteX90" fmla="*/ 2113587 w 3043464"/>
              <a:gd name="connsiteY90" fmla="*/ 3121397 h 6810510"/>
              <a:gd name="connsiteX91" fmla="*/ 2205711 w 3043464"/>
              <a:gd name="connsiteY91" fmla="*/ 3141549 h 6810510"/>
              <a:gd name="connsiteX92" fmla="*/ 2225863 w 3043464"/>
              <a:gd name="connsiteY92" fmla="*/ 3141549 h 6810510"/>
              <a:gd name="connsiteX93" fmla="*/ 2225863 w 3043464"/>
              <a:gd name="connsiteY93" fmla="*/ 3168899 h 6810510"/>
              <a:gd name="connsiteX94" fmla="*/ 2182680 w 3043464"/>
              <a:gd name="connsiteY94" fmla="*/ 3166020 h 6810510"/>
              <a:gd name="connsiteX95" fmla="*/ 2113587 w 3043464"/>
              <a:gd name="connsiteY95" fmla="*/ 3180414 h 6810510"/>
              <a:gd name="connsiteX96" fmla="*/ 2182680 w 3043464"/>
              <a:gd name="connsiteY96" fmla="*/ 3194809 h 6810510"/>
              <a:gd name="connsiteX97" fmla="*/ 2227302 w 3043464"/>
              <a:gd name="connsiteY97" fmla="*/ 3191930 h 6810510"/>
              <a:gd name="connsiteX98" fmla="*/ 2248894 w 3043464"/>
              <a:gd name="connsiteY98" fmla="*/ 3894376 h 6810510"/>
              <a:gd name="connsiteX99" fmla="*/ 2225863 w 3043464"/>
              <a:gd name="connsiteY99" fmla="*/ 3892937 h 6810510"/>
              <a:gd name="connsiteX100" fmla="*/ 2163967 w 3043464"/>
              <a:gd name="connsiteY100" fmla="*/ 3910210 h 6810510"/>
              <a:gd name="connsiteX101" fmla="*/ 2225863 w 3043464"/>
              <a:gd name="connsiteY101" fmla="*/ 3927483 h 6810510"/>
              <a:gd name="connsiteX102" fmla="*/ 2250333 w 3043464"/>
              <a:gd name="connsiteY102" fmla="*/ 3926044 h 6810510"/>
              <a:gd name="connsiteX103" fmla="*/ 2329503 w 3043464"/>
              <a:gd name="connsiteY103" fmla="*/ 4999866 h 6810510"/>
              <a:gd name="connsiteX104" fmla="*/ 2358291 w 3043464"/>
              <a:gd name="connsiteY104" fmla="*/ 5342452 h 6810510"/>
              <a:gd name="connsiteX105" fmla="*/ 2315108 w 3043464"/>
              <a:gd name="connsiteY105" fmla="*/ 5339573 h 6810510"/>
              <a:gd name="connsiteX106" fmla="*/ 2222984 w 3043464"/>
              <a:gd name="connsiteY106" fmla="*/ 5359725 h 6810510"/>
              <a:gd name="connsiteX107" fmla="*/ 2315108 w 3043464"/>
              <a:gd name="connsiteY107" fmla="*/ 5379878 h 6810510"/>
              <a:gd name="connsiteX108" fmla="*/ 2361170 w 3043464"/>
              <a:gd name="connsiteY108" fmla="*/ 5376999 h 6810510"/>
              <a:gd name="connsiteX109" fmla="*/ 2434582 w 3043464"/>
              <a:gd name="connsiteY109" fmla="*/ 6257936 h 6810510"/>
              <a:gd name="connsiteX110" fmla="*/ 2313669 w 3043464"/>
              <a:gd name="connsiteY110" fmla="*/ 6278088 h 6810510"/>
              <a:gd name="connsiteX111" fmla="*/ 2437460 w 3043464"/>
              <a:gd name="connsiteY111" fmla="*/ 6298240 h 6810510"/>
              <a:gd name="connsiteX112" fmla="*/ 2479204 w 3043464"/>
              <a:gd name="connsiteY112" fmla="*/ 6793407 h 6810510"/>
              <a:gd name="connsiteX113" fmla="*/ 2168286 w 3043464"/>
              <a:gd name="connsiteY113" fmla="*/ 6806362 h 6810510"/>
              <a:gd name="connsiteX114" fmla="*/ 2197074 w 3043464"/>
              <a:gd name="connsiteY114" fmla="*/ 6171569 h 6810510"/>
              <a:gd name="connsiteX115" fmla="*/ 2248894 w 3043464"/>
              <a:gd name="connsiteY115" fmla="*/ 6173009 h 6810510"/>
              <a:gd name="connsiteX116" fmla="*/ 2407232 w 3043464"/>
              <a:gd name="connsiteY116" fmla="*/ 6152857 h 6810510"/>
              <a:gd name="connsiteX117" fmla="*/ 2248894 w 3043464"/>
              <a:gd name="connsiteY117" fmla="*/ 6132705 h 6810510"/>
              <a:gd name="connsiteX118" fmla="*/ 2192756 w 3043464"/>
              <a:gd name="connsiteY118" fmla="*/ 6134144 h 6810510"/>
              <a:gd name="connsiteX119" fmla="*/ 1999871 w 3043464"/>
              <a:gd name="connsiteY119" fmla="*/ 4959561 h 6810510"/>
              <a:gd name="connsiteX120" fmla="*/ 1992674 w 3043464"/>
              <a:gd name="connsiteY120" fmla="*/ 3440953 h 6810510"/>
              <a:gd name="connsiteX121" fmla="*/ 2071843 w 3043464"/>
              <a:gd name="connsiteY121" fmla="*/ 3420801 h 6810510"/>
              <a:gd name="connsiteX122" fmla="*/ 1995553 w 3043464"/>
              <a:gd name="connsiteY122" fmla="*/ 3400648 h 6810510"/>
              <a:gd name="connsiteX123" fmla="*/ 2063206 w 3043464"/>
              <a:gd name="connsiteY123" fmla="*/ 2416072 h 6810510"/>
              <a:gd name="connsiteX124" fmla="*/ 2126542 w 3043464"/>
              <a:gd name="connsiteY124" fmla="*/ 2401677 h 6810510"/>
              <a:gd name="connsiteX125" fmla="*/ 2064646 w 3043464"/>
              <a:gd name="connsiteY125" fmla="*/ 2387282 h 6810510"/>
              <a:gd name="connsiteX126" fmla="*/ 2073283 w 3043464"/>
              <a:gd name="connsiteY126" fmla="*/ 2021664 h 6810510"/>
              <a:gd name="connsiteX127" fmla="*/ 2073283 w 3043464"/>
              <a:gd name="connsiteY127" fmla="*/ 1959768 h 6810510"/>
              <a:gd name="connsiteX128" fmla="*/ 2097753 w 3043464"/>
              <a:gd name="connsiteY128" fmla="*/ 1961208 h 6810510"/>
              <a:gd name="connsiteX129" fmla="*/ 2153891 w 3043464"/>
              <a:gd name="connsiteY129" fmla="*/ 1949692 h 6810510"/>
              <a:gd name="connsiteX130" fmla="*/ 2097753 w 3043464"/>
              <a:gd name="connsiteY130" fmla="*/ 1938177 h 6810510"/>
              <a:gd name="connsiteX131" fmla="*/ 2071843 w 3043464"/>
              <a:gd name="connsiteY131" fmla="*/ 1939616 h 6810510"/>
              <a:gd name="connsiteX132" fmla="*/ 2038736 w 3043464"/>
              <a:gd name="connsiteY132" fmla="*/ 1198305 h 6810510"/>
              <a:gd name="connsiteX133" fmla="*/ 2116466 w 3043464"/>
              <a:gd name="connsiteY133" fmla="*/ 1183911 h 6810510"/>
              <a:gd name="connsiteX134" fmla="*/ 2031539 w 3043464"/>
              <a:gd name="connsiteY134" fmla="*/ 1169516 h 6810510"/>
              <a:gd name="connsiteX135" fmla="*/ 1975401 w 3043464"/>
              <a:gd name="connsiteY135" fmla="*/ 1075390 h 6810510"/>
              <a:gd name="connsiteX136" fmla="*/ 1924456 w 3043464"/>
              <a:gd name="connsiteY136" fmla="*/ 1014011 h 6810510"/>
              <a:gd name="connsiteX137" fmla="*/ 1907821 w 3043464"/>
              <a:gd name="connsiteY137" fmla="*/ 1304803 h 6810510"/>
              <a:gd name="connsiteX138" fmla="*/ 1873220 w 3043464"/>
              <a:gd name="connsiteY138" fmla="*/ 1600038 h 6810510"/>
              <a:gd name="connsiteX139" fmla="*/ 1808089 w 3043464"/>
              <a:gd name="connsiteY139" fmla="*/ 1619860 h 6810510"/>
              <a:gd name="connsiteX140" fmla="*/ 1867557 w 3043464"/>
              <a:gd name="connsiteY140" fmla="*/ 1638266 h 6810510"/>
              <a:gd name="connsiteX141" fmla="*/ 1631104 w 3043464"/>
              <a:gd name="connsiteY141" fmla="*/ 2449571 h 6810510"/>
              <a:gd name="connsiteX142" fmla="*/ 1407393 w 3043464"/>
              <a:gd name="connsiteY142" fmla="*/ 2928142 h 6810510"/>
              <a:gd name="connsiteX143" fmla="*/ 1373412 w 3043464"/>
              <a:gd name="connsiteY143" fmla="*/ 2928142 h 6810510"/>
              <a:gd name="connsiteX144" fmla="*/ 1230406 w 3043464"/>
              <a:gd name="connsiteY144" fmla="*/ 2946548 h 6810510"/>
              <a:gd name="connsiteX145" fmla="*/ 1373412 w 3043464"/>
              <a:gd name="connsiteY145" fmla="*/ 2963538 h 6810510"/>
              <a:gd name="connsiteX146" fmla="*/ 1394649 w 3043464"/>
              <a:gd name="connsiteY146" fmla="*/ 2963538 h 6810510"/>
              <a:gd name="connsiteX147" fmla="*/ 1346509 w 3043464"/>
              <a:gd name="connsiteY147" fmla="*/ 3130613 h 6810510"/>
              <a:gd name="connsiteX148" fmla="*/ 1339431 w 3043464"/>
              <a:gd name="connsiteY148" fmla="*/ 3170258 h 6810510"/>
              <a:gd name="connsiteX149" fmla="*/ 1210584 w 3043464"/>
              <a:gd name="connsiteY149" fmla="*/ 3190081 h 6810510"/>
              <a:gd name="connsiteX150" fmla="*/ 1333767 w 3043464"/>
              <a:gd name="connsiteY150" fmla="*/ 3208488 h 6810510"/>
              <a:gd name="connsiteX151" fmla="*/ 1355005 w 3043464"/>
              <a:gd name="connsiteY151" fmla="*/ 3810240 h 6810510"/>
              <a:gd name="connsiteX152" fmla="*/ 1451285 w 3043464"/>
              <a:gd name="connsiteY152" fmla="*/ 4417658 h 6810510"/>
              <a:gd name="connsiteX153" fmla="*/ 1503674 w 3043464"/>
              <a:gd name="connsiteY153" fmla="*/ 4627209 h 6810510"/>
              <a:gd name="connsiteX154" fmla="*/ 1469692 w 3043464"/>
              <a:gd name="connsiteY154" fmla="*/ 4627209 h 6810510"/>
              <a:gd name="connsiteX155" fmla="*/ 1332350 w 3043464"/>
              <a:gd name="connsiteY155" fmla="*/ 4647032 h 6810510"/>
              <a:gd name="connsiteX156" fmla="*/ 1469692 w 3043464"/>
              <a:gd name="connsiteY156" fmla="*/ 4666854 h 6810510"/>
              <a:gd name="connsiteX157" fmla="*/ 1513584 w 3043464"/>
              <a:gd name="connsiteY157" fmla="*/ 4665437 h 6810510"/>
              <a:gd name="connsiteX158" fmla="*/ 1530575 w 3043464"/>
              <a:gd name="connsiteY158" fmla="*/ 4746144 h 6810510"/>
              <a:gd name="connsiteX159" fmla="*/ 1537655 w 3043464"/>
              <a:gd name="connsiteY159" fmla="*/ 4782957 h 6810510"/>
              <a:gd name="connsiteX160" fmla="*/ 1534823 w 3043464"/>
              <a:gd name="connsiteY160" fmla="*/ 4782957 h 6810510"/>
              <a:gd name="connsiteX161" fmla="*/ 1444206 w 3043464"/>
              <a:gd name="connsiteY161" fmla="*/ 4802779 h 6810510"/>
              <a:gd name="connsiteX162" fmla="*/ 1534823 w 3043464"/>
              <a:gd name="connsiteY162" fmla="*/ 4822602 h 6810510"/>
              <a:gd name="connsiteX163" fmla="*/ 1543319 w 3043464"/>
              <a:gd name="connsiteY163" fmla="*/ 4822602 h 6810510"/>
              <a:gd name="connsiteX164" fmla="*/ 1571636 w 3043464"/>
              <a:gd name="connsiteY164" fmla="*/ 5152503 h 6810510"/>
              <a:gd name="connsiteX165" fmla="*/ 1591459 w 3043464"/>
              <a:gd name="connsiteY165" fmla="*/ 5483821 h 6810510"/>
              <a:gd name="connsiteX166" fmla="*/ 1534823 w 3043464"/>
              <a:gd name="connsiteY166" fmla="*/ 5497980 h 6810510"/>
              <a:gd name="connsiteX167" fmla="*/ 1592874 w 3043464"/>
              <a:gd name="connsiteY167" fmla="*/ 5512139 h 6810510"/>
              <a:gd name="connsiteX168" fmla="*/ 1611281 w 3043464"/>
              <a:gd name="connsiteY168" fmla="*/ 5839210 h 6810510"/>
              <a:gd name="connsiteX169" fmla="*/ 1573051 w 3043464"/>
              <a:gd name="connsiteY169" fmla="*/ 5839210 h 6810510"/>
              <a:gd name="connsiteX170" fmla="*/ 1417304 w 3043464"/>
              <a:gd name="connsiteY170" fmla="*/ 5859033 h 6810510"/>
              <a:gd name="connsiteX171" fmla="*/ 1573051 w 3043464"/>
              <a:gd name="connsiteY171" fmla="*/ 5878855 h 6810510"/>
              <a:gd name="connsiteX172" fmla="*/ 1612696 w 3043464"/>
              <a:gd name="connsiteY172" fmla="*/ 5878855 h 6810510"/>
              <a:gd name="connsiteX173" fmla="*/ 1639599 w 3043464"/>
              <a:gd name="connsiteY173" fmla="*/ 6343267 h 6810510"/>
              <a:gd name="connsiteX174" fmla="*/ 1601369 w 3043464"/>
              <a:gd name="connsiteY174" fmla="*/ 6343267 h 6810510"/>
              <a:gd name="connsiteX175" fmla="*/ 1445621 w 3043464"/>
              <a:gd name="connsiteY175" fmla="*/ 6364506 h 6810510"/>
              <a:gd name="connsiteX176" fmla="*/ 1601369 w 3043464"/>
              <a:gd name="connsiteY176" fmla="*/ 6384327 h 6810510"/>
              <a:gd name="connsiteX177" fmla="*/ 1641014 w 3043464"/>
              <a:gd name="connsiteY177" fmla="*/ 6381495 h 6810510"/>
              <a:gd name="connsiteX178" fmla="*/ 1663668 w 3043464"/>
              <a:gd name="connsiteY178" fmla="*/ 6766617 h 6810510"/>
              <a:gd name="connsiteX179" fmla="*/ 1369163 w 3043464"/>
              <a:gd name="connsiteY179" fmla="*/ 6810510 h 6810510"/>
              <a:gd name="connsiteX180" fmla="*/ 1296954 w 3043464"/>
              <a:gd name="connsiteY180" fmla="*/ 6153538 h 6810510"/>
              <a:gd name="connsiteX181" fmla="*/ 1330935 w 3043464"/>
              <a:gd name="connsiteY181" fmla="*/ 6140794 h 6810510"/>
              <a:gd name="connsiteX182" fmla="*/ 1298369 w 3043464"/>
              <a:gd name="connsiteY182" fmla="*/ 6128052 h 6810510"/>
              <a:gd name="connsiteX183" fmla="*/ 1299786 w 3043464"/>
              <a:gd name="connsiteY183" fmla="*/ 6102566 h 6810510"/>
              <a:gd name="connsiteX184" fmla="*/ 1374827 w 3043464"/>
              <a:gd name="connsiteY184" fmla="*/ 6082743 h 6810510"/>
              <a:gd name="connsiteX185" fmla="*/ 1302617 w 3043464"/>
              <a:gd name="connsiteY185" fmla="*/ 6062921 h 6810510"/>
              <a:gd name="connsiteX186" fmla="*/ 1356421 w 3043464"/>
              <a:gd name="connsiteY186" fmla="*/ 5714612 h 6810510"/>
              <a:gd name="connsiteX187" fmla="*/ 1338014 w 3043464"/>
              <a:gd name="connsiteY187" fmla="*/ 5299756 h 6810510"/>
              <a:gd name="connsiteX188" fmla="*/ 1323855 w 3043464"/>
              <a:gd name="connsiteY188" fmla="*/ 5189317 h 6810510"/>
              <a:gd name="connsiteX189" fmla="*/ 1350758 w 3043464"/>
              <a:gd name="connsiteY189" fmla="*/ 5190733 h 6810510"/>
              <a:gd name="connsiteX190" fmla="*/ 1441375 w 3043464"/>
              <a:gd name="connsiteY190" fmla="*/ 5170911 h 6810510"/>
              <a:gd name="connsiteX191" fmla="*/ 1350758 w 3043464"/>
              <a:gd name="connsiteY191" fmla="*/ 5151088 h 6810510"/>
              <a:gd name="connsiteX192" fmla="*/ 1319608 w 3043464"/>
              <a:gd name="connsiteY192" fmla="*/ 5152503 h 6810510"/>
              <a:gd name="connsiteX193" fmla="*/ 1156780 w 3043464"/>
              <a:gd name="connsiteY193" fmla="*/ 4181203 h 6810510"/>
              <a:gd name="connsiteX194" fmla="*/ 1207752 w 3043464"/>
              <a:gd name="connsiteY194" fmla="*/ 4184035 h 6810510"/>
              <a:gd name="connsiteX195" fmla="*/ 1298369 w 3043464"/>
              <a:gd name="connsiteY195" fmla="*/ 4164213 h 6810510"/>
              <a:gd name="connsiteX196" fmla="*/ 1207752 w 3043464"/>
              <a:gd name="connsiteY196" fmla="*/ 4144390 h 6810510"/>
              <a:gd name="connsiteX197" fmla="*/ 1151117 w 3043464"/>
              <a:gd name="connsiteY197" fmla="*/ 4148639 h 6810510"/>
              <a:gd name="connsiteX198" fmla="*/ 1049173 w 3043464"/>
              <a:gd name="connsiteY198" fmla="*/ 3536974 h 6810510"/>
              <a:gd name="connsiteX199" fmla="*/ 698032 w 3043464"/>
              <a:gd name="connsiteY199" fmla="*/ 3287778 h 6810510"/>
              <a:gd name="connsiteX200" fmla="*/ 698032 w 3043464"/>
              <a:gd name="connsiteY200" fmla="*/ 3289193 h 6810510"/>
              <a:gd name="connsiteX201" fmla="*/ 696617 w 3043464"/>
              <a:gd name="connsiteY201" fmla="*/ 3287778 h 6810510"/>
              <a:gd name="connsiteX202" fmla="*/ 648477 w 3043464"/>
              <a:gd name="connsiteY202" fmla="*/ 3253797 h 6810510"/>
              <a:gd name="connsiteX203" fmla="*/ 317159 w 3043464"/>
              <a:gd name="connsiteY203" fmla="*/ 2963538 h 6810510"/>
              <a:gd name="connsiteX204" fmla="*/ 0 w 3043464"/>
              <a:gd name="connsiteY204" fmla="*/ 2496295 h 6810510"/>
              <a:gd name="connsiteX205" fmla="*/ 324237 w 3043464"/>
              <a:gd name="connsiteY205" fmla="*/ 2889912 h 6810510"/>
              <a:gd name="connsiteX206" fmla="*/ 499808 w 3043464"/>
              <a:gd name="connsiteY206" fmla="*/ 3030086 h 6810510"/>
              <a:gd name="connsiteX207" fmla="*/ 583346 w 3043464"/>
              <a:gd name="connsiteY207" fmla="*/ 3116455 h 6810510"/>
              <a:gd name="connsiteX208" fmla="*/ 634318 w 3043464"/>
              <a:gd name="connsiteY208" fmla="*/ 3034333 h 6810510"/>
              <a:gd name="connsiteX209" fmla="*/ 669714 w 3043464"/>
              <a:gd name="connsiteY209" fmla="*/ 2694520 h 6810510"/>
              <a:gd name="connsiteX210" fmla="*/ 698032 w 3043464"/>
              <a:gd name="connsiteY210" fmla="*/ 2976282 h 6810510"/>
              <a:gd name="connsiteX211" fmla="*/ 654140 w 3043464"/>
              <a:gd name="connsiteY211" fmla="*/ 3115040 h 6810510"/>
              <a:gd name="connsiteX212" fmla="*/ 656972 w 3043464"/>
              <a:gd name="connsiteY212" fmla="*/ 3195744 h 6810510"/>
              <a:gd name="connsiteX213" fmla="*/ 774490 w 3043464"/>
              <a:gd name="connsiteY213" fmla="*/ 3294857 h 6810510"/>
              <a:gd name="connsiteX214" fmla="*/ 1027935 w 3043464"/>
              <a:gd name="connsiteY214" fmla="*/ 3393969 h 6810510"/>
              <a:gd name="connsiteX215" fmla="*/ 991122 w 3043464"/>
              <a:gd name="connsiteY215" fmla="*/ 3083890 h 6810510"/>
              <a:gd name="connsiteX216" fmla="*/ 1070412 w 3043464"/>
              <a:gd name="connsiteY216" fmla="*/ 3086722 h 6810510"/>
              <a:gd name="connsiteX217" fmla="*/ 1226159 w 3043464"/>
              <a:gd name="connsiteY217" fmla="*/ 3066899 h 6810510"/>
              <a:gd name="connsiteX218" fmla="*/ 1070412 w 3043464"/>
              <a:gd name="connsiteY218" fmla="*/ 3047077 h 6810510"/>
              <a:gd name="connsiteX219" fmla="*/ 988290 w 3043464"/>
              <a:gd name="connsiteY219" fmla="*/ 3049909 h 6810510"/>
              <a:gd name="connsiteX220" fmla="*/ 971299 w 3043464"/>
              <a:gd name="connsiteY220" fmla="*/ 2844604 h 6810510"/>
              <a:gd name="connsiteX221" fmla="*/ 954309 w 3043464"/>
              <a:gd name="connsiteY221" fmla="*/ 2167809 h 6810510"/>
              <a:gd name="connsiteX222" fmla="*/ 959972 w 3043464"/>
              <a:gd name="connsiteY222" fmla="*/ 2167809 h 6810510"/>
              <a:gd name="connsiteX223" fmla="*/ 1027935 w 3043464"/>
              <a:gd name="connsiteY223" fmla="*/ 2153650 h 6810510"/>
              <a:gd name="connsiteX224" fmla="*/ 959972 w 3043464"/>
              <a:gd name="connsiteY224" fmla="*/ 2139491 h 6810510"/>
              <a:gd name="connsiteX225" fmla="*/ 955724 w 3043464"/>
              <a:gd name="connsiteY225" fmla="*/ 2139491 h 6810510"/>
              <a:gd name="connsiteX226" fmla="*/ 955724 w 3043464"/>
              <a:gd name="connsiteY226" fmla="*/ 2115422 h 6810510"/>
              <a:gd name="connsiteX227" fmla="*/ 982627 w 3043464"/>
              <a:gd name="connsiteY227" fmla="*/ 2116837 h 6810510"/>
              <a:gd name="connsiteX228" fmla="*/ 1073243 w 3043464"/>
              <a:gd name="connsiteY228" fmla="*/ 2097014 h 6810510"/>
              <a:gd name="connsiteX229" fmla="*/ 982627 w 3043464"/>
              <a:gd name="connsiteY229" fmla="*/ 2077192 h 6810510"/>
              <a:gd name="connsiteX230" fmla="*/ 955724 w 3043464"/>
              <a:gd name="connsiteY230" fmla="*/ 2078608 h 6810510"/>
              <a:gd name="connsiteX231" fmla="*/ 989705 w 3043464"/>
              <a:gd name="connsiteY231" fmla="*/ 1219163 h 6810510"/>
              <a:gd name="connsiteX232" fmla="*/ 991122 w 3043464"/>
              <a:gd name="connsiteY232" fmla="*/ 1200757 h 6810510"/>
              <a:gd name="connsiteX233" fmla="*/ 1047757 w 3043464"/>
              <a:gd name="connsiteY233" fmla="*/ 1205004 h 6810510"/>
              <a:gd name="connsiteX234" fmla="*/ 1138374 w 3043464"/>
              <a:gd name="connsiteY234" fmla="*/ 1185182 h 6810510"/>
              <a:gd name="connsiteX235" fmla="*/ 1047757 w 3043464"/>
              <a:gd name="connsiteY235" fmla="*/ 1165359 h 6810510"/>
              <a:gd name="connsiteX236" fmla="*/ 992537 w 3043464"/>
              <a:gd name="connsiteY236" fmla="*/ 1169608 h 6810510"/>
              <a:gd name="connsiteX237" fmla="*/ 1053421 w 3043464"/>
              <a:gd name="connsiteY237" fmla="*/ 83 h 6810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3043464" h="6810510">
                <a:moveTo>
                  <a:pt x="1740127" y="1779855"/>
                </a:moveTo>
                <a:cubicBezTo>
                  <a:pt x="1693403" y="1772776"/>
                  <a:pt x="1628272" y="2065865"/>
                  <a:pt x="1669332" y="2061618"/>
                </a:cubicBezTo>
                <a:cubicBezTo>
                  <a:pt x="1708977" y="2057369"/>
                  <a:pt x="1786851" y="1786935"/>
                  <a:pt x="1740127" y="1779855"/>
                </a:cubicBezTo>
                <a:close/>
                <a:moveTo>
                  <a:pt x="1114303" y="722187"/>
                </a:moveTo>
                <a:cubicBezTo>
                  <a:pt x="1087402" y="744841"/>
                  <a:pt x="1104393" y="944480"/>
                  <a:pt x="1136958" y="937402"/>
                </a:cubicBezTo>
                <a:cubicBezTo>
                  <a:pt x="1169524" y="928906"/>
                  <a:pt x="1139789" y="698116"/>
                  <a:pt x="1114303" y="722187"/>
                </a:cubicBezTo>
                <a:close/>
                <a:moveTo>
                  <a:pt x="1320302" y="497053"/>
                </a:moveTo>
                <a:lnTo>
                  <a:pt x="1319608" y="533872"/>
                </a:lnTo>
                <a:cubicBezTo>
                  <a:pt x="1306864" y="532457"/>
                  <a:pt x="1291290" y="531041"/>
                  <a:pt x="1275715" y="531041"/>
                </a:cubicBezTo>
                <a:cubicBezTo>
                  <a:pt x="1226159" y="531041"/>
                  <a:pt x="1185098" y="539536"/>
                  <a:pt x="1185098" y="550863"/>
                </a:cubicBezTo>
                <a:cubicBezTo>
                  <a:pt x="1185098" y="562190"/>
                  <a:pt x="1226159" y="570686"/>
                  <a:pt x="1275715" y="570686"/>
                </a:cubicBezTo>
                <a:cubicBezTo>
                  <a:pt x="1291290" y="570686"/>
                  <a:pt x="1306864" y="569271"/>
                  <a:pt x="1319608" y="567854"/>
                </a:cubicBezTo>
                <a:cubicBezTo>
                  <a:pt x="1309696" y="880766"/>
                  <a:pt x="1274300" y="1192262"/>
                  <a:pt x="1243150" y="1505172"/>
                </a:cubicBezTo>
                <a:cubicBezTo>
                  <a:pt x="1233238" y="1506589"/>
                  <a:pt x="1227575" y="1510836"/>
                  <a:pt x="1227575" y="1513668"/>
                </a:cubicBezTo>
                <a:cubicBezTo>
                  <a:pt x="1227575" y="1516500"/>
                  <a:pt x="1233238" y="1519331"/>
                  <a:pt x="1241733" y="1522163"/>
                </a:cubicBezTo>
                <a:cubicBezTo>
                  <a:pt x="1200673" y="1928524"/>
                  <a:pt x="1166692" y="2334884"/>
                  <a:pt x="1202089" y="2739828"/>
                </a:cubicBezTo>
                <a:cubicBezTo>
                  <a:pt x="1464029" y="2349043"/>
                  <a:pt x="1609865" y="1888879"/>
                  <a:pt x="1683491" y="1423051"/>
                </a:cubicBezTo>
                <a:cubicBezTo>
                  <a:pt x="1704730" y="1287126"/>
                  <a:pt x="1720304" y="1151200"/>
                  <a:pt x="1731631" y="1015275"/>
                </a:cubicBezTo>
                <a:cubicBezTo>
                  <a:pt x="1738711" y="1015275"/>
                  <a:pt x="1747207" y="1015275"/>
                  <a:pt x="1754285" y="1015275"/>
                </a:cubicBezTo>
                <a:cubicBezTo>
                  <a:pt x="1803842" y="1015275"/>
                  <a:pt x="1844902" y="1006780"/>
                  <a:pt x="1844902" y="995452"/>
                </a:cubicBezTo>
                <a:cubicBezTo>
                  <a:pt x="1844902" y="984125"/>
                  <a:pt x="1803842" y="975630"/>
                  <a:pt x="1754285" y="975630"/>
                </a:cubicBezTo>
                <a:cubicBezTo>
                  <a:pt x="1748622" y="975630"/>
                  <a:pt x="1741543" y="975630"/>
                  <a:pt x="1735879" y="975630"/>
                </a:cubicBezTo>
                <a:lnTo>
                  <a:pt x="1741918" y="866639"/>
                </a:lnTo>
                <a:lnTo>
                  <a:pt x="1729257" y="858597"/>
                </a:lnTo>
                <a:cubicBezTo>
                  <a:pt x="1675998" y="829809"/>
                  <a:pt x="1618420" y="808217"/>
                  <a:pt x="1566600" y="775110"/>
                </a:cubicBezTo>
                <a:cubicBezTo>
                  <a:pt x="1498947" y="730487"/>
                  <a:pt x="1447127" y="667152"/>
                  <a:pt x="1396747" y="603817"/>
                </a:cubicBezTo>
                <a:close/>
                <a:moveTo>
                  <a:pt x="1272376" y="420684"/>
                </a:moveTo>
                <a:lnTo>
                  <a:pt x="1214943" y="422106"/>
                </a:lnTo>
                <a:cubicBezTo>
                  <a:pt x="1158993" y="425026"/>
                  <a:pt x="1119967" y="431928"/>
                  <a:pt x="1119967" y="440424"/>
                </a:cubicBezTo>
                <a:cubicBezTo>
                  <a:pt x="1119967" y="451751"/>
                  <a:pt x="1189346" y="460246"/>
                  <a:pt x="1275715" y="460246"/>
                </a:cubicBezTo>
                <a:lnTo>
                  <a:pt x="1294950" y="459645"/>
                </a:lnTo>
                <a:close/>
                <a:moveTo>
                  <a:pt x="1054016" y="0"/>
                </a:moveTo>
                <a:lnTo>
                  <a:pt x="1299697" y="0"/>
                </a:lnTo>
                <a:lnTo>
                  <a:pt x="1315360" y="193529"/>
                </a:lnTo>
                <a:lnTo>
                  <a:pt x="1320103" y="384895"/>
                </a:lnTo>
                <a:lnTo>
                  <a:pt x="1342228" y="433963"/>
                </a:lnTo>
                <a:cubicBezTo>
                  <a:pt x="1364449" y="476606"/>
                  <a:pt x="1391708" y="516371"/>
                  <a:pt x="1425535" y="551997"/>
                </a:cubicBezTo>
                <a:cubicBezTo>
                  <a:pt x="1506144" y="636924"/>
                  <a:pt x="1615541" y="687304"/>
                  <a:pt x="1719181" y="744882"/>
                </a:cubicBezTo>
                <a:lnTo>
                  <a:pt x="1747700" y="762299"/>
                </a:lnTo>
                <a:lnTo>
                  <a:pt x="1754640" y="637056"/>
                </a:lnTo>
                <a:cubicBezTo>
                  <a:pt x="1758887" y="523962"/>
                  <a:pt x="1761365" y="410691"/>
                  <a:pt x="1762781" y="297420"/>
                </a:cubicBezTo>
                <a:cubicBezTo>
                  <a:pt x="1782603" y="296003"/>
                  <a:pt x="1796762" y="291756"/>
                  <a:pt x="1796762" y="287508"/>
                </a:cubicBezTo>
                <a:cubicBezTo>
                  <a:pt x="1796762" y="283261"/>
                  <a:pt x="1782603" y="279012"/>
                  <a:pt x="1762781" y="277597"/>
                </a:cubicBezTo>
                <a:cubicBezTo>
                  <a:pt x="1762781" y="188396"/>
                  <a:pt x="1764197" y="99195"/>
                  <a:pt x="1764197" y="11410"/>
                </a:cubicBezTo>
                <a:cubicBezTo>
                  <a:pt x="1810921" y="11410"/>
                  <a:pt x="1856229" y="11410"/>
                  <a:pt x="1902954" y="11410"/>
                </a:cubicBezTo>
                <a:cubicBezTo>
                  <a:pt x="1910033" y="130345"/>
                  <a:pt x="1915697" y="249280"/>
                  <a:pt x="1919945" y="368214"/>
                </a:cubicBezTo>
                <a:cubicBezTo>
                  <a:pt x="1887379" y="371046"/>
                  <a:pt x="1863309" y="378125"/>
                  <a:pt x="1863309" y="386620"/>
                </a:cubicBezTo>
                <a:cubicBezTo>
                  <a:pt x="1863309" y="395115"/>
                  <a:pt x="1887379" y="402196"/>
                  <a:pt x="1921360" y="405027"/>
                </a:cubicBezTo>
                <a:cubicBezTo>
                  <a:pt x="1924900" y="505201"/>
                  <a:pt x="1927378" y="605552"/>
                  <a:pt x="1928174" y="705837"/>
                </a:cubicBezTo>
                <a:lnTo>
                  <a:pt x="1926308" y="877080"/>
                </a:lnTo>
                <a:lnTo>
                  <a:pt x="2025781" y="949282"/>
                </a:lnTo>
                <a:cubicBezTo>
                  <a:pt x="2024342" y="908978"/>
                  <a:pt x="2021463" y="870113"/>
                  <a:pt x="2018584" y="831248"/>
                </a:cubicBezTo>
                <a:cubicBezTo>
                  <a:pt x="2027221" y="832687"/>
                  <a:pt x="2035857" y="832687"/>
                  <a:pt x="2045933" y="832687"/>
                </a:cubicBezTo>
                <a:cubicBezTo>
                  <a:pt x="2080480" y="832687"/>
                  <a:pt x="2107829" y="826930"/>
                  <a:pt x="2107829" y="821172"/>
                </a:cubicBezTo>
                <a:cubicBezTo>
                  <a:pt x="2107829" y="815414"/>
                  <a:pt x="2080480" y="809656"/>
                  <a:pt x="2045933" y="809656"/>
                </a:cubicBezTo>
                <a:cubicBezTo>
                  <a:pt x="2035857" y="809656"/>
                  <a:pt x="2025781" y="809656"/>
                  <a:pt x="2017144" y="811096"/>
                </a:cubicBezTo>
                <a:cubicBezTo>
                  <a:pt x="2009947" y="685865"/>
                  <a:pt x="2001311" y="562073"/>
                  <a:pt x="1992674" y="436842"/>
                </a:cubicBezTo>
                <a:cubicBezTo>
                  <a:pt x="2008508" y="438281"/>
                  <a:pt x="2027221" y="439720"/>
                  <a:pt x="2048812" y="439720"/>
                </a:cubicBezTo>
                <a:cubicBezTo>
                  <a:pt x="2102071" y="439720"/>
                  <a:pt x="2146694" y="433963"/>
                  <a:pt x="2146694" y="425326"/>
                </a:cubicBezTo>
                <a:cubicBezTo>
                  <a:pt x="2146694" y="418129"/>
                  <a:pt x="2103511" y="410932"/>
                  <a:pt x="2048812" y="410932"/>
                </a:cubicBezTo>
                <a:cubicBezTo>
                  <a:pt x="2027221" y="410932"/>
                  <a:pt x="2007068" y="412371"/>
                  <a:pt x="1991235" y="413810"/>
                </a:cubicBezTo>
                <a:cubicBezTo>
                  <a:pt x="1989795" y="402295"/>
                  <a:pt x="1989795" y="392219"/>
                  <a:pt x="1988356" y="380703"/>
                </a:cubicBezTo>
                <a:cubicBezTo>
                  <a:pt x="2011387" y="383582"/>
                  <a:pt x="2044494" y="386461"/>
                  <a:pt x="2080480" y="386461"/>
                </a:cubicBezTo>
                <a:cubicBezTo>
                  <a:pt x="2152452" y="386461"/>
                  <a:pt x="2211469" y="377825"/>
                  <a:pt x="2211469" y="366309"/>
                </a:cubicBezTo>
                <a:cubicBezTo>
                  <a:pt x="2211469" y="354794"/>
                  <a:pt x="2152452" y="346157"/>
                  <a:pt x="2080480" y="346157"/>
                </a:cubicBezTo>
                <a:cubicBezTo>
                  <a:pt x="2043054" y="346157"/>
                  <a:pt x="2009947" y="347596"/>
                  <a:pt x="1985477" y="351915"/>
                </a:cubicBezTo>
                <a:lnTo>
                  <a:pt x="1962288" y="0"/>
                </a:lnTo>
                <a:lnTo>
                  <a:pt x="2277589" y="0"/>
                </a:lnTo>
                <a:lnTo>
                  <a:pt x="2282946" y="37476"/>
                </a:lnTo>
                <a:cubicBezTo>
                  <a:pt x="2302625" y="241438"/>
                  <a:pt x="2260589" y="449257"/>
                  <a:pt x="2241697" y="657076"/>
                </a:cubicBezTo>
                <a:cubicBezTo>
                  <a:pt x="2227302" y="654197"/>
                  <a:pt x="2202832" y="651318"/>
                  <a:pt x="2175483" y="651318"/>
                </a:cubicBezTo>
                <a:cubicBezTo>
                  <a:pt x="2132300" y="651318"/>
                  <a:pt x="2096314" y="657076"/>
                  <a:pt x="2096314" y="664273"/>
                </a:cubicBezTo>
                <a:cubicBezTo>
                  <a:pt x="2096314" y="671470"/>
                  <a:pt x="2130860" y="677228"/>
                  <a:pt x="2175483" y="677228"/>
                </a:cubicBezTo>
                <a:cubicBezTo>
                  <a:pt x="2202832" y="677228"/>
                  <a:pt x="2225863" y="674349"/>
                  <a:pt x="2240257" y="671470"/>
                </a:cubicBezTo>
                <a:cubicBezTo>
                  <a:pt x="2237378" y="713214"/>
                  <a:pt x="2234500" y="754958"/>
                  <a:pt x="2233060" y="796701"/>
                </a:cubicBezTo>
                <a:cubicBezTo>
                  <a:pt x="2227302" y="1055801"/>
                  <a:pt x="2286319" y="1310581"/>
                  <a:pt x="2300714" y="1568241"/>
                </a:cubicBezTo>
                <a:cubicBezTo>
                  <a:pt x="2315108" y="1810067"/>
                  <a:pt x="2289198" y="2053332"/>
                  <a:pt x="2267607" y="2295158"/>
                </a:cubicBezTo>
                <a:cubicBezTo>
                  <a:pt x="2328063" y="2260611"/>
                  <a:pt x="2404353" y="2247656"/>
                  <a:pt x="2472007" y="2221746"/>
                </a:cubicBezTo>
                <a:cubicBezTo>
                  <a:pt x="2633224" y="2159851"/>
                  <a:pt x="2745500" y="2011588"/>
                  <a:pt x="2849140" y="1871963"/>
                </a:cubicBezTo>
                <a:cubicBezTo>
                  <a:pt x="2913915" y="1784157"/>
                  <a:pt x="2978689" y="1696351"/>
                  <a:pt x="3043464" y="1602788"/>
                </a:cubicBezTo>
                <a:cubicBezTo>
                  <a:pt x="3033388" y="1697791"/>
                  <a:pt x="2974371" y="1778399"/>
                  <a:pt x="2918233" y="1854689"/>
                </a:cubicBezTo>
                <a:cubicBezTo>
                  <a:pt x="2880807" y="1903630"/>
                  <a:pt x="2844822" y="1954011"/>
                  <a:pt x="2807396" y="2002952"/>
                </a:cubicBezTo>
                <a:cubicBezTo>
                  <a:pt x="2754137" y="2073484"/>
                  <a:pt x="2700878" y="2145456"/>
                  <a:pt x="2628906" y="2197276"/>
                </a:cubicBezTo>
                <a:cubicBezTo>
                  <a:pt x="2574207" y="2236141"/>
                  <a:pt x="2510872" y="2262051"/>
                  <a:pt x="2453294" y="2298038"/>
                </a:cubicBezTo>
                <a:cubicBezTo>
                  <a:pt x="2372686" y="2348417"/>
                  <a:pt x="2303593" y="2414631"/>
                  <a:pt x="2250333" y="2493802"/>
                </a:cubicBezTo>
                <a:cubicBezTo>
                  <a:pt x="2246015" y="2558576"/>
                  <a:pt x="2241697" y="2621912"/>
                  <a:pt x="2238818" y="2685247"/>
                </a:cubicBezTo>
                <a:cubicBezTo>
                  <a:pt x="2210029" y="2688126"/>
                  <a:pt x="2191317" y="2695323"/>
                  <a:pt x="2191317" y="2702520"/>
                </a:cubicBezTo>
                <a:cubicBezTo>
                  <a:pt x="2191317" y="2709718"/>
                  <a:pt x="2210029" y="2716915"/>
                  <a:pt x="2237378" y="2719794"/>
                </a:cubicBezTo>
                <a:cubicBezTo>
                  <a:pt x="2231621" y="2846464"/>
                  <a:pt x="2227302" y="2974574"/>
                  <a:pt x="2227302" y="3101245"/>
                </a:cubicBezTo>
                <a:cubicBezTo>
                  <a:pt x="2220105" y="3101245"/>
                  <a:pt x="2212908" y="3101245"/>
                  <a:pt x="2205711" y="3101245"/>
                </a:cubicBezTo>
                <a:cubicBezTo>
                  <a:pt x="2155331" y="3101245"/>
                  <a:pt x="2113587" y="3109882"/>
                  <a:pt x="2113587" y="3121397"/>
                </a:cubicBezTo>
                <a:cubicBezTo>
                  <a:pt x="2113587" y="3132913"/>
                  <a:pt x="2155331" y="3141549"/>
                  <a:pt x="2205711" y="3141549"/>
                </a:cubicBezTo>
                <a:cubicBezTo>
                  <a:pt x="2212908" y="3141549"/>
                  <a:pt x="2218666" y="3141549"/>
                  <a:pt x="2225863" y="3141549"/>
                </a:cubicBezTo>
                <a:cubicBezTo>
                  <a:pt x="2225863" y="3150186"/>
                  <a:pt x="2225863" y="3160262"/>
                  <a:pt x="2225863" y="3168899"/>
                </a:cubicBezTo>
                <a:cubicBezTo>
                  <a:pt x="2214347" y="3167459"/>
                  <a:pt x="2199953" y="3166020"/>
                  <a:pt x="2182680" y="3166020"/>
                </a:cubicBezTo>
                <a:cubicBezTo>
                  <a:pt x="2143815" y="3166020"/>
                  <a:pt x="2113587" y="3171777"/>
                  <a:pt x="2113587" y="3180414"/>
                </a:cubicBezTo>
                <a:cubicBezTo>
                  <a:pt x="2113587" y="3187611"/>
                  <a:pt x="2145255" y="3194809"/>
                  <a:pt x="2182680" y="3194809"/>
                </a:cubicBezTo>
                <a:cubicBezTo>
                  <a:pt x="2199953" y="3194809"/>
                  <a:pt x="2215787" y="3193369"/>
                  <a:pt x="2227302" y="3191930"/>
                </a:cubicBezTo>
                <a:cubicBezTo>
                  <a:pt x="2228742" y="3426558"/>
                  <a:pt x="2235939" y="3659747"/>
                  <a:pt x="2248894" y="3894376"/>
                </a:cubicBezTo>
                <a:cubicBezTo>
                  <a:pt x="2241697" y="3892937"/>
                  <a:pt x="2234500" y="3892937"/>
                  <a:pt x="2225863" y="3892937"/>
                </a:cubicBezTo>
                <a:cubicBezTo>
                  <a:pt x="2191317" y="3892937"/>
                  <a:pt x="2163967" y="3900134"/>
                  <a:pt x="2163967" y="3910210"/>
                </a:cubicBezTo>
                <a:cubicBezTo>
                  <a:pt x="2163967" y="3920286"/>
                  <a:pt x="2191317" y="3927483"/>
                  <a:pt x="2225863" y="3927483"/>
                </a:cubicBezTo>
                <a:cubicBezTo>
                  <a:pt x="2234500" y="3927483"/>
                  <a:pt x="2243136" y="3927483"/>
                  <a:pt x="2250333" y="3926044"/>
                </a:cubicBezTo>
                <a:cubicBezTo>
                  <a:pt x="2269046" y="4284464"/>
                  <a:pt x="2299274" y="4642885"/>
                  <a:pt x="2329503" y="4999866"/>
                </a:cubicBezTo>
                <a:cubicBezTo>
                  <a:pt x="2339579" y="5113581"/>
                  <a:pt x="2348215" y="5228736"/>
                  <a:pt x="2358291" y="5342452"/>
                </a:cubicBezTo>
                <a:cubicBezTo>
                  <a:pt x="2345336" y="5341013"/>
                  <a:pt x="2330942" y="5339573"/>
                  <a:pt x="2315108" y="5339573"/>
                </a:cubicBezTo>
                <a:cubicBezTo>
                  <a:pt x="2264728" y="5339573"/>
                  <a:pt x="2222984" y="5348210"/>
                  <a:pt x="2222984" y="5359725"/>
                </a:cubicBezTo>
                <a:cubicBezTo>
                  <a:pt x="2222984" y="5371241"/>
                  <a:pt x="2264728" y="5379878"/>
                  <a:pt x="2315108" y="5379878"/>
                </a:cubicBezTo>
                <a:cubicBezTo>
                  <a:pt x="2330942" y="5379878"/>
                  <a:pt x="2346776" y="5378438"/>
                  <a:pt x="2361170" y="5376999"/>
                </a:cubicBezTo>
                <a:cubicBezTo>
                  <a:pt x="2385641" y="5670644"/>
                  <a:pt x="2410111" y="5964290"/>
                  <a:pt x="2434582" y="6257936"/>
                </a:cubicBezTo>
                <a:cubicBezTo>
                  <a:pt x="2365489" y="6260815"/>
                  <a:pt x="2313669" y="6268012"/>
                  <a:pt x="2313669" y="6278088"/>
                </a:cubicBezTo>
                <a:cubicBezTo>
                  <a:pt x="2313669" y="6288164"/>
                  <a:pt x="2366928" y="6296801"/>
                  <a:pt x="2437460" y="6298240"/>
                </a:cubicBezTo>
                <a:cubicBezTo>
                  <a:pt x="2451855" y="6463776"/>
                  <a:pt x="2464810" y="6627872"/>
                  <a:pt x="2479204" y="6793407"/>
                </a:cubicBezTo>
                <a:cubicBezTo>
                  <a:pt x="2375565" y="6797725"/>
                  <a:pt x="2271925" y="6802044"/>
                  <a:pt x="2168286" y="6806362"/>
                </a:cubicBezTo>
                <a:cubicBezTo>
                  <a:pt x="2211469" y="6596204"/>
                  <a:pt x="2214347" y="6384607"/>
                  <a:pt x="2197074" y="6171569"/>
                </a:cubicBezTo>
                <a:cubicBezTo>
                  <a:pt x="2212908" y="6173009"/>
                  <a:pt x="2230181" y="6173009"/>
                  <a:pt x="2248894" y="6173009"/>
                </a:cubicBezTo>
                <a:cubicBezTo>
                  <a:pt x="2336700" y="6173009"/>
                  <a:pt x="2407232" y="6164372"/>
                  <a:pt x="2407232" y="6152857"/>
                </a:cubicBezTo>
                <a:cubicBezTo>
                  <a:pt x="2407232" y="6141341"/>
                  <a:pt x="2336700" y="6132705"/>
                  <a:pt x="2248894" y="6132705"/>
                </a:cubicBezTo>
                <a:cubicBezTo>
                  <a:pt x="2228742" y="6132705"/>
                  <a:pt x="2210029" y="6132705"/>
                  <a:pt x="2192756" y="6134144"/>
                </a:cubicBezTo>
                <a:cubicBezTo>
                  <a:pt x="2155331" y="5744056"/>
                  <a:pt x="2051691" y="5351089"/>
                  <a:pt x="1999871" y="4959561"/>
                </a:cubicBezTo>
                <a:cubicBezTo>
                  <a:pt x="1933657" y="4455758"/>
                  <a:pt x="1956688" y="3949075"/>
                  <a:pt x="1992674" y="3440953"/>
                </a:cubicBezTo>
                <a:cubicBezTo>
                  <a:pt x="2037297" y="3439513"/>
                  <a:pt x="2071843" y="3430877"/>
                  <a:pt x="2071843" y="3420801"/>
                </a:cubicBezTo>
                <a:cubicBezTo>
                  <a:pt x="2071843" y="3410724"/>
                  <a:pt x="2038736" y="3402088"/>
                  <a:pt x="1995553" y="3400648"/>
                </a:cubicBezTo>
                <a:cubicBezTo>
                  <a:pt x="2018584" y="3072456"/>
                  <a:pt x="2048812" y="2744264"/>
                  <a:pt x="2063206" y="2416072"/>
                </a:cubicBezTo>
                <a:cubicBezTo>
                  <a:pt x="2099192" y="2414631"/>
                  <a:pt x="2126542" y="2408874"/>
                  <a:pt x="2126542" y="2401677"/>
                </a:cubicBezTo>
                <a:cubicBezTo>
                  <a:pt x="2126542" y="2394479"/>
                  <a:pt x="2100632" y="2388721"/>
                  <a:pt x="2064646" y="2387282"/>
                </a:cubicBezTo>
                <a:cubicBezTo>
                  <a:pt x="2070404" y="2264930"/>
                  <a:pt x="2073283" y="2144017"/>
                  <a:pt x="2073283" y="2021664"/>
                </a:cubicBezTo>
                <a:cubicBezTo>
                  <a:pt x="2073283" y="2000073"/>
                  <a:pt x="2073283" y="1979921"/>
                  <a:pt x="2073283" y="1959768"/>
                </a:cubicBezTo>
                <a:cubicBezTo>
                  <a:pt x="2080480" y="1961208"/>
                  <a:pt x="2089116" y="1961208"/>
                  <a:pt x="2097753" y="1961208"/>
                </a:cubicBezTo>
                <a:cubicBezTo>
                  <a:pt x="2129421" y="1961208"/>
                  <a:pt x="2153891" y="1955450"/>
                  <a:pt x="2153891" y="1949692"/>
                </a:cubicBezTo>
                <a:cubicBezTo>
                  <a:pt x="2153891" y="1943935"/>
                  <a:pt x="2127981" y="1938177"/>
                  <a:pt x="2097753" y="1938177"/>
                </a:cubicBezTo>
                <a:cubicBezTo>
                  <a:pt x="2087677" y="1938177"/>
                  <a:pt x="2079040" y="1938177"/>
                  <a:pt x="2071843" y="1939616"/>
                </a:cubicBezTo>
                <a:cubicBezTo>
                  <a:pt x="2068964" y="1692033"/>
                  <a:pt x="2054570" y="1444449"/>
                  <a:pt x="2038736" y="1198305"/>
                </a:cubicBezTo>
                <a:cubicBezTo>
                  <a:pt x="2081919" y="1198305"/>
                  <a:pt x="2116466" y="1191108"/>
                  <a:pt x="2116466" y="1183911"/>
                </a:cubicBezTo>
                <a:cubicBezTo>
                  <a:pt x="2116466" y="1176713"/>
                  <a:pt x="2079040" y="1169516"/>
                  <a:pt x="2031539" y="1169516"/>
                </a:cubicBezTo>
                <a:cubicBezTo>
                  <a:pt x="2015345" y="1136769"/>
                  <a:pt x="1996543" y="1105281"/>
                  <a:pt x="1975401" y="1075390"/>
                </a:cubicBezTo>
                <a:lnTo>
                  <a:pt x="1924456" y="1014011"/>
                </a:lnTo>
                <a:lnTo>
                  <a:pt x="1907821" y="1304803"/>
                </a:lnTo>
                <a:cubicBezTo>
                  <a:pt x="1899414" y="1403849"/>
                  <a:pt x="1888087" y="1502342"/>
                  <a:pt x="1873220" y="1600038"/>
                </a:cubicBezTo>
                <a:cubicBezTo>
                  <a:pt x="1834992" y="1602870"/>
                  <a:pt x="1808089" y="1611365"/>
                  <a:pt x="1808089" y="1619860"/>
                </a:cubicBezTo>
                <a:cubicBezTo>
                  <a:pt x="1808089" y="1628356"/>
                  <a:pt x="1833575" y="1635434"/>
                  <a:pt x="1867557" y="1638266"/>
                </a:cubicBezTo>
                <a:cubicBezTo>
                  <a:pt x="1822248" y="1917197"/>
                  <a:pt x="1748622" y="2190463"/>
                  <a:pt x="1631104" y="2449571"/>
                </a:cubicBezTo>
                <a:cubicBezTo>
                  <a:pt x="1558893" y="2609566"/>
                  <a:pt x="1471107" y="2765314"/>
                  <a:pt x="1407393" y="2928142"/>
                </a:cubicBezTo>
                <a:cubicBezTo>
                  <a:pt x="1397481" y="2928142"/>
                  <a:pt x="1384739" y="2928142"/>
                  <a:pt x="1373412" y="2928142"/>
                </a:cubicBezTo>
                <a:cubicBezTo>
                  <a:pt x="1294122" y="2929557"/>
                  <a:pt x="1230406" y="2936637"/>
                  <a:pt x="1230406" y="2946548"/>
                </a:cubicBezTo>
                <a:cubicBezTo>
                  <a:pt x="1230406" y="2956460"/>
                  <a:pt x="1294122" y="2963538"/>
                  <a:pt x="1373412" y="2963538"/>
                </a:cubicBezTo>
                <a:cubicBezTo>
                  <a:pt x="1380491" y="2963538"/>
                  <a:pt x="1387571" y="2963538"/>
                  <a:pt x="1394649" y="2963538"/>
                </a:cubicBezTo>
                <a:cubicBezTo>
                  <a:pt x="1374827" y="3017343"/>
                  <a:pt x="1357836" y="3073978"/>
                  <a:pt x="1346509" y="3130613"/>
                </a:cubicBezTo>
                <a:cubicBezTo>
                  <a:pt x="1343677" y="3143357"/>
                  <a:pt x="1342262" y="3157516"/>
                  <a:pt x="1339431" y="3170258"/>
                </a:cubicBezTo>
                <a:cubicBezTo>
                  <a:pt x="1265804" y="3171675"/>
                  <a:pt x="1210584" y="3180170"/>
                  <a:pt x="1210584" y="3190081"/>
                </a:cubicBezTo>
                <a:cubicBezTo>
                  <a:pt x="1210584" y="3198576"/>
                  <a:pt x="1262973" y="3207071"/>
                  <a:pt x="1333767" y="3208488"/>
                </a:cubicBezTo>
                <a:cubicBezTo>
                  <a:pt x="1306864" y="3406713"/>
                  <a:pt x="1330935" y="3610601"/>
                  <a:pt x="1355005" y="3810240"/>
                </a:cubicBezTo>
                <a:cubicBezTo>
                  <a:pt x="1379075" y="4014128"/>
                  <a:pt x="1404561" y="4218016"/>
                  <a:pt x="1451285" y="4417658"/>
                </a:cubicBezTo>
                <a:cubicBezTo>
                  <a:pt x="1466861" y="4488452"/>
                  <a:pt x="1486683" y="4557830"/>
                  <a:pt x="1503674" y="4627209"/>
                </a:cubicBezTo>
                <a:cubicBezTo>
                  <a:pt x="1492347" y="4627209"/>
                  <a:pt x="1481019" y="4627209"/>
                  <a:pt x="1469692" y="4627209"/>
                </a:cubicBezTo>
                <a:cubicBezTo>
                  <a:pt x="1393234" y="4627209"/>
                  <a:pt x="1332350" y="4635705"/>
                  <a:pt x="1332350" y="4647032"/>
                </a:cubicBezTo>
                <a:cubicBezTo>
                  <a:pt x="1332350" y="4658359"/>
                  <a:pt x="1393234" y="4666854"/>
                  <a:pt x="1469692" y="4666854"/>
                </a:cubicBezTo>
                <a:cubicBezTo>
                  <a:pt x="1485266" y="4666854"/>
                  <a:pt x="1499425" y="4665437"/>
                  <a:pt x="1513584" y="4665437"/>
                </a:cubicBezTo>
                <a:cubicBezTo>
                  <a:pt x="1519248" y="4692340"/>
                  <a:pt x="1524911" y="4719241"/>
                  <a:pt x="1530575" y="4746144"/>
                </a:cubicBezTo>
                <a:cubicBezTo>
                  <a:pt x="1533407" y="4757471"/>
                  <a:pt x="1536238" y="4770213"/>
                  <a:pt x="1537655" y="4782957"/>
                </a:cubicBezTo>
                <a:cubicBezTo>
                  <a:pt x="1536238" y="4782957"/>
                  <a:pt x="1536238" y="4782957"/>
                  <a:pt x="1534823" y="4782957"/>
                </a:cubicBezTo>
                <a:cubicBezTo>
                  <a:pt x="1485266" y="4782957"/>
                  <a:pt x="1444206" y="4791452"/>
                  <a:pt x="1444206" y="4802779"/>
                </a:cubicBezTo>
                <a:cubicBezTo>
                  <a:pt x="1444206" y="4814107"/>
                  <a:pt x="1485266" y="4822602"/>
                  <a:pt x="1534823" y="4822602"/>
                </a:cubicBezTo>
                <a:cubicBezTo>
                  <a:pt x="1537655" y="4822602"/>
                  <a:pt x="1540487" y="4822602"/>
                  <a:pt x="1543319" y="4822602"/>
                </a:cubicBezTo>
                <a:cubicBezTo>
                  <a:pt x="1558893" y="4931625"/>
                  <a:pt x="1564556" y="5042064"/>
                  <a:pt x="1571636" y="5152503"/>
                </a:cubicBezTo>
                <a:cubicBezTo>
                  <a:pt x="1578715" y="5262943"/>
                  <a:pt x="1584379" y="5373382"/>
                  <a:pt x="1591459" y="5483821"/>
                </a:cubicBezTo>
                <a:cubicBezTo>
                  <a:pt x="1558893" y="5485238"/>
                  <a:pt x="1534823" y="5490902"/>
                  <a:pt x="1534823" y="5497980"/>
                </a:cubicBezTo>
                <a:cubicBezTo>
                  <a:pt x="1534823" y="5505061"/>
                  <a:pt x="1560309" y="5510724"/>
                  <a:pt x="1592874" y="5512139"/>
                </a:cubicBezTo>
                <a:cubicBezTo>
                  <a:pt x="1598537" y="5621163"/>
                  <a:pt x="1605618" y="5730186"/>
                  <a:pt x="1611281" y="5839210"/>
                </a:cubicBezTo>
                <a:cubicBezTo>
                  <a:pt x="1598537" y="5839210"/>
                  <a:pt x="1585795" y="5839210"/>
                  <a:pt x="1573051" y="5839210"/>
                </a:cubicBezTo>
                <a:cubicBezTo>
                  <a:pt x="1486683" y="5839210"/>
                  <a:pt x="1417304" y="5847706"/>
                  <a:pt x="1417304" y="5859033"/>
                </a:cubicBezTo>
                <a:cubicBezTo>
                  <a:pt x="1417304" y="5870360"/>
                  <a:pt x="1486683" y="5878855"/>
                  <a:pt x="1573051" y="5878855"/>
                </a:cubicBezTo>
                <a:cubicBezTo>
                  <a:pt x="1587210" y="5878855"/>
                  <a:pt x="1599954" y="5878855"/>
                  <a:pt x="1612696" y="5878855"/>
                </a:cubicBezTo>
                <a:cubicBezTo>
                  <a:pt x="1621192" y="6033187"/>
                  <a:pt x="1631104" y="6188934"/>
                  <a:pt x="1639599" y="6343267"/>
                </a:cubicBezTo>
                <a:cubicBezTo>
                  <a:pt x="1628272" y="6343267"/>
                  <a:pt x="1614113" y="6343267"/>
                  <a:pt x="1601369" y="6343267"/>
                </a:cubicBezTo>
                <a:cubicBezTo>
                  <a:pt x="1515001" y="6344684"/>
                  <a:pt x="1445621" y="6353177"/>
                  <a:pt x="1445621" y="6364506"/>
                </a:cubicBezTo>
                <a:cubicBezTo>
                  <a:pt x="1445621" y="6375832"/>
                  <a:pt x="1515001" y="6384327"/>
                  <a:pt x="1601369" y="6384327"/>
                </a:cubicBezTo>
                <a:cubicBezTo>
                  <a:pt x="1615528" y="6384327"/>
                  <a:pt x="1629687" y="6384327"/>
                  <a:pt x="1641014" y="6381495"/>
                </a:cubicBezTo>
                <a:cubicBezTo>
                  <a:pt x="1648094" y="6510342"/>
                  <a:pt x="1656590" y="6637772"/>
                  <a:pt x="1663668" y="6766617"/>
                </a:cubicBezTo>
                <a:cubicBezTo>
                  <a:pt x="1564556" y="6780776"/>
                  <a:pt x="1466861" y="6796352"/>
                  <a:pt x="1369163" y="6810510"/>
                </a:cubicBezTo>
                <a:cubicBezTo>
                  <a:pt x="1328103" y="6593879"/>
                  <a:pt x="1287042" y="6373001"/>
                  <a:pt x="1296954" y="6153538"/>
                </a:cubicBezTo>
                <a:cubicBezTo>
                  <a:pt x="1316776" y="6150706"/>
                  <a:pt x="1330935" y="6146458"/>
                  <a:pt x="1330935" y="6140794"/>
                </a:cubicBezTo>
                <a:cubicBezTo>
                  <a:pt x="1330935" y="6135131"/>
                  <a:pt x="1318191" y="6130884"/>
                  <a:pt x="1298369" y="6128052"/>
                </a:cubicBezTo>
                <a:cubicBezTo>
                  <a:pt x="1298369" y="6119556"/>
                  <a:pt x="1298369" y="6111061"/>
                  <a:pt x="1299786" y="6102566"/>
                </a:cubicBezTo>
                <a:cubicBezTo>
                  <a:pt x="1342262" y="6101149"/>
                  <a:pt x="1374827" y="6092654"/>
                  <a:pt x="1374827" y="6082743"/>
                </a:cubicBezTo>
                <a:cubicBezTo>
                  <a:pt x="1374827" y="6072831"/>
                  <a:pt x="1343677" y="6064336"/>
                  <a:pt x="1302617" y="6062921"/>
                </a:cubicBezTo>
                <a:cubicBezTo>
                  <a:pt x="1315360" y="5946818"/>
                  <a:pt x="1345094" y="5832130"/>
                  <a:pt x="1356421" y="5714612"/>
                </a:cubicBezTo>
                <a:cubicBezTo>
                  <a:pt x="1369163" y="5577270"/>
                  <a:pt x="1355005" y="5437098"/>
                  <a:pt x="1338014" y="5299756"/>
                </a:cubicBezTo>
                <a:cubicBezTo>
                  <a:pt x="1333767" y="5262943"/>
                  <a:pt x="1329519" y="5226130"/>
                  <a:pt x="1323855" y="5189317"/>
                </a:cubicBezTo>
                <a:cubicBezTo>
                  <a:pt x="1332350" y="5190733"/>
                  <a:pt x="1342262" y="5190733"/>
                  <a:pt x="1350758" y="5190733"/>
                </a:cubicBezTo>
                <a:cubicBezTo>
                  <a:pt x="1400313" y="5190733"/>
                  <a:pt x="1441375" y="5182238"/>
                  <a:pt x="1441375" y="5170911"/>
                </a:cubicBezTo>
                <a:cubicBezTo>
                  <a:pt x="1441375" y="5159584"/>
                  <a:pt x="1400313" y="5151088"/>
                  <a:pt x="1350758" y="5151088"/>
                </a:cubicBezTo>
                <a:cubicBezTo>
                  <a:pt x="1339431" y="5151088"/>
                  <a:pt x="1329519" y="5151088"/>
                  <a:pt x="1319608" y="5152503"/>
                </a:cubicBezTo>
                <a:cubicBezTo>
                  <a:pt x="1274300" y="4826849"/>
                  <a:pt x="1214832" y="4504026"/>
                  <a:pt x="1156780" y="4181203"/>
                </a:cubicBezTo>
                <a:cubicBezTo>
                  <a:pt x="1170939" y="4182620"/>
                  <a:pt x="1189346" y="4184035"/>
                  <a:pt x="1207752" y="4184035"/>
                </a:cubicBezTo>
                <a:cubicBezTo>
                  <a:pt x="1257309" y="4184035"/>
                  <a:pt x="1298369" y="4175540"/>
                  <a:pt x="1298369" y="4164213"/>
                </a:cubicBezTo>
                <a:cubicBezTo>
                  <a:pt x="1298369" y="4152886"/>
                  <a:pt x="1257309" y="4144390"/>
                  <a:pt x="1207752" y="4144390"/>
                </a:cubicBezTo>
                <a:cubicBezTo>
                  <a:pt x="1186515" y="4144390"/>
                  <a:pt x="1166692" y="4145807"/>
                  <a:pt x="1151117" y="4148639"/>
                </a:cubicBezTo>
                <a:cubicBezTo>
                  <a:pt x="1115720" y="3944750"/>
                  <a:pt x="1080322" y="3740862"/>
                  <a:pt x="1049173" y="3536974"/>
                </a:cubicBezTo>
                <a:cubicBezTo>
                  <a:pt x="944397" y="3443526"/>
                  <a:pt x="816967" y="3369899"/>
                  <a:pt x="698032" y="3287778"/>
                </a:cubicBezTo>
                <a:cubicBezTo>
                  <a:pt x="698032" y="3287778"/>
                  <a:pt x="698032" y="3289193"/>
                  <a:pt x="698032" y="3289193"/>
                </a:cubicBezTo>
                <a:cubicBezTo>
                  <a:pt x="696617" y="3289193"/>
                  <a:pt x="696617" y="3287778"/>
                  <a:pt x="696617" y="3287778"/>
                </a:cubicBezTo>
                <a:cubicBezTo>
                  <a:pt x="681041" y="3276451"/>
                  <a:pt x="664051" y="3265124"/>
                  <a:pt x="648477" y="3253797"/>
                </a:cubicBezTo>
                <a:cubicBezTo>
                  <a:pt x="529542" y="3167427"/>
                  <a:pt x="423350" y="3065483"/>
                  <a:pt x="317159" y="2963538"/>
                </a:cubicBezTo>
                <a:cubicBezTo>
                  <a:pt x="178402" y="2830445"/>
                  <a:pt x="33981" y="2684609"/>
                  <a:pt x="0" y="2496295"/>
                </a:cubicBezTo>
                <a:cubicBezTo>
                  <a:pt x="80704" y="2646379"/>
                  <a:pt x="191144" y="2782305"/>
                  <a:pt x="324237" y="2889912"/>
                </a:cubicBezTo>
                <a:cubicBezTo>
                  <a:pt x="382290" y="2936637"/>
                  <a:pt x="444589" y="2979114"/>
                  <a:pt x="499808" y="3030086"/>
                </a:cubicBezTo>
                <a:cubicBezTo>
                  <a:pt x="529542" y="3056987"/>
                  <a:pt x="556443" y="3086722"/>
                  <a:pt x="583346" y="3116455"/>
                </a:cubicBezTo>
                <a:cubicBezTo>
                  <a:pt x="590425" y="3086722"/>
                  <a:pt x="615911" y="3061236"/>
                  <a:pt x="634318" y="3034333"/>
                </a:cubicBezTo>
                <a:cubicBezTo>
                  <a:pt x="700864" y="2938052"/>
                  <a:pt x="682458" y="2810622"/>
                  <a:pt x="669714" y="2694520"/>
                </a:cubicBezTo>
                <a:cubicBezTo>
                  <a:pt x="715023" y="2779473"/>
                  <a:pt x="724935" y="2882834"/>
                  <a:pt x="698032" y="2976282"/>
                </a:cubicBezTo>
                <a:cubicBezTo>
                  <a:pt x="685290" y="3023006"/>
                  <a:pt x="661219" y="3066899"/>
                  <a:pt x="654140" y="3115040"/>
                </a:cubicBezTo>
                <a:cubicBezTo>
                  <a:pt x="649892" y="3141941"/>
                  <a:pt x="651309" y="3168843"/>
                  <a:pt x="656972" y="3195744"/>
                </a:cubicBezTo>
                <a:cubicBezTo>
                  <a:pt x="693785" y="3232557"/>
                  <a:pt x="730598" y="3267956"/>
                  <a:pt x="774490" y="3294857"/>
                </a:cubicBezTo>
                <a:cubicBezTo>
                  <a:pt x="850948" y="3342997"/>
                  <a:pt x="941565" y="3365651"/>
                  <a:pt x="1027935" y="3393969"/>
                </a:cubicBezTo>
                <a:cubicBezTo>
                  <a:pt x="1013776" y="3290610"/>
                  <a:pt x="1002449" y="3187249"/>
                  <a:pt x="991122" y="3083890"/>
                </a:cubicBezTo>
                <a:cubicBezTo>
                  <a:pt x="1013776" y="3085305"/>
                  <a:pt x="1040677" y="3086722"/>
                  <a:pt x="1070412" y="3086722"/>
                </a:cubicBezTo>
                <a:cubicBezTo>
                  <a:pt x="1156780" y="3086722"/>
                  <a:pt x="1226159" y="3078226"/>
                  <a:pt x="1226159" y="3066899"/>
                </a:cubicBezTo>
                <a:cubicBezTo>
                  <a:pt x="1226159" y="3055572"/>
                  <a:pt x="1156780" y="3047077"/>
                  <a:pt x="1070412" y="3047077"/>
                </a:cubicBezTo>
                <a:cubicBezTo>
                  <a:pt x="1040677" y="3047077"/>
                  <a:pt x="1012359" y="3048492"/>
                  <a:pt x="988290" y="3049909"/>
                </a:cubicBezTo>
                <a:cubicBezTo>
                  <a:pt x="982627" y="2981946"/>
                  <a:pt x="975546" y="2912566"/>
                  <a:pt x="971299" y="2844604"/>
                </a:cubicBezTo>
                <a:cubicBezTo>
                  <a:pt x="955724" y="2619478"/>
                  <a:pt x="951477" y="2392936"/>
                  <a:pt x="954309" y="2167809"/>
                </a:cubicBezTo>
                <a:cubicBezTo>
                  <a:pt x="957141" y="2167809"/>
                  <a:pt x="958556" y="2167809"/>
                  <a:pt x="959972" y="2167809"/>
                </a:cubicBezTo>
                <a:cubicBezTo>
                  <a:pt x="998201" y="2167809"/>
                  <a:pt x="1027935" y="2162145"/>
                  <a:pt x="1027935" y="2153650"/>
                </a:cubicBezTo>
                <a:cubicBezTo>
                  <a:pt x="1027935" y="2146571"/>
                  <a:pt x="996785" y="2139491"/>
                  <a:pt x="959972" y="2139491"/>
                </a:cubicBezTo>
                <a:cubicBezTo>
                  <a:pt x="958556" y="2139491"/>
                  <a:pt x="957141" y="2139491"/>
                  <a:pt x="955724" y="2139491"/>
                </a:cubicBezTo>
                <a:cubicBezTo>
                  <a:pt x="955724" y="2132412"/>
                  <a:pt x="955724" y="2123917"/>
                  <a:pt x="955724" y="2115422"/>
                </a:cubicBezTo>
                <a:cubicBezTo>
                  <a:pt x="964219" y="2116837"/>
                  <a:pt x="972715" y="2116837"/>
                  <a:pt x="982627" y="2116837"/>
                </a:cubicBezTo>
                <a:cubicBezTo>
                  <a:pt x="1032182" y="2116837"/>
                  <a:pt x="1073243" y="2108341"/>
                  <a:pt x="1073243" y="2097014"/>
                </a:cubicBezTo>
                <a:cubicBezTo>
                  <a:pt x="1073243" y="2085687"/>
                  <a:pt x="1032182" y="2077192"/>
                  <a:pt x="982627" y="2077192"/>
                </a:cubicBezTo>
                <a:cubicBezTo>
                  <a:pt x="972715" y="2077192"/>
                  <a:pt x="964219" y="2078608"/>
                  <a:pt x="955724" y="2078608"/>
                </a:cubicBezTo>
                <a:cubicBezTo>
                  <a:pt x="959972" y="1792599"/>
                  <a:pt x="975546" y="1505172"/>
                  <a:pt x="989705" y="1219163"/>
                </a:cubicBezTo>
                <a:cubicBezTo>
                  <a:pt x="991122" y="1213499"/>
                  <a:pt x="991122" y="1206421"/>
                  <a:pt x="991122" y="1200757"/>
                </a:cubicBezTo>
                <a:cubicBezTo>
                  <a:pt x="1006696" y="1203589"/>
                  <a:pt x="1026518" y="1205004"/>
                  <a:pt x="1047757" y="1205004"/>
                </a:cubicBezTo>
                <a:cubicBezTo>
                  <a:pt x="1097313" y="1205004"/>
                  <a:pt x="1138374" y="1196509"/>
                  <a:pt x="1138374" y="1185182"/>
                </a:cubicBezTo>
                <a:cubicBezTo>
                  <a:pt x="1138374" y="1173855"/>
                  <a:pt x="1097313" y="1165359"/>
                  <a:pt x="1047757" y="1165359"/>
                </a:cubicBezTo>
                <a:cubicBezTo>
                  <a:pt x="1026518" y="1165359"/>
                  <a:pt x="1008113" y="1166776"/>
                  <a:pt x="992537" y="1169608"/>
                </a:cubicBezTo>
                <a:cubicBezTo>
                  <a:pt x="1013776" y="780237"/>
                  <a:pt x="1033599" y="389452"/>
                  <a:pt x="1053421" y="83"/>
                </a:cubicBezTo>
                <a:close/>
              </a:path>
            </a:pathLst>
          </a:custGeom>
          <a:solidFill>
            <a:schemeClr val="accent1">
              <a:lumMod val="75000"/>
              <a:alpha val="50000"/>
            </a:schemeClr>
          </a:solidFill>
          <a:ln w="143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Graphic 41">
            <a:extLst>
              <a:ext uri="{FF2B5EF4-FFF2-40B4-BE49-F238E27FC236}">
                <a16:creationId xmlns:a16="http://schemas.microsoft.com/office/drawing/2014/main" id="{1BB2F7DD-497C-4727-B308-01E48C2A84F0}"/>
              </a:ext>
            </a:extLst>
          </p:cNvPr>
          <p:cNvSpPr/>
          <p:nvPr/>
        </p:nvSpPr>
        <p:spPr>
          <a:xfrm>
            <a:off x="-17930" y="5896216"/>
            <a:ext cx="12304294" cy="979714"/>
          </a:xfrm>
          <a:custGeom>
            <a:avLst/>
            <a:gdLst>
              <a:gd name="connsiteX0" fmla="*/ 7144 w 6400800"/>
              <a:gd name="connsiteY0" fmla="*/ 511016 h 514350"/>
              <a:gd name="connsiteX1" fmla="*/ 6354604 w 6400800"/>
              <a:gd name="connsiteY1" fmla="*/ 511016 h 514350"/>
              <a:gd name="connsiteX2" fmla="*/ 6354604 w 6400800"/>
              <a:gd name="connsiteY2" fmla="*/ 409099 h 514350"/>
              <a:gd name="connsiteX3" fmla="*/ 6327934 w 6400800"/>
              <a:gd name="connsiteY3" fmla="*/ 415766 h 514350"/>
              <a:gd name="connsiteX4" fmla="*/ 6327934 w 6400800"/>
              <a:gd name="connsiteY4" fmla="*/ 404336 h 514350"/>
              <a:gd name="connsiteX5" fmla="*/ 6328887 w 6400800"/>
              <a:gd name="connsiteY5" fmla="*/ 383381 h 514350"/>
              <a:gd name="connsiteX6" fmla="*/ 6329839 w 6400800"/>
              <a:gd name="connsiteY6" fmla="*/ 365284 h 514350"/>
              <a:gd name="connsiteX7" fmla="*/ 6324124 w 6400800"/>
              <a:gd name="connsiteY7" fmla="*/ 383381 h 514350"/>
              <a:gd name="connsiteX8" fmla="*/ 6319362 w 6400800"/>
              <a:gd name="connsiteY8" fmla="*/ 404336 h 514350"/>
              <a:gd name="connsiteX9" fmla="*/ 6316504 w 6400800"/>
              <a:gd name="connsiteY9" fmla="*/ 419576 h 514350"/>
              <a:gd name="connsiteX10" fmla="*/ 6303169 w 6400800"/>
              <a:gd name="connsiteY10" fmla="*/ 423386 h 514350"/>
              <a:gd name="connsiteX11" fmla="*/ 6304121 w 6400800"/>
              <a:gd name="connsiteY11" fmla="*/ 405289 h 514350"/>
              <a:gd name="connsiteX12" fmla="*/ 6319362 w 6400800"/>
              <a:gd name="connsiteY12" fmla="*/ 358616 h 514350"/>
              <a:gd name="connsiteX13" fmla="*/ 6322219 w 6400800"/>
              <a:gd name="connsiteY13" fmla="*/ 349091 h 514350"/>
              <a:gd name="connsiteX14" fmla="*/ 6334601 w 6400800"/>
              <a:gd name="connsiteY14" fmla="*/ 312896 h 514350"/>
              <a:gd name="connsiteX15" fmla="*/ 6349842 w 6400800"/>
              <a:gd name="connsiteY15" fmla="*/ 269081 h 514350"/>
              <a:gd name="connsiteX16" fmla="*/ 6363176 w 6400800"/>
              <a:gd name="connsiteY16" fmla="*/ 228124 h 514350"/>
              <a:gd name="connsiteX17" fmla="*/ 6375559 w 6400800"/>
              <a:gd name="connsiteY17" fmla="*/ 190976 h 514350"/>
              <a:gd name="connsiteX18" fmla="*/ 6393656 w 6400800"/>
              <a:gd name="connsiteY18" fmla="*/ 134779 h 514350"/>
              <a:gd name="connsiteX19" fmla="*/ 6400324 w 6400800"/>
              <a:gd name="connsiteY19" fmla="*/ 113824 h 514350"/>
              <a:gd name="connsiteX20" fmla="*/ 6389846 w 6400800"/>
              <a:gd name="connsiteY20" fmla="*/ 133826 h 514350"/>
              <a:gd name="connsiteX21" fmla="*/ 6380321 w 6400800"/>
              <a:gd name="connsiteY21" fmla="*/ 153829 h 514350"/>
              <a:gd name="connsiteX22" fmla="*/ 6392704 w 6400800"/>
              <a:gd name="connsiteY22" fmla="*/ 110966 h 514350"/>
              <a:gd name="connsiteX23" fmla="*/ 6399371 w 6400800"/>
              <a:gd name="connsiteY23" fmla="*/ 87154 h 514350"/>
              <a:gd name="connsiteX24" fmla="*/ 6388894 w 6400800"/>
              <a:gd name="connsiteY24" fmla="*/ 109061 h 514350"/>
              <a:gd name="connsiteX25" fmla="*/ 6377464 w 6400800"/>
              <a:gd name="connsiteY25" fmla="*/ 134779 h 514350"/>
              <a:gd name="connsiteX26" fmla="*/ 6364129 w 6400800"/>
              <a:gd name="connsiteY26" fmla="*/ 168116 h 514350"/>
              <a:gd name="connsiteX27" fmla="*/ 6332696 w 6400800"/>
              <a:gd name="connsiteY27" fmla="*/ 253841 h 514350"/>
              <a:gd name="connsiteX28" fmla="*/ 6316504 w 6400800"/>
              <a:gd name="connsiteY28" fmla="*/ 302419 h 514350"/>
              <a:gd name="connsiteX29" fmla="*/ 6314599 w 6400800"/>
              <a:gd name="connsiteY29" fmla="*/ 308134 h 514350"/>
              <a:gd name="connsiteX30" fmla="*/ 6317456 w 6400800"/>
              <a:gd name="connsiteY30" fmla="*/ 287179 h 514350"/>
              <a:gd name="connsiteX31" fmla="*/ 6319362 w 6400800"/>
              <a:gd name="connsiteY31" fmla="*/ 267176 h 514350"/>
              <a:gd name="connsiteX32" fmla="*/ 6320314 w 6400800"/>
              <a:gd name="connsiteY32" fmla="*/ 250031 h 514350"/>
              <a:gd name="connsiteX33" fmla="*/ 6314599 w 6400800"/>
              <a:gd name="connsiteY33" fmla="*/ 266224 h 514350"/>
              <a:gd name="connsiteX34" fmla="*/ 6302217 w 6400800"/>
              <a:gd name="connsiteY34" fmla="*/ 310039 h 514350"/>
              <a:gd name="connsiteX35" fmla="*/ 6293644 w 6400800"/>
              <a:gd name="connsiteY35" fmla="*/ 339566 h 514350"/>
              <a:gd name="connsiteX36" fmla="*/ 6286976 w 6400800"/>
              <a:gd name="connsiteY36" fmla="*/ 362426 h 514350"/>
              <a:gd name="connsiteX37" fmla="*/ 6284119 w 6400800"/>
              <a:gd name="connsiteY37" fmla="*/ 335756 h 514350"/>
              <a:gd name="connsiteX38" fmla="*/ 6288881 w 6400800"/>
              <a:gd name="connsiteY38" fmla="*/ 318611 h 514350"/>
              <a:gd name="connsiteX39" fmla="*/ 6302217 w 6400800"/>
              <a:gd name="connsiteY39" fmla="*/ 274796 h 514350"/>
              <a:gd name="connsiteX40" fmla="*/ 6307931 w 6400800"/>
              <a:gd name="connsiteY40" fmla="*/ 255746 h 514350"/>
              <a:gd name="connsiteX41" fmla="*/ 6313646 w 6400800"/>
              <a:gd name="connsiteY41" fmla="*/ 238601 h 514350"/>
              <a:gd name="connsiteX42" fmla="*/ 6323171 w 6400800"/>
              <a:gd name="connsiteY42" fmla="*/ 210026 h 514350"/>
              <a:gd name="connsiteX43" fmla="*/ 6330792 w 6400800"/>
              <a:gd name="connsiteY43" fmla="*/ 185261 h 514350"/>
              <a:gd name="connsiteX44" fmla="*/ 6319362 w 6400800"/>
              <a:gd name="connsiteY44" fmla="*/ 208121 h 514350"/>
              <a:gd name="connsiteX45" fmla="*/ 6306026 w 6400800"/>
              <a:gd name="connsiteY45" fmla="*/ 234791 h 514350"/>
              <a:gd name="connsiteX46" fmla="*/ 6298406 w 6400800"/>
              <a:gd name="connsiteY46" fmla="*/ 250984 h 514350"/>
              <a:gd name="connsiteX47" fmla="*/ 6290787 w 6400800"/>
              <a:gd name="connsiteY47" fmla="*/ 270034 h 514350"/>
              <a:gd name="connsiteX48" fmla="*/ 6278404 w 6400800"/>
              <a:gd name="connsiteY48" fmla="*/ 301466 h 514350"/>
              <a:gd name="connsiteX49" fmla="*/ 6277451 w 6400800"/>
              <a:gd name="connsiteY49" fmla="*/ 292894 h 514350"/>
              <a:gd name="connsiteX50" fmla="*/ 6276499 w 6400800"/>
              <a:gd name="connsiteY50" fmla="*/ 306229 h 514350"/>
              <a:gd name="connsiteX51" fmla="*/ 6273642 w 6400800"/>
              <a:gd name="connsiteY51" fmla="*/ 312896 h 514350"/>
              <a:gd name="connsiteX52" fmla="*/ 6269831 w 6400800"/>
              <a:gd name="connsiteY52" fmla="*/ 322421 h 514350"/>
              <a:gd name="connsiteX53" fmla="*/ 6273642 w 6400800"/>
              <a:gd name="connsiteY53" fmla="*/ 300514 h 514350"/>
              <a:gd name="connsiteX54" fmla="*/ 6283167 w 6400800"/>
              <a:gd name="connsiteY54" fmla="*/ 252889 h 514350"/>
              <a:gd name="connsiteX55" fmla="*/ 6287929 w 6400800"/>
              <a:gd name="connsiteY55" fmla="*/ 231934 h 514350"/>
              <a:gd name="connsiteX56" fmla="*/ 6292692 w 6400800"/>
              <a:gd name="connsiteY56" fmla="*/ 212884 h 514350"/>
              <a:gd name="connsiteX57" fmla="*/ 6300312 w 6400800"/>
              <a:gd name="connsiteY57" fmla="*/ 181451 h 514350"/>
              <a:gd name="connsiteX58" fmla="*/ 6306026 w 6400800"/>
              <a:gd name="connsiteY58" fmla="*/ 153829 h 514350"/>
              <a:gd name="connsiteX59" fmla="*/ 6296501 w 6400800"/>
              <a:gd name="connsiteY59" fmla="*/ 180499 h 514350"/>
              <a:gd name="connsiteX60" fmla="*/ 6286024 w 6400800"/>
              <a:gd name="connsiteY60" fmla="*/ 210979 h 514350"/>
              <a:gd name="connsiteX61" fmla="*/ 6279356 w 6400800"/>
              <a:gd name="connsiteY61" fmla="*/ 230029 h 514350"/>
              <a:gd name="connsiteX62" fmla="*/ 6273642 w 6400800"/>
              <a:gd name="connsiteY62" fmla="*/ 250984 h 514350"/>
              <a:gd name="connsiteX63" fmla="*/ 6260306 w 6400800"/>
              <a:gd name="connsiteY63" fmla="*/ 298609 h 514350"/>
              <a:gd name="connsiteX64" fmla="*/ 6246971 w 6400800"/>
              <a:gd name="connsiteY64" fmla="*/ 351949 h 514350"/>
              <a:gd name="connsiteX65" fmla="*/ 6236494 w 6400800"/>
              <a:gd name="connsiteY65" fmla="*/ 396716 h 514350"/>
              <a:gd name="connsiteX66" fmla="*/ 6235542 w 6400800"/>
              <a:gd name="connsiteY66" fmla="*/ 394811 h 514350"/>
              <a:gd name="connsiteX67" fmla="*/ 6234589 w 6400800"/>
              <a:gd name="connsiteY67" fmla="*/ 370046 h 514350"/>
              <a:gd name="connsiteX68" fmla="*/ 6230779 w 6400800"/>
              <a:gd name="connsiteY68" fmla="*/ 389096 h 514350"/>
              <a:gd name="connsiteX69" fmla="*/ 6227921 w 6400800"/>
              <a:gd name="connsiteY69" fmla="*/ 384334 h 514350"/>
              <a:gd name="connsiteX70" fmla="*/ 6216492 w 6400800"/>
              <a:gd name="connsiteY70" fmla="*/ 367189 h 514350"/>
              <a:gd name="connsiteX71" fmla="*/ 6223159 w 6400800"/>
              <a:gd name="connsiteY71" fmla="*/ 348139 h 514350"/>
              <a:gd name="connsiteX72" fmla="*/ 6236494 w 6400800"/>
              <a:gd name="connsiteY72" fmla="*/ 310991 h 514350"/>
              <a:gd name="connsiteX73" fmla="*/ 6247924 w 6400800"/>
              <a:gd name="connsiteY73" fmla="*/ 279559 h 514350"/>
              <a:gd name="connsiteX74" fmla="*/ 6256496 w 6400800"/>
              <a:gd name="connsiteY74" fmla="*/ 254794 h 514350"/>
              <a:gd name="connsiteX75" fmla="*/ 6264117 w 6400800"/>
              <a:gd name="connsiteY75" fmla="*/ 233839 h 514350"/>
              <a:gd name="connsiteX76" fmla="*/ 6252687 w 6400800"/>
              <a:gd name="connsiteY76" fmla="*/ 253841 h 514350"/>
              <a:gd name="connsiteX77" fmla="*/ 6240304 w 6400800"/>
              <a:gd name="connsiteY77" fmla="*/ 276701 h 514350"/>
              <a:gd name="connsiteX78" fmla="*/ 6225064 w 6400800"/>
              <a:gd name="connsiteY78" fmla="*/ 307181 h 514350"/>
              <a:gd name="connsiteX79" fmla="*/ 6208871 w 6400800"/>
              <a:gd name="connsiteY79" fmla="*/ 343376 h 514350"/>
              <a:gd name="connsiteX80" fmla="*/ 6205062 w 6400800"/>
              <a:gd name="connsiteY80" fmla="*/ 351949 h 514350"/>
              <a:gd name="connsiteX81" fmla="*/ 6204109 w 6400800"/>
              <a:gd name="connsiteY81" fmla="*/ 350996 h 514350"/>
              <a:gd name="connsiteX82" fmla="*/ 6210776 w 6400800"/>
              <a:gd name="connsiteY82" fmla="*/ 320516 h 514350"/>
              <a:gd name="connsiteX83" fmla="*/ 6222206 w 6400800"/>
              <a:gd name="connsiteY83" fmla="*/ 268129 h 514350"/>
              <a:gd name="connsiteX84" fmla="*/ 6226017 w 6400800"/>
              <a:gd name="connsiteY84" fmla="*/ 248126 h 514350"/>
              <a:gd name="connsiteX85" fmla="*/ 6218396 w 6400800"/>
              <a:gd name="connsiteY85" fmla="*/ 267176 h 514350"/>
              <a:gd name="connsiteX86" fmla="*/ 6209824 w 6400800"/>
              <a:gd name="connsiteY86" fmla="*/ 289084 h 514350"/>
              <a:gd name="connsiteX87" fmla="*/ 6199346 w 6400800"/>
              <a:gd name="connsiteY87" fmla="*/ 317659 h 514350"/>
              <a:gd name="connsiteX88" fmla="*/ 6193631 w 6400800"/>
              <a:gd name="connsiteY88" fmla="*/ 335756 h 514350"/>
              <a:gd name="connsiteX89" fmla="*/ 6184106 w 6400800"/>
              <a:gd name="connsiteY89" fmla="*/ 322421 h 514350"/>
              <a:gd name="connsiteX90" fmla="*/ 6181249 w 6400800"/>
              <a:gd name="connsiteY90" fmla="*/ 318611 h 514350"/>
              <a:gd name="connsiteX91" fmla="*/ 6184106 w 6400800"/>
              <a:gd name="connsiteY91" fmla="*/ 302419 h 514350"/>
              <a:gd name="connsiteX92" fmla="*/ 6189821 w 6400800"/>
              <a:gd name="connsiteY92" fmla="*/ 274796 h 514350"/>
              <a:gd name="connsiteX93" fmla="*/ 6195537 w 6400800"/>
              <a:gd name="connsiteY93" fmla="*/ 250984 h 514350"/>
              <a:gd name="connsiteX94" fmla="*/ 6186012 w 6400800"/>
              <a:gd name="connsiteY94" fmla="*/ 273844 h 514350"/>
              <a:gd name="connsiteX95" fmla="*/ 6176487 w 6400800"/>
              <a:gd name="connsiteY95" fmla="*/ 300514 h 514350"/>
              <a:gd name="connsiteX96" fmla="*/ 6173629 w 6400800"/>
              <a:gd name="connsiteY96" fmla="*/ 309086 h 514350"/>
              <a:gd name="connsiteX97" fmla="*/ 6172676 w 6400800"/>
              <a:gd name="connsiteY97" fmla="*/ 308134 h 514350"/>
              <a:gd name="connsiteX98" fmla="*/ 6174581 w 6400800"/>
              <a:gd name="connsiteY98" fmla="*/ 294799 h 514350"/>
              <a:gd name="connsiteX99" fmla="*/ 6180296 w 6400800"/>
              <a:gd name="connsiteY99" fmla="*/ 263366 h 514350"/>
              <a:gd name="connsiteX100" fmla="*/ 6185059 w 6400800"/>
              <a:gd name="connsiteY100" fmla="*/ 236696 h 514350"/>
              <a:gd name="connsiteX101" fmla="*/ 6188869 w 6400800"/>
              <a:gd name="connsiteY101" fmla="*/ 215741 h 514350"/>
              <a:gd name="connsiteX102" fmla="*/ 6192679 w 6400800"/>
              <a:gd name="connsiteY102" fmla="*/ 197644 h 514350"/>
              <a:gd name="connsiteX103" fmla="*/ 6185059 w 6400800"/>
              <a:gd name="connsiteY103" fmla="*/ 214789 h 514350"/>
              <a:gd name="connsiteX104" fmla="*/ 6168867 w 6400800"/>
              <a:gd name="connsiteY104" fmla="*/ 260509 h 514350"/>
              <a:gd name="connsiteX105" fmla="*/ 6163151 w 6400800"/>
              <a:gd name="connsiteY105" fmla="*/ 280511 h 514350"/>
              <a:gd name="connsiteX106" fmla="*/ 6159342 w 6400800"/>
              <a:gd name="connsiteY106" fmla="*/ 253841 h 514350"/>
              <a:gd name="connsiteX107" fmla="*/ 6154579 w 6400800"/>
              <a:gd name="connsiteY107" fmla="*/ 225266 h 514350"/>
              <a:gd name="connsiteX108" fmla="*/ 6156484 w 6400800"/>
              <a:gd name="connsiteY108" fmla="*/ 285274 h 514350"/>
              <a:gd name="connsiteX109" fmla="*/ 6143149 w 6400800"/>
              <a:gd name="connsiteY109" fmla="*/ 268129 h 514350"/>
              <a:gd name="connsiteX110" fmla="*/ 6143149 w 6400800"/>
              <a:gd name="connsiteY110" fmla="*/ 267176 h 514350"/>
              <a:gd name="connsiteX111" fmla="*/ 6146006 w 6400800"/>
              <a:gd name="connsiteY111" fmla="*/ 256699 h 514350"/>
              <a:gd name="connsiteX112" fmla="*/ 6161246 w 6400800"/>
              <a:gd name="connsiteY112" fmla="*/ 178594 h 514350"/>
              <a:gd name="connsiteX113" fmla="*/ 6152674 w 6400800"/>
              <a:gd name="connsiteY113" fmla="*/ 200501 h 514350"/>
              <a:gd name="connsiteX114" fmla="*/ 6152674 w 6400800"/>
              <a:gd name="connsiteY114" fmla="*/ 197644 h 514350"/>
              <a:gd name="connsiteX115" fmla="*/ 6156484 w 6400800"/>
              <a:gd name="connsiteY115" fmla="*/ 172879 h 514350"/>
              <a:gd name="connsiteX116" fmla="*/ 6160294 w 6400800"/>
              <a:gd name="connsiteY116" fmla="*/ 150971 h 514350"/>
              <a:gd name="connsiteX117" fmla="*/ 6152674 w 6400800"/>
              <a:gd name="connsiteY117" fmla="*/ 171926 h 514350"/>
              <a:gd name="connsiteX118" fmla="*/ 6145054 w 6400800"/>
              <a:gd name="connsiteY118" fmla="*/ 196691 h 514350"/>
              <a:gd name="connsiteX119" fmla="*/ 6138387 w 6400800"/>
              <a:gd name="connsiteY119" fmla="*/ 220504 h 514350"/>
              <a:gd name="connsiteX120" fmla="*/ 6135529 w 6400800"/>
              <a:gd name="connsiteY120" fmla="*/ 202406 h 514350"/>
              <a:gd name="connsiteX121" fmla="*/ 6134576 w 6400800"/>
              <a:gd name="connsiteY121" fmla="*/ 221456 h 514350"/>
              <a:gd name="connsiteX122" fmla="*/ 6132671 w 6400800"/>
              <a:gd name="connsiteY122" fmla="*/ 242411 h 514350"/>
              <a:gd name="connsiteX123" fmla="*/ 6131719 w 6400800"/>
              <a:gd name="connsiteY123" fmla="*/ 249079 h 514350"/>
              <a:gd name="connsiteX124" fmla="*/ 6130767 w 6400800"/>
              <a:gd name="connsiteY124" fmla="*/ 253841 h 514350"/>
              <a:gd name="connsiteX125" fmla="*/ 6129814 w 6400800"/>
              <a:gd name="connsiteY125" fmla="*/ 251936 h 514350"/>
              <a:gd name="connsiteX126" fmla="*/ 6130767 w 6400800"/>
              <a:gd name="connsiteY126" fmla="*/ 254794 h 514350"/>
              <a:gd name="connsiteX127" fmla="*/ 6129814 w 6400800"/>
              <a:gd name="connsiteY127" fmla="*/ 261461 h 514350"/>
              <a:gd name="connsiteX128" fmla="*/ 6129814 w 6400800"/>
              <a:gd name="connsiteY128" fmla="*/ 243364 h 514350"/>
              <a:gd name="connsiteX129" fmla="*/ 6126004 w 6400800"/>
              <a:gd name="connsiteY129" fmla="*/ 274796 h 514350"/>
              <a:gd name="connsiteX130" fmla="*/ 6125051 w 6400800"/>
              <a:gd name="connsiteY130" fmla="*/ 281464 h 514350"/>
              <a:gd name="connsiteX131" fmla="*/ 6122194 w 6400800"/>
              <a:gd name="connsiteY131" fmla="*/ 267176 h 514350"/>
              <a:gd name="connsiteX132" fmla="*/ 6117431 w 6400800"/>
              <a:gd name="connsiteY132" fmla="*/ 243364 h 514350"/>
              <a:gd name="connsiteX133" fmla="*/ 6118384 w 6400800"/>
              <a:gd name="connsiteY133" fmla="*/ 267176 h 514350"/>
              <a:gd name="connsiteX134" fmla="*/ 6119337 w 6400800"/>
              <a:gd name="connsiteY134" fmla="*/ 300514 h 514350"/>
              <a:gd name="connsiteX135" fmla="*/ 6114574 w 6400800"/>
              <a:gd name="connsiteY135" fmla="*/ 317659 h 514350"/>
              <a:gd name="connsiteX136" fmla="*/ 6114574 w 6400800"/>
              <a:gd name="connsiteY136" fmla="*/ 307181 h 514350"/>
              <a:gd name="connsiteX137" fmla="*/ 6112669 w 6400800"/>
              <a:gd name="connsiteY137" fmla="*/ 286226 h 514350"/>
              <a:gd name="connsiteX138" fmla="*/ 6109812 w 6400800"/>
              <a:gd name="connsiteY138" fmla="*/ 270986 h 514350"/>
              <a:gd name="connsiteX139" fmla="*/ 6105049 w 6400800"/>
              <a:gd name="connsiteY139" fmla="*/ 258604 h 514350"/>
              <a:gd name="connsiteX140" fmla="*/ 6106001 w 6400800"/>
              <a:gd name="connsiteY140" fmla="*/ 272891 h 514350"/>
              <a:gd name="connsiteX141" fmla="*/ 6106001 w 6400800"/>
              <a:gd name="connsiteY141" fmla="*/ 282416 h 514350"/>
              <a:gd name="connsiteX142" fmla="*/ 6104096 w 6400800"/>
              <a:gd name="connsiteY142" fmla="*/ 273844 h 514350"/>
              <a:gd name="connsiteX143" fmla="*/ 6102192 w 6400800"/>
              <a:gd name="connsiteY143" fmla="*/ 268129 h 514350"/>
              <a:gd name="connsiteX144" fmla="*/ 6101239 w 6400800"/>
              <a:gd name="connsiteY144" fmla="*/ 253841 h 514350"/>
              <a:gd name="connsiteX145" fmla="*/ 6103144 w 6400800"/>
              <a:gd name="connsiteY145" fmla="*/ 247174 h 514350"/>
              <a:gd name="connsiteX146" fmla="*/ 6107906 w 6400800"/>
              <a:gd name="connsiteY146" fmla="*/ 225266 h 514350"/>
              <a:gd name="connsiteX147" fmla="*/ 6111717 w 6400800"/>
              <a:gd name="connsiteY147" fmla="*/ 205264 h 514350"/>
              <a:gd name="connsiteX148" fmla="*/ 6104096 w 6400800"/>
              <a:gd name="connsiteY148" fmla="*/ 223361 h 514350"/>
              <a:gd name="connsiteX149" fmla="*/ 6099334 w 6400800"/>
              <a:gd name="connsiteY149" fmla="*/ 234791 h 514350"/>
              <a:gd name="connsiteX150" fmla="*/ 6096476 w 6400800"/>
              <a:gd name="connsiteY150" fmla="*/ 206216 h 514350"/>
              <a:gd name="connsiteX151" fmla="*/ 6097429 w 6400800"/>
              <a:gd name="connsiteY151" fmla="*/ 199549 h 514350"/>
              <a:gd name="connsiteX152" fmla="*/ 6101239 w 6400800"/>
              <a:gd name="connsiteY152" fmla="*/ 177641 h 514350"/>
              <a:gd name="connsiteX153" fmla="*/ 6104096 w 6400800"/>
              <a:gd name="connsiteY153" fmla="*/ 157639 h 514350"/>
              <a:gd name="connsiteX154" fmla="*/ 6107906 w 6400800"/>
              <a:gd name="connsiteY154" fmla="*/ 124301 h 514350"/>
              <a:gd name="connsiteX155" fmla="*/ 6110764 w 6400800"/>
              <a:gd name="connsiteY155" fmla="*/ 95726 h 514350"/>
              <a:gd name="connsiteX156" fmla="*/ 6104096 w 6400800"/>
              <a:gd name="connsiteY156" fmla="*/ 124301 h 514350"/>
              <a:gd name="connsiteX157" fmla="*/ 6096476 w 6400800"/>
              <a:gd name="connsiteY157" fmla="*/ 156686 h 514350"/>
              <a:gd name="connsiteX158" fmla="*/ 6091714 w 6400800"/>
              <a:gd name="connsiteY158" fmla="*/ 176689 h 514350"/>
              <a:gd name="connsiteX159" fmla="*/ 6085999 w 6400800"/>
              <a:gd name="connsiteY159" fmla="*/ 198596 h 514350"/>
              <a:gd name="connsiteX160" fmla="*/ 6081237 w 6400800"/>
              <a:gd name="connsiteY160" fmla="*/ 214789 h 514350"/>
              <a:gd name="connsiteX161" fmla="*/ 6074569 w 6400800"/>
              <a:gd name="connsiteY161" fmla="*/ 201454 h 514350"/>
              <a:gd name="connsiteX162" fmla="*/ 6079331 w 6400800"/>
              <a:gd name="connsiteY162" fmla="*/ 219551 h 514350"/>
              <a:gd name="connsiteX163" fmla="*/ 6073617 w 6400800"/>
              <a:gd name="connsiteY163" fmla="*/ 230029 h 514350"/>
              <a:gd name="connsiteX164" fmla="*/ 6069806 w 6400800"/>
              <a:gd name="connsiteY164" fmla="*/ 237649 h 514350"/>
              <a:gd name="connsiteX165" fmla="*/ 6069806 w 6400800"/>
              <a:gd name="connsiteY165" fmla="*/ 228124 h 514350"/>
              <a:gd name="connsiteX166" fmla="*/ 6069806 w 6400800"/>
              <a:gd name="connsiteY166" fmla="*/ 205264 h 514350"/>
              <a:gd name="connsiteX167" fmla="*/ 6065996 w 6400800"/>
              <a:gd name="connsiteY167" fmla="*/ 228124 h 514350"/>
              <a:gd name="connsiteX168" fmla="*/ 6061234 w 6400800"/>
              <a:gd name="connsiteY168" fmla="*/ 253841 h 514350"/>
              <a:gd name="connsiteX169" fmla="*/ 6059329 w 6400800"/>
              <a:gd name="connsiteY169" fmla="*/ 263366 h 514350"/>
              <a:gd name="connsiteX170" fmla="*/ 6057424 w 6400800"/>
              <a:gd name="connsiteY170" fmla="*/ 268129 h 514350"/>
              <a:gd name="connsiteX171" fmla="*/ 6048851 w 6400800"/>
              <a:gd name="connsiteY171" fmla="*/ 294799 h 514350"/>
              <a:gd name="connsiteX172" fmla="*/ 6041231 w 6400800"/>
              <a:gd name="connsiteY172" fmla="*/ 324326 h 514350"/>
              <a:gd name="connsiteX173" fmla="*/ 6041231 w 6400800"/>
              <a:gd name="connsiteY173" fmla="*/ 325279 h 514350"/>
              <a:gd name="connsiteX174" fmla="*/ 6033612 w 6400800"/>
              <a:gd name="connsiteY174" fmla="*/ 306229 h 514350"/>
              <a:gd name="connsiteX175" fmla="*/ 6029801 w 6400800"/>
              <a:gd name="connsiteY175" fmla="*/ 296704 h 514350"/>
              <a:gd name="connsiteX176" fmla="*/ 6029801 w 6400800"/>
              <a:gd name="connsiteY176" fmla="*/ 295751 h 514350"/>
              <a:gd name="connsiteX177" fmla="*/ 6031706 w 6400800"/>
              <a:gd name="connsiteY177" fmla="*/ 281464 h 514350"/>
              <a:gd name="connsiteX178" fmla="*/ 6033612 w 6400800"/>
              <a:gd name="connsiteY178" fmla="*/ 269081 h 514350"/>
              <a:gd name="connsiteX179" fmla="*/ 6027896 w 6400800"/>
              <a:gd name="connsiteY179" fmla="*/ 280511 h 514350"/>
              <a:gd name="connsiteX180" fmla="*/ 6025039 w 6400800"/>
              <a:gd name="connsiteY180" fmla="*/ 286226 h 514350"/>
              <a:gd name="connsiteX181" fmla="*/ 6020276 w 6400800"/>
              <a:gd name="connsiteY181" fmla="*/ 272891 h 514350"/>
              <a:gd name="connsiteX182" fmla="*/ 6008846 w 6400800"/>
              <a:gd name="connsiteY182" fmla="*/ 244316 h 514350"/>
              <a:gd name="connsiteX183" fmla="*/ 6016467 w 6400800"/>
              <a:gd name="connsiteY183" fmla="*/ 273844 h 514350"/>
              <a:gd name="connsiteX184" fmla="*/ 6022181 w 6400800"/>
              <a:gd name="connsiteY184" fmla="*/ 293846 h 514350"/>
              <a:gd name="connsiteX185" fmla="*/ 6019324 w 6400800"/>
              <a:gd name="connsiteY185" fmla="*/ 302419 h 514350"/>
              <a:gd name="connsiteX186" fmla="*/ 6016467 w 6400800"/>
              <a:gd name="connsiteY186" fmla="*/ 311944 h 514350"/>
              <a:gd name="connsiteX187" fmla="*/ 6010751 w 6400800"/>
              <a:gd name="connsiteY187" fmla="*/ 333851 h 514350"/>
              <a:gd name="connsiteX188" fmla="*/ 6010751 w 6400800"/>
              <a:gd name="connsiteY188" fmla="*/ 334804 h 514350"/>
              <a:gd name="connsiteX189" fmla="*/ 6003131 w 6400800"/>
              <a:gd name="connsiteY189" fmla="*/ 320516 h 514350"/>
              <a:gd name="connsiteX190" fmla="*/ 5996464 w 6400800"/>
              <a:gd name="connsiteY190" fmla="*/ 308134 h 514350"/>
              <a:gd name="connsiteX191" fmla="*/ 5999321 w 6400800"/>
              <a:gd name="connsiteY191" fmla="*/ 302419 h 514350"/>
              <a:gd name="connsiteX192" fmla="*/ 6007894 w 6400800"/>
              <a:gd name="connsiteY192" fmla="*/ 283369 h 514350"/>
              <a:gd name="connsiteX193" fmla="*/ 6014562 w 6400800"/>
              <a:gd name="connsiteY193" fmla="*/ 267176 h 514350"/>
              <a:gd name="connsiteX194" fmla="*/ 6004084 w 6400800"/>
              <a:gd name="connsiteY194" fmla="*/ 281464 h 514350"/>
              <a:gd name="connsiteX195" fmla="*/ 5993606 w 6400800"/>
              <a:gd name="connsiteY195" fmla="*/ 297656 h 514350"/>
              <a:gd name="connsiteX196" fmla="*/ 5989796 w 6400800"/>
              <a:gd name="connsiteY196" fmla="*/ 273844 h 514350"/>
              <a:gd name="connsiteX197" fmla="*/ 5991701 w 6400800"/>
              <a:gd name="connsiteY197" fmla="*/ 250984 h 514350"/>
              <a:gd name="connsiteX198" fmla="*/ 5997417 w 6400800"/>
              <a:gd name="connsiteY198" fmla="*/ 212884 h 514350"/>
              <a:gd name="connsiteX199" fmla="*/ 6003131 w 6400800"/>
              <a:gd name="connsiteY199" fmla="*/ 179546 h 514350"/>
              <a:gd name="connsiteX200" fmla="*/ 5993606 w 6400800"/>
              <a:gd name="connsiteY200" fmla="*/ 211931 h 514350"/>
              <a:gd name="connsiteX201" fmla="*/ 5985034 w 6400800"/>
              <a:gd name="connsiteY201" fmla="*/ 248126 h 514350"/>
              <a:gd name="connsiteX202" fmla="*/ 5974556 w 6400800"/>
              <a:gd name="connsiteY202" fmla="*/ 206216 h 514350"/>
              <a:gd name="connsiteX203" fmla="*/ 5974556 w 6400800"/>
              <a:gd name="connsiteY203" fmla="*/ 206216 h 514350"/>
              <a:gd name="connsiteX204" fmla="*/ 5977414 w 6400800"/>
              <a:gd name="connsiteY204" fmla="*/ 178594 h 514350"/>
              <a:gd name="connsiteX205" fmla="*/ 5979319 w 6400800"/>
              <a:gd name="connsiteY205" fmla="*/ 153829 h 514350"/>
              <a:gd name="connsiteX206" fmla="*/ 5973604 w 6400800"/>
              <a:gd name="connsiteY206" fmla="*/ 177641 h 514350"/>
              <a:gd name="connsiteX207" fmla="*/ 5969794 w 6400800"/>
              <a:gd name="connsiteY207" fmla="*/ 191929 h 514350"/>
              <a:gd name="connsiteX208" fmla="*/ 5959317 w 6400800"/>
              <a:gd name="connsiteY208" fmla="*/ 160496 h 514350"/>
              <a:gd name="connsiteX209" fmla="*/ 5946934 w 6400800"/>
              <a:gd name="connsiteY209" fmla="*/ 130016 h 514350"/>
              <a:gd name="connsiteX210" fmla="*/ 5934551 w 6400800"/>
              <a:gd name="connsiteY210" fmla="*/ 104299 h 514350"/>
              <a:gd name="connsiteX211" fmla="*/ 5943124 w 6400800"/>
              <a:gd name="connsiteY211" fmla="*/ 131921 h 514350"/>
              <a:gd name="connsiteX212" fmla="*/ 5951696 w 6400800"/>
              <a:gd name="connsiteY212" fmla="*/ 163354 h 514350"/>
              <a:gd name="connsiteX213" fmla="*/ 5961221 w 6400800"/>
              <a:gd name="connsiteY213" fmla="*/ 204311 h 514350"/>
              <a:gd name="connsiteX214" fmla="*/ 5964079 w 6400800"/>
              <a:gd name="connsiteY214" fmla="*/ 216694 h 514350"/>
              <a:gd name="connsiteX215" fmla="*/ 5962174 w 6400800"/>
              <a:gd name="connsiteY215" fmla="*/ 222409 h 514350"/>
              <a:gd name="connsiteX216" fmla="*/ 5958364 w 6400800"/>
              <a:gd name="connsiteY216" fmla="*/ 235744 h 514350"/>
              <a:gd name="connsiteX217" fmla="*/ 5956459 w 6400800"/>
              <a:gd name="connsiteY217" fmla="*/ 232886 h 514350"/>
              <a:gd name="connsiteX218" fmla="*/ 5956459 w 6400800"/>
              <a:gd name="connsiteY218" fmla="*/ 231934 h 514350"/>
              <a:gd name="connsiteX219" fmla="*/ 5956459 w 6400800"/>
              <a:gd name="connsiteY219" fmla="*/ 232886 h 514350"/>
              <a:gd name="connsiteX220" fmla="*/ 5938362 w 6400800"/>
              <a:gd name="connsiteY220" fmla="*/ 199549 h 514350"/>
              <a:gd name="connsiteX221" fmla="*/ 5927884 w 6400800"/>
              <a:gd name="connsiteY221" fmla="*/ 180499 h 514350"/>
              <a:gd name="connsiteX222" fmla="*/ 5953601 w 6400800"/>
              <a:gd name="connsiteY222" fmla="*/ 250984 h 514350"/>
              <a:gd name="connsiteX223" fmla="*/ 5952649 w 6400800"/>
              <a:gd name="connsiteY223" fmla="*/ 255746 h 514350"/>
              <a:gd name="connsiteX224" fmla="*/ 5945029 w 6400800"/>
              <a:gd name="connsiteY224" fmla="*/ 282416 h 514350"/>
              <a:gd name="connsiteX225" fmla="*/ 5944076 w 6400800"/>
              <a:gd name="connsiteY225" fmla="*/ 285274 h 514350"/>
              <a:gd name="connsiteX226" fmla="*/ 5940267 w 6400800"/>
              <a:gd name="connsiteY226" fmla="*/ 271939 h 514350"/>
              <a:gd name="connsiteX227" fmla="*/ 5928837 w 6400800"/>
              <a:gd name="connsiteY227" fmla="*/ 237649 h 514350"/>
              <a:gd name="connsiteX228" fmla="*/ 5922169 w 6400800"/>
              <a:gd name="connsiteY228" fmla="*/ 220504 h 514350"/>
              <a:gd name="connsiteX229" fmla="*/ 5923121 w 6400800"/>
              <a:gd name="connsiteY229" fmla="*/ 216694 h 514350"/>
              <a:gd name="connsiteX230" fmla="*/ 5921217 w 6400800"/>
              <a:gd name="connsiteY230" fmla="*/ 219551 h 514350"/>
              <a:gd name="connsiteX231" fmla="*/ 5917406 w 6400800"/>
              <a:gd name="connsiteY231" fmla="*/ 211931 h 514350"/>
              <a:gd name="connsiteX232" fmla="*/ 5908834 w 6400800"/>
              <a:gd name="connsiteY232" fmla="*/ 194786 h 514350"/>
              <a:gd name="connsiteX233" fmla="*/ 5907881 w 6400800"/>
              <a:gd name="connsiteY233" fmla="*/ 183356 h 514350"/>
              <a:gd name="connsiteX234" fmla="*/ 5905024 w 6400800"/>
              <a:gd name="connsiteY234" fmla="*/ 159544 h 514350"/>
              <a:gd name="connsiteX235" fmla="*/ 5904071 w 6400800"/>
              <a:gd name="connsiteY235" fmla="*/ 184309 h 514350"/>
              <a:gd name="connsiteX236" fmla="*/ 5903119 w 6400800"/>
              <a:gd name="connsiteY236" fmla="*/ 211931 h 514350"/>
              <a:gd name="connsiteX237" fmla="*/ 5902167 w 6400800"/>
              <a:gd name="connsiteY237" fmla="*/ 229076 h 514350"/>
              <a:gd name="connsiteX238" fmla="*/ 5902167 w 6400800"/>
              <a:gd name="connsiteY238" fmla="*/ 248126 h 514350"/>
              <a:gd name="connsiteX239" fmla="*/ 5903119 w 6400800"/>
              <a:gd name="connsiteY239" fmla="*/ 270034 h 514350"/>
              <a:gd name="connsiteX240" fmla="*/ 5900262 w 6400800"/>
              <a:gd name="connsiteY240" fmla="*/ 285274 h 514350"/>
              <a:gd name="connsiteX241" fmla="*/ 5899309 w 6400800"/>
              <a:gd name="connsiteY241" fmla="*/ 282416 h 514350"/>
              <a:gd name="connsiteX242" fmla="*/ 5895499 w 6400800"/>
              <a:gd name="connsiteY242" fmla="*/ 263366 h 514350"/>
              <a:gd name="connsiteX243" fmla="*/ 5891689 w 6400800"/>
              <a:gd name="connsiteY243" fmla="*/ 248126 h 514350"/>
              <a:gd name="connsiteX244" fmla="*/ 5891689 w 6400800"/>
              <a:gd name="connsiteY244" fmla="*/ 245269 h 514350"/>
              <a:gd name="connsiteX245" fmla="*/ 5890737 w 6400800"/>
              <a:gd name="connsiteY245" fmla="*/ 247174 h 514350"/>
              <a:gd name="connsiteX246" fmla="*/ 5890737 w 6400800"/>
              <a:gd name="connsiteY246" fmla="*/ 247174 h 514350"/>
              <a:gd name="connsiteX247" fmla="*/ 5890737 w 6400800"/>
              <a:gd name="connsiteY247" fmla="*/ 248126 h 514350"/>
              <a:gd name="connsiteX248" fmla="*/ 5881212 w 6400800"/>
              <a:gd name="connsiteY248" fmla="*/ 275749 h 514350"/>
              <a:gd name="connsiteX249" fmla="*/ 5878354 w 6400800"/>
              <a:gd name="connsiteY249" fmla="*/ 262414 h 514350"/>
              <a:gd name="connsiteX250" fmla="*/ 5874544 w 6400800"/>
              <a:gd name="connsiteY250" fmla="*/ 240506 h 514350"/>
              <a:gd name="connsiteX251" fmla="*/ 5874544 w 6400800"/>
              <a:gd name="connsiteY251" fmla="*/ 262414 h 514350"/>
              <a:gd name="connsiteX252" fmla="*/ 5875496 w 6400800"/>
              <a:gd name="connsiteY252" fmla="*/ 290989 h 514350"/>
              <a:gd name="connsiteX253" fmla="*/ 5873592 w 6400800"/>
              <a:gd name="connsiteY253" fmla="*/ 298609 h 514350"/>
              <a:gd name="connsiteX254" fmla="*/ 5870734 w 6400800"/>
              <a:gd name="connsiteY254" fmla="*/ 271939 h 514350"/>
              <a:gd name="connsiteX255" fmla="*/ 5867876 w 6400800"/>
              <a:gd name="connsiteY255" fmla="*/ 292894 h 514350"/>
              <a:gd name="connsiteX256" fmla="*/ 5866924 w 6400800"/>
              <a:gd name="connsiteY256" fmla="*/ 269081 h 514350"/>
              <a:gd name="connsiteX257" fmla="*/ 5865971 w 6400800"/>
              <a:gd name="connsiteY257" fmla="*/ 243364 h 514350"/>
              <a:gd name="connsiteX258" fmla="*/ 5873592 w 6400800"/>
              <a:gd name="connsiteY258" fmla="*/ 225266 h 514350"/>
              <a:gd name="connsiteX259" fmla="*/ 5865971 w 6400800"/>
              <a:gd name="connsiteY259" fmla="*/ 237649 h 514350"/>
              <a:gd name="connsiteX260" fmla="*/ 5865971 w 6400800"/>
              <a:gd name="connsiteY260" fmla="*/ 230029 h 514350"/>
              <a:gd name="connsiteX261" fmla="*/ 5865019 w 6400800"/>
              <a:gd name="connsiteY261" fmla="*/ 194786 h 514350"/>
              <a:gd name="connsiteX262" fmla="*/ 5863114 w 6400800"/>
              <a:gd name="connsiteY262" fmla="*/ 141446 h 514350"/>
              <a:gd name="connsiteX263" fmla="*/ 5862162 w 6400800"/>
              <a:gd name="connsiteY263" fmla="*/ 121444 h 514350"/>
              <a:gd name="connsiteX264" fmla="*/ 5859304 w 6400800"/>
              <a:gd name="connsiteY264" fmla="*/ 141446 h 514350"/>
              <a:gd name="connsiteX265" fmla="*/ 5856446 w 6400800"/>
              <a:gd name="connsiteY265" fmla="*/ 161449 h 514350"/>
              <a:gd name="connsiteX266" fmla="*/ 5853589 w 6400800"/>
              <a:gd name="connsiteY266" fmla="*/ 120491 h 514350"/>
              <a:gd name="connsiteX267" fmla="*/ 5851684 w 6400800"/>
              <a:gd name="connsiteY267" fmla="*/ 98584 h 514350"/>
              <a:gd name="connsiteX268" fmla="*/ 5849779 w 6400800"/>
              <a:gd name="connsiteY268" fmla="*/ 120491 h 514350"/>
              <a:gd name="connsiteX269" fmla="*/ 5847874 w 6400800"/>
              <a:gd name="connsiteY269" fmla="*/ 146209 h 514350"/>
              <a:gd name="connsiteX270" fmla="*/ 5846921 w 6400800"/>
              <a:gd name="connsiteY270" fmla="*/ 179546 h 514350"/>
              <a:gd name="connsiteX271" fmla="*/ 5846921 w 6400800"/>
              <a:gd name="connsiteY271" fmla="*/ 262414 h 514350"/>
              <a:gd name="connsiteX272" fmla="*/ 5846921 w 6400800"/>
              <a:gd name="connsiteY272" fmla="*/ 269081 h 514350"/>
              <a:gd name="connsiteX273" fmla="*/ 5843112 w 6400800"/>
              <a:gd name="connsiteY273" fmla="*/ 274796 h 514350"/>
              <a:gd name="connsiteX274" fmla="*/ 5840254 w 6400800"/>
              <a:gd name="connsiteY274" fmla="*/ 261461 h 514350"/>
              <a:gd name="connsiteX275" fmla="*/ 5841206 w 6400800"/>
              <a:gd name="connsiteY275" fmla="*/ 242411 h 514350"/>
              <a:gd name="connsiteX276" fmla="*/ 5841206 w 6400800"/>
              <a:gd name="connsiteY276" fmla="*/ 223361 h 514350"/>
              <a:gd name="connsiteX277" fmla="*/ 5837396 w 6400800"/>
              <a:gd name="connsiteY277" fmla="*/ 242411 h 514350"/>
              <a:gd name="connsiteX278" fmla="*/ 5836444 w 6400800"/>
              <a:gd name="connsiteY278" fmla="*/ 245269 h 514350"/>
              <a:gd name="connsiteX279" fmla="*/ 5829776 w 6400800"/>
              <a:gd name="connsiteY279" fmla="*/ 215741 h 514350"/>
              <a:gd name="connsiteX280" fmla="*/ 5824062 w 6400800"/>
              <a:gd name="connsiteY280" fmla="*/ 189071 h 514350"/>
              <a:gd name="connsiteX281" fmla="*/ 5825967 w 6400800"/>
              <a:gd name="connsiteY281" fmla="*/ 215741 h 514350"/>
              <a:gd name="connsiteX282" fmla="*/ 5828824 w 6400800"/>
              <a:gd name="connsiteY282" fmla="*/ 246221 h 514350"/>
              <a:gd name="connsiteX283" fmla="*/ 5831681 w 6400800"/>
              <a:gd name="connsiteY283" fmla="*/ 268129 h 514350"/>
              <a:gd name="connsiteX284" fmla="*/ 5826919 w 6400800"/>
              <a:gd name="connsiteY284" fmla="*/ 276701 h 514350"/>
              <a:gd name="connsiteX285" fmla="*/ 5825967 w 6400800"/>
              <a:gd name="connsiteY285" fmla="*/ 270986 h 514350"/>
              <a:gd name="connsiteX286" fmla="*/ 5822156 w 6400800"/>
              <a:gd name="connsiteY286" fmla="*/ 250031 h 514350"/>
              <a:gd name="connsiteX287" fmla="*/ 5818346 w 6400800"/>
              <a:gd name="connsiteY287" fmla="*/ 231934 h 514350"/>
              <a:gd name="connsiteX288" fmla="*/ 5818346 w 6400800"/>
              <a:gd name="connsiteY288" fmla="*/ 250031 h 514350"/>
              <a:gd name="connsiteX289" fmla="*/ 5818346 w 6400800"/>
              <a:gd name="connsiteY289" fmla="*/ 270986 h 514350"/>
              <a:gd name="connsiteX290" fmla="*/ 5812631 w 6400800"/>
              <a:gd name="connsiteY290" fmla="*/ 262414 h 514350"/>
              <a:gd name="connsiteX291" fmla="*/ 5812631 w 6400800"/>
              <a:gd name="connsiteY291" fmla="*/ 246221 h 514350"/>
              <a:gd name="connsiteX292" fmla="*/ 5814537 w 6400800"/>
              <a:gd name="connsiteY292" fmla="*/ 220504 h 514350"/>
              <a:gd name="connsiteX293" fmla="*/ 5816442 w 6400800"/>
              <a:gd name="connsiteY293" fmla="*/ 221456 h 514350"/>
              <a:gd name="connsiteX294" fmla="*/ 5819299 w 6400800"/>
              <a:gd name="connsiteY294" fmla="*/ 224314 h 514350"/>
              <a:gd name="connsiteX295" fmla="*/ 5822156 w 6400800"/>
              <a:gd name="connsiteY295" fmla="*/ 231934 h 514350"/>
              <a:gd name="connsiteX296" fmla="*/ 5821204 w 6400800"/>
              <a:gd name="connsiteY296" fmla="*/ 223361 h 514350"/>
              <a:gd name="connsiteX297" fmla="*/ 5818346 w 6400800"/>
              <a:gd name="connsiteY297" fmla="*/ 219551 h 514350"/>
              <a:gd name="connsiteX298" fmla="*/ 5813584 w 6400800"/>
              <a:gd name="connsiteY298" fmla="*/ 217646 h 514350"/>
              <a:gd name="connsiteX299" fmla="*/ 5811679 w 6400800"/>
              <a:gd name="connsiteY299" fmla="*/ 217646 h 514350"/>
              <a:gd name="connsiteX300" fmla="*/ 5811679 w 6400800"/>
              <a:gd name="connsiteY300" fmla="*/ 219551 h 514350"/>
              <a:gd name="connsiteX301" fmla="*/ 5805012 w 6400800"/>
              <a:gd name="connsiteY301" fmla="*/ 246221 h 514350"/>
              <a:gd name="connsiteX302" fmla="*/ 5803106 w 6400800"/>
              <a:gd name="connsiteY302" fmla="*/ 256699 h 514350"/>
              <a:gd name="connsiteX303" fmla="*/ 5796439 w 6400800"/>
              <a:gd name="connsiteY303" fmla="*/ 264319 h 514350"/>
              <a:gd name="connsiteX304" fmla="*/ 5795487 w 6400800"/>
              <a:gd name="connsiteY304" fmla="*/ 253841 h 514350"/>
              <a:gd name="connsiteX305" fmla="*/ 5794534 w 6400800"/>
              <a:gd name="connsiteY305" fmla="*/ 248126 h 514350"/>
              <a:gd name="connsiteX306" fmla="*/ 5794534 w 6400800"/>
              <a:gd name="connsiteY306" fmla="*/ 253841 h 514350"/>
              <a:gd name="connsiteX307" fmla="*/ 5793581 w 6400800"/>
              <a:gd name="connsiteY307" fmla="*/ 268129 h 514350"/>
              <a:gd name="connsiteX308" fmla="*/ 5791676 w 6400800"/>
              <a:gd name="connsiteY308" fmla="*/ 270034 h 514350"/>
              <a:gd name="connsiteX309" fmla="*/ 5791676 w 6400800"/>
              <a:gd name="connsiteY309" fmla="*/ 270034 h 514350"/>
              <a:gd name="connsiteX310" fmla="*/ 5787867 w 6400800"/>
              <a:gd name="connsiteY310" fmla="*/ 239554 h 514350"/>
              <a:gd name="connsiteX311" fmla="*/ 5793581 w 6400800"/>
              <a:gd name="connsiteY311" fmla="*/ 224314 h 514350"/>
              <a:gd name="connsiteX312" fmla="*/ 5786914 w 6400800"/>
              <a:gd name="connsiteY312" fmla="*/ 234791 h 514350"/>
              <a:gd name="connsiteX313" fmla="*/ 5785009 w 6400800"/>
              <a:gd name="connsiteY313" fmla="*/ 205264 h 514350"/>
              <a:gd name="connsiteX314" fmla="*/ 5795487 w 6400800"/>
              <a:gd name="connsiteY314" fmla="*/ 183356 h 514350"/>
              <a:gd name="connsiteX315" fmla="*/ 5795487 w 6400800"/>
              <a:gd name="connsiteY315" fmla="*/ 184309 h 514350"/>
              <a:gd name="connsiteX316" fmla="*/ 5795487 w 6400800"/>
              <a:gd name="connsiteY316" fmla="*/ 183356 h 514350"/>
              <a:gd name="connsiteX317" fmla="*/ 5797392 w 6400800"/>
              <a:gd name="connsiteY317" fmla="*/ 178594 h 514350"/>
              <a:gd name="connsiteX318" fmla="*/ 5812631 w 6400800"/>
              <a:gd name="connsiteY318" fmla="*/ 145256 h 514350"/>
              <a:gd name="connsiteX319" fmla="*/ 5825967 w 6400800"/>
              <a:gd name="connsiteY319" fmla="*/ 115729 h 514350"/>
              <a:gd name="connsiteX320" fmla="*/ 5809774 w 6400800"/>
              <a:gd name="connsiteY320" fmla="*/ 143351 h 514350"/>
              <a:gd name="connsiteX321" fmla="*/ 5791676 w 6400800"/>
              <a:gd name="connsiteY321" fmla="*/ 173831 h 514350"/>
              <a:gd name="connsiteX322" fmla="*/ 5788819 w 6400800"/>
              <a:gd name="connsiteY322" fmla="*/ 170974 h 514350"/>
              <a:gd name="connsiteX323" fmla="*/ 5783104 w 6400800"/>
              <a:gd name="connsiteY323" fmla="*/ 169069 h 514350"/>
              <a:gd name="connsiteX324" fmla="*/ 5781199 w 6400800"/>
              <a:gd name="connsiteY324" fmla="*/ 169069 h 514350"/>
              <a:gd name="connsiteX325" fmla="*/ 5781199 w 6400800"/>
              <a:gd name="connsiteY325" fmla="*/ 170974 h 514350"/>
              <a:gd name="connsiteX326" fmla="*/ 5777389 w 6400800"/>
              <a:gd name="connsiteY326" fmla="*/ 197644 h 514350"/>
              <a:gd name="connsiteX327" fmla="*/ 5766912 w 6400800"/>
              <a:gd name="connsiteY327" fmla="*/ 217646 h 514350"/>
              <a:gd name="connsiteX328" fmla="*/ 5752624 w 6400800"/>
              <a:gd name="connsiteY328" fmla="*/ 244316 h 514350"/>
              <a:gd name="connsiteX329" fmla="*/ 5751671 w 6400800"/>
              <a:gd name="connsiteY329" fmla="*/ 233839 h 514350"/>
              <a:gd name="connsiteX330" fmla="*/ 5749767 w 6400800"/>
              <a:gd name="connsiteY330" fmla="*/ 216694 h 514350"/>
              <a:gd name="connsiteX331" fmla="*/ 5757387 w 6400800"/>
              <a:gd name="connsiteY331" fmla="*/ 190024 h 514350"/>
              <a:gd name="connsiteX332" fmla="*/ 5749767 w 6400800"/>
              <a:gd name="connsiteY332" fmla="*/ 210979 h 514350"/>
              <a:gd name="connsiteX333" fmla="*/ 5748814 w 6400800"/>
              <a:gd name="connsiteY333" fmla="*/ 204311 h 514350"/>
              <a:gd name="connsiteX334" fmla="*/ 5745004 w 6400800"/>
              <a:gd name="connsiteY334" fmla="*/ 178594 h 514350"/>
              <a:gd name="connsiteX335" fmla="*/ 5745004 w 6400800"/>
              <a:gd name="connsiteY335" fmla="*/ 204311 h 514350"/>
              <a:gd name="connsiteX336" fmla="*/ 5745004 w 6400800"/>
              <a:gd name="connsiteY336" fmla="*/ 222409 h 514350"/>
              <a:gd name="connsiteX337" fmla="*/ 5744051 w 6400800"/>
              <a:gd name="connsiteY337" fmla="*/ 225266 h 514350"/>
              <a:gd name="connsiteX338" fmla="*/ 5731669 w 6400800"/>
              <a:gd name="connsiteY338" fmla="*/ 259556 h 514350"/>
              <a:gd name="connsiteX339" fmla="*/ 5731669 w 6400800"/>
              <a:gd name="connsiteY339" fmla="*/ 258604 h 514350"/>
              <a:gd name="connsiteX340" fmla="*/ 5734526 w 6400800"/>
              <a:gd name="connsiteY340" fmla="*/ 238601 h 514350"/>
              <a:gd name="connsiteX341" fmla="*/ 5727859 w 6400800"/>
              <a:gd name="connsiteY341" fmla="*/ 258604 h 514350"/>
              <a:gd name="connsiteX342" fmla="*/ 5725954 w 6400800"/>
              <a:gd name="connsiteY342" fmla="*/ 264319 h 514350"/>
              <a:gd name="connsiteX343" fmla="*/ 5725954 w 6400800"/>
              <a:gd name="connsiteY343" fmla="*/ 263366 h 514350"/>
              <a:gd name="connsiteX344" fmla="*/ 5725954 w 6400800"/>
              <a:gd name="connsiteY344" fmla="*/ 262414 h 514350"/>
              <a:gd name="connsiteX345" fmla="*/ 5726906 w 6400800"/>
              <a:gd name="connsiteY345" fmla="*/ 256699 h 514350"/>
              <a:gd name="connsiteX346" fmla="*/ 5729764 w 6400800"/>
              <a:gd name="connsiteY346" fmla="*/ 242411 h 514350"/>
              <a:gd name="connsiteX347" fmla="*/ 5732621 w 6400800"/>
              <a:gd name="connsiteY347" fmla="*/ 230029 h 514350"/>
              <a:gd name="connsiteX348" fmla="*/ 5737384 w 6400800"/>
              <a:gd name="connsiteY348" fmla="*/ 210026 h 514350"/>
              <a:gd name="connsiteX349" fmla="*/ 5741194 w 6400800"/>
              <a:gd name="connsiteY349" fmla="*/ 191929 h 514350"/>
              <a:gd name="connsiteX350" fmla="*/ 5739289 w 6400800"/>
              <a:gd name="connsiteY350" fmla="*/ 196691 h 514350"/>
              <a:gd name="connsiteX351" fmla="*/ 5740242 w 6400800"/>
              <a:gd name="connsiteY351" fmla="*/ 190024 h 514350"/>
              <a:gd name="connsiteX352" fmla="*/ 5731669 w 6400800"/>
              <a:gd name="connsiteY352" fmla="*/ 211931 h 514350"/>
              <a:gd name="connsiteX353" fmla="*/ 5726906 w 6400800"/>
              <a:gd name="connsiteY353" fmla="*/ 224314 h 514350"/>
              <a:gd name="connsiteX354" fmla="*/ 5725001 w 6400800"/>
              <a:gd name="connsiteY354" fmla="*/ 228124 h 514350"/>
              <a:gd name="connsiteX355" fmla="*/ 5720239 w 6400800"/>
              <a:gd name="connsiteY355" fmla="*/ 240506 h 514350"/>
              <a:gd name="connsiteX356" fmla="*/ 5717381 w 6400800"/>
              <a:gd name="connsiteY356" fmla="*/ 250031 h 514350"/>
              <a:gd name="connsiteX357" fmla="*/ 5715476 w 6400800"/>
              <a:gd name="connsiteY357" fmla="*/ 254794 h 514350"/>
              <a:gd name="connsiteX358" fmla="*/ 5709762 w 6400800"/>
              <a:gd name="connsiteY358" fmla="*/ 272891 h 514350"/>
              <a:gd name="connsiteX359" fmla="*/ 5704046 w 6400800"/>
              <a:gd name="connsiteY359" fmla="*/ 290989 h 514350"/>
              <a:gd name="connsiteX360" fmla="*/ 5696426 w 6400800"/>
              <a:gd name="connsiteY360" fmla="*/ 275749 h 514350"/>
              <a:gd name="connsiteX361" fmla="*/ 5695474 w 6400800"/>
              <a:gd name="connsiteY361" fmla="*/ 269081 h 514350"/>
              <a:gd name="connsiteX362" fmla="*/ 5695474 w 6400800"/>
              <a:gd name="connsiteY362" fmla="*/ 272891 h 514350"/>
              <a:gd name="connsiteX363" fmla="*/ 5688806 w 6400800"/>
              <a:gd name="connsiteY363" fmla="*/ 259556 h 514350"/>
              <a:gd name="connsiteX364" fmla="*/ 5680234 w 6400800"/>
              <a:gd name="connsiteY364" fmla="*/ 243364 h 514350"/>
              <a:gd name="connsiteX365" fmla="*/ 5684996 w 6400800"/>
              <a:gd name="connsiteY365" fmla="*/ 260509 h 514350"/>
              <a:gd name="connsiteX366" fmla="*/ 5694521 w 6400800"/>
              <a:gd name="connsiteY366" fmla="*/ 292894 h 514350"/>
              <a:gd name="connsiteX367" fmla="*/ 5694521 w 6400800"/>
              <a:gd name="connsiteY367" fmla="*/ 309086 h 514350"/>
              <a:gd name="connsiteX368" fmla="*/ 5694521 w 6400800"/>
              <a:gd name="connsiteY368" fmla="*/ 323374 h 514350"/>
              <a:gd name="connsiteX369" fmla="*/ 5691664 w 6400800"/>
              <a:gd name="connsiteY369" fmla="*/ 331946 h 514350"/>
              <a:gd name="connsiteX370" fmla="*/ 5689759 w 6400800"/>
              <a:gd name="connsiteY370" fmla="*/ 329089 h 514350"/>
              <a:gd name="connsiteX371" fmla="*/ 5689759 w 6400800"/>
              <a:gd name="connsiteY371" fmla="*/ 320516 h 514350"/>
              <a:gd name="connsiteX372" fmla="*/ 5687854 w 6400800"/>
              <a:gd name="connsiteY372" fmla="*/ 286226 h 514350"/>
              <a:gd name="connsiteX373" fmla="*/ 5684996 w 6400800"/>
              <a:gd name="connsiteY373" fmla="*/ 319564 h 514350"/>
              <a:gd name="connsiteX374" fmla="*/ 5681187 w 6400800"/>
              <a:gd name="connsiteY374" fmla="*/ 312896 h 514350"/>
              <a:gd name="connsiteX375" fmla="*/ 5675471 w 6400800"/>
              <a:gd name="connsiteY375" fmla="*/ 273844 h 514350"/>
              <a:gd name="connsiteX376" fmla="*/ 5672614 w 6400800"/>
              <a:gd name="connsiteY376" fmla="*/ 253841 h 514350"/>
              <a:gd name="connsiteX377" fmla="*/ 5670709 w 6400800"/>
              <a:gd name="connsiteY377" fmla="*/ 235744 h 514350"/>
              <a:gd name="connsiteX378" fmla="*/ 5667851 w 6400800"/>
              <a:gd name="connsiteY378" fmla="*/ 207169 h 514350"/>
              <a:gd name="connsiteX379" fmla="*/ 5665946 w 6400800"/>
              <a:gd name="connsiteY379" fmla="*/ 188119 h 514350"/>
              <a:gd name="connsiteX380" fmla="*/ 5666899 w 6400800"/>
              <a:gd name="connsiteY380" fmla="*/ 183356 h 514350"/>
              <a:gd name="connsiteX381" fmla="*/ 5665946 w 6400800"/>
              <a:gd name="connsiteY381" fmla="*/ 186214 h 514350"/>
              <a:gd name="connsiteX382" fmla="*/ 5664994 w 6400800"/>
              <a:gd name="connsiteY382" fmla="*/ 181451 h 514350"/>
              <a:gd name="connsiteX383" fmla="*/ 5664994 w 6400800"/>
              <a:gd name="connsiteY383" fmla="*/ 188119 h 514350"/>
              <a:gd name="connsiteX384" fmla="*/ 5654517 w 6400800"/>
              <a:gd name="connsiteY384" fmla="*/ 211931 h 514350"/>
              <a:gd name="connsiteX385" fmla="*/ 5653564 w 6400800"/>
              <a:gd name="connsiteY385" fmla="*/ 205264 h 514350"/>
              <a:gd name="connsiteX386" fmla="*/ 5652612 w 6400800"/>
              <a:gd name="connsiteY386" fmla="*/ 189071 h 514350"/>
              <a:gd name="connsiteX387" fmla="*/ 5657374 w 6400800"/>
              <a:gd name="connsiteY387" fmla="*/ 179546 h 514350"/>
              <a:gd name="connsiteX388" fmla="*/ 5652612 w 6400800"/>
              <a:gd name="connsiteY388" fmla="*/ 187166 h 514350"/>
              <a:gd name="connsiteX389" fmla="*/ 5652612 w 6400800"/>
              <a:gd name="connsiteY389" fmla="*/ 185261 h 514350"/>
              <a:gd name="connsiteX390" fmla="*/ 5651659 w 6400800"/>
              <a:gd name="connsiteY390" fmla="*/ 167164 h 514350"/>
              <a:gd name="connsiteX391" fmla="*/ 5649754 w 6400800"/>
              <a:gd name="connsiteY391" fmla="*/ 179546 h 514350"/>
              <a:gd name="connsiteX392" fmla="*/ 5649754 w 6400800"/>
              <a:gd name="connsiteY392" fmla="*/ 178594 h 514350"/>
              <a:gd name="connsiteX393" fmla="*/ 5647849 w 6400800"/>
              <a:gd name="connsiteY393" fmla="*/ 159544 h 514350"/>
              <a:gd name="connsiteX394" fmla="*/ 5646896 w 6400800"/>
              <a:gd name="connsiteY394" fmla="*/ 142399 h 514350"/>
              <a:gd name="connsiteX395" fmla="*/ 5645944 w 6400800"/>
              <a:gd name="connsiteY395" fmla="*/ 114776 h 514350"/>
              <a:gd name="connsiteX396" fmla="*/ 5644992 w 6400800"/>
              <a:gd name="connsiteY396" fmla="*/ 90011 h 514350"/>
              <a:gd name="connsiteX397" fmla="*/ 5641181 w 6400800"/>
              <a:gd name="connsiteY397" fmla="*/ 113824 h 514350"/>
              <a:gd name="connsiteX398" fmla="*/ 5639276 w 6400800"/>
              <a:gd name="connsiteY398" fmla="*/ 141446 h 514350"/>
              <a:gd name="connsiteX399" fmla="*/ 5638324 w 6400800"/>
              <a:gd name="connsiteY399" fmla="*/ 158591 h 514350"/>
              <a:gd name="connsiteX400" fmla="*/ 5638324 w 6400800"/>
              <a:gd name="connsiteY400" fmla="*/ 177641 h 514350"/>
              <a:gd name="connsiteX401" fmla="*/ 5639276 w 6400800"/>
              <a:gd name="connsiteY401" fmla="*/ 205264 h 514350"/>
              <a:gd name="connsiteX402" fmla="*/ 5637371 w 6400800"/>
              <a:gd name="connsiteY402" fmla="*/ 208121 h 514350"/>
              <a:gd name="connsiteX403" fmla="*/ 5636419 w 6400800"/>
              <a:gd name="connsiteY403" fmla="*/ 209074 h 514350"/>
              <a:gd name="connsiteX404" fmla="*/ 5636419 w 6400800"/>
              <a:gd name="connsiteY404" fmla="*/ 208121 h 514350"/>
              <a:gd name="connsiteX405" fmla="*/ 5636419 w 6400800"/>
              <a:gd name="connsiteY405" fmla="*/ 209074 h 514350"/>
              <a:gd name="connsiteX406" fmla="*/ 5631656 w 6400800"/>
              <a:gd name="connsiteY406" fmla="*/ 215741 h 514350"/>
              <a:gd name="connsiteX407" fmla="*/ 5626894 w 6400800"/>
              <a:gd name="connsiteY407" fmla="*/ 192881 h 514350"/>
              <a:gd name="connsiteX408" fmla="*/ 5626894 w 6400800"/>
              <a:gd name="connsiteY408" fmla="*/ 222409 h 514350"/>
              <a:gd name="connsiteX409" fmla="*/ 5626894 w 6400800"/>
              <a:gd name="connsiteY409" fmla="*/ 223361 h 514350"/>
              <a:gd name="connsiteX410" fmla="*/ 5618321 w 6400800"/>
              <a:gd name="connsiteY410" fmla="*/ 211931 h 514350"/>
              <a:gd name="connsiteX411" fmla="*/ 5593556 w 6400800"/>
              <a:gd name="connsiteY411" fmla="*/ 181451 h 514350"/>
              <a:gd name="connsiteX412" fmla="*/ 5570696 w 6400800"/>
              <a:gd name="connsiteY412" fmla="*/ 155734 h 514350"/>
              <a:gd name="connsiteX413" fmla="*/ 5590699 w 6400800"/>
              <a:gd name="connsiteY413" fmla="*/ 184309 h 514350"/>
              <a:gd name="connsiteX414" fmla="*/ 5612606 w 6400800"/>
              <a:gd name="connsiteY414" fmla="*/ 217646 h 514350"/>
              <a:gd name="connsiteX415" fmla="*/ 5616417 w 6400800"/>
              <a:gd name="connsiteY415" fmla="*/ 223361 h 514350"/>
              <a:gd name="connsiteX416" fmla="*/ 5620226 w 6400800"/>
              <a:gd name="connsiteY416" fmla="*/ 233839 h 514350"/>
              <a:gd name="connsiteX417" fmla="*/ 5620226 w 6400800"/>
              <a:gd name="connsiteY417" fmla="*/ 234791 h 514350"/>
              <a:gd name="connsiteX418" fmla="*/ 5616417 w 6400800"/>
              <a:gd name="connsiteY418" fmla="*/ 241459 h 514350"/>
              <a:gd name="connsiteX419" fmla="*/ 5616417 w 6400800"/>
              <a:gd name="connsiteY419" fmla="*/ 240506 h 514350"/>
              <a:gd name="connsiteX420" fmla="*/ 5616417 w 6400800"/>
              <a:gd name="connsiteY420" fmla="*/ 241459 h 514350"/>
              <a:gd name="connsiteX421" fmla="*/ 5614512 w 6400800"/>
              <a:gd name="connsiteY421" fmla="*/ 245269 h 514350"/>
              <a:gd name="connsiteX422" fmla="*/ 5594509 w 6400800"/>
              <a:gd name="connsiteY422" fmla="*/ 280511 h 514350"/>
              <a:gd name="connsiteX423" fmla="*/ 5594509 w 6400800"/>
              <a:gd name="connsiteY423" fmla="*/ 275749 h 514350"/>
              <a:gd name="connsiteX424" fmla="*/ 5594509 w 6400800"/>
              <a:gd name="connsiteY424" fmla="*/ 268129 h 514350"/>
              <a:gd name="connsiteX425" fmla="*/ 5596414 w 6400800"/>
              <a:gd name="connsiteY425" fmla="*/ 256699 h 514350"/>
              <a:gd name="connsiteX426" fmla="*/ 5594509 w 6400800"/>
              <a:gd name="connsiteY426" fmla="*/ 263366 h 514350"/>
              <a:gd name="connsiteX427" fmla="*/ 5594509 w 6400800"/>
              <a:gd name="connsiteY427" fmla="*/ 262414 h 514350"/>
              <a:gd name="connsiteX428" fmla="*/ 5592604 w 6400800"/>
              <a:gd name="connsiteY428" fmla="*/ 250031 h 514350"/>
              <a:gd name="connsiteX429" fmla="*/ 5590699 w 6400800"/>
              <a:gd name="connsiteY429" fmla="*/ 232886 h 514350"/>
              <a:gd name="connsiteX430" fmla="*/ 5596414 w 6400800"/>
              <a:gd name="connsiteY430" fmla="*/ 217646 h 514350"/>
              <a:gd name="connsiteX431" fmla="*/ 5589746 w 6400800"/>
              <a:gd name="connsiteY431" fmla="*/ 230029 h 514350"/>
              <a:gd name="connsiteX432" fmla="*/ 5589746 w 6400800"/>
              <a:gd name="connsiteY432" fmla="*/ 230029 h 514350"/>
              <a:gd name="connsiteX433" fmla="*/ 5586889 w 6400800"/>
              <a:gd name="connsiteY433" fmla="*/ 211931 h 514350"/>
              <a:gd name="connsiteX434" fmla="*/ 5585937 w 6400800"/>
              <a:gd name="connsiteY434" fmla="*/ 230029 h 514350"/>
              <a:gd name="connsiteX435" fmla="*/ 5585937 w 6400800"/>
              <a:gd name="connsiteY435" fmla="*/ 230981 h 514350"/>
              <a:gd name="connsiteX436" fmla="*/ 5583079 w 6400800"/>
              <a:gd name="connsiteY436" fmla="*/ 213836 h 514350"/>
              <a:gd name="connsiteX437" fmla="*/ 5583079 w 6400800"/>
              <a:gd name="connsiteY437" fmla="*/ 242411 h 514350"/>
              <a:gd name="connsiteX438" fmla="*/ 5581174 w 6400800"/>
              <a:gd name="connsiteY438" fmla="*/ 246221 h 514350"/>
              <a:gd name="connsiteX439" fmla="*/ 5579269 w 6400800"/>
              <a:gd name="connsiteY439" fmla="*/ 250031 h 514350"/>
              <a:gd name="connsiteX440" fmla="*/ 5571649 w 6400800"/>
              <a:gd name="connsiteY440" fmla="*/ 209074 h 514350"/>
              <a:gd name="connsiteX441" fmla="*/ 5567839 w 6400800"/>
              <a:gd name="connsiteY441" fmla="*/ 189071 h 514350"/>
              <a:gd name="connsiteX442" fmla="*/ 5563076 w 6400800"/>
              <a:gd name="connsiteY442" fmla="*/ 170974 h 514350"/>
              <a:gd name="connsiteX443" fmla="*/ 5555456 w 6400800"/>
              <a:gd name="connsiteY443" fmla="*/ 141446 h 514350"/>
              <a:gd name="connsiteX444" fmla="*/ 5548789 w 6400800"/>
              <a:gd name="connsiteY444" fmla="*/ 115729 h 514350"/>
              <a:gd name="connsiteX445" fmla="*/ 5551646 w 6400800"/>
              <a:gd name="connsiteY445" fmla="*/ 142399 h 514350"/>
              <a:gd name="connsiteX446" fmla="*/ 5555456 w 6400800"/>
              <a:gd name="connsiteY446" fmla="*/ 172879 h 514350"/>
              <a:gd name="connsiteX447" fmla="*/ 5558314 w 6400800"/>
              <a:gd name="connsiteY447" fmla="*/ 190976 h 514350"/>
              <a:gd name="connsiteX448" fmla="*/ 5560219 w 6400800"/>
              <a:gd name="connsiteY448" fmla="*/ 211931 h 514350"/>
              <a:gd name="connsiteX449" fmla="*/ 5564981 w 6400800"/>
              <a:gd name="connsiteY449" fmla="*/ 257651 h 514350"/>
              <a:gd name="connsiteX450" fmla="*/ 5565934 w 6400800"/>
              <a:gd name="connsiteY450" fmla="*/ 274796 h 514350"/>
              <a:gd name="connsiteX451" fmla="*/ 5564029 w 6400800"/>
              <a:gd name="connsiteY451" fmla="*/ 278606 h 514350"/>
              <a:gd name="connsiteX452" fmla="*/ 5561171 w 6400800"/>
              <a:gd name="connsiteY452" fmla="*/ 284321 h 514350"/>
              <a:gd name="connsiteX453" fmla="*/ 5549742 w 6400800"/>
              <a:gd name="connsiteY453" fmla="*/ 264319 h 514350"/>
              <a:gd name="connsiteX454" fmla="*/ 5548789 w 6400800"/>
              <a:gd name="connsiteY454" fmla="*/ 261461 h 514350"/>
              <a:gd name="connsiteX455" fmla="*/ 5544026 w 6400800"/>
              <a:gd name="connsiteY455" fmla="*/ 247174 h 514350"/>
              <a:gd name="connsiteX456" fmla="*/ 5547837 w 6400800"/>
              <a:gd name="connsiteY456" fmla="*/ 228124 h 514350"/>
              <a:gd name="connsiteX457" fmla="*/ 5542121 w 6400800"/>
              <a:gd name="connsiteY457" fmla="*/ 241459 h 514350"/>
              <a:gd name="connsiteX458" fmla="*/ 5541169 w 6400800"/>
              <a:gd name="connsiteY458" fmla="*/ 238601 h 514350"/>
              <a:gd name="connsiteX459" fmla="*/ 5538312 w 6400800"/>
              <a:gd name="connsiteY459" fmla="*/ 230029 h 514350"/>
              <a:gd name="connsiteX460" fmla="*/ 5551646 w 6400800"/>
              <a:gd name="connsiteY460" fmla="*/ 167164 h 514350"/>
              <a:gd name="connsiteX461" fmla="*/ 5528787 w 6400800"/>
              <a:gd name="connsiteY461" fmla="*/ 225266 h 514350"/>
              <a:gd name="connsiteX462" fmla="*/ 5524976 w 6400800"/>
              <a:gd name="connsiteY462" fmla="*/ 217646 h 514350"/>
              <a:gd name="connsiteX463" fmla="*/ 5524024 w 6400800"/>
              <a:gd name="connsiteY463" fmla="*/ 207169 h 514350"/>
              <a:gd name="connsiteX464" fmla="*/ 5521167 w 6400800"/>
              <a:gd name="connsiteY464" fmla="*/ 185261 h 514350"/>
              <a:gd name="connsiteX465" fmla="*/ 5520214 w 6400800"/>
              <a:gd name="connsiteY465" fmla="*/ 207169 h 514350"/>
              <a:gd name="connsiteX466" fmla="*/ 5520214 w 6400800"/>
              <a:gd name="connsiteY466" fmla="*/ 232886 h 514350"/>
              <a:gd name="connsiteX467" fmla="*/ 5520214 w 6400800"/>
              <a:gd name="connsiteY467" fmla="*/ 248126 h 514350"/>
              <a:gd name="connsiteX468" fmla="*/ 5520214 w 6400800"/>
              <a:gd name="connsiteY468" fmla="*/ 250984 h 514350"/>
              <a:gd name="connsiteX469" fmla="*/ 5505926 w 6400800"/>
              <a:gd name="connsiteY469" fmla="*/ 291941 h 514350"/>
              <a:gd name="connsiteX470" fmla="*/ 5503069 w 6400800"/>
              <a:gd name="connsiteY470" fmla="*/ 300514 h 514350"/>
              <a:gd name="connsiteX471" fmla="*/ 5498306 w 6400800"/>
              <a:gd name="connsiteY471" fmla="*/ 290989 h 514350"/>
              <a:gd name="connsiteX472" fmla="*/ 5498306 w 6400800"/>
              <a:gd name="connsiteY472" fmla="*/ 285274 h 514350"/>
              <a:gd name="connsiteX473" fmla="*/ 5499259 w 6400800"/>
              <a:gd name="connsiteY473" fmla="*/ 269081 h 514350"/>
              <a:gd name="connsiteX474" fmla="*/ 5494496 w 6400800"/>
              <a:gd name="connsiteY474" fmla="*/ 284321 h 514350"/>
              <a:gd name="connsiteX475" fmla="*/ 5481162 w 6400800"/>
              <a:gd name="connsiteY475" fmla="*/ 257651 h 514350"/>
              <a:gd name="connsiteX476" fmla="*/ 5483067 w 6400800"/>
              <a:gd name="connsiteY476" fmla="*/ 251936 h 514350"/>
              <a:gd name="connsiteX477" fmla="*/ 5492592 w 6400800"/>
              <a:gd name="connsiteY477" fmla="*/ 224314 h 514350"/>
              <a:gd name="connsiteX478" fmla="*/ 5500212 w 6400800"/>
              <a:gd name="connsiteY478" fmla="*/ 200501 h 514350"/>
              <a:gd name="connsiteX479" fmla="*/ 5493544 w 6400800"/>
              <a:gd name="connsiteY479" fmla="*/ 212884 h 514350"/>
              <a:gd name="connsiteX480" fmla="*/ 5502117 w 6400800"/>
              <a:gd name="connsiteY480" fmla="*/ 188119 h 514350"/>
              <a:gd name="connsiteX481" fmla="*/ 5511642 w 6400800"/>
              <a:gd name="connsiteY481" fmla="*/ 160496 h 514350"/>
              <a:gd name="connsiteX482" fmla="*/ 5498306 w 6400800"/>
              <a:gd name="connsiteY482" fmla="*/ 186214 h 514350"/>
              <a:gd name="connsiteX483" fmla="*/ 5484019 w 6400800"/>
              <a:gd name="connsiteY483" fmla="*/ 215741 h 514350"/>
              <a:gd name="connsiteX484" fmla="*/ 5475446 w 6400800"/>
              <a:gd name="connsiteY484" fmla="*/ 233839 h 514350"/>
              <a:gd name="connsiteX485" fmla="*/ 5472589 w 6400800"/>
              <a:gd name="connsiteY485" fmla="*/ 241459 h 514350"/>
              <a:gd name="connsiteX486" fmla="*/ 5461159 w 6400800"/>
              <a:gd name="connsiteY486" fmla="*/ 221456 h 514350"/>
              <a:gd name="connsiteX487" fmla="*/ 5469731 w 6400800"/>
              <a:gd name="connsiteY487" fmla="*/ 248126 h 514350"/>
              <a:gd name="connsiteX488" fmla="*/ 5466874 w 6400800"/>
              <a:gd name="connsiteY488" fmla="*/ 254794 h 514350"/>
              <a:gd name="connsiteX489" fmla="*/ 5465921 w 6400800"/>
              <a:gd name="connsiteY489" fmla="*/ 257651 h 514350"/>
              <a:gd name="connsiteX490" fmla="*/ 5464969 w 6400800"/>
              <a:gd name="connsiteY490" fmla="*/ 256699 h 514350"/>
              <a:gd name="connsiteX491" fmla="*/ 5455444 w 6400800"/>
              <a:gd name="connsiteY491" fmla="*/ 246221 h 514350"/>
              <a:gd name="connsiteX492" fmla="*/ 5452587 w 6400800"/>
              <a:gd name="connsiteY492" fmla="*/ 230029 h 514350"/>
              <a:gd name="connsiteX493" fmla="*/ 5448776 w 6400800"/>
              <a:gd name="connsiteY493" fmla="*/ 214789 h 514350"/>
              <a:gd name="connsiteX494" fmla="*/ 5442109 w 6400800"/>
              <a:gd name="connsiteY494" fmla="*/ 190024 h 514350"/>
              <a:gd name="connsiteX495" fmla="*/ 5442109 w 6400800"/>
              <a:gd name="connsiteY495" fmla="*/ 190024 h 514350"/>
              <a:gd name="connsiteX496" fmla="*/ 5442109 w 6400800"/>
              <a:gd name="connsiteY496" fmla="*/ 180499 h 514350"/>
              <a:gd name="connsiteX497" fmla="*/ 5441156 w 6400800"/>
              <a:gd name="connsiteY497" fmla="*/ 186214 h 514350"/>
              <a:gd name="connsiteX498" fmla="*/ 5436394 w 6400800"/>
              <a:gd name="connsiteY498" fmla="*/ 169069 h 514350"/>
              <a:gd name="connsiteX499" fmla="*/ 5438299 w 6400800"/>
              <a:gd name="connsiteY499" fmla="*/ 190976 h 514350"/>
              <a:gd name="connsiteX500" fmla="*/ 5439251 w 6400800"/>
              <a:gd name="connsiteY500" fmla="*/ 195739 h 514350"/>
              <a:gd name="connsiteX501" fmla="*/ 5433537 w 6400800"/>
              <a:gd name="connsiteY501" fmla="*/ 225266 h 514350"/>
              <a:gd name="connsiteX502" fmla="*/ 5429726 w 6400800"/>
              <a:gd name="connsiteY502" fmla="*/ 221456 h 514350"/>
              <a:gd name="connsiteX503" fmla="*/ 5433537 w 6400800"/>
              <a:gd name="connsiteY503" fmla="*/ 225266 h 514350"/>
              <a:gd name="connsiteX504" fmla="*/ 5430679 w 6400800"/>
              <a:gd name="connsiteY504" fmla="*/ 240506 h 514350"/>
              <a:gd name="connsiteX505" fmla="*/ 5428774 w 6400800"/>
              <a:gd name="connsiteY505" fmla="*/ 228124 h 514350"/>
              <a:gd name="connsiteX506" fmla="*/ 5428774 w 6400800"/>
              <a:gd name="connsiteY506" fmla="*/ 242411 h 514350"/>
              <a:gd name="connsiteX507" fmla="*/ 5424012 w 6400800"/>
              <a:gd name="connsiteY507" fmla="*/ 222409 h 514350"/>
              <a:gd name="connsiteX508" fmla="*/ 5419249 w 6400800"/>
              <a:gd name="connsiteY508" fmla="*/ 200501 h 514350"/>
              <a:gd name="connsiteX509" fmla="*/ 5420201 w 6400800"/>
              <a:gd name="connsiteY509" fmla="*/ 223361 h 514350"/>
              <a:gd name="connsiteX510" fmla="*/ 5424964 w 6400800"/>
              <a:gd name="connsiteY510" fmla="*/ 274796 h 514350"/>
              <a:gd name="connsiteX511" fmla="*/ 5420201 w 6400800"/>
              <a:gd name="connsiteY511" fmla="*/ 299561 h 514350"/>
              <a:gd name="connsiteX512" fmla="*/ 5418296 w 6400800"/>
              <a:gd name="connsiteY512" fmla="*/ 305276 h 514350"/>
              <a:gd name="connsiteX513" fmla="*/ 5415439 w 6400800"/>
              <a:gd name="connsiteY513" fmla="*/ 298609 h 514350"/>
              <a:gd name="connsiteX514" fmla="*/ 5417344 w 6400800"/>
              <a:gd name="connsiteY514" fmla="*/ 291941 h 514350"/>
              <a:gd name="connsiteX515" fmla="*/ 5414487 w 6400800"/>
              <a:gd name="connsiteY515" fmla="*/ 296704 h 514350"/>
              <a:gd name="connsiteX516" fmla="*/ 5414487 w 6400800"/>
              <a:gd name="connsiteY516" fmla="*/ 295751 h 514350"/>
              <a:gd name="connsiteX517" fmla="*/ 5411629 w 6400800"/>
              <a:gd name="connsiteY517" fmla="*/ 287179 h 514350"/>
              <a:gd name="connsiteX518" fmla="*/ 5414487 w 6400800"/>
              <a:gd name="connsiteY518" fmla="*/ 268129 h 514350"/>
              <a:gd name="connsiteX519" fmla="*/ 5409724 w 6400800"/>
              <a:gd name="connsiteY519" fmla="*/ 282416 h 514350"/>
              <a:gd name="connsiteX520" fmla="*/ 5404009 w 6400800"/>
              <a:gd name="connsiteY520" fmla="*/ 267176 h 514350"/>
              <a:gd name="connsiteX521" fmla="*/ 5399246 w 6400800"/>
              <a:gd name="connsiteY521" fmla="*/ 253841 h 514350"/>
              <a:gd name="connsiteX522" fmla="*/ 5400199 w 6400800"/>
              <a:gd name="connsiteY522" fmla="*/ 232886 h 514350"/>
              <a:gd name="connsiteX523" fmla="*/ 5396389 w 6400800"/>
              <a:gd name="connsiteY523" fmla="*/ 247174 h 514350"/>
              <a:gd name="connsiteX524" fmla="*/ 5395437 w 6400800"/>
              <a:gd name="connsiteY524" fmla="*/ 244316 h 514350"/>
              <a:gd name="connsiteX525" fmla="*/ 5387817 w 6400800"/>
              <a:gd name="connsiteY525" fmla="*/ 224314 h 514350"/>
              <a:gd name="connsiteX526" fmla="*/ 5391626 w 6400800"/>
              <a:gd name="connsiteY526" fmla="*/ 245269 h 514350"/>
              <a:gd name="connsiteX527" fmla="*/ 5394484 w 6400800"/>
              <a:gd name="connsiteY527" fmla="*/ 257651 h 514350"/>
              <a:gd name="connsiteX528" fmla="*/ 5384959 w 6400800"/>
              <a:gd name="connsiteY528" fmla="*/ 300514 h 514350"/>
              <a:gd name="connsiteX529" fmla="*/ 5384006 w 6400800"/>
              <a:gd name="connsiteY529" fmla="*/ 297656 h 514350"/>
              <a:gd name="connsiteX530" fmla="*/ 5382101 w 6400800"/>
              <a:gd name="connsiteY530" fmla="*/ 283369 h 514350"/>
              <a:gd name="connsiteX531" fmla="*/ 5382101 w 6400800"/>
              <a:gd name="connsiteY531" fmla="*/ 287179 h 514350"/>
              <a:gd name="connsiteX532" fmla="*/ 5380196 w 6400800"/>
              <a:gd name="connsiteY532" fmla="*/ 276701 h 514350"/>
              <a:gd name="connsiteX533" fmla="*/ 5379244 w 6400800"/>
              <a:gd name="connsiteY533" fmla="*/ 272891 h 514350"/>
              <a:gd name="connsiteX534" fmla="*/ 5380196 w 6400800"/>
              <a:gd name="connsiteY534" fmla="*/ 269081 h 514350"/>
              <a:gd name="connsiteX535" fmla="*/ 5379244 w 6400800"/>
              <a:gd name="connsiteY535" fmla="*/ 271939 h 514350"/>
              <a:gd name="connsiteX536" fmla="*/ 5372576 w 6400800"/>
              <a:gd name="connsiteY536" fmla="*/ 241459 h 514350"/>
              <a:gd name="connsiteX537" fmla="*/ 5373529 w 6400800"/>
              <a:gd name="connsiteY537" fmla="*/ 232886 h 514350"/>
              <a:gd name="connsiteX538" fmla="*/ 5378292 w 6400800"/>
              <a:gd name="connsiteY538" fmla="*/ 190024 h 514350"/>
              <a:gd name="connsiteX539" fmla="*/ 5384006 w 6400800"/>
              <a:gd name="connsiteY539" fmla="*/ 153829 h 514350"/>
              <a:gd name="connsiteX540" fmla="*/ 5386864 w 6400800"/>
              <a:gd name="connsiteY540" fmla="*/ 138589 h 514350"/>
              <a:gd name="connsiteX541" fmla="*/ 5389721 w 6400800"/>
              <a:gd name="connsiteY541" fmla="*/ 126206 h 514350"/>
              <a:gd name="connsiteX542" fmla="*/ 5394484 w 6400800"/>
              <a:gd name="connsiteY542" fmla="*/ 102394 h 514350"/>
              <a:gd name="connsiteX543" fmla="*/ 5385912 w 6400800"/>
              <a:gd name="connsiteY543" fmla="*/ 125254 h 514350"/>
              <a:gd name="connsiteX544" fmla="*/ 5381149 w 6400800"/>
              <a:gd name="connsiteY544" fmla="*/ 137636 h 514350"/>
              <a:gd name="connsiteX545" fmla="*/ 5376387 w 6400800"/>
              <a:gd name="connsiteY545" fmla="*/ 151924 h 514350"/>
              <a:gd name="connsiteX546" fmla="*/ 5366862 w 6400800"/>
              <a:gd name="connsiteY546" fmla="*/ 188119 h 514350"/>
              <a:gd name="connsiteX547" fmla="*/ 5363051 w 6400800"/>
              <a:gd name="connsiteY547" fmla="*/ 205264 h 514350"/>
              <a:gd name="connsiteX548" fmla="*/ 5360194 w 6400800"/>
              <a:gd name="connsiteY548" fmla="*/ 196691 h 514350"/>
              <a:gd name="connsiteX549" fmla="*/ 5361146 w 6400800"/>
              <a:gd name="connsiteY549" fmla="*/ 210979 h 514350"/>
              <a:gd name="connsiteX550" fmla="*/ 5357337 w 6400800"/>
              <a:gd name="connsiteY550" fmla="*/ 230981 h 514350"/>
              <a:gd name="connsiteX551" fmla="*/ 5355431 w 6400800"/>
              <a:gd name="connsiteY551" fmla="*/ 245269 h 514350"/>
              <a:gd name="connsiteX552" fmla="*/ 5354479 w 6400800"/>
              <a:gd name="connsiteY552" fmla="*/ 235744 h 514350"/>
              <a:gd name="connsiteX553" fmla="*/ 5354479 w 6400800"/>
              <a:gd name="connsiteY553" fmla="*/ 230029 h 514350"/>
              <a:gd name="connsiteX554" fmla="*/ 5355431 w 6400800"/>
              <a:gd name="connsiteY554" fmla="*/ 210979 h 514350"/>
              <a:gd name="connsiteX555" fmla="*/ 5352574 w 6400800"/>
              <a:gd name="connsiteY555" fmla="*/ 222409 h 514350"/>
              <a:gd name="connsiteX556" fmla="*/ 5347812 w 6400800"/>
              <a:gd name="connsiteY556" fmla="*/ 190024 h 514350"/>
              <a:gd name="connsiteX557" fmla="*/ 5347812 w 6400800"/>
              <a:gd name="connsiteY557" fmla="*/ 179546 h 514350"/>
              <a:gd name="connsiteX558" fmla="*/ 5347812 w 6400800"/>
              <a:gd name="connsiteY558" fmla="*/ 160496 h 514350"/>
              <a:gd name="connsiteX559" fmla="*/ 5344954 w 6400800"/>
              <a:gd name="connsiteY559" fmla="*/ 173831 h 514350"/>
              <a:gd name="connsiteX560" fmla="*/ 5341144 w 6400800"/>
              <a:gd name="connsiteY560" fmla="*/ 150019 h 514350"/>
              <a:gd name="connsiteX561" fmla="*/ 5342096 w 6400800"/>
              <a:gd name="connsiteY561" fmla="*/ 177641 h 514350"/>
              <a:gd name="connsiteX562" fmla="*/ 5342096 w 6400800"/>
              <a:gd name="connsiteY562" fmla="*/ 187166 h 514350"/>
              <a:gd name="connsiteX563" fmla="*/ 5340192 w 6400800"/>
              <a:gd name="connsiteY563" fmla="*/ 200501 h 514350"/>
              <a:gd name="connsiteX564" fmla="*/ 5337334 w 6400800"/>
              <a:gd name="connsiteY564" fmla="*/ 229076 h 514350"/>
              <a:gd name="connsiteX565" fmla="*/ 5336381 w 6400800"/>
              <a:gd name="connsiteY565" fmla="*/ 263366 h 514350"/>
              <a:gd name="connsiteX566" fmla="*/ 5336381 w 6400800"/>
              <a:gd name="connsiteY566" fmla="*/ 282416 h 514350"/>
              <a:gd name="connsiteX567" fmla="*/ 5336381 w 6400800"/>
              <a:gd name="connsiteY567" fmla="*/ 282416 h 514350"/>
              <a:gd name="connsiteX568" fmla="*/ 5333524 w 6400800"/>
              <a:gd name="connsiteY568" fmla="*/ 293846 h 514350"/>
              <a:gd name="connsiteX569" fmla="*/ 5332571 w 6400800"/>
              <a:gd name="connsiteY569" fmla="*/ 291941 h 514350"/>
              <a:gd name="connsiteX570" fmla="*/ 5327809 w 6400800"/>
              <a:gd name="connsiteY570" fmla="*/ 278606 h 514350"/>
              <a:gd name="connsiteX571" fmla="*/ 5319237 w 6400800"/>
              <a:gd name="connsiteY571" fmla="*/ 252889 h 514350"/>
              <a:gd name="connsiteX572" fmla="*/ 5310664 w 6400800"/>
              <a:gd name="connsiteY572" fmla="*/ 230029 h 514350"/>
              <a:gd name="connsiteX573" fmla="*/ 5315426 w 6400800"/>
              <a:gd name="connsiteY573" fmla="*/ 253841 h 514350"/>
              <a:gd name="connsiteX574" fmla="*/ 5318284 w 6400800"/>
              <a:gd name="connsiteY574" fmla="*/ 267176 h 514350"/>
              <a:gd name="connsiteX575" fmla="*/ 5315426 w 6400800"/>
              <a:gd name="connsiteY575" fmla="*/ 263366 h 514350"/>
              <a:gd name="connsiteX576" fmla="*/ 5320189 w 6400800"/>
              <a:gd name="connsiteY576" fmla="*/ 276701 h 514350"/>
              <a:gd name="connsiteX577" fmla="*/ 5321142 w 6400800"/>
              <a:gd name="connsiteY577" fmla="*/ 281464 h 514350"/>
              <a:gd name="connsiteX578" fmla="*/ 5324951 w 6400800"/>
              <a:gd name="connsiteY578" fmla="*/ 297656 h 514350"/>
              <a:gd name="connsiteX579" fmla="*/ 5326856 w 6400800"/>
              <a:gd name="connsiteY579" fmla="*/ 306229 h 514350"/>
              <a:gd name="connsiteX580" fmla="*/ 5316379 w 6400800"/>
              <a:gd name="connsiteY580" fmla="*/ 322421 h 514350"/>
              <a:gd name="connsiteX581" fmla="*/ 5306854 w 6400800"/>
              <a:gd name="connsiteY581" fmla="*/ 338614 h 514350"/>
              <a:gd name="connsiteX582" fmla="*/ 5298281 w 6400800"/>
              <a:gd name="connsiteY582" fmla="*/ 354806 h 514350"/>
              <a:gd name="connsiteX583" fmla="*/ 5298281 w 6400800"/>
              <a:gd name="connsiteY583" fmla="*/ 344329 h 514350"/>
              <a:gd name="connsiteX584" fmla="*/ 5301139 w 6400800"/>
              <a:gd name="connsiteY584" fmla="*/ 318611 h 514350"/>
              <a:gd name="connsiteX585" fmla="*/ 5305901 w 6400800"/>
              <a:gd name="connsiteY585" fmla="*/ 291941 h 514350"/>
              <a:gd name="connsiteX586" fmla="*/ 5311617 w 6400800"/>
              <a:gd name="connsiteY586" fmla="*/ 269081 h 514350"/>
              <a:gd name="connsiteX587" fmla="*/ 5302092 w 6400800"/>
              <a:gd name="connsiteY587" fmla="*/ 290989 h 514350"/>
              <a:gd name="connsiteX588" fmla="*/ 5299234 w 6400800"/>
              <a:gd name="connsiteY588" fmla="*/ 298609 h 514350"/>
              <a:gd name="connsiteX589" fmla="*/ 5299234 w 6400800"/>
              <a:gd name="connsiteY589" fmla="*/ 263366 h 514350"/>
              <a:gd name="connsiteX590" fmla="*/ 5290662 w 6400800"/>
              <a:gd name="connsiteY590" fmla="*/ 317659 h 514350"/>
              <a:gd name="connsiteX591" fmla="*/ 5289709 w 6400800"/>
              <a:gd name="connsiteY591" fmla="*/ 312896 h 514350"/>
              <a:gd name="connsiteX592" fmla="*/ 5284946 w 6400800"/>
              <a:gd name="connsiteY592" fmla="*/ 295751 h 514350"/>
              <a:gd name="connsiteX593" fmla="*/ 5284946 w 6400800"/>
              <a:gd name="connsiteY593" fmla="*/ 295751 h 514350"/>
              <a:gd name="connsiteX594" fmla="*/ 5284946 w 6400800"/>
              <a:gd name="connsiteY594" fmla="*/ 295751 h 514350"/>
              <a:gd name="connsiteX595" fmla="*/ 5282089 w 6400800"/>
              <a:gd name="connsiteY595" fmla="*/ 284321 h 514350"/>
              <a:gd name="connsiteX596" fmla="*/ 5281137 w 6400800"/>
              <a:gd name="connsiteY596" fmla="*/ 282416 h 514350"/>
              <a:gd name="connsiteX597" fmla="*/ 5288756 w 6400800"/>
              <a:gd name="connsiteY597" fmla="*/ 252889 h 514350"/>
              <a:gd name="connsiteX598" fmla="*/ 5279231 w 6400800"/>
              <a:gd name="connsiteY598" fmla="*/ 273844 h 514350"/>
              <a:gd name="connsiteX599" fmla="*/ 5275421 w 6400800"/>
              <a:gd name="connsiteY599" fmla="*/ 262414 h 514350"/>
              <a:gd name="connsiteX600" fmla="*/ 5268754 w 6400800"/>
              <a:gd name="connsiteY600" fmla="*/ 243364 h 514350"/>
              <a:gd name="connsiteX601" fmla="*/ 5271612 w 6400800"/>
              <a:gd name="connsiteY601" fmla="*/ 262414 h 514350"/>
              <a:gd name="connsiteX602" fmla="*/ 5274469 w 6400800"/>
              <a:gd name="connsiteY602" fmla="*/ 283369 h 514350"/>
              <a:gd name="connsiteX603" fmla="*/ 5263039 w 6400800"/>
              <a:gd name="connsiteY603" fmla="*/ 310039 h 514350"/>
              <a:gd name="connsiteX604" fmla="*/ 5263039 w 6400800"/>
              <a:gd name="connsiteY604" fmla="*/ 302419 h 514350"/>
              <a:gd name="connsiteX605" fmla="*/ 5260181 w 6400800"/>
              <a:gd name="connsiteY605" fmla="*/ 310039 h 514350"/>
              <a:gd name="connsiteX606" fmla="*/ 5260181 w 6400800"/>
              <a:gd name="connsiteY606" fmla="*/ 309086 h 514350"/>
              <a:gd name="connsiteX607" fmla="*/ 5261134 w 6400800"/>
              <a:gd name="connsiteY607" fmla="*/ 301466 h 514350"/>
              <a:gd name="connsiteX608" fmla="*/ 5262087 w 6400800"/>
              <a:gd name="connsiteY608" fmla="*/ 284321 h 514350"/>
              <a:gd name="connsiteX609" fmla="*/ 5263039 w 6400800"/>
              <a:gd name="connsiteY609" fmla="*/ 269081 h 514350"/>
              <a:gd name="connsiteX610" fmla="*/ 5258276 w 6400800"/>
              <a:gd name="connsiteY610" fmla="*/ 283369 h 514350"/>
              <a:gd name="connsiteX611" fmla="*/ 5257324 w 6400800"/>
              <a:gd name="connsiteY611" fmla="*/ 287179 h 514350"/>
              <a:gd name="connsiteX612" fmla="*/ 5255419 w 6400800"/>
              <a:gd name="connsiteY612" fmla="*/ 273844 h 514350"/>
              <a:gd name="connsiteX613" fmla="*/ 5255419 w 6400800"/>
              <a:gd name="connsiteY613" fmla="*/ 271939 h 514350"/>
              <a:gd name="connsiteX614" fmla="*/ 5255419 w 6400800"/>
              <a:gd name="connsiteY614" fmla="*/ 270986 h 514350"/>
              <a:gd name="connsiteX615" fmla="*/ 5256371 w 6400800"/>
              <a:gd name="connsiteY615" fmla="*/ 266224 h 514350"/>
              <a:gd name="connsiteX616" fmla="*/ 5255419 w 6400800"/>
              <a:gd name="connsiteY616" fmla="*/ 268129 h 514350"/>
              <a:gd name="connsiteX617" fmla="*/ 5258276 w 6400800"/>
              <a:gd name="connsiteY617" fmla="*/ 232886 h 514350"/>
              <a:gd name="connsiteX618" fmla="*/ 5263039 w 6400800"/>
              <a:gd name="connsiteY618" fmla="*/ 158591 h 514350"/>
              <a:gd name="connsiteX619" fmla="*/ 5252562 w 6400800"/>
              <a:gd name="connsiteY619" fmla="*/ 204311 h 514350"/>
              <a:gd name="connsiteX620" fmla="*/ 5255419 w 6400800"/>
              <a:gd name="connsiteY620" fmla="*/ 173831 h 514350"/>
              <a:gd name="connsiteX621" fmla="*/ 5258276 w 6400800"/>
              <a:gd name="connsiteY621" fmla="*/ 140494 h 514350"/>
              <a:gd name="connsiteX622" fmla="*/ 5260181 w 6400800"/>
              <a:gd name="connsiteY622" fmla="*/ 110966 h 514350"/>
              <a:gd name="connsiteX623" fmla="*/ 5254467 w 6400800"/>
              <a:gd name="connsiteY623" fmla="*/ 139541 h 514350"/>
              <a:gd name="connsiteX624" fmla="*/ 5247799 w 6400800"/>
              <a:gd name="connsiteY624" fmla="*/ 172879 h 514350"/>
              <a:gd name="connsiteX625" fmla="*/ 5243989 w 6400800"/>
              <a:gd name="connsiteY625" fmla="*/ 192881 h 514350"/>
              <a:gd name="connsiteX626" fmla="*/ 5243037 w 6400800"/>
              <a:gd name="connsiteY626" fmla="*/ 201454 h 514350"/>
              <a:gd name="connsiteX627" fmla="*/ 5241131 w 6400800"/>
              <a:gd name="connsiteY627" fmla="*/ 194786 h 514350"/>
              <a:gd name="connsiteX628" fmla="*/ 5241131 w 6400800"/>
              <a:gd name="connsiteY628" fmla="*/ 209074 h 514350"/>
              <a:gd name="connsiteX629" fmla="*/ 5240179 w 6400800"/>
              <a:gd name="connsiteY629" fmla="*/ 215741 h 514350"/>
              <a:gd name="connsiteX630" fmla="*/ 5235417 w 6400800"/>
              <a:gd name="connsiteY630" fmla="*/ 246221 h 514350"/>
              <a:gd name="connsiteX631" fmla="*/ 5230654 w 6400800"/>
              <a:gd name="connsiteY631" fmla="*/ 252889 h 514350"/>
              <a:gd name="connsiteX632" fmla="*/ 5222081 w 6400800"/>
              <a:gd name="connsiteY632" fmla="*/ 266224 h 514350"/>
              <a:gd name="connsiteX633" fmla="*/ 5215414 w 6400800"/>
              <a:gd name="connsiteY633" fmla="*/ 279559 h 514350"/>
              <a:gd name="connsiteX634" fmla="*/ 5215414 w 6400800"/>
              <a:gd name="connsiteY634" fmla="*/ 278606 h 514350"/>
              <a:gd name="connsiteX635" fmla="*/ 5216367 w 6400800"/>
              <a:gd name="connsiteY635" fmla="*/ 275749 h 514350"/>
              <a:gd name="connsiteX636" fmla="*/ 5215414 w 6400800"/>
              <a:gd name="connsiteY636" fmla="*/ 277654 h 514350"/>
              <a:gd name="connsiteX637" fmla="*/ 5211604 w 6400800"/>
              <a:gd name="connsiteY637" fmla="*/ 249079 h 514350"/>
              <a:gd name="connsiteX638" fmla="*/ 5208746 w 6400800"/>
              <a:gd name="connsiteY638" fmla="*/ 224314 h 514350"/>
              <a:gd name="connsiteX639" fmla="*/ 5205889 w 6400800"/>
              <a:gd name="connsiteY639" fmla="*/ 202406 h 514350"/>
              <a:gd name="connsiteX640" fmla="*/ 5204937 w 6400800"/>
              <a:gd name="connsiteY640" fmla="*/ 224314 h 514350"/>
              <a:gd name="connsiteX641" fmla="*/ 5204937 w 6400800"/>
              <a:gd name="connsiteY641" fmla="*/ 249079 h 514350"/>
              <a:gd name="connsiteX642" fmla="*/ 5204937 w 6400800"/>
              <a:gd name="connsiteY642" fmla="*/ 264319 h 514350"/>
              <a:gd name="connsiteX643" fmla="*/ 5205889 w 6400800"/>
              <a:gd name="connsiteY643" fmla="*/ 281464 h 514350"/>
              <a:gd name="connsiteX644" fmla="*/ 5205889 w 6400800"/>
              <a:gd name="connsiteY644" fmla="*/ 289084 h 514350"/>
              <a:gd name="connsiteX645" fmla="*/ 5203984 w 6400800"/>
              <a:gd name="connsiteY645" fmla="*/ 286226 h 514350"/>
              <a:gd name="connsiteX646" fmla="*/ 5205889 w 6400800"/>
              <a:gd name="connsiteY646" fmla="*/ 290989 h 514350"/>
              <a:gd name="connsiteX647" fmla="*/ 5205889 w 6400800"/>
              <a:gd name="connsiteY647" fmla="*/ 291941 h 514350"/>
              <a:gd name="connsiteX648" fmla="*/ 5203984 w 6400800"/>
              <a:gd name="connsiteY648" fmla="*/ 287179 h 514350"/>
              <a:gd name="connsiteX649" fmla="*/ 5203984 w 6400800"/>
              <a:gd name="connsiteY649" fmla="*/ 287179 h 514350"/>
              <a:gd name="connsiteX650" fmla="*/ 5203984 w 6400800"/>
              <a:gd name="connsiteY650" fmla="*/ 287179 h 514350"/>
              <a:gd name="connsiteX651" fmla="*/ 5199221 w 6400800"/>
              <a:gd name="connsiteY651" fmla="*/ 278606 h 514350"/>
              <a:gd name="connsiteX652" fmla="*/ 5202079 w 6400800"/>
              <a:gd name="connsiteY652" fmla="*/ 290989 h 514350"/>
              <a:gd name="connsiteX653" fmla="*/ 5198269 w 6400800"/>
              <a:gd name="connsiteY653" fmla="*/ 300514 h 514350"/>
              <a:gd name="connsiteX654" fmla="*/ 5195412 w 6400800"/>
              <a:gd name="connsiteY654" fmla="*/ 295751 h 514350"/>
              <a:gd name="connsiteX655" fmla="*/ 5191601 w 6400800"/>
              <a:gd name="connsiteY655" fmla="*/ 263366 h 514350"/>
              <a:gd name="connsiteX656" fmla="*/ 5184934 w 6400800"/>
              <a:gd name="connsiteY656" fmla="*/ 190024 h 514350"/>
              <a:gd name="connsiteX657" fmla="*/ 5183981 w 6400800"/>
              <a:gd name="connsiteY657" fmla="*/ 169069 h 514350"/>
              <a:gd name="connsiteX658" fmla="*/ 5183981 w 6400800"/>
              <a:gd name="connsiteY658" fmla="*/ 161449 h 514350"/>
              <a:gd name="connsiteX659" fmla="*/ 5183029 w 6400800"/>
              <a:gd name="connsiteY659" fmla="*/ 169069 h 514350"/>
              <a:gd name="connsiteX660" fmla="*/ 5181124 w 6400800"/>
              <a:gd name="connsiteY660" fmla="*/ 190024 h 514350"/>
              <a:gd name="connsiteX661" fmla="*/ 5180171 w 6400800"/>
              <a:gd name="connsiteY661" fmla="*/ 211931 h 514350"/>
              <a:gd name="connsiteX662" fmla="*/ 5177314 w 6400800"/>
              <a:gd name="connsiteY662" fmla="*/ 215741 h 514350"/>
              <a:gd name="connsiteX663" fmla="*/ 5165884 w 6400800"/>
              <a:gd name="connsiteY663" fmla="*/ 231934 h 514350"/>
              <a:gd name="connsiteX664" fmla="*/ 5163979 w 6400800"/>
              <a:gd name="connsiteY664" fmla="*/ 235744 h 514350"/>
              <a:gd name="connsiteX665" fmla="*/ 5161121 w 6400800"/>
              <a:gd name="connsiteY665" fmla="*/ 230029 h 514350"/>
              <a:gd name="connsiteX666" fmla="*/ 5161121 w 6400800"/>
              <a:gd name="connsiteY666" fmla="*/ 229076 h 514350"/>
              <a:gd name="connsiteX667" fmla="*/ 5163026 w 6400800"/>
              <a:gd name="connsiteY667" fmla="*/ 213836 h 514350"/>
              <a:gd name="connsiteX668" fmla="*/ 5163979 w 6400800"/>
              <a:gd name="connsiteY668" fmla="*/ 208121 h 514350"/>
              <a:gd name="connsiteX669" fmla="*/ 5158264 w 6400800"/>
              <a:gd name="connsiteY669" fmla="*/ 224314 h 514350"/>
              <a:gd name="connsiteX670" fmla="*/ 5156359 w 6400800"/>
              <a:gd name="connsiteY670" fmla="*/ 220504 h 514350"/>
              <a:gd name="connsiteX671" fmla="*/ 5147787 w 6400800"/>
              <a:gd name="connsiteY671" fmla="*/ 205264 h 514350"/>
              <a:gd name="connsiteX672" fmla="*/ 5144929 w 6400800"/>
              <a:gd name="connsiteY672" fmla="*/ 178594 h 514350"/>
              <a:gd name="connsiteX673" fmla="*/ 5141119 w 6400800"/>
              <a:gd name="connsiteY673" fmla="*/ 149066 h 514350"/>
              <a:gd name="connsiteX674" fmla="*/ 5141119 w 6400800"/>
              <a:gd name="connsiteY674" fmla="*/ 178594 h 514350"/>
              <a:gd name="connsiteX675" fmla="*/ 5141119 w 6400800"/>
              <a:gd name="connsiteY675" fmla="*/ 255746 h 514350"/>
              <a:gd name="connsiteX676" fmla="*/ 5141119 w 6400800"/>
              <a:gd name="connsiteY676" fmla="*/ 258604 h 514350"/>
              <a:gd name="connsiteX677" fmla="*/ 5139214 w 6400800"/>
              <a:gd name="connsiteY677" fmla="*/ 260509 h 514350"/>
              <a:gd name="connsiteX678" fmla="*/ 5134451 w 6400800"/>
              <a:gd name="connsiteY678" fmla="*/ 265271 h 514350"/>
              <a:gd name="connsiteX679" fmla="*/ 5128737 w 6400800"/>
              <a:gd name="connsiteY679" fmla="*/ 184309 h 514350"/>
              <a:gd name="connsiteX680" fmla="*/ 5124926 w 6400800"/>
              <a:gd name="connsiteY680" fmla="*/ 236696 h 514350"/>
              <a:gd name="connsiteX681" fmla="*/ 5119212 w 6400800"/>
              <a:gd name="connsiteY681" fmla="*/ 219551 h 514350"/>
              <a:gd name="connsiteX682" fmla="*/ 5123974 w 6400800"/>
              <a:gd name="connsiteY682" fmla="*/ 249079 h 514350"/>
              <a:gd name="connsiteX683" fmla="*/ 5123021 w 6400800"/>
              <a:gd name="connsiteY683" fmla="*/ 258604 h 514350"/>
              <a:gd name="connsiteX684" fmla="*/ 5120164 w 6400800"/>
              <a:gd name="connsiteY684" fmla="*/ 279559 h 514350"/>
              <a:gd name="connsiteX685" fmla="*/ 5116354 w 6400800"/>
              <a:gd name="connsiteY685" fmla="*/ 285274 h 514350"/>
              <a:gd name="connsiteX686" fmla="*/ 5106829 w 6400800"/>
              <a:gd name="connsiteY686" fmla="*/ 298609 h 514350"/>
              <a:gd name="connsiteX687" fmla="*/ 5103971 w 6400800"/>
              <a:gd name="connsiteY687" fmla="*/ 303371 h 514350"/>
              <a:gd name="connsiteX688" fmla="*/ 5085874 w 6400800"/>
              <a:gd name="connsiteY688" fmla="*/ 261461 h 514350"/>
              <a:gd name="connsiteX689" fmla="*/ 5086826 w 6400800"/>
              <a:gd name="connsiteY689" fmla="*/ 261461 h 514350"/>
              <a:gd name="connsiteX690" fmla="*/ 5091589 w 6400800"/>
              <a:gd name="connsiteY690" fmla="*/ 260509 h 514350"/>
              <a:gd name="connsiteX691" fmla="*/ 5086826 w 6400800"/>
              <a:gd name="connsiteY691" fmla="*/ 260509 h 514350"/>
              <a:gd name="connsiteX692" fmla="*/ 5085874 w 6400800"/>
              <a:gd name="connsiteY692" fmla="*/ 260509 h 514350"/>
              <a:gd name="connsiteX693" fmla="*/ 5071587 w 6400800"/>
              <a:gd name="connsiteY693" fmla="*/ 230029 h 514350"/>
              <a:gd name="connsiteX694" fmla="*/ 5071587 w 6400800"/>
              <a:gd name="connsiteY694" fmla="*/ 222409 h 514350"/>
              <a:gd name="connsiteX695" fmla="*/ 5069681 w 6400800"/>
              <a:gd name="connsiteY695" fmla="*/ 227171 h 514350"/>
              <a:gd name="connsiteX696" fmla="*/ 5062062 w 6400800"/>
              <a:gd name="connsiteY696" fmla="*/ 192881 h 514350"/>
              <a:gd name="connsiteX697" fmla="*/ 5058251 w 6400800"/>
              <a:gd name="connsiteY697" fmla="*/ 174784 h 514350"/>
              <a:gd name="connsiteX698" fmla="*/ 5055394 w 6400800"/>
              <a:gd name="connsiteY698" fmla="*/ 159544 h 514350"/>
              <a:gd name="connsiteX699" fmla="*/ 5049679 w 6400800"/>
              <a:gd name="connsiteY699" fmla="*/ 130016 h 514350"/>
              <a:gd name="connsiteX700" fmla="*/ 5050631 w 6400800"/>
              <a:gd name="connsiteY700" fmla="*/ 159544 h 514350"/>
              <a:gd name="connsiteX701" fmla="*/ 5051584 w 6400800"/>
              <a:gd name="connsiteY701" fmla="*/ 174784 h 514350"/>
              <a:gd name="connsiteX702" fmla="*/ 5053489 w 6400800"/>
              <a:gd name="connsiteY702" fmla="*/ 192881 h 514350"/>
              <a:gd name="connsiteX703" fmla="*/ 5059204 w 6400800"/>
              <a:gd name="connsiteY703" fmla="*/ 236696 h 514350"/>
              <a:gd name="connsiteX704" fmla="*/ 5061109 w 6400800"/>
              <a:gd name="connsiteY704" fmla="*/ 249079 h 514350"/>
              <a:gd name="connsiteX705" fmla="*/ 5055394 w 6400800"/>
              <a:gd name="connsiteY705" fmla="*/ 270034 h 514350"/>
              <a:gd name="connsiteX706" fmla="*/ 5052537 w 6400800"/>
              <a:gd name="connsiteY706" fmla="*/ 271939 h 514350"/>
              <a:gd name="connsiteX707" fmla="*/ 5052537 w 6400800"/>
              <a:gd name="connsiteY707" fmla="*/ 271939 h 514350"/>
              <a:gd name="connsiteX708" fmla="*/ 5051584 w 6400800"/>
              <a:gd name="connsiteY708" fmla="*/ 267176 h 514350"/>
              <a:gd name="connsiteX709" fmla="*/ 5051584 w 6400800"/>
              <a:gd name="connsiteY709" fmla="*/ 269081 h 514350"/>
              <a:gd name="connsiteX710" fmla="*/ 5048726 w 6400800"/>
              <a:gd name="connsiteY710" fmla="*/ 261461 h 514350"/>
              <a:gd name="connsiteX711" fmla="*/ 5048726 w 6400800"/>
              <a:gd name="connsiteY711" fmla="*/ 261461 h 514350"/>
              <a:gd name="connsiteX712" fmla="*/ 5050631 w 6400800"/>
              <a:gd name="connsiteY712" fmla="*/ 252889 h 514350"/>
              <a:gd name="connsiteX713" fmla="*/ 5047774 w 6400800"/>
              <a:gd name="connsiteY713" fmla="*/ 259556 h 514350"/>
              <a:gd name="connsiteX714" fmla="*/ 5039201 w 6400800"/>
              <a:gd name="connsiteY714" fmla="*/ 236696 h 514350"/>
              <a:gd name="connsiteX715" fmla="*/ 5031581 w 6400800"/>
              <a:gd name="connsiteY715" fmla="*/ 214789 h 514350"/>
              <a:gd name="connsiteX716" fmla="*/ 5035392 w 6400800"/>
              <a:gd name="connsiteY716" fmla="*/ 237649 h 514350"/>
              <a:gd name="connsiteX717" fmla="*/ 5039201 w 6400800"/>
              <a:gd name="connsiteY717" fmla="*/ 256699 h 514350"/>
              <a:gd name="connsiteX718" fmla="*/ 5034439 w 6400800"/>
              <a:gd name="connsiteY718" fmla="*/ 265271 h 514350"/>
              <a:gd name="connsiteX719" fmla="*/ 5034439 w 6400800"/>
              <a:gd name="connsiteY719" fmla="*/ 262414 h 514350"/>
              <a:gd name="connsiteX720" fmla="*/ 5030629 w 6400800"/>
              <a:gd name="connsiteY720" fmla="*/ 241459 h 514350"/>
              <a:gd name="connsiteX721" fmla="*/ 5026819 w 6400800"/>
              <a:gd name="connsiteY721" fmla="*/ 223361 h 514350"/>
              <a:gd name="connsiteX722" fmla="*/ 5025867 w 6400800"/>
              <a:gd name="connsiteY722" fmla="*/ 242411 h 514350"/>
              <a:gd name="connsiteX723" fmla="*/ 5025867 w 6400800"/>
              <a:gd name="connsiteY723" fmla="*/ 263366 h 514350"/>
              <a:gd name="connsiteX724" fmla="*/ 5025867 w 6400800"/>
              <a:gd name="connsiteY724" fmla="*/ 276701 h 514350"/>
              <a:gd name="connsiteX725" fmla="*/ 5025867 w 6400800"/>
              <a:gd name="connsiteY725" fmla="*/ 281464 h 514350"/>
              <a:gd name="connsiteX726" fmla="*/ 5010626 w 6400800"/>
              <a:gd name="connsiteY726" fmla="*/ 263366 h 514350"/>
              <a:gd name="connsiteX727" fmla="*/ 4995387 w 6400800"/>
              <a:gd name="connsiteY727" fmla="*/ 248126 h 514350"/>
              <a:gd name="connsiteX728" fmla="*/ 4997292 w 6400800"/>
              <a:gd name="connsiteY728" fmla="*/ 243364 h 514350"/>
              <a:gd name="connsiteX729" fmla="*/ 4994434 w 6400800"/>
              <a:gd name="connsiteY729" fmla="*/ 248126 h 514350"/>
              <a:gd name="connsiteX730" fmla="*/ 4992529 w 6400800"/>
              <a:gd name="connsiteY730" fmla="*/ 246221 h 514350"/>
              <a:gd name="connsiteX731" fmla="*/ 4994434 w 6400800"/>
              <a:gd name="connsiteY731" fmla="*/ 190024 h 514350"/>
              <a:gd name="connsiteX732" fmla="*/ 4983004 w 6400800"/>
              <a:gd name="connsiteY732" fmla="*/ 240506 h 514350"/>
              <a:gd name="connsiteX733" fmla="*/ 4981099 w 6400800"/>
              <a:gd name="connsiteY733" fmla="*/ 238601 h 514350"/>
              <a:gd name="connsiteX734" fmla="*/ 4959192 w 6400800"/>
              <a:gd name="connsiteY734" fmla="*/ 219551 h 514350"/>
              <a:gd name="connsiteX735" fmla="*/ 4978242 w 6400800"/>
              <a:gd name="connsiteY735" fmla="*/ 241459 h 514350"/>
              <a:gd name="connsiteX736" fmla="*/ 4982051 w 6400800"/>
              <a:gd name="connsiteY736" fmla="*/ 246221 h 514350"/>
              <a:gd name="connsiteX737" fmla="*/ 4982051 w 6400800"/>
              <a:gd name="connsiteY737" fmla="*/ 248126 h 514350"/>
              <a:gd name="connsiteX738" fmla="*/ 4976337 w 6400800"/>
              <a:gd name="connsiteY738" fmla="*/ 279559 h 514350"/>
              <a:gd name="connsiteX739" fmla="*/ 4969669 w 6400800"/>
              <a:gd name="connsiteY739" fmla="*/ 290989 h 514350"/>
              <a:gd name="connsiteX740" fmla="*/ 4960144 w 6400800"/>
              <a:gd name="connsiteY740" fmla="*/ 265271 h 514350"/>
              <a:gd name="connsiteX741" fmla="*/ 4960144 w 6400800"/>
              <a:gd name="connsiteY741" fmla="*/ 264319 h 514350"/>
              <a:gd name="connsiteX742" fmla="*/ 4959192 w 6400800"/>
              <a:gd name="connsiteY742" fmla="*/ 237649 h 514350"/>
              <a:gd name="connsiteX743" fmla="*/ 4958239 w 6400800"/>
              <a:gd name="connsiteY743" fmla="*/ 214789 h 514350"/>
              <a:gd name="connsiteX744" fmla="*/ 4968717 w 6400800"/>
              <a:gd name="connsiteY744" fmla="*/ 164306 h 514350"/>
              <a:gd name="connsiteX745" fmla="*/ 4974431 w 6400800"/>
              <a:gd name="connsiteY745" fmla="*/ 134779 h 514350"/>
              <a:gd name="connsiteX746" fmla="*/ 4964906 w 6400800"/>
              <a:gd name="connsiteY746" fmla="*/ 163354 h 514350"/>
              <a:gd name="connsiteX747" fmla="*/ 4955381 w 6400800"/>
              <a:gd name="connsiteY747" fmla="*/ 191929 h 514350"/>
              <a:gd name="connsiteX748" fmla="*/ 4955381 w 6400800"/>
              <a:gd name="connsiteY748" fmla="*/ 176689 h 514350"/>
              <a:gd name="connsiteX749" fmla="*/ 4952524 w 6400800"/>
              <a:gd name="connsiteY749" fmla="*/ 202406 h 514350"/>
              <a:gd name="connsiteX750" fmla="*/ 4952524 w 6400800"/>
              <a:gd name="connsiteY750" fmla="*/ 203359 h 514350"/>
              <a:gd name="connsiteX751" fmla="*/ 4944904 w 6400800"/>
              <a:gd name="connsiteY751" fmla="*/ 227171 h 514350"/>
              <a:gd name="connsiteX752" fmla="*/ 4944904 w 6400800"/>
              <a:gd name="connsiteY752" fmla="*/ 226219 h 514350"/>
              <a:gd name="connsiteX753" fmla="*/ 4936331 w 6400800"/>
              <a:gd name="connsiteY753" fmla="*/ 199549 h 514350"/>
              <a:gd name="connsiteX754" fmla="*/ 4942046 w 6400800"/>
              <a:gd name="connsiteY754" fmla="*/ 236696 h 514350"/>
              <a:gd name="connsiteX755" fmla="*/ 4941094 w 6400800"/>
              <a:gd name="connsiteY755" fmla="*/ 239554 h 514350"/>
              <a:gd name="connsiteX756" fmla="*/ 4922996 w 6400800"/>
              <a:gd name="connsiteY756" fmla="*/ 292894 h 514350"/>
              <a:gd name="connsiteX757" fmla="*/ 4922996 w 6400800"/>
              <a:gd name="connsiteY757" fmla="*/ 289084 h 514350"/>
              <a:gd name="connsiteX758" fmla="*/ 4920139 w 6400800"/>
              <a:gd name="connsiteY758" fmla="*/ 269081 h 514350"/>
              <a:gd name="connsiteX759" fmla="*/ 4919187 w 6400800"/>
              <a:gd name="connsiteY759" fmla="*/ 290036 h 514350"/>
              <a:gd name="connsiteX760" fmla="*/ 4919187 w 6400800"/>
              <a:gd name="connsiteY760" fmla="*/ 296704 h 514350"/>
              <a:gd name="connsiteX761" fmla="*/ 4917281 w 6400800"/>
              <a:gd name="connsiteY761" fmla="*/ 289084 h 514350"/>
              <a:gd name="connsiteX762" fmla="*/ 4911567 w 6400800"/>
              <a:gd name="connsiteY762" fmla="*/ 266224 h 514350"/>
              <a:gd name="connsiteX763" fmla="*/ 4904899 w 6400800"/>
              <a:gd name="connsiteY763" fmla="*/ 246221 h 514350"/>
              <a:gd name="connsiteX764" fmla="*/ 4907756 w 6400800"/>
              <a:gd name="connsiteY764" fmla="*/ 267176 h 514350"/>
              <a:gd name="connsiteX765" fmla="*/ 4909662 w 6400800"/>
              <a:gd name="connsiteY765" fmla="*/ 290989 h 514350"/>
              <a:gd name="connsiteX766" fmla="*/ 4911567 w 6400800"/>
              <a:gd name="connsiteY766" fmla="*/ 321469 h 514350"/>
              <a:gd name="connsiteX767" fmla="*/ 4908709 w 6400800"/>
              <a:gd name="connsiteY767" fmla="*/ 327184 h 514350"/>
              <a:gd name="connsiteX768" fmla="*/ 4902042 w 6400800"/>
              <a:gd name="connsiteY768" fmla="*/ 313849 h 514350"/>
              <a:gd name="connsiteX769" fmla="*/ 4894421 w 6400800"/>
              <a:gd name="connsiteY769" fmla="*/ 298609 h 514350"/>
              <a:gd name="connsiteX770" fmla="*/ 4892517 w 6400800"/>
              <a:gd name="connsiteY770" fmla="*/ 285274 h 514350"/>
              <a:gd name="connsiteX771" fmla="*/ 4891564 w 6400800"/>
              <a:gd name="connsiteY771" fmla="*/ 293846 h 514350"/>
              <a:gd name="connsiteX772" fmla="*/ 4888706 w 6400800"/>
              <a:gd name="connsiteY772" fmla="*/ 289084 h 514350"/>
              <a:gd name="connsiteX773" fmla="*/ 4891564 w 6400800"/>
              <a:gd name="connsiteY773" fmla="*/ 295751 h 514350"/>
              <a:gd name="connsiteX774" fmla="*/ 4887754 w 6400800"/>
              <a:gd name="connsiteY774" fmla="*/ 348139 h 514350"/>
              <a:gd name="connsiteX775" fmla="*/ 4887754 w 6400800"/>
              <a:gd name="connsiteY775" fmla="*/ 357664 h 514350"/>
              <a:gd name="connsiteX776" fmla="*/ 4882991 w 6400800"/>
              <a:gd name="connsiteY776" fmla="*/ 350996 h 514350"/>
              <a:gd name="connsiteX777" fmla="*/ 4882039 w 6400800"/>
              <a:gd name="connsiteY777" fmla="*/ 338614 h 514350"/>
              <a:gd name="connsiteX778" fmla="*/ 4882039 w 6400800"/>
              <a:gd name="connsiteY778" fmla="*/ 337661 h 514350"/>
              <a:gd name="connsiteX779" fmla="*/ 4883944 w 6400800"/>
              <a:gd name="connsiteY779" fmla="*/ 327184 h 514350"/>
              <a:gd name="connsiteX780" fmla="*/ 4885849 w 6400800"/>
              <a:gd name="connsiteY780" fmla="*/ 319564 h 514350"/>
              <a:gd name="connsiteX781" fmla="*/ 4887754 w 6400800"/>
              <a:gd name="connsiteY781" fmla="*/ 312896 h 514350"/>
              <a:gd name="connsiteX782" fmla="*/ 4884896 w 6400800"/>
              <a:gd name="connsiteY782" fmla="*/ 318611 h 514350"/>
              <a:gd name="connsiteX783" fmla="*/ 4882039 w 6400800"/>
              <a:gd name="connsiteY783" fmla="*/ 326231 h 514350"/>
              <a:gd name="connsiteX784" fmla="*/ 4882039 w 6400800"/>
              <a:gd name="connsiteY784" fmla="*/ 328136 h 514350"/>
              <a:gd name="connsiteX785" fmla="*/ 4882039 w 6400800"/>
              <a:gd name="connsiteY785" fmla="*/ 326231 h 514350"/>
              <a:gd name="connsiteX786" fmla="*/ 4877276 w 6400800"/>
              <a:gd name="connsiteY786" fmla="*/ 288131 h 514350"/>
              <a:gd name="connsiteX787" fmla="*/ 4873466 w 6400800"/>
              <a:gd name="connsiteY787" fmla="*/ 263366 h 514350"/>
              <a:gd name="connsiteX788" fmla="*/ 4878229 w 6400800"/>
              <a:gd name="connsiteY788" fmla="*/ 238601 h 514350"/>
              <a:gd name="connsiteX789" fmla="*/ 4882039 w 6400800"/>
              <a:gd name="connsiteY789" fmla="*/ 211931 h 514350"/>
              <a:gd name="connsiteX790" fmla="*/ 4874419 w 6400800"/>
              <a:gd name="connsiteY790" fmla="*/ 237649 h 514350"/>
              <a:gd name="connsiteX791" fmla="*/ 4870609 w 6400800"/>
              <a:gd name="connsiteY791" fmla="*/ 249079 h 514350"/>
              <a:gd name="connsiteX792" fmla="*/ 4866799 w 6400800"/>
              <a:gd name="connsiteY792" fmla="*/ 231934 h 514350"/>
              <a:gd name="connsiteX793" fmla="*/ 4862037 w 6400800"/>
              <a:gd name="connsiteY793" fmla="*/ 210979 h 514350"/>
              <a:gd name="connsiteX794" fmla="*/ 4862989 w 6400800"/>
              <a:gd name="connsiteY794" fmla="*/ 232886 h 514350"/>
              <a:gd name="connsiteX795" fmla="*/ 4863941 w 6400800"/>
              <a:gd name="connsiteY795" fmla="*/ 248126 h 514350"/>
              <a:gd name="connsiteX796" fmla="*/ 4863941 w 6400800"/>
              <a:gd name="connsiteY796" fmla="*/ 261461 h 514350"/>
              <a:gd name="connsiteX797" fmla="*/ 4860131 w 6400800"/>
              <a:gd name="connsiteY797" fmla="*/ 264319 h 514350"/>
              <a:gd name="connsiteX798" fmla="*/ 4843939 w 6400800"/>
              <a:gd name="connsiteY798" fmla="*/ 281464 h 514350"/>
              <a:gd name="connsiteX799" fmla="*/ 4841081 w 6400800"/>
              <a:gd name="connsiteY799" fmla="*/ 270986 h 514350"/>
              <a:gd name="connsiteX800" fmla="*/ 4842987 w 6400800"/>
              <a:gd name="connsiteY800" fmla="*/ 266224 h 514350"/>
              <a:gd name="connsiteX801" fmla="*/ 4841081 w 6400800"/>
              <a:gd name="connsiteY801" fmla="*/ 269081 h 514350"/>
              <a:gd name="connsiteX802" fmla="*/ 4840129 w 6400800"/>
              <a:gd name="connsiteY802" fmla="*/ 262414 h 514350"/>
              <a:gd name="connsiteX803" fmla="*/ 4840129 w 6400800"/>
              <a:gd name="connsiteY803" fmla="*/ 270034 h 514350"/>
              <a:gd name="connsiteX804" fmla="*/ 4833462 w 6400800"/>
              <a:gd name="connsiteY804" fmla="*/ 278606 h 514350"/>
              <a:gd name="connsiteX805" fmla="*/ 4822984 w 6400800"/>
              <a:gd name="connsiteY805" fmla="*/ 294799 h 514350"/>
              <a:gd name="connsiteX806" fmla="*/ 4816316 w 6400800"/>
              <a:gd name="connsiteY806" fmla="*/ 304324 h 514350"/>
              <a:gd name="connsiteX807" fmla="*/ 4809649 w 6400800"/>
              <a:gd name="connsiteY807" fmla="*/ 315754 h 514350"/>
              <a:gd name="connsiteX808" fmla="*/ 4807744 w 6400800"/>
              <a:gd name="connsiteY808" fmla="*/ 318611 h 514350"/>
              <a:gd name="connsiteX809" fmla="*/ 4807744 w 6400800"/>
              <a:gd name="connsiteY809" fmla="*/ 304324 h 514350"/>
              <a:gd name="connsiteX810" fmla="*/ 4803934 w 6400800"/>
              <a:gd name="connsiteY810" fmla="*/ 327184 h 514350"/>
              <a:gd name="connsiteX811" fmla="*/ 4795362 w 6400800"/>
              <a:gd name="connsiteY811" fmla="*/ 342424 h 514350"/>
              <a:gd name="connsiteX812" fmla="*/ 4795362 w 6400800"/>
              <a:gd name="connsiteY812" fmla="*/ 324326 h 514350"/>
              <a:gd name="connsiteX813" fmla="*/ 4795362 w 6400800"/>
              <a:gd name="connsiteY813" fmla="*/ 311944 h 514350"/>
              <a:gd name="connsiteX814" fmla="*/ 4796314 w 6400800"/>
              <a:gd name="connsiteY814" fmla="*/ 302419 h 514350"/>
              <a:gd name="connsiteX815" fmla="*/ 4797266 w 6400800"/>
              <a:gd name="connsiteY815" fmla="*/ 297656 h 514350"/>
              <a:gd name="connsiteX816" fmla="*/ 4803934 w 6400800"/>
              <a:gd name="connsiteY816" fmla="*/ 264319 h 514350"/>
              <a:gd name="connsiteX817" fmla="*/ 4815364 w 6400800"/>
              <a:gd name="connsiteY817" fmla="*/ 192881 h 514350"/>
              <a:gd name="connsiteX818" fmla="*/ 4792504 w 6400800"/>
              <a:gd name="connsiteY818" fmla="*/ 262414 h 514350"/>
              <a:gd name="connsiteX819" fmla="*/ 4790599 w 6400800"/>
              <a:gd name="connsiteY819" fmla="*/ 268129 h 514350"/>
              <a:gd name="connsiteX820" fmla="*/ 4788694 w 6400800"/>
              <a:gd name="connsiteY820" fmla="*/ 250031 h 514350"/>
              <a:gd name="connsiteX821" fmla="*/ 4787741 w 6400800"/>
              <a:gd name="connsiteY821" fmla="*/ 270986 h 514350"/>
              <a:gd name="connsiteX822" fmla="*/ 4787741 w 6400800"/>
              <a:gd name="connsiteY822" fmla="*/ 281464 h 514350"/>
              <a:gd name="connsiteX823" fmla="*/ 4782979 w 6400800"/>
              <a:gd name="connsiteY823" fmla="*/ 299561 h 514350"/>
              <a:gd name="connsiteX824" fmla="*/ 4782979 w 6400800"/>
              <a:gd name="connsiteY824" fmla="*/ 293846 h 514350"/>
              <a:gd name="connsiteX825" fmla="*/ 4784884 w 6400800"/>
              <a:gd name="connsiteY825" fmla="*/ 263366 h 514350"/>
              <a:gd name="connsiteX826" fmla="*/ 4786789 w 6400800"/>
              <a:gd name="connsiteY826" fmla="*/ 239554 h 514350"/>
              <a:gd name="connsiteX827" fmla="*/ 4789647 w 6400800"/>
              <a:gd name="connsiteY827" fmla="*/ 218599 h 514350"/>
              <a:gd name="connsiteX828" fmla="*/ 4782979 w 6400800"/>
              <a:gd name="connsiteY828" fmla="*/ 238601 h 514350"/>
              <a:gd name="connsiteX829" fmla="*/ 4777264 w 6400800"/>
              <a:gd name="connsiteY829" fmla="*/ 262414 h 514350"/>
              <a:gd name="connsiteX830" fmla="*/ 4776312 w 6400800"/>
              <a:gd name="connsiteY830" fmla="*/ 269081 h 514350"/>
              <a:gd name="connsiteX831" fmla="*/ 4773454 w 6400800"/>
              <a:gd name="connsiteY831" fmla="*/ 251936 h 514350"/>
              <a:gd name="connsiteX832" fmla="*/ 4773454 w 6400800"/>
              <a:gd name="connsiteY832" fmla="*/ 284321 h 514350"/>
              <a:gd name="connsiteX833" fmla="*/ 4771549 w 6400800"/>
              <a:gd name="connsiteY833" fmla="*/ 293846 h 514350"/>
              <a:gd name="connsiteX834" fmla="*/ 4771549 w 6400800"/>
              <a:gd name="connsiteY834" fmla="*/ 295751 h 514350"/>
              <a:gd name="connsiteX835" fmla="*/ 4767739 w 6400800"/>
              <a:gd name="connsiteY835" fmla="*/ 260509 h 514350"/>
              <a:gd name="connsiteX836" fmla="*/ 4764881 w 6400800"/>
              <a:gd name="connsiteY836" fmla="*/ 297656 h 514350"/>
              <a:gd name="connsiteX837" fmla="*/ 4755356 w 6400800"/>
              <a:gd name="connsiteY837" fmla="*/ 276701 h 514350"/>
              <a:gd name="connsiteX838" fmla="*/ 4750594 w 6400800"/>
              <a:gd name="connsiteY838" fmla="*/ 270034 h 514350"/>
              <a:gd name="connsiteX839" fmla="*/ 4758214 w 6400800"/>
              <a:gd name="connsiteY839" fmla="*/ 243364 h 514350"/>
              <a:gd name="connsiteX840" fmla="*/ 4780122 w 6400800"/>
              <a:gd name="connsiteY840" fmla="*/ 161449 h 514350"/>
              <a:gd name="connsiteX841" fmla="*/ 4787741 w 6400800"/>
              <a:gd name="connsiteY841" fmla="*/ 130016 h 514350"/>
              <a:gd name="connsiteX842" fmla="*/ 4776312 w 6400800"/>
              <a:gd name="connsiteY842" fmla="*/ 160496 h 514350"/>
              <a:gd name="connsiteX843" fmla="*/ 4747737 w 6400800"/>
              <a:gd name="connsiteY843" fmla="*/ 240506 h 514350"/>
              <a:gd name="connsiteX844" fmla="*/ 4742022 w 6400800"/>
              <a:gd name="connsiteY844" fmla="*/ 257651 h 514350"/>
              <a:gd name="connsiteX845" fmla="*/ 4742022 w 6400800"/>
              <a:gd name="connsiteY845" fmla="*/ 257651 h 514350"/>
              <a:gd name="connsiteX846" fmla="*/ 4727734 w 6400800"/>
              <a:gd name="connsiteY846" fmla="*/ 244316 h 514350"/>
              <a:gd name="connsiteX847" fmla="*/ 4721066 w 6400800"/>
              <a:gd name="connsiteY847" fmla="*/ 240506 h 514350"/>
              <a:gd name="connsiteX848" fmla="*/ 4716304 w 6400800"/>
              <a:gd name="connsiteY848" fmla="*/ 238601 h 514350"/>
              <a:gd name="connsiteX849" fmla="*/ 4712494 w 6400800"/>
              <a:gd name="connsiteY849" fmla="*/ 237649 h 514350"/>
              <a:gd name="connsiteX850" fmla="*/ 4716304 w 6400800"/>
              <a:gd name="connsiteY850" fmla="*/ 239554 h 514350"/>
              <a:gd name="connsiteX851" fmla="*/ 4725829 w 6400800"/>
              <a:gd name="connsiteY851" fmla="*/ 246221 h 514350"/>
              <a:gd name="connsiteX852" fmla="*/ 4736306 w 6400800"/>
              <a:gd name="connsiteY852" fmla="*/ 260509 h 514350"/>
              <a:gd name="connsiteX853" fmla="*/ 4739164 w 6400800"/>
              <a:gd name="connsiteY853" fmla="*/ 266224 h 514350"/>
              <a:gd name="connsiteX854" fmla="*/ 4729639 w 6400800"/>
              <a:gd name="connsiteY854" fmla="*/ 293846 h 514350"/>
              <a:gd name="connsiteX855" fmla="*/ 4728687 w 6400800"/>
              <a:gd name="connsiteY855" fmla="*/ 295751 h 514350"/>
              <a:gd name="connsiteX856" fmla="*/ 4728687 w 6400800"/>
              <a:gd name="connsiteY856" fmla="*/ 294799 h 514350"/>
              <a:gd name="connsiteX857" fmla="*/ 4728687 w 6400800"/>
              <a:gd name="connsiteY857" fmla="*/ 290989 h 514350"/>
              <a:gd name="connsiteX858" fmla="*/ 4727734 w 6400800"/>
              <a:gd name="connsiteY858" fmla="*/ 293846 h 514350"/>
              <a:gd name="connsiteX859" fmla="*/ 4717256 w 6400800"/>
              <a:gd name="connsiteY859" fmla="*/ 270986 h 514350"/>
              <a:gd name="connsiteX860" fmla="*/ 4714399 w 6400800"/>
              <a:gd name="connsiteY860" fmla="*/ 265271 h 514350"/>
              <a:gd name="connsiteX861" fmla="*/ 4716304 w 6400800"/>
              <a:gd name="connsiteY861" fmla="*/ 252889 h 514350"/>
              <a:gd name="connsiteX862" fmla="*/ 4713447 w 6400800"/>
              <a:gd name="connsiteY862" fmla="*/ 262414 h 514350"/>
              <a:gd name="connsiteX863" fmla="*/ 4706779 w 6400800"/>
              <a:gd name="connsiteY863" fmla="*/ 248126 h 514350"/>
              <a:gd name="connsiteX864" fmla="*/ 4712494 w 6400800"/>
              <a:gd name="connsiteY864" fmla="*/ 267176 h 514350"/>
              <a:gd name="connsiteX865" fmla="*/ 4708684 w 6400800"/>
              <a:gd name="connsiteY865" fmla="*/ 277654 h 514350"/>
              <a:gd name="connsiteX866" fmla="*/ 4694397 w 6400800"/>
              <a:gd name="connsiteY866" fmla="*/ 236696 h 514350"/>
              <a:gd name="connsiteX867" fmla="*/ 4702969 w 6400800"/>
              <a:gd name="connsiteY867" fmla="*/ 293846 h 514350"/>
              <a:gd name="connsiteX868" fmla="*/ 4691539 w 6400800"/>
              <a:gd name="connsiteY868" fmla="*/ 331946 h 514350"/>
              <a:gd name="connsiteX869" fmla="*/ 4690587 w 6400800"/>
              <a:gd name="connsiteY869" fmla="*/ 329089 h 514350"/>
              <a:gd name="connsiteX870" fmla="*/ 4682966 w 6400800"/>
              <a:gd name="connsiteY870" fmla="*/ 313849 h 514350"/>
              <a:gd name="connsiteX871" fmla="*/ 4684872 w 6400800"/>
              <a:gd name="connsiteY871" fmla="*/ 322421 h 514350"/>
              <a:gd name="connsiteX872" fmla="*/ 4684872 w 6400800"/>
              <a:gd name="connsiteY872" fmla="*/ 322421 h 514350"/>
              <a:gd name="connsiteX873" fmla="*/ 4671537 w 6400800"/>
              <a:gd name="connsiteY873" fmla="*/ 304324 h 514350"/>
              <a:gd name="connsiteX874" fmla="*/ 4682014 w 6400800"/>
              <a:gd name="connsiteY874" fmla="*/ 324326 h 514350"/>
              <a:gd name="connsiteX875" fmla="*/ 4688681 w 6400800"/>
              <a:gd name="connsiteY875" fmla="*/ 337661 h 514350"/>
              <a:gd name="connsiteX876" fmla="*/ 4689634 w 6400800"/>
              <a:gd name="connsiteY876" fmla="*/ 340519 h 514350"/>
              <a:gd name="connsiteX877" fmla="*/ 4682966 w 6400800"/>
              <a:gd name="connsiteY877" fmla="*/ 366236 h 514350"/>
              <a:gd name="connsiteX878" fmla="*/ 4678204 w 6400800"/>
              <a:gd name="connsiteY878" fmla="*/ 359569 h 514350"/>
              <a:gd name="connsiteX879" fmla="*/ 4669631 w 6400800"/>
              <a:gd name="connsiteY879" fmla="*/ 349091 h 514350"/>
              <a:gd name="connsiteX880" fmla="*/ 4668679 w 6400800"/>
              <a:gd name="connsiteY880" fmla="*/ 348139 h 514350"/>
              <a:gd name="connsiteX881" fmla="*/ 4669631 w 6400800"/>
              <a:gd name="connsiteY881" fmla="*/ 330994 h 514350"/>
              <a:gd name="connsiteX882" fmla="*/ 4669631 w 6400800"/>
              <a:gd name="connsiteY882" fmla="*/ 310991 h 514350"/>
              <a:gd name="connsiteX883" fmla="*/ 4669631 w 6400800"/>
              <a:gd name="connsiteY883" fmla="*/ 313849 h 514350"/>
              <a:gd name="connsiteX884" fmla="*/ 4670584 w 6400800"/>
              <a:gd name="connsiteY884" fmla="*/ 301466 h 514350"/>
              <a:gd name="connsiteX885" fmla="*/ 4670584 w 6400800"/>
              <a:gd name="connsiteY885" fmla="*/ 287179 h 514350"/>
              <a:gd name="connsiteX886" fmla="*/ 4675347 w 6400800"/>
              <a:gd name="connsiteY886" fmla="*/ 274796 h 514350"/>
              <a:gd name="connsiteX887" fmla="*/ 4689634 w 6400800"/>
              <a:gd name="connsiteY887" fmla="*/ 250984 h 514350"/>
              <a:gd name="connsiteX888" fmla="*/ 4681062 w 6400800"/>
              <a:gd name="connsiteY888" fmla="*/ 262414 h 514350"/>
              <a:gd name="connsiteX889" fmla="*/ 4686776 w 6400800"/>
              <a:gd name="connsiteY889" fmla="*/ 248126 h 514350"/>
              <a:gd name="connsiteX890" fmla="*/ 4675347 w 6400800"/>
              <a:gd name="connsiteY890" fmla="*/ 265271 h 514350"/>
              <a:gd name="connsiteX891" fmla="*/ 4670584 w 6400800"/>
              <a:gd name="connsiteY891" fmla="*/ 272891 h 514350"/>
              <a:gd name="connsiteX892" fmla="*/ 4670584 w 6400800"/>
              <a:gd name="connsiteY892" fmla="*/ 268129 h 514350"/>
              <a:gd name="connsiteX893" fmla="*/ 4668679 w 6400800"/>
              <a:gd name="connsiteY893" fmla="*/ 250984 h 514350"/>
              <a:gd name="connsiteX894" fmla="*/ 4669631 w 6400800"/>
              <a:gd name="connsiteY894" fmla="*/ 247174 h 514350"/>
              <a:gd name="connsiteX895" fmla="*/ 4671537 w 6400800"/>
              <a:gd name="connsiteY895" fmla="*/ 222409 h 514350"/>
              <a:gd name="connsiteX896" fmla="*/ 4670584 w 6400800"/>
              <a:gd name="connsiteY896" fmla="*/ 229076 h 514350"/>
              <a:gd name="connsiteX897" fmla="*/ 4666774 w 6400800"/>
              <a:gd name="connsiteY897" fmla="*/ 242411 h 514350"/>
              <a:gd name="connsiteX898" fmla="*/ 4666774 w 6400800"/>
              <a:gd name="connsiteY898" fmla="*/ 241459 h 514350"/>
              <a:gd name="connsiteX899" fmla="*/ 4666774 w 6400800"/>
              <a:gd name="connsiteY899" fmla="*/ 241459 h 514350"/>
              <a:gd name="connsiteX900" fmla="*/ 4666774 w 6400800"/>
              <a:gd name="connsiteY900" fmla="*/ 241459 h 514350"/>
              <a:gd name="connsiteX901" fmla="*/ 4662012 w 6400800"/>
              <a:gd name="connsiteY901" fmla="*/ 228124 h 514350"/>
              <a:gd name="connsiteX902" fmla="*/ 4660106 w 6400800"/>
              <a:gd name="connsiteY902" fmla="*/ 222409 h 514350"/>
              <a:gd name="connsiteX903" fmla="*/ 4661059 w 6400800"/>
              <a:gd name="connsiteY903" fmla="*/ 228124 h 514350"/>
              <a:gd name="connsiteX904" fmla="*/ 4662964 w 6400800"/>
              <a:gd name="connsiteY904" fmla="*/ 244316 h 514350"/>
              <a:gd name="connsiteX905" fmla="*/ 4662964 w 6400800"/>
              <a:gd name="connsiteY905" fmla="*/ 246221 h 514350"/>
              <a:gd name="connsiteX906" fmla="*/ 4662964 w 6400800"/>
              <a:gd name="connsiteY906" fmla="*/ 246221 h 514350"/>
              <a:gd name="connsiteX907" fmla="*/ 4654391 w 6400800"/>
              <a:gd name="connsiteY907" fmla="*/ 262414 h 514350"/>
              <a:gd name="connsiteX908" fmla="*/ 4650581 w 6400800"/>
              <a:gd name="connsiteY908" fmla="*/ 271939 h 514350"/>
              <a:gd name="connsiteX909" fmla="*/ 4646772 w 6400800"/>
              <a:gd name="connsiteY909" fmla="*/ 261461 h 514350"/>
              <a:gd name="connsiteX910" fmla="*/ 4645819 w 6400800"/>
              <a:gd name="connsiteY910" fmla="*/ 259556 h 514350"/>
              <a:gd name="connsiteX911" fmla="*/ 4646772 w 6400800"/>
              <a:gd name="connsiteY911" fmla="*/ 253841 h 514350"/>
              <a:gd name="connsiteX912" fmla="*/ 4653439 w 6400800"/>
              <a:gd name="connsiteY912" fmla="*/ 227171 h 514350"/>
              <a:gd name="connsiteX913" fmla="*/ 4660106 w 6400800"/>
              <a:gd name="connsiteY913" fmla="*/ 204311 h 514350"/>
              <a:gd name="connsiteX914" fmla="*/ 4650581 w 6400800"/>
              <a:gd name="connsiteY914" fmla="*/ 226219 h 514350"/>
              <a:gd name="connsiteX915" fmla="*/ 4641056 w 6400800"/>
              <a:gd name="connsiteY915" fmla="*/ 251936 h 514350"/>
              <a:gd name="connsiteX916" fmla="*/ 4636294 w 6400800"/>
              <a:gd name="connsiteY916" fmla="*/ 267176 h 514350"/>
              <a:gd name="connsiteX917" fmla="*/ 4636294 w 6400800"/>
              <a:gd name="connsiteY917" fmla="*/ 259556 h 514350"/>
              <a:gd name="connsiteX918" fmla="*/ 4638199 w 6400800"/>
              <a:gd name="connsiteY918" fmla="*/ 242411 h 514350"/>
              <a:gd name="connsiteX919" fmla="*/ 4639151 w 6400800"/>
              <a:gd name="connsiteY919" fmla="*/ 235744 h 514350"/>
              <a:gd name="connsiteX920" fmla="*/ 4637247 w 6400800"/>
              <a:gd name="connsiteY920" fmla="*/ 241459 h 514350"/>
              <a:gd name="connsiteX921" fmla="*/ 4632484 w 6400800"/>
              <a:gd name="connsiteY921" fmla="*/ 258604 h 514350"/>
              <a:gd name="connsiteX922" fmla="*/ 4632484 w 6400800"/>
              <a:gd name="connsiteY922" fmla="*/ 258604 h 514350"/>
              <a:gd name="connsiteX923" fmla="*/ 4631531 w 6400800"/>
              <a:gd name="connsiteY923" fmla="*/ 254794 h 514350"/>
              <a:gd name="connsiteX924" fmla="*/ 4632484 w 6400800"/>
              <a:gd name="connsiteY924" fmla="*/ 259556 h 514350"/>
              <a:gd name="connsiteX925" fmla="*/ 4628674 w 6400800"/>
              <a:gd name="connsiteY925" fmla="*/ 285274 h 514350"/>
              <a:gd name="connsiteX926" fmla="*/ 4628674 w 6400800"/>
              <a:gd name="connsiteY926" fmla="*/ 293846 h 514350"/>
              <a:gd name="connsiteX927" fmla="*/ 4625816 w 6400800"/>
              <a:gd name="connsiteY927" fmla="*/ 303371 h 514350"/>
              <a:gd name="connsiteX928" fmla="*/ 4610576 w 6400800"/>
              <a:gd name="connsiteY928" fmla="*/ 293846 h 514350"/>
              <a:gd name="connsiteX929" fmla="*/ 4604862 w 6400800"/>
              <a:gd name="connsiteY929" fmla="*/ 290989 h 514350"/>
              <a:gd name="connsiteX930" fmla="*/ 4610576 w 6400800"/>
              <a:gd name="connsiteY930" fmla="*/ 294799 h 514350"/>
              <a:gd name="connsiteX931" fmla="*/ 4624864 w 6400800"/>
              <a:gd name="connsiteY931" fmla="*/ 307181 h 514350"/>
              <a:gd name="connsiteX932" fmla="*/ 4625816 w 6400800"/>
              <a:gd name="connsiteY932" fmla="*/ 308134 h 514350"/>
              <a:gd name="connsiteX933" fmla="*/ 4622006 w 6400800"/>
              <a:gd name="connsiteY933" fmla="*/ 325279 h 514350"/>
              <a:gd name="connsiteX934" fmla="*/ 4619149 w 6400800"/>
              <a:gd name="connsiteY934" fmla="*/ 343376 h 514350"/>
              <a:gd name="connsiteX935" fmla="*/ 4607719 w 6400800"/>
              <a:gd name="connsiteY935" fmla="*/ 306229 h 514350"/>
              <a:gd name="connsiteX936" fmla="*/ 4602956 w 6400800"/>
              <a:gd name="connsiteY936" fmla="*/ 290989 h 514350"/>
              <a:gd name="connsiteX937" fmla="*/ 4601051 w 6400800"/>
              <a:gd name="connsiteY937" fmla="*/ 269081 h 514350"/>
              <a:gd name="connsiteX938" fmla="*/ 4599147 w 6400800"/>
              <a:gd name="connsiteY938" fmla="*/ 248126 h 514350"/>
              <a:gd name="connsiteX939" fmla="*/ 4597241 w 6400800"/>
              <a:gd name="connsiteY939" fmla="*/ 269081 h 514350"/>
              <a:gd name="connsiteX940" fmla="*/ 4597241 w 6400800"/>
              <a:gd name="connsiteY940" fmla="*/ 271939 h 514350"/>
              <a:gd name="connsiteX941" fmla="*/ 4589622 w 6400800"/>
              <a:gd name="connsiteY941" fmla="*/ 250031 h 514350"/>
              <a:gd name="connsiteX942" fmla="*/ 4589622 w 6400800"/>
              <a:gd name="connsiteY942" fmla="*/ 240506 h 514350"/>
              <a:gd name="connsiteX943" fmla="*/ 4590574 w 6400800"/>
              <a:gd name="connsiteY943" fmla="*/ 197644 h 514350"/>
              <a:gd name="connsiteX944" fmla="*/ 4590574 w 6400800"/>
              <a:gd name="connsiteY944" fmla="*/ 109061 h 514350"/>
              <a:gd name="connsiteX945" fmla="*/ 4579144 w 6400800"/>
              <a:gd name="connsiteY945" fmla="*/ 197644 h 514350"/>
              <a:gd name="connsiteX946" fmla="*/ 4574381 w 6400800"/>
              <a:gd name="connsiteY946" fmla="*/ 240506 h 514350"/>
              <a:gd name="connsiteX947" fmla="*/ 4573429 w 6400800"/>
              <a:gd name="connsiteY947" fmla="*/ 256699 h 514350"/>
              <a:gd name="connsiteX948" fmla="*/ 4572476 w 6400800"/>
              <a:gd name="connsiteY948" fmla="*/ 257651 h 514350"/>
              <a:gd name="connsiteX949" fmla="*/ 4563904 w 6400800"/>
              <a:gd name="connsiteY949" fmla="*/ 265271 h 514350"/>
              <a:gd name="connsiteX950" fmla="*/ 4563904 w 6400800"/>
              <a:gd name="connsiteY950" fmla="*/ 264319 h 514350"/>
              <a:gd name="connsiteX951" fmla="*/ 4559141 w 6400800"/>
              <a:gd name="connsiteY951" fmla="*/ 255746 h 514350"/>
              <a:gd name="connsiteX952" fmla="*/ 4560094 w 6400800"/>
              <a:gd name="connsiteY952" fmla="*/ 249079 h 514350"/>
              <a:gd name="connsiteX953" fmla="*/ 4576287 w 6400800"/>
              <a:gd name="connsiteY953" fmla="*/ 159544 h 514350"/>
              <a:gd name="connsiteX954" fmla="*/ 4550569 w 6400800"/>
              <a:gd name="connsiteY954" fmla="*/ 243364 h 514350"/>
              <a:gd name="connsiteX955" fmla="*/ 4550569 w 6400800"/>
              <a:gd name="connsiteY955" fmla="*/ 243364 h 514350"/>
              <a:gd name="connsiteX956" fmla="*/ 4550569 w 6400800"/>
              <a:gd name="connsiteY956" fmla="*/ 243364 h 514350"/>
              <a:gd name="connsiteX957" fmla="*/ 4549616 w 6400800"/>
              <a:gd name="connsiteY957" fmla="*/ 246221 h 514350"/>
              <a:gd name="connsiteX958" fmla="*/ 4548664 w 6400800"/>
              <a:gd name="connsiteY958" fmla="*/ 248126 h 514350"/>
              <a:gd name="connsiteX959" fmla="*/ 4548664 w 6400800"/>
              <a:gd name="connsiteY959" fmla="*/ 248126 h 514350"/>
              <a:gd name="connsiteX960" fmla="*/ 4548664 w 6400800"/>
              <a:gd name="connsiteY960" fmla="*/ 248126 h 514350"/>
              <a:gd name="connsiteX961" fmla="*/ 4536281 w 6400800"/>
              <a:gd name="connsiteY961" fmla="*/ 292894 h 514350"/>
              <a:gd name="connsiteX962" fmla="*/ 4531519 w 6400800"/>
              <a:gd name="connsiteY962" fmla="*/ 241459 h 514350"/>
              <a:gd name="connsiteX963" fmla="*/ 4525804 w 6400800"/>
              <a:gd name="connsiteY963" fmla="*/ 303371 h 514350"/>
              <a:gd name="connsiteX964" fmla="*/ 4525804 w 6400800"/>
              <a:gd name="connsiteY964" fmla="*/ 309086 h 514350"/>
              <a:gd name="connsiteX965" fmla="*/ 4524851 w 6400800"/>
              <a:gd name="connsiteY965" fmla="*/ 308134 h 514350"/>
              <a:gd name="connsiteX966" fmla="*/ 4525804 w 6400800"/>
              <a:gd name="connsiteY966" fmla="*/ 310039 h 514350"/>
              <a:gd name="connsiteX967" fmla="*/ 4523899 w 6400800"/>
              <a:gd name="connsiteY967" fmla="*/ 333851 h 514350"/>
              <a:gd name="connsiteX968" fmla="*/ 4523899 w 6400800"/>
              <a:gd name="connsiteY968" fmla="*/ 337661 h 514350"/>
              <a:gd name="connsiteX969" fmla="*/ 4522947 w 6400800"/>
              <a:gd name="connsiteY969" fmla="*/ 339566 h 514350"/>
              <a:gd name="connsiteX970" fmla="*/ 4517231 w 6400800"/>
              <a:gd name="connsiteY970" fmla="*/ 322421 h 514350"/>
              <a:gd name="connsiteX971" fmla="*/ 4514374 w 6400800"/>
              <a:gd name="connsiteY971" fmla="*/ 301466 h 514350"/>
              <a:gd name="connsiteX972" fmla="*/ 4517231 w 6400800"/>
              <a:gd name="connsiteY972" fmla="*/ 297656 h 514350"/>
              <a:gd name="connsiteX973" fmla="*/ 4521041 w 6400800"/>
              <a:gd name="connsiteY973" fmla="*/ 291941 h 514350"/>
              <a:gd name="connsiteX974" fmla="*/ 4516279 w 6400800"/>
              <a:gd name="connsiteY974" fmla="*/ 297656 h 514350"/>
              <a:gd name="connsiteX975" fmla="*/ 4514374 w 6400800"/>
              <a:gd name="connsiteY975" fmla="*/ 300514 h 514350"/>
              <a:gd name="connsiteX976" fmla="*/ 4514374 w 6400800"/>
              <a:gd name="connsiteY976" fmla="*/ 298609 h 514350"/>
              <a:gd name="connsiteX977" fmla="*/ 4517231 w 6400800"/>
              <a:gd name="connsiteY977" fmla="*/ 293846 h 514350"/>
              <a:gd name="connsiteX978" fmla="*/ 4520089 w 6400800"/>
              <a:gd name="connsiteY978" fmla="*/ 288131 h 514350"/>
              <a:gd name="connsiteX979" fmla="*/ 4516279 w 6400800"/>
              <a:gd name="connsiteY979" fmla="*/ 292894 h 514350"/>
              <a:gd name="connsiteX980" fmla="*/ 4514374 w 6400800"/>
              <a:gd name="connsiteY980" fmla="*/ 295751 h 514350"/>
              <a:gd name="connsiteX981" fmla="*/ 4512469 w 6400800"/>
              <a:gd name="connsiteY981" fmla="*/ 281464 h 514350"/>
              <a:gd name="connsiteX982" fmla="*/ 4511516 w 6400800"/>
              <a:gd name="connsiteY982" fmla="*/ 268129 h 514350"/>
              <a:gd name="connsiteX983" fmla="*/ 4510564 w 6400800"/>
              <a:gd name="connsiteY983" fmla="*/ 272891 h 514350"/>
              <a:gd name="connsiteX984" fmla="*/ 4506754 w 6400800"/>
              <a:gd name="connsiteY984" fmla="*/ 250984 h 514350"/>
              <a:gd name="connsiteX985" fmla="*/ 4506754 w 6400800"/>
              <a:gd name="connsiteY985" fmla="*/ 292894 h 514350"/>
              <a:gd name="connsiteX986" fmla="*/ 4501991 w 6400800"/>
              <a:gd name="connsiteY986" fmla="*/ 282416 h 514350"/>
              <a:gd name="connsiteX987" fmla="*/ 4494372 w 6400800"/>
              <a:gd name="connsiteY987" fmla="*/ 267176 h 514350"/>
              <a:gd name="connsiteX988" fmla="*/ 4486751 w 6400800"/>
              <a:gd name="connsiteY988" fmla="*/ 254794 h 514350"/>
              <a:gd name="connsiteX989" fmla="*/ 4480084 w 6400800"/>
              <a:gd name="connsiteY989" fmla="*/ 245269 h 514350"/>
              <a:gd name="connsiteX990" fmla="*/ 4474369 w 6400800"/>
              <a:gd name="connsiteY990" fmla="*/ 238601 h 514350"/>
              <a:gd name="connsiteX991" fmla="*/ 4469606 w 6400800"/>
              <a:gd name="connsiteY991" fmla="*/ 233839 h 514350"/>
              <a:gd name="connsiteX992" fmla="*/ 4471512 w 6400800"/>
              <a:gd name="connsiteY992" fmla="*/ 225266 h 514350"/>
              <a:gd name="connsiteX993" fmla="*/ 4477226 w 6400800"/>
              <a:gd name="connsiteY993" fmla="*/ 198596 h 514350"/>
              <a:gd name="connsiteX994" fmla="*/ 4481037 w 6400800"/>
              <a:gd name="connsiteY994" fmla="*/ 175736 h 514350"/>
              <a:gd name="connsiteX995" fmla="*/ 4473416 w 6400800"/>
              <a:gd name="connsiteY995" fmla="*/ 197644 h 514350"/>
              <a:gd name="connsiteX996" fmla="*/ 4463891 w 6400800"/>
              <a:gd name="connsiteY996" fmla="*/ 222409 h 514350"/>
              <a:gd name="connsiteX997" fmla="*/ 4455319 w 6400800"/>
              <a:gd name="connsiteY997" fmla="*/ 244316 h 514350"/>
              <a:gd name="connsiteX998" fmla="*/ 4453414 w 6400800"/>
              <a:gd name="connsiteY998" fmla="*/ 237649 h 514350"/>
              <a:gd name="connsiteX999" fmla="*/ 4454366 w 6400800"/>
              <a:gd name="connsiteY999" fmla="*/ 247174 h 514350"/>
              <a:gd name="connsiteX1000" fmla="*/ 4451509 w 6400800"/>
              <a:gd name="connsiteY1000" fmla="*/ 253841 h 514350"/>
              <a:gd name="connsiteX1001" fmla="*/ 4436269 w 6400800"/>
              <a:gd name="connsiteY1001" fmla="*/ 289084 h 514350"/>
              <a:gd name="connsiteX1002" fmla="*/ 4435316 w 6400800"/>
              <a:gd name="connsiteY1002" fmla="*/ 287179 h 514350"/>
              <a:gd name="connsiteX1003" fmla="*/ 4438174 w 6400800"/>
              <a:gd name="connsiteY1003" fmla="*/ 274796 h 514350"/>
              <a:gd name="connsiteX1004" fmla="*/ 4444841 w 6400800"/>
              <a:gd name="connsiteY1004" fmla="*/ 247174 h 514350"/>
              <a:gd name="connsiteX1005" fmla="*/ 4454366 w 6400800"/>
              <a:gd name="connsiteY1005" fmla="*/ 195739 h 514350"/>
              <a:gd name="connsiteX1006" fmla="*/ 4460081 w 6400800"/>
              <a:gd name="connsiteY1006" fmla="*/ 151924 h 514350"/>
              <a:gd name="connsiteX1007" fmla="*/ 4461987 w 6400800"/>
              <a:gd name="connsiteY1007" fmla="*/ 133826 h 514350"/>
              <a:gd name="connsiteX1008" fmla="*/ 4462939 w 6400800"/>
              <a:gd name="connsiteY1008" fmla="*/ 118586 h 514350"/>
              <a:gd name="connsiteX1009" fmla="*/ 4463891 w 6400800"/>
              <a:gd name="connsiteY1009" fmla="*/ 89059 h 514350"/>
              <a:gd name="connsiteX1010" fmla="*/ 4458176 w 6400800"/>
              <a:gd name="connsiteY1010" fmla="*/ 118586 h 514350"/>
              <a:gd name="connsiteX1011" fmla="*/ 4455319 w 6400800"/>
              <a:gd name="connsiteY1011" fmla="*/ 133826 h 514350"/>
              <a:gd name="connsiteX1012" fmla="*/ 4451509 w 6400800"/>
              <a:gd name="connsiteY1012" fmla="*/ 151924 h 514350"/>
              <a:gd name="connsiteX1013" fmla="*/ 4441984 w 6400800"/>
              <a:gd name="connsiteY1013" fmla="*/ 194786 h 514350"/>
              <a:gd name="connsiteX1014" fmla="*/ 4428649 w 6400800"/>
              <a:gd name="connsiteY1014" fmla="*/ 245269 h 514350"/>
              <a:gd name="connsiteX1015" fmla="*/ 4421981 w 6400800"/>
              <a:gd name="connsiteY1015" fmla="*/ 269081 h 514350"/>
              <a:gd name="connsiteX1016" fmla="*/ 4414362 w 6400800"/>
              <a:gd name="connsiteY1016" fmla="*/ 258604 h 514350"/>
              <a:gd name="connsiteX1017" fmla="*/ 4394359 w 6400800"/>
              <a:gd name="connsiteY1017" fmla="*/ 230029 h 514350"/>
              <a:gd name="connsiteX1018" fmla="*/ 4387691 w 6400800"/>
              <a:gd name="connsiteY1018" fmla="*/ 221456 h 514350"/>
              <a:gd name="connsiteX1019" fmla="*/ 4395312 w 6400800"/>
              <a:gd name="connsiteY1019" fmla="*/ 180499 h 514350"/>
              <a:gd name="connsiteX1020" fmla="*/ 4382929 w 6400800"/>
              <a:gd name="connsiteY1020" fmla="*/ 215741 h 514350"/>
              <a:gd name="connsiteX1021" fmla="*/ 4375309 w 6400800"/>
              <a:gd name="connsiteY1021" fmla="*/ 206216 h 514350"/>
              <a:gd name="connsiteX1022" fmla="*/ 4381976 w 6400800"/>
              <a:gd name="connsiteY1022" fmla="*/ 218599 h 514350"/>
              <a:gd name="connsiteX1023" fmla="*/ 4369594 w 6400800"/>
              <a:gd name="connsiteY1023" fmla="*/ 259556 h 514350"/>
              <a:gd name="connsiteX1024" fmla="*/ 4368641 w 6400800"/>
              <a:gd name="connsiteY1024" fmla="*/ 241459 h 514350"/>
              <a:gd name="connsiteX1025" fmla="*/ 4366737 w 6400800"/>
              <a:gd name="connsiteY1025" fmla="*/ 263366 h 514350"/>
              <a:gd name="connsiteX1026" fmla="*/ 4365784 w 6400800"/>
              <a:gd name="connsiteY1026" fmla="*/ 274796 h 514350"/>
              <a:gd name="connsiteX1027" fmla="*/ 4362926 w 6400800"/>
              <a:gd name="connsiteY1027" fmla="*/ 285274 h 514350"/>
              <a:gd name="connsiteX1028" fmla="*/ 4362926 w 6400800"/>
              <a:gd name="connsiteY1028" fmla="*/ 282416 h 514350"/>
              <a:gd name="connsiteX1029" fmla="*/ 4361022 w 6400800"/>
              <a:gd name="connsiteY1029" fmla="*/ 261461 h 514350"/>
              <a:gd name="connsiteX1030" fmla="*/ 4359116 w 6400800"/>
              <a:gd name="connsiteY1030" fmla="*/ 283369 h 514350"/>
              <a:gd name="connsiteX1031" fmla="*/ 4359116 w 6400800"/>
              <a:gd name="connsiteY1031" fmla="*/ 290989 h 514350"/>
              <a:gd name="connsiteX1032" fmla="*/ 4357212 w 6400800"/>
              <a:gd name="connsiteY1032" fmla="*/ 295751 h 514350"/>
              <a:gd name="connsiteX1033" fmla="*/ 4351497 w 6400800"/>
              <a:gd name="connsiteY1033" fmla="*/ 284321 h 514350"/>
              <a:gd name="connsiteX1034" fmla="*/ 4351497 w 6400800"/>
              <a:gd name="connsiteY1034" fmla="*/ 257651 h 514350"/>
              <a:gd name="connsiteX1035" fmla="*/ 4351497 w 6400800"/>
              <a:gd name="connsiteY1035" fmla="*/ 238601 h 514350"/>
              <a:gd name="connsiteX1036" fmla="*/ 4349591 w 6400800"/>
              <a:gd name="connsiteY1036" fmla="*/ 221456 h 514350"/>
              <a:gd name="connsiteX1037" fmla="*/ 4345781 w 6400800"/>
              <a:gd name="connsiteY1037" fmla="*/ 194786 h 514350"/>
              <a:gd name="connsiteX1038" fmla="*/ 4342924 w 6400800"/>
              <a:gd name="connsiteY1038" fmla="*/ 170974 h 514350"/>
              <a:gd name="connsiteX1039" fmla="*/ 4341972 w 6400800"/>
              <a:gd name="connsiteY1039" fmla="*/ 194786 h 514350"/>
              <a:gd name="connsiteX1040" fmla="*/ 4341972 w 6400800"/>
              <a:gd name="connsiteY1040" fmla="*/ 217646 h 514350"/>
              <a:gd name="connsiteX1041" fmla="*/ 4340066 w 6400800"/>
              <a:gd name="connsiteY1041" fmla="*/ 205264 h 514350"/>
              <a:gd name="connsiteX1042" fmla="*/ 4339114 w 6400800"/>
              <a:gd name="connsiteY1042" fmla="*/ 226219 h 514350"/>
              <a:gd name="connsiteX1043" fmla="*/ 4338162 w 6400800"/>
              <a:gd name="connsiteY1043" fmla="*/ 250031 h 514350"/>
              <a:gd name="connsiteX1044" fmla="*/ 4338162 w 6400800"/>
              <a:gd name="connsiteY1044" fmla="*/ 252889 h 514350"/>
              <a:gd name="connsiteX1045" fmla="*/ 4337209 w 6400800"/>
              <a:gd name="connsiteY1045" fmla="*/ 250984 h 514350"/>
              <a:gd name="connsiteX1046" fmla="*/ 4318159 w 6400800"/>
              <a:gd name="connsiteY1046" fmla="*/ 196691 h 514350"/>
              <a:gd name="connsiteX1047" fmla="*/ 4289584 w 6400800"/>
              <a:gd name="connsiteY1047" fmla="*/ 116681 h 514350"/>
              <a:gd name="connsiteX1048" fmla="*/ 4278154 w 6400800"/>
              <a:gd name="connsiteY1048" fmla="*/ 86201 h 514350"/>
              <a:gd name="connsiteX1049" fmla="*/ 4285774 w 6400800"/>
              <a:gd name="connsiteY1049" fmla="*/ 117634 h 514350"/>
              <a:gd name="connsiteX1050" fmla="*/ 4307681 w 6400800"/>
              <a:gd name="connsiteY1050" fmla="*/ 199549 h 514350"/>
              <a:gd name="connsiteX1051" fmla="*/ 4334351 w 6400800"/>
              <a:gd name="connsiteY1051" fmla="*/ 295751 h 514350"/>
              <a:gd name="connsiteX1052" fmla="*/ 4334351 w 6400800"/>
              <a:gd name="connsiteY1052" fmla="*/ 296704 h 514350"/>
              <a:gd name="connsiteX1053" fmla="*/ 4334351 w 6400800"/>
              <a:gd name="connsiteY1053" fmla="*/ 294799 h 514350"/>
              <a:gd name="connsiteX1054" fmla="*/ 4334351 w 6400800"/>
              <a:gd name="connsiteY1054" fmla="*/ 301466 h 514350"/>
              <a:gd name="connsiteX1055" fmla="*/ 4333399 w 6400800"/>
              <a:gd name="connsiteY1055" fmla="*/ 315754 h 514350"/>
              <a:gd name="connsiteX1056" fmla="*/ 4329589 w 6400800"/>
              <a:gd name="connsiteY1056" fmla="*/ 344329 h 514350"/>
              <a:gd name="connsiteX1057" fmla="*/ 4328637 w 6400800"/>
              <a:gd name="connsiteY1057" fmla="*/ 343376 h 514350"/>
              <a:gd name="connsiteX1058" fmla="*/ 4326731 w 6400800"/>
              <a:gd name="connsiteY1058" fmla="*/ 340519 h 514350"/>
              <a:gd name="connsiteX1059" fmla="*/ 4325779 w 6400800"/>
              <a:gd name="connsiteY1059" fmla="*/ 333851 h 514350"/>
              <a:gd name="connsiteX1060" fmla="*/ 4315301 w 6400800"/>
              <a:gd name="connsiteY1060" fmla="*/ 267176 h 514350"/>
              <a:gd name="connsiteX1061" fmla="*/ 4301966 w 6400800"/>
              <a:gd name="connsiteY1061" fmla="*/ 202406 h 514350"/>
              <a:gd name="connsiteX1062" fmla="*/ 4303872 w 6400800"/>
              <a:gd name="connsiteY1062" fmla="*/ 268129 h 514350"/>
              <a:gd name="connsiteX1063" fmla="*/ 4303872 w 6400800"/>
              <a:gd name="connsiteY1063" fmla="*/ 274796 h 514350"/>
              <a:gd name="connsiteX1064" fmla="*/ 4301966 w 6400800"/>
              <a:gd name="connsiteY1064" fmla="*/ 290036 h 514350"/>
              <a:gd name="connsiteX1065" fmla="*/ 4300062 w 6400800"/>
              <a:gd name="connsiteY1065" fmla="*/ 300514 h 514350"/>
              <a:gd name="connsiteX1066" fmla="*/ 4288631 w 6400800"/>
              <a:gd name="connsiteY1066" fmla="*/ 286226 h 514350"/>
              <a:gd name="connsiteX1067" fmla="*/ 4299109 w 6400800"/>
              <a:gd name="connsiteY1067" fmla="*/ 305276 h 514350"/>
              <a:gd name="connsiteX1068" fmla="*/ 4296251 w 6400800"/>
              <a:gd name="connsiteY1068" fmla="*/ 323374 h 514350"/>
              <a:gd name="connsiteX1069" fmla="*/ 4292441 w 6400800"/>
              <a:gd name="connsiteY1069" fmla="*/ 346234 h 514350"/>
              <a:gd name="connsiteX1070" fmla="*/ 4290537 w 6400800"/>
              <a:gd name="connsiteY1070" fmla="*/ 343376 h 514350"/>
              <a:gd name="connsiteX1071" fmla="*/ 4288631 w 6400800"/>
              <a:gd name="connsiteY1071" fmla="*/ 308134 h 514350"/>
              <a:gd name="connsiteX1072" fmla="*/ 4281964 w 6400800"/>
              <a:gd name="connsiteY1072" fmla="*/ 231934 h 514350"/>
              <a:gd name="connsiteX1073" fmla="*/ 4277201 w 6400800"/>
              <a:gd name="connsiteY1073" fmla="*/ 309086 h 514350"/>
              <a:gd name="connsiteX1074" fmla="*/ 4277201 w 6400800"/>
              <a:gd name="connsiteY1074" fmla="*/ 318611 h 514350"/>
              <a:gd name="connsiteX1075" fmla="*/ 4273391 w 6400800"/>
              <a:gd name="connsiteY1075" fmla="*/ 310039 h 514350"/>
              <a:gd name="connsiteX1076" fmla="*/ 4272439 w 6400800"/>
              <a:gd name="connsiteY1076" fmla="*/ 303371 h 514350"/>
              <a:gd name="connsiteX1077" fmla="*/ 4270534 w 6400800"/>
              <a:gd name="connsiteY1077" fmla="*/ 273844 h 514350"/>
              <a:gd name="connsiteX1078" fmla="*/ 4269581 w 6400800"/>
              <a:gd name="connsiteY1078" fmla="*/ 260509 h 514350"/>
              <a:gd name="connsiteX1079" fmla="*/ 4269581 w 6400800"/>
              <a:gd name="connsiteY1079" fmla="*/ 255746 h 514350"/>
              <a:gd name="connsiteX1080" fmla="*/ 4270534 w 6400800"/>
              <a:gd name="connsiteY1080" fmla="*/ 234791 h 514350"/>
              <a:gd name="connsiteX1081" fmla="*/ 4273391 w 6400800"/>
              <a:gd name="connsiteY1081" fmla="*/ 155734 h 514350"/>
              <a:gd name="connsiteX1082" fmla="*/ 4259104 w 6400800"/>
              <a:gd name="connsiteY1082" fmla="*/ 233839 h 514350"/>
              <a:gd name="connsiteX1083" fmla="*/ 4253389 w 6400800"/>
              <a:gd name="connsiteY1083" fmla="*/ 271939 h 514350"/>
              <a:gd name="connsiteX1084" fmla="*/ 4252437 w 6400800"/>
              <a:gd name="connsiteY1084" fmla="*/ 270034 h 514350"/>
              <a:gd name="connsiteX1085" fmla="*/ 4253389 w 6400800"/>
              <a:gd name="connsiteY1085" fmla="*/ 262414 h 514350"/>
              <a:gd name="connsiteX1086" fmla="*/ 4255294 w 6400800"/>
              <a:gd name="connsiteY1086" fmla="*/ 240506 h 514350"/>
              <a:gd name="connsiteX1087" fmla="*/ 4249579 w 6400800"/>
              <a:gd name="connsiteY1087" fmla="*/ 262414 h 514350"/>
              <a:gd name="connsiteX1088" fmla="*/ 4248626 w 6400800"/>
              <a:gd name="connsiteY1088" fmla="*/ 264319 h 514350"/>
              <a:gd name="connsiteX1089" fmla="*/ 4246722 w 6400800"/>
              <a:gd name="connsiteY1089" fmla="*/ 261461 h 514350"/>
              <a:gd name="connsiteX1090" fmla="*/ 4244816 w 6400800"/>
              <a:gd name="connsiteY1090" fmla="*/ 257651 h 514350"/>
              <a:gd name="connsiteX1091" fmla="*/ 4244816 w 6400800"/>
              <a:gd name="connsiteY1091" fmla="*/ 251936 h 514350"/>
              <a:gd name="connsiteX1092" fmla="*/ 4243864 w 6400800"/>
              <a:gd name="connsiteY1092" fmla="*/ 256699 h 514350"/>
              <a:gd name="connsiteX1093" fmla="*/ 4240054 w 6400800"/>
              <a:gd name="connsiteY1093" fmla="*/ 251936 h 514350"/>
              <a:gd name="connsiteX1094" fmla="*/ 4229576 w 6400800"/>
              <a:gd name="connsiteY1094" fmla="*/ 235744 h 514350"/>
              <a:gd name="connsiteX1095" fmla="*/ 4220051 w 6400800"/>
              <a:gd name="connsiteY1095" fmla="*/ 222409 h 514350"/>
              <a:gd name="connsiteX1096" fmla="*/ 4226719 w 6400800"/>
              <a:gd name="connsiteY1096" fmla="*/ 237649 h 514350"/>
              <a:gd name="connsiteX1097" fmla="*/ 4234339 w 6400800"/>
              <a:gd name="connsiteY1097" fmla="*/ 254794 h 514350"/>
              <a:gd name="connsiteX1098" fmla="*/ 4236244 w 6400800"/>
              <a:gd name="connsiteY1098" fmla="*/ 258604 h 514350"/>
              <a:gd name="connsiteX1099" fmla="*/ 4231481 w 6400800"/>
              <a:gd name="connsiteY1099" fmla="*/ 251936 h 514350"/>
              <a:gd name="connsiteX1100" fmla="*/ 4220051 w 6400800"/>
              <a:gd name="connsiteY1100" fmla="*/ 237649 h 514350"/>
              <a:gd name="connsiteX1101" fmla="*/ 4202906 w 6400800"/>
              <a:gd name="connsiteY1101" fmla="*/ 219551 h 514350"/>
              <a:gd name="connsiteX1102" fmla="*/ 4196239 w 6400800"/>
              <a:gd name="connsiteY1102" fmla="*/ 213836 h 514350"/>
              <a:gd name="connsiteX1103" fmla="*/ 4201954 w 6400800"/>
              <a:gd name="connsiteY1103" fmla="*/ 220504 h 514350"/>
              <a:gd name="connsiteX1104" fmla="*/ 4216241 w 6400800"/>
              <a:gd name="connsiteY1104" fmla="*/ 240506 h 514350"/>
              <a:gd name="connsiteX1105" fmla="*/ 4225766 w 6400800"/>
              <a:gd name="connsiteY1105" fmla="*/ 255746 h 514350"/>
              <a:gd name="connsiteX1106" fmla="*/ 4235291 w 6400800"/>
              <a:gd name="connsiteY1106" fmla="*/ 273844 h 514350"/>
              <a:gd name="connsiteX1107" fmla="*/ 4235291 w 6400800"/>
              <a:gd name="connsiteY1107" fmla="*/ 274796 h 514350"/>
              <a:gd name="connsiteX1108" fmla="*/ 4235291 w 6400800"/>
              <a:gd name="connsiteY1108" fmla="*/ 282416 h 514350"/>
              <a:gd name="connsiteX1109" fmla="*/ 4234339 w 6400800"/>
              <a:gd name="connsiteY1109" fmla="*/ 281464 h 514350"/>
              <a:gd name="connsiteX1110" fmla="*/ 4229576 w 6400800"/>
              <a:gd name="connsiteY1110" fmla="*/ 276701 h 514350"/>
              <a:gd name="connsiteX1111" fmla="*/ 4233387 w 6400800"/>
              <a:gd name="connsiteY1111" fmla="*/ 282416 h 514350"/>
              <a:gd name="connsiteX1112" fmla="*/ 4235291 w 6400800"/>
              <a:gd name="connsiteY1112" fmla="*/ 284321 h 514350"/>
              <a:gd name="connsiteX1113" fmla="*/ 4235291 w 6400800"/>
              <a:gd name="connsiteY1113" fmla="*/ 285274 h 514350"/>
              <a:gd name="connsiteX1114" fmla="*/ 4229576 w 6400800"/>
              <a:gd name="connsiteY1114" fmla="*/ 310039 h 514350"/>
              <a:gd name="connsiteX1115" fmla="*/ 4222909 w 6400800"/>
              <a:gd name="connsiteY1115" fmla="*/ 295751 h 514350"/>
              <a:gd name="connsiteX1116" fmla="*/ 4228624 w 6400800"/>
              <a:gd name="connsiteY1116" fmla="*/ 316706 h 514350"/>
              <a:gd name="connsiteX1117" fmla="*/ 4226719 w 6400800"/>
              <a:gd name="connsiteY1117" fmla="*/ 327184 h 514350"/>
              <a:gd name="connsiteX1118" fmla="*/ 4223862 w 6400800"/>
              <a:gd name="connsiteY1118" fmla="*/ 341471 h 514350"/>
              <a:gd name="connsiteX1119" fmla="*/ 4222909 w 6400800"/>
              <a:gd name="connsiteY1119" fmla="*/ 334804 h 514350"/>
              <a:gd name="connsiteX1120" fmla="*/ 4219099 w 6400800"/>
              <a:gd name="connsiteY1120" fmla="*/ 311944 h 514350"/>
              <a:gd name="connsiteX1121" fmla="*/ 4219099 w 6400800"/>
              <a:gd name="connsiteY1121" fmla="*/ 331946 h 514350"/>
              <a:gd name="connsiteX1122" fmla="*/ 4217194 w 6400800"/>
              <a:gd name="connsiteY1122" fmla="*/ 322421 h 514350"/>
              <a:gd name="connsiteX1123" fmla="*/ 4198144 w 6400800"/>
              <a:gd name="connsiteY1123" fmla="*/ 240506 h 514350"/>
              <a:gd name="connsiteX1124" fmla="*/ 4205764 w 6400800"/>
              <a:gd name="connsiteY1124" fmla="*/ 323374 h 514350"/>
              <a:gd name="connsiteX1125" fmla="*/ 4210526 w 6400800"/>
              <a:gd name="connsiteY1125" fmla="*/ 364331 h 514350"/>
              <a:gd name="connsiteX1126" fmla="*/ 4210526 w 6400800"/>
              <a:gd name="connsiteY1126" fmla="*/ 363379 h 514350"/>
              <a:gd name="connsiteX1127" fmla="*/ 4206716 w 6400800"/>
              <a:gd name="connsiteY1127" fmla="*/ 350044 h 514350"/>
              <a:gd name="connsiteX1128" fmla="*/ 4202906 w 6400800"/>
              <a:gd name="connsiteY1128" fmla="*/ 338614 h 514350"/>
              <a:gd name="connsiteX1129" fmla="*/ 4202906 w 6400800"/>
              <a:gd name="connsiteY1129" fmla="*/ 350996 h 514350"/>
              <a:gd name="connsiteX1130" fmla="*/ 4202906 w 6400800"/>
              <a:gd name="connsiteY1130" fmla="*/ 365284 h 514350"/>
              <a:gd name="connsiteX1131" fmla="*/ 4202906 w 6400800"/>
              <a:gd name="connsiteY1131" fmla="*/ 373856 h 514350"/>
              <a:gd name="connsiteX1132" fmla="*/ 4202906 w 6400800"/>
              <a:gd name="connsiteY1132" fmla="*/ 380524 h 514350"/>
              <a:gd name="connsiteX1133" fmla="*/ 4201954 w 6400800"/>
              <a:gd name="connsiteY1133" fmla="*/ 378619 h 514350"/>
              <a:gd name="connsiteX1134" fmla="*/ 4201001 w 6400800"/>
              <a:gd name="connsiteY1134" fmla="*/ 361474 h 514350"/>
              <a:gd name="connsiteX1135" fmla="*/ 4196239 w 6400800"/>
              <a:gd name="connsiteY1135" fmla="*/ 290989 h 514350"/>
              <a:gd name="connsiteX1136" fmla="*/ 4191476 w 6400800"/>
              <a:gd name="connsiteY1136" fmla="*/ 343376 h 514350"/>
              <a:gd name="connsiteX1137" fmla="*/ 4188619 w 6400800"/>
              <a:gd name="connsiteY1137" fmla="*/ 335756 h 514350"/>
              <a:gd name="connsiteX1138" fmla="*/ 4181951 w 6400800"/>
              <a:gd name="connsiteY1138" fmla="*/ 319564 h 514350"/>
              <a:gd name="connsiteX1139" fmla="*/ 4180999 w 6400800"/>
              <a:gd name="connsiteY1139" fmla="*/ 316706 h 514350"/>
              <a:gd name="connsiteX1140" fmla="*/ 4180999 w 6400800"/>
              <a:gd name="connsiteY1140" fmla="*/ 256699 h 514350"/>
              <a:gd name="connsiteX1141" fmla="*/ 4180999 w 6400800"/>
              <a:gd name="connsiteY1141" fmla="*/ 230029 h 514350"/>
              <a:gd name="connsiteX1142" fmla="*/ 4177189 w 6400800"/>
              <a:gd name="connsiteY1142" fmla="*/ 256699 h 514350"/>
              <a:gd name="connsiteX1143" fmla="*/ 4175284 w 6400800"/>
              <a:gd name="connsiteY1143" fmla="*/ 270034 h 514350"/>
              <a:gd name="connsiteX1144" fmla="*/ 4174331 w 6400800"/>
              <a:gd name="connsiteY1144" fmla="*/ 251936 h 514350"/>
              <a:gd name="connsiteX1145" fmla="*/ 4168616 w 6400800"/>
              <a:gd name="connsiteY1145" fmla="*/ 176689 h 514350"/>
              <a:gd name="connsiteX1146" fmla="*/ 4162901 w 6400800"/>
              <a:gd name="connsiteY1146" fmla="*/ 251936 h 514350"/>
              <a:gd name="connsiteX1147" fmla="*/ 4160996 w 6400800"/>
              <a:gd name="connsiteY1147" fmla="*/ 287179 h 514350"/>
              <a:gd name="connsiteX1148" fmla="*/ 4154329 w 6400800"/>
              <a:gd name="connsiteY1148" fmla="*/ 303371 h 514350"/>
              <a:gd name="connsiteX1149" fmla="*/ 4146709 w 6400800"/>
              <a:gd name="connsiteY1149" fmla="*/ 280511 h 514350"/>
              <a:gd name="connsiteX1150" fmla="*/ 4140041 w 6400800"/>
              <a:gd name="connsiteY1150" fmla="*/ 246221 h 514350"/>
              <a:gd name="connsiteX1151" fmla="*/ 4133374 w 6400800"/>
              <a:gd name="connsiteY1151" fmla="*/ 224314 h 514350"/>
              <a:gd name="connsiteX1152" fmla="*/ 4134326 w 6400800"/>
              <a:gd name="connsiteY1152" fmla="*/ 230029 h 514350"/>
              <a:gd name="connsiteX1153" fmla="*/ 4136231 w 6400800"/>
              <a:gd name="connsiteY1153" fmla="*/ 247174 h 514350"/>
              <a:gd name="connsiteX1154" fmla="*/ 4136231 w 6400800"/>
              <a:gd name="connsiteY1154" fmla="*/ 250031 h 514350"/>
              <a:gd name="connsiteX1155" fmla="*/ 4118134 w 6400800"/>
              <a:gd name="connsiteY1155" fmla="*/ 197644 h 514350"/>
              <a:gd name="connsiteX1156" fmla="*/ 4093369 w 6400800"/>
              <a:gd name="connsiteY1156" fmla="*/ 121444 h 514350"/>
              <a:gd name="connsiteX1157" fmla="*/ 4083844 w 6400800"/>
              <a:gd name="connsiteY1157" fmla="*/ 92869 h 514350"/>
              <a:gd name="connsiteX1158" fmla="*/ 4089559 w 6400800"/>
              <a:gd name="connsiteY1158" fmla="*/ 122396 h 514350"/>
              <a:gd name="connsiteX1159" fmla="*/ 4106704 w 6400800"/>
              <a:gd name="connsiteY1159" fmla="*/ 200501 h 514350"/>
              <a:gd name="connsiteX1160" fmla="*/ 4119086 w 6400800"/>
              <a:gd name="connsiteY1160" fmla="*/ 248126 h 514350"/>
              <a:gd name="connsiteX1161" fmla="*/ 4117181 w 6400800"/>
              <a:gd name="connsiteY1161" fmla="*/ 262414 h 514350"/>
              <a:gd name="connsiteX1162" fmla="*/ 4114324 w 6400800"/>
              <a:gd name="connsiteY1162" fmla="*/ 290036 h 514350"/>
              <a:gd name="connsiteX1163" fmla="*/ 4110514 w 6400800"/>
              <a:gd name="connsiteY1163" fmla="*/ 284321 h 514350"/>
              <a:gd name="connsiteX1164" fmla="*/ 4114324 w 6400800"/>
              <a:gd name="connsiteY1164" fmla="*/ 269081 h 514350"/>
              <a:gd name="connsiteX1165" fmla="*/ 4108609 w 6400800"/>
              <a:gd name="connsiteY1165" fmla="*/ 282416 h 514350"/>
              <a:gd name="connsiteX1166" fmla="*/ 4102894 w 6400800"/>
              <a:gd name="connsiteY1166" fmla="*/ 273844 h 514350"/>
              <a:gd name="connsiteX1167" fmla="*/ 4096226 w 6400800"/>
              <a:gd name="connsiteY1167" fmla="*/ 263366 h 514350"/>
              <a:gd name="connsiteX1168" fmla="*/ 4097179 w 6400800"/>
              <a:gd name="connsiteY1168" fmla="*/ 262414 h 514350"/>
              <a:gd name="connsiteX1169" fmla="*/ 4096226 w 6400800"/>
              <a:gd name="connsiteY1169" fmla="*/ 263366 h 514350"/>
              <a:gd name="connsiteX1170" fmla="*/ 4090511 w 6400800"/>
              <a:gd name="connsiteY1170" fmla="*/ 253841 h 514350"/>
              <a:gd name="connsiteX1171" fmla="*/ 4090511 w 6400800"/>
              <a:gd name="connsiteY1171" fmla="*/ 252889 h 514350"/>
              <a:gd name="connsiteX1172" fmla="*/ 4090511 w 6400800"/>
              <a:gd name="connsiteY1172" fmla="*/ 238601 h 514350"/>
              <a:gd name="connsiteX1173" fmla="*/ 4090511 w 6400800"/>
              <a:gd name="connsiteY1173" fmla="*/ 215741 h 514350"/>
              <a:gd name="connsiteX1174" fmla="*/ 4089559 w 6400800"/>
              <a:gd name="connsiteY1174" fmla="*/ 195739 h 514350"/>
              <a:gd name="connsiteX1175" fmla="*/ 4086701 w 6400800"/>
              <a:gd name="connsiteY1175" fmla="*/ 214789 h 514350"/>
              <a:gd name="connsiteX1176" fmla="*/ 4083844 w 6400800"/>
              <a:gd name="connsiteY1176" fmla="*/ 236696 h 514350"/>
              <a:gd name="connsiteX1177" fmla="*/ 4083844 w 6400800"/>
              <a:gd name="connsiteY1177" fmla="*/ 239554 h 514350"/>
              <a:gd name="connsiteX1178" fmla="*/ 4081939 w 6400800"/>
              <a:gd name="connsiteY1178" fmla="*/ 236696 h 514350"/>
              <a:gd name="connsiteX1179" fmla="*/ 4081939 w 6400800"/>
              <a:gd name="connsiteY1179" fmla="*/ 234791 h 514350"/>
              <a:gd name="connsiteX1180" fmla="*/ 4081939 w 6400800"/>
              <a:gd name="connsiteY1180" fmla="*/ 210026 h 514350"/>
              <a:gd name="connsiteX1181" fmla="*/ 4081939 w 6400800"/>
              <a:gd name="connsiteY1181" fmla="*/ 188119 h 514350"/>
              <a:gd name="connsiteX1182" fmla="*/ 4078129 w 6400800"/>
              <a:gd name="connsiteY1182" fmla="*/ 210026 h 514350"/>
              <a:gd name="connsiteX1183" fmla="*/ 4075271 w 6400800"/>
              <a:gd name="connsiteY1183" fmla="*/ 227171 h 514350"/>
              <a:gd name="connsiteX1184" fmla="*/ 4059079 w 6400800"/>
              <a:gd name="connsiteY1184" fmla="*/ 202406 h 514350"/>
              <a:gd name="connsiteX1185" fmla="*/ 4073366 w 6400800"/>
              <a:gd name="connsiteY1185" fmla="*/ 236696 h 514350"/>
              <a:gd name="connsiteX1186" fmla="*/ 4071461 w 6400800"/>
              <a:gd name="connsiteY1186" fmla="*/ 250984 h 514350"/>
              <a:gd name="connsiteX1187" fmla="*/ 4067651 w 6400800"/>
              <a:gd name="connsiteY1187" fmla="*/ 268129 h 514350"/>
              <a:gd name="connsiteX1188" fmla="*/ 4064794 w 6400800"/>
              <a:gd name="connsiteY1188" fmla="*/ 279559 h 514350"/>
              <a:gd name="connsiteX1189" fmla="*/ 4061936 w 6400800"/>
              <a:gd name="connsiteY1189" fmla="*/ 253841 h 514350"/>
              <a:gd name="connsiteX1190" fmla="*/ 4054316 w 6400800"/>
              <a:gd name="connsiteY1190" fmla="*/ 207169 h 514350"/>
              <a:gd name="connsiteX1191" fmla="*/ 4050506 w 6400800"/>
              <a:gd name="connsiteY1191" fmla="*/ 186214 h 514350"/>
              <a:gd name="connsiteX1192" fmla="*/ 4046696 w 6400800"/>
              <a:gd name="connsiteY1192" fmla="*/ 168116 h 514350"/>
              <a:gd name="connsiteX1193" fmla="*/ 4040029 w 6400800"/>
              <a:gd name="connsiteY1193" fmla="*/ 137636 h 514350"/>
              <a:gd name="connsiteX1194" fmla="*/ 4034314 w 6400800"/>
              <a:gd name="connsiteY1194" fmla="*/ 111919 h 514350"/>
              <a:gd name="connsiteX1195" fmla="*/ 4036219 w 6400800"/>
              <a:gd name="connsiteY1195" fmla="*/ 138589 h 514350"/>
              <a:gd name="connsiteX1196" fmla="*/ 4039076 w 6400800"/>
              <a:gd name="connsiteY1196" fmla="*/ 169069 h 514350"/>
              <a:gd name="connsiteX1197" fmla="*/ 4042886 w 6400800"/>
              <a:gd name="connsiteY1197" fmla="*/ 208121 h 514350"/>
              <a:gd name="connsiteX1198" fmla="*/ 4044791 w 6400800"/>
              <a:gd name="connsiteY1198" fmla="*/ 238601 h 514350"/>
              <a:gd name="connsiteX1199" fmla="*/ 4031456 w 6400800"/>
              <a:gd name="connsiteY1199" fmla="*/ 170021 h 514350"/>
              <a:gd name="connsiteX1200" fmla="*/ 4036219 w 6400800"/>
              <a:gd name="connsiteY1200" fmla="*/ 252889 h 514350"/>
              <a:gd name="connsiteX1201" fmla="*/ 4037171 w 6400800"/>
              <a:gd name="connsiteY1201" fmla="*/ 264319 h 514350"/>
              <a:gd name="connsiteX1202" fmla="*/ 4035266 w 6400800"/>
              <a:gd name="connsiteY1202" fmla="*/ 271939 h 514350"/>
              <a:gd name="connsiteX1203" fmla="*/ 4030504 w 6400800"/>
              <a:gd name="connsiteY1203" fmla="*/ 266224 h 514350"/>
              <a:gd name="connsiteX1204" fmla="*/ 4023836 w 6400800"/>
              <a:gd name="connsiteY1204" fmla="*/ 258604 h 514350"/>
              <a:gd name="connsiteX1205" fmla="*/ 4009549 w 6400800"/>
              <a:gd name="connsiteY1205" fmla="*/ 229076 h 514350"/>
              <a:gd name="connsiteX1206" fmla="*/ 3996214 w 6400800"/>
              <a:gd name="connsiteY1206" fmla="*/ 203359 h 514350"/>
              <a:gd name="connsiteX1207" fmla="*/ 4005739 w 6400800"/>
              <a:gd name="connsiteY1207" fmla="*/ 230981 h 514350"/>
              <a:gd name="connsiteX1208" fmla="*/ 4014311 w 6400800"/>
              <a:gd name="connsiteY1208" fmla="*/ 255746 h 514350"/>
              <a:gd name="connsiteX1209" fmla="*/ 4007644 w 6400800"/>
              <a:gd name="connsiteY1209" fmla="*/ 243364 h 514350"/>
              <a:gd name="connsiteX1210" fmla="*/ 4015264 w 6400800"/>
              <a:gd name="connsiteY1210" fmla="*/ 267176 h 514350"/>
              <a:gd name="connsiteX1211" fmla="*/ 4024789 w 6400800"/>
              <a:gd name="connsiteY1211" fmla="*/ 294799 h 514350"/>
              <a:gd name="connsiteX1212" fmla="*/ 4026694 w 6400800"/>
              <a:gd name="connsiteY1212" fmla="*/ 301466 h 514350"/>
              <a:gd name="connsiteX1213" fmla="*/ 4017169 w 6400800"/>
              <a:gd name="connsiteY1213" fmla="*/ 329089 h 514350"/>
              <a:gd name="connsiteX1214" fmla="*/ 4016216 w 6400800"/>
              <a:gd name="connsiteY1214" fmla="*/ 328136 h 514350"/>
              <a:gd name="connsiteX1215" fmla="*/ 4005739 w 6400800"/>
              <a:gd name="connsiteY1215" fmla="*/ 320516 h 514350"/>
              <a:gd name="connsiteX1216" fmla="*/ 4005739 w 6400800"/>
              <a:gd name="connsiteY1216" fmla="*/ 318611 h 514350"/>
              <a:gd name="connsiteX1217" fmla="*/ 4004786 w 6400800"/>
              <a:gd name="connsiteY1217" fmla="*/ 310991 h 514350"/>
              <a:gd name="connsiteX1218" fmla="*/ 4002881 w 6400800"/>
              <a:gd name="connsiteY1218" fmla="*/ 269081 h 514350"/>
              <a:gd name="connsiteX1219" fmla="*/ 4000024 w 6400800"/>
              <a:gd name="connsiteY1219" fmla="*/ 284321 h 514350"/>
              <a:gd name="connsiteX1220" fmla="*/ 3993356 w 6400800"/>
              <a:gd name="connsiteY1220" fmla="*/ 248126 h 514350"/>
              <a:gd name="connsiteX1221" fmla="*/ 3993356 w 6400800"/>
              <a:gd name="connsiteY1221" fmla="*/ 286226 h 514350"/>
              <a:gd name="connsiteX1222" fmla="*/ 3992404 w 6400800"/>
              <a:gd name="connsiteY1222" fmla="*/ 286226 h 514350"/>
              <a:gd name="connsiteX1223" fmla="*/ 3990499 w 6400800"/>
              <a:gd name="connsiteY1223" fmla="*/ 287179 h 514350"/>
              <a:gd name="connsiteX1224" fmla="*/ 3985736 w 6400800"/>
              <a:gd name="connsiteY1224" fmla="*/ 292894 h 514350"/>
              <a:gd name="connsiteX1225" fmla="*/ 3985736 w 6400800"/>
              <a:gd name="connsiteY1225" fmla="*/ 292894 h 514350"/>
              <a:gd name="connsiteX1226" fmla="*/ 3985736 w 6400800"/>
              <a:gd name="connsiteY1226" fmla="*/ 293846 h 514350"/>
              <a:gd name="connsiteX1227" fmla="*/ 3983831 w 6400800"/>
              <a:gd name="connsiteY1227" fmla="*/ 313849 h 514350"/>
              <a:gd name="connsiteX1228" fmla="*/ 3978116 w 6400800"/>
              <a:gd name="connsiteY1228" fmla="*/ 303371 h 514350"/>
              <a:gd name="connsiteX1229" fmla="*/ 3987641 w 6400800"/>
              <a:gd name="connsiteY1229" fmla="*/ 272891 h 514350"/>
              <a:gd name="connsiteX1230" fmla="*/ 3976211 w 6400800"/>
              <a:gd name="connsiteY1230" fmla="*/ 298609 h 514350"/>
              <a:gd name="connsiteX1231" fmla="*/ 3973354 w 6400800"/>
              <a:gd name="connsiteY1231" fmla="*/ 293846 h 514350"/>
              <a:gd name="connsiteX1232" fmla="*/ 3973354 w 6400800"/>
              <a:gd name="connsiteY1232" fmla="*/ 288131 h 514350"/>
              <a:gd name="connsiteX1233" fmla="*/ 3973354 w 6400800"/>
              <a:gd name="connsiteY1233" fmla="*/ 287179 h 514350"/>
              <a:gd name="connsiteX1234" fmla="*/ 3977164 w 6400800"/>
              <a:gd name="connsiteY1234" fmla="*/ 278606 h 514350"/>
              <a:gd name="connsiteX1235" fmla="*/ 3980974 w 6400800"/>
              <a:gd name="connsiteY1235" fmla="*/ 270986 h 514350"/>
              <a:gd name="connsiteX1236" fmla="*/ 3976211 w 6400800"/>
              <a:gd name="connsiteY1236" fmla="*/ 277654 h 514350"/>
              <a:gd name="connsiteX1237" fmla="*/ 3973354 w 6400800"/>
              <a:gd name="connsiteY1237" fmla="*/ 282416 h 514350"/>
              <a:gd name="connsiteX1238" fmla="*/ 3974306 w 6400800"/>
              <a:gd name="connsiteY1238" fmla="*/ 254794 h 514350"/>
              <a:gd name="connsiteX1239" fmla="*/ 3975259 w 6400800"/>
              <a:gd name="connsiteY1239" fmla="*/ 230029 h 514350"/>
              <a:gd name="connsiteX1240" fmla="*/ 3970496 w 6400800"/>
              <a:gd name="connsiteY1240" fmla="*/ 254794 h 514350"/>
              <a:gd name="connsiteX1241" fmla="*/ 3965734 w 6400800"/>
              <a:gd name="connsiteY1241" fmla="*/ 281464 h 514350"/>
              <a:gd name="connsiteX1242" fmla="*/ 3961924 w 6400800"/>
              <a:gd name="connsiteY1242" fmla="*/ 274796 h 514350"/>
              <a:gd name="connsiteX1243" fmla="*/ 3962876 w 6400800"/>
              <a:gd name="connsiteY1243" fmla="*/ 269081 h 514350"/>
              <a:gd name="connsiteX1244" fmla="*/ 3966686 w 6400800"/>
              <a:gd name="connsiteY1244" fmla="*/ 245269 h 514350"/>
              <a:gd name="connsiteX1245" fmla="*/ 3959066 w 6400800"/>
              <a:gd name="connsiteY1245" fmla="*/ 268129 h 514350"/>
              <a:gd name="connsiteX1246" fmla="*/ 3959066 w 6400800"/>
              <a:gd name="connsiteY1246" fmla="*/ 269081 h 514350"/>
              <a:gd name="connsiteX1247" fmla="*/ 3958114 w 6400800"/>
              <a:gd name="connsiteY1247" fmla="*/ 267176 h 514350"/>
              <a:gd name="connsiteX1248" fmla="*/ 3958114 w 6400800"/>
              <a:gd name="connsiteY1248" fmla="*/ 269081 h 514350"/>
              <a:gd name="connsiteX1249" fmla="*/ 3955256 w 6400800"/>
              <a:gd name="connsiteY1249" fmla="*/ 264319 h 514350"/>
              <a:gd name="connsiteX1250" fmla="*/ 3954304 w 6400800"/>
              <a:gd name="connsiteY1250" fmla="*/ 247174 h 514350"/>
              <a:gd name="connsiteX1251" fmla="*/ 3951446 w 6400800"/>
              <a:gd name="connsiteY1251" fmla="*/ 214789 h 514350"/>
              <a:gd name="connsiteX1252" fmla="*/ 3947636 w 6400800"/>
              <a:gd name="connsiteY1252" fmla="*/ 190024 h 514350"/>
              <a:gd name="connsiteX1253" fmla="*/ 3943826 w 6400800"/>
              <a:gd name="connsiteY1253" fmla="*/ 169069 h 514350"/>
              <a:gd name="connsiteX1254" fmla="*/ 3943826 w 6400800"/>
              <a:gd name="connsiteY1254" fmla="*/ 190024 h 514350"/>
              <a:gd name="connsiteX1255" fmla="*/ 3943826 w 6400800"/>
              <a:gd name="connsiteY1255" fmla="*/ 214789 h 514350"/>
              <a:gd name="connsiteX1256" fmla="*/ 3943826 w 6400800"/>
              <a:gd name="connsiteY1256" fmla="*/ 225266 h 514350"/>
              <a:gd name="connsiteX1257" fmla="*/ 3940969 w 6400800"/>
              <a:gd name="connsiteY1257" fmla="*/ 215741 h 514350"/>
              <a:gd name="connsiteX1258" fmla="*/ 3939064 w 6400800"/>
              <a:gd name="connsiteY1258" fmla="*/ 207169 h 514350"/>
              <a:gd name="connsiteX1259" fmla="*/ 3940016 w 6400800"/>
              <a:gd name="connsiteY1259" fmla="*/ 205264 h 514350"/>
              <a:gd name="connsiteX1260" fmla="*/ 3939064 w 6400800"/>
              <a:gd name="connsiteY1260" fmla="*/ 206216 h 514350"/>
              <a:gd name="connsiteX1261" fmla="*/ 3936206 w 6400800"/>
              <a:gd name="connsiteY1261" fmla="*/ 197644 h 514350"/>
              <a:gd name="connsiteX1262" fmla="*/ 3937159 w 6400800"/>
              <a:gd name="connsiteY1262" fmla="*/ 208121 h 514350"/>
              <a:gd name="connsiteX1263" fmla="*/ 3929539 w 6400800"/>
              <a:gd name="connsiteY1263" fmla="*/ 216694 h 514350"/>
              <a:gd name="connsiteX1264" fmla="*/ 3925729 w 6400800"/>
              <a:gd name="connsiteY1264" fmla="*/ 197644 h 514350"/>
              <a:gd name="connsiteX1265" fmla="*/ 3916204 w 6400800"/>
              <a:gd name="connsiteY1265" fmla="*/ 158591 h 514350"/>
              <a:gd name="connsiteX1266" fmla="*/ 3912394 w 6400800"/>
              <a:gd name="connsiteY1266" fmla="*/ 144304 h 514350"/>
              <a:gd name="connsiteX1267" fmla="*/ 3915251 w 6400800"/>
              <a:gd name="connsiteY1267" fmla="*/ 139541 h 514350"/>
              <a:gd name="connsiteX1268" fmla="*/ 3935254 w 6400800"/>
              <a:gd name="connsiteY1268" fmla="*/ 110966 h 514350"/>
              <a:gd name="connsiteX1269" fmla="*/ 3912394 w 6400800"/>
              <a:gd name="connsiteY1269" fmla="*/ 136684 h 514350"/>
              <a:gd name="connsiteX1270" fmla="*/ 3910489 w 6400800"/>
              <a:gd name="connsiteY1270" fmla="*/ 138589 h 514350"/>
              <a:gd name="connsiteX1271" fmla="*/ 3906679 w 6400800"/>
              <a:gd name="connsiteY1271" fmla="*/ 128111 h 514350"/>
              <a:gd name="connsiteX1272" fmla="*/ 3898106 w 6400800"/>
              <a:gd name="connsiteY1272" fmla="*/ 102394 h 514350"/>
              <a:gd name="connsiteX1273" fmla="*/ 3902869 w 6400800"/>
              <a:gd name="connsiteY1273" fmla="*/ 129064 h 514350"/>
              <a:gd name="connsiteX1274" fmla="*/ 3905726 w 6400800"/>
              <a:gd name="connsiteY1274" fmla="*/ 143351 h 514350"/>
              <a:gd name="connsiteX1275" fmla="*/ 3905726 w 6400800"/>
              <a:gd name="connsiteY1275" fmla="*/ 143351 h 514350"/>
              <a:gd name="connsiteX1276" fmla="*/ 3887629 w 6400800"/>
              <a:gd name="connsiteY1276" fmla="*/ 167164 h 514350"/>
              <a:gd name="connsiteX1277" fmla="*/ 3866674 w 6400800"/>
              <a:gd name="connsiteY1277" fmla="*/ 195739 h 514350"/>
              <a:gd name="connsiteX1278" fmla="*/ 3862864 w 6400800"/>
              <a:gd name="connsiteY1278" fmla="*/ 182404 h 514350"/>
              <a:gd name="connsiteX1279" fmla="*/ 3854291 w 6400800"/>
              <a:gd name="connsiteY1279" fmla="*/ 155734 h 514350"/>
              <a:gd name="connsiteX1280" fmla="*/ 3859054 w 6400800"/>
              <a:gd name="connsiteY1280" fmla="*/ 183356 h 514350"/>
              <a:gd name="connsiteX1281" fmla="*/ 3862864 w 6400800"/>
              <a:gd name="connsiteY1281" fmla="*/ 202406 h 514350"/>
              <a:gd name="connsiteX1282" fmla="*/ 3858101 w 6400800"/>
              <a:gd name="connsiteY1282" fmla="*/ 209074 h 514350"/>
              <a:gd name="connsiteX1283" fmla="*/ 3853339 w 6400800"/>
              <a:gd name="connsiteY1283" fmla="*/ 216694 h 514350"/>
              <a:gd name="connsiteX1284" fmla="*/ 3849529 w 6400800"/>
              <a:gd name="connsiteY1284" fmla="*/ 195739 h 514350"/>
              <a:gd name="connsiteX1285" fmla="*/ 3852386 w 6400800"/>
              <a:gd name="connsiteY1285" fmla="*/ 178594 h 514350"/>
              <a:gd name="connsiteX1286" fmla="*/ 3855244 w 6400800"/>
              <a:gd name="connsiteY1286" fmla="*/ 158591 h 514350"/>
              <a:gd name="connsiteX1287" fmla="*/ 3848576 w 6400800"/>
              <a:gd name="connsiteY1287" fmla="*/ 177641 h 514350"/>
              <a:gd name="connsiteX1288" fmla="*/ 3841909 w 6400800"/>
              <a:gd name="connsiteY1288" fmla="*/ 199549 h 514350"/>
              <a:gd name="connsiteX1289" fmla="*/ 3838099 w 6400800"/>
              <a:gd name="connsiteY1289" fmla="*/ 212884 h 514350"/>
              <a:gd name="connsiteX1290" fmla="*/ 3835241 w 6400800"/>
              <a:gd name="connsiteY1290" fmla="*/ 225266 h 514350"/>
              <a:gd name="connsiteX1291" fmla="*/ 3834289 w 6400800"/>
              <a:gd name="connsiteY1291" fmla="*/ 222409 h 514350"/>
              <a:gd name="connsiteX1292" fmla="*/ 3825716 w 6400800"/>
              <a:gd name="connsiteY1292" fmla="*/ 209074 h 514350"/>
              <a:gd name="connsiteX1293" fmla="*/ 3809524 w 6400800"/>
              <a:gd name="connsiteY1293" fmla="*/ 184309 h 514350"/>
              <a:gd name="connsiteX1294" fmla="*/ 3821906 w 6400800"/>
              <a:gd name="connsiteY1294" fmla="*/ 210979 h 514350"/>
              <a:gd name="connsiteX1295" fmla="*/ 3828574 w 6400800"/>
              <a:gd name="connsiteY1295" fmla="*/ 224314 h 514350"/>
              <a:gd name="connsiteX1296" fmla="*/ 3832384 w 6400800"/>
              <a:gd name="connsiteY1296" fmla="*/ 234791 h 514350"/>
              <a:gd name="connsiteX1297" fmla="*/ 3828574 w 6400800"/>
              <a:gd name="connsiteY1297" fmla="*/ 254794 h 514350"/>
              <a:gd name="connsiteX1298" fmla="*/ 3825716 w 6400800"/>
              <a:gd name="connsiteY1298" fmla="*/ 259556 h 514350"/>
              <a:gd name="connsiteX1299" fmla="*/ 3820954 w 6400800"/>
              <a:gd name="connsiteY1299" fmla="*/ 269081 h 514350"/>
              <a:gd name="connsiteX1300" fmla="*/ 3820001 w 6400800"/>
              <a:gd name="connsiteY1300" fmla="*/ 267176 h 514350"/>
              <a:gd name="connsiteX1301" fmla="*/ 3804761 w 6400800"/>
              <a:gd name="connsiteY1301" fmla="*/ 249079 h 514350"/>
              <a:gd name="connsiteX1302" fmla="*/ 3817144 w 6400800"/>
              <a:gd name="connsiteY1302" fmla="*/ 270034 h 514350"/>
              <a:gd name="connsiteX1303" fmla="*/ 3819049 w 6400800"/>
              <a:gd name="connsiteY1303" fmla="*/ 272891 h 514350"/>
              <a:gd name="connsiteX1304" fmla="*/ 3806666 w 6400800"/>
              <a:gd name="connsiteY1304" fmla="*/ 294799 h 514350"/>
              <a:gd name="connsiteX1305" fmla="*/ 3806666 w 6400800"/>
              <a:gd name="connsiteY1305" fmla="*/ 294799 h 514350"/>
              <a:gd name="connsiteX1306" fmla="*/ 3803809 w 6400800"/>
              <a:gd name="connsiteY1306" fmla="*/ 290989 h 514350"/>
              <a:gd name="connsiteX1307" fmla="*/ 3802856 w 6400800"/>
              <a:gd name="connsiteY1307" fmla="*/ 287179 h 514350"/>
              <a:gd name="connsiteX1308" fmla="*/ 3799999 w 6400800"/>
              <a:gd name="connsiteY1308" fmla="*/ 276701 h 514350"/>
              <a:gd name="connsiteX1309" fmla="*/ 3795236 w 6400800"/>
              <a:gd name="connsiteY1309" fmla="*/ 260509 h 514350"/>
              <a:gd name="connsiteX1310" fmla="*/ 3790474 w 6400800"/>
              <a:gd name="connsiteY1310" fmla="*/ 246221 h 514350"/>
              <a:gd name="connsiteX1311" fmla="*/ 3791426 w 6400800"/>
              <a:gd name="connsiteY1311" fmla="*/ 260509 h 514350"/>
              <a:gd name="connsiteX1312" fmla="*/ 3792379 w 6400800"/>
              <a:gd name="connsiteY1312" fmla="*/ 273844 h 514350"/>
              <a:gd name="connsiteX1313" fmla="*/ 3787616 w 6400800"/>
              <a:gd name="connsiteY1313" fmla="*/ 268129 h 514350"/>
              <a:gd name="connsiteX1314" fmla="*/ 3777139 w 6400800"/>
              <a:gd name="connsiteY1314" fmla="*/ 255746 h 514350"/>
              <a:gd name="connsiteX1315" fmla="*/ 3773329 w 6400800"/>
              <a:gd name="connsiteY1315" fmla="*/ 246221 h 514350"/>
              <a:gd name="connsiteX1316" fmla="*/ 3764756 w 6400800"/>
              <a:gd name="connsiteY1316" fmla="*/ 224314 h 514350"/>
              <a:gd name="connsiteX1317" fmla="*/ 3769519 w 6400800"/>
              <a:gd name="connsiteY1317" fmla="*/ 247174 h 514350"/>
              <a:gd name="connsiteX1318" fmla="*/ 3776186 w 6400800"/>
              <a:gd name="connsiteY1318" fmla="*/ 273844 h 514350"/>
              <a:gd name="connsiteX1319" fmla="*/ 3781901 w 6400800"/>
              <a:gd name="connsiteY1319" fmla="*/ 299561 h 514350"/>
              <a:gd name="connsiteX1320" fmla="*/ 3760946 w 6400800"/>
              <a:gd name="connsiteY1320" fmla="*/ 234791 h 514350"/>
              <a:gd name="connsiteX1321" fmla="*/ 3755231 w 6400800"/>
              <a:gd name="connsiteY1321" fmla="*/ 218599 h 514350"/>
              <a:gd name="connsiteX1322" fmla="*/ 3759041 w 6400800"/>
              <a:gd name="connsiteY1322" fmla="*/ 211931 h 514350"/>
              <a:gd name="connsiteX1323" fmla="*/ 3754279 w 6400800"/>
              <a:gd name="connsiteY1323" fmla="*/ 217646 h 514350"/>
              <a:gd name="connsiteX1324" fmla="*/ 3750469 w 6400800"/>
              <a:gd name="connsiteY1324" fmla="*/ 208121 h 514350"/>
              <a:gd name="connsiteX1325" fmla="*/ 3752374 w 6400800"/>
              <a:gd name="connsiteY1325" fmla="*/ 197644 h 514350"/>
              <a:gd name="connsiteX1326" fmla="*/ 3748564 w 6400800"/>
              <a:gd name="connsiteY1326" fmla="*/ 205264 h 514350"/>
              <a:gd name="connsiteX1327" fmla="*/ 3734276 w 6400800"/>
              <a:gd name="connsiteY1327" fmla="*/ 167164 h 514350"/>
              <a:gd name="connsiteX1328" fmla="*/ 3742849 w 6400800"/>
              <a:gd name="connsiteY1328" fmla="*/ 217646 h 514350"/>
              <a:gd name="connsiteX1329" fmla="*/ 3736181 w 6400800"/>
              <a:gd name="connsiteY1329" fmla="*/ 236696 h 514350"/>
              <a:gd name="connsiteX1330" fmla="*/ 3735229 w 6400800"/>
              <a:gd name="connsiteY1330" fmla="*/ 238601 h 514350"/>
              <a:gd name="connsiteX1331" fmla="*/ 3730466 w 6400800"/>
              <a:gd name="connsiteY1331" fmla="*/ 245269 h 514350"/>
              <a:gd name="connsiteX1332" fmla="*/ 3726656 w 6400800"/>
              <a:gd name="connsiteY1332" fmla="*/ 236696 h 514350"/>
              <a:gd name="connsiteX1333" fmla="*/ 3726656 w 6400800"/>
              <a:gd name="connsiteY1333" fmla="*/ 232886 h 514350"/>
              <a:gd name="connsiteX1334" fmla="*/ 3725704 w 6400800"/>
              <a:gd name="connsiteY1334" fmla="*/ 214789 h 514350"/>
              <a:gd name="connsiteX1335" fmla="*/ 3722846 w 6400800"/>
              <a:gd name="connsiteY1335" fmla="*/ 230029 h 514350"/>
              <a:gd name="connsiteX1336" fmla="*/ 3721894 w 6400800"/>
              <a:gd name="connsiteY1336" fmla="*/ 229076 h 514350"/>
              <a:gd name="connsiteX1337" fmla="*/ 3721894 w 6400800"/>
              <a:gd name="connsiteY1337" fmla="*/ 229076 h 514350"/>
              <a:gd name="connsiteX1338" fmla="*/ 3725704 w 6400800"/>
              <a:gd name="connsiteY1338" fmla="*/ 190976 h 514350"/>
              <a:gd name="connsiteX1339" fmla="*/ 3727609 w 6400800"/>
              <a:gd name="connsiteY1339" fmla="*/ 172879 h 514350"/>
              <a:gd name="connsiteX1340" fmla="*/ 3730466 w 6400800"/>
              <a:gd name="connsiteY1340" fmla="*/ 155734 h 514350"/>
              <a:gd name="connsiteX1341" fmla="*/ 3734276 w 6400800"/>
              <a:gd name="connsiteY1341" fmla="*/ 128111 h 514350"/>
              <a:gd name="connsiteX1342" fmla="*/ 3737134 w 6400800"/>
              <a:gd name="connsiteY1342" fmla="*/ 104299 h 514350"/>
              <a:gd name="connsiteX1343" fmla="*/ 3730466 w 6400800"/>
              <a:gd name="connsiteY1343" fmla="*/ 127159 h 514350"/>
              <a:gd name="connsiteX1344" fmla="*/ 3722846 w 6400800"/>
              <a:gd name="connsiteY1344" fmla="*/ 153829 h 514350"/>
              <a:gd name="connsiteX1345" fmla="*/ 3718084 w 6400800"/>
              <a:gd name="connsiteY1345" fmla="*/ 170021 h 514350"/>
              <a:gd name="connsiteX1346" fmla="*/ 3714274 w 6400800"/>
              <a:gd name="connsiteY1346" fmla="*/ 188119 h 514350"/>
              <a:gd name="connsiteX1347" fmla="*/ 3710464 w 6400800"/>
              <a:gd name="connsiteY1347" fmla="*/ 208121 h 514350"/>
              <a:gd name="connsiteX1348" fmla="*/ 3710464 w 6400800"/>
              <a:gd name="connsiteY1348" fmla="*/ 207169 h 514350"/>
              <a:gd name="connsiteX1349" fmla="*/ 3691414 w 6400800"/>
              <a:gd name="connsiteY1349" fmla="*/ 174784 h 514350"/>
              <a:gd name="connsiteX1350" fmla="*/ 3677126 w 6400800"/>
              <a:gd name="connsiteY1350" fmla="*/ 150971 h 514350"/>
              <a:gd name="connsiteX1351" fmla="*/ 3678079 w 6400800"/>
              <a:gd name="connsiteY1351" fmla="*/ 137636 h 514350"/>
              <a:gd name="connsiteX1352" fmla="*/ 3675221 w 6400800"/>
              <a:gd name="connsiteY1352" fmla="*/ 149066 h 514350"/>
              <a:gd name="connsiteX1353" fmla="*/ 3674269 w 6400800"/>
              <a:gd name="connsiteY1353" fmla="*/ 147161 h 514350"/>
              <a:gd name="connsiteX1354" fmla="*/ 3675221 w 6400800"/>
              <a:gd name="connsiteY1354" fmla="*/ 150019 h 514350"/>
              <a:gd name="connsiteX1355" fmla="*/ 3672364 w 6400800"/>
              <a:gd name="connsiteY1355" fmla="*/ 164306 h 514350"/>
              <a:gd name="connsiteX1356" fmla="*/ 3665696 w 6400800"/>
              <a:gd name="connsiteY1356" fmla="*/ 194786 h 514350"/>
              <a:gd name="connsiteX1357" fmla="*/ 3662839 w 6400800"/>
              <a:gd name="connsiteY1357" fmla="*/ 209074 h 514350"/>
              <a:gd name="connsiteX1358" fmla="*/ 3661886 w 6400800"/>
              <a:gd name="connsiteY1358" fmla="*/ 210026 h 514350"/>
              <a:gd name="connsiteX1359" fmla="*/ 3658076 w 6400800"/>
              <a:gd name="connsiteY1359" fmla="*/ 216694 h 514350"/>
              <a:gd name="connsiteX1360" fmla="*/ 3658076 w 6400800"/>
              <a:gd name="connsiteY1360" fmla="*/ 174784 h 514350"/>
              <a:gd name="connsiteX1361" fmla="*/ 3645694 w 6400800"/>
              <a:gd name="connsiteY1361" fmla="*/ 239554 h 514350"/>
              <a:gd name="connsiteX1362" fmla="*/ 3644741 w 6400800"/>
              <a:gd name="connsiteY1362" fmla="*/ 246221 h 514350"/>
              <a:gd name="connsiteX1363" fmla="*/ 3643789 w 6400800"/>
              <a:gd name="connsiteY1363" fmla="*/ 249079 h 514350"/>
              <a:gd name="connsiteX1364" fmla="*/ 3640931 w 6400800"/>
              <a:gd name="connsiteY1364" fmla="*/ 259556 h 514350"/>
              <a:gd name="connsiteX1365" fmla="*/ 3633311 w 6400800"/>
              <a:gd name="connsiteY1365" fmla="*/ 243364 h 514350"/>
              <a:gd name="connsiteX1366" fmla="*/ 3639979 w 6400800"/>
              <a:gd name="connsiteY1366" fmla="*/ 265271 h 514350"/>
              <a:gd name="connsiteX1367" fmla="*/ 3637121 w 6400800"/>
              <a:gd name="connsiteY1367" fmla="*/ 275749 h 514350"/>
              <a:gd name="connsiteX1368" fmla="*/ 3627596 w 6400800"/>
              <a:gd name="connsiteY1368" fmla="*/ 261461 h 514350"/>
              <a:gd name="connsiteX1369" fmla="*/ 3635216 w 6400800"/>
              <a:gd name="connsiteY1369" fmla="*/ 280511 h 514350"/>
              <a:gd name="connsiteX1370" fmla="*/ 3635216 w 6400800"/>
              <a:gd name="connsiteY1370" fmla="*/ 281464 h 514350"/>
              <a:gd name="connsiteX1371" fmla="*/ 3630454 w 6400800"/>
              <a:gd name="connsiteY1371" fmla="*/ 309086 h 514350"/>
              <a:gd name="connsiteX1372" fmla="*/ 3627596 w 6400800"/>
              <a:gd name="connsiteY1372" fmla="*/ 332899 h 514350"/>
              <a:gd name="connsiteX1373" fmla="*/ 3620929 w 6400800"/>
              <a:gd name="connsiteY1373" fmla="*/ 312896 h 514350"/>
              <a:gd name="connsiteX1374" fmla="*/ 3620929 w 6400800"/>
              <a:gd name="connsiteY1374" fmla="*/ 309086 h 514350"/>
              <a:gd name="connsiteX1375" fmla="*/ 3619976 w 6400800"/>
              <a:gd name="connsiteY1375" fmla="*/ 310991 h 514350"/>
              <a:gd name="connsiteX1376" fmla="*/ 3619024 w 6400800"/>
              <a:gd name="connsiteY1376" fmla="*/ 308134 h 514350"/>
              <a:gd name="connsiteX1377" fmla="*/ 3622834 w 6400800"/>
              <a:gd name="connsiteY1377" fmla="*/ 272891 h 514350"/>
              <a:gd name="connsiteX1378" fmla="*/ 3626644 w 6400800"/>
              <a:gd name="connsiteY1378" fmla="*/ 221456 h 514350"/>
              <a:gd name="connsiteX1379" fmla="*/ 3630454 w 6400800"/>
              <a:gd name="connsiteY1379" fmla="*/ 211931 h 514350"/>
              <a:gd name="connsiteX1380" fmla="*/ 3626644 w 6400800"/>
              <a:gd name="connsiteY1380" fmla="*/ 216694 h 514350"/>
              <a:gd name="connsiteX1381" fmla="*/ 3626644 w 6400800"/>
              <a:gd name="connsiteY1381" fmla="*/ 214789 h 514350"/>
              <a:gd name="connsiteX1382" fmla="*/ 3626644 w 6400800"/>
              <a:gd name="connsiteY1382" fmla="*/ 192881 h 514350"/>
              <a:gd name="connsiteX1383" fmla="*/ 3622834 w 6400800"/>
              <a:gd name="connsiteY1383" fmla="*/ 214789 h 514350"/>
              <a:gd name="connsiteX1384" fmla="*/ 3620929 w 6400800"/>
              <a:gd name="connsiteY1384" fmla="*/ 226219 h 514350"/>
              <a:gd name="connsiteX1385" fmla="*/ 3620929 w 6400800"/>
              <a:gd name="connsiteY1385" fmla="*/ 227171 h 514350"/>
              <a:gd name="connsiteX1386" fmla="*/ 3609499 w 6400800"/>
              <a:gd name="connsiteY1386" fmla="*/ 243364 h 514350"/>
              <a:gd name="connsiteX1387" fmla="*/ 3603784 w 6400800"/>
              <a:gd name="connsiteY1387" fmla="*/ 251936 h 514350"/>
              <a:gd name="connsiteX1388" fmla="*/ 3613309 w 6400800"/>
              <a:gd name="connsiteY1388" fmla="*/ 225266 h 514350"/>
              <a:gd name="connsiteX1389" fmla="*/ 3619024 w 6400800"/>
              <a:gd name="connsiteY1389" fmla="*/ 208121 h 514350"/>
              <a:gd name="connsiteX1390" fmla="*/ 3624739 w 6400800"/>
              <a:gd name="connsiteY1390" fmla="*/ 192881 h 514350"/>
              <a:gd name="connsiteX1391" fmla="*/ 3634264 w 6400800"/>
              <a:gd name="connsiteY1391" fmla="*/ 168116 h 514350"/>
              <a:gd name="connsiteX1392" fmla="*/ 3642836 w 6400800"/>
              <a:gd name="connsiteY1392" fmla="*/ 146209 h 514350"/>
              <a:gd name="connsiteX1393" fmla="*/ 3631406 w 6400800"/>
              <a:gd name="connsiteY1393" fmla="*/ 166211 h 514350"/>
              <a:gd name="connsiteX1394" fmla="*/ 3618071 w 6400800"/>
              <a:gd name="connsiteY1394" fmla="*/ 189071 h 514350"/>
              <a:gd name="connsiteX1395" fmla="*/ 3610451 w 6400800"/>
              <a:gd name="connsiteY1395" fmla="*/ 203359 h 514350"/>
              <a:gd name="connsiteX1396" fmla="*/ 3602831 w 6400800"/>
              <a:gd name="connsiteY1396" fmla="*/ 219551 h 514350"/>
              <a:gd name="connsiteX1397" fmla="*/ 3588544 w 6400800"/>
              <a:gd name="connsiteY1397" fmla="*/ 250031 h 514350"/>
              <a:gd name="connsiteX1398" fmla="*/ 3588544 w 6400800"/>
              <a:gd name="connsiteY1398" fmla="*/ 242411 h 514350"/>
              <a:gd name="connsiteX1399" fmla="*/ 3585686 w 6400800"/>
              <a:gd name="connsiteY1399" fmla="*/ 256699 h 514350"/>
              <a:gd name="connsiteX1400" fmla="*/ 3585686 w 6400800"/>
              <a:gd name="connsiteY1400" fmla="*/ 257651 h 514350"/>
              <a:gd name="connsiteX1401" fmla="*/ 3579971 w 6400800"/>
              <a:gd name="connsiteY1401" fmla="*/ 270986 h 514350"/>
              <a:gd name="connsiteX1402" fmla="*/ 3573304 w 6400800"/>
              <a:gd name="connsiteY1402" fmla="*/ 282416 h 514350"/>
              <a:gd name="connsiteX1403" fmla="*/ 3568541 w 6400800"/>
              <a:gd name="connsiteY1403" fmla="*/ 263366 h 514350"/>
              <a:gd name="connsiteX1404" fmla="*/ 3564731 w 6400800"/>
              <a:gd name="connsiteY1404" fmla="*/ 248126 h 514350"/>
              <a:gd name="connsiteX1405" fmla="*/ 3564731 w 6400800"/>
              <a:gd name="connsiteY1405" fmla="*/ 248126 h 514350"/>
              <a:gd name="connsiteX1406" fmla="*/ 3562826 w 6400800"/>
              <a:gd name="connsiteY1406" fmla="*/ 237649 h 514350"/>
              <a:gd name="connsiteX1407" fmla="*/ 3561874 w 6400800"/>
              <a:gd name="connsiteY1407" fmla="*/ 233839 h 514350"/>
              <a:gd name="connsiteX1408" fmla="*/ 3566636 w 6400800"/>
              <a:gd name="connsiteY1408" fmla="*/ 227171 h 514350"/>
              <a:gd name="connsiteX1409" fmla="*/ 3561874 w 6400800"/>
              <a:gd name="connsiteY1409" fmla="*/ 230981 h 514350"/>
              <a:gd name="connsiteX1410" fmla="*/ 3559016 w 6400800"/>
              <a:gd name="connsiteY1410" fmla="*/ 218599 h 514350"/>
              <a:gd name="connsiteX1411" fmla="*/ 3559016 w 6400800"/>
              <a:gd name="connsiteY1411" fmla="*/ 231934 h 514350"/>
              <a:gd name="connsiteX1412" fmla="*/ 3554254 w 6400800"/>
              <a:gd name="connsiteY1412" fmla="*/ 220504 h 514350"/>
              <a:gd name="connsiteX1413" fmla="*/ 3569494 w 6400800"/>
              <a:gd name="connsiteY1413" fmla="*/ 197644 h 514350"/>
              <a:gd name="connsiteX1414" fmla="*/ 3585686 w 6400800"/>
              <a:gd name="connsiteY1414" fmla="*/ 174784 h 514350"/>
              <a:gd name="connsiteX1415" fmla="*/ 3600926 w 6400800"/>
              <a:gd name="connsiteY1415" fmla="*/ 154781 h 514350"/>
              <a:gd name="connsiteX1416" fmla="*/ 3582829 w 6400800"/>
              <a:gd name="connsiteY1416" fmla="*/ 171926 h 514350"/>
              <a:gd name="connsiteX1417" fmla="*/ 3562826 w 6400800"/>
              <a:gd name="connsiteY1417" fmla="*/ 192881 h 514350"/>
              <a:gd name="connsiteX1418" fmla="*/ 3549491 w 6400800"/>
              <a:gd name="connsiteY1418" fmla="*/ 209074 h 514350"/>
              <a:gd name="connsiteX1419" fmla="*/ 3542824 w 6400800"/>
              <a:gd name="connsiteY1419" fmla="*/ 193834 h 514350"/>
              <a:gd name="connsiteX1420" fmla="*/ 3546634 w 6400800"/>
              <a:gd name="connsiteY1420" fmla="*/ 212884 h 514350"/>
              <a:gd name="connsiteX1421" fmla="*/ 3539966 w 6400800"/>
              <a:gd name="connsiteY1421" fmla="*/ 222409 h 514350"/>
              <a:gd name="connsiteX1422" fmla="*/ 3539014 w 6400800"/>
              <a:gd name="connsiteY1422" fmla="*/ 223361 h 514350"/>
              <a:gd name="connsiteX1423" fmla="*/ 3539014 w 6400800"/>
              <a:gd name="connsiteY1423" fmla="*/ 210979 h 514350"/>
              <a:gd name="connsiteX1424" fmla="*/ 3539014 w 6400800"/>
              <a:gd name="connsiteY1424" fmla="*/ 184309 h 514350"/>
              <a:gd name="connsiteX1425" fmla="*/ 3539014 w 6400800"/>
              <a:gd name="connsiteY1425" fmla="*/ 173831 h 514350"/>
              <a:gd name="connsiteX1426" fmla="*/ 3540919 w 6400800"/>
              <a:gd name="connsiteY1426" fmla="*/ 170021 h 514350"/>
              <a:gd name="connsiteX1427" fmla="*/ 3539014 w 6400800"/>
              <a:gd name="connsiteY1427" fmla="*/ 172879 h 514350"/>
              <a:gd name="connsiteX1428" fmla="*/ 3539014 w 6400800"/>
              <a:gd name="connsiteY1428" fmla="*/ 162401 h 514350"/>
              <a:gd name="connsiteX1429" fmla="*/ 3537109 w 6400800"/>
              <a:gd name="connsiteY1429" fmla="*/ 176689 h 514350"/>
              <a:gd name="connsiteX1430" fmla="*/ 3527584 w 6400800"/>
              <a:gd name="connsiteY1430" fmla="*/ 190976 h 514350"/>
              <a:gd name="connsiteX1431" fmla="*/ 3511391 w 6400800"/>
              <a:gd name="connsiteY1431" fmla="*/ 214789 h 514350"/>
              <a:gd name="connsiteX1432" fmla="*/ 3510439 w 6400800"/>
              <a:gd name="connsiteY1432" fmla="*/ 215741 h 514350"/>
              <a:gd name="connsiteX1433" fmla="*/ 3508534 w 6400800"/>
              <a:gd name="connsiteY1433" fmla="*/ 201454 h 514350"/>
              <a:gd name="connsiteX1434" fmla="*/ 3505676 w 6400800"/>
              <a:gd name="connsiteY1434" fmla="*/ 180499 h 514350"/>
              <a:gd name="connsiteX1435" fmla="*/ 3504724 w 6400800"/>
              <a:gd name="connsiteY1435" fmla="*/ 202406 h 514350"/>
              <a:gd name="connsiteX1436" fmla="*/ 3503771 w 6400800"/>
              <a:gd name="connsiteY1436" fmla="*/ 226219 h 514350"/>
              <a:gd name="connsiteX1437" fmla="*/ 3500914 w 6400800"/>
              <a:gd name="connsiteY1437" fmla="*/ 230981 h 514350"/>
              <a:gd name="connsiteX1438" fmla="*/ 3491389 w 6400800"/>
              <a:gd name="connsiteY1438" fmla="*/ 247174 h 514350"/>
              <a:gd name="connsiteX1439" fmla="*/ 3483769 w 6400800"/>
              <a:gd name="connsiteY1439" fmla="*/ 230029 h 514350"/>
              <a:gd name="connsiteX1440" fmla="*/ 3469481 w 6400800"/>
              <a:gd name="connsiteY1440" fmla="*/ 200501 h 514350"/>
              <a:gd name="connsiteX1441" fmla="*/ 3471386 w 6400800"/>
              <a:gd name="connsiteY1441" fmla="*/ 190976 h 514350"/>
              <a:gd name="connsiteX1442" fmla="*/ 3477101 w 6400800"/>
              <a:gd name="connsiteY1442" fmla="*/ 167164 h 514350"/>
              <a:gd name="connsiteX1443" fmla="*/ 3482816 w 6400800"/>
              <a:gd name="connsiteY1443" fmla="*/ 146209 h 514350"/>
              <a:gd name="connsiteX1444" fmla="*/ 3492341 w 6400800"/>
              <a:gd name="connsiteY1444" fmla="*/ 111919 h 514350"/>
              <a:gd name="connsiteX1445" fmla="*/ 3499961 w 6400800"/>
              <a:gd name="connsiteY1445" fmla="*/ 82391 h 514350"/>
              <a:gd name="connsiteX1446" fmla="*/ 3488531 w 6400800"/>
              <a:gd name="connsiteY1446" fmla="*/ 110966 h 514350"/>
              <a:gd name="connsiteX1447" fmla="*/ 3476149 w 6400800"/>
              <a:gd name="connsiteY1447" fmla="*/ 144304 h 514350"/>
              <a:gd name="connsiteX1448" fmla="*/ 3468529 w 6400800"/>
              <a:gd name="connsiteY1448" fmla="*/ 164306 h 514350"/>
              <a:gd name="connsiteX1449" fmla="*/ 3461861 w 6400800"/>
              <a:gd name="connsiteY1449" fmla="*/ 185261 h 514350"/>
              <a:gd name="connsiteX1450" fmla="*/ 3452336 w 6400800"/>
              <a:gd name="connsiteY1450" fmla="*/ 168116 h 514350"/>
              <a:gd name="connsiteX1451" fmla="*/ 3460909 w 6400800"/>
              <a:gd name="connsiteY1451" fmla="*/ 189071 h 514350"/>
              <a:gd name="connsiteX1452" fmla="*/ 3450431 w 6400800"/>
              <a:gd name="connsiteY1452" fmla="*/ 225266 h 514350"/>
              <a:gd name="connsiteX1453" fmla="*/ 3441859 w 6400800"/>
              <a:gd name="connsiteY1453" fmla="*/ 210026 h 514350"/>
              <a:gd name="connsiteX1454" fmla="*/ 3442811 w 6400800"/>
              <a:gd name="connsiteY1454" fmla="*/ 208121 h 514350"/>
              <a:gd name="connsiteX1455" fmla="*/ 3445669 w 6400800"/>
              <a:gd name="connsiteY1455" fmla="*/ 190976 h 514350"/>
              <a:gd name="connsiteX1456" fmla="*/ 3439001 w 6400800"/>
              <a:gd name="connsiteY1456" fmla="*/ 205264 h 514350"/>
              <a:gd name="connsiteX1457" fmla="*/ 3439001 w 6400800"/>
              <a:gd name="connsiteY1457" fmla="*/ 205264 h 514350"/>
              <a:gd name="connsiteX1458" fmla="*/ 3438049 w 6400800"/>
              <a:gd name="connsiteY1458" fmla="*/ 165259 h 514350"/>
              <a:gd name="connsiteX1459" fmla="*/ 3437096 w 6400800"/>
              <a:gd name="connsiteY1459" fmla="*/ 135731 h 514350"/>
              <a:gd name="connsiteX1460" fmla="*/ 3435191 w 6400800"/>
              <a:gd name="connsiteY1460" fmla="*/ 112871 h 514350"/>
              <a:gd name="connsiteX1461" fmla="*/ 3433286 w 6400800"/>
              <a:gd name="connsiteY1461" fmla="*/ 92869 h 514350"/>
              <a:gd name="connsiteX1462" fmla="*/ 3431381 w 6400800"/>
              <a:gd name="connsiteY1462" fmla="*/ 112871 h 514350"/>
              <a:gd name="connsiteX1463" fmla="*/ 3428524 w 6400800"/>
              <a:gd name="connsiteY1463" fmla="*/ 149066 h 514350"/>
              <a:gd name="connsiteX1464" fmla="*/ 3428524 w 6400800"/>
              <a:gd name="connsiteY1464" fmla="*/ 150019 h 514350"/>
              <a:gd name="connsiteX1465" fmla="*/ 3426619 w 6400800"/>
              <a:gd name="connsiteY1465" fmla="*/ 131921 h 514350"/>
              <a:gd name="connsiteX1466" fmla="*/ 3423761 w 6400800"/>
              <a:gd name="connsiteY1466" fmla="*/ 113824 h 514350"/>
              <a:gd name="connsiteX1467" fmla="*/ 3422809 w 6400800"/>
              <a:gd name="connsiteY1467" fmla="*/ 131921 h 514350"/>
              <a:gd name="connsiteX1468" fmla="*/ 3420904 w 6400800"/>
              <a:gd name="connsiteY1468" fmla="*/ 174784 h 514350"/>
              <a:gd name="connsiteX1469" fmla="*/ 3412331 w 6400800"/>
              <a:gd name="connsiteY1469" fmla="*/ 162401 h 514350"/>
              <a:gd name="connsiteX1470" fmla="*/ 3398044 w 6400800"/>
              <a:gd name="connsiteY1470" fmla="*/ 141446 h 514350"/>
              <a:gd name="connsiteX1471" fmla="*/ 3401854 w 6400800"/>
              <a:gd name="connsiteY1471" fmla="*/ 123349 h 514350"/>
              <a:gd name="connsiteX1472" fmla="*/ 3396139 w 6400800"/>
              <a:gd name="connsiteY1472" fmla="*/ 139541 h 514350"/>
              <a:gd name="connsiteX1473" fmla="*/ 3391376 w 6400800"/>
              <a:gd name="connsiteY1473" fmla="*/ 132874 h 514350"/>
              <a:gd name="connsiteX1474" fmla="*/ 3395186 w 6400800"/>
              <a:gd name="connsiteY1474" fmla="*/ 139541 h 514350"/>
              <a:gd name="connsiteX1475" fmla="*/ 3395186 w 6400800"/>
              <a:gd name="connsiteY1475" fmla="*/ 141446 h 514350"/>
              <a:gd name="connsiteX1476" fmla="*/ 3382804 w 6400800"/>
              <a:gd name="connsiteY1476" fmla="*/ 177641 h 514350"/>
              <a:gd name="connsiteX1477" fmla="*/ 3382804 w 6400800"/>
              <a:gd name="connsiteY1477" fmla="*/ 172879 h 514350"/>
              <a:gd name="connsiteX1478" fmla="*/ 3381851 w 6400800"/>
              <a:gd name="connsiteY1478" fmla="*/ 150971 h 514350"/>
              <a:gd name="connsiteX1479" fmla="*/ 3378994 w 6400800"/>
              <a:gd name="connsiteY1479" fmla="*/ 172879 h 514350"/>
              <a:gd name="connsiteX1480" fmla="*/ 3376136 w 6400800"/>
              <a:gd name="connsiteY1480" fmla="*/ 197644 h 514350"/>
              <a:gd name="connsiteX1481" fmla="*/ 3365659 w 6400800"/>
              <a:gd name="connsiteY1481" fmla="*/ 234791 h 514350"/>
              <a:gd name="connsiteX1482" fmla="*/ 3358991 w 6400800"/>
              <a:gd name="connsiteY1482" fmla="*/ 253841 h 514350"/>
              <a:gd name="connsiteX1483" fmla="*/ 3358039 w 6400800"/>
              <a:gd name="connsiteY1483" fmla="*/ 257651 h 514350"/>
              <a:gd name="connsiteX1484" fmla="*/ 3351371 w 6400800"/>
              <a:gd name="connsiteY1484" fmla="*/ 239554 h 514350"/>
              <a:gd name="connsiteX1485" fmla="*/ 3351371 w 6400800"/>
              <a:gd name="connsiteY1485" fmla="*/ 237649 h 514350"/>
              <a:gd name="connsiteX1486" fmla="*/ 3351371 w 6400800"/>
              <a:gd name="connsiteY1486" fmla="*/ 238601 h 514350"/>
              <a:gd name="connsiteX1487" fmla="*/ 3344704 w 6400800"/>
              <a:gd name="connsiteY1487" fmla="*/ 221456 h 514350"/>
              <a:gd name="connsiteX1488" fmla="*/ 3349466 w 6400800"/>
              <a:gd name="connsiteY1488" fmla="*/ 248126 h 514350"/>
              <a:gd name="connsiteX1489" fmla="*/ 3347561 w 6400800"/>
              <a:gd name="connsiteY1489" fmla="*/ 265271 h 514350"/>
              <a:gd name="connsiteX1490" fmla="*/ 3345656 w 6400800"/>
              <a:gd name="connsiteY1490" fmla="*/ 283369 h 514350"/>
              <a:gd name="connsiteX1491" fmla="*/ 3343751 w 6400800"/>
              <a:gd name="connsiteY1491" fmla="*/ 287179 h 514350"/>
              <a:gd name="connsiteX1492" fmla="*/ 3339941 w 6400800"/>
              <a:gd name="connsiteY1492" fmla="*/ 274796 h 514350"/>
              <a:gd name="connsiteX1493" fmla="*/ 3325654 w 6400800"/>
              <a:gd name="connsiteY1493" fmla="*/ 231934 h 514350"/>
              <a:gd name="connsiteX1494" fmla="*/ 3328511 w 6400800"/>
              <a:gd name="connsiteY1494" fmla="*/ 216694 h 514350"/>
              <a:gd name="connsiteX1495" fmla="*/ 3338036 w 6400800"/>
              <a:gd name="connsiteY1495" fmla="*/ 170974 h 514350"/>
              <a:gd name="connsiteX1496" fmla="*/ 3346609 w 6400800"/>
              <a:gd name="connsiteY1496" fmla="*/ 136684 h 514350"/>
              <a:gd name="connsiteX1497" fmla="*/ 3355181 w 6400800"/>
              <a:gd name="connsiteY1497" fmla="*/ 106204 h 514350"/>
              <a:gd name="connsiteX1498" fmla="*/ 3342799 w 6400800"/>
              <a:gd name="connsiteY1498" fmla="*/ 134779 h 514350"/>
              <a:gd name="connsiteX1499" fmla="*/ 3330416 w 6400800"/>
              <a:gd name="connsiteY1499" fmla="*/ 169069 h 514350"/>
              <a:gd name="connsiteX1500" fmla="*/ 3318986 w 6400800"/>
              <a:gd name="connsiteY1500" fmla="*/ 208121 h 514350"/>
              <a:gd name="connsiteX1501" fmla="*/ 3318986 w 6400800"/>
              <a:gd name="connsiteY1501" fmla="*/ 203359 h 514350"/>
              <a:gd name="connsiteX1502" fmla="*/ 3320891 w 6400800"/>
              <a:gd name="connsiteY1502" fmla="*/ 195739 h 514350"/>
              <a:gd name="connsiteX1503" fmla="*/ 3327559 w 6400800"/>
              <a:gd name="connsiteY1503" fmla="*/ 170021 h 514350"/>
              <a:gd name="connsiteX1504" fmla="*/ 3332321 w 6400800"/>
              <a:gd name="connsiteY1504" fmla="*/ 147161 h 514350"/>
              <a:gd name="connsiteX1505" fmla="*/ 3323749 w 6400800"/>
              <a:gd name="connsiteY1505" fmla="*/ 169069 h 514350"/>
              <a:gd name="connsiteX1506" fmla="*/ 3322796 w 6400800"/>
              <a:gd name="connsiteY1506" fmla="*/ 171926 h 514350"/>
              <a:gd name="connsiteX1507" fmla="*/ 3323749 w 6400800"/>
              <a:gd name="connsiteY1507" fmla="*/ 165259 h 514350"/>
              <a:gd name="connsiteX1508" fmla="*/ 3328511 w 6400800"/>
              <a:gd name="connsiteY1508" fmla="*/ 147161 h 514350"/>
              <a:gd name="connsiteX1509" fmla="*/ 3336131 w 6400800"/>
              <a:gd name="connsiteY1509" fmla="*/ 116681 h 514350"/>
              <a:gd name="connsiteX1510" fmla="*/ 3341846 w 6400800"/>
              <a:gd name="connsiteY1510" fmla="*/ 90011 h 514350"/>
              <a:gd name="connsiteX1511" fmla="*/ 3332321 w 6400800"/>
              <a:gd name="connsiteY1511" fmla="*/ 114776 h 514350"/>
              <a:gd name="connsiteX1512" fmla="*/ 3321844 w 6400800"/>
              <a:gd name="connsiteY1512" fmla="*/ 143351 h 514350"/>
              <a:gd name="connsiteX1513" fmla="*/ 3315176 w 6400800"/>
              <a:gd name="connsiteY1513" fmla="*/ 161449 h 514350"/>
              <a:gd name="connsiteX1514" fmla="*/ 3308509 w 6400800"/>
              <a:gd name="connsiteY1514" fmla="*/ 181451 h 514350"/>
              <a:gd name="connsiteX1515" fmla="*/ 3308509 w 6400800"/>
              <a:gd name="connsiteY1515" fmla="*/ 181451 h 514350"/>
              <a:gd name="connsiteX1516" fmla="*/ 3306604 w 6400800"/>
              <a:gd name="connsiteY1516" fmla="*/ 176689 h 514350"/>
              <a:gd name="connsiteX1517" fmla="*/ 3292316 w 6400800"/>
              <a:gd name="connsiteY1517" fmla="*/ 140494 h 514350"/>
              <a:gd name="connsiteX1518" fmla="*/ 3305651 w 6400800"/>
              <a:gd name="connsiteY1518" fmla="*/ 189071 h 514350"/>
              <a:gd name="connsiteX1519" fmla="*/ 3294221 w 6400800"/>
              <a:gd name="connsiteY1519" fmla="*/ 227171 h 514350"/>
              <a:gd name="connsiteX1520" fmla="*/ 3293269 w 6400800"/>
              <a:gd name="connsiteY1520" fmla="*/ 230981 h 514350"/>
              <a:gd name="connsiteX1521" fmla="*/ 3292316 w 6400800"/>
              <a:gd name="connsiteY1521" fmla="*/ 229076 h 514350"/>
              <a:gd name="connsiteX1522" fmla="*/ 3277076 w 6400800"/>
              <a:gd name="connsiteY1522" fmla="*/ 197644 h 514350"/>
              <a:gd name="connsiteX1523" fmla="*/ 3291364 w 6400800"/>
              <a:gd name="connsiteY1523" fmla="*/ 237649 h 514350"/>
              <a:gd name="connsiteX1524" fmla="*/ 3285649 w 6400800"/>
              <a:gd name="connsiteY1524" fmla="*/ 257651 h 514350"/>
              <a:gd name="connsiteX1525" fmla="*/ 3277076 w 6400800"/>
              <a:gd name="connsiteY1525" fmla="*/ 246221 h 514350"/>
              <a:gd name="connsiteX1526" fmla="*/ 3274219 w 6400800"/>
              <a:gd name="connsiteY1526" fmla="*/ 242411 h 514350"/>
              <a:gd name="connsiteX1527" fmla="*/ 3277076 w 6400800"/>
              <a:gd name="connsiteY1527" fmla="*/ 199549 h 514350"/>
              <a:gd name="connsiteX1528" fmla="*/ 3272314 w 6400800"/>
              <a:gd name="connsiteY1528" fmla="*/ 217646 h 514350"/>
              <a:gd name="connsiteX1529" fmla="*/ 3268504 w 6400800"/>
              <a:gd name="connsiteY1529" fmla="*/ 234791 h 514350"/>
              <a:gd name="connsiteX1530" fmla="*/ 3258979 w 6400800"/>
              <a:gd name="connsiteY1530" fmla="*/ 223361 h 514350"/>
              <a:gd name="connsiteX1531" fmla="*/ 3241834 w 6400800"/>
              <a:gd name="connsiteY1531" fmla="*/ 203359 h 514350"/>
              <a:gd name="connsiteX1532" fmla="*/ 3256121 w 6400800"/>
              <a:gd name="connsiteY1532" fmla="*/ 226219 h 514350"/>
              <a:gd name="connsiteX1533" fmla="*/ 3266599 w 6400800"/>
              <a:gd name="connsiteY1533" fmla="*/ 243364 h 514350"/>
              <a:gd name="connsiteX1534" fmla="*/ 3260884 w 6400800"/>
              <a:gd name="connsiteY1534" fmla="*/ 265271 h 514350"/>
              <a:gd name="connsiteX1535" fmla="*/ 3256121 w 6400800"/>
              <a:gd name="connsiteY1535" fmla="*/ 288131 h 514350"/>
              <a:gd name="connsiteX1536" fmla="*/ 3256121 w 6400800"/>
              <a:gd name="connsiteY1536" fmla="*/ 287179 h 514350"/>
              <a:gd name="connsiteX1537" fmla="*/ 3256121 w 6400800"/>
              <a:gd name="connsiteY1537" fmla="*/ 289084 h 514350"/>
              <a:gd name="connsiteX1538" fmla="*/ 3255169 w 6400800"/>
              <a:gd name="connsiteY1538" fmla="*/ 293846 h 514350"/>
              <a:gd name="connsiteX1539" fmla="*/ 3253264 w 6400800"/>
              <a:gd name="connsiteY1539" fmla="*/ 290036 h 514350"/>
              <a:gd name="connsiteX1540" fmla="*/ 3254216 w 6400800"/>
              <a:gd name="connsiteY1540" fmla="*/ 280511 h 514350"/>
              <a:gd name="connsiteX1541" fmla="*/ 3252311 w 6400800"/>
              <a:gd name="connsiteY1541" fmla="*/ 287179 h 514350"/>
              <a:gd name="connsiteX1542" fmla="*/ 3246596 w 6400800"/>
              <a:gd name="connsiteY1542" fmla="*/ 276701 h 514350"/>
              <a:gd name="connsiteX1543" fmla="*/ 3251359 w 6400800"/>
              <a:gd name="connsiteY1543" fmla="*/ 290989 h 514350"/>
              <a:gd name="connsiteX1544" fmla="*/ 3249454 w 6400800"/>
              <a:gd name="connsiteY1544" fmla="*/ 298609 h 514350"/>
              <a:gd name="connsiteX1545" fmla="*/ 3247549 w 6400800"/>
              <a:gd name="connsiteY1545" fmla="*/ 304324 h 514350"/>
              <a:gd name="connsiteX1546" fmla="*/ 3246596 w 6400800"/>
              <a:gd name="connsiteY1546" fmla="*/ 301466 h 514350"/>
              <a:gd name="connsiteX1547" fmla="*/ 3246596 w 6400800"/>
              <a:gd name="connsiteY1547" fmla="*/ 306229 h 514350"/>
              <a:gd name="connsiteX1548" fmla="*/ 3243739 w 6400800"/>
              <a:gd name="connsiteY1548" fmla="*/ 317659 h 514350"/>
              <a:gd name="connsiteX1549" fmla="*/ 3239929 w 6400800"/>
              <a:gd name="connsiteY1549" fmla="*/ 304324 h 514350"/>
              <a:gd name="connsiteX1550" fmla="*/ 3242786 w 6400800"/>
              <a:gd name="connsiteY1550" fmla="*/ 296704 h 514350"/>
              <a:gd name="connsiteX1551" fmla="*/ 3238976 w 6400800"/>
              <a:gd name="connsiteY1551" fmla="*/ 302419 h 514350"/>
              <a:gd name="connsiteX1552" fmla="*/ 3236119 w 6400800"/>
              <a:gd name="connsiteY1552" fmla="*/ 293846 h 514350"/>
              <a:gd name="connsiteX1553" fmla="*/ 3235166 w 6400800"/>
              <a:gd name="connsiteY1553" fmla="*/ 290036 h 514350"/>
              <a:gd name="connsiteX1554" fmla="*/ 3241834 w 6400800"/>
              <a:gd name="connsiteY1554" fmla="*/ 273844 h 514350"/>
              <a:gd name="connsiteX1555" fmla="*/ 3249454 w 6400800"/>
              <a:gd name="connsiteY1555" fmla="*/ 256699 h 514350"/>
              <a:gd name="connsiteX1556" fmla="*/ 3256121 w 6400800"/>
              <a:gd name="connsiteY1556" fmla="*/ 242411 h 514350"/>
              <a:gd name="connsiteX1557" fmla="*/ 3245644 w 6400800"/>
              <a:gd name="connsiteY1557" fmla="*/ 254794 h 514350"/>
              <a:gd name="connsiteX1558" fmla="*/ 3235166 w 6400800"/>
              <a:gd name="connsiteY1558" fmla="*/ 270034 h 514350"/>
              <a:gd name="connsiteX1559" fmla="*/ 3230404 w 6400800"/>
              <a:gd name="connsiteY1559" fmla="*/ 276701 h 514350"/>
              <a:gd name="connsiteX1560" fmla="*/ 3229451 w 6400800"/>
              <a:gd name="connsiteY1560" fmla="*/ 272891 h 514350"/>
              <a:gd name="connsiteX1561" fmla="*/ 3222784 w 6400800"/>
              <a:gd name="connsiteY1561" fmla="*/ 253841 h 514350"/>
              <a:gd name="connsiteX1562" fmla="*/ 3218021 w 6400800"/>
              <a:gd name="connsiteY1562" fmla="*/ 241459 h 514350"/>
              <a:gd name="connsiteX1563" fmla="*/ 3218021 w 6400800"/>
              <a:gd name="connsiteY1563" fmla="*/ 236696 h 514350"/>
              <a:gd name="connsiteX1564" fmla="*/ 3222784 w 6400800"/>
              <a:gd name="connsiteY1564" fmla="*/ 206216 h 514350"/>
              <a:gd name="connsiteX1565" fmla="*/ 3229451 w 6400800"/>
              <a:gd name="connsiteY1565" fmla="*/ 166211 h 514350"/>
              <a:gd name="connsiteX1566" fmla="*/ 3235166 w 6400800"/>
              <a:gd name="connsiteY1566" fmla="*/ 135731 h 514350"/>
              <a:gd name="connsiteX1567" fmla="*/ 3239929 w 6400800"/>
              <a:gd name="connsiteY1567" fmla="*/ 109061 h 514350"/>
              <a:gd name="connsiteX1568" fmla="*/ 3231356 w 6400800"/>
              <a:gd name="connsiteY1568" fmla="*/ 134779 h 514350"/>
              <a:gd name="connsiteX1569" fmla="*/ 3212306 w 6400800"/>
              <a:gd name="connsiteY1569" fmla="*/ 204311 h 514350"/>
              <a:gd name="connsiteX1570" fmla="*/ 3209449 w 6400800"/>
              <a:gd name="connsiteY1570" fmla="*/ 215741 h 514350"/>
              <a:gd name="connsiteX1571" fmla="*/ 3204686 w 6400800"/>
              <a:gd name="connsiteY1571" fmla="*/ 204311 h 514350"/>
              <a:gd name="connsiteX1572" fmla="*/ 3203734 w 6400800"/>
              <a:gd name="connsiteY1572" fmla="*/ 175736 h 514350"/>
              <a:gd name="connsiteX1573" fmla="*/ 3200876 w 6400800"/>
              <a:gd name="connsiteY1573" fmla="*/ 206216 h 514350"/>
              <a:gd name="connsiteX1574" fmla="*/ 3196114 w 6400800"/>
              <a:gd name="connsiteY1574" fmla="*/ 240506 h 514350"/>
              <a:gd name="connsiteX1575" fmla="*/ 3195161 w 6400800"/>
              <a:gd name="connsiteY1575" fmla="*/ 243364 h 514350"/>
              <a:gd name="connsiteX1576" fmla="*/ 3196114 w 6400800"/>
              <a:gd name="connsiteY1576" fmla="*/ 217646 h 514350"/>
              <a:gd name="connsiteX1577" fmla="*/ 3198019 w 6400800"/>
              <a:gd name="connsiteY1577" fmla="*/ 180499 h 514350"/>
              <a:gd name="connsiteX1578" fmla="*/ 3199924 w 6400800"/>
              <a:gd name="connsiteY1578" fmla="*/ 151924 h 514350"/>
              <a:gd name="connsiteX1579" fmla="*/ 3200876 w 6400800"/>
              <a:gd name="connsiteY1579" fmla="*/ 127159 h 514350"/>
              <a:gd name="connsiteX1580" fmla="*/ 3195161 w 6400800"/>
              <a:gd name="connsiteY1580" fmla="*/ 151924 h 514350"/>
              <a:gd name="connsiteX1581" fmla="*/ 3184684 w 6400800"/>
              <a:gd name="connsiteY1581" fmla="*/ 217646 h 514350"/>
              <a:gd name="connsiteX1582" fmla="*/ 3181826 w 6400800"/>
              <a:gd name="connsiteY1582" fmla="*/ 235744 h 514350"/>
              <a:gd name="connsiteX1583" fmla="*/ 3179921 w 6400800"/>
              <a:gd name="connsiteY1583" fmla="*/ 231934 h 514350"/>
              <a:gd name="connsiteX1584" fmla="*/ 3179921 w 6400800"/>
              <a:gd name="connsiteY1584" fmla="*/ 224314 h 514350"/>
              <a:gd name="connsiteX1585" fmla="*/ 3178969 w 6400800"/>
              <a:gd name="connsiteY1585" fmla="*/ 230029 h 514350"/>
              <a:gd name="connsiteX1586" fmla="*/ 3177064 w 6400800"/>
              <a:gd name="connsiteY1586" fmla="*/ 227171 h 514350"/>
              <a:gd name="connsiteX1587" fmla="*/ 3178016 w 6400800"/>
              <a:gd name="connsiteY1587" fmla="*/ 231934 h 514350"/>
              <a:gd name="connsiteX1588" fmla="*/ 3174206 w 6400800"/>
              <a:gd name="connsiteY1588" fmla="*/ 250984 h 514350"/>
              <a:gd name="connsiteX1589" fmla="*/ 3170396 w 6400800"/>
              <a:gd name="connsiteY1589" fmla="*/ 277654 h 514350"/>
              <a:gd name="connsiteX1590" fmla="*/ 3169444 w 6400800"/>
              <a:gd name="connsiteY1590" fmla="*/ 275749 h 514350"/>
              <a:gd name="connsiteX1591" fmla="*/ 3163729 w 6400800"/>
              <a:gd name="connsiteY1591" fmla="*/ 215741 h 514350"/>
              <a:gd name="connsiteX1592" fmla="*/ 3162776 w 6400800"/>
              <a:gd name="connsiteY1592" fmla="*/ 207169 h 514350"/>
              <a:gd name="connsiteX1593" fmla="*/ 3163729 w 6400800"/>
              <a:gd name="connsiteY1593" fmla="*/ 203359 h 514350"/>
              <a:gd name="connsiteX1594" fmla="*/ 3174206 w 6400800"/>
              <a:gd name="connsiteY1594" fmla="*/ 132874 h 514350"/>
              <a:gd name="connsiteX1595" fmla="*/ 3178016 w 6400800"/>
              <a:gd name="connsiteY1595" fmla="*/ 106204 h 514350"/>
              <a:gd name="connsiteX1596" fmla="*/ 3170396 w 6400800"/>
              <a:gd name="connsiteY1596" fmla="*/ 131921 h 514350"/>
              <a:gd name="connsiteX1597" fmla="*/ 3158014 w 6400800"/>
              <a:gd name="connsiteY1597" fmla="*/ 177641 h 514350"/>
              <a:gd name="connsiteX1598" fmla="*/ 3154204 w 6400800"/>
              <a:gd name="connsiteY1598" fmla="*/ 159544 h 514350"/>
              <a:gd name="connsiteX1599" fmla="*/ 3149441 w 6400800"/>
              <a:gd name="connsiteY1599" fmla="*/ 134779 h 514350"/>
              <a:gd name="connsiteX1600" fmla="*/ 3143726 w 6400800"/>
              <a:gd name="connsiteY1600" fmla="*/ 112871 h 514350"/>
              <a:gd name="connsiteX1601" fmla="*/ 3133249 w 6400800"/>
              <a:gd name="connsiteY1601" fmla="*/ 77629 h 514350"/>
              <a:gd name="connsiteX1602" fmla="*/ 3122771 w 6400800"/>
              <a:gd name="connsiteY1602" fmla="*/ 47149 h 514350"/>
              <a:gd name="connsiteX1603" fmla="*/ 3129439 w 6400800"/>
              <a:gd name="connsiteY1603" fmla="*/ 78581 h 514350"/>
              <a:gd name="connsiteX1604" fmla="*/ 3136106 w 6400800"/>
              <a:gd name="connsiteY1604" fmla="*/ 114776 h 514350"/>
              <a:gd name="connsiteX1605" fmla="*/ 3139916 w 6400800"/>
              <a:gd name="connsiteY1605" fmla="*/ 136684 h 514350"/>
              <a:gd name="connsiteX1606" fmla="*/ 3142774 w 6400800"/>
              <a:gd name="connsiteY1606" fmla="*/ 161449 h 514350"/>
              <a:gd name="connsiteX1607" fmla="*/ 3147536 w 6400800"/>
              <a:gd name="connsiteY1607" fmla="*/ 213836 h 514350"/>
              <a:gd name="connsiteX1608" fmla="*/ 3146584 w 6400800"/>
              <a:gd name="connsiteY1608" fmla="*/ 217646 h 514350"/>
              <a:gd name="connsiteX1609" fmla="*/ 3143726 w 6400800"/>
              <a:gd name="connsiteY1609" fmla="*/ 210026 h 514350"/>
              <a:gd name="connsiteX1610" fmla="*/ 3138964 w 6400800"/>
              <a:gd name="connsiteY1610" fmla="*/ 196691 h 514350"/>
              <a:gd name="connsiteX1611" fmla="*/ 3134201 w 6400800"/>
              <a:gd name="connsiteY1611" fmla="*/ 179546 h 514350"/>
              <a:gd name="connsiteX1612" fmla="*/ 3126581 w 6400800"/>
              <a:gd name="connsiteY1612" fmla="*/ 155734 h 514350"/>
              <a:gd name="connsiteX1613" fmla="*/ 3129439 w 6400800"/>
              <a:gd name="connsiteY1613" fmla="*/ 172879 h 514350"/>
              <a:gd name="connsiteX1614" fmla="*/ 3118961 w 6400800"/>
              <a:gd name="connsiteY1614" fmla="*/ 150019 h 514350"/>
              <a:gd name="connsiteX1615" fmla="*/ 3112294 w 6400800"/>
              <a:gd name="connsiteY1615" fmla="*/ 136684 h 514350"/>
              <a:gd name="connsiteX1616" fmla="*/ 3102769 w 6400800"/>
              <a:gd name="connsiteY1616" fmla="*/ 113824 h 514350"/>
              <a:gd name="connsiteX1617" fmla="*/ 3090386 w 6400800"/>
              <a:gd name="connsiteY1617" fmla="*/ 87154 h 514350"/>
              <a:gd name="connsiteX1618" fmla="*/ 3099911 w 6400800"/>
              <a:gd name="connsiteY1618" fmla="*/ 114776 h 514350"/>
              <a:gd name="connsiteX1619" fmla="*/ 3109436 w 6400800"/>
              <a:gd name="connsiteY1619" fmla="*/ 146209 h 514350"/>
              <a:gd name="connsiteX1620" fmla="*/ 3115151 w 6400800"/>
              <a:gd name="connsiteY1620" fmla="*/ 167164 h 514350"/>
              <a:gd name="connsiteX1621" fmla="*/ 3109436 w 6400800"/>
              <a:gd name="connsiteY1621" fmla="*/ 155734 h 514350"/>
              <a:gd name="connsiteX1622" fmla="*/ 3116104 w 6400800"/>
              <a:gd name="connsiteY1622" fmla="*/ 176689 h 514350"/>
              <a:gd name="connsiteX1623" fmla="*/ 3121819 w 6400800"/>
              <a:gd name="connsiteY1623" fmla="*/ 194786 h 514350"/>
              <a:gd name="connsiteX1624" fmla="*/ 3125629 w 6400800"/>
              <a:gd name="connsiteY1624" fmla="*/ 213836 h 514350"/>
              <a:gd name="connsiteX1625" fmla="*/ 3123724 w 6400800"/>
              <a:gd name="connsiteY1625" fmla="*/ 215741 h 514350"/>
              <a:gd name="connsiteX1626" fmla="*/ 3122771 w 6400800"/>
              <a:gd name="connsiteY1626" fmla="*/ 210979 h 514350"/>
              <a:gd name="connsiteX1627" fmla="*/ 3122771 w 6400800"/>
              <a:gd name="connsiteY1627" fmla="*/ 216694 h 514350"/>
              <a:gd name="connsiteX1628" fmla="*/ 3113246 w 6400800"/>
              <a:gd name="connsiteY1628" fmla="*/ 228124 h 514350"/>
              <a:gd name="connsiteX1629" fmla="*/ 3113246 w 6400800"/>
              <a:gd name="connsiteY1629" fmla="*/ 228124 h 514350"/>
              <a:gd name="connsiteX1630" fmla="*/ 3110389 w 6400800"/>
              <a:gd name="connsiteY1630" fmla="*/ 191929 h 514350"/>
              <a:gd name="connsiteX1631" fmla="*/ 3108484 w 6400800"/>
              <a:gd name="connsiteY1631" fmla="*/ 171926 h 514350"/>
              <a:gd name="connsiteX1632" fmla="*/ 3106579 w 6400800"/>
              <a:gd name="connsiteY1632" fmla="*/ 192881 h 514350"/>
              <a:gd name="connsiteX1633" fmla="*/ 3104674 w 6400800"/>
              <a:gd name="connsiteY1633" fmla="*/ 228124 h 514350"/>
              <a:gd name="connsiteX1634" fmla="*/ 3104674 w 6400800"/>
              <a:gd name="connsiteY1634" fmla="*/ 227171 h 514350"/>
              <a:gd name="connsiteX1635" fmla="*/ 3097054 w 6400800"/>
              <a:gd name="connsiteY1635" fmla="*/ 208121 h 514350"/>
              <a:gd name="connsiteX1636" fmla="*/ 3100864 w 6400800"/>
              <a:gd name="connsiteY1636" fmla="*/ 228124 h 514350"/>
              <a:gd name="connsiteX1637" fmla="*/ 3103721 w 6400800"/>
              <a:gd name="connsiteY1637" fmla="*/ 244316 h 514350"/>
              <a:gd name="connsiteX1638" fmla="*/ 3096101 w 6400800"/>
              <a:gd name="connsiteY1638" fmla="*/ 255746 h 514350"/>
              <a:gd name="connsiteX1639" fmla="*/ 3087529 w 6400800"/>
              <a:gd name="connsiteY1639" fmla="*/ 270034 h 514350"/>
              <a:gd name="connsiteX1640" fmla="*/ 3082766 w 6400800"/>
              <a:gd name="connsiteY1640" fmla="*/ 252889 h 514350"/>
              <a:gd name="connsiteX1641" fmla="*/ 3077051 w 6400800"/>
              <a:gd name="connsiteY1641" fmla="*/ 233839 h 514350"/>
              <a:gd name="connsiteX1642" fmla="*/ 3078956 w 6400800"/>
              <a:gd name="connsiteY1642" fmla="*/ 252889 h 514350"/>
              <a:gd name="connsiteX1643" fmla="*/ 3079909 w 6400800"/>
              <a:gd name="connsiteY1643" fmla="*/ 264319 h 514350"/>
              <a:gd name="connsiteX1644" fmla="*/ 3077051 w 6400800"/>
              <a:gd name="connsiteY1644" fmla="*/ 255746 h 514350"/>
              <a:gd name="connsiteX1645" fmla="*/ 3074194 w 6400800"/>
              <a:gd name="connsiteY1645" fmla="*/ 248126 h 514350"/>
              <a:gd name="connsiteX1646" fmla="*/ 3074194 w 6400800"/>
              <a:gd name="connsiteY1646" fmla="*/ 242411 h 514350"/>
              <a:gd name="connsiteX1647" fmla="*/ 3075146 w 6400800"/>
              <a:gd name="connsiteY1647" fmla="*/ 229076 h 514350"/>
              <a:gd name="connsiteX1648" fmla="*/ 3077051 w 6400800"/>
              <a:gd name="connsiteY1648" fmla="*/ 220504 h 514350"/>
              <a:gd name="connsiteX1649" fmla="*/ 3086576 w 6400800"/>
              <a:gd name="connsiteY1649" fmla="*/ 189071 h 514350"/>
              <a:gd name="connsiteX1650" fmla="*/ 3096101 w 6400800"/>
              <a:gd name="connsiteY1650" fmla="*/ 161449 h 514350"/>
              <a:gd name="connsiteX1651" fmla="*/ 3083719 w 6400800"/>
              <a:gd name="connsiteY1651" fmla="*/ 188119 h 514350"/>
              <a:gd name="connsiteX1652" fmla="*/ 3071336 w 6400800"/>
              <a:gd name="connsiteY1652" fmla="*/ 218599 h 514350"/>
              <a:gd name="connsiteX1653" fmla="*/ 3068479 w 6400800"/>
              <a:gd name="connsiteY1653" fmla="*/ 224314 h 514350"/>
              <a:gd name="connsiteX1654" fmla="*/ 3068479 w 6400800"/>
              <a:gd name="connsiteY1654" fmla="*/ 216694 h 514350"/>
              <a:gd name="connsiteX1655" fmla="*/ 3069431 w 6400800"/>
              <a:gd name="connsiteY1655" fmla="*/ 209074 h 514350"/>
              <a:gd name="connsiteX1656" fmla="*/ 3072289 w 6400800"/>
              <a:gd name="connsiteY1656" fmla="*/ 181451 h 514350"/>
              <a:gd name="connsiteX1657" fmla="*/ 3073241 w 6400800"/>
              <a:gd name="connsiteY1657" fmla="*/ 157639 h 514350"/>
              <a:gd name="connsiteX1658" fmla="*/ 3067526 w 6400800"/>
              <a:gd name="connsiteY1658" fmla="*/ 180499 h 514350"/>
              <a:gd name="connsiteX1659" fmla="*/ 3066574 w 6400800"/>
              <a:gd name="connsiteY1659" fmla="*/ 183356 h 514350"/>
              <a:gd name="connsiteX1660" fmla="*/ 3064669 w 6400800"/>
              <a:gd name="connsiteY1660" fmla="*/ 148114 h 514350"/>
              <a:gd name="connsiteX1661" fmla="*/ 3064669 w 6400800"/>
              <a:gd name="connsiteY1661" fmla="*/ 145256 h 514350"/>
              <a:gd name="connsiteX1662" fmla="*/ 3064669 w 6400800"/>
              <a:gd name="connsiteY1662" fmla="*/ 146209 h 514350"/>
              <a:gd name="connsiteX1663" fmla="*/ 3063716 w 6400800"/>
              <a:gd name="connsiteY1663" fmla="*/ 131921 h 514350"/>
              <a:gd name="connsiteX1664" fmla="*/ 3058954 w 6400800"/>
              <a:gd name="connsiteY1664" fmla="*/ 174784 h 514350"/>
              <a:gd name="connsiteX1665" fmla="*/ 3056096 w 6400800"/>
              <a:gd name="connsiteY1665" fmla="*/ 190976 h 514350"/>
              <a:gd name="connsiteX1666" fmla="*/ 3054191 w 6400800"/>
              <a:gd name="connsiteY1666" fmla="*/ 201454 h 514350"/>
              <a:gd name="connsiteX1667" fmla="*/ 3049429 w 6400800"/>
              <a:gd name="connsiteY1667" fmla="*/ 189071 h 514350"/>
              <a:gd name="connsiteX1668" fmla="*/ 3049429 w 6400800"/>
              <a:gd name="connsiteY1668" fmla="*/ 188119 h 514350"/>
              <a:gd name="connsiteX1669" fmla="*/ 3056096 w 6400800"/>
              <a:gd name="connsiteY1669" fmla="*/ 151924 h 514350"/>
              <a:gd name="connsiteX1670" fmla="*/ 3062764 w 6400800"/>
              <a:gd name="connsiteY1670" fmla="*/ 120491 h 514350"/>
              <a:gd name="connsiteX1671" fmla="*/ 3052286 w 6400800"/>
              <a:gd name="connsiteY1671" fmla="*/ 150971 h 514350"/>
              <a:gd name="connsiteX1672" fmla="*/ 3041809 w 6400800"/>
              <a:gd name="connsiteY1672" fmla="*/ 186214 h 514350"/>
              <a:gd name="connsiteX1673" fmla="*/ 3036094 w 6400800"/>
              <a:gd name="connsiteY1673" fmla="*/ 208121 h 514350"/>
              <a:gd name="connsiteX1674" fmla="*/ 3034189 w 6400800"/>
              <a:gd name="connsiteY1674" fmla="*/ 215741 h 514350"/>
              <a:gd name="connsiteX1675" fmla="*/ 3032284 w 6400800"/>
              <a:gd name="connsiteY1675" fmla="*/ 205264 h 514350"/>
              <a:gd name="connsiteX1676" fmla="*/ 3048476 w 6400800"/>
              <a:gd name="connsiteY1676" fmla="*/ 148114 h 514350"/>
              <a:gd name="connsiteX1677" fmla="*/ 3057049 w 6400800"/>
              <a:gd name="connsiteY1677" fmla="*/ 123349 h 514350"/>
              <a:gd name="connsiteX1678" fmla="*/ 3054191 w 6400800"/>
              <a:gd name="connsiteY1678" fmla="*/ 129064 h 514350"/>
              <a:gd name="connsiteX1679" fmla="*/ 3045619 w 6400800"/>
              <a:gd name="connsiteY1679" fmla="*/ 146209 h 514350"/>
              <a:gd name="connsiteX1680" fmla="*/ 3029426 w 6400800"/>
              <a:gd name="connsiteY1680" fmla="*/ 184309 h 514350"/>
              <a:gd name="connsiteX1681" fmla="*/ 3029426 w 6400800"/>
              <a:gd name="connsiteY1681" fmla="*/ 167164 h 514350"/>
              <a:gd name="connsiteX1682" fmla="*/ 3030379 w 6400800"/>
              <a:gd name="connsiteY1682" fmla="*/ 140494 h 514350"/>
              <a:gd name="connsiteX1683" fmla="*/ 3025616 w 6400800"/>
              <a:gd name="connsiteY1683" fmla="*/ 166211 h 514350"/>
              <a:gd name="connsiteX1684" fmla="*/ 3022759 w 6400800"/>
              <a:gd name="connsiteY1684" fmla="*/ 196691 h 514350"/>
              <a:gd name="connsiteX1685" fmla="*/ 3022759 w 6400800"/>
              <a:gd name="connsiteY1685" fmla="*/ 202406 h 514350"/>
              <a:gd name="connsiteX1686" fmla="*/ 3019901 w 6400800"/>
              <a:gd name="connsiteY1686" fmla="*/ 210979 h 514350"/>
              <a:gd name="connsiteX1687" fmla="*/ 3011329 w 6400800"/>
              <a:gd name="connsiteY1687" fmla="*/ 234791 h 514350"/>
              <a:gd name="connsiteX1688" fmla="*/ 3007519 w 6400800"/>
              <a:gd name="connsiteY1688" fmla="*/ 226219 h 514350"/>
              <a:gd name="connsiteX1689" fmla="*/ 3011329 w 6400800"/>
              <a:gd name="connsiteY1689" fmla="*/ 215741 h 514350"/>
              <a:gd name="connsiteX1690" fmla="*/ 3006566 w 6400800"/>
              <a:gd name="connsiteY1690" fmla="*/ 222409 h 514350"/>
              <a:gd name="connsiteX1691" fmla="*/ 3001804 w 6400800"/>
              <a:gd name="connsiteY1691" fmla="*/ 202406 h 514350"/>
              <a:gd name="connsiteX1692" fmla="*/ 3000851 w 6400800"/>
              <a:gd name="connsiteY1692" fmla="*/ 197644 h 514350"/>
              <a:gd name="connsiteX1693" fmla="*/ 3003709 w 6400800"/>
              <a:gd name="connsiteY1693" fmla="*/ 189071 h 514350"/>
              <a:gd name="connsiteX1694" fmla="*/ 3011329 w 6400800"/>
              <a:gd name="connsiteY1694" fmla="*/ 164306 h 514350"/>
              <a:gd name="connsiteX1695" fmla="*/ 3018949 w 6400800"/>
              <a:gd name="connsiteY1695" fmla="*/ 142399 h 514350"/>
              <a:gd name="connsiteX1696" fmla="*/ 3007519 w 6400800"/>
              <a:gd name="connsiteY1696" fmla="*/ 162401 h 514350"/>
              <a:gd name="connsiteX1697" fmla="*/ 2997994 w 6400800"/>
              <a:gd name="connsiteY1697" fmla="*/ 182404 h 514350"/>
              <a:gd name="connsiteX1698" fmla="*/ 2995136 w 6400800"/>
              <a:gd name="connsiteY1698" fmla="*/ 169069 h 514350"/>
              <a:gd name="connsiteX1699" fmla="*/ 3014186 w 6400800"/>
              <a:gd name="connsiteY1699" fmla="*/ 100489 h 514350"/>
              <a:gd name="connsiteX1700" fmla="*/ 3021806 w 6400800"/>
              <a:gd name="connsiteY1700" fmla="*/ 76676 h 514350"/>
              <a:gd name="connsiteX1701" fmla="*/ 3024664 w 6400800"/>
              <a:gd name="connsiteY1701" fmla="*/ 68104 h 514350"/>
              <a:gd name="connsiteX1702" fmla="*/ 3020854 w 6400800"/>
              <a:gd name="connsiteY1702" fmla="*/ 75724 h 514350"/>
              <a:gd name="connsiteX1703" fmla="*/ 3010376 w 6400800"/>
              <a:gd name="connsiteY1703" fmla="*/ 98584 h 514350"/>
              <a:gd name="connsiteX1704" fmla="*/ 2996089 w 6400800"/>
              <a:gd name="connsiteY1704" fmla="*/ 134779 h 514350"/>
              <a:gd name="connsiteX1705" fmla="*/ 2991326 w 6400800"/>
              <a:gd name="connsiteY1705" fmla="*/ 148114 h 514350"/>
              <a:gd name="connsiteX1706" fmla="*/ 2987516 w 6400800"/>
              <a:gd name="connsiteY1706" fmla="*/ 122396 h 514350"/>
              <a:gd name="connsiteX1707" fmla="*/ 2984659 w 6400800"/>
              <a:gd name="connsiteY1707" fmla="*/ 91916 h 514350"/>
              <a:gd name="connsiteX1708" fmla="*/ 2983706 w 6400800"/>
              <a:gd name="connsiteY1708" fmla="*/ 122396 h 514350"/>
              <a:gd name="connsiteX1709" fmla="*/ 2985611 w 6400800"/>
              <a:gd name="connsiteY1709" fmla="*/ 157639 h 514350"/>
              <a:gd name="connsiteX1710" fmla="*/ 2985611 w 6400800"/>
              <a:gd name="connsiteY1710" fmla="*/ 163354 h 514350"/>
              <a:gd name="connsiteX1711" fmla="*/ 2978944 w 6400800"/>
              <a:gd name="connsiteY1711" fmla="*/ 182404 h 514350"/>
              <a:gd name="connsiteX1712" fmla="*/ 2960846 w 6400800"/>
              <a:gd name="connsiteY1712" fmla="*/ 238601 h 514350"/>
              <a:gd name="connsiteX1713" fmla="*/ 2959894 w 6400800"/>
              <a:gd name="connsiteY1713" fmla="*/ 234791 h 514350"/>
              <a:gd name="connsiteX1714" fmla="*/ 2960846 w 6400800"/>
              <a:gd name="connsiteY1714" fmla="*/ 239554 h 514350"/>
              <a:gd name="connsiteX1715" fmla="*/ 2950369 w 6400800"/>
              <a:gd name="connsiteY1715" fmla="*/ 274796 h 514350"/>
              <a:gd name="connsiteX1716" fmla="*/ 2952274 w 6400800"/>
              <a:gd name="connsiteY1716" fmla="*/ 264319 h 514350"/>
              <a:gd name="connsiteX1717" fmla="*/ 2944654 w 6400800"/>
              <a:gd name="connsiteY1717" fmla="*/ 284321 h 514350"/>
              <a:gd name="connsiteX1718" fmla="*/ 2944654 w 6400800"/>
              <a:gd name="connsiteY1718" fmla="*/ 283369 h 514350"/>
              <a:gd name="connsiteX1719" fmla="*/ 2945606 w 6400800"/>
              <a:gd name="connsiteY1719" fmla="*/ 277654 h 514350"/>
              <a:gd name="connsiteX1720" fmla="*/ 2949416 w 6400800"/>
              <a:gd name="connsiteY1720" fmla="*/ 238601 h 514350"/>
              <a:gd name="connsiteX1721" fmla="*/ 2951321 w 6400800"/>
              <a:gd name="connsiteY1721" fmla="*/ 221456 h 514350"/>
              <a:gd name="connsiteX1722" fmla="*/ 2953226 w 6400800"/>
              <a:gd name="connsiteY1722" fmla="*/ 205264 h 514350"/>
              <a:gd name="connsiteX1723" fmla="*/ 2956084 w 6400800"/>
              <a:gd name="connsiteY1723" fmla="*/ 179546 h 514350"/>
              <a:gd name="connsiteX1724" fmla="*/ 2958941 w 6400800"/>
              <a:gd name="connsiteY1724" fmla="*/ 156686 h 514350"/>
              <a:gd name="connsiteX1725" fmla="*/ 2952274 w 6400800"/>
              <a:gd name="connsiteY1725" fmla="*/ 178594 h 514350"/>
              <a:gd name="connsiteX1726" fmla="*/ 2945606 w 6400800"/>
              <a:gd name="connsiteY1726" fmla="*/ 203359 h 514350"/>
              <a:gd name="connsiteX1727" fmla="*/ 2941796 w 6400800"/>
              <a:gd name="connsiteY1727" fmla="*/ 218599 h 514350"/>
              <a:gd name="connsiteX1728" fmla="*/ 2937986 w 6400800"/>
              <a:gd name="connsiteY1728" fmla="*/ 235744 h 514350"/>
              <a:gd name="connsiteX1729" fmla="*/ 2931319 w 6400800"/>
              <a:gd name="connsiteY1729" fmla="*/ 270034 h 514350"/>
              <a:gd name="connsiteX1730" fmla="*/ 2929414 w 6400800"/>
              <a:gd name="connsiteY1730" fmla="*/ 260509 h 514350"/>
              <a:gd name="connsiteX1731" fmla="*/ 2928461 w 6400800"/>
              <a:gd name="connsiteY1731" fmla="*/ 256699 h 514350"/>
              <a:gd name="connsiteX1732" fmla="*/ 2931319 w 6400800"/>
              <a:gd name="connsiteY1732" fmla="*/ 251936 h 514350"/>
              <a:gd name="connsiteX1733" fmla="*/ 2927509 w 6400800"/>
              <a:gd name="connsiteY1733" fmla="*/ 254794 h 514350"/>
              <a:gd name="connsiteX1734" fmla="*/ 2925604 w 6400800"/>
              <a:gd name="connsiteY1734" fmla="*/ 247174 h 514350"/>
              <a:gd name="connsiteX1735" fmla="*/ 2931319 w 6400800"/>
              <a:gd name="connsiteY1735" fmla="*/ 231934 h 514350"/>
              <a:gd name="connsiteX1736" fmla="*/ 2924651 w 6400800"/>
              <a:gd name="connsiteY1736" fmla="*/ 243364 h 514350"/>
              <a:gd name="connsiteX1737" fmla="*/ 2922746 w 6400800"/>
              <a:gd name="connsiteY1737" fmla="*/ 237649 h 514350"/>
              <a:gd name="connsiteX1738" fmla="*/ 2922746 w 6400800"/>
              <a:gd name="connsiteY1738" fmla="*/ 236696 h 514350"/>
              <a:gd name="connsiteX1739" fmla="*/ 2921794 w 6400800"/>
              <a:gd name="connsiteY1739" fmla="*/ 236696 h 514350"/>
              <a:gd name="connsiteX1740" fmla="*/ 2916079 w 6400800"/>
              <a:gd name="connsiteY1740" fmla="*/ 236696 h 514350"/>
              <a:gd name="connsiteX1741" fmla="*/ 2916079 w 6400800"/>
              <a:gd name="connsiteY1741" fmla="*/ 236696 h 514350"/>
              <a:gd name="connsiteX1742" fmla="*/ 2935129 w 6400800"/>
              <a:gd name="connsiteY1742" fmla="*/ 176689 h 514350"/>
              <a:gd name="connsiteX1743" fmla="*/ 2909411 w 6400800"/>
              <a:gd name="connsiteY1743" fmla="*/ 230029 h 514350"/>
              <a:gd name="connsiteX1744" fmla="*/ 2902744 w 6400800"/>
              <a:gd name="connsiteY1744" fmla="*/ 211931 h 514350"/>
              <a:gd name="connsiteX1745" fmla="*/ 2900839 w 6400800"/>
              <a:gd name="connsiteY1745" fmla="*/ 195739 h 514350"/>
              <a:gd name="connsiteX1746" fmla="*/ 2897981 w 6400800"/>
              <a:gd name="connsiteY1746" fmla="*/ 173831 h 514350"/>
              <a:gd name="connsiteX1747" fmla="*/ 2896076 w 6400800"/>
              <a:gd name="connsiteY1747" fmla="*/ 153829 h 514350"/>
              <a:gd name="connsiteX1748" fmla="*/ 2893219 w 6400800"/>
              <a:gd name="connsiteY1748" fmla="*/ 121444 h 514350"/>
              <a:gd name="connsiteX1749" fmla="*/ 2890361 w 6400800"/>
              <a:gd name="connsiteY1749" fmla="*/ 93821 h 514350"/>
              <a:gd name="connsiteX1750" fmla="*/ 2889409 w 6400800"/>
              <a:gd name="connsiteY1750" fmla="*/ 121444 h 514350"/>
              <a:gd name="connsiteX1751" fmla="*/ 2889409 w 6400800"/>
              <a:gd name="connsiteY1751" fmla="*/ 153829 h 514350"/>
              <a:gd name="connsiteX1752" fmla="*/ 2889409 w 6400800"/>
              <a:gd name="connsiteY1752" fmla="*/ 173831 h 514350"/>
              <a:gd name="connsiteX1753" fmla="*/ 2890361 w 6400800"/>
              <a:gd name="connsiteY1753" fmla="*/ 195739 h 514350"/>
              <a:gd name="connsiteX1754" fmla="*/ 2891314 w 6400800"/>
              <a:gd name="connsiteY1754" fmla="*/ 211931 h 514350"/>
              <a:gd name="connsiteX1755" fmla="*/ 2887504 w 6400800"/>
              <a:gd name="connsiteY1755" fmla="*/ 217646 h 514350"/>
              <a:gd name="connsiteX1756" fmla="*/ 2885599 w 6400800"/>
              <a:gd name="connsiteY1756" fmla="*/ 221456 h 514350"/>
              <a:gd name="connsiteX1757" fmla="*/ 2880836 w 6400800"/>
              <a:gd name="connsiteY1757" fmla="*/ 195739 h 514350"/>
              <a:gd name="connsiteX1758" fmla="*/ 2874169 w 6400800"/>
              <a:gd name="connsiteY1758" fmla="*/ 166211 h 514350"/>
              <a:gd name="connsiteX1759" fmla="*/ 2867501 w 6400800"/>
              <a:gd name="connsiteY1759" fmla="*/ 144304 h 514350"/>
              <a:gd name="connsiteX1760" fmla="*/ 2860834 w 6400800"/>
              <a:gd name="connsiteY1760" fmla="*/ 125254 h 514350"/>
              <a:gd name="connsiteX1761" fmla="*/ 2863691 w 6400800"/>
              <a:gd name="connsiteY1761" fmla="*/ 145256 h 514350"/>
              <a:gd name="connsiteX1762" fmla="*/ 2866549 w 6400800"/>
              <a:gd name="connsiteY1762" fmla="*/ 168116 h 514350"/>
              <a:gd name="connsiteX1763" fmla="*/ 2869406 w 6400800"/>
              <a:gd name="connsiteY1763" fmla="*/ 197644 h 514350"/>
              <a:gd name="connsiteX1764" fmla="*/ 2872264 w 6400800"/>
              <a:gd name="connsiteY1764" fmla="*/ 232886 h 514350"/>
              <a:gd name="connsiteX1765" fmla="*/ 2873216 w 6400800"/>
              <a:gd name="connsiteY1765" fmla="*/ 247174 h 514350"/>
              <a:gd name="connsiteX1766" fmla="*/ 2864644 w 6400800"/>
              <a:gd name="connsiteY1766" fmla="*/ 270034 h 514350"/>
              <a:gd name="connsiteX1767" fmla="*/ 2863691 w 6400800"/>
              <a:gd name="connsiteY1767" fmla="*/ 274796 h 514350"/>
              <a:gd name="connsiteX1768" fmla="*/ 2855119 w 6400800"/>
              <a:gd name="connsiteY1768" fmla="*/ 257651 h 514350"/>
              <a:gd name="connsiteX1769" fmla="*/ 2841784 w 6400800"/>
              <a:gd name="connsiteY1769" fmla="*/ 230029 h 514350"/>
              <a:gd name="connsiteX1770" fmla="*/ 2855119 w 6400800"/>
              <a:gd name="connsiteY1770" fmla="*/ 226219 h 514350"/>
              <a:gd name="connsiteX1771" fmla="*/ 2853214 w 6400800"/>
              <a:gd name="connsiteY1771" fmla="*/ 231934 h 514350"/>
              <a:gd name="connsiteX1772" fmla="*/ 2840831 w 6400800"/>
              <a:gd name="connsiteY1772" fmla="*/ 209074 h 514350"/>
              <a:gd name="connsiteX1773" fmla="*/ 2866549 w 6400800"/>
              <a:gd name="connsiteY1773" fmla="*/ 150971 h 514350"/>
              <a:gd name="connsiteX1774" fmla="*/ 2835116 w 6400800"/>
              <a:gd name="connsiteY1774" fmla="*/ 198596 h 514350"/>
              <a:gd name="connsiteX1775" fmla="*/ 2829401 w 6400800"/>
              <a:gd name="connsiteY1775" fmla="*/ 188119 h 514350"/>
              <a:gd name="connsiteX1776" fmla="*/ 2820829 w 6400800"/>
              <a:gd name="connsiteY1776" fmla="*/ 132874 h 514350"/>
              <a:gd name="connsiteX1777" fmla="*/ 2821781 w 6400800"/>
              <a:gd name="connsiteY1777" fmla="*/ 173831 h 514350"/>
              <a:gd name="connsiteX1778" fmla="*/ 2807494 w 6400800"/>
              <a:gd name="connsiteY1778" fmla="*/ 151924 h 514350"/>
              <a:gd name="connsiteX1779" fmla="*/ 2782729 w 6400800"/>
              <a:gd name="connsiteY1779" fmla="*/ 115729 h 514350"/>
              <a:gd name="connsiteX1780" fmla="*/ 2759869 w 6400800"/>
              <a:gd name="connsiteY1780" fmla="*/ 85249 h 514350"/>
              <a:gd name="connsiteX1781" fmla="*/ 2778919 w 6400800"/>
              <a:gd name="connsiteY1781" fmla="*/ 118586 h 514350"/>
              <a:gd name="connsiteX1782" fmla="*/ 2799874 w 6400800"/>
              <a:gd name="connsiteY1782" fmla="*/ 156686 h 514350"/>
              <a:gd name="connsiteX1783" fmla="*/ 2812256 w 6400800"/>
              <a:gd name="connsiteY1783" fmla="*/ 180499 h 514350"/>
              <a:gd name="connsiteX1784" fmla="*/ 2820829 w 6400800"/>
              <a:gd name="connsiteY1784" fmla="*/ 197644 h 514350"/>
              <a:gd name="connsiteX1785" fmla="*/ 2820829 w 6400800"/>
              <a:gd name="connsiteY1785" fmla="*/ 204311 h 514350"/>
              <a:gd name="connsiteX1786" fmla="*/ 2821781 w 6400800"/>
              <a:gd name="connsiteY1786" fmla="*/ 218599 h 514350"/>
              <a:gd name="connsiteX1787" fmla="*/ 2817019 w 6400800"/>
              <a:gd name="connsiteY1787" fmla="*/ 227171 h 514350"/>
              <a:gd name="connsiteX1788" fmla="*/ 2806541 w 6400800"/>
              <a:gd name="connsiteY1788" fmla="*/ 211931 h 514350"/>
              <a:gd name="connsiteX1789" fmla="*/ 2805589 w 6400800"/>
              <a:gd name="connsiteY1789" fmla="*/ 210026 h 514350"/>
              <a:gd name="connsiteX1790" fmla="*/ 2806541 w 6400800"/>
              <a:gd name="connsiteY1790" fmla="*/ 208121 h 514350"/>
              <a:gd name="connsiteX1791" fmla="*/ 2805589 w 6400800"/>
              <a:gd name="connsiteY1791" fmla="*/ 209074 h 514350"/>
              <a:gd name="connsiteX1792" fmla="*/ 2792254 w 6400800"/>
              <a:gd name="connsiteY1792" fmla="*/ 191929 h 514350"/>
              <a:gd name="connsiteX1793" fmla="*/ 2767489 w 6400800"/>
              <a:gd name="connsiteY1793" fmla="*/ 161449 h 514350"/>
              <a:gd name="connsiteX1794" fmla="*/ 2765584 w 6400800"/>
              <a:gd name="connsiteY1794" fmla="*/ 158591 h 514350"/>
              <a:gd name="connsiteX1795" fmla="*/ 2765584 w 6400800"/>
              <a:gd name="connsiteY1795" fmla="*/ 155734 h 514350"/>
              <a:gd name="connsiteX1796" fmla="*/ 2762726 w 6400800"/>
              <a:gd name="connsiteY1796" fmla="*/ 128111 h 514350"/>
              <a:gd name="connsiteX1797" fmla="*/ 2759869 w 6400800"/>
              <a:gd name="connsiteY1797" fmla="*/ 103346 h 514350"/>
              <a:gd name="connsiteX1798" fmla="*/ 2758916 w 6400800"/>
              <a:gd name="connsiteY1798" fmla="*/ 128111 h 514350"/>
              <a:gd name="connsiteX1799" fmla="*/ 2758916 w 6400800"/>
              <a:gd name="connsiteY1799" fmla="*/ 150019 h 514350"/>
              <a:gd name="connsiteX1800" fmla="*/ 2745581 w 6400800"/>
              <a:gd name="connsiteY1800" fmla="*/ 135731 h 514350"/>
              <a:gd name="connsiteX1801" fmla="*/ 2758916 w 6400800"/>
              <a:gd name="connsiteY1801" fmla="*/ 153829 h 514350"/>
              <a:gd name="connsiteX1802" fmla="*/ 2758916 w 6400800"/>
              <a:gd name="connsiteY1802" fmla="*/ 155734 h 514350"/>
              <a:gd name="connsiteX1803" fmla="*/ 2758916 w 6400800"/>
              <a:gd name="connsiteY1803" fmla="*/ 172879 h 514350"/>
              <a:gd name="connsiteX1804" fmla="*/ 2759869 w 6400800"/>
              <a:gd name="connsiteY1804" fmla="*/ 191929 h 514350"/>
              <a:gd name="connsiteX1805" fmla="*/ 2761774 w 6400800"/>
              <a:gd name="connsiteY1805" fmla="*/ 219551 h 514350"/>
              <a:gd name="connsiteX1806" fmla="*/ 2760821 w 6400800"/>
              <a:gd name="connsiteY1806" fmla="*/ 217646 h 514350"/>
              <a:gd name="connsiteX1807" fmla="*/ 2760821 w 6400800"/>
              <a:gd name="connsiteY1807" fmla="*/ 216694 h 514350"/>
              <a:gd name="connsiteX1808" fmla="*/ 2760821 w 6400800"/>
              <a:gd name="connsiteY1808" fmla="*/ 217646 h 514350"/>
              <a:gd name="connsiteX1809" fmla="*/ 2741771 w 6400800"/>
              <a:gd name="connsiteY1809" fmla="*/ 172879 h 514350"/>
              <a:gd name="connsiteX1810" fmla="*/ 2757011 w 6400800"/>
              <a:gd name="connsiteY1810" fmla="*/ 228124 h 514350"/>
              <a:gd name="connsiteX1811" fmla="*/ 2743676 w 6400800"/>
              <a:gd name="connsiteY1811" fmla="*/ 268129 h 514350"/>
              <a:gd name="connsiteX1812" fmla="*/ 2736056 w 6400800"/>
              <a:gd name="connsiteY1812" fmla="*/ 254794 h 514350"/>
              <a:gd name="connsiteX1813" fmla="*/ 2737009 w 6400800"/>
              <a:gd name="connsiteY1813" fmla="*/ 232886 h 514350"/>
              <a:gd name="connsiteX1814" fmla="*/ 2732246 w 6400800"/>
              <a:gd name="connsiteY1814" fmla="*/ 249079 h 514350"/>
              <a:gd name="connsiteX1815" fmla="*/ 2730341 w 6400800"/>
              <a:gd name="connsiteY1815" fmla="*/ 246221 h 514350"/>
              <a:gd name="connsiteX1816" fmla="*/ 2731294 w 6400800"/>
              <a:gd name="connsiteY1816" fmla="*/ 250031 h 514350"/>
              <a:gd name="connsiteX1817" fmla="*/ 2729389 w 6400800"/>
              <a:gd name="connsiteY1817" fmla="*/ 258604 h 514350"/>
              <a:gd name="connsiteX1818" fmla="*/ 2729389 w 6400800"/>
              <a:gd name="connsiteY1818" fmla="*/ 247174 h 514350"/>
              <a:gd name="connsiteX1819" fmla="*/ 2731294 w 6400800"/>
              <a:gd name="connsiteY1819" fmla="*/ 218599 h 514350"/>
              <a:gd name="connsiteX1820" fmla="*/ 2733199 w 6400800"/>
              <a:gd name="connsiteY1820" fmla="*/ 219551 h 514350"/>
              <a:gd name="connsiteX1821" fmla="*/ 2736056 w 6400800"/>
              <a:gd name="connsiteY1821" fmla="*/ 222409 h 514350"/>
              <a:gd name="connsiteX1822" fmla="*/ 2738914 w 6400800"/>
              <a:gd name="connsiteY1822" fmla="*/ 230981 h 514350"/>
              <a:gd name="connsiteX1823" fmla="*/ 2737961 w 6400800"/>
              <a:gd name="connsiteY1823" fmla="*/ 222409 h 514350"/>
              <a:gd name="connsiteX1824" fmla="*/ 2735104 w 6400800"/>
              <a:gd name="connsiteY1824" fmla="*/ 218599 h 514350"/>
              <a:gd name="connsiteX1825" fmla="*/ 2730341 w 6400800"/>
              <a:gd name="connsiteY1825" fmla="*/ 216694 h 514350"/>
              <a:gd name="connsiteX1826" fmla="*/ 2728436 w 6400800"/>
              <a:gd name="connsiteY1826" fmla="*/ 216694 h 514350"/>
              <a:gd name="connsiteX1827" fmla="*/ 2728436 w 6400800"/>
              <a:gd name="connsiteY1827" fmla="*/ 218599 h 514350"/>
              <a:gd name="connsiteX1828" fmla="*/ 2721769 w 6400800"/>
              <a:gd name="connsiteY1828" fmla="*/ 248126 h 514350"/>
              <a:gd name="connsiteX1829" fmla="*/ 2719864 w 6400800"/>
              <a:gd name="connsiteY1829" fmla="*/ 260509 h 514350"/>
              <a:gd name="connsiteX1830" fmla="*/ 2717006 w 6400800"/>
              <a:gd name="connsiteY1830" fmla="*/ 254794 h 514350"/>
              <a:gd name="connsiteX1831" fmla="*/ 2717006 w 6400800"/>
              <a:gd name="connsiteY1831" fmla="*/ 253841 h 514350"/>
              <a:gd name="connsiteX1832" fmla="*/ 2718911 w 6400800"/>
              <a:gd name="connsiteY1832" fmla="*/ 238601 h 514350"/>
              <a:gd name="connsiteX1833" fmla="*/ 2716054 w 6400800"/>
              <a:gd name="connsiteY1833" fmla="*/ 247174 h 514350"/>
              <a:gd name="connsiteX1834" fmla="*/ 2716054 w 6400800"/>
              <a:gd name="connsiteY1834" fmla="*/ 176689 h 514350"/>
              <a:gd name="connsiteX1835" fmla="*/ 2713196 w 6400800"/>
              <a:gd name="connsiteY1835" fmla="*/ 198596 h 514350"/>
              <a:gd name="connsiteX1836" fmla="*/ 2709386 w 6400800"/>
              <a:gd name="connsiteY1836" fmla="*/ 230029 h 514350"/>
              <a:gd name="connsiteX1837" fmla="*/ 2704624 w 6400800"/>
              <a:gd name="connsiteY1837" fmla="*/ 218599 h 514350"/>
              <a:gd name="connsiteX1838" fmla="*/ 2703671 w 6400800"/>
              <a:gd name="connsiteY1838" fmla="*/ 199549 h 514350"/>
              <a:gd name="connsiteX1839" fmla="*/ 2703671 w 6400800"/>
              <a:gd name="connsiteY1839" fmla="*/ 163354 h 514350"/>
              <a:gd name="connsiteX1840" fmla="*/ 2706529 w 6400800"/>
              <a:gd name="connsiteY1840" fmla="*/ 164306 h 514350"/>
              <a:gd name="connsiteX1841" fmla="*/ 2710339 w 6400800"/>
              <a:gd name="connsiteY1841" fmla="*/ 167164 h 514350"/>
              <a:gd name="connsiteX1842" fmla="*/ 2714149 w 6400800"/>
              <a:gd name="connsiteY1842" fmla="*/ 176689 h 514350"/>
              <a:gd name="connsiteX1843" fmla="*/ 2712244 w 6400800"/>
              <a:gd name="connsiteY1843" fmla="*/ 166211 h 514350"/>
              <a:gd name="connsiteX1844" fmla="*/ 2708434 w 6400800"/>
              <a:gd name="connsiteY1844" fmla="*/ 161449 h 514350"/>
              <a:gd name="connsiteX1845" fmla="*/ 2702719 w 6400800"/>
              <a:gd name="connsiteY1845" fmla="*/ 159544 h 514350"/>
              <a:gd name="connsiteX1846" fmla="*/ 2700814 w 6400800"/>
              <a:gd name="connsiteY1846" fmla="*/ 159544 h 514350"/>
              <a:gd name="connsiteX1847" fmla="*/ 2700814 w 6400800"/>
              <a:gd name="connsiteY1847" fmla="*/ 161449 h 514350"/>
              <a:gd name="connsiteX1848" fmla="*/ 2697004 w 6400800"/>
              <a:gd name="connsiteY1848" fmla="*/ 193834 h 514350"/>
              <a:gd name="connsiteX1849" fmla="*/ 2693194 w 6400800"/>
              <a:gd name="connsiteY1849" fmla="*/ 181451 h 514350"/>
              <a:gd name="connsiteX1850" fmla="*/ 2697004 w 6400800"/>
              <a:gd name="connsiteY1850" fmla="*/ 198596 h 514350"/>
              <a:gd name="connsiteX1851" fmla="*/ 2697004 w 6400800"/>
              <a:gd name="connsiteY1851" fmla="*/ 198596 h 514350"/>
              <a:gd name="connsiteX1852" fmla="*/ 2696051 w 6400800"/>
              <a:gd name="connsiteY1852" fmla="*/ 236696 h 514350"/>
              <a:gd name="connsiteX1853" fmla="*/ 2697004 w 6400800"/>
              <a:gd name="connsiteY1853" fmla="*/ 262414 h 514350"/>
              <a:gd name="connsiteX1854" fmla="*/ 2697004 w 6400800"/>
              <a:gd name="connsiteY1854" fmla="*/ 263366 h 514350"/>
              <a:gd name="connsiteX1855" fmla="*/ 2696051 w 6400800"/>
              <a:gd name="connsiteY1855" fmla="*/ 265271 h 514350"/>
              <a:gd name="connsiteX1856" fmla="*/ 2694146 w 6400800"/>
              <a:gd name="connsiteY1856" fmla="*/ 261461 h 514350"/>
              <a:gd name="connsiteX1857" fmla="*/ 2685574 w 6400800"/>
              <a:gd name="connsiteY1857" fmla="*/ 246221 h 514350"/>
              <a:gd name="connsiteX1858" fmla="*/ 2677954 w 6400800"/>
              <a:gd name="connsiteY1858" fmla="*/ 210979 h 514350"/>
              <a:gd name="connsiteX1859" fmla="*/ 2676049 w 6400800"/>
              <a:gd name="connsiteY1859" fmla="*/ 200501 h 514350"/>
              <a:gd name="connsiteX1860" fmla="*/ 2681764 w 6400800"/>
              <a:gd name="connsiteY1860" fmla="*/ 173831 h 514350"/>
              <a:gd name="connsiteX1861" fmla="*/ 2687479 w 6400800"/>
              <a:gd name="connsiteY1861" fmla="*/ 144304 h 514350"/>
              <a:gd name="connsiteX1862" fmla="*/ 2691289 w 6400800"/>
              <a:gd name="connsiteY1862" fmla="*/ 118586 h 514350"/>
              <a:gd name="connsiteX1863" fmla="*/ 2683669 w 6400800"/>
              <a:gd name="connsiteY1863" fmla="*/ 143351 h 514350"/>
              <a:gd name="connsiteX1864" fmla="*/ 2677954 w 6400800"/>
              <a:gd name="connsiteY1864" fmla="*/ 162401 h 514350"/>
              <a:gd name="connsiteX1865" fmla="*/ 2673191 w 6400800"/>
              <a:gd name="connsiteY1865" fmla="*/ 176689 h 514350"/>
              <a:gd name="connsiteX1866" fmla="*/ 2673191 w 6400800"/>
              <a:gd name="connsiteY1866" fmla="*/ 177641 h 514350"/>
              <a:gd name="connsiteX1867" fmla="*/ 2672239 w 6400800"/>
              <a:gd name="connsiteY1867" fmla="*/ 173831 h 514350"/>
              <a:gd name="connsiteX1868" fmla="*/ 2666524 w 6400800"/>
              <a:gd name="connsiteY1868" fmla="*/ 146209 h 514350"/>
              <a:gd name="connsiteX1869" fmla="*/ 2661761 w 6400800"/>
              <a:gd name="connsiteY1869" fmla="*/ 121444 h 514350"/>
              <a:gd name="connsiteX1870" fmla="*/ 2662714 w 6400800"/>
              <a:gd name="connsiteY1870" fmla="*/ 146209 h 514350"/>
              <a:gd name="connsiteX1871" fmla="*/ 2666524 w 6400800"/>
              <a:gd name="connsiteY1871" fmla="*/ 196691 h 514350"/>
              <a:gd name="connsiteX1872" fmla="*/ 2665571 w 6400800"/>
              <a:gd name="connsiteY1872" fmla="*/ 200501 h 514350"/>
              <a:gd name="connsiteX1873" fmla="*/ 2664619 w 6400800"/>
              <a:gd name="connsiteY1873" fmla="*/ 204311 h 514350"/>
              <a:gd name="connsiteX1874" fmla="*/ 2649379 w 6400800"/>
              <a:gd name="connsiteY1874" fmla="*/ 174784 h 514350"/>
              <a:gd name="connsiteX1875" fmla="*/ 2634139 w 6400800"/>
              <a:gd name="connsiteY1875" fmla="*/ 141446 h 514350"/>
              <a:gd name="connsiteX1876" fmla="*/ 2646521 w 6400800"/>
              <a:gd name="connsiteY1876" fmla="*/ 176689 h 514350"/>
              <a:gd name="connsiteX1877" fmla="*/ 2661761 w 6400800"/>
              <a:gd name="connsiteY1877" fmla="*/ 214789 h 514350"/>
              <a:gd name="connsiteX1878" fmla="*/ 2660809 w 6400800"/>
              <a:gd name="connsiteY1878" fmla="*/ 216694 h 514350"/>
              <a:gd name="connsiteX1879" fmla="*/ 2652236 w 6400800"/>
              <a:gd name="connsiteY1879" fmla="*/ 201454 h 514350"/>
              <a:gd name="connsiteX1880" fmla="*/ 2648426 w 6400800"/>
              <a:gd name="connsiteY1880" fmla="*/ 196691 h 514350"/>
              <a:gd name="connsiteX1881" fmla="*/ 2651284 w 6400800"/>
              <a:gd name="connsiteY1881" fmla="*/ 202406 h 514350"/>
              <a:gd name="connsiteX1882" fmla="*/ 2657951 w 6400800"/>
              <a:gd name="connsiteY1882" fmla="*/ 218599 h 514350"/>
              <a:gd name="connsiteX1883" fmla="*/ 2658904 w 6400800"/>
              <a:gd name="connsiteY1883" fmla="*/ 223361 h 514350"/>
              <a:gd name="connsiteX1884" fmla="*/ 2657951 w 6400800"/>
              <a:gd name="connsiteY1884" fmla="*/ 226219 h 514350"/>
              <a:gd name="connsiteX1885" fmla="*/ 2647474 w 6400800"/>
              <a:gd name="connsiteY1885" fmla="*/ 193834 h 514350"/>
              <a:gd name="connsiteX1886" fmla="*/ 2638901 w 6400800"/>
              <a:gd name="connsiteY1886" fmla="*/ 169069 h 514350"/>
              <a:gd name="connsiteX1887" fmla="*/ 2631281 w 6400800"/>
              <a:gd name="connsiteY1887" fmla="*/ 147161 h 514350"/>
              <a:gd name="connsiteX1888" fmla="*/ 2635091 w 6400800"/>
              <a:gd name="connsiteY1888" fmla="*/ 170021 h 514350"/>
              <a:gd name="connsiteX1889" fmla="*/ 2647474 w 6400800"/>
              <a:gd name="connsiteY1889" fmla="*/ 230029 h 514350"/>
              <a:gd name="connsiteX1890" fmla="*/ 2651284 w 6400800"/>
              <a:gd name="connsiteY1890" fmla="*/ 247174 h 514350"/>
              <a:gd name="connsiteX1891" fmla="*/ 2642711 w 6400800"/>
              <a:gd name="connsiteY1891" fmla="*/ 273844 h 514350"/>
              <a:gd name="connsiteX1892" fmla="*/ 2640806 w 6400800"/>
              <a:gd name="connsiteY1892" fmla="*/ 270034 h 514350"/>
              <a:gd name="connsiteX1893" fmla="*/ 2639854 w 6400800"/>
              <a:gd name="connsiteY1893" fmla="*/ 268129 h 514350"/>
              <a:gd name="connsiteX1894" fmla="*/ 2643664 w 6400800"/>
              <a:gd name="connsiteY1894" fmla="*/ 220504 h 514350"/>
              <a:gd name="connsiteX1895" fmla="*/ 2636996 w 6400800"/>
              <a:gd name="connsiteY1895" fmla="*/ 247174 h 514350"/>
              <a:gd name="connsiteX1896" fmla="*/ 2636044 w 6400800"/>
              <a:gd name="connsiteY1896" fmla="*/ 204311 h 514350"/>
              <a:gd name="connsiteX1897" fmla="*/ 2630329 w 6400800"/>
              <a:gd name="connsiteY1897" fmla="*/ 240506 h 514350"/>
              <a:gd name="connsiteX1898" fmla="*/ 2623661 w 6400800"/>
              <a:gd name="connsiteY1898" fmla="*/ 206216 h 514350"/>
              <a:gd name="connsiteX1899" fmla="*/ 2610326 w 6400800"/>
              <a:gd name="connsiteY1899" fmla="*/ 147161 h 514350"/>
              <a:gd name="connsiteX1900" fmla="*/ 2615089 w 6400800"/>
              <a:gd name="connsiteY1900" fmla="*/ 137636 h 514350"/>
              <a:gd name="connsiteX1901" fmla="*/ 2610326 w 6400800"/>
              <a:gd name="connsiteY1901" fmla="*/ 145256 h 514350"/>
              <a:gd name="connsiteX1902" fmla="*/ 2609374 w 6400800"/>
              <a:gd name="connsiteY1902" fmla="*/ 143351 h 514350"/>
              <a:gd name="connsiteX1903" fmla="*/ 2603659 w 6400800"/>
              <a:gd name="connsiteY1903" fmla="*/ 119539 h 514350"/>
              <a:gd name="connsiteX1904" fmla="*/ 2605564 w 6400800"/>
              <a:gd name="connsiteY1904" fmla="*/ 144304 h 514350"/>
              <a:gd name="connsiteX1905" fmla="*/ 2606516 w 6400800"/>
              <a:gd name="connsiteY1905" fmla="*/ 150971 h 514350"/>
              <a:gd name="connsiteX1906" fmla="*/ 2600801 w 6400800"/>
              <a:gd name="connsiteY1906" fmla="*/ 158591 h 514350"/>
              <a:gd name="connsiteX1907" fmla="*/ 2589371 w 6400800"/>
              <a:gd name="connsiteY1907" fmla="*/ 175736 h 514350"/>
              <a:gd name="connsiteX1908" fmla="*/ 2588419 w 6400800"/>
              <a:gd name="connsiteY1908" fmla="*/ 171926 h 514350"/>
              <a:gd name="connsiteX1909" fmla="*/ 2583656 w 6400800"/>
              <a:gd name="connsiteY1909" fmla="*/ 147161 h 514350"/>
              <a:gd name="connsiteX1910" fmla="*/ 2584609 w 6400800"/>
              <a:gd name="connsiteY1910" fmla="*/ 171926 h 514350"/>
              <a:gd name="connsiteX1911" fmla="*/ 2585561 w 6400800"/>
              <a:gd name="connsiteY1911" fmla="*/ 182404 h 514350"/>
              <a:gd name="connsiteX1912" fmla="*/ 2585561 w 6400800"/>
              <a:gd name="connsiteY1912" fmla="*/ 182404 h 514350"/>
              <a:gd name="connsiteX1913" fmla="*/ 2576036 w 6400800"/>
              <a:gd name="connsiteY1913" fmla="*/ 198596 h 514350"/>
              <a:gd name="connsiteX1914" fmla="*/ 2574131 w 6400800"/>
              <a:gd name="connsiteY1914" fmla="*/ 177641 h 514350"/>
              <a:gd name="connsiteX1915" fmla="*/ 2573179 w 6400800"/>
              <a:gd name="connsiteY1915" fmla="*/ 157639 h 514350"/>
              <a:gd name="connsiteX1916" fmla="*/ 2571274 w 6400800"/>
              <a:gd name="connsiteY1916" fmla="*/ 170974 h 514350"/>
              <a:gd name="connsiteX1917" fmla="*/ 2571274 w 6400800"/>
              <a:gd name="connsiteY1917" fmla="*/ 170021 h 514350"/>
              <a:gd name="connsiteX1918" fmla="*/ 2569369 w 6400800"/>
              <a:gd name="connsiteY1918" fmla="*/ 149066 h 514350"/>
              <a:gd name="connsiteX1919" fmla="*/ 2568416 w 6400800"/>
              <a:gd name="connsiteY1919" fmla="*/ 130016 h 514350"/>
              <a:gd name="connsiteX1920" fmla="*/ 2567464 w 6400800"/>
              <a:gd name="connsiteY1920" fmla="*/ 99536 h 514350"/>
              <a:gd name="connsiteX1921" fmla="*/ 2566511 w 6400800"/>
              <a:gd name="connsiteY1921" fmla="*/ 72866 h 514350"/>
              <a:gd name="connsiteX1922" fmla="*/ 2562701 w 6400800"/>
              <a:gd name="connsiteY1922" fmla="*/ 99536 h 514350"/>
              <a:gd name="connsiteX1923" fmla="*/ 2560796 w 6400800"/>
              <a:gd name="connsiteY1923" fmla="*/ 130016 h 514350"/>
              <a:gd name="connsiteX1924" fmla="*/ 2559844 w 6400800"/>
              <a:gd name="connsiteY1924" fmla="*/ 149066 h 514350"/>
              <a:gd name="connsiteX1925" fmla="*/ 2559844 w 6400800"/>
              <a:gd name="connsiteY1925" fmla="*/ 170021 h 514350"/>
              <a:gd name="connsiteX1926" fmla="*/ 2560796 w 6400800"/>
              <a:gd name="connsiteY1926" fmla="*/ 195739 h 514350"/>
              <a:gd name="connsiteX1927" fmla="*/ 2558891 w 6400800"/>
              <a:gd name="connsiteY1927" fmla="*/ 191929 h 514350"/>
              <a:gd name="connsiteX1928" fmla="*/ 2561749 w 6400800"/>
              <a:gd name="connsiteY1928" fmla="*/ 200501 h 514350"/>
              <a:gd name="connsiteX1929" fmla="*/ 2562701 w 6400800"/>
              <a:gd name="connsiteY1929" fmla="*/ 217646 h 514350"/>
              <a:gd name="connsiteX1930" fmla="*/ 2562701 w 6400800"/>
              <a:gd name="connsiteY1930" fmla="*/ 223361 h 514350"/>
              <a:gd name="connsiteX1931" fmla="*/ 2551271 w 6400800"/>
              <a:gd name="connsiteY1931" fmla="*/ 247174 h 514350"/>
              <a:gd name="connsiteX1932" fmla="*/ 2549366 w 6400800"/>
              <a:gd name="connsiteY1932" fmla="*/ 230029 h 514350"/>
              <a:gd name="connsiteX1933" fmla="*/ 2555081 w 6400800"/>
              <a:gd name="connsiteY1933" fmla="*/ 212884 h 514350"/>
              <a:gd name="connsiteX1934" fmla="*/ 2546509 w 6400800"/>
              <a:gd name="connsiteY1934" fmla="*/ 228124 h 514350"/>
              <a:gd name="connsiteX1935" fmla="*/ 2547461 w 6400800"/>
              <a:gd name="connsiteY1935" fmla="*/ 222409 h 514350"/>
              <a:gd name="connsiteX1936" fmla="*/ 2553176 w 6400800"/>
              <a:gd name="connsiteY1936" fmla="*/ 196691 h 514350"/>
              <a:gd name="connsiteX1937" fmla="*/ 2543651 w 6400800"/>
              <a:gd name="connsiteY1937" fmla="*/ 221456 h 514350"/>
              <a:gd name="connsiteX1938" fmla="*/ 2536984 w 6400800"/>
              <a:gd name="connsiteY1938" fmla="*/ 246221 h 514350"/>
              <a:gd name="connsiteX1939" fmla="*/ 2536984 w 6400800"/>
              <a:gd name="connsiteY1939" fmla="*/ 244316 h 514350"/>
              <a:gd name="connsiteX1940" fmla="*/ 2534126 w 6400800"/>
              <a:gd name="connsiteY1940" fmla="*/ 221456 h 514350"/>
              <a:gd name="connsiteX1941" fmla="*/ 2533174 w 6400800"/>
              <a:gd name="connsiteY1941" fmla="*/ 244316 h 514350"/>
              <a:gd name="connsiteX1942" fmla="*/ 2533174 w 6400800"/>
              <a:gd name="connsiteY1942" fmla="*/ 250984 h 514350"/>
              <a:gd name="connsiteX1943" fmla="*/ 2532221 w 6400800"/>
              <a:gd name="connsiteY1943" fmla="*/ 245269 h 514350"/>
              <a:gd name="connsiteX1944" fmla="*/ 2524601 w 6400800"/>
              <a:gd name="connsiteY1944" fmla="*/ 213836 h 514350"/>
              <a:gd name="connsiteX1945" fmla="*/ 2517934 w 6400800"/>
              <a:gd name="connsiteY1945" fmla="*/ 190024 h 514350"/>
              <a:gd name="connsiteX1946" fmla="*/ 2511266 w 6400800"/>
              <a:gd name="connsiteY1946" fmla="*/ 169069 h 514350"/>
              <a:gd name="connsiteX1947" fmla="*/ 2514124 w 6400800"/>
              <a:gd name="connsiteY1947" fmla="*/ 190976 h 514350"/>
              <a:gd name="connsiteX1948" fmla="*/ 2516981 w 6400800"/>
              <a:gd name="connsiteY1948" fmla="*/ 215741 h 514350"/>
              <a:gd name="connsiteX1949" fmla="*/ 2520791 w 6400800"/>
              <a:gd name="connsiteY1949" fmla="*/ 248126 h 514350"/>
              <a:gd name="connsiteX1950" fmla="*/ 2523649 w 6400800"/>
              <a:gd name="connsiteY1950" fmla="*/ 277654 h 514350"/>
              <a:gd name="connsiteX1951" fmla="*/ 2521744 w 6400800"/>
              <a:gd name="connsiteY1951" fmla="*/ 282416 h 514350"/>
              <a:gd name="connsiteX1952" fmla="*/ 2516981 w 6400800"/>
              <a:gd name="connsiteY1952" fmla="*/ 263366 h 514350"/>
              <a:gd name="connsiteX1953" fmla="*/ 2511266 w 6400800"/>
              <a:gd name="connsiteY1953" fmla="*/ 243364 h 514350"/>
              <a:gd name="connsiteX1954" fmla="*/ 2513171 w 6400800"/>
              <a:gd name="connsiteY1954" fmla="*/ 264319 h 514350"/>
              <a:gd name="connsiteX1955" fmla="*/ 2514124 w 6400800"/>
              <a:gd name="connsiteY1955" fmla="*/ 277654 h 514350"/>
              <a:gd name="connsiteX1956" fmla="*/ 2504599 w 6400800"/>
              <a:gd name="connsiteY1956" fmla="*/ 256699 h 514350"/>
              <a:gd name="connsiteX1957" fmla="*/ 2504599 w 6400800"/>
              <a:gd name="connsiteY1957" fmla="*/ 253841 h 514350"/>
              <a:gd name="connsiteX1958" fmla="*/ 2503646 w 6400800"/>
              <a:gd name="connsiteY1958" fmla="*/ 255746 h 514350"/>
              <a:gd name="connsiteX1959" fmla="*/ 2497931 w 6400800"/>
              <a:gd name="connsiteY1959" fmla="*/ 243364 h 514350"/>
              <a:gd name="connsiteX1960" fmla="*/ 2502694 w 6400800"/>
              <a:gd name="connsiteY1960" fmla="*/ 259556 h 514350"/>
              <a:gd name="connsiteX1961" fmla="*/ 2499836 w 6400800"/>
              <a:gd name="connsiteY1961" fmla="*/ 267176 h 514350"/>
              <a:gd name="connsiteX1962" fmla="*/ 2498884 w 6400800"/>
              <a:gd name="connsiteY1962" fmla="*/ 270034 h 514350"/>
              <a:gd name="connsiteX1963" fmla="*/ 2494121 w 6400800"/>
              <a:gd name="connsiteY1963" fmla="*/ 223361 h 514350"/>
              <a:gd name="connsiteX1964" fmla="*/ 2496026 w 6400800"/>
              <a:gd name="connsiteY1964" fmla="*/ 220504 h 514350"/>
              <a:gd name="connsiteX1965" fmla="*/ 2506504 w 6400800"/>
              <a:gd name="connsiteY1965" fmla="*/ 203359 h 514350"/>
              <a:gd name="connsiteX1966" fmla="*/ 2510314 w 6400800"/>
              <a:gd name="connsiteY1966" fmla="*/ 197644 h 514350"/>
              <a:gd name="connsiteX1967" fmla="*/ 2505551 w 6400800"/>
              <a:gd name="connsiteY1967" fmla="*/ 203359 h 514350"/>
              <a:gd name="connsiteX1968" fmla="*/ 2493169 w 6400800"/>
              <a:gd name="connsiteY1968" fmla="*/ 217646 h 514350"/>
              <a:gd name="connsiteX1969" fmla="*/ 2493169 w 6400800"/>
              <a:gd name="connsiteY1969" fmla="*/ 216694 h 514350"/>
              <a:gd name="connsiteX1970" fmla="*/ 2491264 w 6400800"/>
              <a:gd name="connsiteY1970" fmla="*/ 196691 h 514350"/>
              <a:gd name="connsiteX1971" fmla="*/ 2501741 w 6400800"/>
              <a:gd name="connsiteY1971" fmla="*/ 183356 h 514350"/>
              <a:gd name="connsiteX1972" fmla="*/ 2490311 w 6400800"/>
              <a:gd name="connsiteY1972" fmla="*/ 192881 h 514350"/>
              <a:gd name="connsiteX1973" fmla="*/ 2489359 w 6400800"/>
              <a:gd name="connsiteY1973" fmla="*/ 176689 h 514350"/>
              <a:gd name="connsiteX1974" fmla="*/ 2497931 w 6400800"/>
              <a:gd name="connsiteY1974" fmla="*/ 165259 h 514350"/>
              <a:gd name="connsiteX1975" fmla="*/ 2502694 w 6400800"/>
              <a:gd name="connsiteY1975" fmla="*/ 159544 h 514350"/>
              <a:gd name="connsiteX1976" fmla="*/ 2496979 w 6400800"/>
              <a:gd name="connsiteY1976" fmla="*/ 164306 h 514350"/>
              <a:gd name="connsiteX1977" fmla="*/ 2489359 w 6400800"/>
              <a:gd name="connsiteY1977" fmla="*/ 171926 h 514350"/>
              <a:gd name="connsiteX1978" fmla="*/ 2488406 w 6400800"/>
              <a:gd name="connsiteY1978" fmla="*/ 153829 h 514350"/>
              <a:gd name="connsiteX1979" fmla="*/ 2487454 w 6400800"/>
              <a:gd name="connsiteY1979" fmla="*/ 135731 h 514350"/>
              <a:gd name="connsiteX1980" fmla="*/ 2494121 w 6400800"/>
              <a:gd name="connsiteY1980" fmla="*/ 125254 h 514350"/>
              <a:gd name="connsiteX1981" fmla="*/ 2487454 w 6400800"/>
              <a:gd name="connsiteY1981" fmla="*/ 132874 h 514350"/>
              <a:gd name="connsiteX1982" fmla="*/ 2487454 w 6400800"/>
              <a:gd name="connsiteY1982" fmla="*/ 129064 h 514350"/>
              <a:gd name="connsiteX1983" fmla="*/ 2486501 w 6400800"/>
              <a:gd name="connsiteY1983" fmla="*/ 132874 h 514350"/>
              <a:gd name="connsiteX1984" fmla="*/ 2475071 w 6400800"/>
              <a:gd name="connsiteY1984" fmla="*/ 146209 h 514350"/>
              <a:gd name="connsiteX1985" fmla="*/ 2455069 w 6400800"/>
              <a:gd name="connsiteY1985" fmla="*/ 171926 h 514350"/>
              <a:gd name="connsiteX1986" fmla="*/ 2442686 w 6400800"/>
              <a:gd name="connsiteY1986" fmla="*/ 188119 h 514350"/>
              <a:gd name="connsiteX1987" fmla="*/ 2433161 w 6400800"/>
              <a:gd name="connsiteY1987" fmla="*/ 203359 h 514350"/>
              <a:gd name="connsiteX1988" fmla="*/ 2432209 w 6400800"/>
              <a:gd name="connsiteY1988" fmla="*/ 191929 h 514350"/>
              <a:gd name="connsiteX1989" fmla="*/ 2425541 w 6400800"/>
              <a:gd name="connsiteY1989" fmla="*/ 110966 h 514350"/>
              <a:gd name="connsiteX1990" fmla="*/ 2424589 w 6400800"/>
              <a:gd name="connsiteY1990" fmla="*/ 88106 h 514350"/>
              <a:gd name="connsiteX1991" fmla="*/ 2424589 w 6400800"/>
              <a:gd name="connsiteY1991" fmla="*/ 80486 h 514350"/>
              <a:gd name="connsiteX1992" fmla="*/ 2423636 w 6400800"/>
              <a:gd name="connsiteY1992" fmla="*/ 88106 h 514350"/>
              <a:gd name="connsiteX1993" fmla="*/ 2421731 w 6400800"/>
              <a:gd name="connsiteY1993" fmla="*/ 110966 h 514350"/>
              <a:gd name="connsiteX1994" fmla="*/ 2420779 w 6400800"/>
              <a:gd name="connsiteY1994" fmla="*/ 146209 h 514350"/>
              <a:gd name="connsiteX1995" fmla="*/ 2421731 w 6400800"/>
              <a:gd name="connsiteY1995" fmla="*/ 191929 h 514350"/>
              <a:gd name="connsiteX1996" fmla="*/ 2422684 w 6400800"/>
              <a:gd name="connsiteY1996" fmla="*/ 220504 h 514350"/>
              <a:gd name="connsiteX1997" fmla="*/ 2405539 w 6400800"/>
              <a:gd name="connsiteY1997" fmla="*/ 250031 h 514350"/>
              <a:gd name="connsiteX1998" fmla="*/ 2401729 w 6400800"/>
              <a:gd name="connsiteY1998" fmla="*/ 256699 h 514350"/>
              <a:gd name="connsiteX1999" fmla="*/ 2400776 w 6400800"/>
              <a:gd name="connsiteY1999" fmla="*/ 255746 h 514350"/>
              <a:gd name="connsiteX2000" fmla="*/ 2392204 w 6400800"/>
              <a:gd name="connsiteY2000" fmla="*/ 233839 h 514350"/>
              <a:gd name="connsiteX2001" fmla="*/ 2385536 w 6400800"/>
              <a:gd name="connsiteY2001" fmla="*/ 170974 h 514350"/>
              <a:gd name="connsiteX2002" fmla="*/ 2382679 w 6400800"/>
              <a:gd name="connsiteY2002" fmla="*/ 150971 h 514350"/>
              <a:gd name="connsiteX2003" fmla="*/ 2384584 w 6400800"/>
              <a:gd name="connsiteY2003" fmla="*/ 140494 h 514350"/>
              <a:gd name="connsiteX2004" fmla="*/ 2382679 w 6400800"/>
              <a:gd name="connsiteY2004" fmla="*/ 135731 h 514350"/>
              <a:gd name="connsiteX2005" fmla="*/ 2390299 w 6400800"/>
              <a:gd name="connsiteY2005" fmla="*/ 114776 h 514350"/>
              <a:gd name="connsiteX2006" fmla="*/ 2427446 w 6400800"/>
              <a:gd name="connsiteY2006" fmla="*/ 12859 h 514350"/>
              <a:gd name="connsiteX2007" fmla="*/ 2380774 w 6400800"/>
              <a:gd name="connsiteY2007" fmla="*/ 110014 h 514350"/>
              <a:gd name="connsiteX2008" fmla="*/ 2358866 w 6400800"/>
              <a:gd name="connsiteY2008" fmla="*/ 157639 h 514350"/>
              <a:gd name="connsiteX2009" fmla="*/ 2355056 w 6400800"/>
              <a:gd name="connsiteY2009" fmla="*/ 166211 h 514350"/>
              <a:gd name="connsiteX2010" fmla="*/ 2357914 w 6400800"/>
              <a:gd name="connsiteY2010" fmla="*/ 155734 h 514350"/>
              <a:gd name="connsiteX2011" fmla="*/ 2362676 w 6400800"/>
              <a:gd name="connsiteY2011" fmla="*/ 132874 h 514350"/>
              <a:gd name="connsiteX2012" fmla="*/ 2354104 w 6400800"/>
              <a:gd name="connsiteY2012" fmla="*/ 154781 h 514350"/>
              <a:gd name="connsiteX2013" fmla="*/ 2344579 w 6400800"/>
              <a:gd name="connsiteY2013" fmla="*/ 179546 h 514350"/>
              <a:gd name="connsiteX2014" fmla="*/ 2334101 w 6400800"/>
              <a:gd name="connsiteY2014" fmla="*/ 211931 h 514350"/>
              <a:gd name="connsiteX2015" fmla="*/ 2334101 w 6400800"/>
              <a:gd name="connsiteY2015" fmla="*/ 211931 h 514350"/>
              <a:gd name="connsiteX2016" fmla="*/ 2340769 w 6400800"/>
              <a:gd name="connsiteY2016" fmla="*/ 171926 h 514350"/>
              <a:gd name="connsiteX2017" fmla="*/ 2347436 w 6400800"/>
              <a:gd name="connsiteY2017" fmla="*/ 130969 h 514350"/>
              <a:gd name="connsiteX2018" fmla="*/ 2354104 w 6400800"/>
              <a:gd name="connsiteY2018" fmla="*/ 99536 h 514350"/>
              <a:gd name="connsiteX2019" fmla="*/ 2358866 w 6400800"/>
              <a:gd name="connsiteY2019" fmla="*/ 71914 h 514350"/>
              <a:gd name="connsiteX2020" fmla="*/ 2350294 w 6400800"/>
              <a:gd name="connsiteY2020" fmla="*/ 98584 h 514350"/>
              <a:gd name="connsiteX2021" fmla="*/ 2340769 w 6400800"/>
              <a:gd name="connsiteY2021" fmla="*/ 129064 h 514350"/>
              <a:gd name="connsiteX2022" fmla="*/ 2330291 w 6400800"/>
              <a:gd name="connsiteY2022" fmla="*/ 170021 h 514350"/>
              <a:gd name="connsiteX2023" fmla="*/ 2324576 w 6400800"/>
              <a:gd name="connsiteY2023" fmla="*/ 193834 h 514350"/>
              <a:gd name="connsiteX2024" fmla="*/ 2320766 w 6400800"/>
              <a:gd name="connsiteY2024" fmla="*/ 185261 h 514350"/>
              <a:gd name="connsiteX2025" fmla="*/ 2326481 w 6400800"/>
              <a:gd name="connsiteY2025" fmla="*/ 157639 h 514350"/>
              <a:gd name="connsiteX2026" fmla="*/ 2318861 w 6400800"/>
              <a:gd name="connsiteY2026" fmla="*/ 179546 h 514350"/>
              <a:gd name="connsiteX2027" fmla="*/ 2315051 w 6400800"/>
              <a:gd name="connsiteY2027" fmla="*/ 170974 h 514350"/>
              <a:gd name="connsiteX2028" fmla="*/ 2317909 w 6400800"/>
              <a:gd name="connsiteY2028" fmla="*/ 181451 h 514350"/>
              <a:gd name="connsiteX2029" fmla="*/ 2313146 w 6400800"/>
              <a:gd name="connsiteY2029" fmla="*/ 193834 h 514350"/>
              <a:gd name="connsiteX2030" fmla="*/ 2311241 w 6400800"/>
              <a:gd name="connsiteY2030" fmla="*/ 190976 h 514350"/>
              <a:gd name="connsiteX2031" fmla="*/ 2314099 w 6400800"/>
              <a:gd name="connsiteY2031" fmla="*/ 141446 h 514350"/>
              <a:gd name="connsiteX2032" fmla="*/ 2298859 w 6400800"/>
              <a:gd name="connsiteY2032" fmla="*/ 202406 h 514350"/>
              <a:gd name="connsiteX2033" fmla="*/ 2292191 w 6400800"/>
              <a:gd name="connsiteY2033" fmla="*/ 231934 h 514350"/>
              <a:gd name="connsiteX2034" fmla="*/ 2289334 w 6400800"/>
              <a:gd name="connsiteY2034" fmla="*/ 250031 h 514350"/>
              <a:gd name="connsiteX2035" fmla="*/ 2285524 w 6400800"/>
              <a:gd name="connsiteY2035" fmla="*/ 259556 h 514350"/>
              <a:gd name="connsiteX2036" fmla="*/ 2275999 w 6400800"/>
              <a:gd name="connsiteY2036" fmla="*/ 287179 h 514350"/>
              <a:gd name="connsiteX2037" fmla="*/ 2275999 w 6400800"/>
              <a:gd name="connsiteY2037" fmla="*/ 288131 h 514350"/>
              <a:gd name="connsiteX2038" fmla="*/ 2275999 w 6400800"/>
              <a:gd name="connsiteY2038" fmla="*/ 282416 h 514350"/>
              <a:gd name="connsiteX2039" fmla="*/ 2276951 w 6400800"/>
              <a:gd name="connsiteY2039" fmla="*/ 265271 h 514350"/>
              <a:gd name="connsiteX2040" fmla="*/ 2272189 w 6400800"/>
              <a:gd name="connsiteY2040" fmla="*/ 281464 h 514350"/>
              <a:gd name="connsiteX2041" fmla="*/ 2269331 w 6400800"/>
              <a:gd name="connsiteY2041" fmla="*/ 290989 h 514350"/>
              <a:gd name="connsiteX2042" fmla="*/ 2269331 w 6400800"/>
              <a:gd name="connsiteY2042" fmla="*/ 290989 h 514350"/>
              <a:gd name="connsiteX2043" fmla="*/ 2269331 w 6400800"/>
              <a:gd name="connsiteY2043" fmla="*/ 261461 h 514350"/>
              <a:gd name="connsiteX2044" fmla="*/ 2270284 w 6400800"/>
              <a:gd name="connsiteY2044" fmla="*/ 238601 h 514350"/>
              <a:gd name="connsiteX2045" fmla="*/ 2272189 w 6400800"/>
              <a:gd name="connsiteY2045" fmla="*/ 225266 h 514350"/>
              <a:gd name="connsiteX2046" fmla="*/ 2275999 w 6400800"/>
              <a:gd name="connsiteY2046" fmla="*/ 210979 h 514350"/>
              <a:gd name="connsiteX2047" fmla="*/ 2266474 w 6400800"/>
              <a:gd name="connsiteY2047" fmla="*/ 232886 h 514350"/>
              <a:gd name="connsiteX2048" fmla="*/ 2267426 w 6400800"/>
              <a:gd name="connsiteY2048" fmla="*/ 228124 h 514350"/>
              <a:gd name="connsiteX2049" fmla="*/ 2263616 w 6400800"/>
              <a:gd name="connsiteY2049" fmla="*/ 235744 h 514350"/>
              <a:gd name="connsiteX2050" fmla="*/ 2265521 w 6400800"/>
              <a:gd name="connsiteY2050" fmla="*/ 220504 h 514350"/>
              <a:gd name="connsiteX2051" fmla="*/ 2256949 w 6400800"/>
              <a:gd name="connsiteY2051" fmla="*/ 247174 h 514350"/>
              <a:gd name="connsiteX2052" fmla="*/ 2252186 w 6400800"/>
              <a:gd name="connsiteY2052" fmla="*/ 258604 h 514350"/>
              <a:gd name="connsiteX2053" fmla="*/ 2250281 w 6400800"/>
              <a:gd name="connsiteY2053" fmla="*/ 262414 h 514350"/>
              <a:gd name="connsiteX2054" fmla="*/ 2255044 w 6400800"/>
              <a:gd name="connsiteY2054" fmla="*/ 243364 h 514350"/>
              <a:gd name="connsiteX2055" fmla="*/ 2267426 w 6400800"/>
              <a:gd name="connsiteY2055" fmla="*/ 178594 h 514350"/>
              <a:gd name="connsiteX2056" fmla="*/ 2270284 w 6400800"/>
              <a:gd name="connsiteY2056" fmla="*/ 153829 h 514350"/>
              <a:gd name="connsiteX2057" fmla="*/ 2262664 w 6400800"/>
              <a:gd name="connsiteY2057" fmla="*/ 177641 h 514350"/>
              <a:gd name="connsiteX2058" fmla="*/ 2254091 w 6400800"/>
              <a:gd name="connsiteY2058" fmla="*/ 205264 h 514350"/>
              <a:gd name="connsiteX2059" fmla="*/ 2246471 w 6400800"/>
              <a:gd name="connsiteY2059" fmla="*/ 230981 h 514350"/>
              <a:gd name="connsiteX2060" fmla="*/ 2241709 w 6400800"/>
              <a:gd name="connsiteY2060" fmla="*/ 244316 h 514350"/>
              <a:gd name="connsiteX2061" fmla="*/ 2239804 w 6400800"/>
              <a:gd name="connsiteY2061" fmla="*/ 233839 h 514350"/>
              <a:gd name="connsiteX2062" fmla="*/ 2233136 w 6400800"/>
              <a:gd name="connsiteY2062" fmla="*/ 205264 h 514350"/>
              <a:gd name="connsiteX2063" fmla="*/ 2237899 w 6400800"/>
              <a:gd name="connsiteY2063" fmla="*/ 255746 h 514350"/>
              <a:gd name="connsiteX2064" fmla="*/ 2234089 w 6400800"/>
              <a:gd name="connsiteY2064" fmla="*/ 269081 h 514350"/>
              <a:gd name="connsiteX2065" fmla="*/ 2233136 w 6400800"/>
              <a:gd name="connsiteY2065" fmla="*/ 270034 h 514350"/>
              <a:gd name="connsiteX2066" fmla="*/ 2233136 w 6400800"/>
              <a:gd name="connsiteY2066" fmla="*/ 263366 h 514350"/>
              <a:gd name="connsiteX2067" fmla="*/ 2231231 w 6400800"/>
              <a:gd name="connsiteY2067" fmla="*/ 234791 h 514350"/>
              <a:gd name="connsiteX2068" fmla="*/ 2228374 w 6400800"/>
              <a:gd name="connsiteY2068" fmla="*/ 207169 h 514350"/>
              <a:gd name="connsiteX2069" fmla="*/ 2230279 w 6400800"/>
              <a:gd name="connsiteY2069" fmla="*/ 193834 h 514350"/>
              <a:gd name="connsiteX2070" fmla="*/ 2226469 w 6400800"/>
              <a:gd name="connsiteY2070" fmla="*/ 204311 h 514350"/>
              <a:gd name="connsiteX2071" fmla="*/ 2222659 w 6400800"/>
              <a:gd name="connsiteY2071" fmla="*/ 200501 h 514350"/>
              <a:gd name="connsiteX2072" fmla="*/ 2220754 w 6400800"/>
              <a:gd name="connsiteY2072" fmla="*/ 199549 h 514350"/>
              <a:gd name="connsiteX2073" fmla="*/ 2217896 w 6400800"/>
              <a:gd name="connsiteY2073" fmla="*/ 199549 h 514350"/>
              <a:gd name="connsiteX2074" fmla="*/ 2215039 w 6400800"/>
              <a:gd name="connsiteY2074" fmla="*/ 202406 h 514350"/>
              <a:gd name="connsiteX2075" fmla="*/ 2213134 w 6400800"/>
              <a:gd name="connsiteY2075" fmla="*/ 214789 h 514350"/>
              <a:gd name="connsiteX2076" fmla="*/ 2217896 w 6400800"/>
              <a:gd name="connsiteY2076" fmla="*/ 203359 h 514350"/>
              <a:gd name="connsiteX2077" fmla="*/ 2219801 w 6400800"/>
              <a:gd name="connsiteY2077" fmla="*/ 201454 h 514350"/>
              <a:gd name="connsiteX2078" fmla="*/ 2220754 w 6400800"/>
              <a:gd name="connsiteY2078" fmla="*/ 202406 h 514350"/>
              <a:gd name="connsiteX2079" fmla="*/ 2223611 w 6400800"/>
              <a:gd name="connsiteY2079" fmla="*/ 207169 h 514350"/>
              <a:gd name="connsiteX2080" fmla="*/ 2223611 w 6400800"/>
              <a:gd name="connsiteY2080" fmla="*/ 215741 h 514350"/>
              <a:gd name="connsiteX2081" fmla="*/ 2223611 w 6400800"/>
              <a:gd name="connsiteY2081" fmla="*/ 215741 h 514350"/>
              <a:gd name="connsiteX2082" fmla="*/ 2215991 w 6400800"/>
              <a:gd name="connsiteY2082" fmla="*/ 241459 h 514350"/>
              <a:gd name="connsiteX2083" fmla="*/ 2206466 w 6400800"/>
              <a:gd name="connsiteY2083" fmla="*/ 274796 h 514350"/>
              <a:gd name="connsiteX2084" fmla="*/ 2196941 w 6400800"/>
              <a:gd name="connsiteY2084" fmla="*/ 313849 h 514350"/>
              <a:gd name="connsiteX2085" fmla="*/ 2195989 w 6400800"/>
              <a:gd name="connsiteY2085" fmla="*/ 305276 h 514350"/>
              <a:gd name="connsiteX2086" fmla="*/ 2195036 w 6400800"/>
              <a:gd name="connsiteY2086" fmla="*/ 317659 h 514350"/>
              <a:gd name="connsiteX2087" fmla="*/ 2193131 w 6400800"/>
              <a:gd name="connsiteY2087" fmla="*/ 314801 h 514350"/>
              <a:gd name="connsiteX2088" fmla="*/ 2195036 w 6400800"/>
              <a:gd name="connsiteY2088" fmla="*/ 318611 h 514350"/>
              <a:gd name="connsiteX2089" fmla="*/ 2195036 w 6400800"/>
              <a:gd name="connsiteY2089" fmla="*/ 323374 h 514350"/>
              <a:gd name="connsiteX2090" fmla="*/ 2192179 w 6400800"/>
              <a:gd name="connsiteY2090" fmla="*/ 334804 h 514350"/>
              <a:gd name="connsiteX2091" fmla="*/ 2190274 w 6400800"/>
              <a:gd name="connsiteY2091" fmla="*/ 330994 h 514350"/>
              <a:gd name="connsiteX2092" fmla="*/ 2191226 w 6400800"/>
              <a:gd name="connsiteY2092" fmla="*/ 330041 h 514350"/>
              <a:gd name="connsiteX2093" fmla="*/ 2190274 w 6400800"/>
              <a:gd name="connsiteY2093" fmla="*/ 330994 h 514350"/>
              <a:gd name="connsiteX2094" fmla="*/ 2188369 w 6400800"/>
              <a:gd name="connsiteY2094" fmla="*/ 326231 h 514350"/>
              <a:gd name="connsiteX2095" fmla="*/ 2189321 w 6400800"/>
              <a:gd name="connsiteY2095" fmla="*/ 331946 h 514350"/>
              <a:gd name="connsiteX2096" fmla="*/ 2188369 w 6400800"/>
              <a:gd name="connsiteY2096" fmla="*/ 332899 h 514350"/>
              <a:gd name="connsiteX2097" fmla="*/ 2185511 w 6400800"/>
              <a:gd name="connsiteY2097" fmla="*/ 315754 h 514350"/>
              <a:gd name="connsiteX2098" fmla="*/ 2184559 w 6400800"/>
              <a:gd name="connsiteY2098" fmla="*/ 336709 h 514350"/>
              <a:gd name="connsiteX2099" fmla="*/ 2184559 w 6400800"/>
              <a:gd name="connsiteY2099" fmla="*/ 337661 h 514350"/>
              <a:gd name="connsiteX2100" fmla="*/ 2179796 w 6400800"/>
              <a:gd name="connsiteY2100" fmla="*/ 343376 h 514350"/>
              <a:gd name="connsiteX2101" fmla="*/ 2178844 w 6400800"/>
              <a:gd name="connsiteY2101" fmla="*/ 340519 h 514350"/>
              <a:gd name="connsiteX2102" fmla="*/ 2192179 w 6400800"/>
              <a:gd name="connsiteY2102" fmla="*/ 283369 h 514350"/>
              <a:gd name="connsiteX2103" fmla="*/ 2212181 w 6400800"/>
              <a:gd name="connsiteY2103" fmla="*/ 190024 h 514350"/>
              <a:gd name="connsiteX2104" fmla="*/ 2183606 w 6400800"/>
              <a:gd name="connsiteY2104" fmla="*/ 272891 h 514350"/>
              <a:gd name="connsiteX2105" fmla="*/ 2187416 w 6400800"/>
              <a:gd name="connsiteY2105" fmla="*/ 253841 h 514350"/>
              <a:gd name="connsiteX2106" fmla="*/ 2192179 w 6400800"/>
              <a:gd name="connsiteY2106" fmla="*/ 231934 h 514350"/>
              <a:gd name="connsiteX2107" fmla="*/ 2196941 w 6400800"/>
              <a:gd name="connsiteY2107" fmla="*/ 210026 h 514350"/>
              <a:gd name="connsiteX2108" fmla="*/ 2200751 w 6400800"/>
              <a:gd name="connsiteY2108" fmla="*/ 193834 h 514350"/>
              <a:gd name="connsiteX2109" fmla="*/ 2204561 w 6400800"/>
              <a:gd name="connsiteY2109" fmla="*/ 179546 h 514350"/>
              <a:gd name="connsiteX2110" fmla="*/ 2211229 w 6400800"/>
              <a:gd name="connsiteY2110" fmla="*/ 155734 h 514350"/>
              <a:gd name="connsiteX2111" fmla="*/ 2217896 w 6400800"/>
              <a:gd name="connsiteY2111" fmla="*/ 134779 h 514350"/>
              <a:gd name="connsiteX2112" fmla="*/ 2211229 w 6400800"/>
              <a:gd name="connsiteY2112" fmla="*/ 148114 h 514350"/>
              <a:gd name="connsiteX2113" fmla="*/ 2211229 w 6400800"/>
              <a:gd name="connsiteY2113" fmla="*/ 147161 h 514350"/>
              <a:gd name="connsiteX2114" fmla="*/ 2216944 w 6400800"/>
              <a:gd name="connsiteY2114" fmla="*/ 125254 h 514350"/>
              <a:gd name="connsiteX2115" fmla="*/ 2222659 w 6400800"/>
              <a:gd name="connsiteY2115" fmla="*/ 105251 h 514350"/>
              <a:gd name="connsiteX2116" fmla="*/ 2233136 w 6400800"/>
              <a:gd name="connsiteY2116" fmla="*/ 72866 h 514350"/>
              <a:gd name="connsiteX2117" fmla="*/ 2242661 w 6400800"/>
              <a:gd name="connsiteY2117" fmla="*/ 45244 h 514350"/>
              <a:gd name="connsiteX2118" fmla="*/ 2229326 w 6400800"/>
              <a:gd name="connsiteY2118" fmla="*/ 71914 h 514350"/>
              <a:gd name="connsiteX2119" fmla="*/ 2215991 w 6400800"/>
              <a:gd name="connsiteY2119" fmla="*/ 103346 h 514350"/>
              <a:gd name="connsiteX2120" fmla="*/ 2208371 w 6400800"/>
              <a:gd name="connsiteY2120" fmla="*/ 122396 h 514350"/>
              <a:gd name="connsiteX2121" fmla="*/ 2200751 w 6400800"/>
              <a:gd name="connsiteY2121" fmla="*/ 144304 h 514350"/>
              <a:gd name="connsiteX2122" fmla="*/ 2184559 w 6400800"/>
              <a:gd name="connsiteY2122" fmla="*/ 193834 h 514350"/>
              <a:gd name="connsiteX2123" fmla="*/ 2175034 w 6400800"/>
              <a:gd name="connsiteY2123" fmla="*/ 228124 h 514350"/>
              <a:gd name="connsiteX2124" fmla="*/ 2177891 w 6400800"/>
              <a:gd name="connsiteY2124" fmla="*/ 203359 h 514350"/>
              <a:gd name="connsiteX2125" fmla="*/ 2178844 w 6400800"/>
              <a:gd name="connsiteY2125" fmla="*/ 190024 h 514350"/>
              <a:gd name="connsiteX2126" fmla="*/ 2180749 w 6400800"/>
              <a:gd name="connsiteY2126" fmla="*/ 184309 h 514350"/>
              <a:gd name="connsiteX2127" fmla="*/ 2179796 w 6400800"/>
              <a:gd name="connsiteY2127" fmla="*/ 187166 h 514350"/>
              <a:gd name="connsiteX2128" fmla="*/ 2180749 w 6400800"/>
              <a:gd name="connsiteY2128" fmla="*/ 176689 h 514350"/>
              <a:gd name="connsiteX2129" fmla="*/ 2175986 w 6400800"/>
              <a:gd name="connsiteY2129" fmla="*/ 194786 h 514350"/>
              <a:gd name="connsiteX2130" fmla="*/ 2170271 w 6400800"/>
              <a:gd name="connsiteY2130" fmla="*/ 208121 h 514350"/>
              <a:gd name="connsiteX2131" fmla="*/ 2144554 w 6400800"/>
              <a:gd name="connsiteY2131" fmla="*/ 271939 h 514350"/>
              <a:gd name="connsiteX2132" fmla="*/ 2135029 w 6400800"/>
              <a:gd name="connsiteY2132" fmla="*/ 296704 h 514350"/>
              <a:gd name="connsiteX2133" fmla="*/ 2135029 w 6400800"/>
              <a:gd name="connsiteY2133" fmla="*/ 295751 h 514350"/>
              <a:gd name="connsiteX2134" fmla="*/ 2129314 w 6400800"/>
              <a:gd name="connsiteY2134" fmla="*/ 282416 h 514350"/>
              <a:gd name="connsiteX2135" fmla="*/ 2137886 w 6400800"/>
              <a:gd name="connsiteY2135" fmla="*/ 231934 h 514350"/>
              <a:gd name="connsiteX2136" fmla="*/ 2141696 w 6400800"/>
              <a:gd name="connsiteY2136" fmla="*/ 210026 h 514350"/>
              <a:gd name="connsiteX2137" fmla="*/ 2134076 w 6400800"/>
              <a:gd name="connsiteY2137" fmla="*/ 230981 h 514350"/>
              <a:gd name="connsiteX2138" fmla="*/ 2123599 w 6400800"/>
              <a:gd name="connsiteY2138" fmla="*/ 263366 h 514350"/>
              <a:gd name="connsiteX2139" fmla="*/ 2122646 w 6400800"/>
              <a:gd name="connsiteY2139" fmla="*/ 253841 h 514350"/>
              <a:gd name="connsiteX2140" fmla="*/ 2117884 w 6400800"/>
              <a:gd name="connsiteY2140" fmla="*/ 211931 h 514350"/>
              <a:gd name="connsiteX2141" fmla="*/ 2112169 w 6400800"/>
              <a:gd name="connsiteY2141" fmla="*/ 176689 h 514350"/>
              <a:gd name="connsiteX2142" fmla="*/ 2107406 w 6400800"/>
              <a:gd name="connsiteY2142" fmla="*/ 150019 h 514350"/>
              <a:gd name="connsiteX2143" fmla="*/ 2102644 w 6400800"/>
              <a:gd name="connsiteY2143" fmla="*/ 127159 h 514350"/>
              <a:gd name="connsiteX2144" fmla="*/ 2103596 w 6400800"/>
              <a:gd name="connsiteY2144" fmla="*/ 150971 h 514350"/>
              <a:gd name="connsiteX2145" fmla="*/ 2104549 w 6400800"/>
              <a:gd name="connsiteY2145" fmla="*/ 168116 h 514350"/>
              <a:gd name="connsiteX2146" fmla="*/ 2104549 w 6400800"/>
              <a:gd name="connsiteY2146" fmla="*/ 183356 h 514350"/>
              <a:gd name="connsiteX2147" fmla="*/ 2105501 w 6400800"/>
              <a:gd name="connsiteY2147" fmla="*/ 207169 h 514350"/>
              <a:gd name="connsiteX2148" fmla="*/ 2106454 w 6400800"/>
              <a:gd name="connsiteY2148" fmla="*/ 225266 h 514350"/>
              <a:gd name="connsiteX2149" fmla="*/ 2104549 w 6400800"/>
              <a:gd name="connsiteY2149" fmla="*/ 221456 h 514350"/>
              <a:gd name="connsiteX2150" fmla="*/ 2104549 w 6400800"/>
              <a:gd name="connsiteY2150" fmla="*/ 221456 h 514350"/>
              <a:gd name="connsiteX2151" fmla="*/ 2104549 w 6400800"/>
              <a:gd name="connsiteY2151" fmla="*/ 221456 h 514350"/>
              <a:gd name="connsiteX2152" fmla="*/ 2102644 w 6400800"/>
              <a:gd name="connsiteY2152" fmla="*/ 215741 h 514350"/>
              <a:gd name="connsiteX2153" fmla="*/ 2101691 w 6400800"/>
              <a:gd name="connsiteY2153" fmla="*/ 205264 h 514350"/>
              <a:gd name="connsiteX2154" fmla="*/ 2098834 w 6400800"/>
              <a:gd name="connsiteY2154" fmla="*/ 176689 h 514350"/>
              <a:gd name="connsiteX2155" fmla="*/ 2097881 w 6400800"/>
              <a:gd name="connsiteY2155" fmla="*/ 168116 h 514350"/>
              <a:gd name="connsiteX2156" fmla="*/ 2102644 w 6400800"/>
              <a:gd name="connsiteY2156" fmla="*/ 149066 h 514350"/>
              <a:gd name="connsiteX2157" fmla="*/ 2096929 w 6400800"/>
              <a:gd name="connsiteY2157" fmla="*/ 162401 h 514350"/>
              <a:gd name="connsiteX2158" fmla="*/ 2095024 w 6400800"/>
              <a:gd name="connsiteY2158" fmla="*/ 151924 h 514350"/>
              <a:gd name="connsiteX2159" fmla="*/ 2095024 w 6400800"/>
              <a:gd name="connsiteY2159" fmla="*/ 167164 h 514350"/>
              <a:gd name="connsiteX2160" fmla="*/ 2066449 w 6400800"/>
              <a:gd name="connsiteY2160" fmla="*/ 235744 h 514350"/>
              <a:gd name="connsiteX2161" fmla="*/ 2056924 w 6400800"/>
              <a:gd name="connsiteY2161" fmla="*/ 259556 h 514350"/>
              <a:gd name="connsiteX2162" fmla="*/ 2063591 w 6400800"/>
              <a:gd name="connsiteY2162" fmla="*/ 219551 h 514350"/>
              <a:gd name="connsiteX2163" fmla="*/ 2052161 w 6400800"/>
              <a:gd name="connsiteY2163" fmla="*/ 252889 h 514350"/>
              <a:gd name="connsiteX2164" fmla="*/ 2050256 w 6400800"/>
              <a:gd name="connsiteY2164" fmla="*/ 248126 h 514350"/>
              <a:gd name="connsiteX2165" fmla="*/ 2050256 w 6400800"/>
              <a:gd name="connsiteY2165" fmla="*/ 233839 h 514350"/>
              <a:gd name="connsiteX2166" fmla="*/ 2048351 w 6400800"/>
              <a:gd name="connsiteY2166" fmla="*/ 244316 h 514350"/>
              <a:gd name="connsiteX2167" fmla="*/ 2046446 w 6400800"/>
              <a:gd name="connsiteY2167" fmla="*/ 240506 h 514350"/>
              <a:gd name="connsiteX2168" fmla="*/ 2047399 w 6400800"/>
              <a:gd name="connsiteY2168" fmla="*/ 247174 h 514350"/>
              <a:gd name="connsiteX2169" fmla="*/ 2044541 w 6400800"/>
              <a:gd name="connsiteY2169" fmla="*/ 266224 h 514350"/>
              <a:gd name="connsiteX2170" fmla="*/ 2043589 w 6400800"/>
              <a:gd name="connsiteY2170" fmla="*/ 259556 h 514350"/>
              <a:gd name="connsiteX2171" fmla="*/ 2041684 w 6400800"/>
              <a:gd name="connsiteY2171" fmla="*/ 249079 h 514350"/>
              <a:gd name="connsiteX2172" fmla="*/ 2048351 w 6400800"/>
              <a:gd name="connsiteY2172" fmla="*/ 184309 h 514350"/>
              <a:gd name="connsiteX2173" fmla="*/ 2039779 w 6400800"/>
              <a:gd name="connsiteY2173" fmla="*/ 216694 h 514350"/>
              <a:gd name="connsiteX2174" fmla="*/ 2036921 w 6400800"/>
              <a:gd name="connsiteY2174" fmla="*/ 223361 h 514350"/>
              <a:gd name="connsiteX2175" fmla="*/ 2035969 w 6400800"/>
              <a:gd name="connsiteY2175" fmla="*/ 218599 h 514350"/>
              <a:gd name="connsiteX2176" fmla="*/ 2031206 w 6400800"/>
              <a:gd name="connsiteY2176" fmla="*/ 187166 h 514350"/>
              <a:gd name="connsiteX2177" fmla="*/ 2028349 w 6400800"/>
              <a:gd name="connsiteY2177" fmla="*/ 169069 h 514350"/>
              <a:gd name="connsiteX2178" fmla="*/ 2031206 w 6400800"/>
              <a:gd name="connsiteY2178" fmla="*/ 147161 h 514350"/>
              <a:gd name="connsiteX2179" fmla="*/ 2028349 w 6400800"/>
              <a:gd name="connsiteY2179" fmla="*/ 157639 h 514350"/>
              <a:gd name="connsiteX2180" fmla="*/ 2030254 w 6400800"/>
              <a:gd name="connsiteY2180" fmla="*/ 138589 h 514350"/>
              <a:gd name="connsiteX2181" fmla="*/ 2023586 w 6400800"/>
              <a:gd name="connsiteY2181" fmla="*/ 160496 h 514350"/>
              <a:gd name="connsiteX2182" fmla="*/ 2017871 w 6400800"/>
              <a:gd name="connsiteY2182" fmla="*/ 186214 h 514350"/>
              <a:gd name="connsiteX2183" fmla="*/ 2016919 w 6400800"/>
              <a:gd name="connsiteY2183" fmla="*/ 191929 h 514350"/>
              <a:gd name="connsiteX2184" fmla="*/ 2016919 w 6400800"/>
              <a:gd name="connsiteY2184" fmla="*/ 190976 h 514350"/>
              <a:gd name="connsiteX2185" fmla="*/ 2019776 w 6400800"/>
              <a:gd name="connsiteY2185" fmla="*/ 158591 h 514350"/>
              <a:gd name="connsiteX2186" fmla="*/ 2015014 w 6400800"/>
              <a:gd name="connsiteY2186" fmla="*/ 178594 h 514350"/>
              <a:gd name="connsiteX2187" fmla="*/ 2014061 w 6400800"/>
              <a:gd name="connsiteY2187" fmla="*/ 174784 h 514350"/>
              <a:gd name="connsiteX2188" fmla="*/ 2014061 w 6400800"/>
              <a:gd name="connsiteY2188" fmla="*/ 177641 h 514350"/>
              <a:gd name="connsiteX2189" fmla="*/ 2011204 w 6400800"/>
              <a:gd name="connsiteY2189" fmla="*/ 163354 h 514350"/>
              <a:gd name="connsiteX2190" fmla="*/ 2003584 w 6400800"/>
              <a:gd name="connsiteY2190" fmla="*/ 125254 h 514350"/>
              <a:gd name="connsiteX2191" fmla="*/ 1996916 w 6400800"/>
              <a:gd name="connsiteY2191" fmla="*/ 91916 h 514350"/>
              <a:gd name="connsiteX2192" fmla="*/ 1999774 w 6400800"/>
              <a:gd name="connsiteY2192" fmla="*/ 125254 h 514350"/>
              <a:gd name="connsiteX2193" fmla="*/ 2003584 w 6400800"/>
              <a:gd name="connsiteY2193" fmla="*/ 164306 h 514350"/>
              <a:gd name="connsiteX2194" fmla="*/ 2008346 w 6400800"/>
              <a:gd name="connsiteY2194" fmla="*/ 203359 h 514350"/>
              <a:gd name="connsiteX2195" fmla="*/ 1999774 w 6400800"/>
              <a:gd name="connsiteY2195" fmla="*/ 240506 h 514350"/>
              <a:gd name="connsiteX2196" fmla="*/ 1984534 w 6400800"/>
              <a:gd name="connsiteY2196" fmla="*/ 314801 h 514350"/>
              <a:gd name="connsiteX2197" fmla="*/ 1984534 w 6400800"/>
              <a:gd name="connsiteY2197" fmla="*/ 283369 h 514350"/>
              <a:gd name="connsiteX2198" fmla="*/ 1984534 w 6400800"/>
              <a:gd name="connsiteY2198" fmla="*/ 267176 h 514350"/>
              <a:gd name="connsiteX2199" fmla="*/ 1986439 w 6400800"/>
              <a:gd name="connsiteY2199" fmla="*/ 263366 h 514350"/>
              <a:gd name="connsiteX2200" fmla="*/ 1984534 w 6400800"/>
              <a:gd name="connsiteY2200" fmla="*/ 265271 h 514350"/>
              <a:gd name="connsiteX2201" fmla="*/ 1985486 w 6400800"/>
              <a:gd name="connsiteY2201" fmla="*/ 243364 h 514350"/>
              <a:gd name="connsiteX2202" fmla="*/ 1987391 w 6400800"/>
              <a:gd name="connsiteY2202" fmla="*/ 212884 h 514350"/>
              <a:gd name="connsiteX2203" fmla="*/ 1989296 w 6400800"/>
              <a:gd name="connsiteY2203" fmla="*/ 186214 h 514350"/>
              <a:gd name="connsiteX2204" fmla="*/ 1983581 w 6400800"/>
              <a:gd name="connsiteY2204" fmla="*/ 211931 h 514350"/>
              <a:gd name="connsiteX2205" fmla="*/ 1978819 w 6400800"/>
              <a:gd name="connsiteY2205" fmla="*/ 242411 h 514350"/>
              <a:gd name="connsiteX2206" fmla="*/ 1974056 w 6400800"/>
              <a:gd name="connsiteY2206" fmla="*/ 281464 h 514350"/>
              <a:gd name="connsiteX2207" fmla="*/ 1973104 w 6400800"/>
              <a:gd name="connsiteY2207" fmla="*/ 282416 h 514350"/>
              <a:gd name="connsiteX2208" fmla="*/ 1968341 w 6400800"/>
              <a:gd name="connsiteY2208" fmla="*/ 289084 h 514350"/>
              <a:gd name="connsiteX2209" fmla="*/ 1968341 w 6400800"/>
              <a:gd name="connsiteY2209" fmla="*/ 283369 h 514350"/>
              <a:gd name="connsiteX2210" fmla="*/ 1973104 w 6400800"/>
              <a:gd name="connsiteY2210" fmla="*/ 274796 h 514350"/>
              <a:gd name="connsiteX2211" fmla="*/ 1968341 w 6400800"/>
              <a:gd name="connsiteY2211" fmla="*/ 280511 h 514350"/>
              <a:gd name="connsiteX2212" fmla="*/ 1973104 w 6400800"/>
              <a:gd name="connsiteY2212" fmla="*/ 224314 h 514350"/>
              <a:gd name="connsiteX2213" fmla="*/ 1976914 w 6400800"/>
              <a:gd name="connsiteY2213" fmla="*/ 187166 h 514350"/>
              <a:gd name="connsiteX2214" fmla="*/ 1967389 w 6400800"/>
              <a:gd name="connsiteY2214" fmla="*/ 218599 h 514350"/>
              <a:gd name="connsiteX2215" fmla="*/ 1967389 w 6400800"/>
              <a:gd name="connsiteY2215" fmla="*/ 216694 h 514350"/>
              <a:gd name="connsiteX2216" fmla="*/ 1966436 w 6400800"/>
              <a:gd name="connsiteY2216" fmla="*/ 220504 h 514350"/>
              <a:gd name="connsiteX2217" fmla="*/ 1957864 w 6400800"/>
              <a:gd name="connsiteY2217" fmla="*/ 250031 h 514350"/>
              <a:gd name="connsiteX2218" fmla="*/ 1952149 w 6400800"/>
              <a:gd name="connsiteY2218" fmla="*/ 271939 h 514350"/>
              <a:gd name="connsiteX2219" fmla="*/ 1941671 w 6400800"/>
              <a:gd name="connsiteY2219" fmla="*/ 221456 h 514350"/>
              <a:gd name="connsiteX2220" fmla="*/ 1942624 w 6400800"/>
              <a:gd name="connsiteY2220" fmla="*/ 213836 h 514350"/>
              <a:gd name="connsiteX2221" fmla="*/ 1952149 w 6400800"/>
              <a:gd name="connsiteY2221" fmla="*/ 186214 h 514350"/>
              <a:gd name="connsiteX2222" fmla="*/ 1962626 w 6400800"/>
              <a:gd name="connsiteY2222" fmla="*/ 157639 h 514350"/>
              <a:gd name="connsiteX2223" fmla="*/ 1948339 w 6400800"/>
              <a:gd name="connsiteY2223" fmla="*/ 185261 h 514350"/>
              <a:gd name="connsiteX2224" fmla="*/ 1945481 w 6400800"/>
              <a:gd name="connsiteY2224" fmla="*/ 190976 h 514350"/>
              <a:gd name="connsiteX2225" fmla="*/ 1945481 w 6400800"/>
              <a:gd name="connsiteY2225" fmla="*/ 189071 h 514350"/>
              <a:gd name="connsiteX2226" fmla="*/ 1944529 w 6400800"/>
              <a:gd name="connsiteY2226" fmla="*/ 192881 h 514350"/>
              <a:gd name="connsiteX2227" fmla="*/ 1938814 w 6400800"/>
              <a:gd name="connsiteY2227" fmla="*/ 205264 h 514350"/>
              <a:gd name="connsiteX2228" fmla="*/ 1935004 w 6400800"/>
              <a:gd name="connsiteY2228" fmla="*/ 148114 h 514350"/>
              <a:gd name="connsiteX2229" fmla="*/ 1928336 w 6400800"/>
              <a:gd name="connsiteY2229" fmla="*/ 224314 h 514350"/>
              <a:gd name="connsiteX2230" fmla="*/ 1928336 w 6400800"/>
              <a:gd name="connsiteY2230" fmla="*/ 229076 h 514350"/>
              <a:gd name="connsiteX2231" fmla="*/ 1924526 w 6400800"/>
              <a:gd name="connsiteY2231" fmla="*/ 236696 h 514350"/>
              <a:gd name="connsiteX2232" fmla="*/ 1915001 w 6400800"/>
              <a:gd name="connsiteY2232" fmla="*/ 258604 h 514350"/>
              <a:gd name="connsiteX2233" fmla="*/ 1911191 w 6400800"/>
              <a:gd name="connsiteY2233" fmla="*/ 268129 h 514350"/>
              <a:gd name="connsiteX2234" fmla="*/ 1907381 w 6400800"/>
              <a:gd name="connsiteY2234" fmla="*/ 259556 h 514350"/>
              <a:gd name="connsiteX2235" fmla="*/ 1907381 w 6400800"/>
              <a:gd name="connsiteY2235" fmla="*/ 258604 h 514350"/>
              <a:gd name="connsiteX2236" fmla="*/ 1907381 w 6400800"/>
              <a:gd name="connsiteY2236" fmla="*/ 258604 h 514350"/>
              <a:gd name="connsiteX2237" fmla="*/ 1900714 w 6400800"/>
              <a:gd name="connsiteY2237" fmla="*/ 253841 h 514350"/>
              <a:gd name="connsiteX2238" fmla="*/ 1897856 w 6400800"/>
              <a:gd name="connsiteY2238" fmla="*/ 252889 h 514350"/>
              <a:gd name="connsiteX2239" fmla="*/ 1896904 w 6400800"/>
              <a:gd name="connsiteY2239" fmla="*/ 252889 h 514350"/>
              <a:gd name="connsiteX2240" fmla="*/ 1896904 w 6400800"/>
              <a:gd name="connsiteY2240" fmla="*/ 250984 h 514350"/>
              <a:gd name="connsiteX2241" fmla="*/ 1897856 w 6400800"/>
              <a:gd name="connsiteY2241" fmla="*/ 246221 h 514350"/>
              <a:gd name="connsiteX2242" fmla="*/ 1902619 w 6400800"/>
              <a:gd name="connsiteY2242" fmla="*/ 230029 h 514350"/>
              <a:gd name="connsiteX2243" fmla="*/ 1903571 w 6400800"/>
              <a:gd name="connsiteY2243" fmla="*/ 226219 h 514350"/>
              <a:gd name="connsiteX2244" fmla="*/ 1902619 w 6400800"/>
              <a:gd name="connsiteY2244" fmla="*/ 227171 h 514350"/>
              <a:gd name="connsiteX2245" fmla="*/ 1906429 w 6400800"/>
              <a:gd name="connsiteY2245" fmla="*/ 214789 h 514350"/>
              <a:gd name="connsiteX2246" fmla="*/ 1915001 w 6400800"/>
              <a:gd name="connsiteY2246" fmla="*/ 190976 h 514350"/>
              <a:gd name="connsiteX2247" fmla="*/ 1922621 w 6400800"/>
              <a:gd name="connsiteY2247" fmla="*/ 170021 h 514350"/>
              <a:gd name="connsiteX2248" fmla="*/ 1911191 w 6400800"/>
              <a:gd name="connsiteY2248" fmla="*/ 189071 h 514350"/>
              <a:gd name="connsiteX2249" fmla="*/ 1899761 w 6400800"/>
              <a:gd name="connsiteY2249" fmla="*/ 211931 h 514350"/>
              <a:gd name="connsiteX2250" fmla="*/ 1893094 w 6400800"/>
              <a:gd name="connsiteY2250" fmla="*/ 226219 h 514350"/>
              <a:gd name="connsiteX2251" fmla="*/ 1889284 w 6400800"/>
              <a:gd name="connsiteY2251" fmla="*/ 235744 h 514350"/>
              <a:gd name="connsiteX2252" fmla="*/ 1888331 w 6400800"/>
              <a:gd name="connsiteY2252" fmla="*/ 232886 h 514350"/>
              <a:gd name="connsiteX2253" fmla="*/ 1889284 w 6400800"/>
              <a:gd name="connsiteY2253" fmla="*/ 216694 h 514350"/>
              <a:gd name="connsiteX2254" fmla="*/ 1891189 w 6400800"/>
              <a:gd name="connsiteY2254" fmla="*/ 200501 h 514350"/>
              <a:gd name="connsiteX2255" fmla="*/ 1894046 w 6400800"/>
              <a:gd name="connsiteY2255" fmla="*/ 187166 h 514350"/>
              <a:gd name="connsiteX2256" fmla="*/ 1899761 w 6400800"/>
              <a:gd name="connsiteY2256" fmla="*/ 169069 h 514350"/>
              <a:gd name="connsiteX2257" fmla="*/ 1902619 w 6400800"/>
              <a:gd name="connsiteY2257" fmla="*/ 162401 h 514350"/>
              <a:gd name="connsiteX2258" fmla="*/ 1898809 w 6400800"/>
              <a:gd name="connsiteY2258" fmla="*/ 168116 h 514350"/>
              <a:gd name="connsiteX2259" fmla="*/ 1890236 w 6400800"/>
              <a:gd name="connsiteY2259" fmla="*/ 186214 h 514350"/>
              <a:gd name="connsiteX2260" fmla="*/ 1885474 w 6400800"/>
              <a:gd name="connsiteY2260" fmla="*/ 199549 h 514350"/>
              <a:gd name="connsiteX2261" fmla="*/ 1882616 w 6400800"/>
              <a:gd name="connsiteY2261" fmla="*/ 213836 h 514350"/>
              <a:gd name="connsiteX2262" fmla="*/ 1882616 w 6400800"/>
              <a:gd name="connsiteY2262" fmla="*/ 210026 h 514350"/>
              <a:gd name="connsiteX2263" fmla="*/ 1878806 w 6400800"/>
              <a:gd name="connsiteY2263" fmla="*/ 228124 h 514350"/>
              <a:gd name="connsiteX2264" fmla="*/ 1874996 w 6400800"/>
              <a:gd name="connsiteY2264" fmla="*/ 243364 h 514350"/>
              <a:gd name="connsiteX2265" fmla="*/ 1874996 w 6400800"/>
              <a:gd name="connsiteY2265" fmla="*/ 237649 h 514350"/>
              <a:gd name="connsiteX2266" fmla="*/ 1872139 w 6400800"/>
              <a:gd name="connsiteY2266" fmla="*/ 255746 h 514350"/>
              <a:gd name="connsiteX2267" fmla="*/ 1868329 w 6400800"/>
              <a:gd name="connsiteY2267" fmla="*/ 270986 h 514350"/>
              <a:gd name="connsiteX2268" fmla="*/ 1869281 w 6400800"/>
              <a:gd name="connsiteY2268" fmla="*/ 259556 h 514350"/>
              <a:gd name="connsiteX2269" fmla="*/ 1874996 w 6400800"/>
              <a:gd name="connsiteY2269" fmla="*/ 213836 h 514350"/>
              <a:gd name="connsiteX2270" fmla="*/ 1877854 w 6400800"/>
              <a:gd name="connsiteY2270" fmla="*/ 193834 h 514350"/>
              <a:gd name="connsiteX2271" fmla="*/ 1881664 w 6400800"/>
              <a:gd name="connsiteY2271" fmla="*/ 175736 h 514350"/>
              <a:gd name="connsiteX2272" fmla="*/ 1888331 w 6400800"/>
              <a:gd name="connsiteY2272" fmla="*/ 146209 h 514350"/>
              <a:gd name="connsiteX2273" fmla="*/ 1894999 w 6400800"/>
              <a:gd name="connsiteY2273" fmla="*/ 120491 h 514350"/>
              <a:gd name="connsiteX2274" fmla="*/ 1885474 w 6400800"/>
              <a:gd name="connsiteY2274" fmla="*/ 144304 h 514350"/>
              <a:gd name="connsiteX2275" fmla="*/ 1875949 w 6400800"/>
              <a:gd name="connsiteY2275" fmla="*/ 172879 h 514350"/>
              <a:gd name="connsiteX2276" fmla="*/ 1870234 w 6400800"/>
              <a:gd name="connsiteY2276" fmla="*/ 190976 h 514350"/>
              <a:gd name="connsiteX2277" fmla="*/ 1865471 w 6400800"/>
              <a:gd name="connsiteY2277" fmla="*/ 210979 h 514350"/>
              <a:gd name="connsiteX2278" fmla="*/ 1858804 w 6400800"/>
              <a:gd name="connsiteY2278" fmla="*/ 238601 h 514350"/>
              <a:gd name="connsiteX2279" fmla="*/ 1856899 w 6400800"/>
              <a:gd name="connsiteY2279" fmla="*/ 194786 h 514350"/>
              <a:gd name="connsiteX2280" fmla="*/ 1854994 w 6400800"/>
              <a:gd name="connsiteY2280" fmla="*/ 172879 h 514350"/>
              <a:gd name="connsiteX2281" fmla="*/ 1853089 w 6400800"/>
              <a:gd name="connsiteY2281" fmla="*/ 194786 h 514350"/>
              <a:gd name="connsiteX2282" fmla="*/ 1848326 w 6400800"/>
              <a:gd name="connsiteY2282" fmla="*/ 250984 h 514350"/>
              <a:gd name="connsiteX2283" fmla="*/ 1845469 w 6400800"/>
              <a:gd name="connsiteY2283" fmla="*/ 282416 h 514350"/>
              <a:gd name="connsiteX2284" fmla="*/ 1839754 w 6400800"/>
              <a:gd name="connsiteY2284" fmla="*/ 273844 h 514350"/>
              <a:gd name="connsiteX2285" fmla="*/ 1838801 w 6400800"/>
              <a:gd name="connsiteY2285" fmla="*/ 269081 h 514350"/>
              <a:gd name="connsiteX2286" fmla="*/ 1838801 w 6400800"/>
              <a:gd name="connsiteY2286" fmla="*/ 272891 h 514350"/>
              <a:gd name="connsiteX2287" fmla="*/ 1827371 w 6400800"/>
              <a:gd name="connsiteY2287" fmla="*/ 256699 h 514350"/>
              <a:gd name="connsiteX2288" fmla="*/ 1828324 w 6400800"/>
              <a:gd name="connsiteY2288" fmla="*/ 190976 h 514350"/>
              <a:gd name="connsiteX2289" fmla="*/ 1822609 w 6400800"/>
              <a:gd name="connsiteY2289" fmla="*/ 222409 h 514350"/>
              <a:gd name="connsiteX2290" fmla="*/ 1822609 w 6400800"/>
              <a:gd name="connsiteY2290" fmla="*/ 214789 h 514350"/>
              <a:gd name="connsiteX2291" fmla="*/ 1822609 w 6400800"/>
              <a:gd name="connsiteY2291" fmla="*/ 161449 h 514350"/>
              <a:gd name="connsiteX2292" fmla="*/ 1823561 w 6400800"/>
              <a:gd name="connsiteY2292" fmla="*/ 113824 h 514350"/>
              <a:gd name="connsiteX2293" fmla="*/ 1823561 w 6400800"/>
              <a:gd name="connsiteY2293" fmla="*/ 15716 h 514350"/>
              <a:gd name="connsiteX2294" fmla="*/ 1812131 w 6400800"/>
              <a:gd name="connsiteY2294" fmla="*/ 112871 h 514350"/>
              <a:gd name="connsiteX2295" fmla="*/ 1807369 w 6400800"/>
              <a:gd name="connsiteY2295" fmla="*/ 160496 h 514350"/>
              <a:gd name="connsiteX2296" fmla="*/ 1805464 w 6400800"/>
              <a:gd name="connsiteY2296" fmla="*/ 209074 h 514350"/>
              <a:gd name="connsiteX2297" fmla="*/ 1801654 w 6400800"/>
              <a:gd name="connsiteY2297" fmla="*/ 211931 h 514350"/>
              <a:gd name="connsiteX2298" fmla="*/ 1801654 w 6400800"/>
              <a:gd name="connsiteY2298" fmla="*/ 211931 h 514350"/>
              <a:gd name="connsiteX2299" fmla="*/ 1801654 w 6400800"/>
              <a:gd name="connsiteY2299" fmla="*/ 212884 h 514350"/>
              <a:gd name="connsiteX2300" fmla="*/ 1790224 w 6400800"/>
              <a:gd name="connsiteY2300" fmla="*/ 237649 h 514350"/>
              <a:gd name="connsiteX2301" fmla="*/ 1790224 w 6400800"/>
              <a:gd name="connsiteY2301" fmla="*/ 207169 h 514350"/>
              <a:gd name="connsiteX2302" fmla="*/ 1786414 w 6400800"/>
              <a:gd name="connsiteY2302" fmla="*/ 239554 h 514350"/>
              <a:gd name="connsiteX2303" fmla="*/ 1784509 w 6400800"/>
              <a:gd name="connsiteY2303" fmla="*/ 250984 h 514350"/>
              <a:gd name="connsiteX2304" fmla="*/ 1783556 w 6400800"/>
              <a:gd name="connsiteY2304" fmla="*/ 252889 h 514350"/>
              <a:gd name="connsiteX2305" fmla="*/ 1776889 w 6400800"/>
              <a:gd name="connsiteY2305" fmla="*/ 226219 h 514350"/>
              <a:gd name="connsiteX2306" fmla="*/ 1777841 w 6400800"/>
              <a:gd name="connsiteY2306" fmla="*/ 253841 h 514350"/>
              <a:gd name="connsiteX2307" fmla="*/ 1768316 w 6400800"/>
              <a:gd name="connsiteY2307" fmla="*/ 230029 h 514350"/>
              <a:gd name="connsiteX2308" fmla="*/ 1759744 w 6400800"/>
              <a:gd name="connsiteY2308" fmla="*/ 209074 h 514350"/>
              <a:gd name="connsiteX2309" fmla="*/ 1759744 w 6400800"/>
              <a:gd name="connsiteY2309" fmla="*/ 208121 h 514350"/>
              <a:gd name="connsiteX2310" fmla="*/ 1761649 w 6400800"/>
              <a:gd name="connsiteY2310" fmla="*/ 198596 h 514350"/>
              <a:gd name="connsiteX2311" fmla="*/ 1759744 w 6400800"/>
              <a:gd name="connsiteY2311" fmla="*/ 203359 h 514350"/>
              <a:gd name="connsiteX2312" fmla="*/ 1759744 w 6400800"/>
              <a:gd name="connsiteY2312" fmla="*/ 195739 h 514350"/>
              <a:gd name="connsiteX2313" fmla="*/ 1761649 w 6400800"/>
              <a:gd name="connsiteY2313" fmla="*/ 171926 h 514350"/>
              <a:gd name="connsiteX2314" fmla="*/ 1762601 w 6400800"/>
              <a:gd name="connsiteY2314" fmla="*/ 151924 h 514350"/>
              <a:gd name="connsiteX2315" fmla="*/ 1756886 w 6400800"/>
              <a:gd name="connsiteY2315" fmla="*/ 171926 h 514350"/>
              <a:gd name="connsiteX2316" fmla="*/ 1749266 w 6400800"/>
              <a:gd name="connsiteY2316" fmla="*/ 205264 h 514350"/>
              <a:gd name="connsiteX2317" fmla="*/ 1745456 w 6400800"/>
              <a:gd name="connsiteY2317" fmla="*/ 197644 h 514350"/>
              <a:gd name="connsiteX2318" fmla="*/ 1749266 w 6400800"/>
              <a:gd name="connsiteY2318" fmla="*/ 208121 h 514350"/>
              <a:gd name="connsiteX2319" fmla="*/ 1746409 w 6400800"/>
              <a:gd name="connsiteY2319" fmla="*/ 225266 h 514350"/>
              <a:gd name="connsiteX2320" fmla="*/ 1746409 w 6400800"/>
              <a:gd name="connsiteY2320" fmla="*/ 228124 h 514350"/>
              <a:gd name="connsiteX2321" fmla="*/ 1737836 w 6400800"/>
              <a:gd name="connsiteY2321" fmla="*/ 171926 h 514350"/>
              <a:gd name="connsiteX2322" fmla="*/ 1738789 w 6400800"/>
              <a:gd name="connsiteY2322" fmla="*/ 252889 h 514350"/>
              <a:gd name="connsiteX2323" fmla="*/ 1736884 w 6400800"/>
              <a:gd name="connsiteY2323" fmla="*/ 256699 h 514350"/>
              <a:gd name="connsiteX2324" fmla="*/ 1735931 w 6400800"/>
              <a:gd name="connsiteY2324" fmla="*/ 252889 h 514350"/>
              <a:gd name="connsiteX2325" fmla="*/ 1735931 w 6400800"/>
              <a:gd name="connsiteY2325" fmla="*/ 257651 h 514350"/>
              <a:gd name="connsiteX2326" fmla="*/ 1733074 w 6400800"/>
              <a:gd name="connsiteY2326" fmla="*/ 264319 h 514350"/>
              <a:gd name="connsiteX2327" fmla="*/ 1727359 w 6400800"/>
              <a:gd name="connsiteY2327" fmla="*/ 283369 h 514350"/>
              <a:gd name="connsiteX2328" fmla="*/ 1722596 w 6400800"/>
              <a:gd name="connsiteY2328" fmla="*/ 299561 h 514350"/>
              <a:gd name="connsiteX2329" fmla="*/ 1718786 w 6400800"/>
              <a:gd name="connsiteY2329" fmla="*/ 267176 h 514350"/>
              <a:gd name="connsiteX2330" fmla="*/ 1716881 w 6400800"/>
              <a:gd name="connsiteY2330" fmla="*/ 317659 h 514350"/>
              <a:gd name="connsiteX2331" fmla="*/ 1716881 w 6400800"/>
              <a:gd name="connsiteY2331" fmla="*/ 318611 h 514350"/>
              <a:gd name="connsiteX2332" fmla="*/ 1714976 w 6400800"/>
              <a:gd name="connsiteY2332" fmla="*/ 316706 h 514350"/>
              <a:gd name="connsiteX2333" fmla="*/ 1707356 w 6400800"/>
              <a:gd name="connsiteY2333" fmla="*/ 288131 h 514350"/>
              <a:gd name="connsiteX2334" fmla="*/ 1709261 w 6400800"/>
              <a:gd name="connsiteY2334" fmla="*/ 237649 h 514350"/>
              <a:gd name="connsiteX2335" fmla="*/ 1710214 w 6400800"/>
              <a:gd name="connsiteY2335" fmla="*/ 163354 h 514350"/>
              <a:gd name="connsiteX2336" fmla="*/ 1698784 w 6400800"/>
              <a:gd name="connsiteY2336" fmla="*/ 229076 h 514350"/>
              <a:gd name="connsiteX2337" fmla="*/ 1694021 w 6400800"/>
              <a:gd name="connsiteY2337" fmla="*/ 203359 h 514350"/>
              <a:gd name="connsiteX2338" fmla="*/ 1699736 w 6400800"/>
              <a:gd name="connsiteY2338" fmla="*/ 170021 h 514350"/>
              <a:gd name="connsiteX2339" fmla="*/ 1706404 w 6400800"/>
              <a:gd name="connsiteY2339" fmla="*/ 119539 h 514350"/>
              <a:gd name="connsiteX2340" fmla="*/ 1710214 w 6400800"/>
              <a:gd name="connsiteY2340" fmla="*/ 80486 h 514350"/>
              <a:gd name="connsiteX2341" fmla="*/ 1713071 w 6400800"/>
              <a:gd name="connsiteY2341" fmla="*/ 47149 h 514350"/>
              <a:gd name="connsiteX2342" fmla="*/ 1706404 w 6400800"/>
              <a:gd name="connsiteY2342" fmla="*/ 80486 h 514350"/>
              <a:gd name="connsiteX2343" fmla="*/ 1698784 w 6400800"/>
              <a:gd name="connsiteY2343" fmla="*/ 118586 h 514350"/>
              <a:gd name="connsiteX2344" fmla="*/ 1688306 w 6400800"/>
              <a:gd name="connsiteY2344" fmla="*/ 168116 h 514350"/>
              <a:gd name="connsiteX2345" fmla="*/ 1687354 w 6400800"/>
              <a:gd name="connsiteY2345" fmla="*/ 171926 h 514350"/>
              <a:gd name="connsiteX2346" fmla="*/ 1684496 w 6400800"/>
              <a:gd name="connsiteY2346" fmla="*/ 160496 h 514350"/>
              <a:gd name="connsiteX2347" fmla="*/ 1685449 w 6400800"/>
              <a:gd name="connsiteY2347" fmla="*/ 179546 h 514350"/>
              <a:gd name="connsiteX2348" fmla="*/ 1681639 w 6400800"/>
              <a:gd name="connsiteY2348" fmla="*/ 197644 h 514350"/>
              <a:gd name="connsiteX2349" fmla="*/ 1680686 w 6400800"/>
              <a:gd name="connsiteY2349" fmla="*/ 192881 h 514350"/>
              <a:gd name="connsiteX2350" fmla="*/ 1681639 w 6400800"/>
              <a:gd name="connsiteY2350" fmla="*/ 174784 h 514350"/>
              <a:gd name="connsiteX2351" fmla="*/ 1682591 w 6400800"/>
              <a:gd name="connsiteY2351" fmla="*/ 143351 h 514350"/>
              <a:gd name="connsiteX2352" fmla="*/ 1683544 w 6400800"/>
              <a:gd name="connsiteY2352" fmla="*/ 115729 h 514350"/>
              <a:gd name="connsiteX2353" fmla="*/ 1678781 w 6400800"/>
              <a:gd name="connsiteY2353" fmla="*/ 143351 h 514350"/>
              <a:gd name="connsiteX2354" fmla="*/ 1674019 w 6400800"/>
              <a:gd name="connsiteY2354" fmla="*/ 174784 h 514350"/>
              <a:gd name="connsiteX2355" fmla="*/ 1666399 w 6400800"/>
              <a:gd name="connsiteY2355" fmla="*/ 215741 h 514350"/>
              <a:gd name="connsiteX2356" fmla="*/ 1663541 w 6400800"/>
              <a:gd name="connsiteY2356" fmla="*/ 231934 h 514350"/>
              <a:gd name="connsiteX2357" fmla="*/ 1661636 w 6400800"/>
              <a:gd name="connsiteY2357" fmla="*/ 225266 h 514350"/>
              <a:gd name="connsiteX2358" fmla="*/ 1662589 w 6400800"/>
              <a:gd name="connsiteY2358" fmla="*/ 236696 h 514350"/>
              <a:gd name="connsiteX2359" fmla="*/ 1659731 w 6400800"/>
              <a:gd name="connsiteY2359" fmla="*/ 253841 h 514350"/>
              <a:gd name="connsiteX2360" fmla="*/ 1658779 w 6400800"/>
              <a:gd name="connsiteY2360" fmla="*/ 251936 h 514350"/>
              <a:gd name="connsiteX2361" fmla="*/ 1646396 w 6400800"/>
              <a:gd name="connsiteY2361" fmla="*/ 223361 h 514350"/>
              <a:gd name="connsiteX2362" fmla="*/ 1642586 w 6400800"/>
              <a:gd name="connsiteY2362" fmla="*/ 215741 h 514350"/>
              <a:gd name="connsiteX2363" fmla="*/ 1642586 w 6400800"/>
              <a:gd name="connsiteY2363" fmla="*/ 202406 h 514350"/>
              <a:gd name="connsiteX2364" fmla="*/ 1640681 w 6400800"/>
              <a:gd name="connsiteY2364" fmla="*/ 154781 h 514350"/>
              <a:gd name="connsiteX2365" fmla="*/ 1635919 w 6400800"/>
              <a:gd name="connsiteY2365" fmla="*/ 111919 h 514350"/>
              <a:gd name="connsiteX2366" fmla="*/ 1624489 w 6400800"/>
              <a:gd name="connsiteY2366" fmla="*/ 23336 h 514350"/>
              <a:gd name="connsiteX2367" fmla="*/ 1624489 w 6400800"/>
              <a:gd name="connsiteY2367" fmla="*/ 111919 h 514350"/>
              <a:gd name="connsiteX2368" fmla="*/ 1625441 w 6400800"/>
              <a:gd name="connsiteY2368" fmla="*/ 154781 h 514350"/>
              <a:gd name="connsiteX2369" fmla="*/ 1625441 w 6400800"/>
              <a:gd name="connsiteY2369" fmla="*/ 202406 h 514350"/>
              <a:gd name="connsiteX2370" fmla="*/ 1625441 w 6400800"/>
              <a:gd name="connsiteY2370" fmla="*/ 225266 h 514350"/>
              <a:gd name="connsiteX2371" fmla="*/ 1625441 w 6400800"/>
              <a:gd name="connsiteY2371" fmla="*/ 230981 h 514350"/>
              <a:gd name="connsiteX2372" fmla="*/ 1623536 w 6400800"/>
              <a:gd name="connsiteY2372" fmla="*/ 227171 h 514350"/>
              <a:gd name="connsiteX2373" fmla="*/ 1619726 w 6400800"/>
              <a:gd name="connsiteY2373" fmla="*/ 203359 h 514350"/>
              <a:gd name="connsiteX2374" fmla="*/ 1619726 w 6400800"/>
              <a:gd name="connsiteY2374" fmla="*/ 217646 h 514350"/>
              <a:gd name="connsiteX2375" fmla="*/ 1608296 w 6400800"/>
              <a:gd name="connsiteY2375" fmla="*/ 190976 h 514350"/>
              <a:gd name="connsiteX2376" fmla="*/ 1619726 w 6400800"/>
              <a:gd name="connsiteY2376" fmla="*/ 233839 h 514350"/>
              <a:gd name="connsiteX2377" fmla="*/ 1619726 w 6400800"/>
              <a:gd name="connsiteY2377" fmla="*/ 242411 h 514350"/>
              <a:gd name="connsiteX2378" fmla="*/ 1613059 w 6400800"/>
              <a:gd name="connsiteY2378" fmla="*/ 233839 h 514350"/>
              <a:gd name="connsiteX2379" fmla="*/ 1619726 w 6400800"/>
              <a:gd name="connsiteY2379" fmla="*/ 247174 h 514350"/>
              <a:gd name="connsiteX2380" fmla="*/ 1610201 w 6400800"/>
              <a:gd name="connsiteY2380" fmla="*/ 264319 h 514350"/>
              <a:gd name="connsiteX2381" fmla="*/ 1607344 w 6400800"/>
              <a:gd name="connsiteY2381" fmla="*/ 270034 h 514350"/>
              <a:gd name="connsiteX2382" fmla="*/ 1606391 w 6400800"/>
              <a:gd name="connsiteY2382" fmla="*/ 269081 h 514350"/>
              <a:gd name="connsiteX2383" fmla="*/ 1607344 w 6400800"/>
              <a:gd name="connsiteY2383" fmla="*/ 270034 h 514350"/>
              <a:gd name="connsiteX2384" fmla="*/ 1601629 w 6400800"/>
              <a:gd name="connsiteY2384" fmla="*/ 282416 h 514350"/>
              <a:gd name="connsiteX2385" fmla="*/ 1600676 w 6400800"/>
              <a:gd name="connsiteY2385" fmla="*/ 269081 h 514350"/>
              <a:gd name="connsiteX2386" fmla="*/ 1595914 w 6400800"/>
              <a:gd name="connsiteY2386" fmla="*/ 207169 h 514350"/>
              <a:gd name="connsiteX2387" fmla="*/ 1594009 w 6400800"/>
              <a:gd name="connsiteY2387" fmla="*/ 183356 h 514350"/>
              <a:gd name="connsiteX2388" fmla="*/ 1592104 w 6400800"/>
              <a:gd name="connsiteY2388" fmla="*/ 207169 h 514350"/>
              <a:gd name="connsiteX2389" fmla="*/ 1591151 w 6400800"/>
              <a:gd name="connsiteY2389" fmla="*/ 227171 h 514350"/>
              <a:gd name="connsiteX2390" fmla="*/ 1583531 w 6400800"/>
              <a:gd name="connsiteY2390" fmla="*/ 197644 h 514350"/>
              <a:gd name="connsiteX2391" fmla="*/ 1578769 w 6400800"/>
              <a:gd name="connsiteY2391" fmla="*/ 179546 h 514350"/>
              <a:gd name="connsiteX2392" fmla="*/ 1573054 w 6400800"/>
              <a:gd name="connsiteY2392" fmla="*/ 163354 h 514350"/>
              <a:gd name="connsiteX2393" fmla="*/ 1563529 w 6400800"/>
              <a:gd name="connsiteY2393" fmla="*/ 137636 h 514350"/>
              <a:gd name="connsiteX2394" fmla="*/ 1554004 w 6400800"/>
              <a:gd name="connsiteY2394" fmla="*/ 115729 h 514350"/>
              <a:gd name="connsiteX2395" fmla="*/ 1560671 w 6400800"/>
              <a:gd name="connsiteY2395" fmla="*/ 138589 h 514350"/>
              <a:gd name="connsiteX2396" fmla="*/ 1567339 w 6400800"/>
              <a:gd name="connsiteY2396" fmla="*/ 165259 h 514350"/>
              <a:gd name="connsiteX2397" fmla="*/ 1571149 w 6400800"/>
              <a:gd name="connsiteY2397" fmla="*/ 181451 h 514350"/>
              <a:gd name="connsiteX2398" fmla="*/ 1574006 w 6400800"/>
              <a:gd name="connsiteY2398" fmla="*/ 199549 h 514350"/>
              <a:gd name="connsiteX2399" fmla="*/ 1579721 w 6400800"/>
              <a:gd name="connsiteY2399" fmla="*/ 240506 h 514350"/>
              <a:gd name="connsiteX2400" fmla="*/ 1584484 w 6400800"/>
              <a:gd name="connsiteY2400" fmla="*/ 283369 h 514350"/>
              <a:gd name="connsiteX2401" fmla="*/ 1576864 w 6400800"/>
              <a:gd name="connsiteY2401" fmla="*/ 258604 h 514350"/>
              <a:gd name="connsiteX2402" fmla="*/ 1573054 w 6400800"/>
              <a:gd name="connsiteY2402" fmla="*/ 249079 h 514350"/>
              <a:gd name="connsiteX2403" fmla="*/ 1573054 w 6400800"/>
              <a:gd name="connsiteY2403" fmla="*/ 247174 h 514350"/>
              <a:gd name="connsiteX2404" fmla="*/ 1572101 w 6400800"/>
              <a:gd name="connsiteY2404" fmla="*/ 234791 h 514350"/>
              <a:gd name="connsiteX2405" fmla="*/ 1567339 w 6400800"/>
              <a:gd name="connsiteY2405" fmla="*/ 198596 h 514350"/>
              <a:gd name="connsiteX2406" fmla="*/ 1563529 w 6400800"/>
              <a:gd name="connsiteY2406" fmla="*/ 184309 h 514350"/>
              <a:gd name="connsiteX2407" fmla="*/ 1558766 w 6400800"/>
              <a:gd name="connsiteY2407" fmla="*/ 171926 h 514350"/>
              <a:gd name="connsiteX2408" fmla="*/ 1550194 w 6400800"/>
              <a:gd name="connsiteY2408" fmla="*/ 155734 h 514350"/>
              <a:gd name="connsiteX2409" fmla="*/ 1546384 w 6400800"/>
              <a:gd name="connsiteY2409" fmla="*/ 150019 h 514350"/>
              <a:gd name="connsiteX2410" fmla="*/ 1549241 w 6400800"/>
              <a:gd name="connsiteY2410" fmla="*/ 155734 h 514350"/>
              <a:gd name="connsiteX2411" fmla="*/ 1554956 w 6400800"/>
              <a:gd name="connsiteY2411" fmla="*/ 171926 h 514350"/>
              <a:gd name="connsiteX2412" fmla="*/ 1557814 w 6400800"/>
              <a:gd name="connsiteY2412" fmla="*/ 184309 h 514350"/>
              <a:gd name="connsiteX2413" fmla="*/ 1559719 w 6400800"/>
              <a:gd name="connsiteY2413" fmla="*/ 198596 h 514350"/>
              <a:gd name="connsiteX2414" fmla="*/ 1560671 w 6400800"/>
              <a:gd name="connsiteY2414" fmla="*/ 213836 h 514350"/>
              <a:gd name="connsiteX2415" fmla="*/ 1559719 w 6400800"/>
              <a:gd name="connsiteY2415" fmla="*/ 216694 h 514350"/>
              <a:gd name="connsiteX2416" fmla="*/ 1555909 w 6400800"/>
              <a:gd name="connsiteY2416" fmla="*/ 208121 h 514350"/>
              <a:gd name="connsiteX2417" fmla="*/ 1549241 w 6400800"/>
              <a:gd name="connsiteY2417" fmla="*/ 194786 h 514350"/>
              <a:gd name="connsiteX2418" fmla="*/ 1537811 w 6400800"/>
              <a:gd name="connsiteY2418" fmla="*/ 173831 h 514350"/>
              <a:gd name="connsiteX2419" fmla="*/ 1526381 w 6400800"/>
              <a:gd name="connsiteY2419" fmla="*/ 156686 h 514350"/>
              <a:gd name="connsiteX2420" fmla="*/ 1534001 w 6400800"/>
              <a:gd name="connsiteY2420" fmla="*/ 175736 h 514350"/>
              <a:gd name="connsiteX2421" fmla="*/ 1542574 w 6400800"/>
              <a:gd name="connsiteY2421" fmla="*/ 197644 h 514350"/>
              <a:gd name="connsiteX2422" fmla="*/ 1546384 w 6400800"/>
              <a:gd name="connsiteY2422" fmla="*/ 209074 h 514350"/>
              <a:gd name="connsiteX2423" fmla="*/ 1545431 w 6400800"/>
              <a:gd name="connsiteY2423" fmla="*/ 208121 h 514350"/>
              <a:gd name="connsiteX2424" fmla="*/ 1546384 w 6400800"/>
              <a:gd name="connsiteY2424" fmla="*/ 210979 h 514350"/>
              <a:gd name="connsiteX2425" fmla="*/ 1551146 w 6400800"/>
              <a:gd name="connsiteY2425" fmla="*/ 226219 h 514350"/>
              <a:gd name="connsiteX2426" fmla="*/ 1552099 w 6400800"/>
              <a:gd name="connsiteY2426" fmla="*/ 230981 h 514350"/>
              <a:gd name="connsiteX2427" fmla="*/ 1553051 w 6400800"/>
              <a:gd name="connsiteY2427" fmla="*/ 235744 h 514350"/>
              <a:gd name="connsiteX2428" fmla="*/ 1554004 w 6400800"/>
              <a:gd name="connsiteY2428" fmla="*/ 241459 h 514350"/>
              <a:gd name="connsiteX2429" fmla="*/ 1554004 w 6400800"/>
              <a:gd name="connsiteY2429" fmla="*/ 244316 h 514350"/>
              <a:gd name="connsiteX2430" fmla="*/ 1553051 w 6400800"/>
              <a:gd name="connsiteY2430" fmla="*/ 250031 h 514350"/>
              <a:gd name="connsiteX2431" fmla="*/ 1547336 w 6400800"/>
              <a:gd name="connsiteY2431" fmla="*/ 263366 h 514350"/>
              <a:gd name="connsiteX2432" fmla="*/ 1542574 w 6400800"/>
              <a:gd name="connsiteY2432" fmla="*/ 251936 h 514350"/>
              <a:gd name="connsiteX2433" fmla="*/ 1542574 w 6400800"/>
              <a:gd name="connsiteY2433" fmla="*/ 243364 h 514350"/>
              <a:gd name="connsiteX2434" fmla="*/ 1542574 w 6400800"/>
              <a:gd name="connsiteY2434" fmla="*/ 222409 h 514350"/>
              <a:gd name="connsiteX2435" fmla="*/ 1538764 w 6400800"/>
              <a:gd name="connsiteY2435" fmla="*/ 243364 h 514350"/>
              <a:gd name="connsiteX2436" fmla="*/ 1538764 w 6400800"/>
              <a:gd name="connsiteY2436" fmla="*/ 243364 h 514350"/>
              <a:gd name="connsiteX2437" fmla="*/ 1531144 w 6400800"/>
              <a:gd name="connsiteY2437" fmla="*/ 226219 h 514350"/>
              <a:gd name="connsiteX2438" fmla="*/ 1537811 w 6400800"/>
              <a:gd name="connsiteY2438" fmla="*/ 250031 h 514350"/>
              <a:gd name="connsiteX2439" fmla="*/ 1536859 w 6400800"/>
              <a:gd name="connsiteY2439" fmla="*/ 258604 h 514350"/>
              <a:gd name="connsiteX2440" fmla="*/ 1531144 w 6400800"/>
              <a:gd name="connsiteY2440" fmla="*/ 239554 h 514350"/>
              <a:gd name="connsiteX2441" fmla="*/ 1525429 w 6400800"/>
              <a:gd name="connsiteY2441" fmla="*/ 220504 h 514350"/>
              <a:gd name="connsiteX2442" fmla="*/ 1521619 w 6400800"/>
              <a:gd name="connsiteY2442" fmla="*/ 211931 h 514350"/>
              <a:gd name="connsiteX2443" fmla="*/ 1515904 w 6400800"/>
              <a:gd name="connsiteY2443" fmla="*/ 150019 h 514350"/>
              <a:gd name="connsiteX2444" fmla="*/ 1513046 w 6400800"/>
              <a:gd name="connsiteY2444" fmla="*/ 192881 h 514350"/>
              <a:gd name="connsiteX2445" fmla="*/ 1506379 w 6400800"/>
              <a:gd name="connsiteY2445" fmla="*/ 177641 h 514350"/>
              <a:gd name="connsiteX2446" fmla="*/ 1495901 w 6400800"/>
              <a:gd name="connsiteY2446" fmla="*/ 154781 h 514350"/>
              <a:gd name="connsiteX2447" fmla="*/ 1502569 w 6400800"/>
              <a:gd name="connsiteY2447" fmla="*/ 178594 h 514350"/>
              <a:gd name="connsiteX2448" fmla="*/ 1505426 w 6400800"/>
              <a:gd name="connsiteY2448" fmla="*/ 190024 h 514350"/>
              <a:gd name="connsiteX2449" fmla="*/ 1504474 w 6400800"/>
              <a:gd name="connsiteY2449" fmla="*/ 189071 h 514350"/>
              <a:gd name="connsiteX2450" fmla="*/ 1510189 w 6400800"/>
              <a:gd name="connsiteY2450" fmla="*/ 210026 h 514350"/>
              <a:gd name="connsiteX2451" fmla="*/ 1511141 w 6400800"/>
              <a:gd name="connsiteY2451" fmla="*/ 213836 h 514350"/>
              <a:gd name="connsiteX2452" fmla="*/ 1510189 w 6400800"/>
              <a:gd name="connsiteY2452" fmla="*/ 233839 h 514350"/>
              <a:gd name="connsiteX2453" fmla="*/ 1509236 w 6400800"/>
              <a:gd name="connsiteY2453" fmla="*/ 258604 h 514350"/>
              <a:gd name="connsiteX2454" fmla="*/ 1498759 w 6400800"/>
              <a:gd name="connsiteY2454" fmla="*/ 230981 h 514350"/>
              <a:gd name="connsiteX2455" fmla="*/ 1508284 w 6400800"/>
              <a:gd name="connsiteY2455" fmla="*/ 275749 h 514350"/>
              <a:gd name="connsiteX2456" fmla="*/ 1507331 w 6400800"/>
              <a:gd name="connsiteY2456" fmla="*/ 288131 h 514350"/>
              <a:gd name="connsiteX2457" fmla="*/ 1504474 w 6400800"/>
              <a:gd name="connsiteY2457" fmla="*/ 292894 h 514350"/>
              <a:gd name="connsiteX2458" fmla="*/ 1500664 w 6400800"/>
              <a:gd name="connsiteY2458" fmla="*/ 298609 h 514350"/>
              <a:gd name="connsiteX2459" fmla="*/ 1493044 w 6400800"/>
              <a:gd name="connsiteY2459" fmla="*/ 266224 h 514350"/>
              <a:gd name="connsiteX2460" fmla="*/ 1497806 w 6400800"/>
              <a:gd name="connsiteY2460" fmla="*/ 246221 h 514350"/>
              <a:gd name="connsiteX2461" fmla="*/ 1491139 w 6400800"/>
              <a:gd name="connsiteY2461" fmla="*/ 260509 h 514350"/>
              <a:gd name="connsiteX2462" fmla="*/ 1491139 w 6400800"/>
              <a:gd name="connsiteY2462" fmla="*/ 259556 h 514350"/>
              <a:gd name="connsiteX2463" fmla="*/ 1490186 w 6400800"/>
              <a:gd name="connsiteY2463" fmla="*/ 244316 h 514350"/>
              <a:gd name="connsiteX2464" fmla="*/ 1489234 w 6400800"/>
              <a:gd name="connsiteY2464" fmla="*/ 238601 h 514350"/>
              <a:gd name="connsiteX2465" fmla="*/ 1489234 w 6400800"/>
              <a:gd name="connsiteY2465" fmla="*/ 237649 h 514350"/>
              <a:gd name="connsiteX2466" fmla="*/ 1489234 w 6400800"/>
              <a:gd name="connsiteY2466" fmla="*/ 238601 h 514350"/>
              <a:gd name="connsiteX2467" fmla="*/ 1486376 w 6400800"/>
              <a:gd name="connsiteY2467" fmla="*/ 219551 h 514350"/>
              <a:gd name="connsiteX2468" fmla="*/ 1482566 w 6400800"/>
              <a:gd name="connsiteY2468" fmla="*/ 198596 h 514350"/>
              <a:gd name="connsiteX2469" fmla="*/ 1482566 w 6400800"/>
              <a:gd name="connsiteY2469" fmla="*/ 220504 h 514350"/>
              <a:gd name="connsiteX2470" fmla="*/ 1482566 w 6400800"/>
              <a:gd name="connsiteY2470" fmla="*/ 228124 h 514350"/>
              <a:gd name="connsiteX2471" fmla="*/ 1473041 w 6400800"/>
              <a:gd name="connsiteY2471" fmla="*/ 193834 h 514350"/>
              <a:gd name="connsiteX2472" fmla="*/ 1479709 w 6400800"/>
              <a:gd name="connsiteY2472" fmla="*/ 259556 h 514350"/>
              <a:gd name="connsiteX2473" fmla="*/ 1478756 w 6400800"/>
              <a:gd name="connsiteY2473" fmla="*/ 262414 h 514350"/>
              <a:gd name="connsiteX2474" fmla="*/ 1476851 w 6400800"/>
              <a:gd name="connsiteY2474" fmla="*/ 266224 h 514350"/>
              <a:gd name="connsiteX2475" fmla="*/ 1475899 w 6400800"/>
              <a:gd name="connsiteY2475" fmla="*/ 257651 h 514350"/>
              <a:gd name="connsiteX2476" fmla="*/ 1471136 w 6400800"/>
              <a:gd name="connsiteY2476" fmla="*/ 221456 h 514350"/>
              <a:gd name="connsiteX2477" fmla="*/ 1466374 w 6400800"/>
              <a:gd name="connsiteY2477" fmla="*/ 193834 h 514350"/>
              <a:gd name="connsiteX2478" fmla="*/ 1460659 w 6400800"/>
              <a:gd name="connsiteY2478" fmla="*/ 170021 h 514350"/>
              <a:gd name="connsiteX2479" fmla="*/ 1462564 w 6400800"/>
              <a:gd name="connsiteY2479" fmla="*/ 193834 h 514350"/>
              <a:gd name="connsiteX2480" fmla="*/ 1464469 w 6400800"/>
              <a:gd name="connsiteY2480" fmla="*/ 221456 h 514350"/>
              <a:gd name="connsiteX2481" fmla="*/ 1465421 w 6400800"/>
              <a:gd name="connsiteY2481" fmla="*/ 257651 h 514350"/>
              <a:gd name="connsiteX2482" fmla="*/ 1465421 w 6400800"/>
              <a:gd name="connsiteY2482" fmla="*/ 275749 h 514350"/>
              <a:gd name="connsiteX2483" fmla="*/ 1455896 w 6400800"/>
              <a:gd name="connsiteY2483" fmla="*/ 246221 h 514350"/>
              <a:gd name="connsiteX2484" fmla="*/ 1447324 w 6400800"/>
              <a:gd name="connsiteY2484" fmla="*/ 218599 h 514350"/>
              <a:gd name="connsiteX2485" fmla="*/ 1439704 w 6400800"/>
              <a:gd name="connsiteY2485" fmla="*/ 194786 h 514350"/>
              <a:gd name="connsiteX2486" fmla="*/ 1442561 w 6400800"/>
              <a:gd name="connsiteY2486" fmla="*/ 215741 h 514350"/>
              <a:gd name="connsiteX2487" fmla="*/ 1435894 w 6400800"/>
              <a:gd name="connsiteY2487" fmla="*/ 185261 h 514350"/>
              <a:gd name="connsiteX2488" fmla="*/ 1435894 w 6400800"/>
              <a:gd name="connsiteY2488" fmla="*/ 159544 h 514350"/>
              <a:gd name="connsiteX2489" fmla="*/ 1433036 w 6400800"/>
              <a:gd name="connsiteY2489" fmla="*/ 173831 h 514350"/>
              <a:gd name="connsiteX2490" fmla="*/ 1430179 w 6400800"/>
              <a:gd name="connsiteY2490" fmla="*/ 160496 h 514350"/>
              <a:gd name="connsiteX2491" fmla="*/ 1430179 w 6400800"/>
              <a:gd name="connsiteY2491" fmla="*/ 166211 h 514350"/>
              <a:gd name="connsiteX2492" fmla="*/ 1425416 w 6400800"/>
              <a:gd name="connsiteY2492" fmla="*/ 147161 h 514350"/>
              <a:gd name="connsiteX2493" fmla="*/ 1418749 w 6400800"/>
              <a:gd name="connsiteY2493" fmla="*/ 127159 h 514350"/>
              <a:gd name="connsiteX2494" fmla="*/ 1421606 w 6400800"/>
              <a:gd name="connsiteY2494" fmla="*/ 148114 h 514350"/>
              <a:gd name="connsiteX2495" fmla="*/ 1423511 w 6400800"/>
              <a:gd name="connsiteY2495" fmla="*/ 171926 h 514350"/>
              <a:gd name="connsiteX2496" fmla="*/ 1425416 w 6400800"/>
              <a:gd name="connsiteY2496" fmla="*/ 202406 h 514350"/>
              <a:gd name="connsiteX2497" fmla="*/ 1426369 w 6400800"/>
              <a:gd name="connsiteY2497" fmla="*/ 218599 h 514350"/>
              <a:gd name="connsiteX2498" fmla="*/ 1424464 w 6400800"/>
              <a:gd name="connsiteY2498" fmla="*/ 235744 h 514350"/>
              <a:gd name="connsiteX2499" fmla="*/ 1421606 w 6400800"/>
              <a:gd name="connsiteY2499" fmla="*/ 226219 h 514350"/>
              <a:gd name="connsiteX2500" fmla="*/ 1415891 w 6400800"/>
              <a:gd name="connsiteY2500" fmla="*/ 210026 h 514350"/>
              <a:gd name="connsiteX2501" fmla="*/ 1410176 w 6400800"/>
              <a:gd name="connsiteY2501" fmla="*/ 195739 h 514350"/>
              <a:gd name="connsiteX2502" fmla="*/ 1412081 w 6400800"/>
              <a:gd name="connsiteY2502" fmla="*/ 210979 h 514350"/>
              <a:gd name="connsiteX2503" fmla="*/ 1414939 w 6400800"/>
              <a:gd name="connsiteY2503" fmla="*/ 228124 h 514350"/>
              <a:gd name="connsiteX2504" fmla="*/ 1416844 w 6400800"/>
              <a:gd name="connsiteY2504" fmla="*/ 250031 h 514350"/>
              <a:gd name="connsiteX2505" fmla="*/ 1418749 w 6400800"/>
              <a:gd name="connsiteY2505" fmla="*/ 268129 h 514350"/>
              <a:gd name="connsiteX2506" fmla="*/ 1413034 w 6400800"/>
              <a:gd name="connsiteY2506" fmla="*/ 277654 h 514350"/>
              <a:gd name="connsiteX2507" fmla="*/ 1411129 w 6400800"/>
              <a:gd name="connsiteY2507" fmla="*/ 271939 h 514350"/>
              <a:gd name="connsiteX2508" fmla="*/ 1401604 w 6400800"/>
              <a:gd name="connsiteY2508" fmla="*/ 215741 h 514350"/>
              <a:gd name="connsiteX2509" fmla="*/ 1400651 w 6400800"/>
              <a:gd name="connsiteY2509" fmla="*/ 243364 h 514350"/>
              <a:gd name="connsiteX2510" fmla="*/ 1392079 w 6400800"/>
              <a:gd name="connsiteY2510" fmla="*/ 219551 h 514350"/>
              <a:gd name="connsiteX2511" fmla="*/ 1393031 w 6400800"/>
              <a:gd name="connsiteY2511" fmla="*/ 213836 h 514350"/>
              <a:gd name="connsiteX2512" fmla="*/ 1395889 w 6400800"/>
              <a:gd name="connsiteY2512" fmla="*/ 210979 h 514350"/>
              <a:gd name="connsiteX2513" fmla="*/ 1400651 w 6400800"/>
              <a:gd name="connsiteY2513" fmla="*/ 205264 h 514350"/>
              <a:gd name="connsiteX2514" fmla="*/ 1394936 w 6400800"/>
              <a:gd name="connsiteY2514" fmla="*/ 210026 h 514350"/>
              <a:gd name="connsiteX2515" fmla="*/ 1393031 w 6400800"/>
              <a:gd name="connsiteY2515" fmla="*/ 210979 h 514350"/>
              <a:gd name="connsiteX2516" fmla="*/ 1394936 w 6400800"/>
              <a:gd name="connsiteY2516" fmla="*/ 202406 h 514350"/>
              <a:gd name="connsiteX2517" fmla="*/ 1391126 w 6400800"/>
              <a:gd name="connsiteY2517" fmla="*/ 212884 h 514350"/>
              <a:gd name="connsiteX2518" fmla="*/ 1390174 w 6400800"/>
              <a:gd name="connsiteY2518" fmla="*/ 213836 h 514350"/>
              <a:gd name="connsiteX2519" fmla="*/ 1384459 w 6400800"/>
              <a:gd name="connsiteY2519" fmla="*/ 199549 h 514350"/>
              <a:gd name="connsiteX2520" fmla="*/ 1387316 w 6400800"/>
              <a:gd name="connsiteY2520" fmla="*/ 215741 h 514350"/>
              <a:gd name="connsiteX2521" fmla="*/ 1378744 w 6400800"/>
              <a:gd name="connsiteY2521" fmla="*/ 224314 h 514350"/>
              <a:gd name="connsiteX2522" fmla="*/ 1367314 w 6400800"/>
              <a:gd name="connsiteY2522" fmla="*/ 240506 h 514350"/>
              <a:gd name="connsiteX2523" fmla="*/ 1354931 w 6400800"/>
              <a:gd name="connsiteY2523" fmla="*/ 209074 h 514350"/>
              <a:gd name="connsiteX2524" fmla="*/ 1354931 w 6400800"/>
              <a:gd name="connsiteY2524" fmla="*/ 185261 h 514350"/>
              <a:gd name="connsiteX2525" fmla="*/ 1354931 w 6400800"/>
              <a:gd name="connsiteY2525" fmla="*/ 157639 h 514350"/>
              <a:gd name="connsiteX2526" fmla="*/ 1351121 w 6400800"/>
              <a:gd name="connsiteY2526" fmla="*/ 185261 h 514350"/>
              <a:gd name="connsiteX2527" fmla="*/ 1349216 w 6400800"/>
              <a:gd name="connsiteY2527" fmla="*/ 197644 h 514350"/>
              <a:gd name="connsiteX2528" fmla="*/ 1343501 w 6400800"/>
              <a:gd name="connsiteY2528" fmla="*/ 186214 h 514350"/>
              <a:gd name="connsiteX2529" fmla="*/ 1344454 w 6400800"/>
              <a:gd name="connsiteY2529" fmla="*/ 171926 h 514350"/>
              <a:gd name="connsiteX2530" fmla="*/ 1344454 w 6400800"/>
              <a:gd name="connsiteY2530" fmla="*/ 157639 h 514350"/>
              <a:gd name="connsiteX2531" fmla="*/ 1345406 w 6400800"/>
              <a:gd name="connsiteY2531" fmla="*/ 142399 h 514350"/>
              <a:gd name="connsiteX2532" fmla="*/ 1346359 w 6400800"/>
              <a:gd name="connsiteY2532" fmla="*/ 120491 h 514350"/>
              <a:gd name="connsiteX2533" fmla="*/ 1341596 w 6400800"/>
              <a:gd name="connsiteY2533" fmla="*/ 141446 h 514350"/>
              <a:gd name="connsiteX2534" fmla="*/ 1336834 w 6400800"/>
              <a:gd name="connsiteY2534" fmla="*/ 166211 h 514350"/>
              <a:gd name="connsiteX2535" fmla="*/ 1335881 w 6400800"/>
              <a:gd name="connsiteY2535" fmla="*/ 169069 h 514350"/>
              <a:gd name="connsiteX2536" fmla="*/ 1327309 w 6400800"/>
              <a:gd name="connsiteY2536" fmla="*/ 150971 h 514350"/>
              <a:gd name="connsiteX2537" fmla="*/ 1280636 w 6400800"/>
              <a:gd name="connsiteY2537" fmla="*/ 53816 h 514350"/>
              <a:gd name="connsiteX2538" fmla="*/ 1317784 w 6400800"/>
              <a:gd name="connsiteY2538" fmla="*/ 155734 h 514350"/>
              <a:gd name="connsiteX2539" fmla="*/ 1332071 w 6400800"/>
              <a:gd name="connsiteY2539" fmla="*/ 193834 h 514350"/>
              <a:gd name="connsiteX2540" fmla="*/ 1331119 w 6400800"/>
              <a:gd name="connsiteY2540" fmla="*/ 197644 h 514350"/>
              <a:gd name="connsiteX2541" fmla="*/ 1326356 w 6400800"/>
              <a:gd name="connsiteY2541" fmla="*/ 235744 h 514350"/>
              <a:gd name="connsiteX2542" fmla="*/ 1321594 w 6400800"/>
              <a:gd name="connsiteY2542" fmla="*/ 277654 h 514350"/>
              <a:gd name="connsiteX2543" fmla="*/ 1319689 w 6400800"/>
              <a:gd name="connsiteY2543" fmla="*/ 293846 h 514350"/>
              <a:gd name="connsiteX2544" fmla="*/ 1317784 w 6400800"/>
              <a:gd name="connsiteY2544" fmla="*/ 290989 h 514350"/>
              <a:gd name="connsiteX2545" fmla="*/ 1317784 w 6400800"/>
              <a:gd name="connsiteY2545" fmla="*/ 289084 h 514350"/>
              <a:gd name="connsiteX2546" fmla="*/ 1316831 w 6400800"/>
              <a:gd name="connsiteY2546" fmla="*/ 290989 h 514350"/>
              <a:gd name="connsiteX2547" fmla="*/ 1315879 w 6400800"/>
              <a:gd name="connsiteY2547" fmla="*/ 288131 h 514350"/>
              <a:gd name="connsiteX2548" fmla="*/ 1313974 w 6400800"/>
              <a:gd name="connsiteY2548" fmla="*/ 285274 h 514350"/>
              <a:gd name="connsiteX2549" fmla="*/ 1316831 w 6400800"/>
              <a:gd name="connsiteY2549" fmla="*/ 244316 h 514350"/>
              <a:gd name="connsiteX2550" fmla="*/ 1309211 w 6400800"/>
              <a:gd name="connsiteY2550" fmla="*/ 277654 h 514350"/>
              <a:gd name="connsiteX2551" fmla="*/ 1298734 w 6400800"/>
              <a:gd name="connsiteY2551" fmla="*/ 260509 h 514350"/>
              <a:gd name="connsiteX2552" fmla="*/ 1313974 w 6400800"/>
              <a:gd name="connsiteY2552" fmla="*/ 199549 h 514350"/>
              <a:gd name="connsiteX2553" fmla="*/ 1319689 w 6400800"/>
              <a:gd name="connsiteY2553" fmla="*/ 172879 h 514350"/>
              <a:gd name="connsiteX2554" fmla="*/ 1291114 w 6400800"/>
              <a:gd name="connsiteY2554" fmla="*/ 249079 h 514350"/>
              <a:gd name="connsiteX2555" fmla="*/ 1281589 w 6400800"/>
              <a:gd name="connsiteY2555" fmla="*/ 234791 h 514350"/>
              <a:gd name="connsiteX2556" fmla="*/ 1267301 w 6400800"/>
              <a:gd name="connsiteY2556" fmla="*/ 215741 h 514350"/>
              <a:gd name="connsiteX2557" fmla="*/ 1275874 w 6400800"/>
              <a:gd name="connsiteY2557" fmla="*/ 232886 h 514350"/>
              <a:gd name="connsiteX2558" fmla="*/ 1272064 w 6400800"/>
              <a:gd name="connsiteY2558" fmla="*/ 243364 h 514350"/>
              <a:gd name="connsiteX2559" fmla="*/ 1261586 w 6400800"/>
              <a:gd name="connsiteY2559" fmla="*/ 227171 h 514350"/>
              <a:gd name="connsiteX2560" fmla="*/ 1249204 w 6400800"/>
              <a:gd name="connsiteY2560" fmla="*/ 210979 h 514350"/>
              <a:gd name="connsiteX2561" fmla="*/ 1247299 w 6400800"/>
              <a:gd name="connsiteY2561" fmla="*/ 208121 h 514350"/>
              <a:gd name="connsiteX2562" fmla="*/ 1251109 w 6400800"/>
              <a:gd name="connsiteY2562" fmla="*/ 199549 h 514350"/>
              <a:gd name="connsiteX2563" fmla="*/ 1246346 w 6400800"/>
              <a:gd name="connsiteY2563" fmla="*/ 206216 h 514350"/>
              <a:gd name="connsiteX2564" fmla="*/ 1229201 w 6400800"/>
              <a:gd name="connsiteY2564" fmla="*/ 184309 h 514350"/>
              <a:gd name="connsiteX2565" fmla="*/ 1211104 w 6400800"/>
              <a:gd name="connsiteY2565" fmla="*/ 162401 h 514350"/>
              <a:gd name="connsiteX2566" fmla="*/ 1226344 w 6400800"/>
              <a:gd name="connsiteY2566" fmla="*/ 186214 h 514350"/>
              <a:gd name="connsiteX2567" fmla="*/ 1242536 w 6400800"/>
              <a:gd name="connsiteY2567" fmla="*/ 211931 h 514350"/>
              <a:gd name="connsiteX2568" fmla="*/ 1236821 w 6400800"/>
              <a:gd name="connsiteY2568" fmla="*/ 220504 h 514350"/>
              <a:gd name="connsiteX2569" fmla="*/ 1233011 w 6400800"/>
              <a:gd name="connsiteY2569" fmla="*/ 226219 h 514350"/>
              <a:gd name="connsiteX2570" fmla="*/ 1231106 w 6400800"/>
              <a:gd name="connsiteY2570" fmla="*/ 212884 h 514350"/>
              <a:gd name="connsiteX2571" fmla="*/ 1228249 w 6400800"/>
              <a:gd name="connsiteY2571" fmla="*/ 209074 h 514350"/>
              <a:gd name="connsiteX2572" fmla="*/ 1226344 w 6400800"/>
              <a:gd name="connsiteY2572" fmla="*/ 209074 h 514350"/>
              <a:gd name="connsiteX2573" fmla="*/ 1223486 w 6400800"/>
              <a:gd name="connsiteY2573" fmla="*/ 199549 h 514350"/>
              <a:gd name="connsiteX2574" fmla="*/ 1215866 w 6400800"/>
              <a:gd name="connsiteY2574" fmla="*/ 179546 h 514350"/>
              <a:gd name="connsiteX2575" fmla="*/ 1219676 w 6400800"/>
              <a:gd name="connsiteY2575" fmla="*/ 200501 h 514350"/>
              <a:gd name="connsiteX2576" fmla="*/ 1221581 w 6400800"/>
              <a:gd name="connsiteY2576" fmla="*/ 211931 h 514350"/>
              <a:gd name="connsiteX2577" fmla="*/ 1220629 w 6400800"/>
              <a:gd name="connsiteY2577" fmla="*/ 213836 h 514350"/>
              <a:gd name="connsiteX2578" fmla="*/ 1207294 w 6400800"/>
              <a:gd name="connsiteY2578" fmla="*/ 200501 h 514350"/>
              <a:gd name="connsiteX2579" fmla="*/ 1201579 w 6400800"/>
              <a:gd name="connsiteY2579" fmla="*/ 195739 h 514350"/>
              <a:gd name="connsiteX2580" fmla="*/ 1206341 w 6400800"/>
              <a:gd name="connsiteY2580" fmla="*/ 201454 h 514350"/>
              <a:gd name="connsiteX2581" fmla="*/ 1217771 w 6400800"/>
              <a:gd name="connsiteY2581" fmla="*/ 217646 h 514350"/>
              <a:gd name="connsiteX2582" fmla="*/ 1217771 w 6400800"/>
              <a:gd name="connsiteY2582" fmla="*/ 217646 h 514350"/>
              <a:gd name="connsiteX2583" fmla="*/ 1216819 w 6400800"/>
              <a:gd name="connsiteY2583" fmla="*/ 231934 h 514350"/>
              <a:gd name="connsiteX2584" fmla="*/ 1202531 w 6400800"/>
              <a:gd name="connsiteY2584" fmla="*/ 219551 h 514350"/>
              <a:gd name="connsiteX2585" fmla="*/ 1215866 w 6400800"/>
              <a:gd name="connsiteY2585" fmla="*/ 236696 h 514350"/>
              <a:gd name="connsiteX2586" fmla="*/ 1214914 w 6400800"/>
              <a:gd name="connsiteY2586" fmla="*/ 249079 h 514350"/>
              <a:gd name="connsiteX2587" fmla="*/ 1214914 w 6400800"/>
              <a:gd name="connsiteY2587" fmla="*/ 255746 h 514350"/>
              <a:gd name="connsiteX2588" fmla="*/ 1213961 w 6400800"/>
              <a:gd name="connsiteY2588" fmla="*/ 250984 h 514350"/>
              <a:gd name="connsiteX2589" fmla="*/ 1213961 w 6400800"/>
              <a:gd name="connsiteY2589" fmla="*/ 250031 h 514350"/>
              <a:gd name="connsiteX2590" fmla="*/ 1214914 w 6400800"/>
              <a:gd name="connsiteY2590" fmla="*/ 249079 h 514350"/>
              <a:gd name="connsiteX2591" fmla="*/ 1213961 w 6400800"/>
              <a:gd name="connsiteY2591" fmla="*/ 250031 h 514350"/>
              <a:gd name="connsiteX2592" fmla="*/ 1207294 w 6400800"/>
              <a:gd name="connsiteY2592" fmla="*/ 229076 h 514350"/>
              <a:gd name="connsiteX2593" fmla="*/ 1200626 w 6400800"/>
              <a:gd name="connsiteY2593" fmla="*/ 212884 h 514350"/>
              <a:gd name="connsiteX2594" fmla="*/ 1193959 w 6400800"/>
              <a:gd name="connsiteY2594" fmla="*/ 198596 h 514350"/>
              <a:gd name="connsiteX2595" fmla="*/ 1196816 w 6400800"/>
              <a:gd name="connsiteY2595" fmla="*/ 213836 h 514350"/>
              <a:gd name="connsiteX2596" fmla="*/ 1200626 w 6400800"/>
              <a:gd name="connsiteY2596" fmla="*/ 230981 h 514350"/>
              <a:gd name="connsiteX2597" fmla="*/ 1204436 w 6400800"/>
              <a:gd name="connsiteY2597" fmla="*/ 252889 h 514350"/>
              <a:gd name="connsiteX2598" fmla="*/ 1205389 w 6400800"/>
              <a:gd name="connsiteY2598" fmla="*/ 258604 h 514350"/>
              <a:gd name="connsiteX2599" fmla="*/ 1196816 w 6400800"/>
              <a:gd name="connsiteY2599" fmla="*/ 239554 h 514350"/>
              <a:gd name="connsiteX2600" fmla="*/ 1189196 w 6400800"/>
              <a:gd name="connsiteY2600" fmla="*/ 224314 h 514350"/>
              <a:gd name="connsiteX2601" fmla="*/ 1181576 w 6400800"/>
              <a:gd name="connsiteY2601" fmla="*/ 211931 h 514350"/>
              <a:gd name="connsiteX2602" fmla="*/ 1185386 w 6400800"/>
              <a:gd name="connsiteY2602" fmla="*/ 225266 h 514350"/>
              <a:gd name="connsiteX2603" fmla="*/ 1190149 w 6400800"/>
              <a:gd name="connsiteY2603" fmla="*/ 241459 h 514350"/>
              <a:gd name="connsiteX2604" fmla="*/ 1194911 w 6400800"/>
              <a:gd name="connsiteY2604" fmla="*/ 262414 h 514350"/>
              <a:gd name="connsiteX2605" fmla="*/ 1197769 w 6400800"/>
              <a:gd name="connsiteY2605" fmla="*/ 276701 h 514350"/>
              <a:gd name="connsiteX2606" fmla="*/ 1193959 w 6400800"/>
              <a:gd name="connsiteY2606" fmla="*/ 284321 h 514350"/>
              <a:gd name="connsiteX2607" fmla="*/ 1193959 w 6400800"/>
              <a:gd name="connsiteY2607" fmla="*/ 283369 h 514350"/>
              <a:gd name="connsiteX2608" fmla="*/ 1193006 w 6400800"/>
              <a:gd name="connsiteY2608" fmla="*/ 279559 h 514350"/>
              <a:gd name="connsiteX2609" fmla="*/ 1193959 w 6400800"/>
              <a:gd name="connsiteY2609" fmla="*/ 276701 h 514350"/>
              <a:gd name="connsiteX2610" fmla="*/ 1193006 w 6400800"/>
              <a:gd name="connsiteY2610" fmla="*/ 278606 h 514350"/>
              <a:gd name="connsiteX2611" fmla="*/ 1184434 w 6400800"/>
              <a:gd name="connsiteY2611" fmla="*/ 250984 h 514350"/>
              <a:gd name="connsiteX2612" fmla="*/ 1174909 w 6400800"/>
              <a:gd name="connsiteY2612" fmla="*/ 227171 h 514350"/>
              <a:gd name="connsiteX2613" fmla="*/ 1174909 w 6400800"/>
              <a:gd name="connsiteY2613" fmla="*/ 223361 h 514350"/>
              <a:gd name="connsiteX2614" fmla="*/ 1175861 w 6400800"/>
              <a:gd name="connsiteY2614" fmla="*/ 196691 h 514350"/>
              <a:gd name="connsiteX2615" fmla="*/ 1174909 w 6400800"/>
              <a:gd name="connsiteY2615" fmla="*/ 173831 h 514350"/>
              <a:gd name="connsiteX2616" fmla="*/ 1172051 w 6400800"/>
              <a:gd name="connsiteY2616" fmla="*/ 196691 h 514350"/>
              <a:gd name="connsiteX2617" fmla="*/ 1168241 w 6400800"/>
              <a:gd name="connsiteY2617" fmla="*/ 223361 h 514350"/>
              <a:gd name="connsiteX2618" fmla="*/ 1168241 w 6400800"/>
              <a:gd name="connsiteY2618" fmla="*/ 226219 h 514350"/>
              <a:gd name="connsiteX2619" fmla="*/ 1162526 w 6400800"/>
              <a:gd name="connsiteY2619" fmla="*/ 238601 h 514350"/>
              <a:gd name="connsiteX2620" fmla="*/ 1158716 w 6400800"/>
              <a:gd name="connsiteY2620" fmla="*/ 215741 h 514350"/>
              <a:gd name="connsiteX2621" fmla="*/ 1152049 w 6400800"/>
              <a:gd name="connsiteY2621" fmla="*/ 189071 h 514350"/>
              <a:gd name="connsiteX2622" fmla="*/ 1136809 w 6400800"/>
              <a:gd name="connsiteY2622" fmla="*/ 133826 h 514350"/>
              <a:gd name="connsiteX2623" fmla="*/ 1140619 w 6400800"/>
              <a:gd name="connsiteY2623" fmla="*/ 190024 h 514350"/>
              <a:gd name="connsiteX2624" fmla="*/ 1143476 w 6400800"/>
              <a:gd name="connsiteY2624" fmla="*/ 217646 h 514350"/>
              <a:gd name="connsiteX2625" fmla="*/ 1146334 w 6400800"/>
              <a:gd name="connsiteY2625" fmla="*/ 248126 h 514350"/>
              <a:gd name="connsiteX2626" fmla="*/ 1147286 w 6400800"/>
              <a:gd name="connsiteY2626" fmla="*/ 261461 h 514350"/>
              <a:gd name="connsiteX2627" fmla="*/ 1147286 w 6400800"/>
              <a:gd name="connsiteY2627" fmla="*/ 261461 h 514350"/>
              <a:gd name="connsiteX2628" fmla="*/ 1147286 w 6400800"/>
              <a:gd name="connsiteY2628" fmla="*/ 258604 h 514350"/>
              <a:gd name="connsiteX2629" fmla="*/ 1147286 w 6400800"/>
              <a:gd name="connsiteY2629" fmla="*/ 260509 h 514350"/>
              <a:gd name="connsiteX2630" fmla="*/ 1143476 w 6400800"/>
              <a:gd name="connsiteY2630" fmla="*/ 251936 h 514350"/>
              <a:gd name="connsiteX2631" fmla="*/ 1141571 w 6400800"/>
              <a:gd name="connsiteY2631" fmla="*/ 249079 h 514350"/>
              <a:gd name="connsiteX2632" fmla="*/ 1141571 w 6400800"/>
              <a:gd name="connsiteY2632" fmla="*/ 237649 h 514350"/>
              <a:gd name="connsiteX2633" fmla="*/ 1139666 w 6400800"/>
              <a:gd name="connsiteY2633" fmla="*/ 246221 h 514350"/>
              <a:gd name="connsiteX2634" fmla="*/ 1132046 w 6400800"/>
              <a:gd name="connsiteY2634" fmla="*/ 231934 h 514350"/>
              <a:gd name="connsiteX2635" fmla="*/ 1132046 w 6400800"/>
              <a:gd name="connsiteY2635" fmla="*/ 230981 h 514350"/>
              <a:gd name="connsiteX2636" fmla="*/ 1120616 w 6400800"/>
              <a:gd name="connsiteY2636" fmla="*/ 177641 h 514350"/>
              <a:gd name="connsiteX2637" fmla="*/ 1110139 w 6400800"/>
              <a:gd name="connsiteY2637" fmla="*/ 132874 h 514350"/>
              <a:gd name="connsiteX2638" fmla="*/ 1100614 w 6400800"/>
              <a:gd name="connsiteY2638" fmla="*/ 98584 h 514350"/>
              <a:gd name="connsiteX2639" fmla="*/ 1092041 w 6400800"/>
              <a:gd name="connsiteY2639" fmla="*/ 69056 h 514350"/>
              <a:gd name="connsiteX2640" fmla="*/ 1096804 w 6400800"/>
              <a:gd name="connsiteY2640" fmla="*/ 99536 h 514350"/>
              <a:gd name="connsiteX2641" fmla="*/ 1103471 w 6400800"/>
              <a:gd name="connsiteY2641" fmla="*/ 134779 h 514350"/>
              <a:gd name="connsiteX2642" fmla="*/ 1110139 w 6400800"/>
              <a:gd name="connsiteY2642" fmla="*/ 180499 h 514350"/>
              <a:gd name="connsiteX2643" fmla="*/ 1112996 w 6400800"/>
              <a:gd name="connsiteY2643" fmla="*/ 199549 h 514350"/>
              <a:gd name="connsiteX2644" fmla="*/ 1110139 w 6400800"/>
              <a:gd name="connsiteY2644" fmla="*/ 194786 h 514350"/>
              <a:gd name="connsiteX2645" fmla="*/ 1106329 w 6400800"/>
              <a:gd name="connsiteY2645" fmla="*/ 190024 h 514350"/>
              <a:gd name="connsiteX2646" fmla="*/ 1105376 w 6400800"/>
              <a:gd name="connsiteY2646" fmla="*/ 188119 h 514350"/>
              <a:gd name="connsiteX2647" fmla="*/ 1095851 w 6400800"/>
              <a:gd name="connsiteY2647" fmla="*/ 160496 h 514350"/>
              <a:gd name="connsiteX2648" fmla="*/ 1087279 w 6400800"/>
              <a:gd name="connsiteY2648" fmla="*/ 136684 h 514350"/>
              <a:gd name="connsiteX2649" fmla="*/ 1092041 w 6400800"/>
              <a:gd name="connsiteY2649" fmla="*/ 161449 h 514350"/>
              <a:gd name="connsiteX2650" fmla="*/ 1098709 w 6400800"/>
              <a:gd name="connsiteY2650" fmla="*/ 190024 h 514350"/>
              <a:gd name="connsiteX2651" fmla="*/ 1103471 w 6400800"/>
              <a:gd name="connsiteY2651" fmla="*/ 215741 h 514350"/>
              <a:gd name="connsiteX2652" fmla="*/ 1097756 w 6400800"/>
              <a:gd name="connsiteY2652" fmla="*/ 200501 h 514350"/>
              <a:gd name="connsiteX2653" fmla="*/ 1102519 w 6400800"/>
              <a:gd name="connsiteY2653" fmla="*/ 224314 h 514350"/>
              <a:gd name="connsiteX2654" fmla="*/ 1094899 w 6400800"/>
              <a:gd name="connsiteY2654" fmla="*/ 233839 h 514350"/>
              <a:gd name="connsiteX2655" fmla="*/ 1089184 w 6400800"/>
              <a:gd name="connsiteY2655" fmla="*/ 209074 h 514350"/>
              <a:gd name="connsiteX2656" fmla="*/ 1084421 w 6400800"/>
              <a:gd name="connsiteY2656" fmla="*/ 166211 h 514350"/>
              <a:gd name="connsiteX2657" fmla="*/ 1083469 w 6400800"/>
              <a:gd name="connsiteY2657" fmla="*/ 184309 h 514350"/>
              <a:gd name="connsiteX2658" fmla="*/ 1073944 w 6400800"/>
              <a:gd name="connsiteY2658" fmla="*/ 149066 h 514350"/>
              <a:gd name="connsiteX2659" fmla="*/ 1066324 w 6400800"/>
              <a:gd name="connsiteY2659" fmla="*/ 123349 h 514350"/>
              <a:gd name="connsiteX2660" fmla="*/ 1075849 w 6400800"/>
              <a:gd name="connsiteY2660" fmla="*/ 94774 h 514350"/>
              <a:gd name="connsiteX2661" fmla="*/ 1064419 w 6400800"/>
              <a:gd name="connsiteY2661" fmla="*/ 119539 h 514350"/>
              <a:gd name="connsiteX2662" fmla="*/ 1057751 w 6400800"/>
              <a:gd name="connsiteY2662" fmla="*/ 100489 h 514350"/>
              <a:gd name="connsiteX2663" fmla="*/ 1050131 w 6400800"/>
              <a:gd name="connsiteY2663" fmla="*/ 78581 h 514350"/>
              <a:gd name="connsiteX2664" fmla="*/ 1042511 w 6400800"/>
              <a:gd name="connsiteY2664" fmla="*/ 59531 h 514350"/>
              <a:gd name="connsiteX2665" fmla="*/ 1029176 w 6400800"/>
              <a:gd name="connsiteY2665" fmla="*/ 28099 h 514350"/>
              <a:gd name="connsiteX2666" fmla="*/ 1012984 w 6400800"/>
              <a:gd name="connsiteY2666" fmla="*/ 7144 h 514350"/>
              <a:gd name="connsiteX2667" fmla="*/ 1022509 w 6400800"/>
              <a:gd name="connsiteY2667" fmla="*/ 34766 h 514350"/>
              <a:gd name="connsiteX2668" fmla="*/ 1032986 w 6400800"/>
              <a:gd name="connsiteY2668" fmla="*/ 67151 h 514350"/>
              <a:gd name="connsiteX2669" fmla="*/ 1038701 w 6400800"/>
              <a:gd name="connsiteY2669" fmla="*/ 87154 h 514350"/>
              <a:gd name="connsiteX2670" fmla="*/ 1044416 w 6400800"/>
              <a:gd name="connsiteY2670" fmla="*/ 109061 h 514350"/>
              <a:gd name="connsiteX2671" fmla="*/ 1044416 w 6400800"/>
              <a:gd name="connsiteY2671" fmla="*/ 110014 h 514350"/>
              <a:gd name="connsiteX2672" fmla="*/ 1037749 w 6400800"/>
              <a:gd name="connsiteY2672" fmla="*/ 96679 h 514350"/>
              <a:gd name="connsiteX2673" fmla="*/ 1044416 w 6400800"/>
              <a:gd name="connsiteY2673" fmla="*/ 117634 h 514350"/>
              <a:gd name="connsiteX2674" fmla="*/ 1051084 w 6400800"/>
              <a:gd name="connsiteY2674" fmla="*/ 141446 h 514350"/>
              <a:gd name="connsiteX2675" fmla="*/ 1052036 w 6400800"/>
              <a:gd name="connsiteY2675" fmla="*/ 146209 h 514350"/>
              <a:gd name="connsiteX2676" fmla="*/ 1037749 w 6400800"/>
              <a:gd name="connsiteY2676" fmla="*/ 172879 h 514350"/>
              <a:gd name="connsiteX2677" fmla="*/ 1024414 w 6400800"/>
              <a:gd name="connsiteY2677" fmla="*/ 195739 h 514350"/>
              <a:gd name="connsiteX2678" fmla="*/ 1023461 w 6400800"/>
              <a:gd name="connsiteY2678" fmla="*/ 192881 h 514350"/>
              <a:gd name="connsiteX2679" fmla="*/ 1023461 w 6400800"/>
              <a:gd name="connsiteY2679" fmla="*/ 184309 h 514350"/>
              <a:gd name="connsiteX2680" fmla="*/ 1024414 w 6400800"/>
              <a:gd name="connsiteY2680" fmla="*/ 142399 h 514350"/>
              <a:gd name="connsiteX2681" fmla="*/ 1023461 w 6400800"/>
              <a:gd name="connsiteY2681" fmla="*/ 110014 h 514350"/>
              <a:gd name="connsiteX2682" fmla="*/ 1021556 w 6400800"/>
              <a:gd name="connsiteY2682" fmla="*/ 89059 h 514350"/>
              <a:gd name="connsiteX2683" fmla="*/ 1020604 w 6400800"/>
              <a:gd name="connsiteY2683" fmla="*/ 81439 h 514350"/>
              <a:gd name="connsiteX2684" fmla="*/ 1020604 w 6400800"/>
              <a:gd name="connsiteY2684" fmla="*/ 89059 h 514350"/>
              <a:gd name="connsiteX2685" fmla="*/ 1019651 w 6400800"/>
              <a:gd name="connsiteY2685" fmla="*/ 110014 h 514350"/>
              <a:gd name="connsiteX2686" fmla="*/ 1014889 w 6400800"/>
              <a:gd name="connsiteY2686" fmla="*/ 165259 h 514350"/>
              <a:gd name="connsiteX2687" fmla="*/ 1013936 w 6400800"/>
              <a:gd name="connsiteY2687" fmla="*/ 161449 h 514350"/>
              <a:gd name="connsiteX2688" fmla="*/ 1014889 w 6400800"/>
              <a:gd name="connsiteY2688" fmla="*/ 168116 h 514350"/>
              <a:gd name="connsiteX2689" fmla="*/ 1012984 w 6400800"/>
              <a:gd name="connsiteY2689" fmla="*/ 183356 h 514350"/>
              <a:gd name="connsiteX2690" fmla="*/ 1007269 w 6400800"/>
              <a:gd name="connsiteY2690" fmla="*/ 224314 h 514350"/>
              <a:gd name="connsiteX2691" fmla="*/ 972026 w 6400800"/>
              <a:gd name="connsiteY2691" fmla="*/ 283369 h 514350"/>
              <a:gd name="connsiteX2692" fmla="*/ 971074 w 6400800"/>
              <a:gd name="connsiteY2692" fmla="*/ 269081 h 514350"/>
              <a:gd name="connsiteX2693" fmla="*/ 977741 w 6400800"/>
              <a:gd name="connsiteY2693" fmla="*/ 251936 h 514350"/>
              <a:gd name="connsiteX2694" fmla="*/ 992981 w 6400800"/>
              <a:gd name="connsiteY2694" fmla="*/ 206216 h 514350"/>
              <a:gd name="connsiteX2695" fmla="*/ 1002506 w 6400800"/>
              <a:gd name="connsiteY2695" fmla="*/ 170974 h 514350"/>
              <a:gd name="connsiteX2696" fmla="*/ 1009174 w 6400800"/>
              <a:gd name="connsiteY2696" fmla="*/ 139541 h 514350"/>
              <a:gd name="connsiteX2697" fmla="*/ 998696 w 6400800"/>
              <a:gd name="connsiteY2697" fmla="*/ 170021 h 514350"/>
              <a:gd name="connsiteX2698" fmla="*/ 985361 w 6400800"/>
              <a:gd name="connsiteY2698" fmla="*/ 204311 h 514350"/>
              <a:gd name="connsiteX2699" fmla="*/ 966311 w 6400800"/>
              <a:gd name="connsiteY2699" fmla="*/ 248126 h 514350"/>
              <a:gd name="connsiteX2700" fmla="*/ 960596 w 6400800"/>
              <a:gd name="connsiteY2700" fmla="*/ 260509 h 514350"/>
              <a:gd name="connsiteX2701" fmla="*/ 961549 w 6400800"/>
              <a:gd name="connsiteY2701" fmla="*/ 225266 h 514350"/>
              <a:gd name="connsiteX2702" fmla="*/ 969169 w 6400800"/>
              <a:gd name="connsiteY2702" fmla="*/ 206216 h 514350"/>
              <a:gd name="connsiteX2703" fmla="*/ 961549 w 6400800"/>
              <a:gd name="connsiteY2703" fmla="*/ 218599 h 514350"/>
              <a:gd name="connsiteX2704" fmla="*/ 961549 w 6400800"/>
              <a:gd name="connsiteY2704" fmla="*/ 206216 h 514350"/>
              <a:gd name="connsiteX2705" fmla="*/ 958691 w 6400800"/>
              <a:gd name="connsiteY2705" fmla="*/ 149066 h 514350"/>
              <a:gd name="connsiteX2706" fmla="*/ 956786 w 6400800"/>
              <a:gd name="connsiteY2706" fmla="*/ 134779 h 514350"/>
              <a:gd name="connsiteX2707" fmla="*/ 957739 w 6400800"/>
              <a:gd name="connsiteY2707" fmla="*/ 131921 h 514350"/>
              <a:gd name="connsiteX2708" fmla="*/ 956786 w 6400800"/>
              <a:gd name="connsiteY2708" fmla="*/ 133826 h 514350"/>
              <a:gd name="connsiteX2709" fmla="*/ 956786 w 6400800"/>
              <a:gd name="connsiteY2709" fmla="*/ 132874 h 514350"/>
              <a:gd name="connsiteX2710" fmla="*/ 955834 w 6400800"/>
              <a:gd name="connsiteY2710" fmla="*/ 127159 h 514350"/>
              <a:gd name="connsiteX2711" fmla="*/ 955834 w 6400800"/>
              <a:gd name="connsiteY2711" fmla="*/ 136684 h 514350"/>
              <a:gd name="connsiteX2712" fmla="*/ 927259 w 6400800"/>
              <a:gd name="connsiteY2712" fmla="*/ 206216 h 514350"/>
              <a:gd name="connsiteX2713" fmla="*/ 927259 w 6400800"/>
              <a:gd name="connsiteY2713" fmla="*/ 205264 h 514350"/>
              <a:gd name="connsiteX2714" fmla="*/ 930116 w 6400800"/>
              <a:gd name="connsiteY2714" fmla="*/ 183356 h 514350"/>
              <a:gd name="connsiteX2715" fmla="*/ 932974 w 6400800"/>
              <a:gd name="connsiteY2715" fmla="*/ 164306 h 514350"/>
              <a:gd name="connsiteX2716" fmla="*/ 926306 w 6400800"/>
              <a:gd name="connsiteY2716" fmla="*/ 183356 h 514350"/>
              <a:gd name="connsiteX2717" fmla="*/ 920591 w 6400800"/>
              <a:gd name="connsiteY2717" fmla="*/ 203359 h 514350"/>
              <a:gd name="connsiteX2718" fmla="*/ 910114 w 6400800"/>
              <a:gd name="connsiteY2718" fmla="*/ 171926 h 514350"/>
              <a:gd name="connsiteX2719" fmla="*/ 907256 w 6400800"/>
              <a:gd name="connsiteY2719" fmla="*/ 164306 h 514350"/>
              <a:gd name="connsiteX2720" fmla="*/ 912019 w 6400800"/>
              <a:gd name="connsiteY2720" fmla="*/ 157639 h 514350"/>
              <a:gd name="connsiteX2721" fmla="*/ 933926 w 6400800"/>
              <a:gd name="connsiteY2721" fmla="*/ 124301 h 514350"/>
              <a:gd name="connsiteX2722" fmla="*/ 953929 w 6400800"/>
              <a:gd name="connsiteY2722" fmla="*/ 95726 h 514350"/>
              <a:gd name="connsiteX2723" fmla="*/ 931069 w 6400800"/>
              <a:gd name="connsiteY2723" fmla="*/ 121444 h 514350"/>
              <a:gd name="connsiteX2724" fmla="*/ 906304 w 6400800"/>
              <a:gd name="connsiteY2724" fmla="*/ 151924 h 514350"/>
              <a:gd name="connsiteX2725" fmla="*/ 904399 w 6400800"/>
              <a:gd name="connsiteY2725" fmla="*/ 154781 h 514350"/>
              <a:gd name="connsiteX2726" fmla="*/ 894874 w 6400800"/>
              <a:gd name="connsiteY2726" fmla="*/ 131921 h 514350"/>
              <a:gd name="connsiteX2727" fmla="*/ 892016 w 6400800"/>
              <a:gd name="connsiteY2727" fmla="*/ 126206 h 514350"/>
              <a:gd name="connsiteX2728" fmla="*/ 897731 w 6400800"/>
              <a:gd name="connsiteY2728" fmla="*/ 115729 h 514350"/>
              <a:gd name="connsiteX2729" fmla="*/ 918686 w 6400800"/>
              <a:gd name="connsiteY2729" fmla="*/ 77629 h 514350"/>
              <a:gd name="connsiteX2730" fmla="*/ 937736 w 6400800"/>
              <a:gd name="connsiteY2730" fmla="*/ 44291 h 514350"/>
              <a:gd name="connsiteX2731" fmla="*/ 914876 w 6400800"/>
              <a:gd name="connsiteY2731" fmla="*/ 74771 h 514350"/>
              <a:gd name="connsiteX2732" fmla="*/ 890111 w 6400800"/>
              <a:gd name="connsiteY2732" fmla="*/ 110966 h 514350"/>
              <a:gd name="connsiteX2733" fmla="*/ 886301 w 6400800"/>
              <a:gd name="connsiteY2733" fmla="*/ 116681 h 514350"/>
              <a:gd name="connsiteX2734" fmla="*/ 874871 w 6400800"/>
              <a:gd name="connsiteY2734" fmla="*/ 92869 h 514350"/>
              <a:gd name="connsiteX2735" fmla="*/ 873919 w 6400800"/>
              <a:gd name="connsiteY2735" fmla="*/ 90964 h 514350"/>
              <a:gd name="connsiteX2736" fmla="*/ 872966 w 6400800"/>
              <a:gd name="connsiteY2736" fmla="*/ 91916 h 514350"/>
              <a:gd name="connsiteX2737" fmla="*/ 868204 w 6400800"/>
              <a:gd name="connsiteY2737" fmla="*/ 95726 h 514350"/>
              <a:gd name="connsiteX2738" fmla="*/ 866299 w 6400800"/>
              <a:gd name="connsiteY2738" fmla="*/ 101441 h 514350"/>
              <a:gd name="connsiteX2739" fmla="*/ 868204 w 6400800"/>
              <a:gd name="connsiteY2739" fmla="*/ 113824 h 514350"/>
              <a:gd name="connsiteX2740" fmla="*/ 868204 w 6400800"/>
              <a:gd name="connsiteY2740" fmla="*/ 102394 h 514350"/>
              <a:gd name="connsiteX2741" fmla="*/ 870109 w 6400800"/>
              <a:gd name="connsiteY2741" fmla="*/ 97631 h 514350"/>
              <a:gd name="connsiteX2742" fmla="*/ 872966 w 6400800"/>
              <a:gd name="connsiteY2742" fmla="*/ 95726 h 514350"/>
              <a:gd name="connsiteX2743" fmla="*/ 882491 w 6400800"/>
              <a:gd name="connsiteY2743" fmla="*/ 122396 h 514350"/>
              <a:gd name="connsiteX2744" fmla="*/ 875824 w 6400800"/>
              <a:gd name="connsiteY2744" fmla="*/ 132874 h 514350"/>
              <a:gd name="connsiteX2745" fmla="*/ 860584 w 6400800"/>
              <a:gd name="connsiteY2745" fmla="*/ 159544 h 514350"/>
              <a:gd name="connsiteX2746" fmla="*/ 837724 w 6400800"/>
              <a:gd name="connsiteY2746" fmla="*/ 203359 h 514350"/>
              <a:gd name="connsiteX2747" fmla="*/ 832009 w 6400800"/>
              <a:gd name="connsiteY2747" fmla="*/ 194786 h 514350"/>
              <a:gd name="connsiteX2748" fmla="*/ 838676 w 6400800"/>
              <a:gd name="connsiteY2748" fmla="*/ 137636 h 514350"/>
              <a:gd name="connsiteX2749" fmla="*/ 840581 w 6400800"/>
              <a:gd name="connsiteY2749" fmla="*/ 115729 h 514350"/>
              <a:gd name="connsiteX2750" fmla="*/ 834866 w 6400800"/>
              <a:gd name="connsiteY2750" fmla="*/ 137636 h 514350"/>
              <a:gd name="connsiteX2751" fmla="*/ 820579 w 6400800"/>
              <a:gd name="connsiteY2751" fmla="*/ 194786 h 514350"/>
              <a:gd name="connsiteX2752" fmla="*/ 818674 w 6400800"/>
              <a:gd name="connsiteY2752" fmla="*/ 204311 h 514350"/>
              <a:gd name="connsiteX2753" fmla="*/ 815816 w 6400800"/>
              <a:gd name="connsiteY2753" fmla="*/ 197644 h 514350"/>
              <a:gd name="connsiteX2754" fmla="*/ 807244 w 6400800"/>
              <a:gd name="connsiteY2754" fmla="*/ 174784 h 514350"/>
              <a:gd name="connsiteX2755" fmla="*/ 812006 w 6400800"/>
              <a:gd name="connsiteY2755" fmla="*/ 198596 h 514350"/>
              <a:gd name="connsiteX2756" fmla="*/ 814864 w 6400800"/>
              <a:gd name="connsiteY2756" fmla="*/ 210979 h 514350"/>
              <a:gd name="connsiteX2757" fmla="*/ 815816 w 6400800"/>
              <a:gd name="connsiteY2757" fmla="*/ 216694 h 514350"/>
              <a:gd name="connsiteX2758" fmla="*/ 811054 w 6400800"/>
              <a:gd name="connsiteY2758" fmla="*/ 239554 h 514350"/>
              <a:gd name="connsiteX2759" fmla="*/ 808196 w 6400800"/>
              <a:gd name="connsiteY2759" fmla="*/ 219551 h 514350"/>
              <a:gd name="connsiteX2760" fmla="*/ 807244 w 6400800"/>
              <a:gd name="connsiteY2760" fmla="*/ 264319 h 514350"/>
              <a:gd name="connsiteX2761" fmla="*/ 807244 w 6400800"/>
              <a:gd name="connsiteY2761" fmla="*/ 266224 h 514350"/>
              <a:gd name="connsiteX2762" fmla="*/ 798671 w 6400800"/>
              <a:gd name="connsiteY2762" fmla="*/ 246221 h 514350"/>
              <a:gd name="connsiteX2763" fmla="*/ 800576 w 6400800"/>
              <a:gd name="connsiteY2763" fmla="*/ 239554 h 514350"/>
              <a:gd name="connsiteX2764" fmla="*/ 797719 w 6400800"/>
              <a:gd name="connsiteY2764" fmla="*/ 245269 h 514350"/>
              <a:gd name="connsiteX2765" fmla="*/ 796766 w 6400800"/>
              <a:gd name="connsiteY2765" fmla="*/ 242411 h 514350"/>
              <a:gd name="connsiteX2766" fmla="*/ 792956 w 6400800"/>
              <a:gd name="connsiteY2766" fmla="*/ 233839 h 514350"/>
              <a:gd name="connsiteX2767" fmla="*/ 796766 w 6400800"/>
              <a:gd name="connsiteY2767" fmla="*/ 218599 h 514350"/>
              <a:gd name="connsiteX2768" fmla="*/ 809149 w 6400800"/>
              <a:gd name="connsiteY2768" fmla="*/ 164306 h 514350"/>
              <a:gd name="connsiteX2769" fmla="*/ 812959 w 6400800"/>
              <a:gd name="connsiteY2769" fmla="*/ 143351 h 514350"/>
              <a:gd name="connsiteX2770" fmla="*/ 805339 w 6400800"/>
              <a:gd name="connsiteY2770" fmla="*/ 163354 h 514350"/>
              <a:gd name="connsiteX2771" fmla="*/ 796766 w 6400800"/>
              <a:gd name="connsiteY2771" fmla="*/ 186214 h 514350"/>
              <a:gd name="connsiteX2772" fmla="*/ 785336 w 6400800"/>
              <a:gd name="connsiteY2772" fmla="*/ 215741 h 514350"/>
              <a:gd name="connsiteX2773" fmla="*/ 784384 w 6400800"/>
              <a:gd name="connsiteY2773" fmla="*/ 218599 h 514350"/>
              <a:gd name="connsiteX2774" fmla="*/ 776764 w 6400800"/>
              <a:gd name="connsiteY2774" fmla="*/ 205264 h 514350"/>
              <a:gd name="connsiteX2775" fmla="*/ 774859 w 6400800"/>
              <a:gd name="connsiteY2775" fmla="*/ 202406 h 514350"/>
              <a:gd name="connsiteX2776" fmla="*/ 774859 w 6400800"/>
              <a:gd name="connsiteY2776" fmla="*/ 201454 h 514350"/>
              <a:gd name="connsiteX2777" fmla="*/ 780574 w 6400800"/>
              <a:gd name="connsiteY2777" fmla="*/ 142399 h 514350"/>
              <a:gd name="connsiteX2778" fmla="*/ 781526 w 6400800"/>
              <a:gd name="connsiteY2778" fmla="*/ 119539 h 514350"/>
              <a:gd name="connsiteX2779" fmla="*/ 776764 w 6400800"/>
              <a:gd name="connsiteY2779" fmla="*/ 141446 h 514350"/>
              <a:gd name="connsiteX2780" fmla="*/ 771049 w 6400800"/>
              <a:gd name="connsiteY2780" fmla="*/ 167164 h 514350"/>
              <a:gd name="connsiteX2781" fmla="*/ 766286 w 6400800"/>
              <a:gd name="connsiteY2781" fmla="*/ 189071 h 514350"/>
              <a:gd name="connsiteX2782" fmla="*/ 758666 w 6400800"/>
              <a:gd name="connsiteY2782" fmla="*/ 178594 h 514350"/>
              <a:gd name="connsiteX2783" fmla="*/ 745331 w 6400800"/>
              <a:gd name="connsiteY2783" fmla="*/ 163354 h 514350"/>
              <a:gd name="connsiteX2784" fmla="*/ 740569 w 6400800"/>
              <a:gd name="connsiteY2784" fmla="*/ 157639 h 514350"/>
              <a:gd name="connsiteX2785" fmla="*/ 744379 w 6400800"/>
              <a:gd name="connsiteY2785" fmla="*/ 163354 h 514350"/>
              <a:gd name="connsiteX2786" fmla="*/ 754856 w 6400800"/>
              <a:gd name="connsiteY2786" fmla="*/ 180499 h 514350"/>
              <a:gd name="connsiteX2787" fmla="*/ 763429 w 6400800"/>
              <a:gd name="connsiteY2787" fmla="*/ 196691 h 514350"/>
              <a:gd name="connsiteX2788" fmla="*/ 762476 w 6400800"/>
              <a:gd name="connsiteY2788" fmla="*/ 199549 h 514350"/>
              <a:gd name="connsiteX2789" fmla="*/ 753904 w 6400800"/>
              <a:gd name="connsiteY2789" fmla="*/ 238601 h 514350"/>
              <a:gd name="connsiteX2790" fmla="*/ 747236 w 6400800"/>
              <a:gd name="connsiteY2790" fmla="*/ 224314 h 514350"/>
              <a:gd name="connsiteX2791" fmla="*/ 752951 w 6400800"/>
              <a:gd name="connsiteY2791" fmla="*/ 241459 h 514350"/>
              <a:gd name="connsiteX2792" fmla="*/ 751046 w 6400800"/>
              <a:gd name="connsiteY2792" fmla="*/ 243364 h 514350"/>
              <a:gd name="connsiteX2793" fmla="*/ 749141 w 6400800"/>
              <a:gd name="connsiteY2793" fmla="*/ 252889 h 514350"/>
              <a:gd name="connsiteX2794" fmla="*/ 752951 w 6400800"/>
              <a:gd name="connsiteY2794" fmla="*/ 244316 h 514350"/>
              <a:gd name="connsiteX2795" fmla="*/ 752951 w 6400800"/>
              <a:gd name="connsiteY2795" fmla="*/ 244316 h 514350"/>
              <a:gd name="connsiteX2796" fmla="*/ 744379 w 6400800"/>
              <a:gd name="connsiteY2796" fmla="*/ 282416 h 514350"/>
              <a:gd name="connsiteX2797" fmla="*/ 741521 w 6400800"/>
              <a:gd name="connsiteY2797" fmla="*/ 296704 h 514350"/>
              <a:gd name="connsiteX2798" fmla="*/ 738664 w 6400800"/>
              <a:gd name="connsiteY2798" fmla="*/ 306229 h 514350"/>
              <a:gd name="connsiteX2799" fmla="*/ 738664 w 6400800"/>
              <a:gd name="connsiteY2799" fmla="*/ 306229 h 514350"/>
              <a:gd name="connsiteX2800" fmla="*/ 737711 w 6400800"/>
              <a:gd name="connsiteY2800" fmla="*/ 293846 h 514350"/>
              <a:gd name="connsiteX2801" fmla="*/ 733901 w 6400800"/>
              <a:gd name="connsiteY2801" fmla="*/ 270034 h 514350"/>
              <a:gd name="connsiteX2802" fmla="*/ 731996 w 6400800"/>
              <a:gd name="connsiteY2802" fmla="*/ 259556 h 514350"/>
              <a:gd name="connsiteX2803" fmla="*/ 731044 w 6400800"/>
              <a:gd name="connsiteY2803" fmla="*/ 257651 h 514350"/>
              <a:gd name="connsiteX2804" fmla="*/ 725329 w 6400800"/>
              <a:gd name="connsiteY2804" fmla="*/ 210979 h 514350"/>
              <a:gd name="connsiteX2805" fmla="*/ 722471 w 6400800"/>
              <a:gd name="connsiteY2805" fmla="*/ 186214 h 514350"/>
              <a:gd name="connsiteX2806" fmla="*/ 722471 w 6400800"/>
              <a:gd name="connsiteY2806" fmla="*/ 199549 h 514350"/>
              <a:gd name="connsiteX2807" fmla="*/ 709136 w 6400800"/>
              <a:gd name="connsiteY2807" fmla="*/ 243364 h 514350"/>
              <a:gd name="connsiteX2808" fmla="*/ 704374 w 6400800"/>
              <a:gd name="connsiteY2808" fmla="*/ 229076 h 514350"/>
              <a:gd name="connsiteX2809" fmla="*/ 687229 w 6400800"/>
              <a:gd name="connsiteY2809" fmla="*/ 181451 h 514350"/>
              <a:gd name="connsiteX2810" fmla="*/ 679609 w 6400800"/>
              <a:gd name="connsiteY2810" fmla="*/ 161449 h 514350"/>
              <a:gd name="connsiteX2811" fmla="*/ 679609 w 6400800"/>
              <a:gd name="connsiteY2811" fmla="*/ 148114 h 514350"/>
              <a:gd name="connsiteX2812" fmla="*/ 679609 w 6400800"/>
              <a:gd name="connsiteY2812" fmla="*/ 122396 h 514350"/>
              <a:gd name="connsiteX2813" fmla="*/ 678656 w 6400800"/>
              <a:gd name="connsiteY2813" fmla="*/ 100489 h 514350"/>
              <a:gd name="connsiteX2814" fmla="*/ 675799 w 6400800"/>
              <a:gd name="connsiteY2814" fmla="*/ 122396 h 514350"/>
              <a:gd name="connsiteX2815" fmla="*/ 672941 w 6400800"/>
              <a:gd name="connsiteY2815" fmla="*/ 144304 h 514350"/>
              <a:gd name="connsiteX2816" fmla="*/ 663416 w 6400800"/>
              <a:gd name="connsiteY2816" fmla="*/ 122396 h 514350"/>
              <a:gd name="connsiteX2817" fmla="*/ 659606 w 6400800"/>
              <a:gd name="connsiteY2817" fmla="*/ 114776 h 514350"/>
              <a:gd name="connsiteX2818" fmla="*/ 662464 w 6400800"/>
              <a:gd name="connsiteY2818" fmla="*/ 123349 h 514350"/>
              <a:gd name="connsiteX2819" fmla="*/ 670084 w 6400800"/>
              <a:gd name="connsiteY2819" fmla="*/ 147161 h 514350"/>
              <a:gd name="connsiteX2820" fmla="*/ 671989 w 6400800"/>
              <a:gd name="connsiteY2820" fmla="*/ 153829 h 514350"/>
              <a:gd name="connsiteX2821" fmla="*/ 671036 w 6400800"/>
              <a:gd name="connsiteY2821" fmla="*/ 164306 h 514350"/>
              <a:gd name="connsiteX2822" fmla="*/ 668179 w 6400800"/>
              <a:gd name="connsiteY2822" fmla="*/ 181451 h 514350"/>
              <a:gd name="connsiteX2823" fmla="*/ 662464 w 6400800"/>
              <a:gd name="connsiteY2823" fmla="*/ 219551 h 514350"/>
              <a:gd name="connsiteX2824" fmla="*/ 658654 w 6400800"/>
              <a:gd name="connsiteY2824" fmla="*/ 239554 h 514350"/>
              <a:gd name="connsiteX2825" fmla="*/ 655796 w 6400800"/>
              <a:gd name="connsiteY2825" fmla="*/ 231934 h 514350"/>
              <a:gd name="connsiteX2826" fmla="*/ 657701 w 6400800"/>
              <a:gd name="connsiteY2826" fmla="*/ 210026 h 514350"/>
              <a:gd name="connsiteX2827" fmla="*/ 653891 w 6400800"/>
              <a:gd name="connsiteY2827" fmla="*/ 226219 h 514350"/>
              <a:gd name="connsiteX2828" fmla="*/ 638651 w 6400800"/>
              <a:gd name="connsiteY2828" fmla="*/ 191929 h 514350"/>
              <a:gd name="connsiteX2829" fmla="*/ 630079 w 6400800"/>
              <a:gd name="connsiteY2829" fmla="*/ 174784 h 514350"/>
              <a:gd name="connsiteX2830" fmla="*/ 627221 w 6400800"/>
              <a:gd name="connsiteY2830" fmla="*/ 169069 h 514350"/>
              <a:gd name="connsiteX2831" fmla="*/ 635794 w 6400800"/>
              <a:gd name="connsiteY2831" fmla="*/ 193834 h 514350"/>
              <a:gd name="connsiteX2832" fmla="*/ 649129 w 6400800"/>
              <a:gd name="connsiteY2832" fmla="*/ 240506 h 514350"/>
              <a:gd name="connsiteX2833" fmla="*/ 650081 w 6400800"/>
              <a:gd name="connsiteY2833" fmla="*/ 244316 h 514350"/>
              <a:gd name="connsiteX2834" fmla="*/ 647224 w 6400800"/>
              <a:gd name="connsiteY2834" fmla="*/ 262414 h 514350"/>
              <a:gd name="connsiteX2835" fmla="*/ 644366 w 6400800"/>
              <a:gd name="connsiteY2835" fmla="*/ 279559 h 514350"/>
              <a:gd name="connsiteX2836" fmla="*/ 642461 w 6400800"/>
              <a:gd name="connsiteY2836" fmla="*/ 298609 h 514350"/>
              <a:gd name="connsiteX2837" fmla="*/ 642461 w 6400800"/>
              <a:gd name="connsiteY2837" fmla="*/ 298609 h 514350"/>
              <a:gd name="connsiteX2838" fmla="*/ 642461 w 6400800"/>
              <a:gd name="connsiteY2838" fmla="*/ 294799 h 514350"/>
              <a:gd name="connsiteX2839" fmla="*/ 641509 w 6400800"/>
              <a:gd name="connsiteY2839" fmla="*/ 315754 h 514350"/>
              <a:gd name="connsiteX2840" fmla="*/ 641509 w 6400800"/>
              <a:gd name="connsiteY2840" fmla="*/ 317659 h 514350"/>
              <a:gd name="connsiteX2841" fmla="*/ 639604 w 6400800"/>
              <a:gd name="connsiteY2841" fmla="*/ 309086 h 514350"/>
              <a:gd name="connsiteX2842" fmla="*/ 640556 w 6400800"/>
              <a:gd name="connsiteY2842" fmla="*/ 304324 h 514350"/>
              <a:gd name="connsiteX2843" fmla="*/ 638651 w 6400800"/>
              <a:gd name="connsiteY2843" fmla="*/ 307181 h 514350"/>
              <a:gd name="connsiteX2844" fmla="*/ 632936 w 6400800"/>
              <a:gd name="connsiteY2844" fmla="*/ 284321 h 514350"/>
              <a:gd name="connsiteX2845" fmla="*/ 624364 w 6400800"/>
              <a:gd name="connsiteY2845" fmla="*/ 250031 h 514350"/>
              <a:gd name="connsiteX2846" fmla="*/ 617696 w 6400800"/>
              <a:gd name="connsiteY2846" fmla="*/ 223361 h 514350"/>
              <a:gd name="connsiteX2847" fmla="*/ 614839 w 6400800"/>
              <a:gd name="connsiteY2847" fmla="*/ 210979 h 514350"/>
              <a:gd name="connsiteX2848" fmla="*/ 615791 w 6400800"/>
              <a:gd name="connsiteY2848" fmla="*/ 190024 h 514350"/>
              <a:gd name="connsiteX2849" fmla="*/ 617696 w 6400800"/>
              <a:gd name="connsiteY2849" fmla="*/ 126206 h 514350"/>
              <a:gd name="connsiteX2850" fmla="*/ 607219 w 6400800"/>
              <a:gd name="connsiteY2850" fmla="*/ 187166 h 514350"/>
              <a:gd name="connsiteX2851" fmla="*/ 606266 w 6400800"/>
              <a:gd name="connsiteY2851" fmla="*/ 184309 h 514350"/>
              <a:gd name="connsiteX2852" fmla="*/ 606266 w 6400800"/>
              <a:gd name="connsiteY2852" fmla="*/ 189071 h 514350"/>
              <a:gd name="connsiteX2853" fmla="*/ 601504 w 6400800"/>
              <a:gd name="connsiteY2853" fmla="*/ 215741 h 514350"/>
              <a:gd name="connsiteX2854" fmla="*/ 599599 w 6400800"/>
              <a:gd name="connsiteY2854" fmla="*/ 210979 h 514350"/>
              <a:gd name="connsiteX2855" fmla="*/ 591026 w 6400800"/>
              <a:gd name="connsiteY2855" fmla="*/ 191929 h 514350"/>
              <a:gd name="connsiteX2856" fmla="*/ 595789 w 6400800"/>
              <a:gd name="connsiteY2856" fmla="*/ 212884 h 514350"/>
              <a:gd name="connsiteX2857" fmla="*/ 599599 w 6400800"/>
              <a:gd name="connsiteY2857" fmla="*/ 230029 h 514350"/>
              <a:gd name="connsiteX2858" fmla="*/ 595789 w 6400800"/>
              <a:gd name="connsiteY2858" fmla="*/ 251936 h 514350"/>
              <a:gd name="connsiteX2859" fmla="*/ 589121 w 6400800"/>
              <a:gd name="connsiteY2859" fmla="*/ 294799 h 514350"/>
              <a:gd name="connsiteX2860" fmla="*/ 582454 w 6400800"/>
              <a:gd name="connsiteY2860" fmla="*/ 284321 h 514350"/>
              <a:gd name="connsiteX2861" fmla="*/ 585311 w 6400800"/>
              <a:gd name="connsiteY2861" fmla="*/ 265271 h 514350"/>
              <a:gd name="connsiteX2862" fmla="*/ 588169 w 6400800"/>
              <a:gd name="connsiteY2862" fmla="*/ 244316 h 514350"/>
              <a:gd name="connsiteX2863" fmla="*/ 591026 w 6400800"/>
              <a:gd name="connsiteY2863" fmla="*/ 225266 h 514350"/>
              <a:gd name="connsiteX2864" fmla="*/ 584359 w 6400800"/>
              <a:gd name="connsiteY2864" fmla="*/ 243364 h 514350"/>
              <a:gd name="connsiteX2865" fmla="*/ 579596 w 6400800"/>
              <a:gd name="connsiteY2865" fmla="*/ 258604 h 514350"/>
              <a:gd name="connsiteX2866" fmla="*/ 577691 w 6400800"/>
              <a:gd name="connsiteY2866" fmla="*/ 231934 h 514350"/>
              <a:gd name="connsiteX2867" fmla="*/ 575786 w 6400800"/>
              <a:gd name="connsiteY2867" fmla="*/ 210979 h 514350"/>
              <a:gd name="connsiteX2868" fmla="*/ 573881 w 6400800"/>
              <a:gd name="connsiteY2868" fmla="*/ 230981 h 514350"/>
              <a:gd name="connsiteX2869" fmla="*/ 571024 w 6400800"/>
              <a:gd name="connsiteY2869" fmla="*/ 267176 h 514350"/>
              <a:gd name="connsiteX2870" fmla="*/ 571024 w 6400800"/>
              <a:gd name="connsiteY2870" fmla="*/ 267176 h 514350"/>
              <a:gd name="connsiteX2871" fmla="*/ 567214 w 6400800"/>
              <a:gd name="connsiteY2871" fmla="*/ 262414 h 514350"/>
              <a:gd name="connsiteX2872" fmla="*/ 552926 w 6400800"/>
              <a:gd name="connsiteY2872" fmla="*/ 219551 h 514350"/>
              <a:gd name="connsiteX2873" fmla="*/ 552926 w 6400800"/>
              <a:gd name="connsiteY2873" fmla="*/ 218599 h 514350"/>
              <a:gd name="connsiteX2874" fmla="*/ 555784 w 6400800"/>
              <a:gd name="connsiteY2874" fmla="*/ 189071 h 514350"/>
              <a:gd name="connsiteX2875" fmla="*/ 558641 w 6400800"/>
              <a:gd name="connsiteY2875" fmla="*/ 162401 h 514350"/>
              <a:gd name="connsiteX2876" fmla="*/ 561499 w 6400800"/>
              <a:gd name="connsiteY2876" fmla="*/ 141446 h 514350"/>
              <a:gd name="connsiteX2877" fmla="*/ 564356 w 6400800"/>
              <a:gd name="connsiteY2877" fmla="*/ 123349 h 514350"/>
              <a:gd name="connsiteX2878" fmla="*/ 557689 w 6400800"/>
              <a:gd name="connsiteY2878" fmla="*/ 140494 h 514350"/>
              <a:gd name="connsiteX2879" fmla="*/ 551021 w 6400800"/>
              <a:gd name="connsiteY2879" fmla="*/ 160496 h 514350"/>
              <a:gd name="connsiteX2880" fmla="*/ 544354 w 6400800"/>
              <a:gd name="connsiteY2880" fmla="*/ 187166 h 514350"/>
              <a:gd name="connsiteX2881" fmla="*/ 537686 w 6400800"/>
              <a:gd name="connsiteY2881" fmla="*/ 218599 h 514350"/>
              <a:gd name="connsiteX2882" fmla="*/ 535781 w 6400800"/>
              <a:gd name="connsiteY2882" fmla="*/ 231934 h 514350"/>
              <a:gd name="connsiteX2883" fmla="*/ 534829 w 6400800"/>
              <a:gd name="connsiteY2883" fmla="*/ 220504 h 514350"/>
              <a:gd name="connsiteX2884" fmla="*/ 532924 w 6400800"/>
              <a:gd name="connsiteY2884" fmla="*/ 205264 h 514350"/>
              <a:gd name="connsiteX2885" fmla="*/ 533876 w 6400800"/>
              <a:gd name="connsiteY2885" fmla="*/ 186214 h 514350"/>
              <a:gd name="connsiteX2886" fmla="*/ 534829 w 6400800"/>
              <a:gd name="connsiteY2886" fmla="*/ 166211 h 514350"/>
              <a:gd name="connsiteX2887" fmla="*/ 534829 w 6400800"/>
              <a:gd name="connsiteY2887" fmla="*/ 148114 h 514350"/>
              <a:gd name="connsiteX2888" fmla="*/ 534829 w 6400800"/>
              <a:gd name="connsiteY2888" fmla="*/ 118586 h 514350"/>
              <a:gd name="connsiteX2889" fmla="*/ 533876 w 6400800"/>
              <a:gd name="connsiteY2889" fmla="*/ 92869 h 514350"/>
              <a:gd name="connsiteX2890" fmla="*/ 531019 w 6400800"/>
              <a:gd name="connsiteY2890" fmla="*/ 118586 h 514350"/>
              <a:gd name="connsiteX2891" fmla="*/ 528161 w 6400800"/>
              <a:gd name="connsiteY2891" fmla="*/ 147161 h 514350"/>
              <a:gd name="connsiteX2892" fmla="*/ 526256 w 6400800"/>
              <a:gd name="connsiteY2892" fmla="*/ 165259 h 514350"/>
              <a:gd name="connsiteX2893" fmla="*/ 523399 w 6400800"/>
              <a:gd name="connsiteY2893" fmla="*/ 185261 h 514350"/>
              <a:gd name="connsiteX2894" fmla="*/ 521494 w 6400800"/>
              <a:gd name="connsiteY2894" fmla="*/ 197644 h 514350"/>
              <a:gd name="connsiteX2895" fmla="*/ 513874 w 6400800"/>
              <a:gd name="connsiteY2895" fmla="*/ 170021 h 514350"/>
              <a:gd name="connsiteX2896" fmla="*/ 506254 w 6400800"/>
              <a:gd name="connsiteY2896" fmla="*/ 144304 h 514350"/>
              <a:gd name="connsiteX2897" fmla="*/ 510064 w 6400800"/>
              <a:gd name="connsiteY2897" fmla="*/ 170974 h 514350"/>
              <a:gd name="connsiteX2898" fmla="*/ 517684 w 6400800"/>
              <a:gd name="connsiteY2898" fmla="*/ 222409 h 514350"/>
              <a:gd name="connsiteX2899" fmla="*/ 516731 w 6400800"/>
              <a:gd name="connsiteY2899" fmla="*/ 230029 h 514350"/>
              <a:gd name="connsiteX2900" fmla="*/ 512921 w 6400800"/>
              <a:gd name="connsiteY2900" fmla="*/ 251936 h 514350"/>
              <a:gd name="connsiteX2901" fmla="*/ 487204 w 6400800"/>
              <a:gd name="connsiteY2901" fmla="*/ 172879 h 514350"/>
              <a:gd name="connsiteX2902" fmla="*/ 485299 w 6400800"/>
              <a:gd name="connsiteY2902" fmla="*/ 164306 h 514350"/>
              <a:gd name="connsiteX2903" fmla="*/ 486251 w 6400800"/>
              <a:gd name="connsiteY2903" fmla="*/ 189071 h 514350"/>
              <a:gd name="connsiteX2904" fmla="*/ 488156 w 6400800"/>
              <a:gd name="connsiteY2904" fmla="*/ 217646 h 514350"/>
              <a:gd name="connsiteX2905" fmla="*/ 489109 w 6400800"/>
              <a:gd name="connsiteY2905" fmla="*/ 238601 h 514350"/>
              <a:gd name="connsiteX2906" fmla="*/ 486251 w 6400800"/>
              <a:gd name="connsiteY2906" fmla="*/ 223361 h 514350"/>
              <a:gd name="connsiteX2907" fmla="*/ 482441 w 6400800"/>
              <a:gd name="connsiteY2907" fmla="*/ 207169 h 514350"/>
              <a:gd name="connsiteX2908" fmla="*/ 478631 w 6400800"/>
              <a:gd name="connsiteY2908" fmla="*/ 192881 h 514350"/>
              <a:gd name="connsiteX2909" fmla="*/ 471964 w 6400800"/>
              <a:gd name="connsiteY2909" fmla="*/ 170021 h 514350"/>
              <a:gd name="connsiteX2910" fmla="*/ 465296 w 6400800"/>
              <a:gd name="connsiteY2910" fmla="*/ 150019 h 514350"/>
              <a:gd name="connsiteX2911" fmla="*/ 468154 w 6400800"/>
              <a:gd name="connsiteY2911" fmla="*/ 170021 h 514350"/>
              <a:gd name="connsiteX2912" fmla="*/ 471011 w 6400800"/>
              <a:gd name="connsiteY2912" fmla="*/ 193834 h 514350"/>
              <a:gd name="connsiteX2913" fmla="*/ 472916 w 6400800"/>
              <a:gd name="connsiteY2913" fmla="*/ 208121 h 514350"/>
              <a:gd name="connsiteX2914" fmla="*/ 474821 w 6400800"/>
              <a:gd name="connsiteY2914" fmla="*/ 224314 h 514350"/>
              <a:gd name="connsiteX2915" fmla="*/ 478631 w 6400800"/>
              <a:gd name="connsiteY2915" fmla="*/ 255746 h 514350"/>
              <a:gd name="connsiteX2916" fmla="*/ 474821 w 6400800"/>
              <a:gd name="connsiteY2916" fmla="*/ 240506 h 514350"/>
              <a:gd name="connsiteX2917" fmla="*/ 455771 w 6400800"/>
              <a:gd name="connsiteY2917" fmla="*/ 170974 h 514350"/>
              <a:gd name="connsiteX2918" fmla="*/ 447199 w 6400800"/>
              <a:gd name="connsiteY2918" fmla="*/ 145256 h 514350"/>
              <a:gd name="connsiteX2919" fmla="*/ 451961 w 6400800"/>
              <a:gd name="connsiteY2919" fmla="*/ 171926 h 514350"/>
              <a:gd name="connsiteX2920" fmla="*/ 457676 w 6400800"/>
              <a:gd name="connsiteY2920" fmla="*/ 202406 h 514350"/>
              <a:gd name="connsiteX2921" fmla="*/ 464344 w 6400800"/>
              <a:gd name="connsiteY2921" fmla="*/ 242411 h 514350"/>
              <a:gd name="connsiteX2922" fmla="*/ 471011 w 6400800"/>
              <a:gd name="connsiteY2922" fmla="*/ 282416 h 514350"/>
              <a:gd name="connsiteX2923" fmla="*/ 467201 w 6400800"/>
              <a:gd name="connsiteY2923" fmla="*/ 272891 h 514350"/>
              <a:gd name="connsiteX2924" fmla="*/ 459581 w 6400800"/>
              <a:gd name="connsiteY2924" fmla="*/ 255746 h 514350"/>
              <a:gd name="connsiteX2925" fmla="*/ 463391 w 6400800"/>
              <a:gd name="connsiteY2925" fmla="*/ 273844 h 514350"/>
              <a:gd name="connsiteX2926" fmla="*/ 468154 w 6400800"/>
              <a:gd name="connsiteY2926" fmla="*/ 293846 h 514350"/>
              <a:gd name="connsiteX2927" fmla="*/ 471011 w 6400800"/>
              <a:gd name="connsiteY2927" fmla="*/ 306229 h 514350"/>
              <a:gd name="connsiteX2928" fmla="*/ 473869 w 6400800"/>
              <a:gd name="connsiteY2928" fmla="*/ 320516 h 514350"/>
              <a:gd name="connsiteX2929" fmla="*/ 479584 w 6400800"/>
              <a:gd name="connsiteY2929" fmla="*/ 351949 h 514350"/>
              <a:gd name="connsiteX2930" fmla="*/ 479584 w 6400800"/>
              <a:gd name="connsiteY2930" fmla="*/ 353854 h 514350"/>
              <a:gd name="connsiteX2931" fmla="*/ 478631 w 6400800"/>
              <a:gd name="connsiteY2931" fmla="*/ 351949 h 514350"/>
              <a:gd name="connsiteX2932" fmla="*/ 471964 w 6400800"/>
              <a:gd name="connsiteY2932" fmla="*/ 338614 h 514350"/>
              <a:gd name="connsiteX2933" fmla="*/ 470059 w 6400800"/>
              <a:gd name="connsiteY2933" fmla="*/ 324326 h 514350"/>
              <a:gd name="connsiteX2934" fmla="*/ 462439 w 6400800"/>
              <a:gd name="connsiteY2934" fmla="*/ 280511 h 514350"/>
              <a:gd name="connsiteX2935" fmla="*/ 452914 w 6400800"/>
              <a:gd name="connsiteY2935" fmla="*/ 240506 h 514350"/>
              <a:gd name="connsiteX2936" fmla="*/ 441484 w 6400800"/>
              <a:gd name="connsiteY2936" fmla="*/ 205264 h 514350"/>
              <a:gd name="connsiteX2937" fmla="*/ 437674 w 6400800"/>
              <a:gd name="connsiteY2937" fmla="*/ 194786 h 514350"/>
              <a:gd name="connsiteX2938" fmla="*/ 440531 w 6400800"/>
              <a:gd name="connsiteY2938" fmla="*/ 167164 h 514350"/>
              <a:gd name="connsiteX2939" fmla="*/ 442436 w 6400800"/>
              <a:gd name="connsiteY2939" fmla="*/ 128111 h 514350"/>
              <a:gd name="connsiteX2940" fmla="*/ 441484 w 6400800"/>
              <a:gd name="connsiteY2940" fmla="*/ 94774 h 514350"/>
              <a:gd name="connsiteX2941" fmla="*/ 438626 w 6400800"/>
              <a:gd name="connsiteY2941" fmla="*/ 128111 h 514350"/>
              <a:gd name="connsiteX2942" fmla="*/ 433864 w 6400800"/>
              <a:gd name="connsiteY2942" fmla="*/ 166211 h 514350"/>
              <a:gd name="connsiteX2943" fmla="*/ 431959 w 6400800"/>
              <a:gd name="connsiteY2943" fmla="*/ 178594 h 514350"/>
              <a:gd name="connsiteX2944" fmla="*/ 431006 w 6400800"/>
              <a:gd name="connsiteY2944" fmla="*/ 175736 h 514350"/>
              <a:gd name="connsiteX2945" fmla="*/ 419576 w 6400800"/>
              <a:gd name="connsiteY2945" fmla="*/ 153829 h 514350"/>
              <a:gd name="connsiteX2946" fmla="*/ 408146 w 6400800"/>
              <a:gd name="connsiteY2946" fmla="*/ 135731 h 514350"/>
              <a:gd name="connsiteX2947" fmla="*/ 415766 w 6400800"/>
              <a:gd name="connsiteY2947" fmla="*/ 155734 h 514350"/>
              <a:gd name="connsiteX2948" fmla="*/ 423386 w 6400800"/>
              <a:gd name="connsiteY2948" fmla="*/ 178594 h 514350"/>
              <a:gd name="connsiteX2949" fmla="*/ 428149 w 6400800"/>
              <a:gd name="connsiteY2949" fmla="*/ 195739 h 514350"/>
              <a:gd name="connsiteX2950" fmla="*/ 424339 w 6400800"/>
              <a:gd name="connsiteY2950" fmla="*/ 214789 h 514350"/>
              <a:gd name="connsiteX2951" fmla="*/ 424339 w 6400800"/>
              <a:gd name="connsiteY2951" fmla="*/ 214789 h 514350"/>
              <a:gd name="connsiteX2952" fmla="*/ 415766 w 6400800"/>
              <a:gd name="connsiteY2952" fmla="*/ 202406 h 514350"/>
              <a:gd name="connsiteX2953" fmla="*/ 421481 w 6400800"/>
              <a:gd name="connsiteY2953" fmla="*/ 216694 h 514350"/>
              <a:gd name="connsiteX2954" fmla="*/ 423386 w 6400800"/>
              <a:gd name="connsiteY2954" fmla="*/ 223361 h 514350"/>
              <a:gd name="connsiteX2955" fmla="*/ 412909 w 6400800"/>
              <a:gd name="connsiteY2955" fmla="*/ 272891 h 514350"/>
              <a:gd name="connsiteX2956" fmla="*/ 405289 w 6400800"/>
              <a:gd name="connsiteY2956" fmla="*/ 253841 h 514350"/>
              <a:gd name="connsiteX2957" fmla="*/ 405289 w 6400800"/>
              <a:gd name="connsiteY2957" fmla="*/ 253841 h 514350"/>
              <a:gd name="connsiteX2958" fmla="*/ 404336 w 6400800"/>
              <a:gd name="connsiteY2958" fmla="*/ 210026 h 514350"/>
              <a:gd name="connsiteX2959" fmla="*/ 401479 w 6400800"/>
              <a:gd name="connsiteY2959" fmla="*/ 176689 h 514350"/>
              <a:gd name="connsiteX2960" fmla="*/ 396716 w 6400800"/>
              <a:gd name="connsiteY2960" fmla="*/ 148114 h 514350"/>
              <a:gd name="connsiteX2961" fmla="*/ 397669 w 6400800"/>
              <a:gd name="connsiteY2961" fmla="*/ 177641 h 514350"/>
              <a:gd name="connsiteX2962" fmla="*/ 396716 w 6400800"/>
              <a:gd name="connsiteY2962" fmla="*/ 206216 h 514350"/>
              <a:gd name="connsiteX2963" fmla="*/ 389096 w 6400800"/>
              <a:gd name="connsiteY2963" fmla="*/ 244316 h 514350"/>
              <a:gd name="connsiteX2964" fmla="*/ 381476 w 6400800"/>
              <a:gd name="connsiteY2964" fmla="*/ 219551 h 514350"/>
              <a:gd name="connsiteX2965" fmla="*/ 374809 w 6400800"/>
              <a:gd name="connsiteY2965" fmla="*/ 199549 h 514350"/>
              <a:gd name="connsiteX2966" fmla="*/ 372904 w 6400800"/>
              <a:gd name="connsiteY2966" fmla="*/ 194786 h 514350"/>
              <a:gd name="connsiteX2967" fmla="*/ 372904 w 6400800"/>
              <a:gd name="connsiteY2967" fmla="*/ 190976 h 514350"/>
              <a:gd name="connsiteX2968" fmla="*/ 370046 w 6400800"/>
              <a:gd name="connsiteY2968" fmla="*/ 177641 h 514350"/>
              <a:gd name="connsiteX2969" fmla="*/ 366236 w 6400800"/>
              <a:gd name="connsiteY2969" fmla="*/ 155734 h 514350"/>
              <a:gd name="connsiteX2970" fmla="*/ 364331 w 6400800"/>
              <a:gd name="connsiteY2970" fmla="*/ 148114 h 514350"/>
              <a:gd name="connsiteX2971" fmla="*/ 363379 w 6400800"/>
              <a:gd name="connsiteY2971" fmla="*/ 135731 h 514350"/>
              <a:gd name="connsiteX2972" fmla="*/ 363379 w 6400800"/>
              <a:gd name="connsiteY2972" fmla="*/ 140494 h 514350"/>
              <a:gd name="connsiteX2973" fmla="*/ 362426 w 6400800"/>
              <a:gd name="connsiteY2973" fmla="*/ 136684 h 514350"/>
              <a:gd name="connsiteX2974" fmla="*/ 362426 w 6400800"/>
              <a:gd name="connsiteY2974" fmla="*/ 151924 h 514350"/>
              <a:gd name="connsiteX2975" fmla="*/ 361474 w 6400800"/>
              <a:gd name="connsiteY2975" fmla="*/ 163354 h 514350"/>
              <a:gd name="connsiteX2976" fmla="*/ 357664 w 6400800"/>
              <a:gd name="connsiteY2976" fmla="*/ 151924 h 514350"/>
              <a:gd name="connsiteX2977" fmla="*/ 348139 w 6400800"/>
              <a:gd name="connsiteY2977" fmla="*/ 127159 h 514350"/>
              <a:gd name="connsiteX2978" fmla="*/ 353854 w 6400800"/>
              <a:gd name="connsiteY2978" fmla="*/ 153829 h 514350"/>
              <a:gd name="connsiteX2979" fmla="*/ 361474 w 6400800"/>
              <a:gd name="connsiteY2979" fmla="*/ 183356 h 514350"/>
              <a:gd name="connsiteX2980" fmla="*/ 361474 w 6400800"/>
              <a:gd name="connsiteY2980" fmla="*/ 192881 h 514350"/>
              <a:gd name="connsiteX2981" fmla="*/ 357664 w 6400800"/>
              <a:gd name="connsiteY2981" fmla="*/ 184309 h 514350"/>
              <a:gd name="connsiteX2982" fmla="*/ 360521 w 6400800"/>
              <a:gd name="connsiteY2982" fmla="*/ 198596 h 514350"/>
              <a:gd name="connsiteX2983" fmla="*/ 359569 w 6400800"/>
              <a:gd name="connsiteY2983" fmla="*/ 221456 h 514350"/>
              <a:gd name="connsiteX2984" fmla="*/ 355759 w 6400800"/>
              <a:gd name="connsiteY2984" fmla="*/ 208121 h 514350"/>
              <a:gd name="connsiteX2985" fmla="*/ 350996 w 6400800"/>
              <a:gd name="connsiteY2985" fmla="*/ 193834 h 514350"/>
              <a:gd name="connsiteX2986" fmla="*/ 351949 w 6400800"/>
              <a:gd name="connsiteY2986" fmla="*/ 208121 h 514350"/>
              <a:gd name="connsiteX2987" fmla="*/ 352901 w 6400800"/>
              <a:gd name="connsiteY2987" fmla="*/ 224314 h 514350"/>
              <a:gd name="connsiteX2988" fmla="*/ 353854 w 6400800"/>
              <a:gd name="connsiteY2988" fmla="*/ 246221 h 514350"/>
              <a:gd name="connsiteX2989" fmla="*/ 354806 w 6400800"/>
              <a:gd name="connsiteY2989" fmla="*/ 270986 h 514350"/>
              <a:gd name="connsiteX2990" fmla="*/ 355759 w 6400800"/>
              <a:gd name="connsiteY2990" fmla="*/ 299561 h 514350"/>
              <a:gd name="connsiteX2991" fmla="*/ 356711 w 6400800"/>
              <a:gd name="connsiteY2991" fmla="*/ 316706 h 514350"/>
              <a:gd name="connsiteX2992" fmla="*/ 346234 w 6400800"/>
              <a:gd name="connsiteY2992" fmla="*/ 298609 h 514350"/>
              <a:gd name="connsiteX2993" fmla="*/ 345281 w 6400800"/>
              <a:gd name="connsiteY2993" fmla="*/ 296704 h 514350"/>
              <a:gd name="connsiteX2994" fmla="*/ 345281 w 6400800"/>
              <a:gd name="connsiteY2994" fmla="*/ 291941 h 514350"/>
              <a:gd name="connsiteX2995" fmla="*/ 348139 w 6400800"/>
              <a:gd name="connsiteY2995" fmla="*/ 267176 h 514350"/>
              <a:gd name="connsiteX2996" fmla="*/ 350044 w 6400800"/>
              <a:gd name="connsiteY2996" fmla="*/ 246221 h 514350"/>
              <a:gd name="connsiteX2997" fmla="*/ 344329 w 6400800"/>
              <a:gd name="connsiteY2997" fmla="*/ 267176 h 514350"/>
              <a:gd name="connsiteX2998" fmla="*/ 339566 w 6400800"/>
              <a:gd name="connsiteY2998" fmla="*/ 287179 h 514350"/>
              <a:gd name="connsiteX2999" fmla="*/ 339566 w 6400800"/>
              <a:gd name="connsiteY2999" fmla="*/ 287179 h 514350"/>
              <a:gd name="connsiteX3000" fmla="*/ 339566 w 6400800"/>
              <a:gd name="connsiteY3000" fmla="*/ 288131 h 514350"/>
              <a:gd name="connsiteX3001" fmla="*/ 338614 w 6400800"/>
              <a:gd name="connsiteY3001" fmla="*/ 291941 h 514350"/>
              <a:gd name="connsiteX3002" fmla="*/ 337661 w 6400800"/>
              <a:gd name="connsiteY3002" fmla="*/ 297656 h 514350"/>
              <a:gd name="connsiteX3003" fmla="*/ 324326 w 6400800"/>
              <a:gd name="connsiteY3003" fmla="*/ 277654 h 514350"/>
              <a:gd name="connsiteX3004" fmla="*/ 310991 w 6400800"/>
              <a:gd name="connsiteY3004" fmla="*/ 233839 h 514350"/>
              <a:gd name="connsiteX3005" fmla="*/ 303371 w 6400800"/>
              <a:gd name="connsiteY3005" fmla="*/ 211931 h 514350"/>
              <a:gd name="connsiteX3006" fmla="*/ 306229 w 6400800"/>
              <a:gd name="connsiteY3006" fmla="*/ 196691 h 514350"/>
              <a:gd name="connsiteX3007" fmla="*/ 316706 w 6400800"/>
              <a:gd name="connsiteY3007" fmla="*/ 150971 h 514350"/>
              <a:gd name="connsiteX3008" fmla="*/ 326231 w 6400800"/>
              <a:gd name="connsiteY3008" fmla="*/ 115729 h 514350"/>
              <a:gd name="connsiteX3009" fmla="*/ 335756 w 6400800"/>
              <a:gd name="connsiteY3009" fmla="*/ 85249 h 514350"/>
              <a:gd name="connsiteX3010" fmla="*/ 323374 w 6400800"/>
              <a:gd name="connsiteY3010" fmla="*/ 113824 h 514350"/>
              <a:gd name="connsiteX3011" fmla="*/ 310991 w 6400800"/>
              <a:gd name="connsiteY3011" fmla="*/ 148114 h 514350"/>
              <a:gd name="connsiteX3012" fmla="*/ 303371 w 6400800"/>
              <a:gd name="connsiteY3012" fmla="*/ 169069 h 514350"/>
              <a:gd name="connsiteX3013" fmla="*/ 297656 w 6400800"/>
              <a:gd name="connsiteY3013" fmla="*/ 190024 h 514350"/>
              <a:gd name="connsiteX3014" fmla="*/ 287179 w 6400800"/>
              <a:gd name="connsiteY3014" fmla="*/ 159544 h 514350"/>
              <a:gd name="connsiteX3015" fmla="*/ 294799 w 6400800"/>
              <a:gd name="connsiteY3015" fmla="*/ 198596 h 514350"/>
              <a:gd name="connsiteX3016" fmla="*/ 283369 w 6400800"/>
              <a:gd name="connsiteY3016" fmla="*/ 247174 h 514350"/>
              <a:gd name="connsiteX3017" fmla="*/ 279559 w 6400800"/>
              <a:gd name="connsiteY3017" fmla="*/ 264319 h 514350"/>
              <a:gd name="connsiteX3018" fmla="*/ 276701 w 6400800"/>
              <a:gd name="connsiteY3018" fmla="*/ 253841 h 514350"/>
              <a:gd name="connsiteX3019" fmla="*/ 278606 w 6400800"/>
              <a:gd name="connsiteY3019" fmla="*/ 227171 h 514350"/>
              <a:gd name="connsiteX3020" fmla="*/ 284321 w 6400800"/>
              <a:gd name="connsiteY3020" fmla="*/ 166211 h 514350"/>
              <a:gd name="connsiteX3021" fmla="*/ 287179 w 6400800"/>
              <a:gd name="connsiteY3021" fmla="*/ 139541 h 514350"/>
              <a:gd name="connsiteX3022" fmla="*/ 290989 w 6400800"/>
              <a:gd name="connsiteY3022" fmla="*/ 115729 h 514350"/>
              <a:gd name="connsiteX3023" fmla="*/ 297656 w 6400800"/>
              <a:gd name="connsiteY3023" fmla="*/ 76676 h 514350"/>
              <a:gd name="connsiteX3024" fmla="*/ 304324 w 6400800"/>
              <a:gd name="connsiteY3024" fmla="*/ 42386 h 514350"/>
              <a:gd name="connsiteX3025" fmla="*/ 293846 w 6400800"/>
              <a:gd name="connsiteY3025" fmla="*/ 75724 h 514350"/>
              <a:gd name="connsiteX3026" fmla="*/ 283369 w 6400800"/>
              <a:gd name="connsiteY3026" fmla="*/ 114776 h 514350"/>
              <a:gd name="connsiteX3027" fmla="*/ 277654 w 6400800"/>
              <a:gd name="connsiteY3027" fmla="*/ 138589 h 514350"/>
              <a:gd name="connsiteX3028" fmla="*/ 272891 w 6400800"/>
              <a:gd name="connsiteY3028" fmla="*/ 165259 h 514350"/>
              <a:gd name="connsiteX3029" fmla="*/ 270034 w 6400800"/>
              <a:gd name="connsiteY3029" fmla="*/ 178594 h 514350"/>
              <a:gd name="connsiteX3030" fmla="*/ 261461 w 6400800"/>
              <a:gd name="connsiteY3030" fmla="*/ 196691 h 514350"/>
              <a:gd name="connsiteX3031" fmla="*/ 258604 w 6400800"/>
              <a:gd name="connsiteY3031" fmla="*/ 183356 h 514350"/>
              <a:gd name="connsiteX3032" fmla="*/ 253841 w 6400800"/>
              <a:gd name="connsiteY3032" fmla="*/ 161449 h 514350"/>
              <a:gd name="connsiteX3033" fmla="*/ 254794 w 6400800"/>
              <a:gd name="connsiteY3033" fmla="*/ 183356 h 514350"/>
              <a:gd name="connsiteX3034" fmla="*/ 256699 w 6400800"/>
              <a:gd name="connsiteY3034" fmla="*/ 207169 h 514350"/>
              <a:gd name="connsiteX3035" fmla="*/ 247174 w 6400800"/>
              <a:gd name="connsiteY3035" fmla="*/ 231934 h 514350"/>
              <a:gd name="connsiteX3036" fmla="*/ 245269 w 6400800"/>
              <a:gd name="connsiteY3036" fmla="*/ 236696 h 514350"/>
              <a:gd name="connsiteX3037" fmla="*/ 242411 w 6400800"/>
              <a:gd name="connsiteY3037" fmla="*/ 230029 h 514350"/>
              <a:gd name="connsiteX3038" fmla="*/ 244316 w 6400800"/>
              <a:gd name="connsiteY3038" fmla="*/ 240506 h 514350"/>
              <a:gd name="connsiteX3039" fmla="*/ 236696 w 6400800"/>
              <a:gd name="connsiteY3039" fmla="*/ 262414 h 514350"/>
              <a:gd name="connsiteX3040" fmla="*/ 226219 w 6400800"/>
              <a:gd name="connsiteY3040" fmla="*/ 227171 h 514350"/>
              <a:gd name="connsiteX3041" fmla="*/ 218599 w 6400800"/>
              <a:gd name="connsiteY3041" fmla="*/ 204311 h 514350"/>
              <a:gd name="connsiteX3042" fmla="*/ 210979 w 6400800"/>
              <a:gd name="connsiteY3042" fmla="*/ 184309 h 514350"/>
              <a:gd name="connsiteX3043" fmla="*/ 198596 w 6400800"/>
              <a:gd name="connsiteY3043" fmla="*/ 150971 h 514350"/>
              <a:gd name="connsiteX3044" fmla="*/ 187166 w 6400800"/>
              <a:gd name="connsiteY3044" fmla="*/ 122396 h 514350"/>
              <a:gd name="connsiteX3045" fmla="*/ 194786 w 6400800"/>
              <a:gd name="connsiteY3045" fmla="*/ 151924 h 514350"/>
              <a:gd name="connsiteX3046" fmla="*/ 204311 w 6400800"/>
              <a:gd name="connsiteY3046" fmla="*/ 186214 h 514350"/>
              <a:gd name="connsiteX3047" fmla="*/ 210026 w 6400800"/>
              <a:gd name="connsiteY3047" fmla="*/ 207169 h 514350"/>
              <a:gd name="connsiteX3048" fmla="*/ 215741 w 6400800"/>
              <a:gd name="connsiteY3048" fmla="*/ 230981 h 514350"/>
              <a:gd name="connsiteX3049" fmla="*/ 226219 w 6400800"/>
              <a:gd name="connsiteY3049" fmla="*/ 275749 h 514350"/>
              <a:gd name="connsiteX3050" fmla="*/ 218599 w 6400800"/>
              <a:gd name="connsiteY3050" fmla="*/ 295751 h 514350"/>
              <a:gd name="connsiteX3051" fmla="*/ 217646 w 6400800"/>
              <a:gd name="connsiteY3051" fmla="*/ 298609 h 514350"/>
              <a:gd name="connsiteX3052" fmla="*/ 214789 w 6400800"/>
              <a:gd name="connsiteY3052" fmla="*/ 266224 h 514350"/>
              <a:gd name="connsiteX3053" fmla="*/ 212884 w 6400800"/>
              <a:gd name="connsiteY3053" fmla="*/ 241459 h 514350"/>
              <a:gd name="connsiteX3054" fmla="*/ 210979 w 6400800"/>
              <a:gd name="connsiteY3054" fmla="*/ 266224 h 514350"/>
              <a:gd name="connsiteX3055" fmla="*/ 209074 w 6400800"/>
              <a:gd name="connsiteY3055" fmla="*/ 309086 h 514350"/>
              <a:gd name="connsiteX3056" fmla="*/ 196691 w 6400800"/>
              <a:gd name="connsiteY3056" fmla="*/ 287179 h 514350"/>
              <a:gd name="connsiteX3057" fmla="*/ 187166 w 6400800"/>
              <a:gd name="connsiteY3057" fmla="*/ 270034 h 514350"/>
              <a:gd name="connsiteX3058" fmla="*/ 177641 w 6400800"/>
              <a:gd name="connsiteY3058" fmla="*/ 255746 h 514350"/>
              <a:gd name="connsiteX3059" fmla="*/ 161449 w 6400800"/>
              <a:gd name="connsiteY3059" fmla="*/ 231934 h 514350"/>
              <a:gd name="connsiteX3060" fmla="*/ 156686 w 6400800"/>
              <a:gd name="connsiteY3060" fmla="*/ 225266 h 514350"/>
              <a:gd name="connsiteX3061" fmla="*/ 152876 w 6400800"/>
              <a:gd name="connsiteY3061" fmla="*/ 209074 h 514350"/>
              <a:gd name="connsiteX3062" fmla="*/ 152876 w 6400800"/>
              <a:gd name="connsiteY3062" fmla="*/ 219551 h 514350"/>
              <a:gd name="connsiteX3063" fmla="*/ 146209 w 6400800"/>
              <a:gd name="connsiteY3063" fmla="*/ 210979 h 514350"/>
              <a:gd name="connsiteX3064" fmla="*/ 152876 w 6400800"/>
              <a:gd name="connsiteY3064" fmla="*/ 224314 h 514350"/>
              <a:gd name="connsiteX3065" fmla="*/ 156686 w 6400800"/>
              <a:gd name="connsiteY3065" fmla="*/ 275749 h 514350"/>
              <a:gd name="connsiteX3066" fmla="*/ 148114 w 6400800"/>
              <a:gd name="connsiteY3066" fmla="*/ 263366 h 514350"/>
              <a:gd name="connsiteX3067" fmla="*/ 124301 w 6400800"/>
              <a:gd name="connsiteY3067" fmla="*/ 233839 h 514350"/>
              <a:gd name="connsiteX3068" fmla="*/ 104299 w 6400800"/>
              <a:gd name="connsiteY3068" fmla="*/ 212884 h 514350"/>
              <a:gd name="connsiteX3069" fmla="*/ 88106 w 6400800"/>
              <a:gd name="connsiteY3069" fmla="*/ 197644 h 514350"/>
              <a:gd name="connsiteX3070" fmla="*/ 103346 w 6400800"/>
              <a:gd name="connsiteY3070" fmla="*/ 217646 h 514350"/>
              <a:gd name="connsiteX3071" fmla="*/ 119539 w 6400800"/>
              <a:gd name="connsiteY3071" fmla="*/ 240506 h 514350"/>
              <a:gd name="connsiteX3072" fmla="*/ 139541 w 6400800"/>
              <a:gd name="connsiteY3072" fmla="*/ 271939 h 514350"/>
              <a:gd name="connsiteX3073" fmla="*/ 151924 w 6400800"/>
              <a:gd name="connsiteY3073" fmla="*/ 292894 h 514350"/>
              <a:gd name="connsiteX3074" fmla="*/ 151924 w 6400800"/>
              <a:gd name="connsiteY3074" fmla="*/ 297656 h 514350"/>
              <a:gd name="connsiteX3075" fmla="*/ 150971 w 6400800"/>
              <a:gd name="connsiteY3075" fmla="*/ 296704 h 514350"/>
              <a:gd name="connsiteX3076" fmla="*/ 136684 w 6400800"/>
              <a:gd name="connsiteY3076" fmla="*/ 282416 h 514350"/>
              <a:gd name="connsiteX3077" fmla="*/ 131921 w 6400800"/>
              <a:gd name="connsiteY3077" fmla="*/ 278606 h 514350"/>
              <a:gd name="connsiteX3078" fmla="*/ 132874 w 6400800"/>
              <a:gd name="connsiteY3078" fmla="*/ 274796 h 514350"/>
              <a:gd name="connsiteX3079" fmla="*/ 130969 w 6400800"/>
              <a:gd name="connsiteY3079" fmla="*/ 278606 h 514350"/>
              <a:gd name="connsiteX3080" fmla="*/ 122396 w 6400800"/>
              <a:gd name="connsiteY3080" fmla="*/ 270986 h 514350"/>
              <a:gd name="connsiteX3081" fmla="*/ 130016 w 6400800"/>
              <a:gd name="connsiteY3081" fmla="*/ 280511 h 514350"/>
              <a:gd name="connsiteX3082" fmla="*/ 123349 w 6400800"/>
              <a:gd name="connsiteY3082" fmla="*/ 293846 h 514350"/>
              <a:gd name="connsiteX3083" fmla="*/ 114776 w 6400800"/>
              <a:gd name="connsiteY3083" fmla="*/ 316706 h 514350"/>
              <a:gd name="connsiteX3084" fmla="*/ 112871 w 6400800"/>
              <a:gd name="connsiteY3084" fmla="*/ 321469 h 514350"/>
              <a:gd name="connsiteX3085" fmla="*/ 103346 w 6400800"/>
              <a:gd name="connsiteY3085" fmla="*/ 299561 h 514350"/>
              <a:gd name="connsiteX3086" fmla="*/ 86201 w 6400800"/>
              <a:gd name="connsiteY3086" fmla="*/ 262414 h 514350"/>
              <a:gd name="connsiteX3087" fmla="*/ 78581 w 6400800"/>
              <a:gd name="connsiteY3087" fmla="*/ 245269 h 514350"/>
              <a:gd name="connsiteX3088" fmla="*/ 70961 w 6400800"/>
              <a:gd name="connsiteY3088" fmla="*/ 230981 h 514350"/>
              <a:gd name="connsiteX3089" fmla="*/ 57626 w 6400800"/>
              <a:gd name="connsiteY3089" fmla="*/ 208121 h 514350"/>
              <a:gd name="connsiteX3090" fmla="*/ 46196 w 6400800"/>
              <a:gd name="connsiteY3090" fmla="*/ 188119 h 514350"/>
              <a:gd name="connsiteX3091" fmla="*/ 54769 w 6400800"/>
              <a:gd name="connsiteY3091" fmla="*/ 210026 h 514350"/>
              <a:gd name="connsiteX3092" fmla="*/ 64294 w 6400800"/>
              <a:gd name="connsiteY3092" fmla="*/ 234791 h 514350"/>
              <a:gd name="connsiteX3093" fmla="*/ 70009 w 6400800"/>
              <a:gd name="connsiteY3093" fmla="*/ 250031 h 514350"/>
              <a:gd name="connsiteX3094" fmla="*/ 75724 w 6400800"/>
              <a:gd name="connsiteY3094" fmla="*/ 266224 h 514350"/>
              <a:gd name="connsiteX3095" fmla="*/ 85249 w 6400800"/>
              <a:gd name="connsiteY3095" fmla="*/ 292894 h 514350"/>
              <a:gd name="connsiteX3096" fmla="*/ 79534 w 6400800"/>
              <a:gd name="connsiteY3096" fmla="*/ 284321 h 514350"/>
              <a:gd name="connsiteX3097" fmla="*/ 68104 w 6400800"/>
              <a:gd name="connsiteY3097" fmla="*/ 268129 h 514350"/>
              <a:gd name="connsiteX3098" fmla="*/ 57626 w 6400800"/>
              <a:gd name="connsiteY3098" fmla="*/ 253841 h 514350"/>
              <a:gd name="connsiteX3099" fmla="*/ 64294 w 6400800"/>
              <a:gd name="connsiteY3099" fmla="*/ 270034 h 514350"/>
              <a:gd name="connsiteX3100" fmla="*/ 71914 w 6400800"/>
              <a:gd name="connsiteY3100" fmla="*/ 288131 h 514350"/>
              <a:gd name="connsiteX3101" fmla="*/ 83344 w 6400800"/>
              <a:gd name="connsiteY3101" fmla="*/ 311944 h 514350"/>
              <a:gd name="connsiteX3102" fmla="*/ 90964 w 6400800"/>
              <a:gd name="connsiteY3102" fmla="*/ 330994 h 514350"/>
              <a:gd name="connsiteX3103" fmla="*/ 87154 w 6400800"/>
              <a:gd name="connsiteY3103" fmla="*/ 339566 h 514350"/>
              <a:gd name="connsiteX3104" fmla="*/ 81439 w 6400800"/>
              <a:gd name="connsiteY3104" fmla="*/ 352901 h 514350"/>
              <a:gd name="connsiteX3105" fmla="*/ 78581 w 6400800"/>
              <a:gd name="connsiteY3105" fmla="*/ 339566 h 514350"/>
              <a:gd name="connsiteX3106" fmla="*/ 70009 w 6400800"/>
              <a:gd name="connsiteY3106" fmla="*/ 301466 h 514350"/>
              <a:gd name="connsiteX3107" fmla="*/ 61436 w 6400800"/>
              <a:gd name="connsiteY3107" fmla="*/ 269081 h 514350"/>
              <a:gd name="connsiteX3108" fmla="*/ 53816 w 6400800"/>
              <a:gd name="connsiteY3108" fmla="*/ 244316 h 514350"/>
              <a:gd name="connsiteX3109" fmla="*/ 46196 w 6400800"/>
              <a:gd name="connsiteY3109" fmla="*/ 223361 h 514350"/>
              <a:gd name="connsiteX3110" fmla="*/ 50006 w 6400800"/>
              <a:gd name="connsiteY3110" fmla="*/ 245269 h 514350"/>
              <a:gd name="connsiteX3111" fmla="*/ 53816 w 6400800"/>
              <a:gd name="connsiteY3111" fmla="*/ 270034 h 514350"/>
              <a:gd name="connsiteX3112" fmla="*/ 58579 w 6400800"/>
              <a:gd name="connsiteY3112" fmla="*/ 302419 h 514350"/>
              <a:gd name="connsiteX3113" fmla="*/ 64294 w 6400800"/>
              <a:gd name="connsiteY3113" fmla="*/ 340519 h 514350"/>
              <a:gd name="connsiteX3114" fmla="*/ 69056 w 6400800"/>
              <a:gd name="connsiteY3114" fmla="*/ 381476 h 514350"/>
              <a:gd name="connsiteX3115" fmla="*/ 67151 w 6400800"/>
              <a:gd name="connsiteY3115" fmla="*/ 385286 h 514350"/>
              <a:gd name="connsiteX3116" fmla="*/ 60484 w 6400800"/>
              <a:gd name="connsiteY3116" fmla="*/ 405289 h 514350"/>
              <a:gd name="connsiteX3117" fmla="*/ 59531 w 6400800"/>
              <a:gd name="connsiteY3117" fmla="*/ 407194 h 514350"/>
              <a:gd name="connsiteX3118" fmla="*/ 56674 w 6400800"/>
              <a:gd name="connsiteY3118" fmla="*/ 407194 h 514350"/>
              <a:gd name="connsiteX3119" fmla="*/ 54769 w 6400800"/>
              <a:gd name="connsiteY3119" fmla="*/ 399574 h 514350"/>
              <a:gd name="connsiteX3120" fmla="*/ 46196 w 6400800"/>
              <a:gd name="connsiteY3120" fmla="*/ 364331 h 514350"/>
              <a:gd name="connsiteX3121" fmla="*/ 37624 w 6400800"/>
              <a:gd name="connsiteY3121" fmla="*/ 332899 h 514350"/>
              <a:gd name="connsiteX3122" fmla="*/ 21431 w 6400800"/>
              <a:gd name="connsiteY3122" fmla="*/ 287179 h 514350"/>
              <a:gd name="connsiteX3123" fmla="*/ 13811 w 6400800"/>
              <a:gd name="connsiteY3123" fmla="*/ 270034 h 514350"/>
              <a:gd name="connsiteX3124" fmla="*/ 17621 w 6400800"/>
              <a:gd name="connsiteY3124" fmla="*/ 288131 h 514350"/>
              <a:gd name="connsiteX3125" fmla="*/ 21431 w 6400800"/>
              <a:gd name="connsiteY3125" fmla="*/ 309086 h 514350"/>
              <a:gd name="connsiteX3126" fmla="*/ 26194 w 6400800"/>
              <a:gd name="connsiteY3126" fmla="*/ 335756 h 514350"/>
              <a:gd name="connsiteX3127" fmla="*/ 31909 w 6400800"/>
              <a:gd name="connsiteY3127" fmla="*/ 367189 h 514350"/>
              <a:gd name="connsiteX3128" fmla="*/ 39529 w 6400800"/>
              <a:gd name="connsiteY3128" fmla="*/ 402431 h 514350"/>
              <a:gd name="connsiteX3129" fmla="*/ 39529 w 6400800"/>
              <a:gd name="connsiteY3129" fmla="*/ 404336 h 514350"/>
              <a:gd name="connsiteX3130" fmla="*/ 7144 w 6400800"/>
              <a:gd name="connsiteY3130" fmla="*/ 399574 h 514350"/>
              <a:gd name="connsiteX3131" fmla="*/ 7144 w 6400800"/>
              <a:gd name="connsiteY3131" fmla="*/ 511016 h 514350"/>
              <a:gd name="connsiteX3132" fmla="*/ 6277451 w 6400800"/>
              <a:gd name="connsiteY3132" fmla="*/ 364331 h 514350"/>
              <a:gd name="connsiteX3133" fmla="*/ 6279356 w 6400800"/>
              <a:gd name="connsiteY3133" fmla="*/ 357664 h 514350"/>
              <a:gd name="connsiteX3134" fmla="*/ 6279356 w 6400800"/>
              <a:gd name="connsiteY3134" fmla="*/ 361474 h 514350"/>
              <a:gd name="connsiteX3135" fmla="*/ 6277451 w 6400800"/>
              <a:gd name="connsiteY3135" fmla="*/ 399574 h 514350"/>
              <a:gd name="connsiteX3136" fmla="*/ 6267926 w 6400800"/>
              <a:gd name="connsiteY3136" fmla="*/ 430054 h 514350"/>
              <a:gd name="connsiteX3137" fmla="*/ 6266021 w 6400800"/>
              <a:gd name="connsiteY3137" fmla="*/ 430054 h 514350"/>
              <a:gd name="connsiteX3138" fmla="*/ 6260306 w 6400800"/>
              <a:gd name="connsiteY3138" fmla="*/ 421481 h 514350"/>
              <a:gd name="connsiteX3139" fmla="*/ 6277451 w 6400800"/>
              <a:gd name="connsiteY3139" fmla="*/ 364331 h 514350"/>
              <a:gd name="connsiteX3140" fmla="*/ 6211729 w 6400800"/>
              <a:gd name="connsiteY3140" fmla="*/ 425291 h 514350"/>
              <a:gd name="connsiteX3141" fmla="*/ 6212681 w 6400800"/>
              <a:gd name="connsiteY3141" fmla="*/ 398621 h 514350"/>
              <a:gd name="connsiteX3142" fmla="*/ 6213634 w 6400800"/>
              <a:gd name="connsiteY3142" fmla="*/ 390049 h 514350"/>
              <a:gd name="connsiteX3143" fmla="*/ 6216492 w 6400800"/>
              <a:gd name="connsiteY3143" fmla="*/ 393859 h 514350"/>
              <a:gd name="connsiteX3144" fmla="*/ 6227921 w 6400800"/>
              <a:gd name="connsiteY3144" fmla="*/ 408146 h 514350"/>
              <a:gd name="connsiteX3145" fmla="*/ 6225064 w 6400800"/>
              <a:gd name="connsiteY3145" fmla="*/ 412909 h 514350"/>
              <a:gd name="connsiteX3146" fmla="*/ 6221254 w 6400800"/>
              <a:gd name="connsiteY3146" fmla="*/ 420529 h 514350"/>
              <a:gd name="connsiteX3147" fmla="*/ 6218396 w 6400800"/>
              <a:gd name="connsiteY3147" fmla="*/ 429101 h 514350"/>
              <a:gd name="connsiteX3148" fmla="*/ 6217444 w 6400800"/>
              <a:gd name="connsiteY3148" fmla="*/ 431006 h 514350"/>
              <a:gd name="connsiteX3149" fmla="*/ 6217444 w 6400800"/>
              <a:gd name="connsiteY3149" fmla="*/ 429101 h 514350"/>
              <a:gd name="connsiteX3150" fmla="*/ 6215539 w 6400800"/>
              <a:gd name="connsiteY3150" fmla="*/ 413861 h 514350"/>
              <a:gd name="connsiteX3151" fmla="*/ 6213634 w 6400800"/>
              <a:gd name="connsiteY3151" fmla="*/ 429101 h 514350"/>
              <a:gd name="connsiteX3152" fmla="*/ 6211729 w 6400800"/>
              <a:gd name="connsiteY3152" fmla="*/ 441484 h 514350"/>
              <a:gd name="connsiteX3153" fmla="*/ 6211729 w 6400800"/>
              <a:gd name="connsiteY3153" fmla="*/ 425291 h 514350"/>
              <a:gd name="connsiteX3154" fmla="*/ 6183154 w 6400800"/>
              <a:gd name="connsiteY3154" fmla="*/ 343376 h 514350"/>
              <a:gd name="connsiteX3155" fmla="*/ 6187917 w 6400800"/>
              <a:gd name="connsiteY3155" fmla="*/ 350996 h 514350"/>
              <a:gd name="connsiteX3156" fmla="*/ 6191726 w 6400800"/>
              <a:gd name="connsiteY3156" fmla="*/ 356711 h 514350"/>
              <a:gd name="connsiteX3157" fmla="*/ 6183154 w 6400800"/>
              <a:gd name="connsiteY3157" fmla="*/ 388144 h 514350"/>
              <a:gd name="connsiteX3158" fmla="*/ 6182201 w 6400800"/>
              <a:gd name="connsiteY3158" fmla="*/ 391954 h 514350"/>
              <a:gd name="connsiteX3159" fmla="*/ 6181249 w 6400800"/>
              <a:gd name="connsiteY3159" fmla="*/ 375761 h 514350"/>
              <a:gd name="connsiteX3160" fmla="*/ 6181249 w 6400800"/>
              <a:gd name="connsiteY3160" fmla="*/ 372904 h 514350"/>
              <a:gd name="connsiteX3161" fmla="*/ 6183154 w 6400800"/>
              <a:gd name="connsiteY3161" fmla="*/ 343376 h 514350"/>
              <a:gd name="connsiteX3162" fmla="*/ 6144101 w 6400800"/>
              <a:gd name="connsiteY3162" fmla="*/ 308134 h 514350"/>
              <a:gd name="connsiteX3163" fmla="*/ 6147912 w 6400800"/>
              <a:gd name="connsiteY3163" fmla="*/ 276701 h 514350"/>
              <a:gd name="connsiteX3164" fmla="*/ 6153626 w 6400800"/>
              <a:gd name="connsiteY3164" fmla="*/ 289084 h 514350"/>
              <a:gd name="connsiteX3165" fmla="*/ 6161246 w 6400800"/>
              <a:gd name="connsiteY3165" fmla="*/ 305276 h 514350"/>
              <a:gd name="connsiteX3166" fmla="*/ 6157437 w 6400800"/>
              <a:gd name="connsiteY3166" fmla="*/ 319564 h 514350"/>
              <a:gd name="connsiteX3167" fmla="*/ 6152674 w 6400800"/>
              <a:gd name="connsiteY3167" fmla="*/ 342424 h 514350"/>
              <a:gd name="connsiteX3168" fmla="*/ 6150769 w 6400800"/>
              <a:gd name="connsiteY3168" fmla="*/ 356711 h 514350"/>
              <a:gd name="connsiteX3169" fmla="*/ 6149817 w 6400800"/>
              <a:gd name="connsiteY3169" fmla="*/ 360521 h 514350"/>
              <a:gd name="connsiteX3170" fmla="*/ 6148864 w 6400800"/>
              <a:gd name="connsiteY3170" fmla="*/ 365284 h 514350"/>
              <a:gd name="connsiteX3171" fmla="*/ 6146006 w 6400800"/>
              <a:gd name="connsiteY3171" fmla="*/ 360521 h 514350"/>
              <a:gd name="connsiteX3172" fmla="*/ 6147912 w 6400800"/>
              <a:gd name="connsiteY3172" fmla="*/ 368141 h 514350"/>
              <a:gd name="connsiteX3173" fmla="*/ 6145054 w 6400800"/>
              <a:gd name="connsiteY3173" fmla="*/ 389096 h 514350"/>
              <a:gd name="connsiteX3174" fmla="*/ 6144101 w 6400800"/>
              <a:gd name="connsiteY3174" fmla="*/ 386239 h 514350"/>
              <a:gd name="connsiteX3175" fmla="*/ 6143149 w 6400800"/>
              <a:gd name="connsiteY3175" fmla="*/ 384334 h 514350"/>
              <a:gd name="connsiteX3176" fmla="*/ 6142196 w 6400800"/>
              <a:gd name="connsiteY3176" fmla="*/ 369094 h 514350"/>
              <a:gd name="connsiteX3177" fmla="*/ 6139339 w 6400800"/>
              <a:gd name="connsiteY3177" fmla="*/ 343376 h 514350"/>
              <a:gd name="connsiteX3178" fmla="*/ 6144101 w 6400800"/>
              <a:gd name="connsiteY3178" fmla="*/ 308134 h 514350"/>
              <a:gd name="connsiteX3179" fmla="*/ 6095524 w 6400800"/>
              <a:gd name="connsiteY3179" fmla="*/ 384334 h 514350"/>
              <a:gd name="connsiteX3180" fmla="*/ 6088856 w 6400800"/>
              <a:gd name="connsiteY3180" fmla="*/ 412909 h 514350"/>
              <a:gd name="connsiteX3181" fmla="*/ 6083142 w 6400800"/>
              <a:gd name="connsiteY3181" fmla="*/ 435769 h 514350"/>
              <a:gd name="connsiteX3182" fmla="*/ 6076474 w 6400800"/>
              <a:gd name="connsiteY3182" fmla="*/ 411956 h 514350"/>
              <a:gd name="connsiteX3183" fmla="*/ 6079331 w 6400800"/>
              <a:gd name="connsiteY3183" fmla="*/ 391001 h 514350"/>
              <a:gd name="connsiteX3184" fmla="*/ 6084094 w 6400800"/>
              <a:gd name="connsiteY3184" fmla="*/ 368141 h 514350"/>
              <a:gd name="connsiteX3185" fmla="*/ 6088856 w 6400800"/>
              <a:gd name="connsiteY3185" fmla="*/ 347186 h 514350"/>
              <a:gd name="connsiteX3186" fmla="*/ 6091714 w 6400800"/>
              <a:gd name="connsiteY3186" fmla="*/ 348139 h 514350"/>
              <a:gd name="connsiteX3187" fmla="*/ 6095524 w 6400800"/>
              <a:gd name="connsiteY3187" fmla="*/ 350996 h 514350"/>
              <a:gd name="connsiteX3188" fmla="*/ 6100287 w 6400800"/>
              <a:gd name="connsiteY3188" fmla="*/ 359569 h 514350"/>
              <a:gd name="connsiteX3189" fmla="*/ 6095524 w 6400800"/>
              <a:gd name="connsiteY3189" fmla="*/ 384334 h 514350"/>
              <a:gd name="connsiteX3190" fmla="*/ 6102192 w 6400800"/>
              <a:gd name="connsiteY3190" fmla="*/ 206216 h 514350"/>
              <a:gd name="connsiteX3191" fmla="*/ 6101239 w 6400800"/>
              <a:gd name="connsiteY3191" fmla="*/ 235744 h 514350"/>
              <a:gd name="connsiteX3192" fmla="*/ 6101239 w 6400800"/>
              <a:gd name="connsiteY3192" fmla="*/ 241459 h 514350"/>
              <a:gd name="connsiteX3193" fmla="*/ 6101239 w 6400800"/>
              <a:gd name="connsiteY3193" fmla="*/ 242411 h 514350"/>
              <a:gd name="connsiteX3194" fmla="*/ 6101239 w 6400800"/>
              <a:gd name="connsiteY3194" fmla="*/ 242411 h 514350"/>
              <a:gd name="connsiteX3195" fmla="*/ 6100287 w 6400800"/>
              <a:gd name="connsiteY3195" fmla="*/ 239554 h 514350"/>
              <a:gd name="connsiteX3196" fmla="*/ 6097429 w 6400800"/>
              <a:gd name="connsiteY3196" fmla="*/ 230981 h 514350"/>
              <a:gd name="connsiteX3197" fmla="*/ 6102192 w 6400800"/>
              <a:gd name="connsiteY3197" fmla="*/ 206216 h 514350"/>
              <a:gd name="connsiteX3198" fmla="*/ 6100287 w 6400800"/>
              <a:gd name="connsiteY3198" fmla="*/ 284321 h 514350"/>
              <a:gd name="connsiteX3199" fmla="*/ 6098381 w 6400800"/>
              <a:gd name="connsiteY3199" fmla="*/ 279559 h 514350"/>
              <a:gd name="connsiteX3200" fmla="*/ 6099334 w 6400800"/>
              <a:gd name="connsiteY3200" fmla="*/ 277654 h 514350"/>
              <a:gd name="connsiteX3201" fmla="*/ 6100287 w 6400800"/>
              <a:gd name="connsiteY3201" fmla="*/ 284321 h 514350"/>
              <a:gd name="connsiteX3202" fmla="*/ 6093619 w 6400800"/>
              <a:gd name="connsiteY3202" fmla="*/ 247174 h 514350"/>
              <a:gd name="connsiteX3203" fmla="*/ 6095524 w 6400800"/>
              <a:gd name="connsiteY3203" fmla="*/ 255746 h 514350"/>
              <a:gd name="connsiteX3204" fmla="*/ 6091714 w 6400800"/>
              <a:gd name="connsiteY3204" fmla="*/ 264319 h 514350"/>
              <a:gd name="connsiteX3205" fmla="*/ 6090762 w 6400800"/>
              <a:gd name="connsiteY3205" fmla="*/ 262414 h 514350"/>
              <a:gd name="connsiteX3206" fmla="*/ 6093619 w 6400800"/>
              <a:gd name="connsiteY3206" fmla="*/ 247174 h 514350"/>
              <a:gd name="connsiteX3207" fmla="*/ 6088856 w 6400800"/>
              <a:gd name="connsiteY3207" fmla="*/ 269081 h 514350"/>
              <a:gd name="connsiteX3208" fmla="*/ 6088856 w 6400800"/>
              <a:gd name="connsiteY3208" fmla="*/ 270034 h 514350"/>
              <a:gd name="connsiteX3209" fmla="*/ 6088856 w 6400800"/>
              <a:gd name="connsiteY3209" fmla="*/ 270034 h 514350"/>
              <a:gd name="connsiteX3210" fmla="*/ 6087904 w 6400800"/>
              <a:gd name="connsiteY3210" fmla="*/ 272891 h 514350"/>
              <a:gd name="connsiteX3211" fmla="*/ 6088856 w 6400800"/>
              <a:gd name="connsiteY3211" fmla="*/ 269081 h 514350"/>
              <a:gd name="connsiteX3212" fmla="*/ 6067901 w 6400800"/>
              <a:gd name="connsiteY3212" fmla="*/ 369094 h 514350"/>
              <a:gd name="connsiteX3213" fmla="*/ 6080284 w 6400800"/>
              <a:gd name="connsiteY3213" fmla="*/ 339566 h 514350"/>
              <a:gd name="connsiteX3214" fmla="*/ 6085046 w 6400800"/>
              <a:gd name="connsiteY3214" fmla="*/ 326231 h 514350"/>
              <a:gd name="connsiteX3215" fmla="*/ 6088856 w 6400800"/>
              <a:gd name="connsiteY3215" fmla="*/ 313849 h 514350"/>
              <a:gd name="connsiteX3216" fmla="*/ 6093619 w 6400800"/>
              <a:gd name="connsiteY3216" fmla="*/ 293846 h 514350"/>
              <a:gd name="connsiteX3217" fmla="*/ 6093619 w 6400800"/>
              <a:gd name="connsiteY3217" fmla="*/ 293846 h 514350"/>
              <a:gd name="connsiteX3218" fmla="*/ 6096476 w 6400800"/>
              <a:gd name="connsiteY3218" fmla="*/ 310991 h 514350"/>
              <a:gd name="connsiteX3219" fmla="*/ 6100287 w 6400800"/>
              <a:gd name="connsiteY3219" fmla="*/ 339566 h 514350"/>
              <a:gd name="connsiteX3220" fmla="*/ 6101239 w 6400800"/>
              <a:gd name="connsiteY3220" fmla="*/ 355759 h 514350"/>
              <a:gd name="connsiteX3221" fmla="*/ 6101239 w 6400800"/>
              <a:gd name="connsiteY3221" fmla="*/ 355759 h 514350"/>
              <a:gd name="connsiteX3222" fmla="*/ 6100287 w 6400800"/>
              <a:gd name="connsiteY3222" fmla="*/ 359569 h 514350"/>
              <a:gd name="connsiteX3223" fmla="*/ 6097429 w 6400800"/>
              <a:gd name="connsiteY3223" fmla="*/ 350044 h 514350"/>
              <a:gd name="connsiteX3224" fmla="*/ 6093619 w 6400800"/>
              <a:gd name="connsiteY3224" fmla="*/ 345281 h 514350"/>
              <a:gd name="connsiteX3225" fmla="*/ 6087904 w 6400800"/>
              <a:gd name="connsiteY3225" fmla="*/ 342424 h 514350"/>
              <a:gd name="connsiteX3226" fmla="*/ 6085999 w 6400800"/>
              <a:gd name="connsiteY3226" fmla="*/ 341471 h 514350"/>
              <a:gd name="connsiteX3227" fmla="*/ 6085046 w 6400800"/>
              <a:gd name="connsiteY3227" fmla="*/ 343376 h 514350"/>
              <a:gd name="connsiteX3228" fmla="*/ 6076474 w 6400800"/>
              <a:gd name="connsiteY3228" fmla="*/ 365284 h 514350"/>
              <a:gd name="connsiteX3229" fmla="*/ 6069806 w 6400800"/>
              <a:gd name="connsiteY3229" fmla="*/ 384334 h 514350"/>
              <a:gd name="connsiteX3230" fmla="*/ 6065996 w 6400800"/>
              <a:gd name="connsiteY3230" fmla="*/ 372904 h 514350"/>
              <a:gd name="connsiteX3231" fmla="*/ 6067901 w 6400800"/>
              <a:gd name="connsiteY3231" fmla="*/ 369094 h 514350"/>
              <a:gd name="connsiteX3232" fmla="*/ 6035517 w 6400800"/>
              <a:gd name="connsiteY3232" fmla="*/ 310039 h 514350"/>
              <a:gd name="connsiteX3233" fmla="*/ 6035517 w 6400800"/>
              <a:gd name="connsiteY3233" fmla="*/ 308134 h 514350"/>
              <a:gd name="connsiteX3234" fmla="*/ 6040279 w 6400800"/>
              <a:gd name="connsiteY3234" fmla="*/ 324326 h 514350"/>
              <a:gd name="connsiteX3235" fmla="*/ 6044089 w 6400800"/>
              <a:gd name="connsiteY3235" fmla="*/ 338614 h 514350"/>
              <a:gd name="connsiteX3236" fmla="*/ 6038374 w 6400800"/>
              <a:gd name="connsiteY3236" fmla="*/ 355759 h 514350"/>
              <a:gd name="connsiteX3237" fmla="*/ 6033612 w 6400800"/>
              <a:gd name="connsiteY3237" fmla="*/ 330041 h 514350"/>
              <a:gd name="connsiteX3238" fmla="*/ 6035517 w 6400800"/>
              <a:gd name="connsiteY3238" fmla="*/ 310039 h 514350"/>
              <a:gd name="connsiteX3239" fmla="*/ 6012656 w 6400800"/>
              <a:gd name="connsiteY3239" fmla="*/ 361474 h 514350"/>
              <a:gd name="connsiteX3240" fmla="*/ 6012656 w 6400800"/>
              <a:gd name="connsiteY3240" fmla="*/ 363379 h 514350"/>
              <a:gd name="connsiteX3241" fmla="*/ 6012656 w 6400800"/>
              <a:gd name="connsiteY3241" fmla="*/ 359569 h 514350"/>
              <a:gd name="connsiteX3242" fmla="*/ 6012656 w 6400800"/>
              <a:gd name="connsiteY3242" fmla="*/ 361474 h 514350"/>
              <a:gd name="connsiteX3243" fmla="*/ 6007894 w 6400800"/>
              <a:gd name="connsiteY3243" fmla="*/ 351949 h 514350"/>
              <a:gd name="connsiteX3244" fmla="*/ 6007894 w 6400800"/>
              <a:gd name="connsiteY3244" fmla="*/ 352901 h 514350"/>
              <a:gd name="connsiteX3245" fmla="*/ 6007894 w 6400800"/>
              <a:gd name="connsiteY3245" fmla="*/ 351949 h 514350"/>
              <a:gd name="connsiteX3246" fmla="*/ 6007894 w 6400800"/>
              <a:gd name="connsiteY3246" fmla="*/ 351949 h 514350"/>
              <a:gd name="connsiteX3247" fmla="*/ 5976462 w 6400800"/>
              <a:gd name="connsiteY3247" fmla="*/ 410051 h 514350"/>
              <a:gd name="connsiteX3248" fmla="*/ 5973604 w 6400800"/>
              <a:gd name="connsiteY3248" fmla="*/ 402431 h 514350"/>
              <a:gd name="connsiteX3249" fmla="*/ 5972651 w 6400800"/>
              <a:gd name="connsiteY3249" fmla="*/ 398621 h 514350"/>
              <a:gd name="connsiteX3250" fmla="*/ 5971699 w 6400800"/>
              <a:gd name="connsiteY3250" fmla="*/ 391001 h 514350"/>
              <a:gd name="connsiteX3251" fmla="*/ 5973604 w 6400800"/>
              <a:gd name="connsiteY3251" fmla="*/ 386239 h 514350"/>
              <a:gd name="connsiteX3252" fmla="*/ 5977414 w 6400800"/>
              <a:gd name="connsiteY3252" fmla="*/ 374809 h 514350"/>
              <a:gd name="connsiteX3253" fmla="*/ 5976462 w 6400800"/>
              <a:gd name="connsiteY3253" fmla="*/ 410051 h 514350"/>
              <a:gd name="connsiteX3254" fmla="*/ 5976462 w 6400800"/>
              <a:gd name="connsiteY3254" fmla="*/ 239554 h 514350"/>
              <a:gd name="connsiteX3255" fmla="*/ 5978367 w 6400800"/>
              <a:gd name="connsiteY3255" fmla="*/ 250031 h 514350"/>
              <a:gd name="connsiteX3256" fmla="*/ 5979319 w 6400800"/>
              <a:gd name="connsiteY3256" fmla="*/ 256699 h 514350"/>
              <a:gd name="connsiteX3257" fmla="*/ 5974556 w 6400800"/>
              <a:gd name="connsiteY3257" fmla="*/ 248126 h 514350"/>
              <a:gd name="connsiteX3258" fmla="*/ 5976462 w 6400800"/>
              <a:gd name="connsiteY3258" fmla="*/ 239554 h 514350"/>
              <a:gd name="connsiteX3259" fmla="*/ 5965984 w 6400800"/>
              <a:gd name="connsiteY3259" fmla="*/ 291941 h 514350"/>
              <a:gd name="connsiteX3260" fmla="*/ 5966937 w 6400800"/>
              <a:gd name="connsiteY3260" fmla="*/ 286226 h 514350"/>
              <a:gd name="connsiteX3261" fmla="*/ 5967889 w 6400800"/>
              <a:gd name="connsiteY3261" fmla="*/ 282416 h 514350"/>
              <a:gd name="connsiteX3262" fmla="*/ 5970746 w 6400800"/>
              <a:gd name="connsiteY3262" fmla="*/ 269081 h 514350"/>
              <a:gd name="connsiteX3263" fmla="*/ 5983129 w 6400800"/>
              <a:gd name="connsiteY3263" fmla="*/ 298609 h 514350"/>
              <a:gd name="connsiteX3264" fmla="*/ 5980271 w 6400800"/>
              <a:gd name="connsiteY3264" fmla="*/ 330994 h 514350"/>
              <a:gd name="connsiteX3265" fmla="*/ 5979319 w 6400800"/>
              <a:gd name="connsiteY3265" fmla="*/ 331946 h 514350"/>
              <a:gd name="connsiteX3266" fmla="*/ 5976462 w 6400800"/>
              <a:gd name="connsiteY3266" fmla="*/ 328136 h 514350"/>
              <a:gd name="connsiteX3267" fmla="*/ 5979319 w 6400800"/>
              <a:gd name="connsiteY3267" fmla="*/ 332899 h 514350"/>
              <a:gd name="connsiteX3268" fmla="*/ 5972651 w 6400800"/>
              <a:gd name="connsiteY3268" fmla="*/ 346234 h 514350"/>
              <a:gd name="connsiteX3269" fmla="*/ 5967889 w 6400800"/>
              <a:gd name="connsiteY3269" fmla="*/ 355759 h 514350"/>
              <a:gd name="connsiteX3270" fmla="*/ 5967889 w 6400800"/>
              <a:gd name="connsiteY3270" fmla="*/ 355759 h 514350"/>
              <a:gd name="connsiteX3271" fmla="*/ 5966937 w 6400800"/>
              <a:gd name="connsiteY3271" fmla="*/ 351949 h 514350"/>
              <a:gd name="connsiteX3272" fmla="*/ 5965031 w 6400800"/>
              <a:gd name="connsiteY3272" fmla="*/ 333851 h 514350"/>
              <a:gd name="connsiteX3273" fmla="*/ 5963126 w 6400800"/>
              <a:gd name="connsiteY3273" fmla="*/ 299561 h 514350"/>
              <a:gd name="connsiteX3274" fmla="*/ 5965984 w 6400800"/>
              <a:gd name="connsiteY3274" fmla="*/ 291941 h 514350"/>
              <a:gd name="connsiteX3275" fmla="*/ 5952649 w 6400800"/>
              <a:gd name="connsiteY3275" fmla="*/ 385286 h 514350"/>
              <a:gd name="connsiteX3276" fmla="*/ 5952649 w 6400800"/>
              <a:gd name="connsiteY3276" fmla="*/ 385286 h 514350"/>
              <a:gd name="connsiteX3277" fmla="*/ 5952649 w 6400800"/>
              <a:gd name="connsiteY3277" fmla="*/ 385286 h 514350"/>
              <a:gd name="connsiteX3278" fmla="*/ 5952649 w 6400800"/>
              <a:gd name="connsiteY3278" fmla="*/ 385286 h 514350"/>
              <a:gd name="connsiteX3279" fmla="*/ 5934551 w 6400800"/>
              <a:gd name="connsiteY3279" fmla="*/ 339566 h 514350"/>
              <a:gd name="connsiteX3280" fmla="*/ 5933599 w 6400800"/>
              <a:gd name="connsiteY3280" fmla="*/ 332899 h 514350"/>
              <a:gd name="connsiteX3281" fmla="*/ 5933599 w 6400800"/>
              <a:gd name="connsiteY3281" fmla="*/ 330994 h 514350"/>
              <a:gd name="connsiteX3282" fmla="*/ 5935504 w 6400800"/>
              <a:gd name="connsiteY3282" fmla="*/ 336709 h 514350"/>
              <a:gd name="connsiteX3283" fmla="*/ 5934551 w 6400800"/>
              <a:gd name="connsiteY3283" fmla="*/ 339566 h 514350"/>
              <a:gd name="connsiteX3284" fmla="*/ 5948839 w 6400800"/>
              <a:gd name="connsiteY3284" fmla="*/ 371951 h 514350"/>
              <a:gd name="connsiteX3285" fmla="*/ 5945981 w 6400800"/>
              <a:gd name="connsiteY3285" fmla="*/ 382429 h 514350"/>
              <a:gd name="connsiteX3286" fmla="*/ 5943124 w 6400800"/>
              <a:gd name="connsiteY3286" fmla="*/ 392906 h 514350"/>
              <a:gd name="connsiteX3287" fmla="*/ 5943124 w 6400800"/>
              <a:gd name="connsiteY3287" fmla="*/ 378619 h 514350"/>
              <a:gd name="connsiteX3288" fmla="*/ 5943124 w 6400800"/>
              <a:gd name="connsiteY3288" fmla="*/ 378619 h 514350"/>
              <a:gd name="connsiteX3289" fmla="*/ 5946934 w 6400800"/>
              <a:gd name="connsiteY3289" fmla="*/ 365284 h 514350"/>
              <a:gd name="connsiteX3290" fmla="*/ 5948839 w 6400800"/>
              <a:gd name="connsiteY3290" fmla="*/ 371951 h 514350"/>
              <a:gd name="connsiteX3291" fmla="*/ 5930742 w 6400800"/>
              <a:gd name="connsiteY3291" fmla="*/ 234791 h 514350"/>
              <a:gd name="connsiteX3292" fmla="*/ 5938362 w 6400800"/>
              <a:gd name="connsiteY3292" fmla="*/ 269081 h 514350"/>
              <a:gd name="connsiteX3293" fmla="*/ 5945029 w 6400800"/>
              <a:gd name="connsiteY3293" fmla="*/ 307181 h 514350"/>
              <a:gd name="connsiteX3294" fmla="*/ 5940267 w 6400800"/>
              <a:gd name="connsiteY3294" fmla="*/ 323374 h 514350"/>
              <a:gd name="connsiteX3295" fmla="*/ 5940267 w 6400800"/>
              <a:gd name="connsiteY3295" fmla="*/ 324326 h 514350"/>
              <a:gd name="connsiteX3296" fmla="*/ 5931694 w 6400800"/>
              <a:gd name="connsiteY3296" fmla="*/ 307181 h 514350"/>
              <a:gd name="connsiteX3297" fmla="*/ 5928837 w 6400800"/>
              <a:gd name="connsiteY3297" fmla="*/ 284321 h 514350"/>
              <a:gd name="connsiteX3298" fmla="*/ 5926931 w 6400800"/>
              <a:gd name="connsiteY3298" fmla="*/ 266224 h 514350"/>
              <a:gd name="connsiteX3299" fmla="*/ 5929789 w 6400800"/>
              <a:gd name="connsiteY3299" fmla="*/ 259556 h 514350"/>
              <a:gd name="connsiteX3300" fmla="*/ 5926931 w 6400800"/>
              <a:gd name="connsiteY3300" fmla="*/ 264319 h 514350"/>
              <a:gd name="connsiteX3301" fmla="*/ 5925026 w 6400800"/>
              <a:gd name="connsiteY3301" fmla="*/ 245269 h 514350"/>
              <a:gd name="connsiteX3302" fmla="*/ 5926931 w 6400800"/>
              <a:gd name="connsiteY3302" fmla="*/ 233839 h 514350"/>
              <a:gd name="connsiteX3303" fmla="*/ 5928837 w 6400800"/>
              <a:gd name="connsiteY3303" fmla="*/ 226219 h 514350"/>
              <a:gd name="connsiteX3304" fmla="*/ 5930742 w 6400800"/>
              <a:gd name="connsiteY3304" fmla="*/ 234791 h 514350"/>
              <a:gd name="connsiteX3305" fmla="*/ 5923121 w 6400800"/>
              <a:gd name="connsiteY3305" fmla="*/ 209074 h 514350"/>
              <a:gd name="connsiteX3306" fmla="*/ 5926931 w 6400800"/>
              <a:gd name="connsiteY3306" fmla="*/ 222409 h 514350"/>
              <a:gd name="connsiteX3307" fmla="*/ 5922169 w 6400800"/>
              <a:gd name="connsiteY3307" fmla="*/ 232886 h 514350"/>
              <a:gd name="connsiteX3308" fmla="*/ 5919312 w 6400800"/>
              <a:gd name="connsiteY3308" fmla="*/ 206216 h 514350"/>
              <a:gd name="connsiteX3309" fmla="*/ 5918359 w 6400800"/>
              <a:gd name="connsiteY3309" fmla="*/ 193834 h 514350"/>
              <a:gd name="connsiteX3310" fmla="*/ 5923121 w 6400800"/>
              <a:gd name="connsiteY3310" fmla="*/ 209074 h 514350"/>
              <a:gd name="connsiteX3311" fmla="*/ 5901214 w 6400800"/>
              <a:gd name="connsiteY3311" fmla="*/ 244316 h 514350"/>
              <a:gd name="connsiteX3312" fmla="*/ 5901214 w 6400800"/>
              <a:gd name="connsiteY3312" fmla="*/ 258604 h 514350"/>
              <a:gd name="connsiteX3313" fmla="*/ 5902167 w 6400800"/>
              <a:gd name="connsiteY3313" fmla="*/ 278606 h 514350"/>
              <a:gd name="connsiteX3314" fmla="*/ 5904071 w 6400800"/>
              <a:gd name="connsiteY3314" fmla="*/ 302419 h 514350"/>
              <a:gd name="connsiteX3315" fmla="*/ 5900262 w 6400800"/>
              <a:gd name="connsiteY3315" fmla="*/ 310039 h 514350"/>
              <a:gd name="connsiteX3316" fmla="*/ 5895499 w 6400800"/>
              <a:gd name="connsiteY3316" fmla="*/ 284321 h 514350"/>
              <a:gd name="connsiteX3317" fmla="*/ 5901214 w 6400800"/>
              <a:gd name="connsiteY3317" fmla="*/ 244316 h 514350"/>
              <a:gd name="connsiteX3318" fmla="*/ 5903119 w 6400800"/>
              <a:gd name="connsiteY3318" fmla="*/ 324326 h 514350"/>
              <a:gd name="connsiteX3319" fmla="*/ 5903119 w 6400800"/>
              <a:gd name="connsiteY3319" fmla="*/ 328136 h 514350"/>
              <a:gd name="connsiteX3320" fmla="*/ 5902167 w 6400800"/>
              <a:gd name="connsiteY3320" fmla="*/ 325279 h 514350"/>
              <a:gd name="connsiteX3321" fmla="*/ 5903119 w 6400800"/>
              <a:gd name="connsiteY3321" fmla="*/ 324326 h 514350"/>
              <a:gd name="connsiteX3322" fmla="*/ 5892642 w 6400800"/>
              <a:gd name="connsiteY3322" fmla="*/ 348139 h 514350"/>
              <a:gd name="connsiteX3323" fmla="*/ 5893594 w 6400800"/>
              <a:gd name="connsiteY3323" fmla="*/ 352901 h 514350"/>
              <a:gd name="connsiteX3324" fmla="*/ 5893594 w 6400800"/>
              <a:gd name="connsiteY3324" fmla="*/ 355759 h 514350"/>
              <a:gd name="connsiteX3325" fmla="*/ 5891689 w 6400800"/>
              <a:gd name="connsiteY3325" fmla="*/ 350996 h 514350"/>
              <a:gd name="connsiteX3326" fmla="*/ 5892642 w 6400800"/>
              <a:gd name="connsiteY3326" fmla="*/ 348139 h 514350"/>
              <a:gd name="connsiteX3327" fmla="*/ 5893594 w 6400800"/>
              <a:gd name="connsiteY3327" fmla="*/ 373856 h 514350"/>
              <a:gd name="connsiteX3328" fmla="*/ 5898356 w 6400800"/>
              <a:gd name="connsiteY3328" fmla="*/ 391954 h 514350"/>
              <a:gd name="connsiteX3329" fmla="*/ 5902167 w 6400800"/>
              <a:gd name="connsiteY3329" fmla="*/ 408146 h 514350"/>
              <a:gd name="connsiteX3330" fmla="*/ 5904071 w 6400800"/>
              <a:gd name="connsiteY3330" fmla="*/ 417671 h 514350"/>
              <a:gd name="connsiteX3331" fmla="*/ 5904071 w 6400800"/>
              <a:gd name="connsiteY3331" fmla="*/ 417671 h 514350"/>
              <a:gd name="connsiteX3332" fmla="*/ 5890737 w 6400800"/>
              <a:gd name="connsiteY3332" fmla="*/ 387191 h 514350"/>
              <a:gd name="connsiteX3333" fmla="*/ 5888831 w 6400800"/>
              <a:gd name="connsiteY3333" fmla="*/ 383381 h 514350"/>
              <a:gd name="connsiteX3334" fmla="*/ 5887879 w 6400800"/>
              <a:gd name="connsiteY3334" fmla="*/ 357664 h 514350"/>
              <a:gd name="connsiteX3335" fmla="*/ 5888831 w 6400800"/>
              <a:gd name="connsiteY3335" fmla="*/ 356711 h 514350"/>
              <a:gd name="connsiteX3336" fmla="*/ 5893594 w 6400800"/>
              <a:gd name="connsiteY3336" fmla="*/ 373856 h 514350"/>
              <a:gd name="connsiteX3337" fmla="*/ 5886926 w 6400800"/>
              <a:gd name="connsiteY3337" fmla="*/ 321469 h 514350"/>
              <a:gd name="connsiteX3338" fmla="*/ 5888831 w 6400800"/>
              <a:gd name="connsiteY3338" fmla="*/ 311944 h 514350"/>
              <a:gd name="connsiteX3339" fmla="*/ 5888831 w 6400800"/>
              <a:gd name="connsiteY3339" fmla="*/ 314801 h 514350"/>
              <a:gd name="connsiteX3340" fmla="*/ 5889784 w 6400800"/>
              <a:gd name="connsiteY3340" fmla="*/ 326231 h 514350"/>
              <a:gd name="connsiteX3341" fmla="*/ 5885974 w 6400800"/>
              <a:gd name="connsiteY3341" fmla="*/ 332899 h 514350"/>
              <a:gd name="connsiteX3342" fmla="*/ 5885974 w 6400800"/>
              <a:gd name="connsiteY3342" fmla="*/ 325279 h 514350"/>
              <a:gd name="connsiteX3343" fmla="*/ 5886926 w 6400800"/>
              <a:gd name="connsiteY3343" fmla="*/ 321469 h 514350"/>
              <a:gd name="connsiteX3344" fmla="*/ 5858351 w 6400800"/>
              <a:gd name="connsiteY3344" fmla="*/ 279559 h 514350"/>
              <a:gd name="connsiteX3345" fmla="*/ 5858351 w 6400800"/>
              <a:gd name="connsiteY3345" fmla="*/ 284321 h 514350"/>
              <a:gd name="connsiteX3346" fmla="*/ 5858351 w 6400800"/>
              <a:gd name="connsiteY3346" fmla="*/ 285274 h 514350"/>
              <a:gd name="connsiteX3347" fmla="*/ 5857399 w 6400800"/>
              <a:gd name="connsiteY3347" fmla="*/ 281464 h 514350"/>
              <a:gd name="connsiteX3348" fmla="*/ 5858351 w 6400800"/>
              <a:gd name="connsiteY3348" fmla="*/ 279559 h 514350"/>
              <a:gd name="connsiteX3349" fmla="*/ 5841206 w 6400800"/>
              <a:gd name="connsiteY3349" fmla="*/ 264319 h 514350"/>
              <a:gd name="connsiteX3350" fmla="*/ 5840254 w 6400800"/>
              <a:gd name="connsiteY3350" fmla="*/ 270034 h 514350"/>
              <a:gd name="connsiteX3351" fmla="*/ 5839301 w 6400800"/>
              <a:gd name="connsiteY3351" fmla="*/ 277654 h 514350"/>
              <a:gd name="connsiteX3352" fmla="*/ 5838349 w 6400800"/>
              <a:gd name="connsiteY3352" fmla="*/ 271939 h 514350"/>
              <a:gd name="connsiteX3353" fmla="*/ 5841206 w 6400800"/>
              <a:gd name="connsiteY3353" fmla="*/ 264319 h 514350"/>
              <a:gd name="connsiteX3354" fmla="*/ 5828824 w 6400800"/>
              <a:gd name="connsiteY3354" fmla="*/ 305276 h 514350"/>
              <a:gd name="connsiteX3355" fmla="*/ 5826919 w 6400800"/>
              <a:gd name="connsiteY3355" fmla="*/ 308134 h 514350"/>
              <a:gd name="connsiteX3356" fmla="*/ 5826919 w 6400800"/>
              <a:gd name="connsiteY3356" fmla="*/ 306229 h 514350"/>
              <a:gd name="connsiteX3357" fmla="*/ 5829776 w 6400800"/>
              <a:gd name="connsiteY3357" fmla="*/ 299561 h 514350"/>
              <a:gd name="connsiteX3358" fmla="*/ 5828824 w 6400800"/>
              <a:gd name="connsiteY3358" fmla="*/ 305276 h 514350"/>
              <a:gd name="connsiteX3359" fmla="*/ 5823109 w 6400800"/>
              <a:gd name="connsiteY3359" fmla="*/ 259556 h 514350"/>
              <a:gd name="connsiteX3360" fmla="*/ 5827871 w 6400800"/>
              <a:gd name="connsiteY3360" fmla="*/ 270986 h 514350"/>
              <a:gd name="connsiteX3361" fmla="*/ 5828824 w 6400800"/>
              <a:gd name="connsiteY3361" fmla="*/ 273844 h 514350"/>
              <a:gd name="connsiteX3362" fmla="*/ 5828824 w 6400800"/>
              <a:gd name="connsiteY3362" fmla="*/ 286226 h 514350"/>
              <a:gd name="connsiteX3363" fmla="*/ 5824062 w 6400800"/>
              <a:gd name="connsiteY3363" fmla="*/ 295751 h 514350"/>
              <a:gd name="connsiteX3364" fmla="*/ 5824062 w 6400800"/>
              <a:gd name="connsiteY3364" fmla="*/ 294799 h 514350"/>
              <a:gd name="connsiteX3365" fmla="*/ 5823109 w 6400800"/>
              <a:gd name="connsiteY3365" fmla="*/ 267176 h 514350"/>
              <a:gd name="connsiteX3366" fmla="*/ 5823109 w 6400800"/>
              <a:gd name="connsiteY3366" fmla="*/ 259556 h 514350"/>
              <a:gd name="connsiteX3367" fmla="*/ 5813584 w 6400800"/>
              <a:gd name="connsiteY3367" fmla="*/ 252889 h 514350"/>
              <a:gd name="connsiteX3368" fmla="*/ 5812631 w 6400800"/>
              <a:gd name="connsiteY3368" fmla="*/ 258604 h 514350"/>
              <a:gd name="connsiteX3369" fmla="*/ 5811679 w 6400800"/>
              <a:gd name="connsiteY3369" fmla="*/ 255746 h 514350"/>
              <a:gd name="connsiteX3370" fmla="*/ 5811679 w 6400800"/>
              <a:gd name="connsiteY3370" fmla="*/ 262414 h 514350"/>
              <a:gd name="connsiteX3371" fmla="*/ 5810726 w 6400800"/>
              <a:gd name="connsiteY3371" fmla="*/ 267176 h 514350"/>
              <a:gd name="connsiteX3372" fmla="*/ 5808821 w 6400800"/>
              <a:gd name="connsiteY3372" fmla="*/ 294799 h 514350"/>
              <a:gd name="connsiteX3373" fmla="*/ 5808821 w 6400800"/>
              <a:gd name="connsiteY3373" fmla="*/ 304324 h 514350"/>
              <a:gd name="connsiteX3374" fmla="*/ 5807869 w 6400800"/>
              <a:gd name="connsiteY3374" fmla="*/ 300514 h 514350"/>
              <a:gd name="connsiteX3375" fmla="*/ 5806917 w 6400800"/>
              <a:gd name="connsiteY3375" fmla="*/ 264319 h 514350"/>
              <a:gd name="connsiteX3376" fmla="*/ 5806917 w 6400800"/>
              <a:gd name="connsiteY3376" fmla="*/ 262414 h 514350"/>
              <a:gd name="connsiteX3377" fmla="*/ 5813584 w 6400800"/>
              <a:gd name="connsiteY3377" fmla="*/ 252889 h 514350"/>
              <a:gd name="connsiteX3378" fmla="*/ 5804059 w 6400800"/>
              <a:gd name="connsiteY3378" fmla="*/ 268129 h 514350"/>
              <a:gd name="connsiteX3379" fmla="*/ 5804059 w 6400800"/>
              <a:gd name="connsiteY3379" fmla="*/ 269081 h 514350"/>
              <a:gd name="connsiteX3380" fmla="*/ 5804059 w 6400800"/>
              <a:gd name="connsiteY3380" fmla="*/ 268129 h 514350"/>
              <a:gd name="connsiteX3381" fmla="*/ 5804059 w 6400800"/>
              <a:gd name="connsiteY3381" fmla="*/ 268129 h 514350"/>
              <a:gd name="connsiteX3382" fmla="*/ 5799296 w 6400800"/>
              <a:gd name="connsiteY3382" fmla="*/ 164306 h 514350"/>
              <a:gd name="connsiteX3383" fmla="*/ 5802154 w 6400800"/>
              <a:gd name="connsiteY3383" fmla="*/ 166211 h 514350"/>
              <a:gd name="connsiteX3384" fmla="*/ 5796439 w 6400800"/>
              <a:gd name="connsiteY3384" fmla="*/ 176689 h 514350"/>
              <a:gd name="connsiteX3385" fmla="*/ 5796439 w 6400800"/>
              <a:gd name="connsiteY3385" fmla="*/ 163354 h 514350"/>
              <a:gd name="connsiteX3386" fmla="*/ 5799296 w 6400800"/>
              <a:gd name="connsiteY3386" fmla="*/ 164306 h 514350"/>
              <a:gd name="connsiteX3387" fmla="*/ 5770721 w 6400800"/>
              <a:gd name="connsiteY3387" fmla="*/ 386239 h 514350"/>
              <a:gd name="connsiteX3388" fmla="*/ 5770721 w 6400800"/>
              <a:gd name="connsiteY3388" fmla="*/ 383381 h 514350"/>
              <a:gd name="connsiteX3389" fmla="*/ 5770721 w 6400800"/>
              <a:gd name="connsiteY3389" fmla="*/ 382429 h 514350"/>
              <a:gd name="connsiteX3390" fmla="*/ 5771674 w 6400800"/>
              <a:gd name="connsiteY3390" fmla="*/ 387191 h 514350"/>
              <a:gd name="connsiteX3391" fmla="*/ 5770721 w 6400800"/>
              <a:gd name="connsiteY3391" fmla="*/ 386239 h 514350"/>
              <a:gd name="connsiteX3392" fmla="*/ 5782151 w 6400800"/>
              <a:gd name="connsiteY3392" fmla="*/ 253841 h 514350"/>
              <a:gd name="connsiteX3393" fmla="*/ 5780246 w 6400800"/>
              <a:gd name="connsiteY3393" fmla="*/ 258604 h 514350"/>
              <a:gd name="connsiteX3394" fmla="*/ 5777389 w 6400800"/>
              <a:gd name="connsiteY3394" fmla="*/ 267176 h 514350"/>
              <a:gd name="connsiteX3395" fmla="*/ 5773579 w 6400800"/>
              <a:gd name="connsiteY3395" fmla="*/ 275749 h 514350"/>
              <a:gd name="connsiteX3396" fmla="*/ 5772626 w 6400800"/>
              <a:gd name="connsiteY3396" fmla="*/ 273844 h 514350"/>
              <a:gd name="connsiteX3397" fmla="*/ 5771674 w 6400800"/>
              <a:gd name="connsiteY3397" fmla="*/ 272891 h 514350"/>
              <a:gd name="connsiteX3398" fmla="*/ 5783104 w 6400800"/>
              <a:gd name="connsiteY3398" fmla="*/ 241459 h 514350"/>
              <a:gd name="connsiteX3399" fmla="*/ 5782151 w 6400800"/>
              <a:gd name="connsiteY3399" fmla="*/ 253841 h 514350"/>
              <a:gd name="connsiteX3400" fmla="*/ 5785962 w 6400800"/>
              <a:gd name="connsiteY3400" fmla="*/ 221456 h 514350"/>
              <a:gd name="connsiteX3401" fmla="*/ 5784056 w 6400800"/>
              <a:gd name="connsiteY3401" fmla="*/ 239554 h 514350"/>
              <a:gd name="connsiteX3402" fmla="*/ 5784056 w 6400800"/>
              <a:gd name="connsiteY3402" fmla="*/ 240506 h 514350"/>
              <a:gd name="connsiteX3403" fmla="*/ 5770721 w 6400800"/>
              <a:gd name="connsiteY3403" fmla="*/ 267176 h 514350"/>
              <a:gd name="connsiteX3404" fmla="*/ 5769769 w 6400800"/>
              <a:gd name="connsiteY3404" fmla="*/ 261461 h 514350"/>
              <a:gd name="connsiteX3405" fmla="*/ 5769769 w 6400800"/>
              <a:gd name="connsiteY3405" fmla="*/ 258604 h 514350"/>
              <a:gd name="connsiteX3406" fmla="*/ 5785962 w 6400800"/>
              <a:gd name="connsiteY3406" fmla="*/ 221456 h 514350"/>
              <a:gd name="connsiteX3407" fmla="*/ 5754529 w 6400800"/>
              <a:gd name="connsiteY3407" fmla="*/ 333851 h 514350"/>
              <a:gd name="connsiteX3408" fmla="*/ 5746909 w 6400800"/>
              <a:gd name="connsiteY3408" fmla="*/ 348139 h 514350"/>
              <a:gd name="connsiteX3409" fmla="*/ 5745956 w 6400800"/>
              <a:gd name="connsiteY3409" fmla="*/ 346234 h 514350"/>
              <a:gd name="connsiteX3410" fmla="*/ 5754529 w 6400800"/>
              <a:gd name="connsiteY3410" fmla="*/ 322421 h 514350"/>
              <a:gd name="connsiteX3411" fmla="*/ 5754529 w 6400800"/>
              <a:gd name="connsiteY3411" fmla="*/ 333851 h 514350"/>
              <a:gd name="connsiteX3412" fmla="*/ 5754529 w 6400800"/>
              <a:gd name="connsiteY3412" fmla="*/ 333851 h 514350"/>
              <a:gd name="connsiteX3413" fmla="*/ 5762149 w 6400800"/>
              <a:gd name="connsiteY3413" fmla="*/ 302419 h 514350"/>
              <a:gd name="connsiteX3414" fmla="*/ 5762149 w 6400800"/>
              <a:gd name="connsiteY3414" fmla="*/ 302419 h 514350"/>
              <a:gd name="connsiteX3415" fmla="*/ 5762149 w 6400800"/>
              <a:gd name="connsiteY3415" fmla="*/ 302419 h 514350"/>
              <a:gd name="connsiteX3416" fmla="*/ 5762149 w 6400800"/>
              <a:gd name="connsiteY3416" fmla="*/ 302419 h 514350"/>
              <a:gd name="connsiteX3417" fmla="*/ 5761196 w 6400800"/>
              <a:gd name="connsiteY3417" fmla="*/ 304324 h 514350"/>
              <a:gd name="connsiteX3418" fmla="*/ 5762149 w 6400800"/>
              <a:gd name="connsiteY3418" fmla="*/ 305276 h 514350"/>
              <a:gd name="connsiteX3419" fmla="*/ 5762149 w 6400800"/>
              <a:gd name="connsiteY3419" fmla="*/ 308134 h 514350"/>
              <a:gd name="connsiteX3420" fmla="*/ 5762149 w 6400800"/>
              <a:gd name="connsiteY3420" fmla="*/ 310039 h 514350"/>
              <a:gd name="connsiteX3421" fmla="*/ 5759292 w 6400800"/>
              <a:gd name="connsiteY3421" fmla="*/ 320516 h 514350"/>
              <a:gd name="connsiteX3422" fmla="*/ 5757387 w 6400800"/>
              <a:gd name="connsiteY3422" fmla="*/ 328136 h 514350"/>
              <a:gd name="connsiteX3423" fmla="*/ 5755481 w 6400800"/>
              <a:gd name="connsiteY3423" fmla="*/ 320516 h 514350"/>
              <a:gd name="connsiteX3424" fmla="*/ 5761196 w 6400800"/>
              <a:gd name="connsiteY3424" fmla="*/ 304324 h 514350"/>
              <a:gd name="connsiteX3425" fmla="*/ 5760244 w 6400800"/>
              <a:gd name="connsiteY3425" fmla="*/ 289084 h 514350"/>
              <a:gd name="connsiteX3426" fmla="*/ 5759292 w 6400800"/>
              <a:gd name="connsiteY3426" fmla="*/ 290989 h 514350"/>
              <a:gd name="connsiteX3427" fmla="*/ 5751671 w 6400800"/>
              <a:gd name="connsiteY3427" fmla="*/ 301466 h 514350"/>
              <a:gd name="connsiteX3428" fmla="*/ 5748814 w 6400800"/>
              <a:gd name="connsiteY3428" fmla="*/ 305276 h 514350"/>
              <a:gd name="connsiteX3429" fmla="*/ 5759292 w 6400800"/>
              <a:gd name="connsiteY3429" fmla="*/ 280511 h 514350"/>
              <a:gd name="connsiteX3430" fmla="*/ 5760244 w 6400800"/>
              <a:gd name="connsiteY3430" fmla="*/ 289084 h 514350"/>
              <a:gd name="connsiteX3431" fmla="*/ 5756434 w 6400800"/>
              <a:gd name="connsiteY3431" fmla="*/ 227171 h 514350"/>
              <a:gd name="connsiteX3432" fmla="*/ 5756434 w 6400800"/>
              <a:gd name="connsiteY3432" fmla="*/ 243364 h 514350"/>
              <a:gd name="connsiteX3433" fmla="*/ 5757387 w 6400800"/>
              <a:gd name="connsiteY3433" fmla="*/ 250984 h 514350"/>
              <a:gd name="connsiteX3434" fmla="*/ 5753576 w 6400800"/>
              <a:gd name="connsiteY3434" fmla="*/ 259556 h 514350"/>
              <a:gd name="connsiteX3435" fmla="*/ 5741194 w 6400800"/>
              <a:gd name="connsiteY3435" fmla="*/ 285274 h 514350"/>
              <a:gd name="connsiteX3436" fmla="*/ 5756434 w 6400800"/>
              <a:gd name="connsiteY3436" fmla="*/ 227171 h 514350"/>
              <a:gd name="connsiteX3437" fmla="*/ 5676424 w 6400800"/>
              <a:gd name="connsiteY3437" fmla="*/ 184309 h 514350"/>
              <a:gd name="connsiteX3438" fmla="*/ 5676424 w 6400800"/>
              <a:gd name="connsiteY3438" fmla="*/ 198596 h 514350"/>
              <a:gd name="connsiteX3439" fmla="*/ 5676424 w 6400800"/>
              <a:gd name="connsiteY3439" fmla="*/ 228124 h 514350"/>
              <a:gd name="connsiteX3440" fmla="*/ 5676424 w 6400800"/>
              <a:gd name="connsiteY3440" fmla="*/ 246221 h 514350"/>
              <a:gd name="connsiteX3441" fmla="*/ 5677376 w 6400800"/>
              <a:gd name="connsiteY3441" fmla="*/ 266224 h 514350"/>
              <a:gd name="connsiteX3442" fmla="*/ 5678329 w 6400800"/>
              <a:gd name="connsiteY3442" fmla="*/ 276701 h 514350"/>
              <a:gd name="connsiteX3443" fmla="*/ 5678329 w 6400800"/>
              <a:gd name="connsiteY3443" fmla="*/ 276701 h 514350"/>
              <a:gd name="connsiteX3444" fmla="*/ 5675471 w 6400800"/>
              <a:gd name="connsiteY3444" fmla="*/ 259556 h 514350"/>
              <a:gd name="connsiteX3445" fmla="*/ 5672614 w 6400800"/>
              <a:gd name="connsiteY3445" fmla="*/ 242411 h 514350"/>
              <a:gd name="connsiteX3446" fmla="*/ 5669756 w 6400800"/>
              <a:gd name="connsiteY3446" fmla="*/ 223361 h 514350"/>
              <a:gd name="connsiteX3447" fmla="*/ 5668804 w 6400800"/>
              <a:gd name="connsiteY3447" fmla="*/ 216694 h 514350"/>
              <a:gd name="connsiteX3448" fmla="*/ 5676424 w 6400800"/>
              <a:gd name="connsiteY3448" fmla="*/ 184309 h 514350"/>
              <a:gd name="connsiteX3449" fmla="*/ 5652612 w 6400800"/>
              <a:gd name="connsiteY3449" fmla="*/ 263366 h 514350"/>
              <a:gd name="connsiteX3450" fmla="*/ 5653564 w 6400800"/>
              <a:gd name="connsiteY3450" fmla="*/ 261461 h 514350"/>
              <a:gd name="connsiteX3451" fmla="*/ 5655469 w 6400800"/>
              <a:gd name="connsiteY3451" fmla="*/ 264319 h 514350"/>
              <a:gd name="connsiteX3452" fmla="*/ 5655469 w 6400800"/>
              <a:gd name="connsiteY3452" fmla="*/ 268129 h 514350"/>
              <a:gd name="connsiteX3453" fmla="*/ 5657374 w 6400800"/>
              <a:gd name="connsiteY3453" fmla="*/ 286226 h 514350"/>
              <a:gd name="connsiteX3454" fmla="*/ 5652612 w 6400800"/>
              <a:gd name="connsiteY3454" fmla="*/ 269081 h 514350"/>
              <a:gd name="connsiteX3455" fmla="*/ 5651659 w 6400800"/>
              <a:gd name="connsiteY3455" fmla="*/ 267176 h 514350"/>
              <a:gd name="connsiteX3456" fmla="*/ 5652612 w 6400800"/>
              <a:gd name="connsiteY3456" fmla="*/ 263366 h 514350"/>
              <a:gd name="connsiteX3457" fmla="*/ 5650706 w 6400800"/>
              <a:gd name="connsiteY3457" fmla="*/ 205264 h 514350"/>
              <a:gd name="connsiteX3458" fmla="*/ 5651659 w 6400800"/>
              <a:gd name="connsiteY3458" fmla="*/ 212884 h 514350"/>
              <a:gd name="connsiteX3459" fmla="*/ 5649754 w 6400800"/>
              <a:gd name="connsiteY3459" fmla="*/ 207169 h 514350"/>
              <a:gd name="connsiteX3460" fmla="*/ 5650706 w 6400800"/>
              <a:gd name="connsiteY3460" fmla="*/ 205264 h 514350"/>
              <a:gd name="connsiteX3461" fmla="*/ 5647849 w 6400800"/>
              <a:gd name="connsiteY3461" fmla="*/ 209074 h 514350"/>
              <a:gd name="connsiteX3462" fmla="*/ 5649754 w 6400800"/>
              <a:gd name="connsiteY3462" fmla="*/ 219551 h 514350"/>
              <a:gd name="connsiteX3463" fmla="*/ 5651659 w 6400800"/>
              <a:gd name="connsiteY3463" fmla="*/ 235744 h 514350"/>
              <a:gd name="connsiteX3464" fmla="*/ 5651659 w 6400800"/>
              <a:gd name="connsiteY3464" fmla="*/ 236696 h 514350"/>
              <a:gd name="connsiteX3465" fmla="*/ 5645944 w 6400800"/>
              <a:gd name="connsiteY3465" fmla="*/ 228124 h 514350"/>
              <a:gd name="connsiteX3466" fmla="*/ 5644039 w 6400800"/>
              <a:gd name="connsiteY3466" fmla="*/ 216694 h 514350"/>
              <a:gd name="connsiteX3467" fmla="*/ 5647849 w 6400800"/>
              <a:gd name="connsiteY3467" fmla="*/ 209074 h 514350"/>
              <a:gd name="connsiteX3468" fmla="*/ 5642134 w 6400800"/>
              <a:gd name="connsiteY3468" fmla="*/ 370046 h 514350"/>
              <a:gd name="connsiteX3469" fmla="*/ 5643087 w 6400800"/>
              <a:gd name="connsiteY3469" fmla="*/ 377666 h 514350"/>
              <a:gd name="connsiteX3470" fmla="*/ 5641181 w 6400800"/>
              <a:gd name="connsiteY3470" fmla="*/ 385286 h 514350"/>
              <a:gd name="connsiteX3471" fmla="*/ 5642134 w 6400800"/>
              <a:gd name="connsiteY3471" fmla="*/ 370046 h 514350"/>
              <a:gd name="connsiteX3472" fmla="*/ 5624037 w 6400800"/>
              <a:gd name="connsiteY3472" fmla="*/ 272891 h 514350"/>
              <a:gd name="connsiteX3473" fmla="*/ 5625942 w 6400800"/>
              <a:gd name="connsiteY3473" fmla="*/ 258604 h 514350"/>
              <a:gd name="connsiteX3474" fmla="*/ 5625942 w 6400800"/>
              <a:gd name="connsiteY3474" fmla="*/ 254794 h 514350"/>
              <a:gd name="connsiteX3475" fmla="*/ 5632609 w 6400800"/>
              <a:gd name="connsiteY3475" fmla="*/ 241459 h 514350"/>
              <a:gd name="connsiteX3476" fmla="*/ 5634514 w 6400800"/>
              <a:gd name="connsiteY3476" fmla="*/ 236696 h 514350"/>
              <a:gd name="connsiteX3477" fmla="*/ 5637371 w 6400800"/>
              <a:gd name="connsiteY3477" fmla="*/ 245269 h 514350"/>
              <a:gd name="connsiteX3478" fmla="*/ 5640229 w 6400800"/>
              <a:gd name="connsiteY3478" fmla="*/ 259556 h 514350"/>
              <a:gd name="connsiteX3479" fmla="*/ 5640229 w 6400800"/>
              <a:gd name="connsiteY3479" fmla="*/ 266224 h 514350"/>
              <a:gd name="connsiteX3480" fmla="*/ 5631656 w 6400800"/>
              <a:gd name="connsiteY3480" fmla="*/ 288131 h 514350"/>
              <a:gd name="connsiteX3481" fmla="*/ 5624037 w 6400800"/>
              <a:gd name="connsiteY3481" fmla="*/ 277654 h 514350"/>
              <a:gd name="connsiteX3482" fmla="*/ 5624037 w 6400800"/>
              <a:gd name="connsiteY3482" fmla="*/ 272891 h 514350"/>
              <a:gd name="connsiteX3483" fmla="*/ 5623084 w 6400800"/>
              <a:gd name="connsiteY3483" fmla="*/ 289084 h 514350"/>
              <a:gd name="connsiteX3484" fmla="*/ 5623084 w 6400800"/>
              <a:gd name="connsiteY3484" fmla="*/ 287179 h 514350"/>
              <a:gd name="connsiteX3485" fmla="*/ 5624989 w 6400800"/>
              <a:gd name="connsiteY3485" fmla="*/ 290989 h 514350"/>
              <a:gd name="connsiteX3486" fmla="*/ 5626894 w 6400800"/>
              <a:gd name="connsiteY3486" fmla="*/ 298609 h 514350"/>
              <a:gd name="connsiteX3487" fmla="*/ 5625942 w 6400800"/>
              <a:gd name="connsiteY3487" fmla="*/ 300514 h 514350"/>
              <a:gd name="connsiteX3488" fmla="*/ 5625942 w 6400800"/>
              <a:gd name="connsiteY3488" fmla="*/ 300514 h 514350"/>
              <a:gd name="connsiteX3489" fmla="*/ 5622131 w 6400800"/>
              <a:gd name="connsiteY3489" fmla="*/ 295751 h 514350"/>
              <a:gd name="connsiteX3490" fmla="*/ 5623084 w 6400800"/>
              <a:gd name="connsiteY3490" fmla="*/ 289084 h 514350"/>
              <a:gd name="connsiteX3491" fmla="*/ 5621179 w 6400800"/>
              <a:gd name="connsiteY3491" fmla="*/ 310991 h 514350"/>
              <a:gd name="connsiteX3492" fmla="*/ 5621179 w 6400800"/>
              <a:gd name="connsiteY3492" fmla="*/ 310991 h 514350"/>
              <a:gd name="connsiteX3493" fmla="*/ 5621179 w 6400800"/>
              <a:gd name="connsiteY3493" fmla="*/ 310991 h 514350"/>
              <a:gd name="connsiteX3494" fmla="*/ 5621179 w 6400800"/>
              <a:gd name="connsiteY3494" fmla="*/ 310991 h 514350"/>
              <a:gd name="connsiteX3495" fmla="*/ 5618321 w 6400800"/>
              <a:gd name="connsiteY3495" fmla="*/ 270034 h 514350"/>
              <a:gd name="connsiteX3496" fmla="*/ 5618321 w 6400800"/>
              <a:gd name="connsiteY3496" fmla="*/ 270034 h 514350"/>
              <a:gd name="connsiteX3497" fmla="*/ 5618321 w 6400800"/>
              <a:gd name="connsiteY3497" fmla="*/ 270034 h 514350"/>
              <a:gd name="connsiteX3498" fmla="*/ 5618321 w 6400800"/>
              <a:gd name="connsiteY3498" fmla="*/ 270034 h 514350"/>
              <a:gd name="connsiteX3499" fmla="*/ 5617369 w 6400800"/>
              <a:gd name="connsiteY3499" fmla="*/ 272891 h 514350"/>
              <a:gd name="connsiteX3500" fmla="*/ 5618321 w 6400800"/>
              <a:gd name="connsiteY3500" fmla="*/ 273844 h 514350"/>
              <a:gd name="connsiteX3501" fmla="*/ 5616417 w 6400800"/>
              <a:gd name="connsiteY3501" fmla="*/ 286226 h 514350"/>
              <a:gd name="connsiteX3502" fmla="*/ 5613559 w 6400800"/>
              <a:gd name="connsiteY3502" fmla="*/ 282416 h 514350"/>
              <a:gd name="connsiteX3503" fmla="*/ 5617369 w 6400800"/>
              <a:gd name="connsiteY3503" fmla="*/ 272891 h 514350"/>
              <a:gd name="connsiteX3504" fmla="*/ 5608796 w 6400800"/>
              <a:gd name="connsiteY3504" fmla="*/ 290989 h 514350"/>
              <a:gd name="connsiteX3505" fmla="*/ 5608796 w 6400800"/>
              <a:gd name="connsiteY3505" fmla="*/ 290989 h 514350"/>
              <a:gd name="connsiteX3506" fmla="*/ 5611654 w 6400800"/>
              <a:gd name="connsiteY3506" fmla="*/ 294799 h 514350"/>
              <a:gd name="connsiteX3507" fmla="*/ 5613559 w 6400800"/>
              <a:gd name="connsiteY3507" fmla="*/ 297656 h 514350"/>
              <a:gd name="connsiteX3508" fmla="*/ 5611654 w 6400800"/>
              <a:gd name="connsiteY3508" fmla="*/ 310991 h 514350"/>
              <a:gd name="connsiteX3509" fmla="*/ 5608796 w 6400800"/>
              <a:gd name="connsiteY3509" fmla="*/ 292894 h 514350"/>
              <a:gd name="connsiteX3510" fmla="*/ 5608796 w 6400800"/>
              <a:gd name="connsiteY3510" fmla="*/ 290989 h 514350"/>
              <a:gd name="connsiteX3511" fmla="*/ 5594509 w 6400800"/>
              <a:gd name="connsiteY3511" fmla="*/ 241459 h 514350"/>
              <a:gd name="connsiteX3512" fmla="*/ 5595462 w 6400800"/>
              <a:gd name="connsiteY3512" fmla="*/ 258604 h 514350"/>
              <a:gd name="connsiteX3513" fmla="*/ 5595462 w 6400800"/>
              <a:gd name="connsiteY3513" fmla="*/ 259556 h 514350"/>
              <a:gd name="connsiteX3514" fmla="*/ 5595462 w 6400800"/>
              <a:gd name="connsiteY3514" fmla="*/ 261461 h 514350"/>
              <a:gd name="connsiteX3515" fmla="*/ 5593556 w 6400800"/>
              <a:gd name="connsiteY3515" fmla="*/ 259556 h 514350"/>
              <a:gd name="connsiteX3516" fmla="*/ 5592604 w 6400800"/>
              <a:gd name="connsiteY3516" fmla="*/ 250031 h 514350"/>
              <a:gd name="connsiteX3517" fmla="*/ 5594509 w 6400800"/>
              <a:gd name="connsiteY3517" fmla="*/ 241459 h 514350"/>
              <a:gd name="connsiteX3518" fmla="*/ 5578317 w 6400800"/>
              <a:gd name="connsiteY3518" fmla="*/ 284321 h 514350"/>
              <a:gd name="connsiteX3519" fmla="*/ 5578317 w 6400800"/>
              <a:gd name="connsiteY3519" fmla="*/ 286226 h 514350"/>
              <a:gd name="connsiteX3520" fmla="*/ 5577364 w 6400800"/>
              <a:gd name="connsiteY3520" fmla="*/ 285274 h 514350"/>
              <a:gd name="connsiteX3521" fmla="*/ 5578317 w 6400800"/>
              <a:gd name="connsiteY3521" fmla="*/ 284321 h 514350"/>
              <a:gd name="connsiteX3522" fmla="*/ 5573554 w 6400800"/>
              <a:gd name="connsiteY3522" fmla="*/ 299561 h 514350"/>
              <a:gd name="connsiteX3523" fmla="*/ 5576412 w 6400800"/>
              <a:gd name="connsiteY3523" fmla="*/ 305276 h 514350"/>
              <a:gd name="connsiteX3524" fmla="*/ 5577364 w 6400800"/>
              <a:gd name="connsiteY3524" fmla="*/ 307181 h 514350"/>
              <a:gd name="connsiteX3525" fmla="*/ 5576412 w 6400800"/>
              <a:gd name="connsiteY3525" fmla="*/ 325279 h 514350"/>
              <a:gd name="connsiteX3526" fmla="*/ 5576412 w 6400800"/>
              <a:gd name="connsiteY3526" fmla="*/ 328136 h 514350"/>
              <a:gd name="connsiteX3527" fmla="*/ 5575459 w 6400800"/>
              <a:gd name="connsiteY3527" fmla="*/ 319564 h 514350"/>
              <a:gd name="connsiteX3528" fmla="*/ 5573554 w 6400800"/>
              <a:gd name="connsiteY3528" fmla="*/ 303371 h 514350"/>
              <a:gd name="connsiteX3529" fmla="*/ 5573554 w 6400800"/>
              <a:gd name="connsiteY3529" fmla="*/ 299561 h 514350"/>
              <a:gd name="connsiteX3530" fmla="*/ 5550694 w 6400800"/>
              <a:gd name="connsiteY3530" fmla="*/ 308134 h 514350"/>
              <a:gd name="connsiteX3531" fmla="*/ 5549742 w 6400800"/>
              <a:gd name="connsiteY3531" fmla="*/ 301466 h 514350"/>
              <a:gd name="connsiteX3532" fmla="*/ 5551646 w 6400800"/>
              <a:gd name="connsiteY3532" fmla="*/ 294799 h 514350"/>
              <a:gd name="connsiteX3533" fmla="*/ 5552599 w 6400800"/>
              <a:gd name="connsiteY3533" fmla="*/ 291941 h 514350"/>
              <a:gd name="connsiteX3534" fmla="*/ 5554504 w 6400800"/>
              <a:gd name="connsiteY3534" fmla="*/ 302419 h 514350"/>
              <a:gd name="connsiteX3535" fmla="*/ 5552599 w 6400800"/>
              <a:gd name="connsiteY3535" fmla="*/ 306229 h 514350"/>
              <a:gd name="connsiteX3536" fmla="*/ 5550694 w 6400800"/>
              <a:gd name="connsiteY3536" fmla="*/ 308134 h 514350"/>
              <a:gd name="connsiteX3537" fmla="*/ 5557362 w 6400800"/>
              <a:gd name="connsiteY3537" fmla="*/ 313849 h 514350"/>
              <a:gd name="connsiteX3538" fmla="*/ 5557362 w 6400800"/>
              <a:gd name="connsiteY3538" fmla="*/ 313849 h 514350"/>
              <a:gd name="connsiteX3539" fmla="*/ 5553551 w 6400800"/>
              <a:gd name="connsiteY3539" fmla="*/ 318611 h 514350"/>
              <a:gd name="connsiteX3540" fmla="*/ 5556409 w 6400800"/>
              <a:gd name="connsiteY3540" fmla="*/ 310039 h 514350"/>
              <a:gd name="connsiteX3541" fmla="*/ 5557362 w 6400800"/>
              <a:gd name="connsiteY3541" fmla="*/ 313849 h 514350"/>
              <a:gd name="connsiteX3542" fmla="*/ 5557362 w 6400800"/>
              <a:gd name="connsiteY3542" fmla="*/ 313849 h 514350"/>
              <a:gd name="connsiteX3543" fmla="*/ 5561171 w 6400800"/>
              <a:gd name="connsiteY3543" fmla="*/ 359569 h 514350"/>
              <a:gd name="connsiteX3544" fmla="*/ 5561171 w 6400800"/>
              <a:gd name="connsiteY3544" fmla="*/ 361474 h 514350"/>
              <a:gd name="connsiteX3545" fmla="*/ 5560219 w 6400800"/>
              <a:gd name="connsiteY3545" fmla="*/ 360521 h 514350"/>
              <a:gd name="connsiteX3546" fmla="*/ 5558314 w 6400800"/>
              <a:gd name="connsiteY3546" fmla="*/ 350996 h 514350"/>
              <a:gd name="connsiteX3547" fmla="*/ 5560219 w 6400800"/>
              <a:gd name="connsiteY3547" fmla="*/ 342424 h 514350"/>
              <a:gd name="connsiteX3548" fmla="*/ 5561171 w 6400800"/>
              <a:gd name="connsiteY3548" fmla="*/ 359569 h 514350"/>
              <a:gd name="connsiteX3549" fmla="*/ 5559267 w 6400800"/>
              <a:gd name="connsiteY3549" fmla="*/ 303371 h 514350"/>
              <a:gd name="connsiteX3550" fmla="*/ 5559267 w 6400800"/>
              <a:gd name="connsiteY3550" fmla="*/ 303371 h 514350"/>
              <a:gd name="connsiteX3551" fmla="*/ 5559267 w 6400800"/>
              <a:gd name="connsiteY3551" fmla="*/ 303371 h 514350"/>
              <a:gd name="connsiteX3552" fmla="*/ 5559267 w 6400800"/>
              <a:gd name="connsiteY3552" fmla="*/ 303371 h 514350"/>
              <a:gd name="connsiteX3553" fmla="*/ 5557362 w 6400800"/>
              <a:gd name="connsiteY3553" fmla="*/ 277654 h 514350"/>
              <a:gd name="connsiteX3554" fmla="*/ 5558314 w 6400800"/>
              <a:gd name="connsiteY3554" fmla="*/ 283369 h 514350"/>
              <a:gd name="connsiteX3555" fmla="*/ 5559267 w 6400800"/>
              <a:gd name="connsiteY3555" fmla="*/ 293846 h 514350"/>
              <a:gd name="connsiteX3556" fmla="*/ 5557362 w 6400800"/>
              <a:gd name="connsiteY3556" fmla="*/ 296704 h 514350"/>
              <a:gd name="connsiteX3557" fmla="*/ 5554504 w 6400800"/>
              <a:gd name="connsiteY3557" fmla="*/ 287179 h 514350"/>
              <a:gd name="connsiteX3558" fmla="*/ 5557362 w 6400800"/>
              <a:gd name="connsiteY3558" fmla="*/ 277654 h 514350"/>
              <a:gd name="connsiteX3559" fmla="*/ 5553551 w 6400800"/>
              <a:gd name="connsiteY3559" fmla="*/ 252889 h 514350"/>
              <a:gd name="connsiteX3560" fmla="*/ 5553551 w 6400800"/>
              <a:gd name="connsiteY3560" fmla="*/ 252889 h 514350"/>
              <a:gd name="connsiteX3561" fmla="*/ 5553551 w 6400800"/>
              <a:gd name="connsiteY3561" fmla="*/ 253841 h 514350"/>
              <a:gd name="connsiteX3562" fmla="*/ 5555456 w 6400800"/>
              <a:gd name="connsiteY3562" fmla="*/ 268129 h 514350"/>
              <a:gd name="connsiteX3563" fmla="*/ 5555456 w 6400800"/>
              <a:gd name="connsiteY3563" fmla="*/ 270986 h 514350"/>
              <a:gd name="connsiteX3564" fmla="*/ 5552599 w 6400800"/>
              <a:gd name="connsiteY3564" fmla="*/ 275749 h 514350"/>
              <a:gd name="connsiteX3565" fmla="*/ 5549742 w 6400800"/>
              <a:gd name="connsiteY3565" fmla="*/ 280511 h 514350"/>
              <a:gd name="connsiteX3566" fmla="*/ 5549742 w 6400800"/>
              <a:gd name="connsiteY3566" fmla="*/ 280511 h 514350"/>
              <a:gd name="connsiteX3567" fmla="*/ 5549742 w 6400800"/>
              <a:gd name="connsiteY3567" fmla="*/ 280511 h 514350"/>
              <a:gd name="connsiteX3568" fmla="*/ 5545931 w 6400800"/>
              <a:gd name="connsiteY3568" fmla="*/ 286226 h 514350"/>
              <a:gd name="connsiteX3569" fmla="*/ 5544979 w 6400800"/>
              <a:gd name="connsiteY3569" fmla="*/ 281464 h 514350"/>
              <a:gd name="connsiteX3570" fmla="*/ 5546884 w 6400800"/>
              <a:gd name="connsiteY3570" fmla="*/ 275749 h 514350"/>
              <a:gd name="connsiteX3571" fmla="*/ 5549742 w 6400800"/>
              <a:gd name="connsiteY3571" fmla="*/ 261461 h 514350"/>
              <a:gd name="connsiteX3572" fmla="*/ 5553551 w 6400800"/>
              <a:gd name="connsiteY3572" fmla="*/ 252889 h 514350"/>
              <a:gd name="connsiteX3573" fmla="*/ 5548789 w 6400800"/>
              <a:gd name="connsiteY3573" fmla="*/ 226219 h 514350"/>
              <a:gd name="connsiteX3574" fmla="*/ 5549742 w 6400800"/>
              <a:gd name="connsiteY3574" fmla="*/ 230029 h 514350"/>
              <a:gd name="connsiteX3575" fmla="*/ 5550694 w 6400800"/>
              <a:gd name="connsiteY3575" fmla="*/ 234791 h 514350"/>
              <a:gd name="connsiteX3576" fmla="*/ 5547837 w 6400800"/>
              <a:gd name="connsiteY3576" fmla="*/ 230029 h 514350"/>
              <a:gd name="connsiteX3577" fmla="*/ 5548789 w 6400800"/>
              <a:gd name="connsiteY3577" fmla="*/ 226219 h 514350"/>
              <a:gd name="connsiteX3578" fmla="*/ 5546884 w 6400800"/>
              <a:gd name="connsiteY3578" fmla="*/ 235744 h 514350"/>
              <a:gd name="connsiteX3579" fmla="*/ 5550694 w 6400800"/>
              <a:gd name="connsiteY3579" fmla="*/ 244316 h 514350"/>
              <a:gd name="connsiteX3580" fmla="*/ 5544979 w 6400800"/>
              <a:gd name="connsiteY3580" fmla="*/ 259556 h 514350"/>
              <a:gd name="connsiteX3581" fmla="*/ 5544026 w 6400800"/>
              <a:gd name="connsiteY3581" fmla="*/ 262414 h 514350"/>
              <a:gd name="connsiteX3582" fmla="*/ 5543074 w 6400800"/>
              <a:gd name="connsiteY3582" fmla="*/ 257651 h 514350"/>
              <a:gd name="connsiteX3583" fmla="*/ 5542121 w 6400800"/>
              <a:gd name="connsiteY3583" fmla="*/ 254794 h 514350"/>
              <a:gd name="connsiteX3584" fmla="*/ 5546884 w 6400800"/>
              <a:gd name="connsiteY3584" fmla="*/ 235744 h 514350"/>
              <a:gd name="connsiteX3585" fmla="*/ 5540217 w 6400800"/>
              <a:gd name="connsiteY3585" fmla="*/ 218599 h 514350"/>
              <a:gd name="connsiteX3586" fmla="*/ 5539264 w 6400800"/>
              <a:gd name="connsiteY3586" fmla="*/ 220504 h 514350"/>
              <a:gd name="connsiteX3587" fmla="*/ 5538312 w 6400800"/>
              <a:gd name="connsiteY3587" fmla="*/ 223361 h 514350"/>
              <a:gd name="connsiteX3588" fmla="*/ 5536406 w 6400800"/>
              <a:gd name="connsiteY3588" fmla="*/ 210026 h 514350"/>
              <a:gd name="connsiteX3589" fmla="*/ 5540217 w 6400800"/>
              <a:gd name="connsiteY3589" fmla="*/ 218599 h 514350"/>
              <a:gd name="connsiteX3590" fmla="*/ 5507831 w 6400800"/>
              <a:gd name="connsiteY3590" fmla="*/ 312896 h 514350"/>
              <a:gd name="connsiteX3591" fmla="*/ 5507831 w 6400800"/>
              <a:gd name="connsiteY3591" fmla="*/ 312896 h 514350"/>
              <a:gd name="connsiteX3592" fmla="*/ 5507831 w 6400800"/>
              <a:gd name="connsiteY3592" fmla="*/ 313849 h 514350"/>
              <a:gd name="connsiteX3593" fmla="*/ 5507831 w 6400800"/>
              <a:gd name="connsiteY3593" fmla="*/ 312896 h 514350"/>
              <a:gd name="connsiteX3594" fmla="*/ 5481162 w 6400800"/>
              <a:gd name="connsiteY3594" fmla="*/ 326231 h 514350"/>
              <a:gd name="connsiteX3595" fmla="*/ 5480209 w 6400800"/>
              <a:gd name="connsiteY3595" fmla="*/ 330994 h 514350"/>
              <a:gd name="connsiteX3596" fmla="*/ 5479256 w 6400800"/>
              <a:gd name="connsiteY3596" fmla="*/ 324326 h 514350"/>
              <a:gd name="connsiteX3597" fmla="*/ 5479256 w 6400800"/>
              <a:gd name="connsiteY3597" fmla="*/ 322421 h 514350"/>
              <a:gd name="connsiteX3598" fmla="*/ 5478304 w 6400800"/>
              <a:gd name="connsiteY3598" fmla="*/ 311944 h 514350"/>
              <a:gd name="connsiteX3599" fmla="*/ 5482114 w 6400800"/>
              <a:gd name="connsiteY3599" fmla="*/ 325279 h 514350"/>
              <a:gd name="connsiteX3600" fmla="*/ 5481162 w 6400800"/>
              <a:gd name="connsiteY3600" fmla="*/ 326231 h 514350"/>
              <a:gd name="connsiteX3601" fmla="*/ 5493544 w 6400800"/>
              <a:gd name="connsiteY3601" fmla="*/ 339566 h 514350"/>
              <a:gd name="connsiteX3602" fmla="*/ 5493544 w 6400800"/>
              <a:gd name="connsiteY3602" fmla="*/ 339566 h 514350"/>
              <a:gd name="connsiteX3603" fmla="*/ 5493544 w 6400800"/>
              <a:gd name="connsiteY3603" fmla="*/ 339566 h 514350"/>
              <a:gd name="connsiteX3604" fmla="*/ 5493544 w 6400800"/>
              <a:gd name="connsiteY3604" fmla="*/ 339566 h 514350"/>
              <a:gd name="connsiteX3605" fmla="*/ 5488781 w 6400800"/>
              <a:gd name="connsiteY3605" fmla="*/ 261461 h 514350"/>
              <a:gd name="connsiteX3606" fmla="*/ 5488781 w 6400800"/>
              <a:gd name="connsiteY3606" fmla="*/ 261461 h 514350"/>
              <a:gd name="connsiteX3607" fmla="*/ 5490687 w 6400800"/>
              <a:gd name="connsiteY3607" fmla="*/ 267176 h 514350"/>
              <a:gd name="connsiteX3608" fmla="*/ 5487829 w 6400800"/>
              <a:gd name="connsiteY3608" fmla="*/ 264319 h 514350"/>
              <a:gd name="connsiteX3609" fmla="*/ 5488781 w 6400800"/>
              <a:gd name="connsiteY3609" fmla="*/ 261461 h 514350"/>
              <a:gd name="connsiteX3610" fmla="*/ 5483067 w 6400800"/>
              <a:gd name="connsiteY3610" fmla="*/ 280511 h 514350"/>
              <a:gd name="connsiteX3611" fmla="*/ 5484971 w 6400800"/>
              <a:gd name="connsiteY3611" fmla="*/ 272891 h 514350"/>
              <a:gd name="connsiteX3612" fmla="*/ 5496401 w 6400800"/>
              <a:gd name="connsiteY3612" fmla="*/ 291941 h 514350"/>
              <a:gd name="connsiteX3613" fmla="*/ 5500212 w 6400800"/>
              <a:gd name="connsiteY3613" fmla="*/ 297656 h 514350"/>
              <a:gd name="connsiteX3614" fmla="*/ 5497354 w 6400800"/>
              <a:gd name="connsiteY3614" fmla="*/ 307181 h 514350"/>
              <a:gd name="connsiteX3615" fmla="*/ 5496401 w 6400800"/>
              <a:gd name="connsiteY3615" fmla="*/ 310991 h 514350"/>
              <a:gd name="connsiteX3616" fmla="*/ 5493544 w 6400800"/>
              <a:gd name="connsiteY3616" fmla="*/ 307181 h 514350"/>
              <a:gd name="connsiteX3617" fmla="*/ 5495449 w 6400800"/>
              <a:gd name="connsiteY3617" fmla="*/ 311944 h 514350"/>
              <a:gd name="connsiteX3618" fmla="*/ 5494496 w 6400800"/>
              <a:gd name="connsiteY3618" fmla="*/ 319564 h 514350"/>
              <a:gd name="connsiteX3619" fmla="*/ 5492592 w 6400800"/>
              <a:gd name="connsiteY3619" fmla="*/ 330041 h 514350"/>
              <a:gd name="connsiteX3620" fmla="*/ 5488781 w 6400800"/>
              <a:gd name="connsiteY3620" fmla="*/ 333851 h 514350"/>
              <a:gd name="connsiteX3621" fmla="*/ 5485924 w 6400800"/>
              <a:gd name="connsiteY3621" fmla="*/ 327184 h 514350"/>
              <a:gd name="connsiteX3622" fmla="*/ 5487829 w 6400800"/>
              <a:gd name="connsiteY3622" fmla="*/ 312896 h 514350"/>
              <a:gd name="connsiteX3623" fmla="*/ 5489734 w 6400800"/>
              <a:gd name="connsiteY3623" fmla="*/ 299561 h 514350"/>
              <a:gd name="connsiteX3624" fmla="*/ 5484019 w 6400800"/>
              <a:gd name="connsiteY3624" fmla="*/ 311944 h 514350"/>
              <a:gd name="connsiteX3625" fmla="*/ 5483067 w 6400800"/>
              <a:gd name="connsiteY3625" fmla="*/ 313849 h 514350"/>
              <a:gd name="connsiteX3626" fmla="*/ 5483067 w 6400800"/>
              <a:gd name="connsiteY3626" fmla="*/ 312896 h 514350"/>
              <a:gd name="connsiteX3627" fmla="*/ 5478304 w 6400800"/>
              <a:gd name="connsiteY3627" fmla="*/ 292894 h 514350"/>
              <a:gd name="connsiteX3628" fmla="*/ 5479256 w 6400800"/>
              <a:gd name="connsiteY3628" fmla="*/ 309086 h 514350"/>
              <a:gd name="connsiteX3629" fmla="*/ 5479256 w 6400800"/>
              <a:gd name="connsiteY3629" fmla="*/ 308134 h 514350"/>
              <a:gd name="connsiteX3630" fmla="*/ 5476399 w 6400800"/>
              <a:gd name="connsiteY3630" fmla="*/ 300514 h 514350"/>
              <a:gd name="connsiteX3631" fmla="*/ 5483067 w 6400800"/>
              <a:gd name="connsiteY3631" fmla="*/ 280511 h 514350"/>
              <a:gd name="connsiteX3632" fmla="*/ 5472589 w 6400800"/>
              <a:gd name="connsiteY3632" fmla="*/ 254794 h 514350"/>
              <a:gd name="connsiteX3633" fmla="*/ 5475446 w 6400800"/>
              <a:gd name="connsiteY3633" fmla="*/ 258604 h 514350"/>
              <a:gd name="connsiteX3634" fmla="*/ 5471637 w 6400800"/>
              <a:gd name="connsiteY3634" fmla="*/ 268129 h 514350"/>
              <a:gd name="connsiteX3635" fmla="*/ 5468779 w 6400800"/>
              <a:gd name="connsiteY3635" fmla="*/ 249079 h 514350"/>
              <a:gd name="connsiteX3636" fmla="*/ 5472589 w 6400800"/>
              <a:gd name="connsiteY3636" fmla="*/ 254794 h 514350"/>
              <a:gd name="connsiteX3637" fmla="*/ 5452587 w 6400800"/>
              <a:gd name="connsiteY3637" fmla="*/ 208121 h 514350"/>
              <a:gd name="connsiteX3638" fmla="*/ 5452587 w 6400800"/>
              <a:gd name="connsiteY3638" fmla="*/ 210026 h 514350"/>
              <a:gd name="connsiteX3639" fmla="*/ 5454492 w 6400800"/>
              <a:gd name="connsiteY3639" fmla="*/ 225266 h 514350"/>
              <a:gd name="connsiteX3640" fmla="*/ 5454492 w 6400800"/>
              <a:gd name="connsiteY3640" fmla="*/ 228124 h 514350"/>
              <a:gd name="connsiteX3641" fmla="*/ 5450681 w 6400800"/>
              <a:gd name="connsiteY3641" fmla="*/ 225266 h 514350"/>
              <a:gd name="connsiteX3642" fmla="*/ 5452587 w 6400800"/>
              <a:gd name="connsiteY3642" fmla="*/ 208121 h 514350"/>
              <a:gd name="connsiteX3643" fmla="*/ 5449729 w 6400800"/>
              <a:gd name="connsiteY3643" fmla="*/ 250031 h 514350"/>
              <a:gd name="connsiteX3644" fmla="*/ 5451634 w 6400800"/>
              <a:gd name="connsiteY3644" fmla="*/ 228124 h 514350"/>
              <a:gd name="connsiteX3645" fmla="*/ 5453539 w 6400800"/>
              <a:gd name="connsiteY3645" fmla="*/ 230029 h 514350"/>
              <a:gd name="connsiteX3646" fmla="*/ 5455444 w 6400800"/>
              <a:gd name="connsiteY3646" fmla="*/ 232886 h 514350"/>
              <a:gd name="connsiteX3647" fmla="*/ 5456396 w 6400800"/>
              <a:gd name="connsiteY3647" fmla="*/ 243364 h 514350"/>
              <a:gd name="connsiteX3648" fmla="*/ 5459254 w 6400800"/>
              <a:gd name="connsiteY3648" fmla="*/ 282416 h 514350"/>
              <a:gd name="connsiteX3649" fmla="*/ 5460206 w 6400800"/>
              <a:gd name="connsiteY3649" fmla="*/ 299561 h 514350"/>
              <a:gd name="connsiteX3650" fmla="*/ 5455444 w 6400800"/>
              <a:gd name="connsiteY3650" fmla="*/ 313849 h 514350"/>
              <a:gd name="connsiteX3651" fmla="*/ 5447824 w 6400800"/>
              <a:gd name="connsiteY3651" fmla="*/ 280511 h 514350"/>
              <a:gd name="connsiteX3652" fmla="*/ 5446871 w 6400800"/>
              <a:gd name="connsiteY3652" fmla="*/ 276701 h 514350"/>
              <a:gd name="connsiteX3653" fmla="*/ 5449729 w 6400800"/>
              <a:gd name="connsiteY3653" fmla="*/ 250031 h 514350"/>
              <a:gd name="connsiteX3654" fmla="*/ 5443062 w 6400800"/>
              <a:gd name="connsiteY3654" fmla="*/ 327184 h 514350"/>
              <a:gd name="connsiteX3655" fmla="*/ 5445919 w 6400800"/>
              <a:gd name="connsiteY3655" fmla="*/ 343376 h 514350"/>
              <a:gd name="connsiteX3656" fmla="*/ 5443062 w 6400800"/>
              <a:gd name="connsiteY3656" fmla="*/ 334804 h 514350"/>
              <a:gd name="connsiteX3657" fmla="*/ 5443062 w 6400800"/>
              <a:gd name="connsiteY3657" fmla="*/ 327184 h 514350"/>
              <a:gd name="connsiteX3658" fmla="*/ 5417344 w 6400800"/>
              <a:gd name="connsiteY3658" fmla="*/ 318611 h 514350"/>
              <a:gd name="connsiteX3659" fmla="*/ 5419249 w 6400800"/>
              <a:gd name="connsiteY3659" fmla="*/ 312896 h 514350"/>
              <a:gd name="connsiteX3660" fmla="*/ 5421154 w 6400800"/>
              <a:gd name="connsiteY3660" fmla="*/ 320516 h 514350"/>
              <a:gd name="connsiteX3661" fmla="*/ 5421154 w 6400800"/>
              <a:gd name="connsiteY3661" fmla="*/ 321469 h 514350"/>
              <a:gd name="connsiteX3662" fmla="*/ 5421154 w 6400800"/>
              <a:gd name="connsiteY3662" fmla="*/ 320516 h 514350"/>
              <a:gd name="connsiteX3663" fmla="*/ 5421154 w 6400800"/>
              <a:gd name="connsiteY3663" fmla="*/ 322421 h 514350"/>
              <a:gd name="connsiteX3664" fmla="*/ 5418296 w 6400800"/>
              <a:gd name="connsiteY3664" fmla="*/ 331946 h 514350"/>
              <a:gd name="connsiteX3665" fmla="*/ 5417344 w 6400800"/>
              <a:gd name="connsiteY3665" fmla="*/ 329089 h 514350"/>
              <a:gd name="connsiteX3666" fmla="*/ 5417344 w 6400800"/>
              <a:gd name="connsiteY3666" fmla="*/ 318611 h 514350"/>
              <a:gd name="connsiteX3667" fmla="*/ 5416392 w 6400800"/>
              <a:gd name="connsiteY3667" fmla="*/ 334804 h 514350"/>
              <a:gd name="connsiteX3668" fmla="*/ 5417344 w 6400800"/>
              <a:gd name="connsiteY3668" fmla="*/ 335756 h 514350"/>
              <a:gd name="connsiteX3669" fmla="*/ 5416392 w 6400800"/>
              <a:gd name="connsiteY3669" fmla="*/ 337661 h 514350"/>
              <a:gd name="connsiteX3670" fmla="*/ 5416392 w 6400800"/>
              <a:gd name="connsiteY3670" fmla="*/ 334804 h 514350"/>
              <a:gd name="connsiteX3671" fmla="*/ 5405914 w 6400800"/>
              <a:gd name="connsiteY3671" fmla="*/ 325279 h 514350"/>
              <a:gd name="connsiteX3672" fmla="*/ 5407819 w 6400800"/>
              <a:gd name="connsiteY3672" fmla="*/ 271939 h 514350"/>
              <a:gd name="connsiteX3673" fmla="*/ 5407819 w 6400800"/>
              <a:gd name="connsiteY3673" fmla="*/ 267176 h 514350"/>
              <a:gd name="connsiteX3674" fmla="*/ 5414487 w 6400800"/>
              <a:gd name="connsiteY3674" fmla="*/ 292894 h 514350"/>
              <a:gd name="connsiteX3675" fmla="*/ 5414487 w 6400800"/>
              <a:gd name="connsiteY3675" fmla="*/ 293846 h 514350"/>
              <a:gd name="connsiteX3676" fmla="*/ 5411629 w 6400800"/>
              <a:gd name="connsiteY3676" fmla="*/ 303371 h 514350"/>
              <a:gd name="connsiteX3677" fmla="*/ 5404962 w 6400800"/>
              <a:gd name="connsiteY3677" fmla="*/ 331946 h 514350"/>
              <a:gd name="connsiteX3678" fmla="*/ 5404962 w 6400800"/>
              <a:gd name="connsiteY3678" fmla="*/ 332899 h 514350"/>
              <a:gd name="connsiteX3679" fmla="*/ 5405914 w 6400800"/>
              <a:gd name="connsiteY3679" fmla="*/ 325279 h 514350"/>
              <a:gd name="connsiteX3680" fmla="*/ 5384006 w 6400800"/>
              <a:gd name="connsiteY3680" fmla="*/ 310991 h 514350"/>
              <a:gd name="connsiteX3681" fmla="*/ 5386864 w 6400800"/>
              <a:gd name="connsiteY3681" fmla="*/ 334804 h 514350"/>
              <a:gd name="connsiteX3682" fmla="*/ 5384959 w 6400800"/>
              <a:gd name="connsiteY3682" fmla="*/ 341471 h 514350"/>
              <a:gd name="connsiteX3683" fmla="*/ 5382101 w 6400800"/>
              <a:gd name="connsiteY3683" fmla="*/ 325279 h 514350"/>
              <a:gd name="connsiteX3684" fmla="*/ 5378292 w 6400800"/>
              <a:gd name="connsiteY3684" fmla="*/ 305276 h 514350"/>
              <a:gd name="connsiteX3685" fmla="*/ 5381149 w 6400800"/>
              <a:gd name="connsiteY3685" fmla="*/ 294799 h 514350"/>
              <a:gd name="connsiteX3686" fmla="*/ 5384006 w 6400800"/>
              <a:gd name="connsiteY3686" fmla="*/ 310991 h 514350"/>
              <a:gd name="connsiteX3687" fmla="*/ 5379244 w 6400800"/>
              <a:gd name="connsiteY3687" fmla="*/ 274796 h 514350"/>
              <a:gd name="connsiteX3688" fmla="*/ 5379244 w 6400800"/>
              <a:gd name="connsiteY3688" fmla="*/ 271939 h 514350"/>
              <a:gd name="connsiteX3689" fmla="*/ 5381149 w 6400800"/>
              <a:gd name="connsiteY3689" fmla="*/ 284321 h 514350"/>
              <a:gd name="connsiteX3690" fmla="*/ 5380196 w 6400800"/>
              <a:gd name="connsiteY3690" fmla="*/ 285274 h 514350"/>
              <a:gd name="connsiteX3691" fmla="*/ 5378292 w 6400800"/>
              <a:gd name="connsiteY3691" fmla="*/ 290036 h 514350"/>
              <a:gd name="connsiteX3692" fmla="*/ 5379244 w 6400800"/>
              <a:gd name="connsiteY3692" fmla="*/ 274796 h 514350"/>
              <a:gd name="connsiteX3693" fmla="*/ 5332571 w 6400800"/>
              <a:gd name="connsiteY3693" fmla="*/ 321469 h 514350"/>
              <a:gd name="connsiteX3694" fmla="*/ 5338287 w 6400800"/>
              <a:gd name="connsiteY3694" fmla="*/ 309086 h 514350"/>
              <a:gd name="connsiteX3695" fmla="*/ 5338287 w 6400800"/>
              <a:gd name="connsiteY3695" fmla="*/ 310039 h 514350"/>
              <a:gd name="connsiteX3696" fmla="*/ 5326856 w 6400800"/>
              <a:gd name="connsiteY3696" fmla="*/ 351949 h 514350"/>
              <a:gd name="connsiteX3697" fmla="*/ 5323999 w 6400800"/>
              <a:gd name="connsiteY3697" fmla="*/ 336709 h 514350"/>
              <a:gd name="connsiteX3698" fmla="*/ 5332571 w 6400800"/>
              <a:gd name="connsiteY3698" fmla="*/ 321469 h 514350"/>
              <a:gd name="connsiteX3699" fmla="*/ 5319237 w 6400800"/>
              <a:gd name="connsiteY3699" fmla="*/ 350996 h 514350"/>
              <a:gd name="connsiteX3700" fmla="*/ 5323046 w 6400800"/>
              <a:gd name="connsiteY3700" fmla="*/ 342424 h 514350"/>
              <a:gd name="connsiteX3701" fmla="*/ 5322094 w 6400800"/>
              <a:gd name="connsiteY3701" fmla="*/ 371951 h 514350"/>
              <a:gd name="connsiteX3702" fmla="*/ 5319237 w 6400800"/>
              <a:gd name="connsiteY3702" fmla="*/ 362426 h 514350"/>
              <a:gd name="connsiteX3703" fmla="*/ 5319237 w 6400800"/>
              <a:gd name="connsiteY3703" fmla="*/ 350996 h 514350"/>
              <a:gd name="connsiteX3704" fmla="*/ 5316379 w 6400800"/>
              <a:gd name="connsiteY3704" fmla="*/ 392906 h 514350"/>
              <a:gd name="connsiteX3705" fmla="*/ 5317331 w 6400800"/>
              <a:gd name="connsiteY3705" fmla="*/ 382429 h 514350"/>
              <a:gd name="connsiteX3706" fmla="*/ 5318284 w 6400800"/>
              <a:gd name="connsiteY3706" fmla="*/ 390049 h 514350"/>
              <a:gd name="connsiteX3707" fmla="*/ 5315426 w 6400800"/>
              <a:gd name="connsiteY3707" fmla="*/ 399574 h 514350"/>
              <a:gd name="connsiteX3708" fmla="*/ 5316379 w 6400800"/>
              <a:gd name="connsiteY3708" fmla="*/ 392906 h 514350"/>
              <a:gd name="connsiteX3709" fmla="*/ 5285899 w 6400800"/>
              <a:gd name="connsiteY3709" fmla="*/ 293846 h 514350"/>
              <a:gd name="connsiteX3710" fmla="*/ 5286851 w 6400800"/>
              <a:gd name="connsiteY3710" fmla="*/ 298609 h 514350"/>
              <a:gd name="connsiteX3711" fmla="*/ 5283994 w 6400800"/>
              <a:gd name="connsiteY3711" fmla="*/ 302419 h 514350"/>
              <a:gd name="connsiteX3712" fmla="*/ 5285899 w 6400800"/>
              <a:gd name="connsiteY3712" fmla="*/ 293846 h 514350"/>
              <a:gd name="connsiteX3713" fmla="*/ 5279231 w 6400800"/>
              <a:gd name="connsiteY3713" fmla="*/ 319564 h 514350"/>
              <a:gd name="connsiteX3714" fmla="*/ 5282089 w 6400800"/>
              <a:gd name="connsiteY3714" fmla="*/ 311944 h 514350"/>
              <a:gd name="connsiteX3715" fmla="*/ 5287804 w 6400800"/>
              <a:gd name="connsiteY3715" fmla="*/ 302419 h 514350"/>
              <a:gd name="connsiteX3716" fmla="*/ 5288756 w 6400800"/>
              <a:gd name="connsiteY3716" fmla="*/ 309086 h 514350"/>
              <a:gd name="connsiteX3717" fmla="*/ 5292567 w 6400800"/>
              <a:gd name="connsiteY3717" fmla="*/ 340519 h 514350"/>
              <a:gd name="connsiteX3718" fmla="*/ 5287804 w 6400800"/>
              <a:gd name="connsiteY3718" fmla="*/ 363379 h 514350"/>
              <a:gd name="connsiteX3719" fmla="*/ 5287804 w 6400800"/>
              <a:gd name="connsiteY3719" fmla="*/ 351949 h 514350"/>
              <a:gd name="connsiteX3720" fmla="*/ 5287804 w 6400800"/>
              <a:gd name="connsiteY3720" fmla="*/ 335756 h 514350"/>
              <a:gd name="connsiteX3721" fmla="*/ 5283994 w 6400800"/>
              <a:gd name="connsiteY3721" fmla="*/ 350996 h 514350"/>
              <a:gd name="connsiteX3722" fmla="*/ 5280184 w 6400800"/>
              <a:gd name="connsiteY3722" fmla="*/ 369094 h 514350"/>
              <a:gd name="connsiteX3723" fmla="*/ 5280184 w 6400800"/>
              <a:gd name="connsiteY3723" fmla="*/ 370046 h 514350"/>
              <a:gd name="connsiteX3724" fmla="*/ 5277326 w 6400800"/>
              <a:gd name="connsiteY3724" fmla="*/ 350044 h 514350"/>
              <a:gd name="connsiteX3725" fmla="*/ 5275421 w 6400800"/>
              <a:gd name="connsiteY3725" fmla="*/ 335756 h 514350"/>
              <a:gd name="connsiteX3726" fmla="*/ 5279231 w 6400800"/>
              <a:gd name="connsiteY3726" fmla="*/ 319564 h 514350"/>
              <a:gd name="connsiteX3727" fmla="*/ 5236369 w 6400800"/>
              <a:gd name="connsiteY3727" fmla="*/ 318611 h 514350"/>
              <a:gd name="connsiteX3728" fmla="*/ 5235417 w 6400800"/>
              <a:gd name="connsiteY3728" fmla="*/ 320516 h 514350"/>
              <a:gd name="connsiteX3729" fmla="*/ 5230654 w 6400800"/>
              <a:gd name="connsiteY3729" fmla="*/ 311944 h 514350"/>
              <a:gd name="connsiteX3730" fmla="*/ 5230654 w 6400800"/>
              <a:gd name="connsiteY3730" fmla="*/ 310991 h 514350"/>
              <a:gd name="connsiteX3731" fmla="*/ 5239226 w 6400800"/>
              <a:gd name="connsiteY3731" fmla="*/ 295751 h 514350"/>
              <a:gd name="connsiteX3732" fmla="*/ 5236369 w 6400800"/>
              <a:gd name="connsiteY3732" fmla="*/ 318611 h 514350"/>
              <a:gd name="connsiteX3733" fmla="*/ 5230654 w 6400800"/>
              <a:gd name="connsiteY3733" fmla="*/ 281464 h 514350"/>
              <a:gd name="connsiteX3734" fmla="*/ 5237321 w 6400800"/>
              <a:gd name="connsiteY3734" fmla="*/ 265271 h 514350"/>
              <a:gd name="connsiteX3735" fmla="*/ 5243989 w 6400800"/>
              <a:gd name="connsiteY3735" fmla="*/ 251936 h 514350"/>
              <a:gd name="connsiteX3736" fmla="*/ 5242084 w 6400800"/>
              <a:gd name="connsiteY3736" fmla="*/ 264319 h 514350"/>
              <a:gd name="connsiteX3737" fmla="*/ 5240179 w 6400800"/>
              <a:gd name="connsiteY3737" fmla="*/ 283369 h 514350"/>
              <a:gd name="connsiteX3738" fmla="*/ 5228749 w 6400800"/>
              <a:gd name="connsiteY3738" fmla="*/ 299561 h 514350"/>
              <a:gd name="connsiteX3739" fmla="*/ 5227796 w 6400800"/>
              <a:gd name="connsiteY3739" fmla="*/ 290036 h 514350"/>
              <a:gd name="connsiteX3740" fmla="*/ 5230654 w 6400800"/>
              <a:gd name="connsiteY3740" fmla="*/ 281464 h 514350"/>
              <a:gd name="connsiteX3741" fmla="*/ 5211604 w 6400800"/>
              <a:gd name="connsiteY3741" fmla="*/ 344329 h 514350"/>
              <a:gd name="connsiteX3742" fmla="*/ 5213509 w 6400800"/>
              <a:gd name="connsiteY3742" fmla="*/ 341471 h 514350"/>
              <a:gd name="connsiteX3743" fmla="*/ 5213509 w 6400800"/>
              <a:gd name="connsiteY3743" fmla="*/ 341471 h 514350"/>
              <a:gd name="connsiteX3744" fmla="*/ 5213509 w 6400800"/>
              <a:gd name="connsiteY3744" fmla="*/ 342424 h 514350"/>
              <a:gd name="connsiteX3745" fmla="*/ 5211604 w 6400800"/>
              <a:gd name="connsiteY3745" fmla="*/ 344329 h 514350"/>
              <a:gd name="connsiteX3746" fmla="*/ 5211604 w 6400800"/>
              <a:gd name="connsiteY3746" fmla="*/ 344329 h 514350"/>
              <a:gd name="connsiteX3747" fmla="*/ 5214462 w 6400800"/>
              <a:gd name="connsiteY3747" fmla="*/ 343376 h 514350"/>
              <a:gd name="connsiteX3748" fmla="*/ 5216367 w 6400800"/>
              <a:gd name="connsiteY3748" fmla="*/ 348139 h 514350"/>
              <a:gd name="connsiteX3749" fmla="*/ 5213509 w 6400800"/>
              <a:gd name="connsiteY3749" fmla="*/ 352901 h 514350"/>
              <a:gd name="connsiteX3750" fmla="*/ 5212556 w 6400800"/>
              <a:gd name="connsiteY3750" fmla="*/ 350996 h 514350"/>
              <a:gd name="connsiteX3751" fmla="*/ 5212556 w 6400800"/>
              <a:gd name="connsiteY3751" fmla="*/ 349091 h 514350"/>
              <a:gd name="connsiteX3752" fmla="*/ 5214462 w 6400800"/>
              <a:gd name="connsiteY3752" fmla="*/ 343376 h 514350"/>
              <a:gd name="connsiteX3753" fmla="*/ 5214462 w 6400800"/>
              <a:gd name="connsiteY3753" fmla="*/ 343376 h 514350"/>
              <a:gd name="connsiteX3754" fmla="*/ 5211604 w 6400800"/>
              <a:gd name="connsiteY3754" fmla="*/ 290989 h 514350"/>
              <a:gd name="connsiteX3755" fmla="*/ 5211604 w 6400800"/>
              <a:gd name="connsiteY3755" fmla="*/ 290989 h 514350"/>
              <a:gd name="connsiteX3756" fmla="*/ 5213509 w 6400800"/>
              <a:gd name="connsiteY3756" fmla="*/ 296704 h 514350"/>
              <a:gd name="connsiteX3757" fmla="*/ 5210651 w 6400800"/>
              <a:gd name="connsiteY3757" fmla="*/ 302419 h 514350"/>
              <a:gd name="connsiteX3758" fmla="*/ 5211604 w 6400800"/>
              <a:gd name="connsiteY3758" fmla="*/ 290989 h 514350"/>
              <a:gd name="connsiteX3759" fmla="*/ 5189696 w 6400800"/>
              <a:gd name="connsiteY3759" fmla="*/ 260509 h 514350"/>
              <a:gd name="connsiteX3760" fmla="*/ 5189696 w 6400800"/>
              <a:gd name="connsiteY3760" fmla="*/ 264319 h 514350"/>
              <a:gd name="connsiteX3761" fmla="*/ 5186839 w 6400800"/>
              <a:gd name="connsiteY3761" fmla="*/ 258604 h 514350"/>
              <a:gd name="connsiteX3762" fmla="*/ 5187792 w 6400800"/>
              <a:gd name="connsiteY3762" fmla="*/ 257651 h 514350"/>
              <a:gd name="connsiteX3763" fmla="*/ 5189696 w 6400800"/>
              <a:gd name="connsiteY3763" fmla="*/ 253841 h 514350"/>
              <a:gd name="connsiteX3764" fmla="*/ 5189696 w 6400800"/>
              <a:gd name="connsiteY3764" fmla="*/ 260509 h 514350"/>
              <a:gd name="connsiteX3765" fmla="*/ 5178267 w 6400800"/>
              <a:gd name="connsiteY3765" fmla="*/ 230981 h 514350"/>
              <a:gd name="connsiteX3766" fmla="*/ 5186839 w 6400800"/>
              <a:gd name="connsiteY3766" fmla="*/ 213836 h 514350"/>
              <a:gd name="connsiteX3767" fmla="*/ 5188744 w 6400800"/>
              <a:gd name="connsiteY3767" fmla="*/ 210026 h 514350"/>
              <a:gd name="connsiteX3768" fmla="*/ 5188744 w 6400800"/>
              <a:gd name="connsiteY3768" fmla="*/ 219551 h 514350"/>
              <a:gd name="connsiteX3769" fmla="*/ 5188744 w 6400800"/>
              <a:gd name="connsiteY3769" fmla="*/ 254794 h 514350"/>
              <a:gd name="connsiteX3770" fmla="*/ 5185887 w 6400800"/>
              <a:gd name="connsiteY3770" fmla="*/ 258604 h 514350"/>
              <a:gd name="connsiteX3771" fmla="*/ 5185887 w 6400800"/>
              <a:gd name="connsiteY3771" fmla="*/ 258604 h 514350"/>
              <a:gd name="connsiteX3772" fmla="*/ 5178267 w 6400800"/>
              <a:gd name="connsiteY3772" fmla="*/ 243364 h 514350"/>
              <a:gd name="connsiteX3773" fmla="*/ 5175409 w 6400800"/>
              <a:gd name="connsiteY3773" fmla="*/ 238601 h 514350"/>
              <a:gd name="connsiteX3774" fmla="*/ 5178267 w 6400800"/>
              <a:gd name="connsiteY3774" fmla="*/ 230981 h 514350"/>
              <a:gd name="connsiteX3775" fmla="*/ 5168742 w 6400800"/>
              <a:gd name="connsiteY3775" fmla="*/ 238601 h 514350"/>
              <a:gd name="connsiteX3776" fmla="*/ 5168742 w 6400800"/>
              <a:gd name="connsiteY3776" fmla="*/ 238601 h 514350"/>
              <a:gd name="connsiteX3777" fmla="*/ 5168742 w 6400800"/>
              <a:gd name="connsiteY3777" fmla="*/ 238601 h 514350"/>
              <a:gd name="connsiteX3778" fmla="*/ 5168742 w 6400800"/>
              <a:gd name="connsiteY3778" fmla="*/ 238601 h 514350"/>
              <a:gd name="connsiteX3779" fmla="*/ 5166837 w 6400800"/>
              <a:gd name="connsiteY3779" fmla="*/ 280511 h 514350"/>
              <a:gd name="connsiteX3780" fmla="*/ 5167789 w 6400800"/>
              <a:gd name="connsiteY3780" fmla="*/ 259556 h 514350"/>
              <a:gd name="connsiteX3781" fmla="*/ 5167789 w 6400800"/>
              <a:gd name="connsiteY3781" fmla="*/ 259556 h 514350"/>
              <a:gd name="connsiteX3782" fmla="*/ 5171599 w 6400800"/>
              <a:gd name="connsiteY3782" fmla="*/ 248126 h 514350"/>
              <a:gd name="connsiteX3783" fmla="*/ 5177314 w 6400800"/>
              <a:gd name="connsiteY3783" fmla="*/ 263366 h 514350"/>
              <a:gd name="connsiteX3784" fmla="*/ 5179219 w 6400800"/>
              <a:gd name="connsiteY3784" fmla="*/ 267176 h 514350"/>
              <a:gd name="connsiteX3785" fmla="*/ 5176362 w 6400800"/>
              <a:gd name="connsiteY3785" fmla="*/ 271939 h 514350"/>
              <a:gd name="connsiteX3786" fmla="*/ 5166837 w 6400800"/>
              <a:gd name="connsiteY3786" fmla="*/ 287179 h 514350"/>
              <a:gd name="connsiteX3787" fmla="*/ 5166837 w 6400800"/>
              <a:gd name="connsiteY3787" fmla="*/ 280511 h 514350"/>
              <a:gd name="connsiteX3788" fmla="*/ 5166837 w 6400800"/>
              <a:gd name="connsiteY3788" fmla="*/ 307181 h 514350"/>
              <a:gd name="connsiteX3789" fmla="*/ 5170646 w 6400800"/>
              <a:gd name="connsiteY3789" fmla="*/ 296704 h 514350"/>
              <a:gd name="connsiteX3790" fmla="*/ 5171599 w 6400800"/>
              <a:gd name="connsiteY3790" fmla="*/ 293846 h 514350"/>
              <a:gd name="connsiteX3791" fmla="*/ 5176362 w 6400800"/>
              <a:gd name="connsiteY3791" fmla="*/ 289084 h 514350"/>
              <a:gd name="connsiteX3792" fmla="*/ 5181124 w 6400800"/>
              <a:gd name="connsiteY3792" fmla="*/ 284321 h 514350"/>
              <a:gd name="connsiteX3793" fmla="*/ 5175409 w 6400800"/>
              <a:gd name="connsiteY3793" fmla="*/ 288131 h 514350"/>
              <a:gd name="connsiteX3794" fmla="*/ 5172551 w 6400800"/>
              <a:gd name="connsiteY3794" fmla="*/ 290036 h 514350"/>
              <a:gd name="connsiteX3795" fmla="*/ 5179219 w 6400800"/>
              <a:gd name="connsiteY3795" fmla="*/ 272891 h 514350"/>
              <a:gd name="connsiteX3796" fmla="*/ 5180171 w 6400800"/>
              <a:gd name="connsiteY3796" fmla="*/ 270034 h 514350"/>
              <a:gd name="connsiteX3797" fmla="*/ 5184934 w 6400800"/>
              <a:gd name="connsiteY3797" fmla="*/ 280511 h 514350"/>
              <a:gd name="connsiteX3798" fmla="*/ 5190649 w 6400800"/>
              <a:gd name="connsiteY3798" fmla="*/ 292894 h 514350"/>
              <a:gd name="connsiteX3799" fmla="*/ 5190649 w 6400800"/>
              <a:gd name="connsiteY3799" fmla="*/ 298609 h 514350"/>
              <a:gd name="connsiteX3800" fmla="*/ 5192554 w 6400800"/>
              <a:gd name="connsiteY3800" fmla="*/ 330041 h 514350"/>
              <a:gd name="connsiteX3801" fmla="*/ 5192554 w 6400800"/>
              <a:gd name="connsiteY3801" fmla="*/ 335756 h 514350"/>
              <a:gd name="connsiteX3802" fmla="*/ 5192554 w 6400800"/>
              <a:gd name="connsiteY3802" fmla="*/ 336709 h 514350"/>
              <a:gd name="connsiteX3803" fmla="*/ 5191601 w 6400800"/>
              <a:gd name="connsiteY3803" fmla="*/ 338614 h 514350"/>
              <a:gd name="connsiteX3804" fmla="*/ 5187792 w 6400800"/>
              <a:gd name="connsiteY3804" fmla="*/ 348139 h 514350"/>
              <a:gd name="connsiteX3805" fmla="*/ 5183981 w 6400800"/>
              <a:gd name="connsiteY3805" fmla="*/ 309086 h 514350"/>
              <a:gd name="connsiteX3806" fmla="*/ 5177314 w 6400800"/>
              <a:gd name="connsiteY3806" fmla="*/ 348139 h 514350"/>
              <a:gd name="connsiteX3807" fmla="*/ 5176362 w 6400800"/>
              <a:gd name="connsiteY3807" fmla="*/ 354806 h 514350"/>
              <a:gd name="connsiteX3808" fmla="*/ 5174456 w 6400800"/>
              <a:gd name="connsiteY3808" fmla="*/ 349091 h 514350"/>
              <a:gd name="connsiteX3809" fmla="*/ 5171599 w 6400800"/>
              <a:gd name="connsiteY3809" fmla="*/ 341471 h 514350"/>
              <a:gd name="connsiteX3810" fmla="*/ 5173504 w 6400800"/>
              <a:gd name="connsiteY3810" fmla="*/ 328136 h 514350"/>
              <a:gd name="connsiteX3811" fmla="*/ 5169694 w 6400800"/>
              <a:gd name="connsiteY3811" fmla="*/ 338614 h 514350"/>
              <a:gd name="connsiteX3812" fmla="*/ 5167789 w 6400800"/>
              <a:gd name="connsiteY3812" fmla="*/ 334804 h 514350"/>
              <a:gd name="connsiteX3813" fmla="*/ 5165884 w 6400800"/>
              <a:gd name="connsiteY3813" fmla="*/ 312896 h 514350"/>
              <a:gd name="connsiteX3814" fmla="*/ 5166837 w 6400800"/>
              <a:gd name="connsiteY3814" fmla="*/ 307181 h 514350"/>
              <a:gd name="connsiteX3815" fmla="*/ 5161121 w 6400800"/>
              <a:gd name="connsiteY3815" fmla="*/ 218599 h 514350"/>
              <a:gd name="connsiteX3816" fmla="*/ 5164931 w 6400800"/>
              <a:gd name="connsiteY3816" fmla="*/ 229076 h 514350"/>
              <a:gd name="connsiteX3817" fmla="*/ 5161121 w 6400800"/>
              <a:gd name="connsiteY3817" fmla="*/ 248126 h 514350"/>
              <a:gd name="connsiteX3818" fmla="*/ 5157312 w 6400800"/>
              <a:gd name="connsiteY3818" fmla="*/ 206216 h 514350"/>
              <a:gd name="connsiteX3819" fmla="*/ 5161121 w 6400800"/>
              <a:gd name="connsiteY3819" fmla="*/ 218599 h 514350"/>
              <a:gd name="connsiteX3820" fmla="*/ 5148739 w 6400800"/>
              <a:gd name="connsiteY3820" fmla="*/ 256699 h 514350"/>
              <a:gd name="connsiteX3821" fmla="*/ 5149692 w 6400800"/>
              <a:gd name="connsiteY3821" fmla="*/ 255746 h 514350"/>
              <a:gd name="connsiteX3822" fmla="*/ 5149692 w 6400800"/>
              <a:gd name="connsiteY3822" fmla="*/ 283369 h 514350"/>
              <a:gd name="connsiteX3823" fmla="*/ 5149692 w 6400800"/>
              <a:gd name="connsiteY3823" fmla="*/ 284321 h 514350"/>
              <a:gd name="connsiteX3824" fmla="*/ 5143024 w 6400800"/>
              <a:gd name="connsiteY3824" fmla="*/ 263366 h 514350"/>
              <a:gd name="connsiteX3825" fmla="*/ 5148739 w 6400800"/>
              <a:gd name="connsiteY3825" fmla="*/ 256699 h 514350"/>
              <a:gd name="connsiteX3826" fmla="*/ 5087779 w 6400800"/>
              <a:gd name="connsiteY3826" fmla="*/ 317659 h 514350"/>
              <a:gd name="connsiteX3827" fmla="*/ 5087779 w 6400800"/>
              <a:gd name="connsiteY3827" fmla="*/ 315754 h 514350"/>
              <a:gd name="connsiteX3828" fmla="*/ 5087779 w 6400800"/>
              <a:gd name="connsiteY3828" fmla="*/ 317659 h 514350"/>
              <a:gd name="connsiteX3829" fmla="*/ 5087779 w 6400800"/>
              <a:gd name="connsiteY3829" fmla="*/ 317659 h 514350"/>
              <a:gd name="connsiteX3830" fmla="*/ 5122069 w 6400800"/>
              <a:gd name="connsiteY3830" fmla="*/ 298609 h 514350"/>
              <a:gd name="connsiteX3831" fmla="*/ 5128737 w 6400800"/>
              <a:gd name="connsiteY3831" fmla="*/ 287179 h 514350"/>
              <a:gd name="connsiteX3832" fmla="*/ 5124926 w 6400800"/>
              <a:gd name="connsiteY3832" fmla="*/ 327184 h 514350"/>
              <a:gd name="connsiteX3833" fmla="*/ 5121117 w 6400800"/>
              <a:gd name="connsiteY3833" fmla="*/ 318611 h 514350"/>
              <a:gd name="connsiteX3834" fmla="*/ 5117306 w 6400800"/>
              <a:gd name="connsiteY3834" fmla="*/ 308134 h 514350"/>
              <a:gd name="connsiteX3835" fmla="*/ 5122069 w 6400800"/>
              <a:gd name="connsiteY3835" fmla="*/ 298609 h 514350"/>
              <a:gd name="connsiteX3836" fmla="*/ 5110639 w 6400800"/>
              <a:gd name="connsiteY3836" fmla="*/ 321469 h 514350"/>
              <a:gd name="connsiteX3837" fmla="*/ 5110639 w 6400800"/>
              <a:gd name="connsiteY3837" fmla="*/ 321469 h 514350"/>
              <a:gd name="connsiteX3838" fmla="*/ 5118259 w 6400800"/>
              <a:gd name="connsiteY3838" fmla="*/ 344329 h 514350"/>
              <a:gd name="connsiteX3839" fmla="*/ 5116354 w 6400800"/>
              <a:gd name="connsiteY3839" fmla="*/ 347186 h 514350"/>
              <a:gd name="connsiteX3840" fmla="*/ 5114449 w 6400800"/>
              <a:gd name="connsiteY3840" fmla="*/ 349091 h 514350"/>
              <a:gd name="connsiteX3841" fmla="*/ 5110639 w 6400800"/>
              <a:gd name="connsiteY3841" fmla="*/ 335756 h 514350"/>
              <a:gd name="connsiteX3842" fmla="*/ 5107781 w 6400800"/>
              <a:gd name="connsiteY3842" fmla="*/ 327184 h 514350"/>
              <a:gd name="connsiteX3843" fmla="*/ 5110639 w 6400800"/>
              <a:gd name="connsiteY3843" fmla="*/ 321469 h 514350"/>
              <a:gd name="connsiteX3844" fmla="*/ 5105876 w 6400800"/>
              <a:gd name="connsiteY3844" fmla="*/ 308134 h 514350"/>
              <a:gd name="connsiteX3845" fmla="*/ 5103019 w 6400800"/>
              <a:gd name="connsiteY3845" fmla="*/ 311944 h 514350"/>
              <a:gd name="connsiteX3846" fmla="*/ 5101114 w 6400800"/>
              <a:gd name="connsiteY3846" fmla="*/ 306229 h 514350"/>
              <a:gd name="connsiteX3847" fmla="*/ 5101114 w 6400800"/>
              <a:gd name="connsiteY3847" fmla="*/ 304324 h 514350"/>
              <a:gd name="connsiteX3848" fmla="*/ 5101114 w 6400800"/>
              <a:gd name="connsiteY3848" fmla="*/ 305276 h 514350"/>
              <a:gd name="connsiteX3849" fmla="*/ 5096351 w 6400800"/>
              <a:gd name="connsiteY3849" fmla="*/ 288131 h 514350"/>
              <a:gd name="connsiteX3850" fmla="*/ 5097304 w 6400800"/>
              <a:gd name="connsiteY3850" fmla="*/ 281464 h 514350"/>
              <a:gd name="connsiteX3851" fmla="*/ 5105876 w 6400800"/>
              <a:gd name="connsiteY3851" fmla="*/ 308134 h 514350"/>
              <a:gd name="connsiteX3852" fmla="*/ 5097304 w 6400800"/>
              <a:gd name="connsiteY3852" fmla="*/ 282416 h 514350"/>
              <a:gd name="connsiteX3853" fmla="*/ 5095399 w 6400800"/>
              <a:gd name="connsiteY3853" fmla="*/ 286226 h 514350"/>
              <a:gd name="connsiteX3854" fmla="*/ 5093494 w 6400800"/>
              <a:gd name="connsiteY3854" fmla="*/ 279559 h 514350"/>
              <a:gd name="connsiteX3855" fmla="*/ 5087779 w 6400800"/>
              <a:gd name="connsiteY3855" fmla="*/ 258604 h 514350"/>
              <a:gd name="connsiteX3856" fmla="*/ 5089684 w 6400800"/>
              <a:gd name="connsiteY3856" fmla="*/ 257651 h 514350"/>
              <a:gd name="connsiteX3857" fmla="*/ 5097304 w 6400800"/>
              <a:gd name="connsiteY3857" fmla="*/ 282416 h 514350"/>
              <a:gd name="connsiteX3858" fmla="*/ 5080159 w 6400800"/>
              <a:gd name="connsiteY3858" fmla="*/ 224314 h 514350"/>
              <a:gd name="connsiteX3859" fmla="*/ 5089684 w 6400800"/>
              <a:gd name="connsiteY3859" fmla="*/ 254794 h 514350"/>
              <a:gd name="connsiteX3860" fmla="*/ 5087779 w 6400800"/>
              <a:gd name="connsiteY3860" fmla="*/ 254794 h 514350"/>
              <a:gd name="connsiteX3861" fmla="*/ 5081112 w 6400800"/>
              <a:gd name="connsiteY3861" fmla="*/ 228124 h 514350"/>
              <a:gd name="connsiteX3862" fmla="*/ 5080159 w 6400800"/>
              <a:gd name="connsiteY3862" fmla="*/ 224314 h 514350"/>
              <a:gd name="connsiteX3863" fmla="*/ 5080159 w 6400800"/>
              <a:gd name="connsiteY3863" fmla="*/ 224314 h 514350"/>
              <a:gd name="connsiteX3864" fmla="*/ 5076349 w 6400800"/>
              <a:gd name="connsiteY3864" fmla="*/ 272891 h 514350"/>
              <a:gd name="connsiteX3865" fmla="*/ 5076349 w 6400800"/>
              <a:gd name="connsiteY3865" fmla="*/ 268129 h 514350"/>
              <a:gd name="connsiteX3866" fmla="*/ 5079206 w 6400800"/>
              <a:gd name="connsiteY3866" fmla="*/ 283369 h 514350"/>
              <a:gd name="connsiteX3867" fmla="*/ 5083017 w 6400800"/>
              <a:gd name="connsiteY3867" fmla="*/ 301466 h 514350"/>
              <a:gd name="connsiteX3868" fmla="*/ 5083017 w 6400800"/>
              <a:gd name="connsiteY3868" fmla="*/ 304324 h 514350"/>
              <a:gd name="connsiteX3869" fmla="*/ 5082064 w 6400800"/>
              <a:gd name="connsiteY3869" fmla="*/ 311944 h 514350"/>
              <a:gd name="connsiteX3870" fmla="*/ 5073492 w 6400800"/>
              <a:gd name="connsiteY3870" fmla="*/ 292894 h 514350"/>
              <a:gd name="connsiteX3871" fmla="*/ 5076349 w 6400800"/>
              <a:gd name="connsiteY3871" fmla="*/ 272891 h 514350"/>
              <a:gd name="connsiteX3872" fmla="*/ 5066824 w 6400800"/>
              <a:gd name="connsiteY3872" fmla="*/ 377666 h 514350"/>
              <a:gd name="connsiteX3873" fmla="*/ 5066824 w 6400800"/>
              <a:gd name="connsiteY3873" fmla="*/ 380524 h 514350"/>
              <a:gd name="connsiteX3874" fmla="*/ 5066824 w 6400800"/>
              <a:gd name="connsiteY3874" fmla="*/ 383381 h 514350"/>
              <a:gd name="connsiteX3875" fmla="*/ 5065871 w 6400800"/>
              <a:gd name="connsiteY3875" fmla="*/ 384334 h 514350"/>
              <a:gd name="connsiteX3876" fmla="*/ 5064919 w 6400800"/>
              <a:gd name="connsiteY3876" fmla="*/ 381476 h 514350"/>
              <a:gd name="connsiteX3877" fmla="*/ 5066824 w 6400800"/>
              <a:gd name="connsiteY3877" fmla="*/ 377666 h 514350"/>
              <a:gd name="connsiteX3878" fmla="*/ 5057299 w 6400800"/>
              <a:gd name="connsiteY3878" fmla="*/ 303371 h 514350"/>
              <a:gd name="connsiteX3879" fmla="*/ 5051584 w 6400800"/>
              <a:gd name="connsiteY3879" fmla="*/ 294799 h 514350"/>
              <a:gd name="connsiteX3880" fmla="*/ 5052537 w 6400800"/>
              <a:gd name="connsiteY3880" fmla="*/ 290989 h 514350"/>
              <a:gd name="connsiteX3881" fmla="*/ 5055394 w 6400800"/>
              <a:gd name="connsiteY3881" fmla="*/ 287179 h 514350"/>
              <a:gd name="connsiteX3882" fmla="*/ 5057299 w 6400800"/>
              <a:gd name="connsiteY3882" fmla="*/ 303371 h 514350"/>
              <a:gd name="connsiteX3883" fmla="*/ 5050631 w 6400800"/>
              <a:gd name="connsiteY3883" fmla="*/ 252889 h 514350"/>
              <a:gd name="connsiteX3884" fmla="*/ 5052537 w 6400800"/>
              <a:gd name="connsiteY3884" fmla="*/ 258604 h 514350"/>
              <a:gd name="connsiteX3885" fmla="*/ 5053489 w 6400800"/>
              <a:gd name="connsiteY3885" fmla="*/ 260509 h 514350"/>
              <a:gd name="connsiteX3886" fmla="*/ 5054442 w 6400800"/>
              <a:gd name="connsiteY3886" fmla="*/ 268129 h 514350"/>
              <a:gd name="connsiteX3887" fmla="*/ 5052537 w 6400800"/>
              <a:gd name="connsiteY3887" fmla="*/ 273844 h 514350"/>
              <a:gd name="connsiteX3888" fmla="*/ 5051584 w 6400800"/>
              <a:gd name="connsiteY3888" fmla="*/ 276701 h 514350"/>
              <a:gd name="connsiteX3889" fmla="*/ 5048726 w 6400800"/>
              <a:gd name="connsiteY3889" fmla="*/ 279559 h 514350"/>
              <a:gd name="connsiteX3890" fmla="*/ 5048726 w 6400800"/>
              <a:gd name="connsiteY3890" fmla="*/ 278606 h 514350"/>
              <a:gd name="connsiteX3891" fmla="*/ 5048726 w 6400800"/>
              <a:gd name="connsiteY3891" fmla="*/ 274796 h 514350"/>
              <a:gd name="connsiteX3892" fmla="*/ 5049679 w 6400800"/>
              <a:gd name="connsiteY3892" fmla="*/ 268129 h 514350"/>
              <a:gd name="connsiteX3893" fmla="*/ 5050631 w 6400800"/>
              <a:gd name="connsiteY3893" fmla="*/ 262414 h 514350"/>
              <a:gd name="connsiteX3894" fmla="*/ 5048726 w 6400800"/>
              <a:gd name="connsiteY3894" fmla="*/ 268129 h 514350"/>
              <a:gd name="connsiteX3895" fmla="*/ 5048726 w 6400800"/>
              <a:gd name="connsiteY3895" fmla="*/ 269081 h 514350"/>
              <a:gd name="connsiteX3896" fmla="*/ 5048726 w 6400800"/>
              <a:gd name="connsiteY3896" fmla="*/ 266224 h 514350"/>
              <a:gd name="connsiteX3897" fmla="*/ 5050631 w 6400800"/>
              <a:gd name="connsiteY3897" fmla="*/ 252889 h 514350"/>
              <a:gd name="connsiteX3898" fmla="*/ 5020151 w 6400800"/>
              <a:gd name="connsiteY3898" fmla="*/ 390049 h 514350"/>
              <a:gd name="connsiteX3899" fmla="*/ 5014437 w 6400800"/>
              <a:gd name="connsiteY3899" fmla="*/ 376714 h 514350"/>
              <a:gd name="connsiteX3900" fmla="*/ 5014437 w 6400800"/>
              <a:gd name="connsiteY3900" fmla="*/ 375761 h 514350"/>
              <a:gd name="connsiteX3901" fmla="*/ 5022056 w 6400800"/>
              <a:gd name="connsiteY3901" fmla="*/ 347186 h 514350"/>
              <a:gd name="connsiteX3902" fmla="*/ 5022056 w 6400800"/>
              <a:gd name="connsiteY3902" fmla="*/ 348139 h 514350"/>
              <a:gd name="connsiteX3903" fmla="*/ 5022056 w 6400800"/>
              <a:gd name="connsiteY3903" fmla="*/ 363379 h 514350"/>
              <a:gd name="connsiteX3904" fmla="*/ 5023009 w 6400800"/>
              <a:gd name="connsiteY3904" fmla="*/ 379571 h 514350"/>
              <a:gd name="connsiteX3905" fmla="*/ 5023962 w 6400800"/>
              <a:gd name="connsiteY3905" fmla="*/ 386239 h 514350"/>
              <a:gd name="connsiteX3906" fmla="*/ 5020151 w 6400800"/>
              <a:gd name="connsiteY3906" fmla="*/ 390049 h 514350"/>
              <a:gd name="connsiteX3907" fmla="*/ 5024914 w 6400800"/>
              <a:gd name="connsiteY3907" fmla="*/ 400526 h 514350"/>
              <a:gd name="connsiteX3908" fmla="*/ 5024914 w 6400800"/>
              <a:gd name="connsiteY3908" fmla="*/ 400526 h 514350"/>
              <a:gd name="connsiteX3909" fmla="*/ 5024914 w 6400800"/>
              <a:gd name="connsiteY3909" fmla="*/ 400526 h 514350"/>
              <a:gd name="connsiteX3910" fmla="*/ 5024914 w 6400800"/>
              <a:gd name="connsiteY3910" fmla="*/ 400526 h 514350"/>
              <a:gd name="connsiteX3911" fmla="*/ 5035392 w 6400800"/>
              <a:gd name="connsiteY3911" fmla="*/ 314801 h 514350"/>
              <a:gd name="connsiteX3912" fmla="*/ 5035392 w 6400800"/>
              <a:gd name="connsiteY3912" fmla="*/ 317659 h 514350"/>
              <a:gd name="connsiteX3913" fmla="*/ 5031581 w 6400800"/>
              <a:gd name="connsiteY3913" fmla="*/ 353854 h 514350"/>
              <a:gd name="connsiteX3914" fmla="*/ 5031581 w 6400800"/>
              <a:gd name="connsiteY3914" fmla="*/ 353854 h 514350"/>
              <a:gd name="connsiteX3915" fmla="*/ 5031581 w 6400800"/>
              <a:gd name="connsiteY3915" fmla="*/ 354806 h 514350"/>
              <a:gd name="connsiteX3916" fmla="*/ 5030629 w 6400800"/>
              <a:gd name="connsiteY3916" fmla="*/ 347186 h 514350"/>
              <a:gd name="connsiteX3917" fmla="*/ 5027771 w 6400800"/>
              <a:gd name="connsiteY3917" fmla="*/ 329089 h 514350"/>
              <a:gd name="connsiteX3918" fmla="*/ 5028724 w 6400800"/>
              <a:gd name="connsiteY3918" fmla="*/ 325279 h 514350"/>
              <a:gd name="connsiteX3919" fmla="*/ 5032534 w 6400800"/>
              <a:gd name="connsiteY3919" fmla="*/ 319564 h 514350"/>
              <a:gd name="connsiteX3920" fmla="*/ 5035392 w 6400800"/>
              <a:gd name="connsiteY3920" fmla="*/ 314801 h 514350"/>
              <a:gd name="connsiteX3921" fmla="*/ 5006817 w 6400800"/>
              <a:gd name="connsiteY3921" fmla="*/ 242411 h 514350"/>
              <a:gd name="connsiteX3922" fmla="*/ 5019199 w 6400800"/>
              <a:gd name="connsiteY3922" fmla="*/ 259556 h 514350"/>
              <a:gd name="connsiteX3923" fmla="*/ 5025867 w 6400800"/>
              <a:gd name="connsiteY3923" fmla="*/ 270034 h 514350"/>
              <a:gd name="connsiteX3924" fmla="*/ 5021104 w 6400800"/>
              <a:gd name="connsiteY3924" fmla="*/ 263366 h 514350"/>
              <a:gd name="connsiteX3925" fmla="*/ 5014437 w 6400800"/>
              <a:gd name="connsiteY3925" fmla="*/ 255746 h 514350"/>
              <a:gd name="connsiteX3926" fmla="*/ 5004912 w 6400800"/>
              <a:gd name="connsiteY3926" fmla="*/ 245269 h 514350"/>
              <a:gd name="connsiteX3927" fmla="*/ 5006817 w 6400800"/>
              <a:gd name="connsiteY3927" fmla="*/ 242411 h 514350"/>
              <a:gd name="connsiteX3928" fmla="*/ 5004912 w 6400800"/>
              <a:gd name="connsiteY3928" fmla="*/ 242411 h 514350"/>
              <a:gd name="connsiteX3929" fmla="*/ 5004912 w 6400800"/>
              <a:gd name="connsiteY3929" fmla="*/ 238601 h 514350"/>
              <a:gd name="connsiteX3930" fmla="*/ 5006817 w 6400800"/>
              <a:gd name="connsiteY3930" fmla="*/ 241459 h 514350"/>
              <a:gd name="connsiteX3931" fmla="*/ 5004912 w 6400800"/>
              <a:gd name="connsiteY3931" fmla="*/ 244316 h 514350"/>
              <a:gd name="connsiteX3932" fmla="*/ 5004912 w 6400800"/>
              <a:gd name="connsiteY3932" fmla="*/ 243364 h 514350"/>
              <a:gd name="connsiteX3933" fmla="*/ 5004912 w 6400800"/>
              <a:gd name="connsiteY3933" fmla="*/ 242411 h 514350"/>
              <a:gd name="connsiteX3934" fmla="*/ 4999196 w 6400800"/>
              <a:gd name="connsiteY3934" fmla="*/ 303371 h 514350"/>
              <a:gd name="connsiteX3935" fmla="*/ 5003006 w 6400800"/>
              <a:gd name="connsiteY3935" fmla="*/ 252889 h 514350"/>
              <a:gd name="connsiteX3936" fmla="*/ 5008721 w 6400800"/>
              <a:gd name="connsiteY3936" fmla="*/ 260509 h 514350"/>
              <a:gd name="connsiteX3937" fmla="*/ 5014437 w 6400800"/>
              <a:gd name="connsiteY3937" fmla="*/ 268129 h 514350"/>
              <a:gd name="connsiteX3938" fmla="*/ 5020151 w 6400800"/>
              <a:gd name="connsiteY3938" fmla="*/ 276701 h 514350"/>
              <a:gd name="connsiteX3939" fmla="*/ 5029676 w 6400800"/>
              <a:gd name="connsiteY3939" fmla="*/ 292894 h 514350"/>
              <a:gd name="connsiteX3940" fmla="*/ 5029676 w 6400800"/>
              <a:gd name="connsiteY3940" fmla="*/ 293846 h 514350"/>
              <a:gd name="connsiteX3941" fmla="*/ 5025867 w 6400800"/>
              <a:gd name="connsiteY3941" fmla="*/ 302419 h 514350"/>
              <a:gd name="connsiteX3942" fmla="*/ 5023009 w 6400800"/>
              <a:gd name="connsiteY3942" fmla="*/ 305276 h 514350"/>
              <a:gd name="connsiteX3943" fmla="*/ 5022056 w 6400800"/>
              <a:gd name="connsiteY3943" fmla="*/ 301466 h 514350"/>
              <a:gd name="connsiteX3944" fmla="*/ 5022056 w 6400800"/>
              <a:gd name="connsiteY3944" fmla="*/ 306229 h 514350"/>
              <a:gd name="connsiteX3945" fmla="*/ 5019199 w 6400800"/>
              <a:gd name="connsiteY3945" fmla="*/ 309086 h 514350"/>
              <a:gd name="connsiteX3946" fmla="*/ 5012531 w 6400800"/>
              <a:gd name="connsiteY3946" fmla="*/ 318611 h 514350"/>
              <a:gd name="connsiteX3947" fmla="*/ 5013484 w 6400800"/>
              <a:gd name="connsiteY3947" fmla="*/ 311944 h 514350"/>
              <a:gd name="connsiteX3948" fmla="*/ 5017294 w 6400800"/>
              <a:gd name="connsiteY3948" fmla="*/ 294799 h 514350"/>
              <a:gd name="connsiteX3949" fmla="*/ 5020151 w 6400800"/>
              <a:gd name="connsiteY3949" fmla="*/ 279559 h 514350"/>
              <a:gd name="connsiteX3950" fmla="*/ 5013484 w 6400800"/>
              <a:gd name="connsiteY3950" fmla="*/ 293846 h 514350"/>
              <a:gd name="connsiteX3951" fmla="*/ 5006817 w 6400800"/>
              <a:gd name="connsiteY3951" fmla="*/ 310039 h 514350"/>
              <a:gd name="connsiteX3952" fmla="*/ 4999196 w 6400800"/>
              <a:gd name="connsiteY3952" fmla="*/ 331946 h 514350"/>
              <a:gd name="connsiteX3953" fmla="*/ 4999196 w 6400800"/>
              <a:gd name="connsiteY3953" fmla="*/ 332899 h 514350"/>
              <a:gd name="connsiteX3954" fmla="*/ 4997292 w 6400800"/>
              <a:gd name="connsiteY3954" fmla="*/ 327184 h 514350"/>
              <a:gd name="connsiteX3955" fmla="*/ 4999196 w 6400800"/>
              <a:gd name="connsiteY3955" fmla="*/ 303371 h 514350"/>
              <a:gd name="connsiteX3956" fmla="*/ 4968717 w 6400800"/>
              <a:gd name="connsiteY3956" fmla="*/ 208121 h 514350"/>
              <a:gd name="connsiteX3957" fmla="*/ 4967764 w 6400800"/>
              <a:gd name="connsiteY3957" fmla="*/ 212884 h 514350"/>
              <a:gd name="connsiteX3958" fmla="*/ 4966812 w 6400800"/>
              <a:gd name="connsiteY3958" fmla="*/ 217646 h 514350"/>
              <a:gd name="connsiteX3959" fmla="*/ 4966812 w 6400800"/>
              <a:gd name="connsiteY3959" fmla="*/ 215741 h 514350"/>
              <a:gd name="connsiteX3960" fmla="*/ 4968717 w 6400800"/>
              <a:gd name="connsiteY3960" fmla="*/ 208121 h 514350"/>
              <a:gd name="connsiteX3961" fmla="*/ 4960144 w 6400800"/>
              <a:gd name="connsiteY3961" fmla="*/ 364331 h 514350"/>
              <a:gd name="connsiteX3962" fmla="*/ 4961096 w 6400800"/>
              <a:gd name="connsiteY3962" fmla="*/ 381476 h 514350"/>
              <a:gd name="connsiteX3963" fmla="*/ 4958239 w 6400800"/>
              <a:gd name="connsiteY3963" fmla="*/ 391001 h 514350"/>
              <a:gd name="connsiteX3964" fmla="*/ 4957287 w 6400800"/>
              <a:gd name="connsiteY3964" fmla="*/ 386239 h 514350"/>
              <a:gd name="connsiteX3965" fmla="*/ 4957287 w 6400800"/>
              <a:gd name="connsiteY3965" fmla="*/ 380524 h 514350"/>
              <a:gd name="connsiteX3966" fmla="*/ 4956334 w 6400800"/>
              <a:gd name="connsiteY3966" fmla="*/ 356711 h 514350"/>
              <a:gd name="connsiteX3967" fmla="*/ 4956334 w 6400800"/>
              <a:gd name="connsiteY3967" fmla="*/ 351949 h 514350"/>
              <a:gd name="connsiteX3968" fmla="*/ 4958239 w 6400800"/>
              <a:gd name="connsiteY3968" fmla="*/ 348139 h 514350"/>
              <a:gd name="connsiteX3969" fmla="*/ 4960144 w 6400800"/>
              <a:gd name="connsiteY3969" fmla="*/ 364331 h 514350"/>
              <a:gd name="connsiteX3970" fmla="*/ 4957287 w 6400800"/>
              <a:gd name="connsiteY3970" fmla="*/ 256699 h 514350"/>
              <a:gd name="connsiteX3971" fmla="*/ 4957287 w 6400800"/>
              <a:gd name="connsiteY3971" fmla="*/ 258604 h 514350"/>
              <a:gd name="connsiteX3972" fmla="*/ 4957287 w 6400800"/>
              <a:gd name="connsiteY3972" fmla="*/ 259556 h 514350"/>
              <a:gd name="connsiteX3973" fmla="*/ 4955381 w 6400800"/>
              <a:gd name="connsiteY3973" fmla="*/ 267176 h 514350"/>
              <a:gd name="connsiteX3974" fmla="*/ 4954429 w 6400800"/>
              <a:gd name="connsiteY3974" fmla="*/ 265271 h 514350"/>
              <a:gd name="connsiteX3975" fmla="*/ 4957287 w 6400800"/>
              <a:gd name="connsiteY3975" fmla="*/ 256699 h 514350"/>
              <a:gd name="connsiteX3976" fmla="*/ 4954429 w 6400800"/>
              <a:gd name="connsiteY3976" fmla="*/ 268129 h 514350"/>
              <a:gd name="connsiteX3977" fmla="*/ 4955381 w 6400800"/>
              <a:gd name="connsiteY3977" fmla="*/ 270986 h 514350"/>
              <a:gd name="connsiteX3978" fmla="*/ 4951571 w 6400800"/>
              <a:gd name="connsiteY3978" fmla="*/ 290036 h 514350"/>
              <a:gd name="connsiteX3979" fmla="*/ 4944904 w 6400800"/>
              <a:gd name="connsiteY3979" fmla="*/ 316706 h 514350"/>
              <a:gd name="connsiteX3980" fmla="*/ 4943951 w 6400800"/>
              <a:gd name="connsiteY3980" fmla="*/ 310991 h 514350"/>
              <a:gd name="connsiteX3981" fmla="*/ 4943951 w 6400800"/>
              <a:gd name="connsiteY3981" fmla="*/ 320516 h 514350"/>
              <a:gd name="connsiteX3982" fmla="*/ 4940142 w 6400800"/>
              <a:gd name="connsiteY3982" fmla="*/ 336709 h 514350"/>
              <a:gd name="connsiteX3983" fmla="*/ 4940142 w 6400800"/>
              <a:gd name="connsiteY3983" fmla="*/ 335756 h 514350"/>
              <a:gd name="connsiteX3984" fmla="*/ 4938237 w 6400800"/>
              <a:gd name="connsiteY3984" fmla="*/ 325279 h 514350"/>
              <a:gd name="connsiteX3985" fmla="*/ 4954429 w 6400800"/>
              <a:gd name="connsiteY3985" fmla="*/ 268129 h 514350"/>
              <a:gd name="connsiteX3986" fmla="*/ 4922044 w 6400800"/>
              <a:gd name="connsiteY3986" fmla="*/ 378619 h 514350"/>
              <a:gd name="connsiteX3987" fmla="*/ 4922044 w 6400800"/>
              <a:gd name="connsiteY3987" fmla="*/ 378619 h 514350"/>
              <a:gd name="connsiteX3988" fmla="*/ 4922044 w 6400800"/>
              <a:gd name="connsiteY3988" fmla="*/ 378619 h 514350"/>
              <a:gd name="connsiteX3989" fmla="*/ 4922044 w 6400800"/>
              <a:gd name="connsiteY3989" fmla="*/ 378619 h 514350"/>
              <a:gd name="connsiteX3990" fmla="*/ 4908709 w 6400800"/>
              <a:gd name="connsiteY3990" fmla="*/ 307181 h 514350"/>
              <a:gd name="connsiteX3991" fmla="*/ 4915376 w 6400800"/>
              <a:gd name="connsiteY3991" fmla="*/ 326231 h 514350"/>
              <a:gd name="connsiteX3992" fmla="*/ 4909662 w 6400800"/>
              <a:gd name="connsiteY3992" fmla="*/ 338614 h 514350"/>
              <a:gd name="connsiteX3993" fmla="*/ 4906804 w 6400800"/>
              <a:gd name="connsiteY3993" fmla="*/ 308134 h 514350"/>
              <a:gd name="connsiteX3994" fmla="*/ 4906804 w 6400800"/>
              <a:gd name="connsiteY3994" fmla="*/ 305276 h 514350"/>
              <a:gd name="connsiteX3995" fmla="*/ 4905851 w 6400800"/>
              <a:gd name="connsiteY3995" fmla="*/ 307181 h 514350"/>
              <a:gd name="connsiteX3996" fmla="*/ 4904899 w 6400800"/>
              <a:gd name="connsiteY3996" fmla="*/ 297656 h 514350"/>
              <a:gd name="connsiteX3997" fmla="*/ 4908709 w 6400800"/>
              <a:gd name="connsiteY3997" fmla="*/ 307181 h 514350"/>
              <a:gd name="connsiteX3998" fmla="*/ 4897279 w 6400800"/>
              <a:gd name="connsiteY3998" fmla="*/ 351949 h 514350"/>
              <a:gd name="connsiteX3999" fmla="*/ 4896326 w 6400800"/>
              <a:gd name="connsiteY3999" fmla="*/ 365284 h 514350"/>
              <a:gd name="connsiteX4000" fmla="*/ 4895374 w 6400800"/>
              <a:gd name="connsiteY4000" fmla="*/ 368141 h 514350"/>
              <a:gd name="connsiteX4001" fmla="*/ 4894421 w 6400800"/>
              <a:gd name="connsiteY4001" fmla="*/ 357664 h 514350"/>
              <a:gd name="connsiteX4002" fmla="*/ 4892517 w 6400800"/>
              <a:gd name="connsiteY4002" fmla="*/ 341471 h 514350"/>
              <a:gd name="connsiteX4003" fmla="*/ 4897279 w 6400800"/>
              <a:gd name="connsiteY4003" fmla="*/ 351949 h 514350"/>
              <a:gd name="connsiteX4004" fmla="*/ 4822984 w 6400800"/>
              <a:gd name="connsiteY4004" fmla="*/ 387191 h 514350"/>
              <a:gd name="connsiteX4005" fmla="*/ 4822984 w 6400800"/>
              <a:gd name="connsiteY4005" fmla="*/ 385286 h 514350"/>
              <a:gd name="connsiteX4006" fmla="*/ 4822984 w 6400800"/>
              <a:gd name="connsiteY4006" fmla="*/ 387191 h 514350"/>
              <a:gd name="connsiteX4007" fmla="*/ 4822984 w 6400800"/>
              <a:gd name="connsiteY4007" fmla="*/ 387191 h 514350"/>
              <a:gd name="connsiteX4008" fmla="*/ 4842987 w 6400800"/>
              <a:gd name="connsiteY4008" fmla="*/ 338614 h 514350"/>
              <a:gd name="connsiteX4009" fmla="*/ 4842987 w 6400800"/>
              <a:gd name="connsiteY4009" fmla="*/ 356711 h 514350"/>
              <a:gd name="connsiteX4010" fmla="*/ 4842987 w 6400800"/>
              <a:gd name="connsiteY4010" fmla="*/ 360521 h 514350"/>
              <a:gd name="connsiteX4011" fmla="*/ 4840129 w 6400800"/>
              <a:gd name="connsiteY4011" fmla="*/ 382429 h 514350"/>
              <a:gd name="connsiteX4012" fmla="*/ 4838224 w 6400800"/>
              <a:gd name="connsiteY4012" fmla="*/ 390049 h 514350"/>
              <a:gd name="connsiteX4013" fmla="*/ 4826794 w 6400800"/>
              <a:gd name="connsiteY4013" fmla="*/ 387191 h 514350"/>
              <a:gd name="connsiteX4014" fmla="*/ 4824889 w 6400800"/>
              <a:gd name="connsiteY4014" fmla="*/ 379571 h 514350"/>
              <a:gd name="connsiteX4015" fmla="*/ 4827747 w 6400800"/>
              <a:gd name="connsiteY4015" fmla="*/ 370999 h 514350"/>
              <a:gd name="connsiteX4016" fmla="*/ 4838224 w 6400800"/>
              <a:gd name="connsiteY4016" fmla="*/ 346234 h 514350"/>
              <a:gd name="connsiteX4017" fmla="*/ 4843939 w 6400800"/>
              <a:gd name="connsiteY4017" fmla="*/ 336709 h 514350"/>
              <a:gd name="connsiteX4018" fmla="*/ 4842987 w 6400800"/>
              <a:gd name="connsiteY4018" fmla="*/ 338614 h 514350"/>
              <a:gd name="connsiteX4019" fmla="*/ 4842987 w 6400800"/>
              <a:gd name="connsiteY4019" fmla="*/ 338614 h 514350"/>
              <a:gd name="connsiteX4020" fmla="*/ 4843939 w 6400800"/>
              <a:gd name="connsiteY4020" fmla="*/ 329089 h 514350"/>
              <a:gd name="connsiteX4021" fmla="*/ 4843939 w 6400800"/>
              <a:gd name="connsiteY4021" fmla="*/ 329089 h 514350"/>
              <a:gd name="connsiteX4022" fmla="*/ 4836319 w 6400800"/>
              <a:gd name="connsiteY4022" fmla="*/ 318611 h 514350"/>
              <a:gd name="connsiteX4023" fmla="*/ 4836319 w 6400800"/>
              <a:gd name="connsiteY4023" fmla="*/ 318611 h 514350"/>
              <a:gd name="connsiteX4024" fmla="*/ 4839176 w 6400800"/>
              <a:gd name="connsiteY4024" fmla="*/ 314801 h 514350"/>
              <a:gd name="connsiteX4025" fmla="*/ 4842987 w 6400800"/>
              <a:gd name="connsiteY4025" fmla="*/ 321469 h 514350"/>
              <a:gd name="connsiteX4026" fmla="*/ 4843939 w 6400800"/>
              <a:gd name="connsiteY4026" fmla="*/ 323374 h 514350"/>
              <a:gd name="connsiteX4027" fmla="*/ 4843939 w 6400800"/>
              <a:gd name="connsiteY4027" fmla="*/ 329089 h 514350"/>
              <a:gd name="connsiteX4028" fmla="*/ 4845844 w 6400800"/>
              <a:gd name="connsiteY4028" fmla="*/ 296704 h 514350"/>
              <a:gd name="connsiteX4029" fmla="*/ 4844891 w 6400800"/>
              <a:gd name="connsiteY4029" fmla="*/ 316706 h 514350"/>
              <a:gd name="connsiteX4030" fmla="*/ 4840129 w 6400800"/>
              <a:gd name="connsiteY4030" fmla="*/ 310039 h 514350"/>
              <a:gd name="connsiteX4031" fmla="*/ 4837272 w 6400800"/>
              <a:gd name="connsiteY4031" fmla="*/ 306229 h 514350"/>
              <a:gd name="connsiteX4032" fmla="*/ 4845844 w 6400800"/>
              <a:gd name="connsiteY4032" fmla="*/ 290989 h 514350"/>
              <a:gd name="connsiteX4033" fmla="*/ 4847749 w 6400800"/>
              <a:gd name="connsiteY4033" fmla="*/ 288131 h 514350"/>
              <a:gd name="connsiteX4034" fmla="*/ 4845844 w 6400800"/>
              <a:gd name="connsiteY4034" fmla="*/ 296704 h 514350"/>
              <a:gd name="connsiteX4035" fmla="*/ 4869656 w 6400800"/>
              <a:gd name="connsiteY4035" fmla="*/ 325279 h 514350"/>
              <a:gd name="connsiteX4036" fmla="*/ 4869656 w 6400800"/>
              <a:gd name="connsiteY4036" fmla="*/ 327184 h 514350"/>
              <a:gd name="connsiteX4037" fmla="*/ 4869656 w 6400800"/>
              <a:gd name="connsiteY4037" fmla="*/ 325279 h 514350"/>
              <a:gd name="connsiteX4038" fmla="*/ 4869656 w 6400800"/>
              <a:gd name="connsiteY4038" fmla="*/ 318611 h 514350"/>
              <a:gd name="connsiteX4039" fmla="*/ 4869656 w 6400800"/>
              <a:gd name="connsiteY4039" fmla="*/ 325279 h 514350"/>
              <a:gd name="connsiteX4040" fmla="*/ 4854416 w 6400800"/>
              <a:gd name="connsiteY4040" fmla="*/ 276701 h 514350"/>
              <a:gd name="connsiteX4041" fmla="*/ 4868704 w 6400800"/>
              <a:gd name="connsiteY4041" fmla="*/ 256699 h 514350"/>
              <a:gd name="connsiteX4042" fmla="*/ 4871562 w 6400800"/>
              <a:gd name="connsiteY4042" fmla="*/ 252889 h 514350"/>
              <a:gd name="connsiteX4043" fmla="*/ 4871562 w 6400800"/>
              <a:gd name="connsiteY4043" fmla="*/ 259556 h 514350"/>
              <a:gd name="connsiteX4044" fmla="*/ 4861084 w 6400800"/>
              <a:gd name="connsiteY4044" fmla="*/ 296704 h 514350"/>
              <a:gd name="connsiteX4045" fmla="*/ 4860131 w 6400800"/>
              <a:gd name="connsiteY4045" fmla="*/ 300514 h 514350"/>
              <a:gd name="connsiteX4046" fmla="*/ 4853464 w 6400800"/>
              <a:gd name="connsiteY4046" fmla="*/ 278606 h 514350"/>
              <a:gd name="connsiteX4047" fmla="*/ 4854416 w 6400800"/>
              <a:gd name="connsiteY4047" fmla="*/ 276701 h 514350"/>
              <a:gd name="connsiteX4048" fmla="*/ 4854416 w 6400800"/>
              <a:gd name="connsiteY4048" fmla="*/ 276701 h 514350"/>
              <a:gd name="connsiteX4049" fmla="*/ 4850606 w 6400800"/>
              <a:gd name="connsiteY4049" fmla="*/ 281464 h 514350"/>
              <a:gd name="connsiteX4050" fmla="*/ 4857274 w 6400800"/>
              <a:gd name="connsiteY4050" fmla="*/ 316706 h 514350"/>
              <a:gd name="connsiteX4051" fmla="*/ 4854416 w 6400800"/>
              <a:gd name="connsiteY4051" fmla="*/ 330041 h 514350"/>
              <a:gd name="connsiteX4052" fmla="*/ 4852512 w 6400800"/>
              <a:gd name="connsiteY4052" fmla="*/ 326231 h 514350"/>
              <a:gd name="connsiteX4053" fmla="*/ 4852512 w 6400800"/>
              <a:gd name="connsiteY4053" fmla="*/ 322421 h 514350"/>
              <a:gd name="connsiteX4054" fmla="*/ 4850606 w 6400800"/>
              <a:gd name="connsiteY4054" fmla="*/ 295751 h 514350"/>
              <a:gd name="connsiteX4055" fmla="*/ 4849654 w 6400800"/>
              <a:gd name="connsiteY4055" fmla="*/ 284321 h 514350"/>
              <a:gd name="connsiteX4056" fmla="*/ 4850606 w 6400800"/>
              <a:gd name="connsiteY4056" fmla="*/ 281464 h 514350"/>
              <a:gd name="connsiteX4057" fmla="*/ 4838224 w 6400800"/>
              <a:gd name="connsiteY4057" fmla="*/ 290036 h 514350"/>
              <a:gd name="connsiteX4058" fmla="*/ 4845844 w 6400800"/>
              <a:gd name="connsiteY4058" fmla="*/ 272891 h 514350"/>
              <a:gd name="connsiteX4059" fmla="*/ 4848701 w 6400800"/>
              <a:gd name="connsiteY4059" fmla="*/ 265271 h 514350"/>
              <a:gd name="connsiteX4060" fmla="*/ 4849654 w 6400800"/>
              <a:gd name="connsiteY4060" fmla="*/ 275749 h 514350"/>
              <a:gd name="connsiteX4061" fmla="*/ 4847749 w 6400800"/>
              <a:gd name="connsiteY4061" fmla="*/ 277654 h 514350"/>
              <a:gd name="connsiteX4062" fmla="*/ 4847749 w 6400800"/>
              <a:gd name="connsiteY4062" fmla="*/ 273844 h 514350"/>
              <a:gd name="connsiteX4063" fmla="*/ 4847749 w 6400800"/>
              <a:gd name="connsiteY4063" fmla="*/ 278606 h 514350"/>
              <a:gd name="connsiteX4064" fmla="*/ 4841081 w 6400800"/>
              <a:gd name="connsiteY4064" fmla="*/ 288131 h 514350"/>
              <a:gd name="connsiteX4065" fmla="*/ 4836319 w 6400800"/>
              <a:gd name="connsiteY4065" fmla="*/ 294799 h 514350"/>
              <a:gd name="connsiteX4066" fmla="*/ 4838224 w 6400800"/>
              <a:gd name="connsiteY4066" fmla="*/ 290036 h 514350"/>
              <a:gd name="connsiteX4067" fmla="*/ 4835366 w 6400800"/>
              <a:gd name="connsiteY4067" fmla="*/ 309086 h 514350"/>
              <a:gd name="connsiteX4068" fmla="*/ 4836319 w 6400800"/>
              <a:gd name="connsiteY4068" fmla="*/ 308134 h 514350"/>
              <a:gd name="connsiteX4069" fmla="*/ 4838224 w 6400800"/>
              <a:gd name="connsiteY4069" fmla="*/ 311944 h 514350"/>
              <a:gd name="connsiteX4070" fmla="*/ 4839176 w 6400800"/>
              <a:gd name="connsiteY4070" fmla="*/ 313849 h 514350"/>
              <a:gd name="connsiteX4071" fmla="*/ 4835366 w 6400800"/>
              <a:gd name="connsiteY4071" fmla="*/ 317659 h 514350"/>
              <a:gd name="connsiteX4072" fmla="*/ 4835366 w 6400800"/>
              <a:gd name="connsiteY4072" fmla="*/ 317659 h 514350"/>
              <a:gd name="connsiteX4073" fmla="*/ 4834414 w 6400800"/>
              <a:gd name="connsiteY4073" fmla="*/ 316706 h 514350"/>
              <a:gd name="connsiteX4074" fmla="*/ 4832509 w 6400800"/>
              <a:gd name="connsiteY4074" fmla="*/ 314801 h 514350"/>
              <a:gd name="connsiteX4075" fmla="*/ 4835366 w 6400800"/>
              <a:gd name="connsiteY4075" fmla="*/ 309086 h 514350"/>
              <a:gd name="connsiteX4076" fmla="*/ 4830604 w 6400800"/>
              <a:gd name="connsiteY4076" fmla="*/ 319564 h 514350"/>
              <a:gd name="connsiteX4077" fmla="*/ 4832509 w 6400800"/>
              <a:gd name="connsiteY4077" fmla="*/ 314801 h 514350"/>
              <a:gd name="connsiteX4078" fmla="*/ 4833462 w 6400800"/>
              <a:gd name="connsiteY4078" fmla="*/ 316706 h 514350"/>
              <a:gd name="connsiteX4079" fmla="*/ 4834414 w 6400800"/>
              <a:gd name="connsiteY4079" fmla="*/ 318611 h 514350"/>
              <a:gd name="connsiteX4080" fmla="*/ 4828699 w 6400800"/>
              <a:gd name="connsiteY4080" fmla="*/ 324326 h 514350"/>
              <a:gd name="connsiteX4081" fmla="*/ 4830604 w 6400800"/>
              <a:gd name="connsiteY4081" fmla="*/ 319564 h 514350"/>
              <a:gd name="connsiteX4082" fmla="*/ 4817269 w 6400800"/>
              <a:gd name="connsiteY4082" fmla="*/ 364331 h 514350"/>
              <a:gd name="connsiteX4083" fmla="*/ 4817269 w 6400800"/>
              <a:gd name="connsiteY4083" fmla="*/ 356711 h 514350"/>
              <a:gd name="connsiteX4084" fmla="*/ 4824889 w 6400800"/>
              <a:gd name="connsiteY4084" fmla="*/ 335756 h 514350"/>
              <a:gd name="connsiteX4085" fmla="*/ 4825841 w 6400800"/>
              <a:gd name="connsiteY4085" fmla="*/ 334804 h 514350"/>
              <a:gd name="connsiteX4086" fmla="*/ 4835366 w 6400800"/>
              <a:gd name="connsiteY4086" fmla="*/ 319564 h 514350"/>
              <a:gd name="connsiteX4087" fmla="*/ 4837272 w 6400800"/>
              <a:gd name="connsiteY4087" fmla="*/ 322421 h 514350"/>
              <a:gd name="connsiteX4088" fmla="*/ 4841081 w 6400800"/>
              <a:gd name="connsiteY4088" fmla="*/ 330994 h 514350"/>
              <a:gd name="connsiteX4089" fmla="*/ 4842987 w 6400800"/>
              <a:gd name="connsiteY4089" fmla="*/ 335756 h 514350"/>
              <a:gd name="connsiteX4090" fmla="*/ 4835366 w 6400800"/>
              <a:gd name="connsiteY4090" fmla="*/ 345281 h 514350"/>
              <a:gd name="connsiteX4091" fmla="*/ 4822984 w 6400800"/>
              <a:gd name="connsiteY4091" fmla="*/ 366236 h 514350"/>
              <a:gd name="connsiteX4092" fmla="*/ 4820126 w 6400800"/>
              <a:gd name="connsiteY4092" fmla="*/ 369094 h 514350"/>
              <a:gd name="connsiteX4093" fmla="*/ 4817269 w 6400800"/>
              <a:gd name="connsiteY4093" fmla="*/ 371951 h 514350"/>
              <a:gd name="connsiteX4094" fmla="*/ 4817269 w 6400800"/>
              <a:gd name="connsiteY4094" fmla="*/ 364331 h 514350"/>
              <a:gd name="connsiteX4095" fmla="*/ 4816316 w 6400800"/>
              <a:gd name="connsiteY4095" fmla="*/ 376714 h 514350"/>
              <a:gd name="connsiteX4096" fmla="*/ 4820126 w 6400800"/>
              <a:gd name="connsiteY4096" fmla="*/ 370046 h 514350"/>
              <a:gd name="connsiteX4097" fmla="*/ 4820126 w 6400800"/>
              <a:gd name="connsiteY4097" fmla="*/ 370046 h 514350"/>
              <a:gd name="connsiteX4098" fmla="*/ 4820126 w 6400800"/>
              <a:gd name="connsiteY4098" fmla="*/ 370046 h 514350"/>
              <a:gd name="connsiteX4099" fmla="*/ 4816316 w 6400800"/>
              <a:gd name="connsiteY4099" fmla="*/ 378619 h 514350"/>
              <a:gd name="connsiteX4100" fmla="*/ 4816316 w 6400800"/>
              <a:gd name="connsiteY4100" fmla="*/ 376714 h 514350"/>
              <a:gd name="connsiteX4101" fmla="*/ 4762024 w 6400800"/>
              <a:gd name="connsiteY4101" fmla="*/ 305276 h 514350"/>
              <a:gd name="connsiteX4102" fmla="*/ 4763929 w 6400800"/>
              <a:gd name="connsiteY4102" fmla="*/ 322421 h 514350"/>
              <a:gd name="connsiteX4103" fmla="*/ 4760119 w 6400800"/>
              <a:gd name="connsiteY4103" fmla="*/ 309086 h 514350"/>
              <a:gd name="connsiteX4104" fmla="*/ 4762024 w 6400800"/>
              <a:gd name="connsiteY4104" fmla="*/ 300514 h 514350"/>
              <a:gd name="connsiteX4105" fmla="*/ 4762024 w 6400800"/>
              <a:gd name="connsiteY4105" fmla="*/ 305276 h 514350"/>
              <a:gd name="connsiteX4106" fmla="*/ 4755356 w 6400800"/>
              <a:gd name="connsiteY4106" fmla="*/ 279559 h 514350"/>
              <a:gd name="connsiteX4107" fmla="*/ 4760119 w 6400800"/>
              <a:gd name="connsiteY4107" fmla="*/ 294799 h 514350"/>
              <a:gd name="connsiteX4108" fmla="*/ 4761072 w 6400800"/>
              <a:gd name="connsiteY4108" fmla="*/ 297656 h 514350"/>
              <a:gd name="connsiteX4109" fmla="*/ 4758214 w 6400800"/>
              <a:gd name="connsiteY4109" fmla="*/ 304324 h 514350"/>
              <a:gd name="connsiteX4110" fmla="*/ 4754404 w 6400800"/>
              <a:gd name="connsiteY4110" fmla="*/ 292894 h 514350"/>
              <a:gd name="connsiteX4111" fmla="*/ 4755356 w 6400800"/>
              <a:gd name="connsiteY4111" fmla="*/ 279559 h 514350"/>
              <a:gd name="connsiteX4112" fmla="*/ 4759166 w 6400800"/>
              <a:gd name="connsiteY4112" fmla="*/ 342424 h 514350"/>
              <a:gd name="connsiteX4113" fmla="*/ 4755356 w 6400800"/>
              <a:gd name="connsiteY4113" fmla="*/ 331946 h 514350"/>
              <a:gd name="connsiteX4114" fmla="*/ 4756309 w 6400800"/>
              <a:gd name="connsiteY4114" fmla="*/ 326231 h 514350"/>
              <a:gd name="connsiteX4115" fmla="*/ 4759166 w 6400800"/>
              <a:gd name="connsiteY4115" fmla="*/ 342424 h 514350"/>
              <a:gd name="connsiteX4116" fmla="*/ 4753451 w 6400800"/>
              <a:gd name="connsiteY4116" fmla="*/ 312896 h 514350"/>
              <a:gd name="connsiteX4117" fmla="*/ 4754404 w 6400800"/>
              <a:gd name="connsiteY4117" fmla="*/ 315754 h 514350"/>
              <a:gd name="connsiteX4118" fmla="*/ 4753451 w 6400800"/>
              <a:gd name="connsiteY4118" fmla="*/ 317659 h 514350"/>
              <a:gd name="connsiteX4119" fmla="*/ 4753451 w 6400800"/>
              <a:gd name="connsiteY4119" fmla="*/ 312896 h 514350"/>
              <a:gd name="connsiteX4120" fmla="*/ 4755356 w 6400800"/>
              <a:gd name="connsiteY4120" fmla="*/ 373856 h 514350"/>
              <a:gd name="connsiteX4121" fmla="*/ 4756309 w 6400800"/>
              <a:gd name="connsiteY4121" fmla="*/ 375761 h 514350"/>
              <a:gd name="connsiteX4122" fmla="*/ 4754404 w 6400800"/>
              <a:gd name="connsiteY4122" fmla="*/ 379571 h 514350"/>
              <a:gd name="connsiteX4123" fmla="*/ 4752499 w 6400800"/>
              <a:gd name="connsiteY4123" fmla="*/ 379571 h 514350"/>
              <a:gd name="connsiteX4124" fmla="*/ 4755356 w 6400800"/>
              <a:gd name="connsiteY4124" fmla="*/ 373856 h 514350"/>
              <a:gd name="connsiteX4125" fmla="*/ 4748689 w 6400800"/>
              <a:gd name="connsiteY4125" fmla="*/ 291941 h 514350"/>
              <a:gd name="connsiteX4126" fmla="*/ 4746784 w 6400800"/>
              <a:gd name="connsiteY4126" fmla="*/ 303371 h 514350"/>
              <a:gd name="connsiteX4127" fmla="*/ 4746784 w 6400800"/>
              <a:gd name="connsiteY4127" fmla="*/ 303371 h 514350"/>
              <a:gd name="connsiteX4128" fmla="*/ 4746784 w 6400800"/>
              <a:gd name="connsiteY4128" fmla="*/ 299561 h 514350"/>
              <a:gd name="connsiteX4129" fmla="*/ 4748689 w 6400800"/>
              <a:gd name="connsiteY4129" fmla="*/ 291941 h 514350"/>
              <a:gd name="connsiteX4130" fmla="*/ 4738212 w 6400800"/>
              <a:gd name="connsiteY4130" fmla="*/ 327184 h 514350"/>
              <a:gd name="connsiteX4131" fmla="*/ 4737259 w 6400800"/>
              <a:gd name="connsiteY4131" fmla="*/ 341471 h 514350"/>
              <a:gd name="connsiteX4132" fmla="*/ 4736306 w 6400800"/>
              <a:gd name="connsiteY4132" fmla="*/ 336709 h 514350"/>
              <a:gd name="connsiteX4133" fmla="*/ 4738212 w 6400800"/>
              <a:gd name="connsiteY4133" fmla="*/ 327184 h 514350"/>
              <a:gd name="connsiteX4134" fmla="*/ 4720114 w 6400800"/>
              <a:gd name="connsiteY4134" fmla="*/ 261461 h 514350"/>
              <a:gd name="connsiteX4135" fmla="*/ 4720114 w 6400800"/>
              <a:gd name="connsiteY4135" fmla="*/ 261461 h 514350"/>
              <a:gd name="connsiteX4136" fmla="*/ 4729639 w 6400800"/>
              <a:gd name="connsiteY4136" fmla="*/ 290989 h 514350"/>
              <a:gd name="connsiteX4137" fmla="*/ 4731544 w 6400800"/>
              <a:gd name="connsiteY4137" fmla="*/ 296704 h 514350"/>
              <a:gd name="connsiteX4138" fmla="*/ 4727734 w 6400800"/>
              <a:gd name="connsiteY4138" fmla="*/ 308134 h 514350"/>
              <a:gd name="connsiteX4139" fmla="*/ 4723924 w 6400800"/>
              <a:gd name="connsiteY4139" fmla="*/ 295751 h 514350"/>
              <a:gd name="connsiteX4140" fmla="*/ 4718209 w 6400800"/>
              <a:gd name="connsiteY4140" fmla="*/ 276701 h 514350"/>
              <a:gd name="connsiteX4141" fmla="*/ 4720114 w 6400800"/>
              <a:gd name="connsiteY4141" fmla="*/ 261461 h 514350"/>
              <a:gd name="connsiteX4142" fmla="*/ 4709637 w 6400800"/>
              <a:gd name="connsiteY4142" fmla="*/ 324326 h 514350"/>
              <a:gd name="connsiteX4143" fmla="*/ 4713447 w 6400800"/>
              <a:gd name="connsiteY4143" fmla="*/ 301466 h 514350"/>
              <a:gd name="connsiteX4144" fmla="*/ 4719162 w 6400800"/>
              <a:gd name="connsiteY4144" fmla="*/ 331946 h 514350"/>
              <a:gd name="connsiteX4145" fmla="*/ 4715351 w 6400800"/>
              <a:gd name="connsiteY4145" fmla="*/ 343376 h 514350"/>
              <a:gd name="connsiteX4146" fmla="*/ 4715351 w 6400800"/>
              <a:gd name="connsiteY4146" fmla="*/ 343376 h 514350"/>
              <a:gd name="connsiteX4147" fmla="*/ 4707731 w 6400800"/>
              <a:gd name="connsiteY4147" fmla="*/ 332899 h 514350"/>
              <a:gd name="connsiteX4148" fmla="*/ 4709637 w 6400800"/>
              <a:gd name="connsiteY4148" fmla="*/ 324326 h 514350"/>
              <a:gd name="connsiteX4149" fmla="*/ 4703922 w 6400800"/>
              <a:gd name="connsiteY4149" fmla="*/ 355759 h 514350"/>
              <a:gd name="connsiteX4150" fmla="*/ 4705826 w 6400800"/>
              <a:gd name="connsiteY4150" fmla="*/ 360521 h 514350"/>
              <a:gd name="connsiteX4151" fmla="*/ 4708684 w 6400800"/>
              <a:gd name="connsiteY4151" fmla="*/ 369094 h 514350"/>
              <a:gd name="connsiteX4152" fmla="*/ 4704874 w 6400800"/>
              <a:gd name="connsiteY4152" fmla="*/ 377666 h 514350"/>
              <a:gd name="connsiteX4153" fmla="*/ 4704874 w 6400800"/>
              <a:gd name="connsiteY4153" fmla="*/ 376714 h 514350"/>
              <a:gd name="connsiteX4154" fmla="*/ 4702016 w 6400800"/>
              <a:gd name="connsiteY4154" fmla="*/ 371951 h 514350"/>
              <a:gd name="connsiteX4155" fmla="*/ 4703922 w 6400800"/>
              <a:gd name="connsiteY4155" fmla="*/ 355759 h 514350"/>
              <a:gd name="connsiteX4156" fmla="*/ 4682966 w 6400800"/>
              <a:gd name="connsiteY4156" fmla="*/ 380524 h 514350"/>
              <a:gd name="connsiteX4157" fmla="*/ 4680109 w 6400800"/>
              <a:gd name="connsiteY4157" fmla="*/ 392906 h 514350"/>
              <a:gd name="connsiteX4158" fmla="*/ 4676299 w 6400800"/>
              <a:gd name="connsiteY4158" fmla="*/ 393859 h 514350"/>
              <a:gd name="connsiteX4159" fmla="*/ 4675347 w 6400800"/>
              <a:gd name="connsiteY4159" fmla="*/ 388144 h 514350"/>
              <a:gd name="connsiteX4160" fmla="*/ 4682966 w 6400800"/>
              <a:gd name="connsiteY4160" fmla="*/ 378619 h 514350"/>
              <a:gd name="connsiteX4161" fmla="*/ 4682966 w 6400800"/>
              <a:gd name="connsiteY4161" fmla="*/ 380524 h 514350"/>
              <a:gd name="connsiteX4162" fmla="*/ 4672489 w 6400800"/>
              <a:gd name="connsiteY4162" fmla="*/ 361474 h 514350"/>
              <a:gd name="connsiteX4163" fmla="*/ 4679156 w 6400800"/>
              <a:gd name="connsiteY4163" fmla="*/ 373856 h 514350"/>
              <a:gd name="connsiteX4164" fmla="*/ 4672489 w 6400800"/>
              <a:gd name="connsiteY4164" fmla="*/ 379571 h 514350"/>
              <a:gd name="connsiteX4165" fmla="*/ 4671537 w 6400800"/>
              <a:gd name="connsiteY4165" fmla="*/ 376714 h 514350"/>
              <a:gd name="connsiteX4166" fmla="*/ 4670584 w 6400800"/>
              <a:gd name="connsiteY4166" fmla="*/ 370999 h 514350"/>
              <a:gd name="connsiteX4167" fmla="*/ 4672489 w 6400800"/>
              <a:gd name="connsiteY4167" fmla="*/ 361474 h 514350"/>
              <a:gd name="connsiteX4168" fmla="*/ 4661059 w 6400800"/>
              <a:gd name="connsiteY4168" fmla="*/ 265271 h 514350"/>
              <a:gd name="connsiteX4169" fmla="*/ 4663916 w 6400800"/>
              <a:gd name="connsiteY4169" fmla="*/ 252889 h 514350"/>
              <a:gd name="connsiteX4170" fmla="*/ 4669631 w 6400800"/>
              <a:gd name="connsiteY4170" fmla="*/ 237649 h 514350"/>
              <a:gd name="connsiteX4171" fmla="*/ 4669631 w 6400800"/>
              <a:gd name="connsiteY4171" fmla="*/ 242411 h 514350"/>
              <a:gd name="connsiteX4172" fmla="*/ 4661059 w 6400800"/>
              <a:gd name="connsiteY4172" fmla="*/ 269081 h 514350"/>
              <a:gd name="connsiteX4173" fmla="*/ 4661059 w 6400800"/>
              <a:gd name="connsiteY4173" fmla="*/ 265271 h 514350"/>
              <a:gd name="connsiteX4174" fmla="*/ 4645819 w 6400800"/>
              <a:gd name="connsiteY4174" fmla="*/ 278606 h 514350"/>
              <a:gd name="connsiteX4175" fmla="*/ 4648676 w 6400800"/>
              <a:gd name="connsiteY4175" fmla="*/ 260509 h 514350"/>
              <a:gd name="connsiteX4176" fmla="*/ 4650581 w 6400800"/>
              <a:gd name="connsiteY4176" fmla="*/ 250984 h 514350"/>
              <a:gd name="connsiteX4177" fmla="*/ 4650581 w 6400800"/>
              <a:gd name="connsiteY4177" fmla="*/ 251936 h 514350"/>
              <a:gd name="connsiteX4178" fmla="*/ 4652487 w 6400800"/>
              <a:gd name="connsiteY4178" fmla="*/ 265271 h 514350"/>
              <a:gd name="connsiteX4179" fmla="*/ 4652487 w 6400800"/>
              <a:gd name="connsiteY4179" fmla="*/ 270034 h 514350"/>
              <a:gd name="connsiteX4180" fmla="*/ 4650581 w 6400800"/>
              <a:gd name="connsiteY4180" fmla="*/ 278606 h 514350"/>
              <a:gd name="connsiteX4181" fmla="*/ 4648676 w 6400800"/>
              <a:gd name="connsiteY4181" fmla="*/ 290989 h 514350"/>
              <a:gd name="connsiteX4182" fmla="*/ 4645819 w 6400800"/>
              <a:gd name="connsiteY4182" fmla="*/ 278606 h 514350"/>
              <a:gd name="connsiteX4183" fmla="*/ 4645819 w 6400800"/>
              <a:gd name="connsiteY4183" fmla="*/ 278606 h 514350"/>
              <a:gd name="connsiteX4184" fmla="*/ 4642962 w 6400800"/>
              <a:gd name="connsiteY4184" fmla="*/ 293846 h 514350"/>
              <a:gd name="connsiteX4185" fmla="*/ 4644866 w 6400800"/>
              <a:gd name="connsiteY4185" fmla="*/ 302419 h 514350"/>
              <a:gd name="connsiteX4186" fmla="*/ 4645819 w 6400800"/>
              <a:gd name="connsiteY4186" fmla="*/ 309086 h 514350"/>
              <a:gd name="connsiteX4187" fmla="*/ 4645819 w 6400800"/>
              <a:gd name="connsiteY4187" fmla="*/ 309086 h 514350"/>
              <a:gd name="connsiteX4188" fmla="*/ 4642962 w 6400800"/>
              <a:gd name="connsiteY4188" fmla="*/ 306229 h 514350"/>
              <a:gd name="connsiteX4189" fmla="*/ 4642009 w 6400800"/>
              <a:gd name="connsiteY4189" fmla="*/ 299561 h 514350"/>
              <a:gd name="connsiteX4190" fmla="*/ 4642962 w 6400800"/>
              <a:gd name="connsiteY4190" fmla="*/ 293846 h 514350"/>
              <a:gd name="connsiteX4191" fmla="*/ 4595337 w 6400800"/>
              <a:gd name="connsiteY4191" fmla="*/ 280511 h 514350"/>
              <a:gd name="connsiteX4192" fmla="*/ 4598194 w 6400800"/>
              <a:gd name="connsiteY4192" fmla="*/ 293846 h 514350"/>
              <a:gd name="connsiteX4193" fmla="*/ 4598194 w 6400800"/>
              <a:gd name="connsiteY4193" fmla="*/ 300514 h 514350"/>
              <a:gd name="connsiteX4194" fmla="*/ 4598194 w 6400800"/>
              <a:gd name="connsiteY4194" fmla="*/ 311944 h 514350"/>
              <a:gd name="connsiteX4195" fmla="*/ 4596289 w 6400800"/>
              <a:gd name="connsiteY4195" fmla="*/ 319564 h 514350"/>
              <a:gd name="connsiteX4196" fmla="*/ 4593431 w 6400800"/>
              <a:gd name="connsiteY4196" fmla="*/ 311944 h 514350"/>
              <a:gd name="connsiteX4197" fmla="*/ 4593431 w 6400800"/>
              <a:gd name="connsiteY4197" fmla="*/ 305276 h 514350"/>
              <a:gd name="connsiteX4198" fmla="*/ 4593431 w 6400800"/>
              <a:gd name="connsiteY4198" fmla="*/ 286226 h 514350"/>
              <a:gd name="connsiteX4199" fmla="*/ 4595337 w 6400800"/>
              <a:gd name="connsiteY4199" fmla="*/ 280511 h 514350"/>
              <a:gd name="connsiteX4200" fmla="*/ 4595337 w 6400800"/>
              <a:gd name="connsiteY4200" fmla="*/ 280511 h 514350"/>
              <a:gd name="connsiteX4201" fmla="*/ 4595337 w 6400800"/>
              <a:gd name="connsiteY4201" fmla="*/ 277654 h 514350"/>
              <a:gd name="connsiteX4202" fmla="*/ 4593431 w 6400800"/>
              <a:gd name="connsiteY4202" fmla="*/ 279559 h 514350"/>
              <a:gd name="connsiteX4203" fmla="*/ 4592479 w 6400800"/>
              <a:gd name="connsiteY4203" fmla="*/ 280511 h 514350"/>
              <a:gd name="connsiteX4204" fmla="*/ 4592479 w 6400800"/>
              <a:gd name="connsiteY4204" fmla="*/ 263366 h 514350"/>
              <a:gd name="connsiteX4205" fmla="*/ 4595337 w 6400800"/>
              <a:gd name="connsiteY4205" fmla="*/ 277654 h 514350"/>
              <a:gd name="connsiteX4206" fmla="*/ 4576287 w 6400800"/>
              <a:gd name="connsiteY4206" fmla="*/ 253841 h 514350"/>
              <a:gd name="connsiteX4207" fmla="*/ 4575334 w 6400800"/>
              <a:gd name="connsiteY4207" fmla="*/ 273844 h 514350"/>
              <a:gd name="connsiteX4208" fmla="*/ 4569619 w 6400800"/>
              <a:gd name="connsiteY4208" fmla="*/ 262414 h 514350"/>
              <a:gd name="connsiteX4209" fmla="*/ 4576287 w 6400800"/>
              <a:gd name="connsiteY4209" fmla="*/ 253841 h 514350"/>
              <a:gd name="connsiteX4210" fmla="*/ 4566762 w 6400800"/>
              <a:gd name="connsiteY4210" fmla="*/ 268129 h 514350"/>
              <a:gd name="connsiteX4211" fmla="*/ 4566762 w 6400800"/>
              <a:gd name="connsiteY4211" fmla="*/ 268129 h 514350"/>
              <a:gd name="connsiteX4212" fmla="*/ 4571524 w 6400800"/>
              <a:gd name="connsiteY4212" fmla="*/ 284321 h 514350"/>
              <a:gd name="connsiteX4213" fmla="*/ 4574381 w 6400800"/>
              <a:gd name="connsiteY4213" fmla="*/ 296704 h 514350"/>
              <a:gd name="connsiteX4214" fmla="*/ 4574381 w 6400800"/>
              <a:gd name="connsiteY4214" fmla="*/ 301466 h 514350"/>
              <a:gd name="connsiteX4215" fmla="*/ 4568666 w 6400800"/>
              <a:gd name="connsiteY4215" fmla="*/ 289084 h 514350"/>
              <a:gd name="connsiteX4216" fmla="*/ 4574381 w 6400800"/>
              <a:gd name="connsiteY4216" fmla="*/ 309086 h 514350"/>
              <a:gd name="connsiteX4217" fmla="*/ 4571524 w 6400800"/>
              <a:gd name="connsiteY4217" fmla="*/ 314801 h 514350"/>
              <a:gd name="connsiteX4218" fmla="*/ 4571524 w 6400800"/>
              <a:gd name="connsiteY4218" fmla="*/ 315754 h 514350"/>
              <a:gd name="connsiteX4219" fmla="*/ 4564856 w 6400800"/>
              <a:gd name="connsiteY4219" fmla="*/ 271939 h 514350"/>
              <a:gd name="connsiteX4220" fmla="*/ 4566762 w 6400800"/>
              <a:gd name="connsiteY4220" fmla="*/ 268129 h 514350"/>
              <a:gd name="connsiteX4221" fmla="*/ 4560094 w 6400800"/>
              <a:gd name="connsiteY4221" fmla="*/ 254794 h 514350"/>
              <a:gd name="connsiteX4222" fmla="*/ 4562951 w 6400800"/>
              <a:gd name="connsiteY4222" fmla="*/ 260509 h 514350"/>
              <a:gd name="connsiteX4223" fmla="*/ 4561047 w 6400800"/>
              <a:gd name="connsiteY4223" fmla="*/ 263366 h 514350"/>
              <a:gd name="connsiteX4224" fmla="*/ 4557237 w 6400800"/>
              <a:gd name="connsiteY4224" fmla="*/ 268129 h 514350"/>
              <a:gd name="connsiteX4225" fmla="*/ 4560094 w 6400800"/>
              <a:gd name="connsiteY4225" fmla="*/ 254794 h 514350"/>
              <a:gd name="connsiteX4226" fmla="*/ 4548664 w 6400800"/>
              <a:gd name="connsiteY4226" fmla="*/ 317659 h 514350"/>
              <a:gd name="connsiteX4227" fmla="*/ 4557237 w 6400800"/>
              <a:gd name="connsiteY4227" fmla="*/ 290036 h 514350"/>
              <a:gd name="connsiteX4228" fmla="*/ 4562951 w 6400800"/>
              <a:gd name="connsiteY4228" fmla="*/ 275749 h 514350"/>
              <a:gd name="connsiteX4229" fmla="*/ 4560094 w 6400800"/>
              <a:gd name="connsiteY4229" fmla="*/ 318611 h 514350"/>
              <a:gd name="connsiteX4230" fmla="*/ 4555331 w 6400800"/>
              <a:gd name="connsiteY4230" fmla="*/ 310991 h 514350"/>
              <a:gd name="connsiteX4231" fmla="*/ 4560094 w 6400800"/>
              <a:gd name="connsiteY4231" fmla="*/ 321469 h 514350"/>
              <a:gd name="connsiteX4232" fmla="*/ 4560094 w 6400800"/>
              <a:gd name="connsiteY4232" fmla="*/ 321469 h 514350"/>
              <a:gd name="connsiteX4233" fmla="*/ 4559141 w 6400800"/>
              <a:gd name="connsiteY4233" fmla="*/ 342424 h 514350"/>
              <a:gd name="connsiteX4234" fmla="*/ 4555331 w 6400800"/>
              <a:gd name="connsiteY4234" fmla="*/ 352901 h 514350"/>
              <a:gd name="connsiteX4235" fmla="*/ 4552474 w 6400800"/>
              <a:gd name="connsiteY4235" fmla="*/ 361474 h 514350"/>
              <a:gd name="connsiteX4236" fmla="*/ 4547712 w 6400800"/>
              <a:gd name="connsiteY4236" fmla="*/ 343376 h 514350"/>
              <a:gd name="connsiteX4237" fmla="*/ 4547712 w 6400800"/>
              <a:gd name="connsiteY4237" fmla="*/ 328136 h 514350"/>
              <a:gd name="connsiteX4238" fmla="*/ 4545806 w 6400800"/>
              <a:gd name="connsiteY4238" fmla="*/ 338614 h 514350"/>
              <a:gd name="connsiteX4239" fmla="*/ 4545806 w 6400800"/>
              <a:gd name="connsiteY4239" fmla="*/ 337661 h 514350"/>
              <a:gd name="connsiteX4240" fmla="*/ 4544854 w 6400800"/>
              <a:gd name="connsiteY4240" fmla="*/ 335756 h 514350"/>
              <a:gd name="connsiteX4241" fmla="*/ 4548664 w 6400800"/>
              <a:gd name="connsiteY4241" fmla="*/ 317659 h 514350"/>
              <a:gd name="connsiteX4242" fmla="*/ 4457224 w 6400800"/>
              <a:gd name="connsiteY4242" fmla="*/ 306229 h 514350"/>
              <a:gd name="connsiteX4243" fmla="*/ 4457224 w 6400800"/>
              <a:gd name="connsiteY4243" fmla="*/ 306229 h 514350"/>
              <a:gd name="connsiteX4244" fmla="*/ 4457224 w 6400800"/>
              <a:gd name="connsiteY4244" fmla="*/ 304324 h 514350"/>
              <a:gd name="connsiteX4245" fmla="*/ 4457224 w 6400800"/>
              <a:gd name="connsiteY4245" fmla="*/ 306229 h 514350"/>
              <a:gd name="connsiteX4246" fmla="*/ 4478179 w 6400800"/>
              <a:gd name="connsiteY4246" fmla="*/ 359569 h 514350"/>
              <a:gd name="connsiteX4247" fmla="*/ 4476274 w 6400800"/>
              <a:gd name="connsiteY4247" fmla="*/ 339566 h 514350"/>
              <a:gd name="connsiteX4248" fmla="*/ 4476274 w 6400800"/>
              <a:gd name="connsiteY4248" fmla="*/ 336709 h 514350"/>
              <a:gd name="connsiteX4249" fmla="*/ 4483894 w 6400800"/>
              <a:gd name="connsiteY4249" fmla="*/ 347186 h 514350"/>
              <a:gd name="connsiteX4250" fmla="*/ 4478179 w 6400800"/>
              <a:gd name="connsiteY4250" fmla="*/ 359569 h 514350"/>
              <a:gd name="connsiteX4251" fmla="*/ 4497229 w 6400800"/>
              <a:gd name="connsiteY4251" fmla="*/ 371951 h 514350"/>
              <a:gd name="connsiteX4252" fmla="*/ 4497229 w 6400800"/>
              <a:gd name="connsiteY4252" fmla="*/ 367189 h 514350"/>
              <a:gd name="connsiteX4253" fmla="*/ 4498181 w 6400800"/>
              <a:gd name="connsiteY4253" fmla="*/ 370046 h 514350"/>
              <a:gd name="connsiteX4254" fmla="*/ 4497229 w 6400800"/>
              <a:gd name="connsiteY4254" fmla="*/ 371951 h 514350"/>
              <a:gd name="connsiteX4255" fmla="*/ 4504849 w 6400800"/>
              <a:gd name="connsiteY4255" fmla="*/ 322421 h 514350"/>
              <a:gd name="connsiteX4256" fmla="*/ 4504849 w 6400800"/>
              <a:gd name="connsiteY4256" fmla="*/ 330994 h 514350"/>
              <a:gd name="connsiteX4257" fmla="*/ 4501991 w 6400800"/>
              <a:gd name="connsiteY4257" fmla="*/ 341471 h 514350"/>
              <a:gd name="connsiteX4258" fmla="*/ 4501039 w 6400800"/>
              <a:gd name="connsiteY4258" fmla="*/ 348139 h 514350"/>
              <a:gd name="connsiteX4259" fmla="*/ 4499134 w 6400800"/>
              <a:gd name="connsiteY4259" fmla="*/ 345281 h 514350"/>
              <a:gd name="connsiteX4260" fmla="*/ 4498181 w 6400800"/>
              <a:gd name="connsiteY4260" fmla="*/ 342424 h 514350"/>
              <a:gd name="connsiteX4261" fmla="*/ 4501991 w 6400800"/>
              <a:gd name="connsiteY4261" fmla="*/ 326231 h 514350"/>
              <a:gd name="connsiteX4262" fmla="*/ 4506754 w 6400800"/>
              <a:gd name="connsiteY4262" fmla="*/ 310991 h 514350"/>
              <a:gd name="connsiteX4263" fmla="*/ 4504849 w 6400800"/>
              <a:gd name="connsiteY4263" fmla="*/ 322421 h 514350"/>
              <a:gd name="connsiteX4264" fmla="*/ 4462939 w 6400800"/>
              <a:gd name="connsiteY4264" fmla="*/ 250984 h 514350"/>
              <a:gd name="connsiteX4265" fmla="*/ 4470559 w 6400800"/>
              <a:gd name="connsiteY4265" fmla="*/ 226219 h 514350"/>
              <a:gd name="connsiteX4266" fmla="*/ 4474369 w 6400800"/>
              <a:gd name="connsiteY4266" fmla="*/ 231934 h 514350"/>
              <a:gd name="connsiteX4267" fmla="*/ 4479131 w 6400800"/>
              <a:gd name="connsiteY4267" fmla="*/ 238601 h 514350"/>
              <a:gd name="connsiteX4268" fmla="*/ 4483894 w 6400800"/>
              <a:gd name="connsiteY4268" fmla="*/ 248126 h 514350"/>
              <a:gd name="connsiteX4269" fmla="*/ 4489609 w 6400800"/>
              <a:gd name="connsiteY4269" fmla="*/ 260509 h 514350"/>
              <a:gd name="connsiteX4270" fmla="*/ 4495324 w 6400800"/>
              <a:gd name="connsiteY4270" fmla="*/ 275749 h 514350"/>
              <a:gd name="connsiteX4271" fmla="*/ 4501039 w 6400800"/>
              <a:gd name="connsiteY4271" fmla="*/ 293846 h 514350"/>
              <a:gd name="connsiteX4272" fmla="*/ 4503897 w 6400800"/>
              <a:gd name="connsiteY4272" fmla="*/ 303371 h 514350"/>
              <a:gd name="connsiteX4273" fmla="*/ 4497229 w 6400800"/>
              <a:gd name="connsiteY4273" fmla="*/ 317659 h 514350"/>
              <a:gd name="connsiteX4274" fmla="*/ 4493419 w 6400800"/>
              <a:gd name="connsiteY4274" fmla="*/ 326231 h 514350"/>
              <a:gd name="connsiteX4275" fmla="*/ 4488656 w 6400800"/>
              <a:gd name="connsiteY4275" fmla="*/ 280511 h 514350"/>
              <a:gd name="connsiteX4276" fmla="*/ 4487704 w 6400800"/>
              <a:gd name="connsiteY4276" fmla="*/ 319564 h 514350"/>
              <a:gd name="connsiteX4277" fmla="*/ 4483894 w 6400800"/>
              <a:gd name="connsiteY4277" fmla="*/ 311944 h 514350"/>
              <a:gd name="connsiteX4278" fmla="*/ 4473416 w 6400800"/>
              <a:gd name="connsiteY4278" fmla="*/ 289084 h 514350"/>
              <a:gd name="connsiteX4279" fmla="*/ 4481037 w 6400800"/>
              <a:gd name="connsiteY4279" fmla="*/ 312896 h 514350"/>
              <a:gd name="connsiteX4280" fmla="*/ 4486751 w 6400800"/>
              <a:gd name="connsiteY4280" fmla="*/ 330041 h 514350"/>
              <a:gd name="connsiteX4281" fmla="*/ 4484847 w 6400800"/>
              <a:gd name="connsiteY4281" fmla="*/ 328136 h 514350"/>
              <a:gd name="connsiteX4282" fmla="*/ 4475322 w 6400800"/>
              <a:gd name="connsiteY4282" fmla="*/ 318611 h 514350"/>
              <a:gd name="connsiteX4283" fmla="*/ 4473416 w 6400800"/>
              <a:gd name="connsiteY4283" fmla="*/ 304324 h 514350"/>
              <a:gd name="connsiteX4284" fmla="*/ 4468654 w 6400800"/>
              <a:gd name="connsiteY4284" fmla="*/ 278606 h 514350"/>
              <a:gd name="connsiteX4285" fmla="*/ 4477226 w 6400800"/>
              <a:gd name="connsiteY4285" fmla="*/ 256699 h 514350"/>
              <a:gd name="connsiteX4286" fmla="*/ 4466749 w 6400800"/>
              <a:gd name="connsiteY4286" fmla="*/ 273844 h 514350"/>
              <a:gd name="connsiteX4287" fmla="*/ 4462939 w 6400800"/>
              <a:gd name="connsiteY4287" fmla="*/ 258604 h 514350"/>
              <a:gd name="connsiteX4288" fmla="*/ 4462939 w 6400800"/>
              <a:gd name="connsiteY4288" fmla="*/ 256699 h 514350"/>
              <a:gd name="connsiteX4289" fmla="*/ 4462939 w 6400800"/>
              <a:gd name="connsiteY4289" fmla="*/ 250984 h 514350"/>
              <a:gd name="connsiteX4290" fmla="*/ 4461034 w 6400800"/>
              <a:gd name="connsiteY4290" fmla="*/ 255746 h 514350"/>
              <a:gd name="connsiteX4291" fmla="*/ 4461034 w 6400800"/>
              <a:gd name="connsiteY4291" fmla="*/ 255746 h 514350"/>
              <a:gd name="connsiteX4292" fmla="*/ 4461034 w 6400800"/>
              <a:gd name="connsiteY4292" fmla="*/ 255746 h 514350"/>
              <a:gd name="connsiteX4293" fmla="*/ 4461034 w 6400800"/>
              <a:gd name="connsiteY4293" fmla="*/ 255746 h 514350"/>
              <a:gd name="connsiteX4294" fmla="*/ 4455319 w 6400800"/>
              <a:gd name="connsiteY4294" fmla="*/ 274796 h 514350"/>
              <a:gd name="connsiteX4295" fmla="*/ 4457224 w 6400800"/>
              <a:gd name="connsiteY4295" fmla="*/ 268129 h 514350"/>
              <a:gd name="connsiteX4296" fmla="*/ 4457224 w 6400800"/>
              <a:gd name="connsiteY4296" fmla="*/ 273844 h 514350"/>
              <a:gd name="connsiteX4297" fmla="*/ 4458176 w 6400800"/>
              <a:gd name="connsiteY4297" fmla="*/ 284321 h 514350"/>
              <a:gd name="connsiteX4298" fmla="*/ 4454366 w 6400800"/>
              <a:gd name="connsiteY4298" fmla="*/ 292894 h 514350"/>
              <a:gd name="connsiteX4299" fmla="*/ 4455319 w 6400800"/>
              <a:gd name="connsiteY4299" fmla="*/ 274796 h 514350"/>
              <a:gd name="connsiteX4300" fmla="*/ 4449604 w 6400800"/>
              <a:gd name="connsiteY4300" fmla="*/ 361474 h 514350"/>
              <a:gd name="connsiteX4301" fmla="*/ 4451509 w 6400800"/>
              <a:gd name="connsiteY4301" fmla="*/ 339566 h 514350"/>
              <a:gd name="connsiteX4302" fmla="*/ 4453414 w 6400800"/>
              <a:gd name="connsiteY4302" fmla="*/ 343376 h 514350"/>
              <a:gd name="connsiteX4303" fmla="*/ 4453414 w 6400800"/>
              <a:gd name="connsiteY4303" fmla="*/ 344329 h 514350"/>
              <a:gd name="connsiteX4304" fmla="*/ 4453414 w 6400800"/>
              <a:gd name="connsiteY4304" fmla="*/ 344329 h 514350"/>
              <a:gd name="connsiteX4305" fmla="*/ 4451509 w 6400800"/>
              <a:gd name="connsiteY4305" fmla="*/ 366236 h 514350"/>
              <a:gd name="connsiteX4306" fmla="*/ 4448651 w 6400800"/>
              <a:gd name="connsiteY4306" fmla="*/ 388144 h 514350"/>
              <a:gd name="connsiteX4307" fmla="*/ 4446747 w 6400800"/>
              <a:gd name="connsiteY4307" fmla="*/ 386239 h 514350"/>
              <a:gd name="connsiteX4308" fmla="*/ 4449604 w 6400800"/>
              <a:gd name="connsiteY4308" fmla="*/ 361474 h 514350"/>
              <a:gd name="connsiteX4309" fmla="*/ 4386739 w 6400800"/>
              <a:gd name="connsiteY4309" fmla="*/ 331946 h 514350"/>
              <a:gd name="connsiteX4310" fmla="*/ 4390549 w 6400800"/>
              <a:gd name="connsiteY4310" fmla="*/ 335756 h 514350"/>
              <a:gd name="connsiteX4311" fmla="*/ 4390549 w 6400800"/>
              <a:gd name="connsiteY4311" fmla="*/ 342424 h 514350"/>
              <a:gd name="connsiteX4312" fmla="*/ 4386739 w 6400800"/>
              <a:gd name="connsiteY4312" fmla="*/ 347186 h 514350"/>
              <a:gd name="connsiteX4313" fmla="*/ 4386739 w 6400800"/>
              <a:gd name="connsiteY4313" fmla="*/ 331946 h 514350"/>
              <a:gd name="connsiteX4314" fmla="*/ 4389597 w 6400800"/>
              <a:gd name="connsiteY4314" fmla="*/ 376714 h 514350"/>
              <a:gd name="connsiteX4315" fmla="*/ 4388644 w 6400800"/>
              <a:gd name="connsiteY4315" fmla="*/ 375761 h 514350"/>
              <a:gd name="connsiteX4316" fmla="*/ 4387691 w 6400800"/>
              <a:gd name="connsiteY4316" fmla="*/ 370046 h 514350"/>
              <a:gd name="connsiteX4317" fmla="*/ 4387691 w 6400800"/>
              <a:gd name="connsiteY4317" fmla="*/ 360521 h 514350"/>
              <a:gd name="connsiteX4318" fmla="*/ 4387691 w 6400800"/>
              <a:gd name="connsiteY4318" fmla="*/ 351949 h 514350"/>
              <a:gd name="connsiteX4319" fmla="*/ 4391501 w 6400800"/>
              <a:gd name="connsiteY4319" fmla="*/ 345281 h 514350"/>
              <a:gd name="connsiteX4320" fmla="*/ 4391501 w 6400800"/>
              <a:gd name="connsiteY4320" fmla="*/ 349091 h 514350"/>
              <a:gd name="connsiteX4321" fmla="*/ 4392454 w 6400800"/>
              <a:gd name="connsiteY4321" fmla="*/ 370046 h 514350"/>
              <a:gd name="connsiteX4322" fmla="*/ 4389597 w 6400800"/>
              <a:gd name="connsiteY4322" fmla="*/ 376714 h 514350"/>
              <a:gd name="connsiteX4323" fmla="*/ 4424839 w 6400800"/>
              <a:gd name="connsiteY4323" fmla="*/ 351949 h 514350"/>
              <a:gd name="connsiteX4324" fmla="*/ 4424839 w 6400800"/>
              <a:gd name="connsiteY4324" fmla="*/ 354806 h 514350"/>
              <a:gd name="connsiteX4325" fmla="*/ 4422934 w 6400800"/>
              <a:gd name="connsiteY4325" fmla="*/ 356711 h 514350"/>
              <a:gd name="connsiteX4326" fmla="*/ 4424839 w 6400800"/>
              <a:gd name="connsiteY4326" fmla="*/ 351949 h 514350"/>
              <a:gd name="connsiteX4327" fmla="*/ 4415314 w 6400800"/>
              <a:gd name="connsiteY4327" fmla="*/ 411004 h 514350"/>
              <a:gd name="connsiteX4328" fmla="*/ 4415314 w 6400800"/>
              <a:gd name="connsiteY4328" fmla="*/ 411956 h 514350"/>
              <a:gd name="connsiteX4329" fmla="*/ 4412456 w 6400800"/>
              <a:gd name="connsiteY4329" fmla="*/ 409099 h 514350"/>
              <a:gd name="connsiteX4330" fmla="*/ 4411504 w 6400800"/>
              <a:gd name="connsiteY4330" fmla="*/ 385286 h 514350"/>
              <a:gd name="connsiteX4331" fmla="*/ 4420076 w 6400800"/>
              <a:gd name="connsiteY4331" fmla="*/ 372904 h 514350"/>
              <a:gd name="connsiteX4332" fmla="*/ 4421029 w 6400800"/>
              <a:gd name="connsiteY4332" fmla="*/ 374809 h 514350"/>
              <a:gd name="connsiteX4333" fmla="*/ 4415314 w 6400800"/>
              <a:gd name="connsiteY4333" fmla="*/ 411004 h 514350"/>
              <a:gd name="connsiteX4334" fmla="*/ 4410551 w 6400800"/>
              <a:gd name="connsiteY4334" fmla="*/ 254794 h 514350"/>
              <a:gd name="connsiteX4335" fmla="*/ 4421029 w 6400800"/>
              <a:gd name="connsiteY4335" fmla="*/ 273844 h 514350"/>
              <a:gd name="connsiteX4336" fmla="*/ 4415314 w 6400800"/>
              <a:gd name="connsiteY4336" fmla="*/ 293846 h 514350"/>
              <a:gd name="connsiteX4337" fmla="*/ 4408647 w 6400800"/>
              <a:gd name="connsiteY4337" fmla="*/ 316706 h 514350"/>
              <a:gd name="connsiteX4338" fmla="*/ 4406741 w 6400800"/>
              <a:gd name="connsiteY4338" fmla="*/ 297656 h 514350"/>
              <a:gd name="connsiteX4339" fmla="*/ 4402931 w 6400800"/>
              <a:gd name="connsiteY4339" fmla="*/ 331946 h 514350"/>
              <a:gd name="connsiteX4340" fmla="*/ 4401026 w 6400800"/>
              <a:gd name="connsiteY4340" fmla="*/ 337661 h 514350"/>
              <a:gd name="connsiteX4341" fmla="*/ 4400074 w 6400800"/>
              <a:gd name="connsiteY4341" fmla="*/ 336709 h 514350"/>
              <a:gd name="connsiteX4342" fmla="*/ 4388644 w 6400800"/>
              <a:gd name="connsiteY4342" fmla="*/ 270034 h 514350"/>
              <a:gd name="connsiteX4343" fmla="*/ 4389597 w 6400800"/>
              <a:gd name="connsiteY4343" fmla="*/ 328136 h 514350"/>
              <a:gd name="connsiteX4344" fmla="*/ 4386739 w 6400800"/>
              <a:gd name="connsiteY4344" fmla="*/ 325279 h 514350"/>
              <a:gd name="connsiteX4345" fmla="*/ 4386739 w 6400800"/>
              <a:gd name="connsiteY4345" fmla="*/ 323374 h 514350"/>
              <a:gd name="connsiteX4346" fmla="*/ 4387691 w 6400800"/>
              <a:gd name="connsiteY4346" fmla="*/ 290989 h 514350"/>
              <a:gd name="connsiteX4347" fmla="*/ 4389597 w 6400800"/>
              <a:gd name="connsiteY4347" fmla="*/ 263366 h 514350"/>
              <a:gd name="connsiteX4348" fmla="*/ 4391501 w 6400800"/>
              <a:gd name="connsiteY4348" fmla="*/ 242411 h 514350"/>
              <a:gd name="connsiteX4349" fmla="*/ 4393406 w 6400800"/>
              <a:gd name="connsiteY4349" fmla="*/ 225266 h 514350"/>
              <a:gd name="connsiteX4350" fmla="*/ 4410551 w 6400800"/>
              <a:gd name="connsiteY4350" fmla="*/ 254794 h 514350"/>
              <a:gd name="connsiteX4351" fmla="*/ 4389597 w 6400800"/>
              <a:gd name="connsiteY4351" fmla="*/ 217646 h 514350"/>
              <a:gd name="connsiteX4352" fmla="*/ 4393406 w 6400800"/>
              <a:gd name="connsiteY4352" fmla="*/ 224314 h 514350"/>
              <a:gd name="connsiteX4353" fmla="*/ 4387691 w 6400800"/>
              <a:gd name="connsiteY4353" fmla="*/ 240506 h 514350"/>
              <a:gd name="connsiteX4354" fmla="*/ 4381976 w 6400800"/>
              <a:gd name="connsiteY4354" fmla="*/ 260509 h 514350"/>
              <a:gd name="connsiteX4355" fmla="*/ 4381976 w 6400800"/>
              <a:gd name="connsiteY4355" fmla="*/ 256699 h 514350"/>
              <a:gd name="connsiteX4356" fmla="*/ 4389597 w 6400800"/>
              <a:gd name="connsiteY4356" fmla="*/ 217646 h 514350"/>
              <a:gd name="connsiteX4357" fmla="*/ 4374356 w 6400800"/>
              <a:gd name="connsiteY4357" fmla="*/ 291941 h 514350"/>
              <a:gd name="connsiteX4358" fmla="*/ 4374356 w 6400800"/>
              <a:gd name="connsiteY4358" fmla="*/ 292894 h 514350"/>
              <a:gd name="connsiteX4359" fmla="*/ 4374356 w 6400800"/>
              <a:gd name="connsiteY4359" fmla="*/ 291941 h 514350"/>
              <a:gd name="connsiteX4360" fmla="*/ 4374356 w 6400800"/>
              <a:gd name="connsiteY4360" fmla="*/ 291941 h 514350"/>
              <a:gd name="connsiteX4361" fmla="*/ 4360069 w 6400800"/>
              <a:gd name="connsiteY4361" fmla="*/ 282416 h 514350"/>
              <a:gd name="connsiteX4362" fmla="*/ 4360069 w 6400800"/>
              <a:gd name="connsiteY4362" fmla="*/ 290036 h 514350"/>
              <a:gd name="connsiteX4363" fmla="*/ 4359116 w 6400800"/>
              <a:gd name="connsiteY4363" fmla="*/ 288131 h 514350"/>
              <a:gd name="connsiteX4364" fmla="*/ 4360069 w 6400800"/>
              <a:gd name="connsiteY4364" fmla="*/ 282416 h 514350"/>
              <a:gd name="connsiteX4365" fmla="*/ 4313397 w 6400800"/>
              <a:gd name="connsiteY4365" fmla="*/ 387191 h 514350"/>
              <a:gd name="connsiteX4366" fmla="*/ 4311491 w 6400800"/>
              <a:gd name="connsiteY4366" fmla="*/ 391001 h 514350"/>
              <a:gd name="connsiteX4367" fmla="*/ 4313397 w 6400800"/>
              <a:gd name="connsiteY4367" fmla="*/ 387191 h 514350"/>
              <a:gd name="connsiteX4368" fmla="*/ 4313397 w 6400800"/>
              <a:gd name="connsiteY4368" fmla="*/ 387191 h 514350"/>
              <a:gd name="connsiteX4369" fmla="*/ 4311491 w 6400800"/>
              <a:gd name="connsiteY4369" fmla="*/ 351949 h 514350"/>
              <a:gd name="connsiteX4370" fmla="*/ 4312444 w 6400800"/>
              <a:gd name="connsiteY4370" fmla="*/ 365284 h 514350"/>
              <a:gd name="connsiteX4371" fmla="*/ 4311491 w 6400800"/>
              <a:gd name="connsiteY4371" fmla="*/ 363379 h 514350"/>
              <a:gd name="connsiteX4372" fmla="*/ 4311491 w 6400800"/>
              <a:gd name="connsiteY4372" fmla="*/ 351949 h 514350"/>
              <a:gd name="connsiteX4373" fmla="*/ 4247674 w 6400800"/>
              <a:gd name="connsiteY4373" fmla="*/ 313849 h 514350"/>
              <a:gd name="connsiteX4374" fmla="*/ 4247674 w 6400800"/>
              <a:gd name="connsiteY4374" fmla="*/ 311944 h 514350"/>
              <a:gd name="connsiteX4375" fmla="*/ 4247674 w 6400800"/>
              <a:gd name="connsiteY4375" fmla="*/ 313849 h 514350"/>
              <a:gd name="connsiteX4376" fmla="*/ 4246722 w 6400800"/>
              <a:gd name="connsiteY4376" fmla="*/ 324326 h 514350"/>
              <a:gd name="connsiteX4377" fmla="*/ 4246722 w 6400800"/>
              <a:gd name="connsiteY4377" fmla="*/ 322421 h 514350"/>
              <a:gd name="connsiteX4378" fmla="*/ 4247674 w 6400800"/>
              <a:gd name="connsiteY4378" fmla="*/ 313849 h 514350"/>
              <a:gd name="connsiteX4379" fmla="*/ 4181951 w 6400800"/>
              <a:gd name="connsiteY4379" fmla="*/ 367189 h 514350"/>
              <a:gd name="connsiteX4380" fmla="*/ 4182904 w 6400800"/>
              <a:gd name="connsiteY4380" fmla="*/ 324326 h 514350"/>
              <a:gd name="connsiteX4381" fmla="*/ 4183856 w 6400800"/>
              <a:gd name="connsiteY4381" fmla="*/ 330041 h 514350"/>
              <a:gd name="connsiteX4382" fmla="*/ 4185761 w 6400800"/>
              <a:gd name="connsiteY4382" fmla="*/ 340519 h 514350"/>
              <a:gd name="connsiteX4383" fmla="*/ 4185761 w 6400800"/>
              <a:gd name="connsiteY4383" fmla="*/ 342424 h 514350"/>
              <a:gd name="connsiteX4384" fmla="*/ 4183856 w 6400800"/>
              <a:gd name="connsiteY4384" fmla="*/ 338614 h 514350"/>
              <a:gd name="connsiteX4385" fmla="*/ 4187666 w 6400800"/>
              <a:gd name="connsiteY4385" fmla="*/ 357664 h 514350"/>
              <a:gd name="connsiteX4386" fmla="*/ 4189571 w 6400800"/>
              <a:gd name="connsiteY4386" fmla="*/ 365284 h 514350"/>
              <a:gd name="connsiteX4387" fmla="*/ 4191476 w 6400800"/>
              <a:gd name="connsiteY4387" fmla="*/ 373856 h 514350"/>
              <a:gd name="connsiteX4388" fmla="*/ 4190524 w 6400800"/>
              <a:gd name="connsiteY4388" fmla="*/ 386239 h 514350"/>
              <a:gd name="connsiteX4389" fmla="*/ 4190524 w 6400800"/>
              <a:gd name="connsiteY4389" fmla="*/ 391954 h 514350"/>
              <a:gd name="connsiteX4390" fmla="*/ 4181951 w 6400800"/>
              <a:gd name="connsiteY4390" fmla="*/ 367189 h 514350"/>
              <a:gd name="connsiteX4391" fmla="*/ 4181951 w 6400800"/>
              <a:gd name="connsiteY4391" fmla="*/ 367189 h 514350"/>
              <a:gd name="connsiteX4392" fmla="*/ 4161949 w 6400800"/>
              <a:gd name="connsiteY4392" fmla="*/ 401479 h 514350"/>
              <a:gd name="connsiteX4393" fmla="*/ 4161949 w 6400800"/>
              <a:gd name="connsiteY4393" fmla="*/ 399574 h 514350"/>
              <a:gd name="connsiteX4394" fmla="*/ 4161949 w 6400800"/>
              <a:gd name="connsiteY4394" fmla="*/ 399574 h 514350"/>
              <a:gd name="connsiteX4395" fmla="*/ 4161949 w 6400800"/>
              <a:gd name="connsiteY4395" fmla="*/ 401479 h 514350"/>
              <a:gd name="connsiteX4396" fmla="*/ 4160044 w 6400800"/>
              <a:gd name="connsiteY4396" fmla="*/ 306229 h 514350"/>
              <a:gd name="connsiteX4397" fmla="*/ 4160996 w 6400800"/>
              <a:gd name="connsiteY4397" fmla="*/ 292894 h 514350"/>
              <a:gd name="connsiteX4398" fmla="*/ 4163854 w 6400800"/>
              <a:gd name="connsiteY4398" fmla="*/ 282416 h 514350"/>
              <a:gd name="connsiteX4399" fmla="*/ 4162901 w 6400800"/>
              <a:gd name="connsiteY4399" fmla="*/ 313849 h 514350"/>
              <a:gd name="connsiteX4400" fmla="*/ 4160044 w 6400800"/>
              <a:gd name="connsiteY4400" fmla="*/ 306229 h 514350"/>
              <a:gd name="connsiteX4401" fmla="*/ 4160044 w 6400800"/>
              <a:gd name="connsiteY4401" fmla="*/ 306229 h 514350"/>
              <a:gd name="connsiteX4402" fmla="*/ 4128611 w 6400800"/>
              <a:gd name="connsiteY4402" fmla="*/ 354806 h 514350"/>
              <a:gd name="connsiteX4403" fmla="*/ 4127659 w 6400800"/>
              <a:gd name="connsiteY4403" fmla="*/ 343376 h 514350"/>
              <a:gd name="connsiteX4404" fmla="*/ 4128611 w 6400800"/>
              <a:gd name="connsiteY4404" fmla="*/ 350044 h 514350"/>
              <a:gd name="connsiteX4405" fmla="*/ 4130516 w 6400800"/>
              <a:gd name="connsiteY4405" fmla="*/ 365284 h 514350"/>
              <a:gd name="connsiteX4406" fmla="*/ 4128611 w 6400800"/>
              <a:gd name="connsiteY4406" fmla="*/ 354806 h 514350"/>
              <a:gd name="connsiteX4407" fmla="*/ 4124801 w 6400800"/>
              <a:gd name="connsiteY4407" fmla="*/ 255746 h 514350"/>
              <a:gd name="connsiteX4408" fmla="*/ 4124801 w 6400800"/>
              <a:gd name="connsiteY4408" fmla="*/ 248126 h 514350"/>
              <a:gd name="connsiteX4409" fmla="*/ 4140041 w 6400800"/>
              <a:gd name="connsiteY4409" fmla="*/ 303371 h 514350"/>
              <a:gd name="connsiteX4410" fmla="*/ 4140994 w 6400800"/>
              <a:gd name="connsiteY4410" fmla="*/ 307181 h 514350"/>
              <a:gd name="connsiteX4411" fmla="*/ 4140994 w 6400800"/>
              <a:gd name="connsiteY4411" fmla="*/ 321469 h 514350"/>
              <a:gd name="connsiteX4412" fmla="*/ 4133374 w 6400800"/>
              <a:gd name="connsiteY4412" fmla="*/ 305276 h 514350"/>
              <a:gd name="connsiteX4413" fmla="*/ 4135279 w 6400800"/>
              <a:gd name="connsiteY4413" fmla="*/ 312896 h 514350"/>
              <a:gd name="connsiteX4414" fmla="*/ 4127659 w 6400800"/>
              <a:gd name="connsiteY4414" fmla="*/ 300514 h 514350"/>
              <a:gd name="connsiteX4415" fmla="*/ 4123849 w 6400800"/>
              <a:gd name="connsiteY4415" fmla="*/ 284321 h 514350"/>
              <a:gd name="connsiteX4416" fmla="*/ 4124801 w 6400800"/>
              <a:gd name="connsiteY4416" fmla="*/ 255746 h 514350"/>
              <a:gd name="connsiteX4417" fmla="*/ 4095274 w 6400800"/>
              <a:gd name="connsiteY4417" fmla="*/ 395764 h 514350"/>
              <a:gd name="connsiteX4418" fmla="*/ 4095274 w 6400800"/>
              <a:gd name="connsiteY4418" fmla="*/ 395764 h 514350"/>
              <a:gd name="connsiteX4419" fmla="*/ 4095274 w 6400800"/>
              <a:gd name="connsiteY4419" fmla="*/ 394811 h 514350"/>
              <a:gd name="connsiteX4420" fmla="*/ 4095274 w 6400800"/>
              <a:gd name="connsiteY4420" fmla="*/ 395764 h 514350"/>
              <a:gd name="connsiteX4421" fmla="*/ 4093369 w 6400800"/>
              <a:gd name="connsiteY4421" fmla="*/ 386239 h 514350"/>
              <a:gd name="connsiteX4422" fmla="*/ 4093369 w 6400800"/>
              <a:gd name="connsiteY4422" fmla="*/ 376714 h 514350"/>
              <a:gd name="connsiteX4423" fmla="*/ 4096226 w 6400800"/>
              <a:gd name="connsiteY4423" fmla="*/ 382429 h 514350"/>
              <a:gd name="connsiteX4424" fmla="*/ 4093369 w 6400800"/>
              <a:gd name="connsiteY4424" fmla="*/ 386239 h 514350"/>
              <a:gd name="connsiteX4425" fmla="*/ 4097179 w 6400800"/>
              <a:gd name="connsiteY4425" fmla="*/ 342424 h 514350"/>
              <a:gd name="connsiteX4426" fmla="*/ 4099084 w 6400800"/>
              <a:gd name="connsiteY4426" fmla="*/ 334804 h 514350"/>
              <a:gd name="connsiteX4427" fmla="*/ 4099084 w 6400800"/>
              <a:gd name="connsiteY4427" fmla="*/ 337661 h 514350"/>
              <a:gd name="connsiteX4428" fmla="*/ 4097179 w 6400800"/>
              <a:gd name="connsiteY4428" fmla="*/ 342424 h 514350"/>
              <a:gd name="connsiteX4429" fmla="*/ 4100989 w 6400800"/>
              <a:gd name="connsiteY4429" fmla="*/ 353854 h 514350"/>
              <a:gd name="connsiteX4430" fmla="*/ 4100989 w 6400800"/>
              <a:gd name="connsiteY4430" fmla="*/ 351949 h 514350"/>
              <a:gd name="connsiteX4431" fmla="*/ 4100989 w 6400800"/>
              <a:gd name="connsiteY4431" fmla="*/ 351949 h 514350"/>
              <a:gd name="connsiteX4432" fmla="*/ 4100989 w 6400800"/>
              <a:gd name="connsiteY4432" fmla="*/ 353854 h 514350"/>
              <a:gd name="connsiteX4433" fmla="*/ 4100989 w 6400800"/>
              <a:gd name="connsiteY4433" fmla="*/ 353854 h 514350"/>
              <a:gd name="connsiteX4434" fmla="*/ 4115276 w 6400800"/>
              <a:gd name="connsiteY4434" fmla="*/ 322421 h 514350"/>
              <a:gd name="connsiteX4435" fmla="*/ 4114324 w 6400800"/>
              <a:gd name="connsiteY4435" fmla="*/ 350996 h 514350"/>
              <a:gd name="connsiteX4436" fmla="*/ 4111466 w 6400800"/>
              <a:gd name="connsiteY4436" fmla="*/ 327184 h 514350"/>
              <a:gd name="connsiteX4437" fmla="*/ 4108609 w 6400800"/>
              <a:gd name="connsiteY4437" fmla="*/ 342424 h 514350"/>
              <a:gd name="connsiteX4438" fmla="*/ 4107656 w 6400800"/>
              <a:gd name="connsiteY4438" fmla="*/ 341471 h 514350"/>
              <a:gd name="connsiteX4439" fmla="*/ 4106704 w 6400800"/>
              <a:gd name="connsiteY4439" fmla="*/ 336709 h 514350"/>
              <a:gd name="connsiteX4440" fmla="*/ 4113371 w 6400800"/>
              <a:gd name="connsiteY4440" fmla="*/ 322421 h 514350"/>
              <a:gd name="connsiteX4441" fmla="*/ 4115276 w 6400800"/>
              <a:gd name="connsiteY4441" fmla="*/ 318611 h 514350"/>
              <a:gd name="connsiteX4442" fmla="*/ 4115276 w 6400800"/>
              <a:gd name="connsiteY4442" fmla="*/ 322421 h 514350"/>
              <a:gd name="connsiteX4443" fmla="*/ 4109561 w 6400800"/>
              <a:gd name="connsiteY4443" fmla="*/ 295751 h 514350"/>
              <a:gd name="connsiteX4444" fmla="*/ 4116229 w 6400800"/>
              <a:gd name="connsiteY4444" fmla="*/ 308134 h 514350"/>
              <a:gd name="connsiteX4445" fmla="*/ 4116229 w 6400800"/>
              <a:gd name="connsiteY4445" fmla="*/ 311944 h 514350"/>
              <a:gd name="connsiteX4446" fmla="*/ 4110514 w 6400800"/>
              <a:gd name="connsiteY4446" fmla="*/ 320516 h 514350"/>
              <a:gd name="connsiteX4447" fmla="*/ 4104799 w 6400800"/>
              <a:gd name="connsiteY4447" fmla="*/ 329089 h 514350"/>
              <a:gd name="connsiteX4448" fmla="*/ 4102894 w 6400800"/>
              <a:gd name="connsiteY4448" fmla="*/ 322421 h 514350"/>
              <a:gd name="connsiteX4449" fmla="*/ 4109561 w 6400800"/>
              <a:gd name="connsiteY4449" fmla="*/ 295751 h 514350"/>
              <a:gd name="connsiteX4450" fmla="*/ 4092416 w 6400800"/>
              <a:gd name="connsiteY4450" fmla="*/ 294799 h 514350"/>
              <a:gd name="connsiteX4451" fmla="*/ 4094321 w 6400800"/>
              <a:gd name="connsiteY4451" fmla="*/ 265271 h 514350"/>
              <a:gd name="connsiteX4452" fmla="*/ 4098131 w 6400800"/>
              <a:gd name="connsiteY4452" fmla="*/ 272891 h 514350"/>
              <a:gd name="connsiteX4453" fmla="*/ 4106704 w 6400800"/>
              <a:gd name="connsiteY4453" fmla="*/ 290989 h 514350"/>
              <a:gd name="connsiteX4454" fmla="*/ 4098131 w 6400800"/>
              <a:gd name="connsiteY4454" fmla="*/ 311944 h 514350"/>
              <a:gd name="connsiteX4455" fmla="*/ 4096226 w 6400800"/>
              <a:gd name="connsiteY4455" fmla="*/ 306229 h 514350"/>
              <a:gd name="connsiteX4456" fmla="*/ 4097179 w 6400800"/>
              <a:gd name="connsiteY4456" fmla="*/ 315754 h 514350"/>
              <a:gd name="connsiteX4457" fmla="*/ 4092416 w 6400800"/>
              <a:gd name="connsiteY4457" fmla="*/ 329089 h 514350"/>
              <a:gd name="connsiteX4458" fmla="*/ 4091464 w 6400800"/>
              <a:gd name="connsiteY4458" fmla="*/ 325279 h 514350"/>
              <a:gd name="connsiteX4459" fmla="*/ 4090511 w 6400800"/>
              <a:gd name="connsiteY4459" fmla="*/ 321469 h 514350"/>
              <a:gd name="connsiteX4460" fmla="*/ 4092416 w 6400800"/>
              <a:gd name="connsiteY4460" fmla="*/ 294799 h 514350"/>
              <a:gd name="connsiteX4461" fmla="*/ 4085749 w 6400800"/>
              <a:gd name="connsiteY4461" fmla="*/ 244316 h 514350"/>
              <a:gd name="connsiteX4462" fmla="*/ 4085749 w 6400800"/>
              <a:gd name="connsiteY4462" fmla="*/ 244316 h 514350"/>
              <a:gd name="connsiteX4463" fmla="*/ 4084796 w 6400800"/>
              <a:gd name="connsiteY4463" fmla="*/ 250031 h 514350"/>
              <a:gd name="connsiteX4464" fmla="*/ 4085749 w 6400800"/>
              <a:gd name="connsiteY4464" fmla="*/ 244316 h 514350"/>
              <a:gd name="connsiteX4465" fmla="*/ 4043839 w 6400800"/>
              <a:gd name="connsiteY4465" fmla="*/ 279559 h 514350"/>
              <a:gd name="connsiteX4466" fmla="*/ 4043839 w 6400800"/>
              <a:gd name="connsiteY4466" fmla="*/ 279559 h 514350"/>
              <a:gd name="connsiteX4467" fmla="*/ 4044791 w 6400800"/>
              <a:gd name="connsiteY4467" fmla="*/ 283369 h 514350"/>
              <a:gd name="connsiteX4468" fmla="*/ 4043839 w 6400800"/>
              <a:gd name="connsiteY4468" fmla="*/ 281464 h 514350"/>
              <a:gd name="connsiteX4469" fmla="*/ 4044791 w 6400800"/>
              <a:gd name="connsiteY4469" fmla="*/ 286226 h 514350"/>
              <a:gd name="connsiteX4470" fmla="*/ 4044791 w 6400800"/>
              <a:gd name="connsiteY4470" fmla="*/ 290036 h 514350"/>
              <a:gd name="connsiteX4471" fmla="*/ 4042886 w 6400800"/>
              <a:gd name="connsiteY4471" fmla="*/ 284321 h 514350"/>
              <a:gd name="connsiteX4472" fmla="*/ 4043839 w 6400800"/>
              <a:gd name="connsiteY4472" fmla="*/ 279559 h 514350"/>
              <a:gd name="connsiteX4473" fmla="*/ 4044791 w 6400800"/>
              <a:gd name="connsiteY4473" fmla="*/ 333851 h 514350"/>
              <a:gd name="connsiteX4474" fmla="*/ 4044791 w 6400800"/>
              <a:gd name="connsiteY4474" fmla="*/ 333851 h 514350"/>
              <a:gd name="connsiteX4475" fmla="*/ 4044791 w 6400800"/>
              <a:gd name="connsiteY4475" fmla="*/ 339566 h 514350"/>
              <a:gd name="connsiteX4476" fmla="*/ 4042886 w 6400800"/>
              <a:gd name="connsiteY4476" fmla="*/ 337661 h 514350"/>
              <a:gd name="connsiteX4477" fmla="*/ 4044791 w 6400800"/>
              <a:gd name="connsiteY4477" fmla="*/ 333851 h 514350"/>
              <a:gd name="connsiteX4478" fmla="*/ 4039076 w 6400800"/>
              <a:gd name="connsiteY4478" fmla="*/ 271939 h 514350"/>
              <a:gd name="connsiteX4479" fmla="*/ 4039076 w 6400800"/>
              <a:gd name="connsiteY4479" fmla="*/ 273844 h 514350"/>
              <a:gd name="connsiteX4480" fmla="*/ 4038124 w 6400800"/>
              <a:gd name="connsiteY4480" fmla="*/ 270034 h 514350"/>
              <a:gd name="connsiteX4481" fmla="*/ 4036219 w 6400800"/>
              <a:gd name="connsiteY4481" fmla="*/ 265271 h 514350"/>
              <a:gd name="connsiteX4482" fmla="*/ 4039076 w 6400800"/>
              <a:gd name="connsiteY4482" fmla="*/ 271939 h 514350"/>
              <a:gd name="connsiteX4483" fmla="*/ 4033361 w 6400800"/>
              <a:gd name="connsiteY4483" fmla="*/ 358616 h 514350"/>
              <a:gd name="connsiteX4484" fmla="*/ 4034314 w 6400800"/>
              <a:gd name="connsiteY4484" fmla="*/ 351949 h 514350"/>
              <a:gd name="connsiteX4485" fmla="*/ 4038124 w 6400800"/>
              <a:gd name="connsiteY4485" fmla="*/ 345281 h 514350"/>
              <a:gd name="connsiteX4486" fmla="*/ 4043839 w 6400800"/>
              <a:gd name="connsiteY4486" fmla="*/ 351949 h 514350"/>
              <a:gd name="connsiteX4487" fmla="*/ 4040981 w 6400800"/>
              <a:gd name="connsiteY4487" fmla="*/ 391954 h 514350"/>
              <a:gd name="connsiteX4488" fmla="*/ 4035266 w 6400800"/>
              <a:gd name="connsiteY4488" fmla="*/ 413861 h 514350"/>
              <a:gd name="connsiteX4489" fmla="*/ 4029551 w 6400800"/>
              <a:gd name="connsiteY4489" fmla="*/ 395764 h 514350"/>
              <a:gd name="connsiteX4490" fmla="*/ 4027646 w 6400800"/>
              <a:gd name="connsiteY4490" fmla="*/ 388144 h 514350"/>
              <a:gd name="connsiteX4491" fmla="*/ 4033361 w 6400800"/>
              <a:gd name="connsiteY4491" fmla="*/ 358616 h 514350"/>
              <a:gd name="connsiteX4492" fmla="*/ 4020026 w 6400800"/>
              <a:gd name="connsiteY4492" fmla="*/ 324326 h 514350"/>
              <a:gd name="connsiteX4493" fmla="*/ 4021931 w 6400800"/>
              <a:gd name="connsiteY4493" fmla="*/ 326231 h 514350"/>
              <a:gd name="connsiteX4494" fmla="*/ 4019074 w 6400800"/>
              <a:gd name="connsiteY4494" fmla="*/ 334804 h 514350"/>
              <a:gd name="connsiteX4495" fmla="*/ 4017169 w 6400800"/>
              <a:gd name="connsiteY4495" fmla="*/ 341471 h 514350"/>
              <a:gd name="connsiteX4496" fmla="*/ 4016216 w 6400800"/>
              <a:gd name="connsiteY4496" fmla="*/ 342424 h 514350"/>
              <a:gd name="connsiteX4497" fmla="*/ 4015264 w 6400800"/>
              <a:gd name="connsiteY4497" fmla="*/ 344329 h 514350"/>
              <a:gd name="connsiteX4498" fmla="*/ 4011454 w 6400800"/>
              <a:gd name="connsiteY4498" fmla="*/ 315754 h 514350"/>
              <a:gd name="connsiteX4499" fmla="*/ 4020026 w 6400800"/>
              <a:gd name="connsiteY4499" fmla="*/ 324326 h 514350"/>
              <a:gd name="connsiteX4500" fmla="*/ 3999071 w 6400800"/>
              <a:gd name="connsiteY4500" fmla="*/ 282416 h 514350"/>
              <a:gd name="connsiteX4501" fmla="*/ 3999071 w 6400800"/>
              <a:gd name="connsiteY4501" fmla="*/ 282416 h 514350"/>
              <a:gd name="connsiteX4502" fmla="*/ 4000024 w 6400800"/>
              <a:gd name="connsiteY4502" fmla="*/ 310991 h 514350"/>
              <a:gd name="connsiteX4503" fmla="*/ 4000024 w 6400800"/>
              <a:gd name="connsiteY4503" fmla="*/ 316706 h 514350"/>
              <a:gd name="connsiteX4504" fmla="*/ 3999071 w 6400800"/>
              <a:gd name="connsiteY4504" fmla="*/ 325279 h 514350"/>
              <a:gd name="connsiteX4505" fmla="*/ 3999071 w 6400800"/>
              <a:gd name="connsiteY4505" fmla="*/ 327184 h 514350"/>
              <a:gd name="connsiteX4506" fmla="*/ 3998119 w 6400800"/>
              <a:gd name="connsiteY4506" fmla="*/ 324326 h 514350"/>
              <a:gd name="connsiteX4507" fmla="*/ 3997166 w 6400800"/>
              <a:gd name="connsiteY4507" fmla="*/ 314801 h 514350"/>
              <a:gd name="connsiteX4508" fmla="*/ 3996214 w 6400800"/>
              <a:gd name="connsiteY4508" fmla="*/ 286226 h 514350"/>
              <a:gd name="connsiteX4509" fmla="*/ 3999071 w 6400800"/>
              <a:gd name="connsiteY4509" fmla="*/ 282416 h 514350"/>
              <a:gd name="connsiteX4510" fmla="*/ 3983831 w 6400800"/>
              <a:gd name="connsiteY4510" fmla="*/ 405289 h 514350"/>
              <a:gd name="connsiteX4511" fmla="*/ 3980021 w 6400800"/>
              <a:gd name="connsiteY4511" fmla="*/ 412909 h 514350"/>
              <a:gd name="connsiteX4512" fmla="*/ 3980021 w 6400800"/>
              <a:gd name="connsiteY4512" fmla="*/ 412909 h 514350"/>
              <a:gd name="connsiteX4513" fmla="*/ 3982879 w 6400800"/>
              <a:gd name="connsiteY4513" fmla="*/ 402431 h 514350"/>
              <a:gd name="connsiteX4514" fmla="*/ 3983831 w 6400800"/>
              <a:gd name="connsiteY4514" fmla="*/ 405289 h 514350"/>
              <a:gd name="connsiteX4515" fmla="*/ 3980974 w 6400800"/>
              <a:gd name="connsiteY4515" fmla="*/ 395764 h 514350"/>
              <a:gd name="connsiteX4516" fmla="*/ 3982879 w 6400800"/>
              <a:gd name="connsiteY4516" fmla="*/ 401479 h 514350"/>
              <a:gd name="connsiteX4517" fmla="*/ 3979069 w 6400800"/>
              <a:gd name="connsiteY4517" fmla="*/ 407194 h 514350"/>
              <a:gd name="connsiteX4518" fmla="*/ 3979069 w 6400800"/>
              <a:gd name="connsiteY4518" fmla="*/ 406241 h 514350"/>
              <a:gd name="connsiteX4519" fmla="*/ 3980974 w 6400800"/>
              <a:gd name="connsiteY4519" fmla="*/ 395764 h 514350"/>
              <a:gd name="connsiteX4520" fmla="*/ 3976211 w 6400800"/>
              <a:gd name="connsiteY4520" fmla="*/ 378619 h 514350"/>
              <a:gd name="connsiteX4521" fmla="*/ 3976211 w 6400800"/>
              <a:gd name="connsiteY4521" fmla="*/ 378619 h 514350"/>
              <a:gd name="connsiteX4522" fmla="*/ 3976211 w 6400800"/>
              <a:gd name="connsiteY4522" fmla="*/ 380524 h 514350"/>
              <a:gd name="connsiteX4523" fmla="*/ 3976211 w 6400800"/>
              <a:gd name="connsiteY4523" fmla="*/ 378619 h 514350"/>
              <a:gd name="connsiteX4524" fmla="*/ 3948589 w 6400800"/>
              <a:gd name="connsiteY4524" fmla="*/ 255746 h 514350"/>
              <a:gd name="connsiteX4525" fmla="*/ 3946684 w 6400800"/>
              <a:gd name="connsiteY4525" fmla="*/ 277654 h 514350"/>
              <a:gd name="connsiteX4526" fmla="*/ 3945731 w 6400800"/>
              <a:gd name="connsiteY4526" fmla="*/ 285274 h 514350"/>
              <a:gd name="connsiteX4527" fmla="*/ 3943826 w 6400800"/>
              <a:gd name="connsiteY4527" fmla="*/ 266224 h 514350"/>
              <a:gd name="connsiteX4528" fmla="*/ 3940016 w 6400800"/>
              <a:gd name="connsiteY4528" fmla="*/ 240506 h 514350"/>
              <a:gd name="connsiteX4529" fmla="*/ 3940016 w 6400800"/>
              <a:gd name="connsiteY4529" fmla="*/ 239554 h 514350"/>
              <a:gd name="connsiteX4530" fmla="*/ 3940016 w 6400800"/>
              <a:gd name="connsiteY4530" fmla="*/ 236696 h 514350"/>
              <a:gd name="connsiteX4531" fmla="*/ 3942874 w 6400800"/>
              <a:gd name="connsiteY4531" fmla="*/ 240506 h 514350"/>
              <a:gd name="connsiteX4532" fmla="*/ 3947636 w 6400800"/>
              <a:gd name="connsiteY4532" fmla="*/ 248126 h 514350"/>
              <a:gd name="connsiteX4533" fmla="*/ 3948589 w 6400800"/>
              <a:gd name="connsiteY4533" fmla="*/ 255746 h 514350"/>
              <a:gd name="connsiteX4534" fmla="*/ 3943826 w 6400800"/>
              <a:gd name="connsiteY4534" fmla="*/ 205264 h 514350"/>
              <a:gd name="connsiteX4535" fmla="*/ 3943826 w 6400800"/>
              <a:gd name="connsiteY4535" fmla="*/ 210979 h 514350"/>
              <a:gd name="connsiteX4536" fmla="*/ 3945731 w 6400800"/>
              <a:gd name="connsiteY4536" fmla="*/ 230981 h 514350"/>
              <a:gd name="connsiteX4537" fmla="*/ 3946684 w 6400800"/>
              <a:gd name="connsiteY4537" fmla="*/ 236696 h 514350"/>
              <a:gd name="connsiteX4538" fmla="*/ 3939064 w 6400800"/>
              <a:gd name="connsiteY4538" fmla="*/ 228124 h 514350"/>
              <a:gd name="connsiteX4539" fmla="*/ 3937159 w 6400800"/>
              <a:gd name="connsiteY4539" fmla="*/ 215741 h 514350"/>
              <a:gd name="connsiteX4540" fmla="*/ 3943826 w 6400800"/>
              <a:gd name="connsiteY4540" fmla="*/ 205264 h 514350"/>
              <a:gd name="connsiteX4541" fmla="*/ 3866674 w 6400800"/>
              <a:gd name="connsiteY4541" fmla="*/ 369094 h 514350"/>
              <a:gd name="connsiteX4542" fmla="*/ 3867626 w 6400800"/>
              <a:gd name="connsiteY4542" fmla="*/ 368141 h 514350"/>
              <a:gd name="connsiteX4543" fmla="*/ 3867626 w 6400800"/>
              <a:gd name="connsiteY4543" fmla="*/ 370999 h 514350"/>
              <a:gd name="connsiteX4544" fmla="*/ 3866674 w 6400800"/>
              <a:gd name="connsiteY4544" fmla="*/ 369094 h 514350"/>
              <a:gd name="connsiteX4545" fmla="*/ 3886676 w 6400800"/>
              <a:gd name="connsiteY4545" fmla="*/ 354806 h 514350"/>
              <a:gd name="connsiteX4546" fmla="*/ 3882866 w 6400800"/>
              <a:gd name="connsiteY4546" fmla="*/ 348139 h 514350"/>
              <a:gd name="connsiteX4547" fmla="*/ 3881914 w 6400800"/>
              <a:gd name="connsiteY4547" fmla="*/ 338614 h 514350"/>
              <a:gd name="connsiteX4548" fmla="*/ 3886676 w 6400800"/>
              <a:gd name="connsiteY4548" fmla="*/ 354806 h 514350"/>
              <a:gd name="connsiteX4549" fmla="*/ 3887629 w 6400800"/>
              <a:gd name="connsiteY4549" fmla="*/ 356711 h 514350"/>
              <a:gd name="connsiteX4550" fmla="*/ 3886676 w 6400800"/>
              <a:gd name="connsiteY4550" fmla="*/ 354806 h 514350"/>
              <a:gd name="connsiteX4551" fmla="*/ 3897154 w 6400800"/>
              <a:gd name="connsiteY4551" fmla="*/ 278606 h 514350"/>
              <a:gd name="connsiteX4552" fmla="*/ 3901916 w 6400800"/>
              <a:gd name="connsiteY4552" fmla="*/ 270986 h 514350"/>
              <a:gd name="connsiteX4553" fmla="*/ 3901916 w 6400800"/>
              <a:gd name="connsiteY4553" fmla="*/ 270986 h 514350"/>
              <a:gd name="connsiteX4554" fmla="*/ 3897154 w 6400800"/>
              <a:gd name="connsiteY4554" fmla="*/ 278606 h 514350"/>
              <a:gd name="connsiteX4555" fmla="*/ 3897154 w 6400800"/>
              <a:gd name="connsiteY4555" fmla="*/ 278606 h 514350"/>
              <a:gd name="connsiteX4556" fmla="*/ 3900011 w 6400800"/>
              <a:gd name="connsiteY4556" fmla="*/ 291941 h 514350"/>
              <a:gd name="connsiteX4557" fmla="*/ 3901916 w 6400800"/>
              <a:gd name="connsiteY4557" fmla="*/ 288131 h 514350"/>
              <a:gd name="connsiteX4558" fmla="*/ 3902869 w 6400800"/>
              <a:gd name="connsiteY4558" fmla="*/ 286226 h 514350"/>
              <a:gd name="connsiteX4559" fmla="*/ 3903821 w 6400800"/>
              <a:gd name="connsiteY4559" fmla="*/ 297656 h 514350"/>
              <a:gd name="connsiteX4560" fmla="*/ 3902869 w 6400800"/>
              <a:gd name="connsiteY4560" fmla="*/ 301466 h 514350"/>
              <a:gd name="connsiteX4561" fmla="*/ 3901916 w 6400800"/>
              <a:gd name="connsiteY4561" fmla="*/ 298609 h 514350"/>
              <a:gd name="connsiteX4562" fmla="*/ 3900011 w 6400800"/>
              <a:gd name="connsiteY4562" fmla="*/ 291941 h 514350"/>
              <a:gd name="connsiteX4563" fmla="*/ 3903821 w 6400800"/>
              <a:gd name="connsiteY4563" fmla="*/ 431006 h 514350"/>
              <a:gd name="connsiteX4564" fmla="*/ 3902869 w 6400800"/>
              <a:gd name="connsiteY4564" fmla="*/ 431959 h 514350"/>
              <a:gd name="connsiteX4565" fmla="*/ 3901916 w 6400800"/>
              <a:gd name="connsiteY4565" fmla="*/ 431959 h 514350"/>
              <a:gd name="connsiteX4566" fmla="*/ 3903821 w 6400800"/>
              <a:gd name="connsiteY4566" fmla="*/ 426244 h 514350"/>
              <a:gd name="connsiteX4567" fmla="*/ 3904774 w 6400800"/>
              <a:gd name="connsiteY4567" fmla="*/ 428149 h 514350"/>
              <a:gd name="connsiteX4568" fmla="*/ 3903821 w 6400800"/>
              <a:gd name="connsiteY4568" fmla="*/ 431006 h 514350"/>
              <a:gd name="connsiteX4569" fmla="*/ 3925729 w 6400800"/>
              <a:gd name="connsiteY4569" fmla="*/ 309086 h 514350"/>
              <a:gd name="connsiteX4570" fmla="*/ 3922871 w 6400800"/>
              <a:gd name="connsiteY4570" fmla="*/ 297656 h 514350"/>
              <a:gd name="connsiteX4571" fmla="*/ 3923824 w 6400800"/>
              <a:gd name="connsiteY4571" fmla="*/ 308134 h 514350"/>
              <a:gd name="connsiteX4572" fmla="*/ 3919061 w 6400800"/>
              <a:gd name="connsiteY4572" fmla="*/ 291941 h 514350"/>
              <a:gd name="connsiteX4573" fmla="*/ 3922871 w 6400800"/>
              <a:gd name="connsiteY4573" fmla="*/ 317659 h 514350"/>
              <a:gd name="connsiteX4574" fmla="*/ 3923824 w 6400800"/>
              <a:gd name="connsiteY4574" fmla="*/ 325279 h 514350"/>
              <a:gd name="connsiteX4575" fmla="*/ 3921919 w 6400800"/>
              <a:gd name="connsiteY4575" fmla="*/ 334804 h 514350"/>
              <a:gd name="connsiteX4576" fmla="*/ 3921919 w 6400800"/>
              <a:gd name="connsiteY4576" fmla="*/ 335756 h 514350"/>
              <a:gd name="connsiteX4577" fmla="*/ 3920966 w 6400800"/>
              <a:gd name="connsiteY4577" fmla="*/ 330041 h 514350"/>
              <a:gd name="connsiteX4578" fmla="*/ 3915251 w 6400800"/>
              <a:gd name="connsiteY4578" fmla="*/ 301466 h 514350"/>
              <a:gd name="connsiteX4579" fmla="*/ 3911441 w 6400800"/>
              <a:gd name="connsiteY4579" fmla="*/ 281464 h 514350"/>
              <a:gd name="connsiteX4580" fmla="*/ 3912394 w 6400800"/>
              <a:gd name="connsiteY4580" fmla="*/ 264319 h 514350"/>
              <a:gd name="connsiteX4581" fmla="*/ 3912394 w 6400800"/>
              <a:gd name="connsiteY4581" fmla="*/ 263366 h 514350"/>
              <a:gd name="connsiteX4582" fmla="*/ 3919061 w 6400800"/>
              <a:gd name="connsiteY4582" fmla="*/ 270986 h 514350"/>
              <a:gd name="connsiteX4583" fmla="*/ 3923824 w 6400800"/>
              <a:gd name="connsiteY4583" fmla="*/ 277654 h 514350"/>
              <a:gd name="connsiteX4584" fmla="*/ 3924776 w 6400800"/>
              <a:gd name="connsiteY4584" fmla="*/ 284321 h 514350"/>
              <a:gd name="connsiteX4585" fmla="*/ 3921919 w 6400800"/>
              <a:gd name="connsiteY4585" fmla="*/ 277654 h 514350"/>
              <a:gd name="connsiteX4586" fmla="*/ 3926681 w 6400800"/>
              <a:gd name="connsiteY4586" fmla="*/ 296704 h 514350"/>
              <a:gd name="connsiteX4587" fmla="*/ 3927634 w 6400800"/>
              <a:gd name="connsiteY4587" fmla="*/ 304324 h 514350"/>
              <a:gd name="connsiteX4588" fmla="*/ 3927634 w 6400800"/>
              <a:gd name="connsiteY4588" fmla="*/ 305276 h 514350"/>
              <a:gd name="connsiteX4589" fmla="*/ 3925729 w 6400800"/>
              <a:gd name="connsiteY4589" fmla="*/ 309086 h 514350"/>
              <a:gd name="connsiteX4590" fmla="*/ 3929539 w 6400800"/>
              <a:gd name="connsiteY4590" fmla="*/ 287179 h 514350"/>
              <a:gd name="connsiteX4591" fmla="*/ 3928586 w 6400800"/>
              <a:gd name="connsiteY4591" fmla="*/ 292894 h 514350"/>
              <a:gd name="connsiteX4592" fmla="*/ 3927634 w 6400800"/>
              <a:gd name="connsiteY4592" fmla="*/ 290036 h 514350"/>
              <a:gd name="connsiteX4593" fmla="*/ 3923824 w 6400800"/>
              <a:gd name="connsiteY4593" fmla="*/ 275749 h 514350"/>
              <a:gd name="connsiteX4594" fmla="*/ 3927634 w 6400800"/>
              <a:gd name="connsiteY4594" fmla="*/ 281464 h 514350"/>
              <a:gd name="connsiteX4595" fmla="*/ 3929539 w 6400800"/>
              <a:gd name="connsiteY4595" fmla="*/ 284321 h 514350"/>
              <a:gd name="connsiteX4596" fmla="*/ 3929539 w 6400800"/>
              <a:gd name="connsiteY4596" fmla="*/ 287179 h 514350"/>
              <a:gd name="connsiteX4597" fmla="*/ 3926681 w 6400800"/>
              <a:gd name="connsiteY4597" fmla="*/ 242411 h 514350"/>
              <a:gd name="connsiteX4598" fmla="*/ 3928586 w 6400800"/>
              <a:gd name="connsiteY4598" fmla="*/ 270986 h 514350"/>
              <a:gd name="connsiteX4599" fmla="*/ 3921919 w 6400800"/>
              <a:gd name="connsiteY4599" fmla="*/ 265271 h 514350"/>
              <a:gd name="connsiteX4600" fmla="*/ 3913346 w 6400800"/>
              <a:gd name="connsiteY4600" fmla="*/ 257651 h 514350"/>
              <a:gd name="connsiteX4601" fmla="*/ 3917156 w 6400800"/>
              <a:gd name="connsiteY4601" fmla="*/ 246221 h 514350"/>
              <a:gd name="connsiteX4602" fmla="*/ 3925729 w 6400800"/>
              <a:gd name="connsiteY4602" fmla="*/ 232886 h 514350"/>
              <a:gd name="connsiteX4603" fmla="*/ 3926681 w 6400800"/>
              <a:gd name="connsiteY4603" fmla="*/ 242411 h 514350"/>
              <a:gd name="connsiteX4604" fmla="*/ 3900964 w 6400800"/>
              <a:gd name="connsiteY4604" fmla="*/ 168116 h 514350"/>
              <a:gd name="connsiteX4605" fmla="*/ 3914299 w 6400800"/>
              <a:gd name="connsiteY4605" fmla="*/ 147161 h 514350"/>
              <a:gd name="connsiteX4606" fmla="*/ 3915251 w 6400800"/>
              <a:gd name="connsiteY4606" fmla="*/ 156686 h 514350"/>
              <a:gd name="connsiteX4607" fmla="*/ 3920966 w 6400800"/>
              <a:gd name="connsiteY4607" fmla="*/ 196691 h 514350"/>
              <a:gd name="connsiteX4608" fmla="*/ 3922871 w 6400800"/>
              <a:gd name="connsiteY4608" fmla="*/ 213836 h 514350"/>
              <a:gd name="connsiteX4609" fmla="*/ 3920014 w 6400800"/>
              <a:gd name="connsiteY4609" fmla="*/ 210979 h 514350"/>
              <a:gd name="connsiteX4610" fmla="*/ 3923824 w 6400800"/>
              <a:gd name="connsiteY4610" fmla="*/ 214789 h 514350"/>
              <a:gd name="connsiteX4611" fmla="*/ 3924776 w 6400800"/>
              <a:gd name="connsiteY4611" fmla="*/ 226219 h 514350"/>
              <a:gd name="connsiteX4612" fmla="*/ 3906679 w 6400800"/>
              <a:gd name="connsiteY4612" fmla="*/ 249079 h 514350"/>
              <a:gd name="connsiteX4613" fmla="*/ 3904774 w 6400800"/>
              <a:gd name="connsiteY4613" fmla="*/ 251936 h 514350"/>
              <a:gd name="connsiteX4614" fmla="*/ 3902869 w 6400800"/>
              <a:gd name="connsiteY4614" fmla="*/ 250984 h 514350"/>
              <a:gd name="connsiteX4615" fmla="*/ 3900964 w 6400800"/>
              <a:gd name="connsiteY4615" fmla="*/ 242411 h 514350"/>
              <a:gd name="connsiteX4616" fmla="*/ 3900964 w 6400800"/>
              <a:gd name="connsiteY4616" fmla="*/ 249079 h 514350"/>
              <a:gd name="connsiteX4617" fmla="*/ 3897154 w 6400800"/>
              <a:gd name="connsiteY4617" fmla="*/ 247174 h 514350"/>
              <a:gd name="connsiteX4618" fmla="*/ 3891439 w 6400800"/>
              <a:gd name="connsiteY4618" fmla="*/ 243364 h 514350"/>
              <a:gd name="connsiteX4619" fmla="*/ 3896201 w 6400800"/>
              <a:gd name="connsiteY4619" fmla="*/ 248126 h 514350"/>
              <a:gd name="connsiteX4620" fmla="*/ 3900964 w 6400800"/>
              <a:gd name="connsiteY4620" fmla="*/ 251936 h 514350"/>
              <a:gd name="connsiteX4621" fmla="*/ 3900964 w 6400800"/>
              <a:gd name="connsiteY4621" fmla="*/ 256699 h 514350"/>
              <a:gd name="connsiteX4622" fmla="*/ 3894296 w 6400800"/>
              <a:gd name="connsiteY4622" fmla="*/ 266224 h 514350"/>
              <a:gd name="connsiteX4623" fmla="*/ 3890486 w 6400800"/>
              <a:gd name="connsiteY4623" fmla="*/ 250984 h 514350"/>
              <a:gd name="connsiteX4624" fmla="*/ 3880009 w 6400800"/>
              <a:gd name="connsiteY4624" fmla="*/ 210026 h 514350"/>
              <a:gd name="connsiteX4625" fmla="*/ 3879056 w 6400800"/>
              <a:gd name="connsiteY4625" fmla="*/ 206216 h 514350"/>
              <a:gd name="connsiteX4626" fmla="*/ 3900964 w 6400800"/>
              <a:gd name="connsiteY4626" fmla="*/ 168116 h 514350"/>
              <a:gd name="connsiteX4627" fmla="*/ 3873341 w 6400800"/>
              <a:gd name="connsiteY4627" fmla="*/ 214789 h 514350"/>
              <a:gd name="connsiteX4628" fmla="*/ 3879056 w 6400800"/>
              <a:gd name="connsiteY4628" fmla="*/ 251936 h 514350"/>
              <a:gd name="connsiteX4629" fmla="*/ 3883819 w 6400800"/>
              <a:gd name="connsiteY4629" fmla="*/ 280511 h 514350"/>
              <a:gd name="connsiteX4630" fmla="*/ 3882866 w 6400800"/>
              <a:gd name="connsiteY4630" fmla="*/ 282416 h 514350"/>
              <a:gd name="connsiteX4631" fmla="*/ 3875246 w 6400800"/>
              <a:gd name="connsiteY4631" fmla="*/ 259556 h 514350"/>
              <a:gd name="connsiteX4632" fmla="*/ 3865721 w 6400800"/>
              <a:gd name="connsiteY4632" fmla="*/ 234791 h 514350"/>
              <a:gd name="connsiteX4633" fmla="*/ 3864769 w 6400800"/>
              <a:gd name="connsiteY4633" fmla="*/ 231934 h 514350"/>
              <a:gd name="connsiteX4634" fmla="*/ 3873341 w 6400800"/>
              <a:gd name="connsiteY4634" fmla="*/ 214789 h 514350"/>
              <a:gd name="connsiteX4635" fmla="*/ 3864769 w 6400800"/>
              <a:gd name="connsiteY4635" fmla="*/ 341471 h 514350"/>
              <a:gd name="connsiteX4636" fmla="*/ 3862864 w 6400800"/>
              <a:gd name="connsiteY4636" fmla="*/ 345281 h 514350"/>
              <a:gd name="connsiteX4637" fmla="*/ 3864769 w 6400800"/>
              <a:gd name="connsiteY4637" fmla="*/ 341471 h 514350"/>
              <a:gd name="connsiteX4638" fmla="*/ 3864769 w 6400800"/>
              <a:gd name="connsiteY4638" fmla="*/ 341471 h 514350"/>
              <a:gd name="connsiteX4639" fmla="*/ 3854291 w 6400800"/>
              <a:gd name="connsiteY4639" fmla="*/ 211931 h 514350"/>
              <a:gd name="connsiteX4640" fmla="*/ 3856196 w 6400800"/>
              <a:gd name="connsiteY4640" fmla="*/ 201454 h 514350"/>
              <a:gd name="connsiteX4641" fmla="*/ 3857149 w 6400800"/>
              <a:gd name="connsiteY4641" fmla="*/ 220504 h 514350"/>
              <a:gd name="connsiteX4642" fmla="*/ 3854291 w 6400800"/>
              <a:gd name="connsiteY4642" fmla="*/ 226219 h 514350"/>
              <a:gd name="connsiteX4643" fmla="*/ 3854291 w 6400800"/>
              <a:gd name="connsiteY4643" fmla="*/ 211931 h 514350"/>
              <a:gd name="connsiteX4644" fmla="*/ 3849529 w 6400800"/>
              <a:gd name="connsiteY4644" fmla="*/ 262414 h 514350"/>
              <a:gd name="connsiteX4645" fmla="*/ 3849529 w 6400800"/>
              <a:gd name="connsiteY4645" fmla="*/ 257651 h 514350"/>
              <a:gd name="connsiteX4646" fmla="*/ 3850481 w 6400800"/>
              <a:gd name="connsiteY4646" fmla="*/ 256699 h 514350"/>
              <a:gd name="connsiteX4647" fmla="*/ 3859054 w 6400800"/>
              <a:gd name="connsiteY4647" fmla="*/ 278606 h 514350"/>
              <a:gd name="connsiteX4648" fmla="*/ 3860006 w 6400800"/>
              <a:gd name="connsiteY4648" fmla="*/ 280511 h 514350"/>
              <a:gd name="connsiteX4649" fmla="*/ 3862864 w 6400800"/>
              <a:gd name="connsiteY4649" fmla="*/ 313849 h 514350"/>
              <a:gd name="connsiteX4650" fmla="*/ 3862864 w 6400800"/>
              <a:gd name="connsiteY4650" fmla="*/ 313849 h 514350"/>
              <a:gd name="connsiteX4651" fmla="*/ 3847624 w 6400800"/>
              <a:gd name="connsiteY4651" fmla="*/ 291941 h 514350"/>
              <a:gd name="connsiteX4652" fmla="*/ 3849529 w 6400800"/>
              <a:gd name="connsiteY4652" fmla="*/ 262414 h 514350"/>
              <a:gd name="connsiteX4653" fmla="*/ 3846671 w 6400800"/>
              <a:gd name="connsiteY4653" fmla="*/ 308134 h 514350"/>
              <a:gd name="connsiteX4654" fmla="*/ 3855244 w 6400800"/>
              <a:gd name="connsiteY4654" fmla="*/ 323374 h 514350"/>
              <a:gd name="connsiteX4655" fmla="*/ 3856196 w 6400800"/>
              <a:gd name="connsiteY4655" fmla="*/ 325279 h 514350"/>
              <a:gd name="connsiteX4656" fmla="*/ 3855244 w 6400800"/>
              <a:gd name="connsiteY4656" fmla="*/ 327184 h 514350"/>
              <a:gd name="connsiteX4657" fmla="*/ 3849529 w 6400800"/>
              <a:gd name="connsiteY4657" fmla="*/ 336709 h 514350"/>
              <a:gd name="connsiteX4658" fmla="*/ 3845719 w 6400800"/>
              <a:gd name="connsiteY4658" fmla="*/ 330041 h 514350"/>
              <a:gd name="connsiteX4659" fmla="*/ 3846671 w 6400800"/>
              <a:gd name="connsiteY4659" fmla="*/ 308134 h 514350"/>
              <a:gd name="connsiteX4660" fmla="*/ 3843814 w 6400800"/>
              <a:gd name="connsiteY4660" fmla="*/ 415766 h 514350"/>
              <a:gd name="connsiteX4661" fmla="*/ 3846671 w 6400800"/>
              <a:gd name="connsiteY4661" fmla="*/ 410051 h 514350"/>
              <a:gd name="connsiteX4662" fmla="*/ 3847624 w 6400800"/>
              <a:gd name="connsiteY4662" fmla="*/ 416719 h 514350"/>
              <a:gd name="connsiteX4663" fmla="*/ 3847624 w 6400800"/>
              <a:gd name="connsiteY4663" fmla="*/ 419576 h 514350"/>
              <a:gd name="connsiteX4664" fmla="*/ 3846671 w 6400800"/>
              <a:gd name="connsiteY4664" fmla="*/ 422434 h 514350"/>
              <a:gd name="connsiteX4665" fmla="*/ 3844766 w 6400800"/>
              <a:gd name="connsiteY4665" fmla="*/ 426244 h 514350"/>
              <a:gd name="connsiteX4666" fmla="*/ 3842861 w 6400800"/>
              <a:gd name="connsiteY4666" fmla="*/ 426244 h 514350"/>
              <a:gd name="connsiteX4667" fmla="*/ 3843814 w 6400800"/>
              <a:gd name="connsiteY4667" fmla="*/ 415766 h 514350"/>
              <a:gd name="connsiteX4668" fmla="*/ 3830479 w 6400800"/>
              <a:gd name="connsiteY4668" fmla="*/ 297656 h 514350"/>
              <a:gd name="connsiteX4669" fmla="*/ 3830479 w 6400800"/>
              <a:gd name="connsiteY4669" fmla="*/ 299561 h 514350"/>
              <a:gd name="connsiteX4670" fmla="*/ 3830479 w 6400800"/>
              <a:gd name="connsiteY4670" fmla="*/ 301466 h 514350"/>
              <a:gd name="connsiteX4671" fmla="*/ 3829526 w 6400800"/>
              <a:gd name="connsiteY4671" fmla="*/ 307181 h 514350"/>
              <a:gd name="connsiteX4672" fmla="*/ 3827621 w 6400800"/>
              <a:gd name="connsiteY4672" fmla="*/ 304324 h 514350"/>
              <a:gd name="connsiteX4673" fmla="*/ 3830479 w 6400800"/>
              <a:gd name="connsiteY4673" fmla="*/ 297656 h 514350"/>
              <a:gd name="connsiteX4674" fmla="*/ 3826669 w 6400800"/>
              <a:gd name="connsiteY4674" fmla="*/ 305276 h 514350"/>
              <a:gd name="connsiteX4675" fmla="*/ 3828574 w 6400800"/>
              <a:gd name="connsiteY4675" fmla="*/ 310039 h 514350"/>
              <a:gd name="connsiteX4676" fmla="*/ 3827621 w 6400800"/>
              <a:gd name="connsiteY4676" fmla="*/ 314801 h 514350"/>
              <a:gd name="connsiteX4677" fmla="*/ 3823811 w 6400800"/>
              <a:gd name="connsiteY4677" fmla="*/ 309086 h 514350"/>
              <a:gd name="connsiteX4678" fmla="*/ 3826669 w 6400800"/>
              <a:gd name="connsiteY4678" fmla="*/ 305276 h 514350"/>
              <a:gd name="connsiteX4679" fmla="*/ 3820001 w 6400800"/>
              <a:gd name="connsiteY4679" fmla="*/ 319564 h 514350"/>
              <a:gd name="connsiteX4680" fmla="*/ 3826669 w 6400800"/>
              <a:gd name="connsiteY4680" fmla="*/ 332899 h 514350"/>
              <a:gd name="connsiteX4681" fmla="*/ 3827621 w 6400800"/>
              <a:gd name="connsiteY4681" fmla="*/ 333851 h 514350"/>
              <a:gd name="connsiteX4682" fmla="*/ 3826669 w 6400800"/>
              <a:gd name="connsiteY4682" fmla="*/ 343376 h 514350"/>
              <a:gd name="connsiteX4683" fmla="*/ 3824764 w 6400800"/>
              <a:gd name="connsiteY4683" fmla="*/ 377666 h 514350"/>
              <a:gd name="connsiteX4684" fmla="*/ 3820954 w 6400800"/>
              <a:gd name="connsiteY4684" fmla="*/ 364331 h 514350"/>
              <a:gd name="connsiteX4685" fmla="*/ 3820001 w 6400800"/>
              <a:gd name="connsiteY4685" fmla="*/ 352901 h 514350"/>
              <a:gd name="connsiteX4686" fmla="*/ 3818096 w 6400800"/>
              <a:gd name="connsiteY4686" fmla="*/ 336709 h 514350"/>
              <a:gd name="connsiteX4687" fmla="*/ 3821906 w 6400800"/>
              <a:gd name="connsiteY4687" fmla="*/ 332899 h 514350"/>
              <a:gd name="connsiteX4688" fmla="*/ 3818096 w 6400800"/>
              <a:gd name="connsiteY4688" fmla="*/ 335756 h 514350"/>
              <a:gd name="connsiteX4689" fmla="*/ 3817144 w 6400800"/>
              <a:gd name="connsiteY4689" fmla="*/ 326231 h 514350"/>
              <a:gd name="connsiteX4690" fmla="*/ 3820001 w 6400800"/>
              <a:gd name="connsiteY4690" fmla="*/ 319564 h 514350"/>
              <a:gd name="connsiteX4691" fmla="*/ 3788569 w 6400800"/>
              <a:gd name="connsiteY4691" fmla="*/ 264319 h 514350"/>
              <a:gd name="connsiteX4692" fmla="*/ 3792379 w 6400800"/>
              <a:gd name="connsiteY4692" fmla="*/ 270986 h 514350"/>
              <a:gd name="connsiteX4693" fmla="*/ 3800951 w 6400800"/>
              <a:gd name="connsiteY4693" fmla="*/ 285274 h 514350"/>
              <a:gd name="connsiteX4694" fmla="*/ 3800951 w 6400800"/>
              <a:gd name="connsiteY4694" fmla="*/ 287179 h 514350"/>
              <a:gd name="connsiteX4695" fmla="*/ 3800951 w 6400800"/>
              <a:gd name="connsiteY4695" fmla="*/ 298609 h 514350"/>
              <a:gd name="connsiteX4696" fmla="*/ 3800951 w 6400800"/>
              <a:gd name="connsiteY4696" fmla="*/ 300514 h 514350"/>
              <a:gd name="connsiteX4697" fmla="*/ 3797141 w 6400800"/>
              <a:gd name="connsiteY4697" fmla="*/ 287179 h 514350"/>
              <a:gd name="connsiteX4698" fmla="*/ 3796189 w 6400800"/>
              <a:gd name="connsiteY4698" fmla="*/ 285274 h 514350"/>
              <a:gd name="connsiteX4699" fmla="*/ 3796189 w 6400800"/>
              <a:gd name="connsiteY4699" fmla="*/ 280511 h 514350"/>
              <a:gd name="connsiteX4700" fmla="*/ 3795236 w 6400800"/>
              <a:gd name="connsiteY4700" fmla="*/ 283369 h 514350"/>
              <a:gd name="connsiteX4701" fmla="*/ 3791426 w 6400800"/>
              <a:gd name="connsiteY4701" fmla="*/ 271939 h 514350"/>
              <a:gd name="connsiteX4702" fmla="*/ 3788569 w 6400800"/>
              <a:gd name="connsiteY4702" fmla="*/ 264319 h 514350"/>
              <a:gd name="connsiteX4703" fmla="*/ 3748564 w 6400800"/>
              <a:gd name="connsiteY4703" fmla="*/ 364331 h 514350"/>
              <a:gd name="connsiteX4704" fmla="*/ 3748564 w 6400800"/>
              <a:gd name="connsiteY4704" fmla="*/ 351949 h 514350"/>
              <a:gd name="connsiteX4705" fmla="*/ 3750469 w 6400800"/>
              <a:gd name="connsiteY4705" fmla="*/ 358616 h 514350"/>
              <a:gd name="connsiteX4706" fmla="*/ 3748564 w 6400800"/>
              <a:gd name="connsiteY4706" fmla="*/ 364331 h 514350"/>
              <a:gd name="connsiteX4707" fmla="*/ 3762851 w 6400800"/>
              <a:gd name="connsiteY4707" fmla="*/ 399574 h 514350"/>
              <a:gd name="connsiteX4708" fmla="*/ 3759994 w 6400800"/>
              <a:gd name="connsiteY4708" fmla="*/ 405289 h 514350"/>
              <a:gd name="connsiteX4709" fmla="*/ 3760946 w 6400800"/>
              <a:gd name="connsiteY4709" fmla="*/ 391954 h 514350"/>
              <a:gd name="connsiteX4710" fmla="*/ 3760946 w 6400800"/>
              <a:gd name="connsiteY4710" fmla="*/ 391001 h 514350"/>
              <a:gd name="connsiteX4711" fmla="*/ 3762851 w 6400800"/>
              <a:gd name="connsiteY4711" fmla="*/ 396716 h 514350"/>
              <a:gd name="connsiteX4712" fmla="*/ 3762851 w 6400800"/>
              <a:gd name="connsiteY4712" fmla="*/ 399574 h 514350"/>
              <a:gd name="connsiteX4713" fmla="*/ 3770471 w 6400800"/>
              <a:gd name="connsiteY4713" fmla="*/ 290036 h 514350"/>
              <a:gd name="connsiteX4714" fmla="*/ 3775234 w 6400800"/>
              <a:gd name="connsiteY4714" fmla="*/ 309086 h 514350"/>
              <a:gd name="connsiteX4715" fmla="*/ 3771424 w 6400800"/>
              <a:gd name="connsiteY4715" fmla="*/ 301466 h 514350"/>
              <a:gd name="connsiteX4716" fmla="*/ 3770471 w 6400800"/>
              <a:gd name="connsiteY4716" fmla="*/ 299561 h 514350"/>
              <a:gd name="connsiteX4717" fmla="*/ 3770471 w 6400800"/>
              <a:gd name="connsiteY4717" fmla="*/ 290989 h 514350"/>
              <a:gd name="connsiteX4718" fmla="*/ 3770471 w 6400800"/>
              <a:gd name="connsiteY4718" fmla="*/ 290036 h 514350"/>
              <a:gd name="connsiteX4719" fmla="*/ 3769519 w 6400800"/>
              <a:gd name="connsiteY4719" fmla="*/ 370046 h 514350"/>
              <a:gd name="connsiteX4720" fmla="*/ 3770471 w 6400800"/>
              <a:gd name="connsiteY4720" fmla="*/ 372904 h 514350"/>
              <a:gd name="connsiteX4721" fmla="*/ 3767614 w 6400800"/>
              <a:gd name="connsiteY4721" fmla="*/ 366236 h 514350"/>
              <a:gd name="connsiteX4722" fmla="*/ 3767614 w 6400800"/>
              <a:gd name="connsiteY4722" fmla="*/ 359569 h 514350"/>
              <a:gd name="connsiteX4723" fmla="*/ 3766661 w 6400800"/>
              <a:gd name="connsiteY4723" fmla="*/ 364331 h 514350"/>
              <a:gd name="connsiteX4724" fmla="*/ 3764756 w 6400800"/>
              <a:gd name="connsiteY4724" fmla="*/ 360521 h 514350"/>
              <a:gd name="connsiteX4725" fmla="*/ 3764756 w 6400800"/>
              <a:gd name="connsiteY4725" fmla="*/ 357664 h 514350"/>
              <a:gd name="connsiteX4726" fmla="*/ 3765709 w 6400800"/>
              <a:gd name="connsiteY4726" fmla="*/ 351949 h 514350"/>
              <a:gd name="connsiteX4727" fmla="*/ 3769519 w 6400800"/>
              <a:gd name="connsiteY4727" fmla="*/ 370046 h 514350"/>
              <a:gd name="connsiteX4728" fmla="*/ 3753326 w 6400800"/>
              <a:gd name="connsiteY4728" fmla="*/ 250031 h 514350"/>
              <a:gd name="connsiteX4729" fmla="*/ 3755231 w 6400800"/>
              <a:gd name="connsiteY4729" fmla="*/ 236696 h 514350"/>
              <a:gd name="connsiteX4730" fmla="*/ 3756184 w 6400800"/>
              <a:gd name="connsiteY4730" fmla="*/ 232886 h 514350"/>
              <a:gd name="connsiteX4731" fmla="*/ 3758089 w 6400800"/>
              <a:gd name="connsiteY4731" fmla="*/ 230029 h 514350"/>
              <a:gd name="connsiteX4732" fmla="*/ 3759994 w 6400800"/>
              <a:gd name="connsiteY4732" fmla="*/ 237649 h 514350"/>
              <a:gd name="connsiteX4733" fmla="*/ 3769519 w 6400800"/>
              <a:gd name="connsiteY4733" fmla="*/ 281464 h 514350"/>
              <a:gd name="connsiteX4734" fmla="*/ 3767614 w 6400800"/>
              <a:gd name="connsiteY4734" fmla="*/ 290036 h 514350"/>
              <a:gd name="connsiteX4735" fmla="*/ 3767614 w 6400800"/>
              <a:gd name="connsiteY4735" fmla="*/ 290989 h 514350"/>
              <a:gd name="connsiteX4736" fmla="*/ 3752374 w 6400800"/>
              <a:gd name="connsiteY4736" fmla="*/ 261461 h 514350"/>
              <a:gd name="connsiteX4737" fmla="*/ 3753326 w 6400800"/>
              <a:gd name="connsiteY4737" fmla="*/ 250031 h 514350"/>
              <a:gd name="connsiteX4738" fmla="*/ 3748564 w 6400800"/>
              <a:gd name="connsiteY4738" fmla="*/ 296704 h 514350"/>
              <a:gd name="connsiteX4739" fmla="*/ 3748564 w 6400800"/>
              <a:gd name="connsiteY4739" fmla="*/ 296704 h 514350"/>
              <a:gd name="connsiteX4740" fmla="*/ 3756184 w 6400800"/>
              <a:gd name="connsiteY4740" fmla="*/ 313849 h 514350"/>
              <a:gd name="connsiteX4741" fmla="*/ 3757136 w 6400800"/>
              <a:gd name="connsiteY4741" fmla="*/ 316706 h 514350"/>
              <a:gd name="connsiteX4742" fmla="*/ 3759041 w 6400800"/>
              <a:gd name="connsiteY4742" fmla="*/ 323374 h 514350"/>
              <a:gd name="connsiteX4743" fmla="*/ 3757136 w 6400800"/>
              <a:gd name="connsiteY4743" fmla="*/ 330041 h 514350"/>
              <a:gd name="connsiteX4744" fmla="*/ 3754279 w 6400800"/>
              <a:gd name="connsiteY4744" fmla="*/ 341471 h 514350"/>
              <a:gd name="connsiteX4745" fmla="*/ 3750469 w 6400800"/>
              <a:gd name="connsiteY4745" fmla="*/ 335756 h 514350"/>
              <a:gd name="connsiteX4746" fmla="*/ 3747611 w 6400800"/>
              <a:gd name="connsiteY4746" fmla="*/ 331946 h 514350"/>
              <a:gd name="connsiteX4747" fmla="*/ 3748564 w 6400800"/>
              <a:gd name="connsiteY4747" fmla="*/ 296704 h 514350"/>
              <a:gd name="connsiteX4748" fmla="*/ 3738086 w 6400800"/>
              <a:gd name="connsiteY4748" fmla="*/ 273844 h 514350"/>
              <a:gd name="connsiteX4749" fmla="*/ 3738086 w 6400800"/>
              <a:gd name="connsiteY4749" fmla="*/ 273844 h 514350"/>
              <a:gd name="connsiteX4750" fmla="*/ 3738086 w 6400800"/>
              <a:gd name="connsiteY4750" fmla="*/ 274796 h 514350"/>
              <a:gd name="connsiteX4751" fmla="*/ 3738086 w 6400800"/>
              <a:gd name="connsiteY4751" fmla="*/ 273844 h 514350"/>
              <a:gd name="connsiteX4752" fmla="*/ 3689509 w 6400800"/>
              <a:gd name="connsiteY4752" fmla="*/ 326231 h 514350"/>
              <a:gd name="connsiteX4753" fmla="*/ 3686651 w 6400800"/>
              <a:gd name="connsiteY4753" fmla="*/ 331946 h 514350"/>
              <a:gd name="connsiteX4754" fmla="*/ 3685699 w 6400800"/>
              <a:gd name="connsiteY4754" fmla="*/ 330994 h 514350"/>
              <a:gd name="connsiteX4755" fmla="*/ 3685699 w 6400800"/>
              <a:gd name="connsiteY4755" fmla="*/ 322421 h 514350"/>
              <a:gd name="connsiteX4756" fmla="*/ 3685699 w 6400800"/>
              <a:gd name="connsiteY4756" fmla="*/ 313849 h 514350"/>
              <a:gd name="connsiteX4757" fmla="*/ 3689509 w 6400800"/>
              <a:gd name="connsiteY4757" fmla="*/ 325279 h 514350"/>
              <a:gd name="connsiteX4758" fmla="*/ 3689509 w 6400800"/>
              <a:gd name="connsiteY4758" fmla="*/ 326231 h 514350"/>
              <a:gd name="connsiteX4759" fmla="*/ 3716179 w 6400800"/>
              <a:gd name="connsiteY4759" fmla="*/ 211931 h 514350"/>
              <a:gd name="connsiteX4760" fmla="*/ 3720941 w 6400800"/>
              <a:gd name="connsiteY4760" fmla="*/ 221456 h 514350"/>
              <a:gd name="connsiteX4761" fmla="*/ 3719036 w 6400800"/>
              <a:gd name="connsiteY4761" fmla="*/ 230029 h 514350"/>
              <a:gd name="connsiteX4762" fmla="*/ 3718084 w 6400800"/>
              <a:gd name="connsiteY4762" fmla="*/ 233839 h 514350"/>
              <a:gd name="connsiteX4763" fmla="*/ 3713321 w 6400800"/>
              <a:gd name="connsiteY4763" fmla="*/ 228124 h 514350"/>
              <a:gd name="connsiteX4764" fmla="*/ 3717131 w 6400800"/>
              <a:gd name="connsiteY4764" fmla="*/ 235744 h 514350"/>
              <a:gd name="connsiteX4765" fmla="*/ 3714274 w 6400800"/>
              <a:gd name="connsiteY4765" fmla="*/ 253841 h 514350"/>
              <a:gd name="connsiteX4766" fmla="*/ 3714274 w 6400800"/>
              <a:gd name="connsiteY4766" fmla="*/ 250984 h 514350"/>
              <a:gd name="connsiteX4767" fmla="*/ 3713321 w 6400800"/>
              <a:gd name="connsiteY4767" fmla="*/ 238601 h 514350"/>
              <a:gd name="connsiteX4768" fmla="*/ 3713321 w 6400800"/>
              <a:gd name="connsiteY4768" fmla="*/ 227171 h 514350"/>
              <a:gd name="connsiteX4769" fmla="*/ 3712369 w 6400800"/>
              <a:gd name="connsiteY4769" fmla="*/ 208121 h 514350"/>
              <a:gd name="connsiteX4770" fmla="*/ 3712369 w 6400800"/>
              <a:gd name="connsiteY4770" fmla="*/ 205264 h 514350"/>
              <a:gd name="connsiteX4771" fmla="*/ 3716179 w 6400800"/>
              <a:gd name="connsiteY4771" fmla="*/ 211931 h 514350"/>
              <a:gd name="connsiteX4772" fmla="*/ 3679984 w 6400800"/>
              <a:gd name="connsiteY4772" fmla="*/ 236696 h 514350"/>
              <a:gd name="connsiteX4773" fmla="*/ 3684746 w 6400800"/>
              <a:gd name="connsiteY4773" fmla="*/ 196691 h 514350"/>
              <a:gd name="connsiteX4774" fmla="*/ 3687604 w 6400800"/>
              <a:gd name="connsiteY4774" fmla="*/ 166211 h 514350"/>
              <a:gd name="connsiteX4775" fmla="*/ 3688556 w 6400800"/>
              <a:gd name="connsiteY4775" fmla="*/ 154781 h 514350"/>
              <a:gd name="connsiteX4776" fmla="*/ 3699034 w 6400800"/>
              <a:gd name="connsiteY4776" fmla="*/ 178594 h 514350"/>
              <a:gd name="connsiteX4777" fmla="*/ 3708559 w 6400800"/>
              <a:gd name="connsiteY4777" fmla="*/ 199549 h 514350"/>
              <a:gd name="connsiteX4778" fmla="*/ 3707606 w 6400800"/>
              <a:gd name="connsiteY4778" fmla="*/ 207169 h 514350"/>
              <a:gd name="connsiteX4779" fmla="*/ 3704749 w 6400800"/>
              <a:gd name="connsiteY4779" fmla="*/ 226219 h 514350"/>
              <a:gd name="connsiteX4780" fmla="*/ 3702844 w 6400800"/>
              <a:gd name="connsiteY4780" fmla="*/ 237649 h 514350"/>
              <a:gd name="connsiteX4781" fmla="*/ 3701891 w 6400800"/>
              <a:gd name="connsiteY4781" fmla="*/ 250984 h 514350"/>
              <a:gd name="connsiteX4782" fmla="*/ 3700939 w 6400800"/>
              <a:gd name="connsiteY4782" fmla="*/ 280511 h 514350"/>
              <a:gd name="connsiteX4783" fmla="*/ 3700939 w 6400800"/>
              <a:gd name="connsiteY4783" fmla="*/ 300514 h 514350"/>
              <a:gd name="connsiteX4784" fmla="*/ 3697129 w 6400800"/>
              <a:gd name="connsiteY4784" fmla="*/ 290036 h 514350"/>
              <a:gd name="connsiteX4785" fmla="*/ 3699034 w 6400800"/>
              <a:gd name="connsiteY4785" fmla="*/ 308134 h 514350"/>
              <a:gd name="connsiteX4786" fmla="*/ 3690461 w 6400800"/>
              <a:gd name="connsiteY4786" fmla="*/ 322421 h 514350"/>
              <a:gd name="connsiteX4787" fmla="*/ 3683794 w 6400800"/>
              <a:gd name="connsiteY4787" fmla="*/ 310991 h 514350"/>
              <a:gd name="connsiteX4788" fmla="*/ 3683794 w 6400800"/>
              <a:gd name="connsiteY4788" fmla="*/ 302419 h 514350"/>
              <a:gd name="connsiteX4789" fmla="*/ 3682841 w 6400800"/>
              <a:gd name="connsiteY4789" fmla="*/ 308134 h 514350"/>
              <a:gd name="connsiteX4790" fmla="*/ 3679031 w 6400800"/>
              <a:gd name="connsiteY4790" fmla="*/ 302419 h 514350"/>
              <a:gd name="connsiteX4791" fmla="*/ 3681889 w 6400800"/>
              <a:gd name="connsiteY4791" fmla="*/ 310991 h 514350"/>
              <a:gd name="connsiteX4792" fmla="*/ 3679984 w 6400800"/>
              <a:gd name="connsiteY4792" fmla="*/ 323374 h 514350"/>
              <a:gd name="connsiteX4793" fmla="*/ 3672364 w 6400800"/>
              <a:gd name="connsiteY4793" fmla="*/ 307181 h 514350"/>
              <a:gd name="connsiteX4794" fmla="*/ 3677126 w 6400800"/>
              <a:gd name="connsiteY4794" fmla="*/ 289084 h 514350"/>
              <a:gd name="connsiteX4795" fmla="*/ 3681889 w 6400800"/>
              <a:gd name="connsiteY4795" fmla="*/ 272891 h 514350"/>
              <a:gd name="connsiteX4796" fmla="*/ 3686651 w 6400800"/>
              <a:gd name="connsiteY4796" fmla="*/ 260509 h 514350"/>
              <a:gd name="connsiteX4797" fmla="*/ 3692366 w 6400800"/>
              <a:gd name="connsiteY4797" fmla="*/ 250031 h 514350"/>
              <a:gd name="connsiteX4798" fmla="*/ 3683794 w 6400800"/>
              <a:gd name="connsiteY4798" fmla="*/ 258604 h 514350"/>
              <a:gd name="connsiteX4799" fmla="*/ 3675221 w 6400800"/>
              <a:gd name="connsiteY4799" fmla="*/ 270034 h 514350"/>
              <a:gd name="connsiteX4800" fmla="*/ 3671411 w 6400800"/>
              <a:gd name="connsiteY4800" fmla="*/ 275749 h 514350"/>
              <a:gd name="connsiteX4801" fmla="*/ 3679984 w 6400800"/>
              <a:gd name="connsiteY4801" fmla="*/ 236696 h 514350"/>
              <a:gd name="connsiteX4802" fmla="*/ 3678079 w 6400800"/>
              <a:gd name="connsiteY4802" fmla="*/ 342424 h 514350"/>
              <a:gd name="connsiteX4803" fmla="*/ 3677126 w 6400800"/>
              <a:gd name="connsiteY4803" fmla="*/ 349091 h 514350"/>
              <a:gd name="connsiteX4804" fmla="*/ 3676174 w 6400800"/>
              <a:gd name="connsiteY4804" fmla="*/ 343376 h 514350"/>
              <a:gd name="connsiteX4805" fmla="*/ 3674269 w 6400800"/>
              <a:gd name="connsiteY4805" fmla="*/ 335756 h 514350"/>
              <a:gd name="connsiteX4806" fmla="*/ 3678079 w 6400800"/>
              <a:gd name="connsiteY4806" fmla="*/ 342424 h 514350"/>
              <a:gd name="connsiteX4807" fmla="*/ 3664744 w 6400800"/>
              <a:gd name="connsiteY4807" fmla="*/ 355759 h 514350"/>
              <a:gd name="connsiteX4808" fmla="*/ 3664744 w 6400800"/>
              <a:gd name="connsiteY4808" fmla="*/ 362426 h 514350"/>
              <a:gd name="connsiteX4809" fmla="*/ 3663791 w 6400800"/>
              <a:gd name="connsiteY4809" fmla="*/ 371951 h 514350"/>
              <a:gd name="connsiteX4810" fmla="*/ 3663791 w 6400800"/>
              <a:gd name="connsiteY4810" fmla="*/ 371951 h 514350"/>
              <a:gd name="connsiteX4811" fmla="*/ 3662839 w 6400800"/>
              <a:gd name="connsiteY4811" fmla="*/ 367189 h 514350"/>
              <a:gd name="connsiteX4812" fmla="*/ 3662839 w 6400800"/>
              <a:gd name="connsiteY4812" fmla="*/ 366236 h 514350"/>
              <a:gd name="connsiteX4813" fmla="*/ 3664744 w 6400800"/>
              <a:gd name="connsiteY4813" fmla="*/ 355759 h 514350"/>
              <a:gd name="connsiteX4814" fmla="*/ 3603784 w 6400800"/>
              <a:gd name="connsiteY4814" fmla="*/ 369094 h 514350"/>
              <a:gd name="connsiteX4815" fmla="*/ 3602831 w 6400800"/>
              <a:gd name="connsiteY4815" fmla="*/ 363379 h 514350"/>
              <a:gd name="connsiteX4816" fmla="*/ 3605689 w 6400800"/>
              <a:gd name="connsiteY4816" fmla="*/ 352901 h 514350"/>
              <a:gd name="connsiteX4817" fmla="*/ 3606641 w 6400800"/>
              <a:gd name="connsiteY4817" fmla="*/ 350044 h 514350"/>
              <a:gd name="connsiteX4818" fmla="*/ 3607594 w 6400800"/>
              <a:gd name="connsiteY4818" fmla="*/ 352901 h 514350"/>
              <a:gd name="connsiteX4819" fmla="*/ 3607594 w 6400800"/>
              <a:gd name="connsiteY4819" fmla="*/ 353854 h 514350"/>
              <a:gd name="connsiteX4820" fmla="*/ 3603784 w 6400800"/>
              <a:gd name="connsiteY4820" fmla="*/ 369094 h 514350"/>
              <a:gd name="connsiteX4821" fmla="*/ 3612356 w 6400800"/>
              <a:gd name="connsiteY4821" fmla="*/ 329089 h 514350"/>
              <a:gd name="connsiteX4822" fmla="*/ 3611404 w 6400800"/>
              <a:gd name="connsiteY4822" fmla="*/ 327184 h 514350"/>
              <a:gd name="connsiteX4823" fmla="*/ 3610451 w 6400800"/>
              <a:gd name="connsiteY4823" fmla="*/ 321469 h 514350"/>
              <a:gd name="connsiteX4824" fmla="*/ 3613309 w 6400800"/>
              <a:gd name="connsiteY4824" fmla="*/ 324326 h 514350"/>
              <a:gd name="connsiteX4825" fmla="*/ 3612356 w 6400800"/>
              <a:gd name="connsiteY4825" fmla="*/ 329089 h 514350"/>
              <a:gd name="connsiteX4826" fmla="*/ 3633311 w 6400800"/>
              <a:gd name="connsiteY4826" fmla="*/ 366236 h 514350"/>
              <a:gd name="connsiteX4827" fmla="*/ 3629501 w 6400800"/>
              <a:gd name="connsiteY4827" fmla="*/ 358616 h 514350"/>
              <a:gd name="connsiteX4828" fmla="*/ 3629501 w 6400800"/>
              <a:gd name="connsiteY4828" fmla="*/ 354806 h 514350"/>
              <a:gd name="connsiteX4829" fmla="*/ 3633311 w 6400800"/>
              <a:gd name="connsiteY4829" fmla="*/ 366236 h 514350"/>
              <a:gd name="connsiteX4830" fmla="*/ 3633311 w 6400800"/>
              <a:gd name="connsiteY4830" fmla="*/ 366236 h 514350"/>
              <a:gd name="connsiteX4831" fmla="*/ 3633311 w 6400800"/>
              <a:gd name="connsiteY4831" fmla="*/ 366236 h 514350"/>
              <a:gd name="connsiteX4832" fmla="*/ 3632359 w 6400800"/>
              <a:gd name="connsiteY4832" fmla="*/ 331946 h 514350"/>
              <a:gd name="connsiteX4833" fmla="*/ 3635216 w 6400800"/>
              <a:gd name="connsiteY4833" fmla="*/ 348139 h 514350"/>
              <a:gd name="connsiteX4834" fmla="*/ 3631406 w 6400800"/>
              <a:gd name="connsiteY4834" fmla="*/ 341471 h 514350"/>
              <a:gd name="connsiteX4835" fmla="*/ 3632359 w 6400800"/>
              <a:gd name="connsiteY4835" fmla="*/ 331946 h 514350"/>
              <a:gd name="connsiteX4836" fmla="*/ 3618071 w 6400800"/>
              <a:gd name="connsiteY4836" fmla="*/ 270034 h 514350"/>
              <a:gd name="connsiteX4837" fmla="*/ 3628549 w 6400800"/>
              <a:gd name="connsiteY4837" fmla="*/ 246221 h 514350"/>
              <a:gd name="connsiteX4838" fmla="*/ 3630454 w 6400800"/>
              <a:gd name="connsiteY4838" fmla="*/ 242411 h 514350"/>
              <a:gd name="connsiteX4839" fmla="*/ 3625691 w 6400800"/>
              <a:gd name="connsiteY4839" fmla="*/ 265271 h 514350"/>
              <a:gd name="connsiteX4840" fmla="*/ 3618071 w 6400800"/>
              <a:gd name="connsiteY4840" fmla="*/ 271939 h 514350"/>
              <a:gd name="connsiteX4841" fmla="*/ 3618071 w 6400800"/>
              <a:gd name="connsiteY4841" fmla="*/ 270034 h 514350"/>
              <a:gd name="connsiteX4842" fmla="*/ 3601879 w 6400800"/>
              <a:gd name="connsiteY4842" fmla="*/ 310039 h 514350"/>
              <a:gd name="connsiteX4843" fmla="*/ 3606641 w 6400800"/>
              <a:gd name="connsiteY4843" fmla="*/ 298609 h 514350"/>
              <a:gd name="connsiteX4844" fmla="*/ 3615214 w 6400800"/>
              <a:gd name="connsiteY4844" fmla="*/ 278606 h 514350"/>
              <a:gd name="connsiteX4845" fmla="*/ 3619976 w 6400800"/>
              <a:gd name="connsiteY4845" fmla="*/ 271939 h 514350"/>
              <a:gd name="connsiteX4846" fmla="*/ 3625691 w 6400800"/>
              <a:gd name="connsiteY4846" fmla="*/ 266224 h 514350"/>
              <a:gd name="connsiteX4847" fmla="*/ 3624739 w 6400800"/>
              <a:gd name="connsiteY4847" fmla="*/ 270986 h 514350"/>
              <a:gd name="connsiteX4848" fmla="*/ 3617119 w 6400800"/>
              <a:gd name="connsiteY4848" fmla="*/ 309086 h 514350"/>
              <a:gd name="connsiteX4849" fmla="*/ 3614261 w 6400800"/>
              <a:gd name="connsiteY4849" fmla="*/ 322421 h 514350"/>
              <a:gd name="connsiteX4850" fmla="*/ 3611404 w 6400800"/>
              <a:gd name="connsiteY4850" fmla="*/ 320516 h 514350"/>
              <a:gd name="connsiteX4851" fmla="*/ 3609499 w 6400800"/>
              <a:gd name="connsiteY4851" fmla="*/ 298609 h 514350"/>
              <a:gd name="connsiteX4852" fmla="*/ 3608546 w 6400800"/>
              <a:gd name="connsiteY4852" fmla="*/ 318611 h 514350"/>
              <a:gd name="connsiteX4853" fmla="*/ 3606641 w 6400800"/>
              <a:gd name="connsiteY4853" fmla="*/ 317659 h 514350"/>
              <a:gd name="connsiteX4854" fmla="*/ 3608546 w 6400800"/>
              <a:gd name="connsiteY4854" fmla="*/ 319564 h 514350"/>
              <a:gd name="connsiteX4855" fmla="*/ 3608546 w 6400800"/>
              <a:gd name="connsiteY4855" fmla="*/ 322421 h 514350"/>
              <a:gd name="connsiteX4856" fmla="*/ 3602831 w 6400800"/>
              <a:gd name="connsiteY4856" fmla="*/ 312896 h 514350"/>
              <a:gd name="connsiteX4857" fmla="*/ 3601879 w 6400800"/>
              <a:gd name="connsiteY4857" fmla="*/ 310039 h 514350"/>
              <a:gd name="connsiteX4858" fmla="*/ 3600926 w 6400800"/>
              <a:gd name="connsiteY4858" fmla="*/ 335756 h 514350"/>
              <a:gd name="connsiteX4859" fmla="*/ 3604736 w 6400800"/>
              <a:gd name="connsiteY4859" fmla="*/ 346234 h 514350"/>
              <a:gd name="connsiteX4860" fmla="*/ 3601879 w 6400800"/>
              <a:gd name="connsiteY4860" fmla="*/ 351949 h 514350"/>
              <a:gd name="connsiteX4861" fmla="*/ 3600926 w 6400800"/>
              <a:gd name="connsiteY4861" fmla="*/ 352901 h 514350"/>
              <a:gd name="connsiteX4862" fmla="*/ 3599974 w 6400800"/>
              <a:gd name="connsiteY4862" fmla="*/ 345281 h 514350"/>
              <a:gd name="connsiteX4863" fmla="*/ 3600926 w 6400800"/>
              <a:gd name="connsiteY4863" fmla="*/ 335756 h 514350"/>
              <a:gd name="connsiteX4864" fmla="*/ 3556159 w 6400800"/>
              <a:gd name="connsiteY4864" fmla="*/ 342424 h 514350"/>
              <a:gd name="connsiteX4865" fmla="*/ 3557111 w 6400800"/>
              <a:gd name="connsiteY4865" fmla="*/ 324326 h 514350"/>
              <a:gd name="connsiteX4866" fmla="*/ 3558064 w 6400800"/>
              <a:gd name="connsiteY4866" fmla="*/ 328136 h 514350"/>
              <a:gd name="connsiteX4867" fmla="*/ 3559016 w 6400800"/>
              <a:gd name="connsiteY4867" fmla="*/ 333851 h 514350"/>
              <a:gd name="connsiteX4868" fmla="*/ 3559016 w 6400800"/>
              <a:gd name="connsiteY4868" fmla="*/ 334804 h 514350"/>
              <a:gd name="connsiteX4869" fmla="*/ 3556159 w 6400800"/>
              <a:gd name="connsiteY4869" fmla="*/ 342424 h 514350"/>
              <a:gd name="connsiteX4870" fmla="*/ 3559969 w 6400800"/>
              <a:gd name="connsiteY4870" fmla="*/ 279559 h 514350"/>
              <a:gd name="connsiteX4871" fmla="*/ 3559016 w 6400800"/>
              <a:gd name="connsiteY4871" fmla="*/ 274796 h 514350"/>
              <a:gd name="connsiteX4872" fmla="*/ 3561874 w 6400800"/>
              <a:gd name="connsiteY4872" fmla="*/ 276701 h 514350"/>
              <a:gd name="connsiteX4873" fmla="*/ 3566636 w 6400800"/>
              <a:gd name="connsiteY4873" fmla="*/ 280511 h 514350"/>
              <a:gd name="connsiteX4874" fmla="*/ 3562826 w 6400800"/>
              <a:gd name="connsiteY4874" fmla="*/ 287179 h 514350"/>
              <a:gd name="connsiteX4875" fmla="*/ 3559969 w 6400800"/>
              <a:gd name="connsiteY4875" fmla="*/ 279559 h 514350"/>
              <a:gd name="connsiteX4876" fmla="*/ 3571399 w 6400800"/>
              <a:gd name="connsiteY4876" fmla="*/ 287179 h 514350"/>
              <a:gd name="connsiteX4877" fmla="*/ 3571399 w 6400800"/>
              <a:gd name="connsiteY4877" fmla="*/ 311944 h 514350"/>
              <a:gd name="connsiteX4878" fmla="*/ 3569494 w 6400800"/>
              <a:gd name="connsiteY4878" fmla="*/ 314801 h 514350"/>
              <a:gd name="connsiteX4879" fmla="*/ 3562826 w 6400800"/>
              <a:gd name="connsiteY4879" fmla="*/ 292894 h 514350"/>
              <a:gd name="connsiteX4880" fmla="*/ 3566636 w 6400800"/>
              <a:gd name="connsiteY4880" fmla="*/ 282416 h 514350"/>
              <a:gd name="connsiteX4881" fmla="*/ 3571399 w 6400800"/>
              <a:gd name="connsiteY4881" fmla="*/ 287179 h 514350"/>
              <a:gd name="connsiteX4882" fmla="*/ 3571399 w 6400800"/>
              <a:gd name="connsiteY4882" fmla="*/ 287179 h 514350"/>
              <a:gd name="connsiteX4883" fmla="*/ 3571399 w 6400800"/>
              <a:gd name="connsiteY4883" fmla="*/ 281464 h 514350"/>
              <a:gd name="connsiteX4884" fmla="*/ 3568541 w 6400800"/>
              <a:gd name="connsiteY4884" fmla="*/ 279559 h 514350"/>
              <a:gd name="connsiteX4885" fmla="*/ 3568541 w 6400800"/>
              <a:gd name="connsiteY4885" fmla="*/ 279559 h 514350"/>
              <a:gd name="connsiteX4886" fmla="*/ 3571399 w 6400800"/>
              <a:gd name="connsiteY4886" fmla="*/ 273844 h 514350"/>
              <a:gd name="connsiteX4887" fmla="*/ 3571399 w 6400800"/>
              <a:gd name="connsiteY4887" fmla="*/ 281464 h 514350"/>
              <a:gd name="connsiteX4888" fmla="*/ 3567589 w 6400800"/>
              <a:gd name="connsiteY4888" fmla="*/ 250031 h 514350"/>
              <a:gd name="connsiteX4889" fmla="*/ 3570446 w 6400800"/>
              <a:gd name="connsiteY4889" fmla="*/ 265271 h 514350"/>
              <a:gd name="connsiteX4890" fmla="*/ 3571399 w 6400800"/>
              <a:gd name="connsiteY4890" fmla="*/ 271939 h 514350"/>
              <a:gd name="connsiteX4891" fmla="*/ 3571399 w 6400800"/>
              <a:gd name="connsiteY4891" fmla="*/ 272891 h 514350"/>
              <a:gd name="connsiteX4892" fmla="*/ 3567589 w 6400800"/>
              <a:gd name="connsiteY4892" fmla="*/ 277654 h 514350"/>
              <a:gd name="connsiteX4893" fmla="*/ 3567589 w 6400800"/>
              <a:gd name="connsiteY4893" fmla="*/ 277654 h 514350"/>
              <a:gd name="connsiteX4894" fmla="*/ 3561874 w 6400800"/>
              <a:gd name="connsiteY4894" fmla="*/ 274796 h 514350"/>
              <a:gd name="connsiteX4895" fmla="*/ 3558064 w 6400800"/>
              <a:gd name="connsiteY4895" fmla="*/ 272891 h 514350"/>
              <a:gd name="connsiteX4896" fmla="*/ 3554254 w 6400800"/>
              <a:gd name="connsiteY4896" fmla="*/ 260509 h 514350"/>
              <a:gd name="connsiteX4897" fmla="*/ 3556159 w 6400800"/>
              <a:gd name="connsiteY4897" fmla="*/ 257651 h 514350"/>
              <a:gd name="connsiteX4898" fmla="*/ 3566636 w 6400800"/>
              <a:gd name="connsiteY4898" fmla="*/ 243364 h 514350"/>
              <a:gd name="connsiteX4899" fmla="*/ 3567589 w 6400800"/>
              <a:gd name="connsiteY4899" fmla="*/ 250031 h 514350"/>
              <a:gd name="connsiteX4900" fmla="*/ 3561874 w 6400800"/>
              <a:gd name="connsiteY4900" fmla="*/ 229076 h 514350"/>
              <a:gd name="connsiteX4901" fmla="*/ 3562826 w 6400800"/>
              <a:gd name="connsiteY4901" fmla="*/ 227171 h 514350"/>
              <a:gd name="connsiteX4902" fmla="*/ 3564731 w 6400800"/>
              <a:gd name="connsiteY4902" fmla="*/ 235744 h 514350"/>
              <a:gd name="connsiteX4903" fmla="*/ 3565684 w 6400800"/>
              <a:gd name="connsiteY4903" fmla="*/ 238601 h 514350"/>
              <a:gd name="connsiteX4904" fmla="*/ 3552349 w 6400800"/>
              <a:gd name="connsiteY4904" fmla="*/ 251936 h 514350"/>
              <a:gd name="connsiteX4905" fmla="*/ 3551396 w 6400800"/>
              <a:gd name="connsiteY4905" fmla="*/ 247174 h 514350"/>
              <a:gd name="connsiteX4906" fmla="*/ 3561874 w 6400800"/>
              <a:gd name="connsiteY4906" fmla="*/ 229076 h 514350"/>
              <a:gd name="connsiteX4907" fmla="*/ 3551396 w 6400800"/>
              <a:gd name="connsiteY4907" fmla="*/ 293846 h 514350"/>
              <a:gd name="connsiteX4908" fmla="*/ 3554254 w 6400800"/>
              <a:gd name="connsiteY4908" fmla="*/ 307181 h 514350"/>
              <a:gd name="connsiteX4909" fmla="*/ 3550444 w 6400800"/>
              <a:gd name="connsiteY4909" fmla="*/ 321469 h 514350"/>
              <a:gd name="connsiteX4910" fmla="*/ 3547586 w 6400800"/>
              <a:gd name="connsiteY4910" fmla="*/ 333851 h 514350"/>
              <a:gd name="connsiteX4911" fmla="*/ 3546634 w 6400800"/>
              <a:gd name="connsiteY4911" fmla="*/ 331946 h 514350"/>
              <a:gd name="connsiteX4912" fmla="*/ 3543776 w 6400800"/>
              <a:gd name="connsiteY4912" fmla="*/ 327184 h 514350"/>
              <a:gd name="connsiteX4913" fmla="*/ 3544729 w 6400800"/>
              <a:gd name="connsiteY4913" fmla="*/ 306229 h 514350"/>
              <a:gd name="connsiteX4914" fmla="*/ 3547586 w 6400800"/>
              <a:gd name="connsiteY4914" fmla="*/ 286226 h 514350"/>
              <a:gd name="connsiteX4915" fmla="*/ 3548539 w 6400800"/>
              <a:gd name="connsiteY4915" fmla="*/ 276701 h 514350"/>
              <a:gd name="connsiteX4916" fmla="*/ 3551396 w 6400800"/>
              <a:gd name="connsiteY4916" fmla="*/ 293846 h 514350"/>
              <a:gd name="connsiteX4917" fmla="*/ 3543776 w 6400800"/>
              <a:gd name="connsiteY4917" fmla="*/ 191929 h 514350"/>
              <a:gd name="connsiteX4918" fmla="*/ 3549491 w 6400800"/>
              <a:gd name="connsiteY4918" fmla="*/ 180499 h 514350"/>
              <a:gd name="connsiteX4919" fmla="*/ 3548539 w 6400800"/>
              <a:gd name="connsiteY4919" fmla="*/ 185261 h 514350"/>
              <a:gd name="connsiteX4920" fmla="*/ 3544729 w 6400800"/>
              <a:gd name="connsiteY4920" fmla="*/ 211931 h 514350"/>
              <a:gd name="connsiteX4921" fmla="*/ 3543776 w 6400800"/>
              <a:gd name="connsiteY4921" fmla="*/ 217646 h 514350"/>
              <a:gd name="connsiteX4922" fmla="*/ 3539014 w 6400800"/>
              <a:gd name="connsiteY4922" fmla="*/ 200501 h 514350"/>
              <a:gd name="connsiteX4923" fmla="*/ 3543776 w 6400800"/>
              <a:gd name="connsiteY4923" fmla="*/ 191929 h 514350"/>
              <a:gd name="connsiteX4924" fmla="*/ 3530441 w 6400800"/>
              <a:gd name="connsiteY4924" fmla="*/ 217646 h 514350"/>
              <a:gd name="connsiteX4925" fmla="*/ 3539014 w 6400800"/>
              <a:gd name="connsiteY4925" fmla="*/ 201454 h 514350"/>
              <a:gd name="connsiteX4926" fmla="*/ 3540919 w 6400800"/>
              <a:gd name="connsiteY4926" fmla="*/ 217646 h 514350"/>
              <a:gd name="connsiteX4927" fmla="*/ 3542824 w 6400800"/>
              <a:gd name="connsiteY4927" fmla="*/ 231934 h 514350"/>
              <a:gd name="connsiteX4928" fmla="*/ 3540919 w 6400800"/>
              <a:gd name="connsiteY4928" fmla="*/ 240506 h 514350"/>
              <a:gd name="connsiteX4929" fmla="*/ 3528536 w 6400800"/>
              <a:gd name="connsiteY4929" fmla="*/ 259556 h 514350"/>
              <a:gd name="connsiteX4930" fmla="*/ 3528536 w 6400800"/>
              <a:gd name="connsiteY4930" fmla="*/ 257651 h 514350"/>
              <a:gd name="connsiteX4931" fmla="*/ 3527584 w 6400800"/>
              <a:gd name="connsiteY4931" fmla="*/ 240506 h 514350"/>
              <a:gd name="connsiteX4932" fmla="*/ 3526631 w 6400800"/>
              <a:gd name="connsiteY4932" fmla="*/ 229076 h 514350"/>
              <a:gd name="connsiteX4933" fmla="*/ 3530441 w 6400800"/>
              <a:gd name="connsiteY4933" fmla="*/ 217646 h 514350"/>
              <a:gd name="connsiteX4934" fmla="*/ 3490436 w 6400800"/>
              <a:gd name="connsiteY4934" fmla="*/ 321469 h 514350"/>
              <a:gd name="connsiteX4935" fmla="*/ 3490436 w 6400800"/>
              <a:gd name="connsiteY4935" fmla="*/ 317659 h 514350"/>
              <a:gd name="connsiteX4936" fmla="*/ 3491389 w 6400800"/>
              <a:gd name="connsiteY4936" fmla="*/ 319564 h 514350"/>
              <a:gd name="connsiteX4937" fmla="*/ 3490436 w 6400800"/>
              <a:gd name="connsiteY4937" fmla="*/ 321469 h 514350"/>
              <a:gd name="connsiteX4938" fmla="*/ 3514249 w 6400800"/>
              <a:gd name="connsiteY4938" fmla="*/ 250984 h 514350"/>
              <a:gd name="connsiteX4939" fmla="*/ 3516154 w 6400800"/>
              <a:gd name="connsiteY4939" fmla="*/ 246221 h 514350"/>
              <a:gd name="connsiteX4940" fmla="*/ 3515201 w 6400800"/>
              <a:gd name="connsiteY4940" fmla="*/ 257651 h 514350"/>
              <a:gd name="connsiteX4941" fmla="*/ 3514249 w 6400800"/>
              <a:gd name="connsiteY4941" fmla="*/ 270986 h 514350"/>
              <a:gd name="connsiteX4942" fmla="*/ 3509486 w 6400800"/>
              <a:gd name="connsiteY4942" fmla="*/ 259556 h 514350"/>
              <a:gd name="connsiteX4943" fmla="*/ 3514249 w 6400800"/>
              <a:gd name="connsiteY4943" fmla="*/ 250984 h 514350"/>
              <a:gd name="connsiteX4944" fmla="*/ 3504724 w 6400800"/>
              <a:gd name="connsiteY4944" fmla="*/ 271939 h 514350"/>
              <a:gd name="connsiteX4945" fmla="*/ 3505676 w 6400800"/>
              <a:gd name="connsiteY4945" fmla="*/ 274796 h 514350"/>
              <a:gd name="connsiteX4946" fmla="*/ 3509486 w 6400800"/>
              <a:gd name="connsiteY4946" fmla="*/ 288131 h 514350"/>
              <a:gd name="connsiteX4947" fmla="*/ 3505676 w 6400800"/>
              <a:gd name="connsiteY4947" fmla="*/ 293846 h 514350"/>
              <a:gd name="connsiteX4948" fmla="*/ 3504724 w 6400800"/>
              <a:gd name="connsiteY4948" fmla="*/ 282416 h 514350"/>
              <a:gd name="connsiteX4949" fmla="*/ 3504724 w 6400800"/>
              <a:gd name="connsiteY4949" fmla="*/ 271939 h 514350"/>
              <a:gd name="connsiteX4950" fmla="*/ 3504724 w 6400800"/>
              <a:gd name="connsiteY4950" fmla="*/ 271939 h 514350"/>
              <a:gd name="connsiteX4951" fmla="*/ 3501866 w 6400800"/>
              <a:gd name="connsiteY4951" fmla="*/ 398621 h 514350"/>
              <a:gd name="connsiteX4952" fmla="*/ 3495199 w 6400800"/>
              <a:gd name="connsiteY4952" fmla="*/ 371951 h 514350"/>
              <a:gd name="connsiteX4953" fmla="*/ 3494246 w 6400800"/>
              <a:gd name="connsiteY4953" fmla="*/ 369094 h 514350"/>
              <a:gd name="connsiteX4954" fmla="*/ 3499961 w 6400800"/>
              <a:gd name="connsiteY4954" fmla="*/ 357664 h 514350"/>
              <a:gd name="connsiteX4955" fmla="*/ 3501866 w 6400800"/>
              <a:gd name="connsiteY4955" fmla="*/ 398621 h 514350"/>
              <a:gd name="connsiteX4956" fmla="*/ 3496151 w 6400800"/>
              <a:gd name="connsiteY4956" fmla="*/ 290036 h 514350"/>
              <a:gd name="connsiteX4957" fmla="*/ 3499009 w 6400800"/>
              <a:gd name="connsiteY4957" fmla="*/ 284321 h 514350"/>
              <a:gd name="connsiteX4958" fmla="*/ 3499009 w 6400800"/>
              <a:gd name="connsiteY4958" fmla="*/ 295751 h 514350"/>
              <a:gd name="connsiteX4959" fmla="*/ 3496151 w 6400800"/>
              <a:gd name="connsiteY4959" fmla="*/ 290036 h 514350"/>
              <a:gd name="connsiteX4960" fmla="*/ 3496151 w 6400800"/>
              <a:gd name="connsiteY4960" fmla="*/ 252889 h 514350"/>
              <a:gd name="connsiteX4961" fmla="*/ 3496151 w 6400800"/>
              <a:gd name="connsiteY4961" fmla="*/ 247174 h 514350"/>
              <a:gd name="connsiteX4962" fmla="*/ 3499009 w 6400800"/>
              <a:gd name="connsiteY4962" fmla="*/ 254794 h 514350"/>
              <a:gd name="connsiteX4963" fmla="*/ 3495199 w 6400800"/>
              <a:gd name="connsiteY4963" fmla="*/ 261461 h 514350"/>
              <a:gd name="connsiteX4964" fmla="*/ 3496151 w 6400800"/>
              <a:gd name="connsiteY4964" fmla="*/ 252889 h 514350"/>
              <a:gd name="connsiteX4965" fmla="*/ 3481864 w 6400800"/>
              <a:gd name="connsiteY4965" fmla="*/ 205264 h 514350"/>
              <a:gd name="connsiteX4966" fmla="*/ 3491389 w 6400800"/>
              <a:gd name="connsiteY4966" fmla="*/ 230029 h 514350"/>
              <a:gd name="connsiteX4967" fmla="*/ 3495199 w 6400800"/>
              <a:gd name="connsiteY4967" fmla="*/ 243364 h 514350"/>
              <a:gd name="connsiteX4968" fmla="*/ 3492341 w 6400800"/>
              <a:gd name="connsiteY4968" fmla="*/ 251936 h 514350"/>
              <a:gd name="connsiteX4969" fmla="*/ 3487579 w 6400800"/>
              <a:gd name="connsiteY4969" fmla="*/ 268129 h 514350"/>
              <a:gd name="connsiteX4970" fmla="*/ 3486626 w 6400800"/>
              <a:gd name="connsiteY4970" fmla="*/ 270034 h 514350"/>
              <a:gd name="connsiteX4971" fmla="*/ 3479959 w 6400800"/>
              <a:gd name="connsiteY4971" fmla="*/ 255746 h 514350"/>
              <a:gd name="connsiteX4972" fmla="*/ 3479959 w 6400800"/>
              <a:gd name="connsiteY4972" fmla="*/ 228124 h 514350"/>
              <a:gd name="connsiteX4973" fmla="*/ 3479959 w 6400800"/>
              <a:gd name="connsiteY4973" fmla="*/ 213836 h 514350"/>
              <a:gd name="connsiteX4974" fmla="*/ 3481864 w 6400800"/>
              <a:gd name="connsiteY4974" fmla="*/ 205264 h 514350"/>
              <a:gd name="connsiteX4975" fmla="*/ 3473291 w 6400800"/>
              <a:gd name="connsiteY4975" fmla="*/ 241459 h 514350"/>
              <a:gd name="connsiteX4976" fmla="*/ 3475196 w 6400800"/>
              <a:gd name="connsiteY4976" fmla="*/ 234791 h 514350"/>
              <a:gd name="connsiteX4977" fmla="*/ 3473291 w 6400800"/>
              <a:gd name="connsiteY4977" fmla="*/ 241459 h 514350"/>
              <a:gd name="connsiteX4978" fmla="*/ 3473291 w 6400800"/>
              <a:gd name="connsiteY4978" fmla="*/ 241459 h 514350"/>
              <a:gd name="connsiteX4979" fmla="*/ 3473291 w 6400800"/>
              <a:gd name="connsiteY4979" fmla="*/ 241459 h 514350"/>
              <a:gd name="connsiteX4980" fmla="*/ 3468529 w 6400800"/>
              <a:gd name="connsiteY4980" fmla="*/ 260509 h 514350"/>
              <a:gd name="connsiteX4981" fmla="*/ 3469481 w 6400800"/>
              <a:gd name="connsiteY4981" fmla="*/ 263366 h 514350"/>
              <a:gd name="connsiteX4982" fmla="*/ 3468529 w 6400800"/>
              <a:gd name="connsiteY4982" fmla="*/ 270986 h 514350"/>
              <a:gd name="connsiteX4983" fmla="*/ 3465671 w 6400800"/>
              <a:gd name="connsiteY4983" fmla="*/ 300514 h 514350"/>
              <a:gd name="connsiteX4984" fmla="*/ 3464719 w 6400800"/>
              <a:gd name="connsiteY4984" fmla="*/ 318611 h 514350"/>
              <a:gd name="connsiteX4985" fmla="*/ 3463766 w 6400800"/>
              <a:gd name="connsiteY4985" fmla="*/ 321469 h 514350"/>
              <a:gd name="connsiteX4986" fmla="*/ 3459956 w 6400800"/>
              <a:gd name="connsiteY4986" fmla="*/ 307181 h 514350"/>
              <a:gd name="connsiteX4987" fmla="*/ 3459956 w 6400800"/>
              <a:gd name="connsiteY4987" fmla="*/ 306229 h 514350"/>
              <a:gd name="connsiteX4988" fmla="*/ 3460909 w 6400800"/>
              <a:gd name="connsiteY4988" fmla="*/ 300514 h 514350"/>
              <a:gd name="connsiteX4989" fmla="*/ 3468529 w 6400800"/>
              <a:gd name="connsiteY4989" fmla="*/ 260509 h 514350"/>
              <a:gd name="connsiteX4990" fmla="*/ 3451384 w 6400800"/>
              <a:gd name="connsiteY4990" fmla="*/ 237649 h 514350"/>
              <a:gd name="connsiteX4991" fmla="*/ 3451384 w 6400800"/>
              <a:gd name="connsiteY4991" fmla="*/ 221456 h 514350"/>
              <a:gd name="connsiteX4992" fmla="*/ 3451384 w 6400800"/>
              <a:gd name="connsiteY4992" fmla="*/ 222409 h 514350"/>
              <a:gd name="connsiteX4993" fmla="*/ 3458051 w 6400800"/>
              <a:gd name="connsiteY4993" fmla="*/ 237649 h 514350"/>
              <a:gd name="connsiteX4994" fmla="*/ 3458051 w 6400800"/>
              <a:gd name="connsiteY4994" fmla="*/ 238601 h 514350"/>
              <a:gd name="connsiteX4995" fmla="*/ 3450431 w 6400800"/>
              <a:gd name="connsiteY4995" fmla="*/ 267176 h 514350"/>
              <a:gd name="connsiteX4996" fmla="*/ 3450431 w 6400800"/>
              <a:gd name="connsiteY4996" fmla="*/ 267176 h 514350"/>
              <a:gd name="connsiteX4997" fmla="*/ 3451384 w 6400800"/>
              <a:gd name="connsiteY4997" fmla="*/ 237649 h 514350"/>
              <a:gd name="connsiteX4998" fmla="*/ 3405664 w 6400800"/>
              <a:gd name="connsiteY4998" fmla="*/ 273844 h 514350"/>
              <a:gd name="connsiteX4999" fmla="*/ 3406616 w 6400800"/>
              <a:gd name="connsiteY4999" fmla="*/ 258604 h 514350"/>
              <a:gd name="connsiteX5000" fmla="*/ 3406616 w 6400800"/>
              <a:gd name="connsiteY5000" fmla="*/ 245269 h 514350"/>
              <a:gd name="connsiteX5001" fmla="*/ 3409474 w 6400800"/>
              <a:gd name="connsiteY5001" fmla="*/ 259556 h 514350"/>
              <a:gd name="connsiteX5002" fmla="*/ 3405664 w 6400800"/>
              <a:gd name="connsiteY5002" fmla="*/ 273844 h 514350"/>
              <a:gd name="connsiteX5003" fmla="*/ 3416141 w 6400800"/>
              <a:gd name="connsiteY5003" fmla="*/ 335756 h 514350"/>
              <a:gd name="connsiteX5004" fmla="*/ 3416141 w 6400800"/>
              <a:gd name="connsiteY5004" fmla="*/ 353854 h 514350"/>
              <a:gd name="connsiteX5005" fmla="*/ 3415189 w 6400800"/>
              <a:gd name="connsiteY5005" fmla="*/ 348139 h 514350"/>
              <a:gd name="connsiteX5006" fmla="*/ 3413284 w 6400800"/>
              <a:gd name="connsiteY5006" fmla="*/ 328136 h 514350"/>
              <a:gd name="connsiteX5007" fmla="*/ 3413284 w 6400800"/>
              <a:gd name="connsiteY5007" fmla="*/ 328136 h 514350"/>
              <a:gd name="connsiteX5008" fmla="*/ 3417094 w 6400800"/>
              <a:gd name="connsiteY5008" fmla="*/ 320516 h 514350"/>
              <a:gd name="connsiteX5009" fmla="*/ 3416141 w 6400800"/>
              <a:gd name="connsiteY5009" fmla="*/ 335756 h 514350"/>
              <a:gd name="connsiteX5010" fmla="*/ 3421856 w 6400800"/>
              <a:gd name="connsiteY5010" fmla="*/ 320516 h 514350"/>
              <a:gd name="connsiteX5011" fmla="*/ 3419951 w 6400800"/>
              <a:gd name="connsiteY5011" fmla="*/ 332899 h 514350"/>
              <a:gd name="connsiteX5012" fmla="*/ 3418046 w 6400800"/>
              <a:gd name="connsiteY5012" fmla="*/ 316706 h 514350"/>
              <a:gd name="connsiteX5013" fmla="*/ 3420904 w 6400800"/>
              <a:gd name="connsiteY5013" fmla="*/ 310991 h 514350"/>
              <a:gd name="connsiteX5014" fmla="*/ 3421856 w 6400800"/>
              <a:gd name="connsiteY5014" fmla="*/ 308134 h 514350"/>
              <a:gd name="connsiteX5015" fmla="*/ 3422809 w 6400800"/>
              <a:gd name="connsiteY5015" fmla="*/ 312896 h 514350"/>
              <a:gd name="connsiteX5016" fmla="*/ 3421856 w 6400800"/>
              <a:gd name="connsiteY5016" fmla="*/ 320516 h 514350"/>
              <a:gd name="connsiteX5017" fmla="*/ 3410426 w 6400800"/>
              <a:gd name="connsiteY5017" fmla="*/ 139541 h 514350"/>
              <a:gd name="connsiteX5018" fmla="*/ 3421856 w 6400800"/>
              <a:gd name="connsiteY5018" fmla="*/ 161449 h 514350"/>
              <a:gd name="connsiteX5019" fmla="*/ 3433286 w 6400800"/>
              <a:gd name="connsiteY5019" fmla="*/ 181451 h 514350"/>
              <a:gd name="connsiteX5020" fmla="*/ 3428524 w 6400800"/>
              <a:gd name="connsiteY5020" fmla="*/ 198596 h 514350"/>
              <a:gd name="connsiteX5021" fmla="*/ 3425666 w 6400800"/>
              <a:gd name="connsiteY5021" fmla="*/ 210026 h 514350"/>
              <a:gd name="connsiteX5022" fmla="*/ 3422809 w 6400800"/>
              <a:gd name="connsiteY5022" fmla="*/ 195739 h 514350"/>
              <a:gd name="connsiteX5023" fmla="*/ 3415189 w 6400800"/>
              <a:gd name="connsiteY5023" fmla="*/ 163354 h 514350"/>
              <a:gd name="connsiteX5024" fmla="*/ 3410426 w 6400800"/>
              <a:gd name="connsiteY5024" fmla="*/ 143351 h 514350"/>
              <a:gd name="connsiteX5025" fmla="*/ 3410426 w 6400800"/>
              <a:gd name="connsiteY5025" fmla="*/ 139541 h 514350"/>
              <a:gd name="connsiteX5026" fmla="*/ 3408521 w 6400800"/>
              <a:gd name="connsiteY5026" fmla="*/ 136684 h 514350"/>
              <a:gd name="connsiteX5027" fmla="*/ 3408521 w 6400800"/>
              <a:gd name="connsiteY5027" fmla="*/ 136684 h 514350"/>
              <a:gd name="connsiteX5028" fmla="*/ 3408521 w 6400800"/>
              <a:gd name="connsiteY5028" fmla="*/ 136684 h 514350"/>
              <a:gd name="connsiteX5029" fmla="*/ 3408521 w 6400800"/>
              <a:gd name="connsiteY5029" fmla="*/ 136684 h 514350"/>
              <a:gd name="connsiteX5030" fmla="*/ 3395186 w 6400800"/>
              <a:gd name="connsiteY5030" fmla="*/ 266224 h 514350"/>
              <a:gd name="connsiteX5031" fmla="*/ 3396139 w 6400800"/>
              <a:gd name="connsiteY5031" fmla="*/ 227171 h 514350"/>
              <a:gd name="connsiteX5032" fmla="*/ 3396139 w 6400800"/>
              <a:gd name="connsiteY5032" fmla="*/ 212884 h 514350"/>
              <a:gd name="connsiteX5033" fmla="*/ 3398996 w 6400800"/>
              <a:gd name="connsiteY5033" fmla="*/ 204311 h 514350"/>
              <a:gd name="connsiteX5034" fmla="*/ 3396139 w 6400800"/>
              <a:gd name="connsiteY5034" fmla="*/ 210026 h 514350"/>
              <a:gd name="connsiteX5035" fmla="*/ 3396139 w 6400800"/>
              <a:gd name="connsiteY5035" fmla="*/ 202406 h 514350"/>
              <a:gd name="connsiteX5036" fmla="*/ 3398044 w 6400800"/>
              <a:gd name="connsiteY5036" fmla="*/ 194786 h 514350"/>
              <a:gd name="connsiteX5037" fmla="*/ 3408521 w 6400800"/>
              <a:gd name="connsiteY5037" fmla="*/ 145256 h 514350"/>
              <a:gd name="connsiteX5038" fmla="*/ 3410426 w 6400800"/>
              <a:gd name="connsiteY5038" fmla="*/ 162401 h 514350"/>
              <a:gd name="connsiteX5039" fmla="*/ 3414236 w 6400800"/>
              <a:gd name="connsiteY5039" fmla="*/ 195739 h 514350"/>
              <a:gd name="connsiteX5040" fmla="*/ 3417094 w 6400800"/>
              <a:gd name="connsiteY5040" fmla="*/ 215741 h 514350"/>
              <a:gd name="connsiteX5041" fmla="*/ 3419951 w 6400800"/>
              <a:gd name="connsiteY5041" fmla="*/ 229076 h 514350"/>
              <a:gd name="connsiteX5042" fmla="*/ 3418046 w 6400800"/>
              <a:gd name="connsiteY5042" fmla="*/ 233839 h 514350"/>
              <a:gd name="connsiteX5043" fmla="*/ 3411379 w 6400800"/>
              <a:gd name="connsiteY5043" fmla="*/ 253841 h 514350"/>
              <a:gd name="connsiteX5044" fmla="*/ 3407569 w 6400800"/>
              <a:gd name="connsiteY5044" fmla="*/ 244316 h 514350"/>
              <a:gd name="connsiteX5045" fmla="*/ 3407569 w 6400800"/>
              <a:gd name="connsiteY5045" fmla="*/ 239554 h 514350"/>
              <a:gd name="connsiteX5046" fmla="*/ 3407569 w 6400800"/>
              <a:gd name="connsiteY5046" fmla="*/ 224314 h 514350"/>
              <a:gd name="connsiteX5047" fmla="*/ 3403759 w 6400800"/>
              <a:gd name="connsiteY5047" fmla="*/ 239554 h 514350"/>
              <a:gd name="connsiteX5048" fmla="*/ 3399949 w 6400800"/>
              <a:gd name="connsiteY5048" fmla="*/ 256699 h 514350"/>
              <a:gd name="connsiteX5049" fmla="*/ 3395186 w 6400800"/>
              <a:gd name="connsiteY5049" fmla="*/ 275749 h 514350"/>
              <a:gd name="connsiteX5050" fmla="*/ 3395186 w 6400800"/>
              <a:gd name="connsiteY5050" fmla="*/ 266224 h 514350"/>
              <a:gd name="connsiteX5051" fmla="*/ 3363754 w 6400800"/>
              <a:gd name="connsiteY5051" fmla="*/ 252889 h 514350"/>
              <a:gd name="connsiteX5052" fmla="*/ 3365659 w 6400800"/>
              <a:gd name="connsiteY5052" fmla="*/ 264319 h 514350"/>
              <a:gd name="connsiteX5053" fmla="*/ 3363754 w 6400800"/>
              <a:gd name="connsiteY5053" fmla="*/ 269081 h 514350"/>
              <a:gd name="connsiteX5054" fmla="*/ 3363754 w 6400800"/>
              <a:gd name="connsiteY5054" fmla="*/ 252889 h 514350"/>
              <a:gd name="connsiteX5055" fmla="*/ 3321844 w 6400800"/>
              <a:gd name="connsiteY5055" fmla="*/ 351949 h 514350"/>
              <a:gd name="connsiteX5056" fmla="*/ 3322796 w 6400800"/>
              <a:gd name="connsiteY5056" fmla="*/ 342424 h 514350"/>
              <a:gd name="connsiteX5057" fmla="*/ 3323749 w 6400800"/>
              <a:gd name="connsiteY5057" fmla="*/ 347186 h 514350"/>
              <a:gd name="connsiteX5058" fmla="*/ 3321844 w 6400800"/>
              <a:gd name="connsiteY5058" fmla="*/ 351949 h 514350"/>
              <a:gd name="connsiteX5059" fmla="*/ 3340894 w 6400800"/>
              <a:gd name="connsiteY5059" fmla="*/ 273844 h 514350"/>
              <a:gd name="connsiteX5060" fmla="*/ 3347561 w 6400800"/>
              <a:gd name="connsiteY5060" fmla="*/ 298609 h 514350"/>
              <a:gd name="connsiteX5061" fmla="*/ 3344704 w 6400800"/>
              <a:gd name="connsiteY5061" fmla="*/ 304324 h 514350"/>
              <a:gd name="connsiteX5062" fmla="*/ 3338989 w 6400800"/>
              <a:gd name="connsiteY5062" fmla="*/ 290989 h 514350"/>
              <a:gd name="connsiteX5063" fmla="*/ 3335179 w 6400800"/>
              <a:gd name="connsiteY5063" fmla="*/ 251936 h 514350"/>
              <a:gd name="connsiteX5064" fmla="*/ 3340894 w 6400800"/>
              <a:gd name="connsiteY5064" fmla="*/ 273844 h 514350"/>
              <a:gd name="connsiteX5065" fmla="*/ 3330416 w 6400800"/>
              <a:gd name="connsiteY5065" fmla="*/ 376714 h 514350"/>
              <a:gd name="connsiteX5066" fmla="*/ 3331369 w 6400800"/>
              <a:gd name="connsiteY5066" fmla="*/ 379571 h 514350"/>
              <a:gd name="connsiteX5067" fmla="*/ 3329464 w 6400800"/>
              <a:gd name="connsiteY5067" fmla="*/ 384334 h 514350"/>
              <a:gd name="connsiteX5068" fmla="*/ 3328511 w 6400800"/>
              <a:gd name="connsiteY5068" fmla="*/ 381476 h 514350"/>
              <a:gd name="connsiteX5069" fmla="*/ 3330416 w 6400800"/>
              <a:gd name="connsiteY5069" fmla="*/ 376714 h 514350"/>
              <a:gd name="connsiteX5070" fmla="*/ 3329464 w 6400800"/>
              <a:gd name="connsiteY5070" fmla="*/ 202406 h 514350"/>
              <a:gd name="connsiteX5071" fmla="*/ 3329464 w 6400800"/>
              <a:gd name="connsiteY5071" fmla="*/ 207169 h 514350"/>
              <a:gd name="connsiteX5072" fmla="*/ 3328511 w 6400800"/>
              <a:gd name="connsiteY5072" fmla="*/ 205264 h 514350"/>
              <a:gd name="connsiteX5073" fmla="*/ 3329464 w 6400800"/>
              <a:gd name="connsiteY5073" fmla="*/ 202406 h 514350"/>
              <a:gd name="connsiteX5074" fmla="*/ 3326606 w 6400800"/>
              <a:gd name="connsiteY5074" fmla="*/ 302419 h 514350"/>
              <a:gd name="connsiteX5075" fmla="*/ 3329464 w 6400800"/>
              <a:gd name="connsiteY5075" fmla="*/ 310039 h 514350"/>
              <a:gd name="connsiteX5076" fmla="*/ 3329464 w 6400800"/>
              <a:gd name="connsiteY5076" fmla="*/ 311944 h 514350"/>
              <a:gd name="connsiteX5077" fmla="*/ 3326606 w 6400800"/>
              <a:gd name="connsiteY5077" fmla="*/ 306229 h 514350"/>
              <a:gd name="connsiteX5078" fmla="*/ 3326606 w 6400800"/>
              <a:gd name="connsiteY5078" fmla="*/ 302419 h 514350"/>
              <a:gd name="connsiteX5079" fmla="*/ 3323749 w 6400800"/>
              <a:gd name="connsiteY5079" fmla="*/ 227171 h 514350"/>
              <a:gd name="connsiteX5080" fmla="*/ 3325654 w 6400800"/>
              <a:gd name="connsiteY5080" fmla="*/ 219551 h 514350"/>
              <a:gd name="connsiteX5081" fmla="*/ 3325654 w 6400800"/>
              <a:gd name="connsiteY5081" fmla="*/ 221456 h 514350"/>
              <a:gd name="connsiteX5082" fmla="*/ 3318034 w 6400800"/>
              <a:gd name="connsiteY5082" fmla="*/ 256699 h 514350"/>
              <a:gd name="connsiteX5083" fmla="*/ 3317081 w 6400800"/>
              <a:gd name="connsiteY5083" fmla="*/ 255746 h 514350"/>
              <a:gd name="connsiteX5084" fmla="*/ 3323749 w 6400800"/>
              <a:gd name="connsiteY5084" fmla="*/ 227171 h 514350"/>
              <a:gd name="connsiteX5085" fmla="*/ 3315176 w 6400800"/>
              <a:gd name="connsiteY5085" fmla="*/ 269081 h 514350"/>
              <a:gd name="connsiteX5086" fmla="*/ 3316129 w 6400800"/>
              <a:gd name="connsiteY5086" fmla="*/ 270986 h 514350"/>
              <a:gd name="connsiteX5087" fmla="*/ 3314224 w 6400800"/>
              <a:gd name="connsiteY5087" fmla="*/ 282416 h 514350"/>
              <a:gd name="connsiteX5088" fmla="*/ 3313271 w 6400800"/>
              <a:gd name="connsiteY5088" fmla="*/ 280511 h 514350"/>
              <a:gd name="connsiteX5089" fmla="*/ 3315176 w 6400800"/>
              <a:gd name="connsiteY5089" fmla="*/ 269081 h 514350"/>
              <a:gd name="connsiteX5090" fmla="*/ 3305651 w 6400800"/>
              <a:gd name="connsiteY5090" fmla="*/ 310991 h 514350"/>
              <a:gd name="connsiteX5091" fmla="*/ 3308509 w 6400800"/>
              <a:gd name="connsiteY5091" fmla="*/ 298609 h 514350"/>
              <a:gd name="connsiteX5092" fmla="*/ 3310414 w 6400800"/>
              <a:gd name="connsiteY5092" fmla="*/ 302419 h 514350"/>
              <a:gd name="connsiteX5093" fmla="*/ 3307556 w 6400800"/>
              <a:gd name="connsiteY5093" fmla="*/ 320516 h 514350"/>
              <a:gd name="connsiteX5094" fmla="*/ 3304699 w 6400800"/>
              <a:gd name="connsiteY5094" fmla="*/ 313849 h 514350"/>
              <a:gd name="connsiteX5095" fmla="*/ 3305651 w 6400800"/>
              <a:gd name="connsiteY5095" fmla="*/ 310991 h 514350"/>
              <a:gd name="connsiteX5096" fmla="*/ 3302794 w 6400800"/>
              <a:gd name="connsiteY5096" fmla="*/ 327184 h 514350"/>
              <a:gd name="connsiteX5097" fmla="*/ 3304699 w 6400800"/>
              <a:gd name="connsiteY5097" fmla="*/ 335756 h 514350"/>
              <a:gd name="connsiteX5098" fmla="*/ 3300889 w 6400800"/>
              <a:gd name="connsiteY5098" fmla="*/ 349091 h 514350"/>
              <a:gd name="connsiteX5099" fmla="*/ 3298984 w 6400800"/>
              <a:gd name="connsiteY5099" fmla="*/ 355759 h 514350"/>
              <a:gd name="connsiteX5100" fmla="*/ 3297079 w 6400800"/>
              <a:gd name="connsiteY5100" fmla="*/ 351949 h 514350"/>
              <a:gd name="connsiteX5101" fmla="*/ 3302794 w 6400800"/>
              <a:gd name="connsiteY5101" fmla="*/ 327184 h 514350"/>
              <a:gd name="connsiteX5102" fmla="*/ 3279934 w 6400800"/>
              <a:gd name="connsiteY5102" fmla="*/ 297656 h 514350"/>
              <a:gd name="connsiteX5103" fmla="*/ 3280886 w 6400800"/>
              <a:gd name="connsiteY5103" fmla="*/ 289084 h 514350"/>
              <a:gd name="connsiteX5104" fmla="*/ 3283744 w 6400800"/>
              <a:gd name="connsiteY5104" fmla="*/ 263366 h 514350"/>
              <a:gd name="connsiteX5105" fmla="*/ 3284696 w 6400800"/>
              <a:gd name="connsiteY5105" fmla="*/ 252889 h 514350"/>
              <a:gd name="connsiteX5106" fmla="*/ 3293269 w 6400800"/>
              <a:gd name="connsiteY5106" fmla="*/ 270034 h 514350"/>
              <a:gd name="connsiteX5107" fmla="*/ 3291364 w 6400800"/>
              <a:gd name="connsiteY5107" fmla="*/ 277654 h 514350"/>
              <a:gd name="connsiteX5108" fmla="*/ 3290411 w 6400800"/>
              <a:gd name="connsiteY5108" fmla="*/ 283369 h 514350"/>
              <a:gd name="connsiteX5109" fmla="*/ 3289459 w 6400800"/>
              <a:gd name="connsiteY5109" fmla="*/ 264319 h 514350"/>
              <a:gd name="connsiteX5110" fmla="*/ 3281839 w 6400800"/>
              <a:gd name="connsiteY5110" fmla="*/ 317659 h 514350"/>
              <a:gd name="connsiteX5111" fmla="*/ 3280886 w 6400800"/>
              <a:gd name="connsiteY5111" fmla="*/ 317659 h 514350"/>
              <a:gd name="connsiteX5112" fmla="*/ 3280886 w 6400800"/>
              <a:gd name="connsiteY5112" fmla="*/ 316706 h 514350"/>
              <a:gd name="connsiteX5113" fmla="*/ 3279934 w 6400800"/>
              <a:gd name="connsiteY5113" fmla="*/ 315754 h 514350"/>
              <a:gd name="connsiteX5114" fmla="*/ 3278981 w 6400800"/>
              <a:gd name="connsiteY5114" fmla="*/ 313849 h 514350"/>
              <a:gd name="connsiteX5115" fmla="*/ 3279934 w 6400800"/>
              <a:gd name="connsiteY5115" fmla="*/ 297656 h 514350"/>
              <a:gd name="connsiteX5116" fmla="*/ 3263741 w 6400800"/>
              <a:gd name="connsiteY5116" fmla="*/ 295751 h 514350"/>
              <a:gd name="connsiteX5117" fmla="*/ 3263741 w 6400800"/>
              <a:gd name="connsiteY5117" fmla="*/ 293846 h 514350"/>
              <a:gd name="connsiteX5118" fmla="*/ 3263741 w 6400800"/>
              <a:gd name="connsiteY5118" fmla="*/ 295751 h 514350"/>
              <a:gd name="connsiteX5119" fmla="*/ 3264694 w 6400800"/>
              <a:gd name="connsiteY5119" fmla="*/ 296704 h 514350"/>
              <a:gd name="connsiteX5120" fmla="*/ 3262789 w 6400800"/>
              <a:gd name="connsiteY5120" fmla="*/ 306229 h 514350"/>
              <a:gd name="connsiteX5121" fmla="*/ 3263741 w 6400800"/>
              <a:gd name="connsiteY5121" fmla="*/ 295751 h 514350"/>
              <a:gd name="connsiteX5122" fmla="*/ 3232309 w 6400800"/>
              <a:gd name="connsiteY5122" fmla="*/ 381476 h 514350"/>
              <a:gd name="connsiteX5123" fmla="*/ 3232309 w 6400800"/>
              <a:gd name="connsiteY5123" fmla="*/ 357664 h 514350"/>
              <a:gd name="connsiteX5124" fmla="*/ 3232309 w 6400800"/>
              <a:gd name="connsiteY5124" fmla="*/ 358616 h 514350"/>
              <a:gd name="connsiteX5125" fmla="*/ 3233261 w 6400800"/>
              <a:gd name="connsiteY5125" fmla="*/ 360521 h 514350"/>
              <a:gd name="connsiteX5126" fmla="*/ 3232309 w 6400800"/>
              <a:gd name="connsiteY5126" fmla="*/ 381476 h 514350"/>
              <a:gd name="connsiteX5127" fmla="*/ 3239929 w 6400800"/>
              <a:gd name="connsiteY5127" fmla="*/ 327184 h 514350"/>
              <a:gd name="connsiteX5128" fmla="*/ 3241834 w 6400800"/>
              <a:gd name="connsiteY5128" fmla="*/ 339566 h 514350"/>
              <a:gd name="connsiteX5129" fmla="*/ 3239929 w 6400800"/>
              <a:gd name="connsiteY5129" fmla="*/ 333851 h 514350"/>
              <a:gd name="connsiteX5130" fmla="*/ 3239929 w 6400800"/>
              <a:gd name="connsiteY5130" fmla="*/ 329089 h 514350"/>
              <a:gd name="connsiteX5131" fmla="*/ 3239929 w 6400800"/>
              <a:gd name="connsiteY5131" fmla="*/ 327184 h 514350"/>
              <a:gd name="connsiteX5132" fmla="*/ 3234214 w 6400800"/>
              <a:gd name="connsiteY5132" fmla="*/ 318611 h 514350"/>
              <a:gd name="connsiteX5133" fmla="*/ 3237071 w 6400800"/>
              <a:gd name="connsiteY5133" fmla="*/ 310039 h 514350"/>
              <a:gd name="connsiteX5134" fmla="*/ 3238024 w 6400800"/>
              <a:gd name="connsiteY5134" fmla="*/ 314801 h 514350"/>
              <a:gd name="connsiteX5135" fmla="*/ 3238024 w 6400800"/>
              <a:gd name="connsiteY5135" fmla="*/ 316706 h 514350"/>
              <a:gd name="connsiteX5136" fmla="*/ 3237071 w 6400800"/>
              <a:gd name="connsiteY5136" fmla="*/ 317659 h 514350"/>
              <a:gd name="connsiteX5137" fmla="*/ 3237071 w 6400800"/>
              <a:gd name="connsiteY5137" fmla="*/ 311944 h 514350"/>
              <a:gd name="connsiteX5138" fmla="*/ 3236119 w 6400800"/>
              <a:gd name="connsiteY5138" fmla="*/ 319564 h 514350"/>
              <a:gd name="connsiteX5139" fmla="*/ 3234214 w 6400800"/>
              <a:gd name="connsiteY5139" fmla="*/ 322421 h 514350"/>
              <a:gd name="connsiteX5140" fmla="*/ 3233261 w 6400800"/>
              <a:gd name="connsiteY5140" fmla="*/ 319564 h 514350"/>
              <a:gd name="connsiteX5141" fmla="*/ 3234214 w 6400800"/>
              <a:gd name="connsiteY5141" fmla="*/ 318611 h 514350"/>
              <a:gd name="connsiteX5142" fmla="*/ 3233261 w 6400800"/>
              <a:gd name="connsiteY5142" fmla="*/ 286226 h 514350"/>
              <a:gd name="connsiteX5143" fmla="*/ 3233261 w 6400800"/>
              <a:gd name="connsiteY5143" fmla="*/ 288131 h 514350"/>
              <a:gd name="connsiteX5144" fmla="*/ 3232309 w 6400800"/>
              <a:gd name="connsiteY5144" fmla="*/ 290036 h 514350"/>
              <a:gd name="connsiteX5145" fmla="*/ 3232309 w 6400800"/>
              <a:gd name="connsiteY5145" fmla="*/ 282416 h 514350"/>
              <a:gd name="connsiteX5146" fmla="*/ 3233261 w 6400800"/>
              <a:gd name="connsiteY5146" fmla="*/ 286226 h 514350"/>
              <a:gd name="connsiteX5147" fmla="*/ 3222784 w 6400800"/>
              <a:gd name="connsiteY5147" fmla="*/ 285274 h 514350"/>
              <a:gd name="connsiteX5148" fmla="*/ 3223736 w 6400800"/>
              <a:gd name="connsiteY5148" fmla="*/ 273844 h 514350"/>
              <a:gd name="connsiteX5149" fmla="*/ 3224689 w 6400800"/>
              <a:gd name="connsiteY5149" fmla="*/ 270034 h 514350"/>
              <a:gd name="connsiteX5150" fmla="*/ 3224689 w 6400800"/>
              <a:gd name="connsiteY5150" fmla="*/ 270986 h 514350"/>
              <a:gd name="connsiteX5151" fmla="*/ 3227546 w 6400800"/>
              <a:gd name="connsiteY5151" fmla="*/ 253841 h 514350"/>
              <a:gd name="connsiteX5152" fmla="*/ 3227546 w 6400800"/>
              <a:gd name="connsiteY5152" fmla="*/ 253841 h 514350"/>
              <a:gd name="connsiteX5153" fmla="*/ 3223736 w 6400800"/>
              <a:gd name="connsiteY5153" fmla="*/ 292894 h 514350"/>
              <a:gd name="connsiteX5154" fmla="*/ 3222784 w 6400800"/>
              <a:gd name="connsiteY5154" fmla="*/ 291941 h 514350"/>
              <a:gd name="connsiteX5155" fmla="*/ 3222784 w 6400800"/>
              <a:gd name="connsiteY5155" fmla="*/ 290989 h 514350"/>
              <a:gd name="connsiteX5156" fmla="*/ 3222784 w 6400800"/>
              <a:gd name="connsiteY5156" fmla="*/ 285274 h 514350"/>
              <a:gd name="connsiteX5157" fmla="*/ 3217069 w 6400800"/>
              <a:gd name="connsiteY5157" fmla="*/ 207169 h 514350"/>
              <a:gd name="connsiteX5158" fmla="*/ 3219926 w 6400800"/>
              <a:gd name="connsiteY5158" fmla="*/ 219551 h 514350"/>
              <a:gd name="connsiteX5159" fmla="*/ 3215164 w 6400800"/>
              <a:gd name="connsiteY5159" fmla="*/ 238601 h 514350"/>
              <a:gd name="connsiteX5160" fmla="*/ 3217069 w 6400800"/>
              <a:gd name="connsiteY5160" fmla="*/ 207169 h 514350"/>
              <a:gd name="connsiteX5161" fmla="*/ 3191351 w 6400800"/>
              <a:gd name="connsiteY5161" fmla="*/ 249079 h 514350"/>
              <a:gd name="connsiteX5162" fmla="*/ 3192304 w 6400800"/>
              <a:gd name="connsiteY5162" fmla="*/ 232886 h 514350"/>
              <a:gd name="connsiteX5163" fmla="*/ 3194209 w 6400800"/>
              <a:gd name="connsiteY5163" fmla="*/ 238601 h 514350"/>
              <a:gd name="connsiteX5164" fmla="*/ 3191351 w 6400800"/>
              <a:gd name="connsiteY5164" fmla="*/ 265271 h 514350"/>
              <a:gd name="connsiteX5165" fmla="*/ 3191351 w 6400800"/>
              <a:gd name="connsiteY5165" fmla="*/ 249079 h 514350"/>
              <a:gd name="connsiteX5166" fmla="*/ 3155156 w 6400800"/>
              <a:gd name="connsiteY5166" fmla="*/ 313849 h 514350"/>
              <a:gd name="connsiteX5167" fmla="*/ 3156109 w 6400800"/>
              <a:gd name="connsiteY5167" fmla="*/ 320516 h 514350"/>
              <a:gd name="connsiteX5168" fmla="*/ 3158014 w 6400800"/>
              <a:gd name="connsiteY5168" fmla="*/ 334804 h 514350"/>
              <a:gd name="connsiteX5169" fmla="*/ 3154204 w 6400800"/>
              <a:gd name="connsiteY5169" fmla="*/ 354806 h 514350"/>
              <a:gd name="connsiteX5170" fmla="*/ 3152299 w 6400800"/>
              <a:gd name="connsiteY5170" fmla="*/ 351949 h 514350"/>
              <a:gd name="connsiteX5171" fmla="*/ 3152299 w 6400800"/>
              <a:gd name="connsiteY5171" fmla="*/ 350044 h 514350"/>
              <a:gd name="connsiteX5172" fmla="*/ 3151346 w 6400800"/>
              <a:gd name="connsiteY5172" fmla="*/ 345281 h 514350"/>
              <a:gd name="connsiteX5173" fmla="*/ 3151346 w 6400800"/>
              <a:gd name="connsiteY5173" fmla="*/ 344329 h 514350"/>
              <a:gd name="connsiteX5174" fmla="*/ 3151346 w 6400800"/>
              <a:gd name="connsiteY5174" fmla="*/ 338614 h 514350"/>
              <a:gd name="connsiteX5175" fmla="*/ 3155156 w 6400800"/>
              <a:gd name="connsiteY5175" fmla="*/ 313849 h 514350"/>
              <a:gd name="connsiteX5176" fmla="*/ 3139916 w 6400800"/>
              <a:gd name="connsiteY5176" fmla="*/ 213836 h 514350"/>
              <a:gd name="connsiteX5177" fmla="*/ 3143726 w 6400800"/>
              <a:gd name="connsiteY5177" fmla="*/ 235744 h 514350"/>
              <a:gd name="connsiteX5178" fmla="*/ 3148489 w 6400800"/>
              <a:gd name="connsiteY5178" fmla="*/ 267176 h 514350"/>
              <a:gd name="connsiteX5179" fmla="*/ 3143726 w 6400800"/>
              <a:gd name="connsiteY5179" fmla="*/ 284321 h 514350"/>
              <a:gd name="connsiteX5180" fmla="*/ 3137059 w 6400800"/>
              <a:gd name="connsiteY5180" fmla="*/ 216694 h 514350"/>
              <a:gd name="connsiteX5181" fmla="*/ 3139916 w 6400800"/>
              <a:gd name="connsiteY5181" fmla="*/ 213836 h 514350"/>
              <a:gd name="connsiteX5182" fmla="*/ 3130391 w 6400800"/>
              <a:gd name="connsiteY5182" fmla="*/ 337661 h 514350"/>
              <a:gd name="connsiteX5183" fmla="*/ 3130391 w 6400800"/>
              <a:gd name="connsiteY5183" fmla="*/ 335756 h 514350"/>
              <a:gd name="connsiteX5184" fmla="*/ 3130391 w 6400800"/>
              <a:gd name="connsiteY5184" fmla="*/ 335756 h 514350"/>
              <a:gd name="connsiteX5185" fmla="*/ 3130391 w 6400800"/>
              <a:gd name="connsiteY5185" fmla="*/ 337661 h 514350"/>
              <a:gd name="connsiteX5186" fmla="*/ 3130391 w 6400800"/>
              <a:gd name="connsiteY5186" fmla="*/ 328136 h 514350"/>
              <a:gd name="connsiteX5187" fmla="*/ 3130391 w 6400800"/>
              <a:gd name="connsiteY5187" fmla="*/ 328136 h 514350"/>
              <a:gd name="connsiteX5188" fmla="*/ 3130391 w 6400800"/>
              <a:gd name="connsiteY5188" fmla="*/ 328136 h 514350"/>
              <a:gd name="connsiteX5189" fmla="*/ 3130391 w 6400800"/>
              <a:gd name="connsiteY5189" fmla="*/ 328136 h 514350"/>
              <a:gd name="connsiteX5190" fmla="*/ 3133249 w 6400800"/>
              <a:gd name="connsiteY5190" fmla="*/ 276701 h 514350"/>
              <a:gd name="connsiteX5191" fmla="*/ 3133249 w 6400800"/>
              <a:gd name="connsiteY5191" fmla="*/ 276701 h 514350"/>
              <a:gd name="connsiteX5192" fmla="*/ 3128486 w 6400800"/>
              <a:gd name="connsiteY5192" fmla="*/ 259556 h 514350"/>
              <a:gd name="connsiteX5193" fmla="*/ 3127534 w 6400800"/>
              <a:gd name="connsiteY5193" fmla="*/ 246221 h 514350"/>
              <a:gd name="connsiteX5194" fmla="*/ 3135154 w 6400800"/>
              <a:gd name="connsiteY5194" fmla="*/ 223361 h 514350"/>
              <a:gd name="connsiteX5195" fmla="*/ 3133249 w 6400800"/>
              <a:gd name="connsiteY5195" fmla="*/ 276701 h 514350"/>
              <a:gd name="connsiteX5196" fmla="*/ 3130391 w 6400800"/>
              <a:gd name="connsiteY5196" fmla="*/ 229076 h 514350"/>
              <a:gd name="connsiteX5197" fmla="*/ 3136106 w 6400800"/>
              <a:gd name="connsiteY5197" fmla="*/ 219551 h 514350"/>
              <a:gd name="connsiteX5198" fmla="*/ 3136106 w 6400800"/>
              <a:gd name="connsiteY5198" fmla="*/ 221456 h 514350"/>
              <a:gd name="connsiteX5199" fmla="*/ 3127534 w 6400800"/>
              <a:gd name="connsiteY5199" fmla="*/ 236696 h 514350"/>
              <a:gd name="connsiteX5200" fmla="*/ 3127534 w 6400800"/>
              <a:gd name="connsiteY5200" fmla="*/ 234791 h 514350"/>
              <a:gd name="connsiteX5201" fmla="*/ 3130391 w 6400800"/>
              <a:gd name="connsiteY5201" fmla="*/ 229076 h 514350"/>
              <a:gd name="connsiteX5202" fmla="*/ 3114199 w 6400800"/>
              <a:gd name="connsiteY5202" fmla="*/ 290036 h 514350"/>
              <a:gd name="connsiteX5203" fmla="*/ 3113246 w 6400800"/>
              <a:gd name="connsiteY5203" fmla="*/ 287179 h 514350"/>
              <a:gd name="connsiteX5204" fmla="*/ 3113246 w 6400800"/>
              <a:gd name="connsiteY5204" fmla="*/ 286226 h 514350"/>
              <a:gd name="connsiteX5205" fmla="*/ 3115151 w 6400800"/>
              <a:gd name="connsiteY5205" fmla="*/ 281464 h 514350"/>
              <a:gd name="connsiteX5206" fmla="*/ 3114199 w 6400800"/>
              <a:gd name="connsiteY5206" fmla="*/ 290036 h 514350"/>
              <a:gd name="connsiteX5207" fmla="*/ 3115151 w 6400800"/>
              <a:gd name="connsiteY5207" fmla="*/ 257651 h 514350"/>
              <a:gd name="connsiteX5208" fmla="*/ 3116104 w 6400800"/>
              <a:gd name="connsiteY5208" fmla="*/ 255746 h 514350"/>
              <a:gd name="connsiteX5209" fmla="*/ 3115151 w 6400800"/>
              <a:gd name="connsiteY5209" fmla="*/ 257651 h 514350"/>
              <a:gd name="connsiteX5210" fmla="*/ 3109436 w 6400800"/>
              <a:gd name="connsiteY5210" fmla="*/ 270034 h 514350"/>
              <a:gd name="connsiteX5211" fmla="*/ 3115151 w 6400800"/>
              <a:gd name="connsiteY5211" fmla="*/ 257651 h 514350"/>
              <a:gd name="connsiteX5212" fmla="*/ 3110389 w 6400800"/>
              <a:gd name="connsiteY5212" fmla="*/ 292894 h 514350"/>
              <a:gd name="connsiteX5213" fmla="*/ 3113246 w 6400800"/>
              <a:gd name="connsiteY5213" fmla="*/ 309086 h 514350"/>
              <a:gd name="connsiteX5214" fmla="*/ 3114199 w 6400800"/>
              <a:gd name="connsiteY5214" fmla="*/ 311944 h 514350"/>
              <a:gd name="connsiteX5215" fmla="*/ 3114199 w 6400800"/>
              <a:gd name="connsiteY5215" fmla="*/ 321469 h 514350"/>
              <a:gd name="connsiteX5216" fmla="*/ 3114199 w 6400800"/>
              <a:gd name="connsiteY5216" fmla="*/ 319564 h 514350"/>
              <a:gd name="connsiteX5217" fmla="*/ 3110389 w 6400800"/>
              <a:gd name="connsiteY5217" fmla="*/ 309086 h 514350"/>
              <a:gd name="connsiteX5218" fmla="*/ 3109436 w 6400800"/>
              <a:gd name="connsiteY5218" fmla="*/ 300514 h 514350"/>
              <a:gd name="connsiteX5219" fmla="*/ 3109436 w 6400800"/>
              <a:gd name="connsiteY5219" fmla="*/ 299561 h 514350"/>
              <a:gd name="connsiteX5220" fmla="*/ 3110389 w 6400800"/>
              <a:gd name="connsiteY5220" fmla="*/ 292894 h 514350"/>
              <a:gd name="connsiteX5221" fmla="*/ 3098006 w 6400800"/>
              <a:gd name="connsiteY5221" fmla="*/ 350996 h 514350"/>
              <a:gd name="connsiteX5222" fmla="*/ 3098006 w 6400800"/>
              <a:gd name="connsiteY5222" fmla="*/ 350996 h 514350"/>
              <a:gd name="connsiteX5223" fmla="*/ 3098006 w 6400800"/>
              <a:gd name="connsiteY5223" fmla="*/ 353854 h 514350"/>
              <a:gd name="connsiteX5224" fmla="*/ 3097054 w 6400800"/>
              <a:gd name="connsiteY5224" fmla="*/ 354806 h 514350"/>
              <a:gd name="connsiteX5225" fmla="*/ 3098006 w 6400800"/>
              <a:gd name="connsiteY5225" fmla="*/ 350996 h 514350"/>
              <a:gd name="connsiteX5226" fmla="*/ 3093244 w 6400800"/>
              <a:gd name="connsiteY5226" fmla="*/ 377666 h 514350"/>
              <a:gd name="connsiteX5227" fmla="*/ 3097054 w 6400800"/>
              <a:gd name="connsiteY5227" fmla="*/ 370046 h 514350"/>
              <a:gd name="connsiteX5228" fmla="*/ 3094196 w 6400800"/>
              <a:gd name="connsiteY5228" fmla="*/ 373856 h 514350"/>
              <a:gd name="connsiteX5229" fmla="*/ 3097054 w 6400800"/>
              <a:gd name="connsiteY5229" fmla="*/ 355759 h 514350"/>
              <a:gd name="connsiteX5230" fmla="*/ 3098006 w 6400800"/>
              <a:gd name="connsiteY5230" fmla="*/ 353854 h 514350"/>
              <a:gd name="connsiteX5231" fmla="*/ 3098006 w 6400800"/>
              <a:gd name="connsiteY5231" fmla="*/ 371951 h 514350"/>
              <a:gd name="connsiteX5232" fmla="*/ 3098006 w 6400800"/>
              <a:gd name="connsiteY5232" fmla="*/ 383381 h 514350"/>
              <a:gd name="connsiteX5233" fmla="*/ 3095149 w 6400800"/>
              <a:gd name="connsiteY5233" fmla="*/ 383381 h 514350"/>
              <a:gd name="connsiteX5234" fmla="*/ 3095149 w 6400800"/>
              <a:gd name="connsiteY5234" fmla="*/ 383381 h 514350"/>
              <a:gd name="connsiteX5235" fmla="*/ 3093244 w 6400800"/>
              <a:gd name="connsiteY5235" fmla="*/ 378619 h 514350"/>
              <a:gd name="connsiteX5236" fmla="*/ 3093244 w 6400800"/>
              <a:gd name="connsiteY5236" fmla="*/ 377666 h 514350"/>
              <a:gd name="connsiteX5237" fmla="*/ 3084671 w 6400800"/>
              <a:gd name="connsiteY5237" fmla="*/ 293846 h 514350"/>
              <a:gd name="connsiteX5238" fmla="*/ 3085624 w 6400800"/>
              <a:gd name="connsiteY5238" fmla="*/ 276701 h 514350"/>
              <a:gd name="connsiteX5239" fmla="*/ 3085624 w 6400800"/>
              <a:gd name="connsiteY5239" fmla="*/ 278606 h 514350"/>
              <a:gd name="connsiteX5240" fmla="*/ 3088481 w 6400800"/>
              <a:gd name="connsiteY5240" fmla="*/ 289084 h 514350"/>
              <a:gd name="connsiteX5241" fmla="*/ 3086576 w 6400800"/>
              <a:gd name="connsiteY5241" fmla="*/ 291941 h 514350"/>
              <a:gd name="connsiteX5242" fmla="*/ 3084671 w 6400800"/>
              <a:gd name="connsiteY5242" fmla="*/ 296704 h 514350"/>
              <a:gd name="connsiteX5243" fmla="*/ 3084671 w 6400800"/>
              <a:gd name="connsiteY5243" fmla="*/ 293846 h 514350"/>
              <a:gd name="connsiteX5244" fmla="*/ 3086576 w 6400800"/>
              <a:gd name="connsiteY5244" fmla="*/ 348139 h 514350"/>
              <a:gd name="connsiteX5245" fmla="*/ 3086576 w 6400800"/>
              <a:gd name="connsiteY5245" fmla="*/ 350044 h 514350"/>
              <a:gd name="connsiteX5246" fmla="*/ 3083719 w 6400800"/>
              <a:gd name="connsiteY5246" fmla="*/ 361474 h 514350"/>
              <a:gd name="connsiteX5247" fmla="*/ 3083719 w 6400800"/>
              <a:gd name="connsiteY5247" fmla="*/ 357664 h 514350"/>
              <a:gd name="connsiteX5248" fmla="*/ 3086576 w 6400800"/>
              <a:gd name="connsiteY5248" fmla="*/ 348139 h 514350"/>
              <a:gd name="connsiteX5249" fmla="*/ 3057049 w 6400800"/>
              <a:gd name="connsiteY5249" fmla="*/ 235744 h 514350"/>
              <a:gd name="connsiteX5250" fmla="*/ 3059906 w 6400800"/>
              <a:gd name="connsiteY5250" fmla="*/ 210979 h 514350"/>
              <a:gd name="connsiteX5251" fmla="*/ 3062764 w 6400800"/>
              <a:gd name="connsiteY5251" fmla="*/ 191929 h 514350"/>
              <a:gd name="connsiteX5252" fmla="*/ 3067526 w 6400800"/>
              <a:gd name="connsiteY5252" fmla="*/ 209074 h 514350"/>
              <a:gd name="connsiteX5253" fmla="*/ 3066574 w 6400800"/>
              <a:gd name="connsiteY5253" fmla="*/ 222409 h 514350"/>
              <a:gd name="connsiteX5254" fmla="*/ 3063716 w 6400800"/>
              <a:gd name="connsiteY5254" fmla="*/ 253841 h 514350"/>
              <a:gd name="connsiteX5255" fmla="*/ 3059906 w 6400800"/>
              <a:gd name="connsiteY5255" fmla="*/ 268129 h 514350"/>
              <a:gd name="connsiteX5256" fmla="*/ 3057049 w 6400800"/>
              <a:gd name="connsiteY5256" fmla="*/ 252889 h 514350"/>
              <a:gd name="connsiteX5257" fmla="*/ 3056096 w 6400800"/>
              <a:gd name="connsiteY5257" fmla="*/ 248126 h 514350"/>
              <a:gd name="connsiteX5258" fmla="*/ 3057049 w 6400800"/>
              <a:gd name="connsiteY5258" fmla="*/ 235744 h 514350"/>
              <a:gd name="connsiteX5259" fmla="*/ 3002756 w 6400800"/>
              <a:gd name="connsiteY5259" fmla="*/ 307181 h 514350"/>
              <a:gd name="connsiteX5260" fmla="*/ 3001804 w 6400800"/>
              <a:gd name="connsiteY5260" fmla="*/ 310039 h 514350"/>
              <a:gd name="connsiteX5261" fmla="*/ 3002756 w 6400800"/>
              <a:gd name="connsiteY5261" fmla="*/ 305276 h 514350"/>
              <a:gd name="connsiteX5262" fmla="*/ 3006566 w 6400800"/>
              <a:gd name="connsiteY5262" fmla="*/ 286226 h 514350"/>
              <a:gd name="connsiteX5263" fmla="*/ 3008471 w 6400800"/>
              <a:gd name="connsiteY5263" fmla="*/ 290036 h 514350"/>
              <a:gd name="connsiteX5264" fmla="*/ 3002756 w 6400800"/>
              <a:gd name="connsiteY5264" fmla="*/ 307181 h 514350"/>
              <a:gd name="connsiteX5265" fmla="*/ 3036094 w 6400800"/>
              <a:gd name="connsiteY5265" fmla="*/ 249079 h 514350"/>
              <a:gd name="connsiteX5266" fmla="*/ 3036094 w 6400800"/>
              <a:gd name="connsiteY5266" fmla="*/ 266224 h 514350"/>
              <a:gd name="connsiteX5267" fmla="*/ 3033236 w 6400800"/>
              <a:gd name="connsiteY5267" fmla="*/ 258604 h 514350"/>
              <a:gd name="connsiteX5268" fmla="*/ 3036094 w 6400800"/>
              <a:gd name="connsiteY5268" fmla="*/ 249079 h 514350"/>
              <a:gd name="connsiteX5269" fmla="*/ 3030379 w 6400800"/>
              <a:gd name="connsiteY5269" fmla="*/ 269081 h 514350"/>
              <a:gd name="connsiteX5270" fmla="*/ 3030379 w 6400800"/>
              <a:gd name="connsiteY5270" fmla="*/ 269081 h 514350"/>
              <a:gd name="connsiteX5271" fmla="*/ 3030379 w 6400800"/>
              <a:gd name="connsiteY5271" fmla="*/ 269081 h 514350"/>
              <a:gd name="connsiteX5272" fmla="*/ 3030379 w 6400800"/>
              <a:gd name="connsiteY5272" fmla="*/ 269081 h 514350"/>
              <a:gd name="connsiteX5273" fmla="*/ 3027521 w 6400800"/>
              <a:gd name="connsiteY5273" fmla="*/ 353854 h 514350"/>
              <a:gd name="connsiteX5274" fmla="*/ 3023711 w 6400800"/>
              <a:gd name="connsiteY5274" fmla="*/ 364331 h 514350"/>
              <a:gd name="connsiteX5275" fmla="*/ 3017996 w 6400800"/>
              <a:gd name="connsiteY5275" fmla="*/ 383381 h 514350"/>
              <a:gd name="connsiteX5276" fmla="*/ 3017044 w 6400800"/>
              <a:gd name="connsiteY5276" fmla="*/ 385286 h 514350"/>
              <a:gd name="connsiteX5277" fmla="*/ 3015139 w 6400800"/>
              <a:gd name="connsiteY5277" fmla="*/ 376714 h 514350"/>
              <a:gd name="connsiteX5278" fmla="*/ 3020854 w 6400800"/>
              <a:gd name="connsiteY5278" fmla="*/ 366236 h 514350"/>
              <a:gd name="connsiteX5279" fmla="*/ 3028474 w 6400800"/>
              <a:gd name="connsiteY5279" fmla="*/ 352901 h 514350"/>
              <a:gd name="connsiteX5280" fmla="*/ 3027521 w 6400800"/>
              <a:gd name="connsiteY5280" fmla="*/ 353854 h 514350"/>
              <a:gd name="connsiteX5281" fmla="*/ 3021806 w 6400800"/>
              <a:gd name="connsiteY5281" fmla="*/ 230029 h 514350"/>
              <a:gd name="connsiteX5282" fmla="*/ 3024664 w 6400800"/>
              <a:gd name="connsiteY5282" fmla="*/ 241459 h 514350"/>
              <a:gd name="connsiteX5283" fmla="*/ 3024664 w 6400800"/>
              <a:gd name="connsiteY5283" fmla="*/ 241459 h 514350"/>
              <a:gd name="connsiteX5284" fmla="*/ 3021806 w 6400800"/>
              <a:gd name="connsiteY5284" fmla="*/ 230029 h 514350"/>
              <a:gd name="connsiteX5285" fmla="*/ 3021806 w 6400800"/>
              <a:gd name="connsiteY5285" fmla="*/ 230029 h 514350"/>
              <a:gd name="connsiteX5286" fmla="*/ 3020854 w 6400800"/>
              <a:gd name="connsiteY5286" fmla="*/ 305276 h 514350"/>
              <a:gd name="connsiteX5287" fmla="*/ 3020854 w 6400800"/>
              <a:gd name="connsiteY5287" fmla="*/ 305276 h 514350"/>
              <a:gd name="connsiteX5288" fmla="*/ 3020854 w 6400800"/>
              <a:gd name="connsiteY5288" fmla="*/ 305276 h 514350"/>
              <a:gd name="connsiteX5289" fmla="*/ 3020854 w 6400800"/>
              <a:gd name="connsiteY5289" fmla="*/ 305276 h 514350"/>
              <a:gd name="connsiteX5290" fmla="*/ 3017996 w 6400800"/>
              <a:gd name="connsiteY5290" fmla="*/ 317659 h 514350"/>
              <a:gd name="connsiteX5291" fmla="*/ 3021806 w 6400800"/>
              <a:gd name="connsiteY5291" fmla="*/ 329089 h 514350"/>
              <a:gd name="connsiteX5292" fmla="*/ 3025616 w 6400800"/>
              <a:gd name="connsiteY5292" fmla="*/ 339566 h 514350"/>
              <a:gd name="connsiteX5293" fmla="*/ 3011329 w 6400800"/>
              <a:gd name="connsiteY5293" fmla="*/ 359569 h 514350"/>
              <a:gd name="connsiteX5294" fmla="*/ 3011329 w 6400800"/>
              <a:gd name="connsiteY5294" fmla="*/ 360521 h 514350"/>
              <a:gd name="connsiteX5295" fmla="*/ 3009424 w 6400800"/>
              <a:gd name="connsiteY5295" fmla="*/ 351949 h 514350"/>
              <a:gd name="connsiteX5296" fmla="*/ 3017996 w 6400800"/>
              <a:gd name="connsiteY5296" fmla="*/ 317659 h 514350"/>
              <a:gd name="connsiteX5297" fmla="*/ 3013234 w 6400800"/>
              <a:gd name="connsiteY5297" fmla="*/ 257651 h 514350"/>
              <a:gd name="connsiteX5298" fmla="*/ 3014186 w 6400800"/>
              <a:gd name="connsiteY5298" fmla="*/ 261461 h 514350"/>
              <a:gd name="connsiteX5299" fmla="*/ 3015139 w 6400800"/>
              <a:gd name="connsiteY5299" fmla="*/ 269081 h 514350"/>
              <a:gd name="connsiteX5300" fmla="*/ 3010376 w 6400800"/>
              <a:gd name="connsiteY5300" fmla="*/ 284321 h 514350"/>
              <a:gd name="connsiteX5301" fmla="*/ 3009424 w 6400800"/>
              <a:gd name="connsiteY5301" fmla="*/ 282416 h 514350"/>
              <a:gd name="connsiteX5302" fmla="*/ 3008471 w 6400800"/>
              <a:gd name="connsiteY5302" fmla="*/ 279559 h 514350"/>
              <a:gd name="connsiteX5303" fmla="*/ 3009424 w 6400800"/>
              <a:gd name="connsiteY5303" fmla="*/ 276701 h 514350"/>
              <a:gd name="connsiteX5304" fmla="*/ 3013234 w 6400800"/>
              <a:gd name="connsiteY5304" fmla="*/ 257651 h 514350"/>
              <a:gd name="connsiteX5305" fmla="*/ 3008471 w 6400800"/>
              <a:gd name="connsiteY5305" fmla="*/ 230029 h 514350"/>
              <a:gd name="connsiteX5306" fmla="*/ 3010376 w 6400800"/>
              <a:gd name="connsiteY5306" fmla="*/ 244316 h 514350"/>
              <a:gd name="connsiteX5307" fmla="*/ 3007519 w 6400800"/>
              <a:gd name="connsiteY5307" fmla="*/ 250984 h 514350"/>
              <a:gd name="connsiteX5308" fmla="*/ 3001804 w 6400800"/>
              <a:gd name="connsiteY5308" fmla="*/ 264319 h 514350"/>
              <a:gd name="connsiteX5309" fmla="*/ 3008471 w 6400800"/>
              <a:gd name="connsiteY5309" fmla="*/ 230029 h 514350"/>
              <a:gd name="connsiteX5310" fmla="*/ 3003709 w 6400800"/>
              <a:gd name="connsiteY5310" fmla="*/ 195739 h 514350"/>
              <a:gd name="connsiteX5311" fmla="*/ 3004661 w 6400800"/>
              <a:gd name="connsiteY5311" fmla="*/ 205264 h 514350"/>
              <a:gd name="connsiteX5312" fmla="*/ 2997994 w 6400800"/>
              <a:gd name="connsiteY5312" fmla="*/ 223361 h 514350"/>
              <a:gd name="connsiteX5313" fmla="*/ 2986564 w 6400800"/>
              <a:gd name="connsiteY5313" fmla="*/ 262414 h 514350"/>
              <a:gd name="connsiteX5314" fmla="*/ 2984659 w 6400800"/>
              <a:gd name="connsiteY5314" fmla="*/ 270986 h 514350"/>
              <a:gd name="connsiteX5315" fmla="*/ 2984659 w 6400800"/>
              <a:gd name="connsiteY5315" fmla="*/ 270986 h 514350"/>
              <a:gd name="connsiteX5316" fmla="*/ 3003709 w 6400800"/>
              <a:gd name="connsiteY5316" fmla="*/ 195739 h 514350"/>
              <a:gd name="connsiteX5317" fmla="*/ 2974181 w 6400800"/>
              <a:gd name="connsiteY5317" fmla="*/ 311944 h 514350"/>
              <a:gd name="connsiteX5318" fmla="*/ 2980849 w 6400800"/>
              <a:gd name="connsiteY5318" fmla="*/ 284321 h 514350"/>
              <a:gd name="connsiteX5319" fmla="*/ 2980849 w 6400800"/>
              <a:gd name="connsiteY5319" fmla="*/ 285274 h 514350"/>
              <a:gd name="connsiteX5320" fmla="*/ 2976086 w 6400800"/>
              <a:gd name="connsiteY5320" fmla="*/ 307181 h 514350"/>
              <a:gd name="connsiteX5321" fmla="*/ 2972276 w 6400800"/>
              <a:gd name="connsiteY5321" fmla="*/ 327184 h 514350"/>
              <a:gd name="connsiteX5322" fmla="*/ 2970371 w 6400800"/>
              <a:gd name="connsiteY5322" fmla="*/ 322421 h 514350"/>
              <a:gd name="connsiteX5323" fmla="*/ 2974181 w 6400800"/>
              <a:gd name="connsiteY5323" fmla="*/ 311944 h 514350"/>
              <a:gd name="connsiteX5324" fmla="*/ 2964656 w 6400800"/>
              <a:gd name="connsiteY5324" fmla="*/ 349091 h 514350"/>
              <a:gd name="connsiteX5325" fmla="*/ 2968466 w 6400800"/>
              <a:gd name="connsiteY5325" fmla="*/ 334804 h 514350"/>
              <a:gd name="connsiteX5326" fmla="*/ 2970371 w 6400800"/>
              <a:gd name="connsiteY5326" fmla="*/ 344329 h 514350"/>
              <a:gd name="connsiteX5327" fmla="*/ 2969419 w 6400800"/>
              <a:gd name="connsiteY5327" fmla="*/ 353854 h 514350"/>
              <a:gd name="connsiteX5328" fmla="*/ 2966561 w 6400800"/>
              <a:gd name="connsiteY5328" fmla="*/ 377666 h 514350"/>
              <a:gd name="connsiteX5329" fmla="*/ 2963704 w 6400800"/>
              <a:gd name="connsiteY5329" fmla="*/ 366236 h 514350"/>
              <a:gd name="connsiteX5330" fmla="*/ 2969419 w 6400800"/>
              <a:gd name="connsiteY5330" fmla="*/ 341471 h 514350"/>
              <a:gd name="connsiteX5331" fmla="*/ 2964656 w 6400800"/>
              <a:gd name="connsiteY5331" fmla="*/ 349091 h 514350"/>
              <a:gd name="connsiteX5332" fmla="*/ 2958941 w 6400800"/>
              <a:gd name="connsiteY5332" fmla="*/ 383381 h 514350"/>
              <a:gd name="connsiteX5333" fmla="*/ 2958941 w 6400800"/>
              <a:gd name="connsiteY5333" fmla="*/ 383381 h 514350"/>
              <a:gd name="connsiteX5334" fmla="*/ 2958941 w 6400800"/>
              <a:gd name="connsiteY5334" fmla="*/ 383381 h 514350"/>
              <a:gd name="connsiteX5335" fmla="*/ 2958941 w 6400800"/>
              <a:gd name="connsiteY5335" fmla="*/ 383381 h 514350"/>
              <a:gd name="connsiteX5336" fmla="*/ 2958941 w 6400800"/>
              <a:gd name="connsiteY5336" fmla="*/ 383381 h 514350"/>
              <a:gd name="connsiteX5337" fmla="*/ 2936081 w 6400800"/>
              <a:gd name="connsiteY5337" fmla="*/ 284321 h 514350"/>
              <a:gd name="connsiteX5338" fmla="*/ 2934176 w 6400800"/>
              <a:gd name="connsiteY5338" fmla="*/ 273844 h 514350"/>
              <a:gd name="connsiteX5339" fmla="*/ 2936081 w 6400800"/>
              <a:gd name="connsiteY5339" fmla="*/ 271939 h 514350"/>
              <a:gd name="connsiteX5340" fmla="*/ 2936081 w 6400800"/>
              <a:gd name="connsiteY5340" fmla="*/ 284321 h 514350"/>
              <a:gd name="connsiteX5341" fmla="*/ 2936081 w 6400800"/>
              <a:gd name="connsiteY5341" fmla="*/ 267176 h 514350"/>
              <a:gd name="connsiteX5342" fmla="*/ 2936081 w 6400800"/>
              <a:gd name="connsiteY5342" fmla="*/ 267176 h 514350"/>
              <a:gd name="connsiteX5343" fmla="*/ 2934176 w 6400800"/>
              <a:gd name="connsiteY5343" fmla="*/ 269081 h 514350"/>
              <a:gd name="connsiteX5344" fmla="*/ 2936081 w 6400800"/>
              <a:gd name="connsiteY5344" fmla="*/ 265271 h 514350"/>
              <a:gd name="connsiteX5345" fmla="*/ 2936081 w 6400800"/>
              <a:gd name="connsiteY5345" fmla="*/ 267176 h 514350"/>
              <a:gd name="connsiteX5346" fmla="*/ 2929414 w 6400800"/>
              <a:gd name="connsiteY5346" fmla="*/ 243364 h 514350"/>
              <a:gd name="connsiteX5347" fmla="*/ 2930366 w 6400800"/>
              <a:gd name="connsiteY5347" fmla="*/ 243364 h 514350"/>
              <a:gd name="connsiteX5348" fmla="*/ 2933224 w 6400800"/>
              <a:gd name="connsiteY5348" fmla="*/ 244316 h 514350"/>
              <a:gd name="connsiteX5349" fmla="*/ 2934176 w 6400800"/>
              <a:gd name="connsiteY5349" fmla="*/ 255746 h 514350"/>
              <a:gd name="connsiteX5350" fmla="*/ 2931319 w 6400800"/>
              <a:gd name="connsiteY5350" fmla="*/ 261461 h 514350"/>
              <a:gd name="connsiteX5351" fmla="*/ 2927509 w 6400800"/>
              <a:gd name="connsiteY5351" fmla="*/ 248126 h 514350"/>
              <a:gd name="connsiteX5352" fmla="*/ 2929414 w 6400800"/>
              <a:gd name="connsiteY5352" fmla="*/ 243364 h 514350"/>
              <a:gd name="connsiteX5353" fmla="*/ 2917984 w 6400800"/>
              <a:gd name="connsiteY5353" fmla="*/ 351949 h 514350"/>
              <a:gd name="connsiteX5354" fmla="*/ 2918936 w 6400800"/>
              <a:gd name="connsiteY5354" fmla="*/ 353854 h 514350"/>
              <a:gd name="connsiteX5355" fmla="*/ 2919889 w 6400800"/>
              <a:gd name="connsiteY5355" fmla="*/ 363379 h 514350"/>
              <a:gd name="connsiteX5356" fmla="*/ 2922746 w 6400800"/>
              <a:gd name="connsiteY5356" fmla="*/ 380524 h 514350"/>
              <a:gd name="connsiteX5357" fmla="*/ 2920841 w 6400800"/>
              <a:gd name="connsiteY5357" fmla="*/ 380524 h 514350"/>
              <a:gd name="connsiteX5358" fmla="*/ 2913221 w 6400800"/>
              <a:gd name="connsiteY5358" fmla="*/ 362426 h 514350"/>
              <a:gd name="connsiteX5359" fmla="*/ 2917984 w 6400800"/>
              <a:gd name="connsiteY5359" fmla="*/ 351949 h 514350"/>
              <a:gd name="connsiteX5360" fmla="*/ 2904649 w 6400800"/>
              <a:gd name="connsiteY5360" fmla="*/ 224314 h 514350"/>
              <a:gd name="connsiteX5361" fmla="*/ 2904649 w 6400800"/>
              <a:gd name="connsiteY5361" fmla="*/ 224314 h 514350"/>
              <a:gd name="connsiteX5362" fmla="*/ 2903696 w 6400800"/>
              <a:gd name="connsiteY5362" fmla="*/ 237649 h 514350"/>
              <a:gd name="connsiteX5363" fmla="*/ 2902744 w 6400800"/>
              <a:gd name="connsiteY5363" fmla="*/ 250031 h 514350"/>
              <a:gd name="connsiteX5364" fmla="*/ 2900839 w 6400800"/>
              <a:gd name="connsiteY5364" fmla="*/ 235744 h 514350"/>
              <a:gd name="connsiteX5365" fmla="*/ 2904649 w 6400800"/>
              <a:gd name="connsiteY5365" fmla="*/ 224314 h 514350"/>
              <a:gd name="connsiteX5366" fmla="*/ 2885599 w 6400800"/>
              <a:gd name="connsiteY5366" fmla="*/ 294799 h 514350"/>
              <a:gd name="connsiteX5367" fmla="*/ 2888456 w 6400800"/>
              <a:gd name="connsiteY5367" fmla="*/ 280511 h 514350"/>
              <a:gd name="connsiteX5368" fmla="*/ 2889409 w 6400800"/>
              <a:gd name="connsiteY5368" fmla="*/ 308134 h 514350"/>
              <a:gd name="connsiteX5369" fmla="*/ 2884646 w 6400800"/>
              <a:gd name="connsiteY5369" fmla="*/ 297656 h 514350"/>
              <a:gd name="connsiteX5370" fmla="*/ 2885599 w 6400800"/>
              <a:gd name="connsiteY5370" fmla="*/ 294799 h 514350"/>
              <a:gd name="connsiteX5371" fmla="*/ 2869406 w 6400800"/>
              <a:gd name="connsiteY5371" fmla="*/ 301466 h 514350"/>
              <a:gd name="connsiteX5372" fmla="*/ 2869406 w 6400800"/>
              <a:gd name="connsiteY5372" fmla="*/ 301466 h 514350"/>
              <a:gd name="connsiteX5373" fmla="*/ 2869406 w 6400800"/>
              <a:gd name="connsiteY5373" fmla="*/ 302419 h 514350"/>
              <a:gd name="connsiteX5374" fmla="*/ 2868454 w 6400800"/>
              <a:gd name="connsiteY5374" fmla="*/ 305276 h 514350"/>
              <a:gd name="connsiteX5375" fmla="*/ 2856071 w 6400800"/>
              <a:gd name="connsiteY5375" fmla="*/ 284321 h 514350"/>
              <a:gd name="connsiteX5376" fmla="*/ 2855119 w 6400800"/>
              <a:gd name="connsiteY5376" fmla="*/ 282416 h 514350"/>
              <a:gd name="connsiteX5377" fmla="*/ 2857976 w 6400800"/>
              <a:gd name="connsiteY5377" fmla="*/ 273844 h 514350"/>
              <a:gd name="connsiteX5378" fmla="*/ 2869406 w 6400800"/>
              <a:gd name="connsiteY5378" fmla="*/ 301466 h 514350"/>
              <a:gd name="connsiteX5379" fmla="*/ 2851309 w 6400800"/>
              <a:gd name="connsiteY5379" fmla="*/ 262414 h 514350"/>
              <a:gd name="connsiteX5380" fmla="*/ 2851309 w 6400800"/>
              <a:gd name="connsiteY5380" fmla="*/ 259556 h 514350"/>
              <a:gd name="connsiteX5381" fmla="*/ 2855119 w 6400800"/>
              <a:gd name="connsiteY5381" fmla="*/ 267176 h 514350"/>
              <a:gd name="connsiteX5382" fmla="*/ 2856071 w 6400800"/>
              <a:gd name="connsiteY5382" fmla="*/ 269081 h 514350"/>
              <a:gd name="connsiteX5383" fmla="*/ 2851309 w 6400800"/>
              <a:gd name="connsiteY5383" fmla="*/ 276701 h 514350"/>
              <a:gd name="connsiteX5384" fmla="*/ 2850356 w 6400800"/>
              <a:gd name="connsiteY5384" fmla="*/ 274796 h 514350"/>
              <a:gd name="connsiteX5385" fmla="*/ 2851309 w 6400800"/>
              <a:gd name="connsiteY5385" fmla="*/ 262414 h 514350"/>
              <a:gd name="connsiteX5386" fmla="*/ 2848451 w 6400800"/>
              <a:gd name="connsiteY5386" fmla="*/ 312896 h 514350"/>
              <a:gd name="connsiteX5387" fmla="*/ 2848451 w 6400800"/>
              <a:gd name="connsiteY5387" fmla="*/ 302419 h 514350"/>
              <a:gd name="connsiteX5388" fmla="*/ 2860834 w 6400800"/>
              <a:gd name="connsiteY5388" fmla="*/ 327184 h 514350"/>
              <a:gd name="connsiteX5389" fmla="*/ 2856071 w 6400800"/>
              <a:gd name="connsiteY5389" fmla="*/ 344329 h 514350"/>
              <a:gd name="connsiteX5390" fmla="*/ 2853214 w 6400800"/>
              <a:gd name="connsiteY5390" fmla="*/ 355759 h 514350"/>
              <a:gd name="connsiteX5391" fmla="*/ 2851309 w 6400800"/>
              <a:gd name="connsiteY5391" fmla="*/ 341471 h 514350"/>
              <a:gd name="connsiteX5392" fmla="*/ 2847499 w 6400800"/>
              <a:gd name="connsiteY5392" fmla="*/ 316706 h 514350"/>
              <a:gd name="connsiteX5393" fmla="*/ 2848451 w 6400800"/>
              <a:gd name="connsiteY5393" fmla="*/ 312896 h 514350"/>
              <a:gd name="connsiteX5394" fmla="*/ 2836069 w 6400800"/>
              <a:gd name="connsiteY5394" fmla="*/ 226219 h 514350"/>
              <a:gd name="connsiteX5395" fmla="*/ 2847499 w 6400800"/>
              <a:gd name="connsiteY5395" fmla="*/ 251936 h 514350"/>
              <a:gd name="connsiteX5396" fmla="*/ 2844641 w 6400800"/>
              <a:gd name="connsiteY5396" fmla="*/ 261461 h 514350"/>
              <a:gd name="connsiteX5397" fmla="*/ 2843689 w 6400800"/>
              <a:gd name="connsiteY5397" fmla="*/ 266224 h 514350"/>
              <a:gd name="connsiteX5398" fmla="*/ 2838926 w 6400800"/>
              <a:gd name="connsiteY5398" fmla="*/ 258604 h 514350"/>
              <a:gd name="connsiteX5399" fmla="*/ 2834164 w 6400800"/>
              <a:gd name="connsiteY5399" fmla="*/ 229076 h 514350"/>
              <a:gd name="connsiteX5400" fmla="*/ 2836069 w 6400800"/>
              <a:gd name="connsiteY5400" fmla="*/ 226219 h 514350"/>
              <a:gd name="connsiteX5401" fmla="*/ 2830354 w 6400800"/>
              <a:gd name="connsiteY5401" fmla="*/ 305276 h 514350"/>
              <a:gd name="connsiteX5402" fmla="*/ 2831306 w 6400800"/>
              <a:gd name="connsiteY5402" fmla="*/ 312896 h 514350"/>
              <a:gd name="connsiteX5403" fmla="*/ 2831306 w 6400800"/>
              <a:gd name="connsiteY5403" fmla="*/ 313849 h 514350"/>
              <a:gd name="connsiteX5404" fmla="*/ 2830354 w 6400800"/>
              <a:gd name="connsiteY5404" fmla="*/ 308134 h 514350"/>
              <a:gd name="connsiteX5405" fmla="*/ 2830354 w 6400800"/>
              <a:gd name="connsiteY5405" fmla="*/ 305276 h 514350"/>
              <a:gd name="connsiteX5406" fmla="*/ 2829401 w 6400800"/>
              <a:gd name="connsiteY5406" fmla="*/ 292894 h 514350"/>
              <a:gd name="connsiteX5407" fmla="*/ 2830354 w 6400800"/>
              <a:gd name="connsiteY5407" fmla="*/ 299561 h 514350"/>
              <a:gd name="connsiteX5408" fmla="*/ 2829401 w 6400800"/>
              <a:gd name="connsiteY5408" fmla="*/ 301466 h 514350"/>
              <a:gd name="connsiteX5409" fmla="*/ 2829401 w 6400800"/>
              <a:gd name="connsiteY5409" fmla="*/ 299561 h 514350"/>
              <a:gd name="connsiteX5410" fmla="*/ 2829401 w 6400800"/>
              <a:gd name="connsiteY5410" fmla="*/ 292894 h 514350"/>
              <a:gd name="connsiteX5411" fmla="*/ 2785586 w 6400800"/>
              <a:gd name="connsiteY5411" fmla="*/ 268129 h 514350"/>
              <a:gd name="connsiteX5412" fmla="*/ 2782729 w 6400800"/>
              <a:gd name="connsiteY5412" fmla="*/ 271939 h 514350"/>
              <a:gd name="connsiteX5413" fmla="*/ 2782729 w 6400800"/>
              <a:gd name="connsiteY5413" fmla="*/ 269081 h 514350"/>
              <a:gd name="connsiteX5414" fmla="*/ 2782729 w 6400800"/>
              <a:gd name="connsiteY5414" fmla="*/ 265271 h 514350"/>
              <a:gd name="connsiteX5415" fmla="*/ 2786539 w 6400800"/>
              <a:gd name="connsiteY5415" fmla="*/ 258604 h 514350"/>
              <a:gd name="connsiteX5416" fmla="*/ 2786539 w 6400800"/>
              <a:gd name="connsiteY5416" fmla="*/ 260509 h 514350"/>
              <a:gd name="connsiteX5417" fmla="*/ 2785586 w 6400800"/>
              <a:gd name="connsiteY5417" fmla="*/ 268129 h 514350"/>
              <a:gd name="connsiteX5418" fmla="*/ 2796064 w 6400800"/>
              <a:gd name="connsiteY5418" fmla="*/ 268129 h 514350"/>
              <a:gd name="connsiteX5419" fmla="*/ 2796064 w 6400800"/>
              <a:gd name="connsiteY5419" fmla="*/ 268129 h 514350"/>
              <a:gd name="connsiteX5420" fmla="*/ 2798921 w 6400800"/>
              <a:gd name="connsiteY5420" fmla="*/ 263366 h 514350"/>
              <a:gd name="connsiteX5421" fmla="*/ 2796064 w 6400800"/>
              <a:gd name="connsiteY5421" fmla="*/ 268129 h 514350"/>
              <a:gd name="connsiteX5422" fmla="*/ 2803684 w 6400800"/>
              <a:gd name="connsiteY5422" fmla="*/ 314801 h 514350"/>
              <a:gd name="connsiteX5423" fmla="*/ 2802731 w 6400800"/>
              <a:gd name="connsiteY5423" fmla="*/ 318611 h 514350"/>
              <a:gd name="connsiteX5424" fmla="*/ 2801779 w 6400800"/>
              <a:gd name="connsiteY5424" fmla="*/ 325279 h 514350"/>
              <a:gd name="connsiteX5425" fmla="*/ 2798921 w 6400800"/>
              <a:gd name="connsiteY5425" fmla="*/ 317659 h 514350"/>
              <a:gd name="connsiteX5426" fmla="*/ 2798921 w 6400800"/>
              <a:gd name="connsiteY5426" fmla="*/ 315754 h 514350"/>
              <a:gd name="connsiteX5427" fmla="*/ 2798921 w 6400800"/>
              <a:gd name="connsiteY5427" fmla="*/ 315754 h 514350"/>
              <a:gd name="connsiteX5428" fmla="*/ 2801779 w 6400800"/>
              <a:gd name="connsiteY5428" fmla="*/ 304324 h 514350"/>
              <a:gd name="connsiteX5429" fmla="*/ 2803684 w 6400800"/>
              <a:gd name="connsiteY5429" fmla="*/ 312896 h 514350"/>
              <a:gd name="connsiteX5430" fmla="*/ 2803684 w 6400800"/>
              <a:gd name="connsiteY5430" fmla="*/ 314801 h 514350"/>
              <a:gd name="connsiteX5431" fmla="*/ 2810351 w 6400800"/>
              <a:gd name="connsiteY5431" fmla="*/ 280511 h 514350"/>
              <a:gd name="connsiteX5432" fmla="*/ 2805589 w 6400800"/>
              <a:gd name="connsiteY5432" fmla="*/ 302419 h 514350"/>
              <a:gd name="connsiteX5433" fmla="*/ 2803684 w 6400800"/>
              <a:gd name="connsiteY5433" fmla="*/ 298609 h 514350"/>
              <a:gd name="connsiteX5434" fmla="*/ 2802731 w 6400800"/>
              <a:gd name="connsiteY5434" fmla="*/ 296704 h 514350"/>
              <a:gd name="connsiteX5435" fmla="*/ 2805589 w 6400800"/>
              <a:gd name="connsiteY5435" fmla="*/ 287179 h 514350"/>
              <a:gd name="connsiteX5436" fmla="*/ 2809399 w 6400800"/>
              <a:gd name="connsiteY5436" fmla="*/ 277654 h 514350"/>
              <a:gd name="connsiteX5437" fmla="*/ 2810351 w 6400800"/>
              <a:gd name="connsiteY5437" fmla="*/ 275749 h 514350"/>
              <a:gd name="connsiteX5438" fmla="*/ 2810351 w 6400800"/>
              <a:gd name="connsiteY5438" fmla="*/ 280511 h 514350"/>
              <a:gd name="connsiteX5439" fmla="*/ 2811304 w 6400800"/>
              <a:gd name="connsiteY5439" fmla="*/ 276701 h 514350"/>
              <a:gd name="connsiteX5440" fmla="*/ 2811304 w 6400800"/>
              <a:gd name="connsiteY5440" fmla="*/ 274796 h 514350"/>
              <a:gd name="connsiteX5441" fmla="*/ 2813209 w 6400800"/>
              <a:gd name="connsiteY5441" fmla="*/ 270986 h 514350"/>
              <a:gd name="connsiteX5442" fmla="*/ 2811304 w 6400800"/>
              <a:gd name="connsiteY5442" fmla="*/ 276701 h 514350"/>
              <a:gd name="connsiteX5443" fmla="*/ 2812256 w 6400800"/>
              <a:gd name="connsiteY5443" fmla="*/ 236696 h 514350"/>
              <a:gd name="connsiteX5444" fmla="*/ 2806541 w 6400800"/>
              <a:gd name="connsiteY5444" fmla="*/ 246221 h 514350"/>
              <a:gd name="connsiteX5445" fmla="*/ 2799874 w 6400800"/>
              <a:gd name="connsiteY5445" fmla="*/ 251936 h 514350"/>
              <a:gd name="connsiteX5446" fmla="*/ 2794159 w 6400800"/>
              <a:gd name="connsiteY5446" fmla="*/ 257651 h 514350"/>
              <a:gd name="connsiteX5447" fmla="*/ 2792254 w 6400800"/>
              <a:gd name="connsiteY5447" fmla="*/ 245269 h 514350"/>
              <a:gd name="connsiteX5448" fmla="*/ 2796064 w 6400800"/>
              <a:gd name="connsiteY5448" fmla="*/ 238601 h 514350"/>
              <a:gd name="connsiteX5449" fmla="*/ 2804636 w 6400800"/>
              <a:gd name="connsiteY5449" fmla="*/ 224314 h 514350"/>
              <a:gd name="connsiteX5450" fmla="*/ 2812256 w 6400800"/>
              <a:gd name="connsiteY5450" fmla="*/ 236696 h 514350"/>
              <a:gd name="connsiteX5451" fmla="*/ 2804636 w 6400800"/>
              <a:gd name="connsiteY5451" fmla="*/ 223361 h 514350"/>
              <a:gd name="connsiteX5452" fmla="*/ 2794159 w 6400800"/>
              <a:gd name="connsiteY5452" fmla="*/ 235744 h 514350"/>
              <a:gd name="connsiteX5453" fmla="*/ 2792254 w 6400800"/>
              <a:gd name="connsiteY5453" fmla="*/ 238601 h 514350"/>
              <a:gd name="connsiteX5454" fmla="*/ 2792254 w 6400800"/>
              <a:gd name="connsiteY5454" fmla="*/ 238601 h 514350"/>
              <a:gd name="connsiteX5455" fmla="*/ 2796064 w 6400800"/>
              <a:gd name="connsiteY5455" fmla="*/ 230981 h 514350"/>
              <a:gd name="connsiteX5456" fmla="*/ 2801779 w 6400800"/>
              <a:gd name="connsiteY5456" fmla="*/ 219551 h 514350"/>
              <a:gd name="connsiteX5457" fmla="*/ 2804636 w 6400800"/>
              <a:gd name="connsiteY5457" fmla="*/ 223361 h 514350"/>
              <a:gd name="connsiteX5458" fmla="*/ 2787491 w 6400800"/>
              <a:gd name="connsiteY5458" fmla="*/ 196691 h 514350"/>
              <a:gd name="connsiteX5459" fmla="*/ 2800826 w 6400800"/>
              <a:gd name="connsiteY5459" fmla="*/ 217646 h 514350"/>
              <a:gd name="connsiteX5460" fmla="*/ 2792254 w 6400800"/>
              <a:gd name="connsiteY5460" fmla="*/ 228124 h 514350"/>
              <a:gd name="connsiteX5461" fmla="*/ 2790349 w 6400800"/>
              <a:gd name="connsiteY5461" fmla="*/ 230981 h 514350"/>
              <a:gd name="connsiteX5462" fmla="*/ 2787491 w 6400800"/>
              <a:gd name="connsiteY5462" fmla="*/ 218599 h 514350"/>
              <a:gd name="connsiteX5463" fmla="*/ 2781776 w 6400800"/>
              <a:gd name="connsiteY5463" fmla="*/ 196691 h 514350"/>
              <a:gd name="connsiteX5464" fmla="*/ 2783681 w 6400800"/>
              <a:gd name="connsiteY5464" fmla="*/ 218599 h 514350"/>
              <a:gd name="connsiteX5465" fmla="*/ 2784634 w 6400800"/>
              <a:gd name="connsiteY5465" fmla="*/ 237649 h 514350"/>
              <a:gd name="connsiteX5466" fmla="*/ 2780824 w 6400800"/>
              <a:gd name="connsiteY5466" fmla="*/ 243364 h 514350"/>
              <a:gd name="connsiteX5467" fmla="*/ 2778919 w 6400800"/>
              <a:gd name="connsiteY5467" fmla="*/ 204311 h 514350"/>
              <a:gd name="connsiteX5468" fmla="*/ 2777966 w 6400800"/>
              <a:gd name="connsiteY5468" fmla="*/ 186214 h 514350"/>
              <a:gd name="connsiteX5469" fmla="*/ 2775109 w 6400800"/>
              <a:gd name="connsiteY5469" fmla="*/ 204311 h 514350"/>
              <a:gd name="connsiteX5470" fmla="*/ 2774156 w 6400800"/>
              <a:gd name="connsiteY5470" fmla="*/ 214789 h 514350"/>
              <a:gd name="connsiteX5471" fmla="*/ 2770346 w 6400800"/>
              <a:gd name="connsiteY5471" fmla="*/ 190976 h 514350"/>
              <a:gd name="connsiteX5472" fmla="*/ 2770346 w 6400800"/>
              <a:gd name="connsiteY5472" fmla="*/ 189071 h 514350"/>
              <a:gd name="connsiteX5473" fmla="*/ 2770346 w 6400800"/>
              <a:gd name="connsiteY5473" fmla="*/ 185261 h 514350"/>
              <a:gd name="connsiteX5474" fmla="*/ 2768441 w 6400800"/>
              <a:gd name="connsiteY5474" fmla="*/ 166211 h 514350"/>
              <a:gd name="connsiteX5475" fmla="*/ 2787491 w 6400800"/>
              <a:gd name="connsiteY5475" fmla="*/ 196691 h 514350"/>
              <a:gd name="connsiteX5476" fmla="*/ 2767489 w 6400800"/>
              <a:gd name="connsiteY5476" fmla="*/ 167164 h 514350"/>
              <a:gd name="connsiteX5477" fmla="*/ 2767489 w 6400800"/>
              <a:gd name="connsiteY5477" fmla="*/ 170974 h 514350"/>
              <a:gd name="connsiteX5478" fmla="*/ 2766536 w 6400800"/>
              <a:gd name="connsiteY5478" fmla="*/ 166211 h 514350"/>
              <a:gd name="connsiteX5479" fmla="*/ 2767489 w 6400800"/>
              <a:gd name="connsiteY5479" fmla="*/ 167164 h 514350"/>
              <a:gd name="connsiteX5480" fmla="*/ 2757964 w 6400800"/>
              <a:gd name="connsiteY5480" fmla="*/ 342424 h 514350"/>
              <a:gd name="connsiteX5481" fmla="*/ 2755106 w 6400800"/>
              <a:gd name="connsiteY5481" fmla="*/ 336709 h 514350"/>
              <a:gd name="connsiteX5482" fmla="*/ 2758916 w 6400800"/>
              <a:gd name="connsiteY5482" fmla="*/ 329089 h 514350"/>
              <a:gd name="connsiteX5483" fmla="*/ 2760821 w 6400800"/>
              <a:gd name="connsiteY5483" fmla="*/ 332899 h 514350"/>
              <a:gd name="connsiteX5484" fmla="*/ 2757964 w 6400800"/>
              <a:gd name="connsiteY5484" fmla="*/ 342424 h 514350"/>
              <a:gd name="connsiteX5485" fmla="*/ 2762726 w 6400800"/>
              <a:gd name="connsiteY5485" fmla="*/ 327184 h 514350"/>
              <a:gd name="connsiteX5486" fmla="*/ 2761774 w 6400800"/>
              <a:gd name="connsiteY5486" fmla="*/ 330994 h 514350"/>
              <a:gd name="connsiteX5487" fmla="*/ 2759869 w 6400800"/>
              <a:gd name="connsiteY5487" fmla="*/ 328136 h 514350"/>
              <a:gd name="connsiteX5488" fmla="*/ 2761774 w 6400800"/>
              <a:gd name="connsiteY5488" fmla="*/ 324326 h 514350"/>
              <a:gd name="connsiteX5489" fmla="*/ 2762726 w 6400800"/>
              <a:gd name="connsiteY5489" fmla="*/ 327184 h 514350"/>
              <a:gd name="connsiteX5490" fmla="*/ 2762726 w 6400800"/>
              <a:gd name="connsiteY5490" fmla="*/ 327184 h 514350"/>
              <a:gd name="connsiteX5491" fmla="*/ 2762726 w 6400800"/>
              <a:gd name="connsiteY5491" fmla="*/ 250031 h 514350"/>
              <a:gd name="connsiteX5492" fmla="*/ 2762726 w 6400800"/>
              <a:gd name="connsiteY5492" fmla="*/ 270034 h 514350"/>
              <a:gd name="connsiteX5493" fmla="*/ 2754154 w 6400800"/>
              <a:gd name="connsiteY5493" fmla="*/ 282416 h 514350"/>
              <a:gd name="connsiteX5494" fmla="*/ 2753201 w 6400800"/>
              <a:gd name="connsiteY5494" fmla="*/ 284321 h 514350"/>
              <a:gd name="connsiteX5495" fmla="*/ 2752249 w 6400800"/>
              <a:gd name="connsiteY5495" fmla="*/ 282416 h 514350"/>
              <a:gd name="connsiteX5496" fmla="*/ 2753201 w 6400800"/>
              <a:gd name="connsiteY5496" fmla="*/ 278606 h 514350"/>
              <a:gd name="connsiteX5497" fmla="*/ 2756059 w 6400800"/>
              <a:gd name="connsiteY5497" fmla="*/ 267176 h 514350"/>
              <a:gd name="connsiteX5498" fmla="*/ 2761774 w 6400800"/>
              <a:gd name="connsiteY5498" fmla="*/ 251936 h 514350"/>
              <a:gd name="connsiteX5499" fmla="*/ 2762726 w 6400800"/>
              <a:gd name="connsiteY5499" fmla="*/ 250031 h 514350"/>
              <a:gd name="connsiteX5500" fmla="*/ 2762726 w 6400800"/>
              <a:gd name="connsiteY5500" fmla="*/ 250031 h 514350"/>
              <a:gd name="connsiteX5501" fmla="*/ 2753201 w 6400800"/>
              <a:gd name="connsiteY5501" fmla="*/ 250031 h 514350"/>
              <a:gd name="connsiteX5502" fmla="*/ 2757011 w 6400800"/>
              <a:gd name="connsiteY5502" fmla="*/ 230981 h 514350"/>
              <a:gd name="connsiteX5503" fmla="*/ 2762726 w 6400800"/>
              <a:gd name="connsiteY5503" fmla="*/ 249079 h 514350"/>
              <a:gd name="connsiteX5504" fmla="*/ 2760821 w 6400800"/>
              <a:gd name="connsiteY5504" fmla="*/ 252889 h 514350"/>
              <a:gd name="connsiteX5505" fmla="*/ 2752249 w 6400800"/>
              <a:gd name="connsiteY5505" fmla="*/ 267176 h 514350"/>
              <a:gd name="connsiteX5506" fmla="*/ 2748439 w 6400800"/>
              <a:gd name="connsiteY5506" fmla="*/ 275749 h 514350"/>
              <a:gd name="connsiteX5507" fmla="*/ 2747486 w 6400800"/>
              <a:gd name="connsiteY5507" fmla="*/ 274796 h 514350"/>
              <a:gd name="connsiteX5508" fmla="*/ 2753201 w 6400800"/>
              <a:gd name="connsiteY5508" fmla="*/ 250031 h 514350"/>
              <a:gd name="connsiteX5509" fmla="*/ 2749391 w 6400800"/>
              <a:gd name="connsiteY5509" fmla="*/ 362426 h 514350"/>
              <a:gd name="connsiteX5510" fmla="*/ 2746534 w 6400800"/>
              <a:gd name="connsiteY5510" fmla="*/ 357664 h 514350"/>
              <a:gd name="connsiteX5511" fmla="*/ 2746534 w 6400800"/>
              <a:gd name="connsiteY5511" fmla="*/ 354806 h 514350"/>
              <a:gd name="connsiteX5512" fmla="*/ 2749391 w 6400800"/>
              <a:gd name="connsiteY5512" fmla="*/ 362426 h 514350"/>
              <a:gd name="connsiteX5513" fmla="*/ 2734151 w 6400800"/>
              <a:gd name="connsiteY5513" fmla="*/ 258604 h 514350"/>
              <a:gd name="connsiteX5514" fmla="*/ 2740819 w 6400800"/>
              <a:gd name="connsiteY5514" fmla="*/ 273844 h 514350"/>
              <a:gd name="connsiteX5515" fmla="*/ 2735104 w 6400800"/>
              <a:gd name="connsiteY5515" fmla="*/ 290036 h 514350"/>
              <a:gd name="connsiteX5516" fmla="*/ 2734151 w 6400800"/>
              <a:gd name="connsiteY5516" fmla="*/ 287179 h 514350"/>
              <a:gd name="connsiteX5517" fmla="*/ 2734151 w 6400800"/>
              <a:gd name="connsiteY5517" fmla="*/ 291941 h 514350"/>
              <a:gd name="connsiteX5518" fmla="*/ 2734151 w 6400800"/>
              <a:gd name="connsiteY5518" fmla="*/ 291941 h 514350"/>
              <a:gd name="connsiteX5519" fmla="*/ 2732246 w 6400800"/>
              <a:gd name="connsiteY5519" fmla="*/ 289084 h 514350"/>
              <a:gd name="connsiteX5520" fmla="*/ 2731294 w 6400800"/>
              <a:gd name="connsiteY5520" fmla="*/ 286226 h 514350"/>
              <a:gd name="connsiteX5521" fmla="*/ 2734151 w 6400800"/>
              <a:gd name="connsiteY5521" fmla="*/ 258604 h 514350"/>
              <a:gd name="connsiteX5522" fmla="*/ 2715101 w 6400800"/>
              <a:gd name="connsiteY5522" fmla="*/ 290989 h 514350"/>
              <a:gd name="connsiteX5523" fmla="*/ 2716054 w 6400800"/>
              <a:gd name="connsiteY5523" fmla="*/ 273844 h 514350"/>
              <a:gd name="connsiteX5524" fmla="*/ 2717959 w 6400800"/>
              <a:gd name="connsiteY5524" fmla="*/ 278606 h 514350"/>
              <a:gd name="connsiteX5525" fmla="*/ 2716054 w 6400800"/>
              <a:gd name="connsiteY5525" fmla="*/ 304324 h 514350"/>
              <a:gd name="connsiteX5526" fmla="*/ 2715101 w 6400800"/>
              <a:gd name="connsiteY5526" fmla="*/ 303371 h 514350"/>
              <a:gd name="connsiteX5527" fmla="*/ 2715101 w 6400800"/>
              <a:gd name="connsiteY5527" fmla="*/ 290989 h 514350"/>
              <a:gd name="connsiteX5528" fmla="*/ 2705576 w 6400800"/>
              <a:gd name="connsiteY5528" fmla="*/ 243364 h 514350"/>
              <a:gd name="connsiteX5529" fmla="*/ 2704624 w 6400800"/>
              <a:gd name="connsiteY5529" fmla="*/ 247174 h 514350"/>
              <a:gd name="connsiteX5530" fmla="*/ 2703671 w 6400800"/>
              <a:gd name="connsiteY5530" fmla="*/ 238601 h 514350"/>
              <a:gd name="connsiteX5531" fmla="*/ 2705576 w 6400800"/>
              <a:gd name="connsiteY5531" fmla="*/ 243364 h 514350"/>
              <a:gd name="connsiteX5532" fmla="*/ 2697956 w 6400800"/>
              <a:gd name="connsiteY5532" fmla="*/ 312896 h 514350"/>
              <a:gd name="connsiteX5533" fmla="*/ 2697956 w 6400800"/>
              <a:gd name="connsiteY5533" fmla="*/ 313849 h 514350"/>
              <a:gd name="connsiteX5534" fmla="*/ 2697956 w 6400800"/>
              <a:gd name="connsiteY5534" fmla="*/ 310991 h 514350"/>
              <a:gd name="connsiteX5535" fmla="*/ 2697956 w 6400800"/>
              <a:gd name="connsiteY5535" fmla="*/ 312896 h 514350"/>
              <a:gd name="connsiteX5536" fmla="*/ 2664619 w 6400800"/>
              <a:gd name="connsiteY5536" fmla="*/ 234791 h 514350"/>
              <a:gd name="connsiteX5537" fmla="*/ 2666524 w 6400800"/>
              <a:gd name="connsiteY5537" fmla="*/ 238601 h 514350"/>
              <a:gd name="connsiteX5538" fmla="*/ 2673191 w 6400800"/>
              <a:gd name="connsiteY5538" fmla="*/ 287179 h 514350"/>
              <a:gd name="connsiteX5539" fmla="*/ 2670334 w 6400800"/>
              <a:gd name="connsiteY5539" fmla="*/ 279559 h 514350"/>
              <a:gd name="connsiteX5540" fmla="*/ 2670334 w 6400800"/>
              <a:gd name="connsiteY5540" fmla="*/ 278606 h 514350"/>
              <a:gd name="connsiteX5541" fmla="*/ 2671286 w 6400800"/>
              <a:gd name="connsiteY5541" fmla="*/ 276701 h 514350"/>
              <a:gd name="connsiteX5542" fmla="*/ 2670334 w 6400800"/>
              <a:gd name="connsiteY5542" fmla="*/ 278606 h 514350"/>
              <a:gd name="connsiteX5543" fmla="*/ 2664619 w 6400800"/>
              <a:gd name="connsiteY5543" fmla="*/ 246221 h 514350"/>
              <a:gd name="connsiteX5544" fmla="*/ 2663666 w 6400800"/>
              <a:gd name="connsiteY5544" fmla="*/ 240506 h 514350"/>
              <a:gd name="connsiteX5545" fmla="*/ 2664619 w 6400800"/>
              <a:gd name="connsiteY5545" fmla="*/ 234791 h 514350"/>
              <a:gd name="connsiteX5546" fmla="*/ 2657951 w 6400800"/>
              <a:gd name="connsiteY5546" fmla="*/ 339566 h 514350"/>
              <a:gd name="connsiteX5547" fmla="*/ 2656046 w 6400800"/>
              <a:gd name="connsiteY5547" fmla="*/ 336709 h 514350"/>
              <a:gd name="connsiteX5548" fmla="*/ 2657951 w 6400800"/>
              <a:gd name="connsiteY5548" fmla="*/ 325279 h 514350"/>
              <a:gd name="connsiteX5549" fmla="*/ 2657951 w 6400800"/>
              <a:gd name="connsiteY5549" fmla="*/ 339566 h 514350"/>
              <a:gd name="connsiteX5550" fmla="*/ 2654141 w 6400800"/>
              <a:gd name="connsiteY5550" fmla="*/ 277654 h 514350"/>
              <a:gd name="connsiteX5551" fmla="*/ 2659856 w 6400800"/>
              <a:gd name="connsiteY5551" fmla="*/ 298609 h 514350"/>
              <a:gd name="connsiteX5552" fmla="*/ 2659856 w 6400800"/>
              <a:gd name="connsiteY5552" fmla="*/ 299561 h 514350"/>
              <a:gd name="connsiteX5553" fmla="*/ 2653189 w 6400800"/>
              <a:gd name="connsiteY5553" fmla="*/ 316706 h 514350"/>
              <a:gd name="connsiteX5554" fmla="*/ 2652236 w 6400800"/>
              <a:gd name="connsiteY5554" fmla="*/ 319564 h 514350"/>
              <a:gd name="connsiteX5555" fmla="*/ 2650331 w 6400800"/>
              <a:gd name="connsiteY5555" fmla="*/ 311944 h 514350"/>
              <a:gd name="connsiteX5556" fmla="*/ 2647474 w 6400800"/>
              <a:gd name="connsiteY5556" fmla="*/ 301466 h 514350"/>
              <a:gd name="connsiteX5557" fmla="*/ 2654141 w 6400800"/>
              <a:gd name="connsiteY5557" fmla="*/ 277654 h 514350"/>
              <a:gd name="connsiteX5558" fmla="*/ 2633186 w 6400800"/>
              <a:gd name="connsiteY5558" fmla="*/ 283369 h 514350"/>
              <a:gd name="connsiteX5559" fmla="*/ 2633186 w 6400800"/>
              <a:gd name="connsiteY5559" fmla="*/ 285274 h 514350"/>
              <a:gd name="connsiteX5560" fmla="*/ 2633186 w 6400800"/>
              <a:gd name="connsiteY5560" fmla="*/ 286226 h 514350"/>
              <a:gd name="connsiteX5561" fmla="*/ 2632234 w 6400800"/>
              <a:gd name="connsiteY5561" fmla="*/ 290036 h 514350"/>
              <a:gd name="connsiteX5562" fmla="*/ 2633186 w 6400800"/>
              <a:gd name="connsiteY5562" fmla="*/ 283369 h 514350"/>
              <a:gd name="connsiteX5563" fmla="*/ 2578894 w 6400800"/>
              <a:gd name="connsiteY5563" fmla="*/ 242411 h 514350"/>
              <a:gd name="connsiteX5564" fmla="*/ 2577941 w 6400800"/>
              <a:gd name="connsiteY5564" fmla="*/ 241459 h 514350"/>
              <a:gd name="connsiteX5565" fmla="*/ 2580799 w 6400800"/>
              <a:gd name="connsiteY5565" fmla="*/ 235744 h 514350"/>
              <a:gd name="connsiteX5566" fmla="*/ 2580799 w 6400800"/>
              <a:gd name="connsiteY5566" fmla="*/ 235744 h 514350"/>
              <a:gd name="connsiteX5567" fmla="*/ 2578894 w 6400800"/>
              <a:gd name="connsiteY5567" fmla="*/ 242411 h 514350"/>
              <a:gd name="connsiteX5568" fmla="*/ 2597944 w 6400800"/>
              <a:gd name="connsiteY5568" fmla="*/ 275749 h 514350"/>
              <a:gd name="connsiteX5569" fmla="*/ 2597944 w 6400800"/>
              <a:gd name="connsiteY5569" fmla="*/ 274796 h 514350"/>
              <a:gd name="connsiteX5570" fmla="*/ 2597944 w 6400800"/>
              <a:gd name="connsiteY5570" fmla="*/ 275749 h 514350"/>
              <a:gd name="connsiteX5571" fmla="*/ 2597944 w 6400800"/>
              <a:gd name="connsiteY5571" fmla="*/ 275749 h 514350"/>
              <a:gd name="connsiteX5572" fmla="*/ 2616041 w 6400800"/>
              <a:gd name="connsiteY5572" fmla="*/ 309086 h 514350"/>
              <a:gd name="connsiteX5573" fmla="*/ 2613184 w 6400800"/>
              <a:gd name="connsiteY5573" fmla="*/ 319564 h 514350"/>
              <a:gd name="connsiteX5574" fmla="*/ 2613184 w 6400800"/>
              <a:gd name="connsiteY5574" fmla="*/ 318611 h 514350"/>
              <a:gd name="connsiteX5575" fmla="*/ 2613184 w 6400800"/>
              <a:gd name="connsiteY5575" fmla="*/ 319564 h 514350"/>
              <a:gd name="connsiteX5576" fmla="*/ 2613184 w 6400800"/>
              <a:gd name="connsiteY5576" fmla="*/ 319564 h 514350"/>
              <a:gd name="connsiteX5577" fmla="*/ 2600801 w 6400800"/>
              <a:gd name="connsiteY5577" fmla="*/ 289084 h 514350"/>
              <a:gd name="connsiteX5578" fmla="*/ 2602706 w 6400800"/>
              <a:gd name="connsiteY5578" fmla="*/ 282416 h 514350"/>
              <a:gd name="connsiteX5579" fmla="*/ 2612231 w 6400800"/>
              <a:gd name="connsiteY5579" fmla="*/ 299561 h 514350"/>
              <a:gd name="connsiteX5580" fmla="*/ 2616041 w 6400800"/>
              <a:gd name="connsiteY5580" fmla="*/ 308134 h 514350"/>
              <a:gd name="connsiteX5581" fmla="*/ 2616041 w 6400800"/>
              <a:gd name="connsiteY5581" fmla="*/ 309086 h 514350"/>
              <a:gd name="connsiteX5582" fmla="*/ 2616041 w 6400800"/>
              <a:gd name="connsiteY5582" fmla="*/ 309086 h 514350"/>
              <a:gd name="connsiteX5583" fmla="*/ 2604611 w 6400800"/>
              <a:gd name="connsiteY5583" fmla="*/ 276701 h 514350"/>
              <a:gd name="connsiteX5584" fmla="*/ 2608421 w 6400800"/>
              <a:gd name="connsiteY5584" fmla="*/ 267176 h 514350"/>
              <a:gd name="connsiteX5585" fmla="*/ 2615089 w 6400800"/>
              <a:gd name="connsiteY5585" fmla="*/ 290036 h 514350"/>
              <a:gd name="connsiteX5586" fmla="*/ 2604611 w 6400800"/>
              <a:gd name="connsiteY5586" fmla="*/ 276701 h 514350"/>
              <a:gd name="connsiteX5587" fmla="*/ 2614136 w 6400800"/>
              <a:gd name="connsiteY5587" fmla="*/ 276701 h 514350"/>
              <a:gd name="connsiteX5588" fmla="*/ 2609374 w 6400800"/>
              <a:gd name="connsiteY5588" fmla="*/ 266224 h 514350"/>
              <a:gd name="connsiteX5589" fmla="*/ 2612231 w 6400800"/>
              <a:gd name="connsiteY5589" fmla="*/ 257651 h 514350"/>
              <a:gd name="connsiteX5590" fmla="*/ 2614136 w 6400800"/>
              <a:gd name="connsiteY5590" fmla="*/ 276701 h 514350"/>
              <a:gd name="connsiteX5591" fmla="*/ 2606516 w 6400800"/>
              <a:gd name="connsiteY5591" fmla="*/ 208121 h 514350"/>
              <a:gd name="connsiteX5592" fmla="*/ 2611279 w 6400800"/>
              <a:gd name="connsiteY5592" fmla="*/ 250984 h 514350"/>
              <a:gd name="connsiteX5593" fmla="*/ 2611279 w 6400800"/>
              <a:gd name="connsiteY5593" fmla="*/ 251936 h 514350"/>
              <a:gd name="connsiteX5594" fmla="*/ 2600801 w 6400800"/>
              <a:gd name="connsiteY5594" fmla="*/ 271939 h 514350"/>
              <a:gd name="connsiteX5595" fmla="*/ 2597944 w 6400800"/>
              <a:gd name="connsiteY5595" fmla="*/ 268129 h 514350"/>
              <a:gd name="connsiteX5596" fmla="*/ 2595086 w 6400800"/>
              <a:gd name="connsiteY5596" fmla="*/ 237649 h 514350"/>
              <a:gd name="connsiteX5597" fmla="*/ 2594134 w 6400800"/>
              <a:gd name="connsiteY5597" fmla="*/ 228124 h 514350"/>
              <a:gd name="connsiteX5598" fmla="*/ 2605564 w 6400800"/>
              <a:gd name="connsiteY5598" fmla="*/ 179546 h 514350"/>
              <a:gd name="connsiteX5599" fmla="*/ 2606516 w 6400800"/>
              <a:gd name="connsiteY5599" fmla="*/ 208121 h 514350"/>
              <a:gd name="connsiteX5600" fmla="*/ 2586514 w 6400800"/>
              <a:gd name="connsiteY5600" fmla="*/ 186214 h 514350"/>
              <a:gd name="connsiteX5601" fmla="*/ 2598896 w 6400800"/>
              <a:gd name="connsiteY5601" fmla="*/ 159544 h 514350"/>
              <a:gd name="connsiteX5602" fmla="*/ 2601754 w 6400800"/>
              <a:gd name="connsiteY5602" fmla="*/ 153829 h 514350"/>
              <a:gd name="connsiteX5603" fmla="*/ 2603659 w 6400800"/>
              <a:gd name="connsiteY5603" fmla="*/ 173831 h 514350"/>
              <a:gd name="connsiteX5604" fmla="*/ 2590324 w 6400800"/>
              <a:gd name="connsiteY5604" fmla="*/ 210979 h 514350"/>
              <a:gd name="connsiteX5605" fmla="*/ 2586514 w 6400800"/>
              <a:gd name="connsiteY5605" fmla="*/ 187166 h 514350"/>
              <a:gd name="connsiteX5606" fmla="*/ 2586514 w 6400800"/>
              <a:gd name="connsiteY5606" fmla="*/ 186214 h 514350"/>
              <a:gd name="connsiteX5607" fmla="*/ 2584609 w 6400800"/>
              <a:gd name="connsiteY5607" fmla="*/ 408146 h 514350"/>
              <a:gd name="connsiteX5608" fmla="*/ 2584609 w 6400800"/>
              <a:gd name="connsiteY5608" fmla="*/ 408146 h 514350"/>
              <a:gd name="connsiteX5609" fmla="*/ 2581751 w 6400800"/>
              <a:gd name="connsiteY5609" fmla="*/ 393859 h 514350"/>
              <a:gd name="connsiteX5610" fmla="*/ 2584609 w 6400800"/>
              <a:gd name="connsiteY5610" fmla="*/ 408146 h 514350"/>
              <a:gd name="connsiteX5611" fmla="*/ 2580799 w 6400800"/>
              <a:gd name="connsiteY5611" fmla="*/ 199549 h 514350"/>
              <a:gd name="connsiteX5612" fmla="*/ 2581751 w 6400800"/>
              <a:gd name="connsiteY5612" fmla="*/ 228124 h 514350"/>
              <a:gd name="connsiteX5613" fmla="*/ 2578894 w 6400800"/>
              <a:gd name="connsiteY5613" fmla="*/ 231934 h 514350"/>
              <a:gd name="connsiteX5614" fmla="*/ 2575084 w 6400800"/>
              <a:gd name="connsiteY5614" fmla="*/ 236696 h 514350"/>
              <a:gd name="connsiteX5615" fmla="*/ 2573179 w 6400800"/>
              <a:gd name="connsiteY5615" fmla="*/ 233839 h 514350"/>
              <a:gd name="connsiteX5616" fmla="*/ 2572226 w 6400800"/>
              <a:gd name="connsiteY5616" fmla="*/ 229076 h 514350"/>
              <a:gd name="connsiteX5617" fmla="*/ 2571274 w 6400800"/>
              <a:gd name="connsiteY5617" fmla="*/ 219551 h 514350"/>
              <a:gd name="connsiteX5618" fmla="*/ 2580799 w 6400800"/>
              <a:gd name="connsiteY5618" fmla="*/ 199549 h 514350"/>
              <a:gd name="connsiteX5619" fmla="*/ 2569369 w 6400800"/>
              <a:gd name="connsiteY5619" fmla="*/ 320516 h 514350"/>
              <a:gd name="connsiteX5620" fmla="*/ 2570321 w 6400800"/>
              <a:gd name="connsiteY5620" fmla="*/ 327184 h 514350"/>
              <a:gd name="connsiteX5621" fmla="*/ 2571274 w 6400800"/>
              <a:gd name="connsiteY5621" fmla="*/ 330041 h 514350"/>
              <a:gd name="connsiteX5622" fmla="*/ 2563654 w 6400800"/>
              <a:gd name="connsiteY5622" fmla="*/ 345281 h 514350"/>
              <a:gd name="connsiteX5623" fmla="*/ 2562701 w 6400800"/>
              <a:gd name="connsiteY5623" fmla="*/ 342424 h 514350"/>
              <a:gd name="connsiteX5624" fmla="*/ 2569369 w 6400800"/>
              <a:gd name="connsiteY5624" fmla="*/ 320516 h 514350"/>
              <a:gd name="connsiteX5625" fmla="*/ 2556034 w 6400800"/>
              <a:gd name="connsiteY5625" fmla="*/ 262414 h 514350"/>
              <a:gd name="connsiteX5626" fmla="*/ 2559844 w 6400800"/>
              <a:gd name="connsiteY5626" fmla="*/ 251936 h 514350"/>
              <a:gd name="connsiteX5627" fmla="*/ 2560796 w 6400800"/>
              <a:gd name="connsiteY5627" fmla="*/ 257651 h 514350"/>
              <a:gd name="connsiteX5628" fmla="*/ 2559844 w 6400800"/>
              <a:gd name="connsiteY5628" fmla="*/ 259556 h 514350"/>
              <a:gd name="connsiteX5629" fmla="*/ 2554129 w 6400800"/>
              <a:gd name="connsiteY5629" fmla="*/ 269081 h 514350"/>
              <a:gd name="connsiteX5630" fmla="*/ 2556034 w 6400800"/>
              <a:gd name="connsiteY5630" fmla="*/ 262414 h 514350"/>
              <a:gd name="connsiteX5631" fmla="*/ 2561749 w 6400800"/>
              <a:gd name="connsiteY5631" fmla="*/ 276701 h 514350"/>
              <a:gd name="connsiteX5632" fmla="*/ 2562701 w 6400800"/>
              <a:gd name="connsiteY5632" fmla="*/ 274796 h 514350"/>
              <a:gd name="connsiteX5633" fmla="*/ 2564606 w 6400800"/>
              <a:gd name="connsiteY5633" fmla="*/ 287179 h 514350"/>
              <a:gd name="connsiteX5634" fmla="*/ 2557939 w 6400800"/>
              <a:gd name="connsiteY5634" fmla="*/ 309086 h 514350"/>
              <a:gd name="connsiteX5635" fmla="*/ 2556034 w 6400800"/>
              <a:gd name="connsiteY5635" fmla="*/ 313849 h 514350"/>
              <a:gd name="connsiteX5636" fmla="*/ 2553176 w 6400800"/>
              <a:gd name="connsiteY5636" fmla="*/ 296704 h 514350"/>
              <a:gd name="connsiteX5637" fmla="*/ 2561749 w 6400800"/>
              <a:gd name="connsiteY5637" fmla="*/ 276701 h 514350"/>
              <a:gd name="connsiteX5638" fmla="*/ 2538889 w 6400800"/>
              <a:gd name="connsiteY5638" fmla="*/ 252889 h 514350"/>
              <a:gd name="connsiteX5639" fmla="*/ 2540794 w 6400800"/>
              <a:gd name="connsiteY5639" fmla="*/ 242411 h 514350"/>
              <a:gd name="connsiteX5640" fmla="*/ 2542699 w 6400800"/>
              <a:gd name="connsiteY5640" fmla="*/ 238601 h 514350"/>
              <a:gd name="connsiteX5641" fmla="*/ 2544604 w 6400800"/>
              <a:gd name="connsiteY5641" fmla="*/ 233839 h 514350"/>
              <a:gd name="connsiteX5642" fmla="*/ 2543651 w 6400800"/>
              <a:gd name="connsiteY5642" fmla="*/ 248126 h 514350"/>
              <a:gd name="connsiteX5643" fmla="*/ 2542699 w 6400800"/>
              <a:gd name="connsiteY5643" fmla="*/ 257651 h 514350"/>
              <a:gd name="connsiteX5644" fmla="*/ 2537936 w 6400800"/>
              <a:gd name="connsiteY5644" fmla="*/ 268129 h 514350"/>
              <a:gd name="connsiteX5645" fmla="*/ 2538889 w 6400800"/>
              <a:gd name="connsiteY5645" fmla="*/ 252889 h 514350"/>
              <a:gd name="connsiteX5646" fmla="*/ 2521744 w 6400800"/>
              <a:gd name="connsiteY5646" fmla="*/ 475774 h 514350"/>
              <a:gd name="connsiteX5647" fmla="*/ 2522696 w 6400800"/>
              <a:gd name="connsiteY5647" fmla="*/ 484346 h 514350"/>
              <a:gd name="connsiteX5648" fmla="*/ 2520791 w 6400800"/>
              <a:gd name="connsiteY5648" fmla="*/ 479584 h 514350"/>
              <a:gd name="connsiteX5649" fmla="*/ 2521744 w 6400800"/>
              <a:gd name="connsiteY5649" fmla="*/ 475774 h 514350"/>
              <a:gd name="connsiteX5650" fmla="*/ 2514124 w 6400800"/>
              <a:gd name="connsiteY5650" fmla="*/ 323374 h 514350"/>
              <a:gd name="connsiteX5651" fmla="*/ 2514124 w 6400800"/>
              <a:gd name="connsiteY5651" fmla="*/ 323374 h 514350"/>
              <a:gd name="connsiteX5652" fmla="*/ 2513171 w 6400800"/>
              <a:gd name="connsiteY5652" fmla="*/ 328136 h 514350"/>
              <a:gd name="connsiteX5653" fmla="*/ 2513171 w 6400800"/>
              <a:gd name="connsiteY5653" fmla="*/ 329089 h 514350"/>
              <a:gd name="connsiteX5654" fmla="*/ 2514124 w 6400800"/>
              <a:gd name="connsiteY5654" fmla="*/ 323374 h 514350"/>
              <a:gd name="connsiteX5655" fmla="*/ 2509361 w 6400800"/>
              <a:gd name="connsiteY5655" fmla="*/ 300514 h 514350"/>
              <a:gd name="connsiteX5656" fmla="*/ 2508409 w 6400800"/>
              <a:gd name="connsiteY5656" fmla="*/ 302419 h 514350"/>
              <a:gd name="connsiteX5657" fmla="*/ 2508409 w 6400800"/>
              <a:gd name="connsiteY5657" fmla="*/ 302419 h 514350"/>
              <a:gd name="connsiteX5658" fmla="*/ 2507456 w 6400800"/>
              <a:gd name="connsiteY5658" fmla="*/ 294799 h 514350"/>
              <a:gd name="connsiteX5659" fmla="*/ 2509361 w 6400800"/>
              <a:gd name="connsiteY5659" fmla="*/ 300514 h 514350"/>
              <a:gd name="connsiteX5660" fmla="*/ 2496979 w 6400800"/>
              <a:gd name="connsiteY5660" fmla="*/ 292894 h 514350"/>
              <a:gd name="connsiteX5661" fmla="*/ 2497931 w 6400800"/>
              <a:gd name="connsiteY5661" fmla="*/ 290036 h 514350"/>
              <a:gd name="connsiteX5662" fmla="*/ 2496979 w 6400800"/>
              <a:gd name="connsiteY5662" fmla="*/ 290989 h 514350"/>
              <a:gd name="connsiteX5663" fmla="*/ 2497931 w 6400800"/>
              <a:gd name="connsiteY5663" fmla="*/ 284321 h 514350"/>
              <a:gd name="connsiteX5664" fmla="*/ 2498884 w 6400800"/>
              <a:gd name="connsiteY5664" fmla="*/ 269081 h 514350"/>
              <a:gd name="connsiteX5665" fmla="*/ 2498884 w 6400800"/>
              <a:gd name="connsiteY5665" fmla="*/ 266224 h 514350"/>
              <a:gd name="connsiteX5666" fmla="*/ 2502694 w 6400800"/>
              <a:gd name="connsiteY5666" fmla="*/ 277654 h 514350"/>
              <a:gd name="connsiteX5667" fmla="*/ 2502694 w 6400800"/>
              <a:gd name="connsiteY5667" fmla="*/ 283369 h 514350"/>
              <a:gd name="connsiteX5668" fmla="*/ 2501741 w 6400800"/>
              <a:gd name="connsiteY5668" fmla="*/ 302419 h 514350"/>
              <a:gd name="connsiteX5669" fmla="*/ 2501741 w 6400800"/>
              <a:gd name="connsiteY5669" fmla="*/ 313849 h 514350"/>
              <a:gd name="connsiteX5670" fmla="*/ 2500789 w 6400800"/>
              <a:gd name="connsiteY5670" fmla="*/ 325279 h 514350"/>
              <a:gd name="connsiteX5671" fmla="*/ 2500789 w 6400800"/>
              <a:gd name="connsiteY5671" fmla="*/ 326231 h 514350"/>
              <a:gd name="connsiteX5672" fmla="*/ 2499836 w 6400800"/>
              <a:gd name="connsiteY5672" fmla="*/ 315754 h 514350"/>
              <a:gd name="connsiteX5673" fmla="*/ 2499836 w 6400800"/>
              <a:gd name="connsiteY5673" fmla="*/ 310039 h 514350"/>
              <a:gd name="connsiteX5674" fmla="*/ 2500789 w 6400800"/>
              <a:gd name="connsiteY5674" fmla="*/ 297656 h 514350"/>
              <a:gd name="connsiteX5675" fmla="*/ 2500789 w 6400800"/>
              <a:gd name="connsiteY5675" fmla="*/ 286226 h 514350"/>
              <a:gd name="connsiteX5676" fmla="*/ 2496979 w 6400800"/>
              <a:gd name="connsiteY5676" fmla="*/ 292894 h 514350"/>
              <a:gd name="connsiteX5677" fmla="*/ 2496979 w 6400800"/>
              <a:gd name="connsiteY5677" fmla="*/ 292894 h 514350"/>
              <a:gd name="connsiteX5678" fmla="*/ 2449354 w 6400800"/>
              <a:gd name="connsiteY5678" fmla="*/ 334804 h 514350"/>
              <a:gd name="connsiteX5679" fmla="*/ 2447449 w 6400800"/>
              <a:gd name="connsiteY5679" fmla="*/ 328136 h 514350"/>
              <a:gd name="connsiteX5680" fmla="*/ 2450306 w 6400800"/>
              <a:gd name="connsiteY5680" fmla="*/ 321469 h 514350"/>
              <a:gd name="connsiteX5681" fmla="*/ 2450306 w 6400800"/>
              <a:gd name="connsiteY5681" fmla="*/ 322421 h 514350"/>
              <a:gd name="connsiteX5682" fmla="*/ 2451259 w 6400800"/>
              <a:gd name="connsiteY5682" fmla="*/ 324326 h 514350"/>
              <a:gd name="connsiteX5683" fmla="*/ 2449354 w 6400800"/>
              <a:gd name="connsiteY5683" fmla="*/ 334804 h 514350"/>
              <a:gd name="connsiteX5684" fmla="*/ 2450306 w 6400800"/>
              <a:gd name="connsiteY5684" fmla="*/ 254794 h 514350"/>
              <a:gd name="connsiteX5685" fmla="*/ 2451259 w 6400800"/>
              <a:gd name="connsiteY5685" fmla="*/ 251936 h 514350"/>
              <a:gd name="connsiteX5686" fmla="*/ 2451259 w 6400800"/>
              <a:gd name="connsiteY5686" fmla="*/ 250984 h 514350"/>
              <a:gd name="connsiteX5687" fmla="*/ 2451259 w 6400800"/>
              <a:gd name="connsiteY5687" fmla="*/ 251936 h 514350"/>
              <a:gd name="connsiteX5688" fmla="*/ 2450306 w 6400800"/>
              <a:gd name="connsiteY5688" fmla="*/ 254794 h 514350"/>
              <a:gd name="connsiteX5689" fmla="*/ 2452211 w 6400800"/>
              <a:gd name="connsiteY5689" fmla="*/ 251936 h 514350"/>
              <a:gd name="connsiteX5690" fmla="*/ 2451259 w 6400800"/>
              <a:gd name="connsiteY5690" fmla="*/ 250984 h 514350"/>
              <a:gd name="connsiteX5691" fmla="*/ 2456021 w 6400800"/>
              <a:gd name="connsiteY5691" fmla="*/ 238601 h 514350"/>
              <a:gd name="connsiteX5692" fmla="*/ 2460784 w 6400800"/>
              <a:gd name="connsiteY5692" fmla="*/ 231934 h 514350"/>
              <a:gd name="connsiteX5693" fmla="*/ 2459831 w 6400800"/>
              <a:gd name="connsiteY5693" fmla="*/ 235744 h 514350"/>
              <a:gd name="connsiteX5694" fmla="*/ 2456021 w 6400800"/>
              <a:gd name="connsiteY5694" fmla="*/ 248126 h 514350"/>
              <a:gd name="connsiteX5695" fmla="*/ 2452211 w 6400800"/>
              <a:gd name="connsiteY5695" fmla="*/ 251936 h 514350"/>
              <a:gd name="connsiteX5696" fmla="*/ 2457926 w 6400800"/>
              <a:gd name="connsiteY5696" fmla="*/ 266224 h 514350"/>
              <a:gd name="connsiteX5697" fmla="*/ 2456974 w 6400800"/>
              <a:gd name="connsiteY5697" fmla="*/ 268129 h 514350"/>
              <a:gd name="connsiteX5698" fmla="*/ 2457926 w 6400800"/>
              <a:gd name="connsiteY5698" fmla="*/ 266224 h 514350"/>
              <a:gd name="connsiteX5699" fmla="*/ 2457926 w 6400800"/>
              <a:gd name="connsiteY5699" fmla="*/ 266224 h 514350"/>
              <a:gd name="connsiteX5700" fmla="*/ 2457926 w 6400800"/>
              <a:gd name="connsiteY5700" fmla="*/ 374809 h 514350"/>
              <a:gd name="connsiteX5701" fmla="*/ 2456021 w 6400800"/>
              <a:gd name="connsiteY5701" fmla="*/ 367189 h 514350"/>
              <a:gd name="connsiteX5702" fmla="*/ 2456021 w 6400800"/>
              <a:gd name="connsiteY5702" fmla="*/ 362426 h 514350"/>
              <a:gd name="connsiteX5703" fmla="*/ 2456021 w 6400800"/>
              <a:gd name="connsiteY5703" fmla="*/ 344329 h 514350"/>
              <a:gd name="connsiteX5704" fmla="*/ 2458879 w 6400800"/>
              <a:gd name="connsiteY5704" fmla="*/ 354806 h 514350"/>
              <a:gd name="connsiteX5705" fmla="*/ 2457926 w 6400800"/>
              <a:gd name="connsiteY5705" fmla="*/ 374809 h 514350"/>
              <a:gd name="connsiteX5706" fmla="*/ 2456974 w 6400800"/>
              <a:gd name="connsiteY5706" fmla="*/ 308134 h 514350"/>
              <a:gd name="connsiteX5707" fmla="*/ 2456974 w 6400800"/>
              <a:gd name="connsiteY5707" fmla="*/ 305276 h 514350"/>
              <a:gd name="connsiteX5708" fmla="*/ 2457926 w 6400800"/>
              <a:gd name="connsiteY5708" fmla="*/ 302419 h 514350"/>
              <a:gd name="connsiteX5709" fmla="*/ 2459831 w 6400800"/>
              <a:gd name="connsiteY5709" fmla="*/ 313849 h 514350"/>
              <a:gd name="connsiteX5710" fmla="*/ 2460784 w 6400800"/>
              <a:gd name="connsiteY5710" fmla="*/ 317659 h 514350"/>
              <a:gd name="connsiteX5711" fmla="*/ 2456974 w 6400800"/>
              <a:gd name="connsiteY5711" fmla="*/ 308134 h 514350"/>
              <a:gd name="connsiteX5712" fmla="*/ 2458879 w 6400800"/>
              <a:gd name="connsiteY5712" fmla="*/ 290036 h 514350"/>
              <a:gd name="connsiteX5713" fmla="*/ 2459831 w 6400800"/>
              <a:gd name="connsiteY5713" fmla="*/ 287179 h 514350"/>
              <a:gd name="connsiteX5714" fmla="*/ 2463641 w 6400800"/>
              <a:gd name="connsiteY5714" fmla="*/ 277654 h 514350"/>
              <a:gd name="connsiteX5715" fmla="*/ 2465546 w 6400800"/>
              <a:gd name="connsiteY5715" fmla="*/ 281464 h 514350"/>
              <a:gd name="connsiteX5716" fmla="*/ 2458879 w 6400800"/>
              <a:gd name="connsiteY5716" fmla="*/ 290036 h 514350"/>
              <a:gd name="connsiteX5717" fmla="*/ 2464594 w 6400800"/>
              <a:gd name="connsiteY5717" fmla="*/ 305276 h 514350"/>
              <a:gd name="connsiteX5718" fmla="*/ 2460784 w 6400800"/>
              <a:gd name="connsiteY5718" fmla="*/ 295751 h 514350"/>
              <a:gd name="connsiteX5719" fmla="*/ 2462689 w 6400800"/>
              <a:gd name="connsiteY5719" fmla="*/ 292894 h 514350"/>
              <a:gd name="connsiteX5720" fmla="*/ 2466499 w 6400800"/>
              <a:gd name="connsiteY5720" fmla="*/ 285274 h 514350"/>
              <a:gd name="connsiteX5721" fmla="*/ 2464594 w 6400800"/>
              <a:gd name="connsiteY5721" fmla="*/ 305276 h 514350"/>
              <a:gd name="connsiteX5722" fmla="*/ 2467451 w 6400800"/>
              <a:gd name="connsiteY5722" fmla="*/ 274796 h 514350"/>
              <a:gd name="connsiteX5723" fmla="*/ 2466499 w 6400800"/>
              <a:gd name="connsiteY5723" fmla="*/ 272891 h 514350"/>
              <a:gd name="connsiteX5724" fmla="*/ 2468404 w 6400800"/>
              <a:gd name="connsiteY5724" fmla="*/ 268129 h 514350"/>
              <a:gd name="connsiteX5725" fmla="*/ 2467451 w 6400800"/>
              <a:gd name="connsiteY5725" fmla="*/ 274796 h 514350"/>
              <a:gd name="connsiteX5726" fmla="*/ 2471261 w 6400800"/>
              <a:gd name="connsiteY5726" fmla="*/ 233839 h 514350"/>
              <a:gd name="connsiteX5727" fmla="*/ 2470309 w 6400800"/>
              <a:gd name="connsiteY5727" fmla="*/ 245269 h 514350"/>
              <a:gd name="connsiteX5728" fmla="*/ 2469356 w 6400800"/>
              <a:gd name="connsiteY5728" fmla="*/ 246221 h 514350"/>
              <a:gd name="connsiteX5729" fmla="*/ 2459831 w 6400800"/>
              <a:gd name="connsiteY5729" fmla="*/ 263366 h 514350"/>
              <a:gd name="connsiteX5730" fmla="*/ 2458879 w 6400800"/>
              <a:gd name="connsiteY5730" fmla="*/ 261461 h 514350"/>
              <a:gd name="connsiteX5731" fmla="*/ 2461736 w 6400800"/>
              <a:gd name="connsiteY5731" fmla="*/ 247174 h 514350"/>
              <a:gd name="connsiteX5732" fmla="*/ 2462689 w 6400800"/>
              <a:gd name="connsiteY5732" fmla="*/ 245269 h 514350"/>
              <a:gd name="connsiteX5733" fmla="*/ 2472214 w 6400800"/>
              <a:gd name="connsiteY5733" fmla="*/ 231934 h 514350"/>
              <a:gd name="connsiteX5734" fmla="*/ 2472214 w 6400800"/>
              <a:gd name="connsiteY5734" fmla="*/ 231934 h 514350"/>
              <a:gd name="connsiteX5735" fmla="*/ 2473166 w 6400800"/>
              <a:gd name="connsiteY5735" fmla="*/ 240506 h 514350"/>
              <a:gd name="connsiteX5736" fmla="*/ 2472214 w 6400800"/>
              <a:gd name="connsiteY5736" fmla="*/ 242411 h 514350"/>
              <a:gd name="connsiteX5737" fmla="*/ 2471261 w 6400800"/>
              <a:gd name="connsiteY5737" fmla="*/ 233839 h 514350"/>
              <a:gd name="connsiteX5738" fmla="*/ 2467451 w 6400800"/>
              <a:gd name="connsiteY5738" fmla="*/ 211931 h 514350"/>
              <a:gd name="connsiteX5739" fmla="*/ 2465546 w 6400800"/>
              <a:gd name="connsiteY5739" fmla="*/ 213836 h 514350"/>
              <a:gd name="connsiteX5740" fmla="*/ 2466499 w 6400800"/>
              <a:gd name="connsiteY5740" fmla="*/ 211931 h 514350"/>
              <a:gd name="connsiteX5741" fmla="*/ 2468404 w 6400800"/>
              <a:gd name="connsiteY5741" fmla="*/ 208121 h 514350"/>
              <a:gd name="connsiteX5742" fmla="*/ 2468404 w 6400800"/>
              <a:gd name="connsiteY5742" fmla="*/ 210979 h 514350"/>
              <a:gd name="connsiteX5743" fmla="*/ 2467451 w 6400800"/>
              <a:gd name="connsiteY5743" fmla="*/ 211931 h 514350"/>
              <a:gd name="connsiteX5744" fmla="*/ 2467451 w 6400800"/>
              <a:gd name="connsiteY5744" fmla="*/ 211931 h 514350"/>
              <a:gd name="connsiteX5745" fmla="*/ 2467451 w 6400800"/>
              <a:gd name="connsiteY5745" fmla="*/ 211931 h 514350"/>
              <a:gd name="connsiteX5746" fmla="*/ 2470309 w 6400800"/>
              <a:gd name="connsiteY5746" fmla="*/ 218599 h 514350"/>
              <a:gd name="connsiteX5747" fmla="*/ 2472214 w 6400800"/>
              <a:gd name="connsiteY5747" fmla="*/ 230029 h 514350"/>
              <a:gd name="connsiteX5748" fmla="*/ 2472214 w 6400800"/>
              <a:gd name="connsiteY5748" fmla="*/ 230029 h 514350"/>
              <a:gd name="connsiteX5749" fmla="*/ 2463641 w 6400800"/>
              <a:gd name="connsiteY5749" fmla="*/ 237649 h 514350"/>
              <a:gd name="connsiteX5750" fmla="*/ 2464594 w 6400800"/>
              <a:gd name="connsiteY5750" fmla="*/ 234791 h 514350"/>
              <a:gd name="connsiteX5751" fmla="*/ 2466499 w 6400800"/>
              <a:gd name="connsiteY5751" fmla="*/ 224314 h 514350"/>
              <a:gd name="connsiteX5752" fmla="*/ 2466499 w 6400800"/>
              <a:gd name="connsiteY5752" fmla="*/ 224314 h 514350"/>
              <a:gd name="connsiteX5753" fmla="*/ 2470309 w 6400800"/>
              <a:gd name="connsiteY5753" fmla="*/ 218599 h 514350"/>
              <a:gd name="connsiteX5754" fmla="*/ 2477929 w 6400800"/>
              <a:gd name="connsiteY5754" fmla="*/ 223361 h 514350"/>
              <a:gd name="connsiteX5755" fmla="*/ 2475071 w 6400800"/>
              <a:gd name="connsiteY5755" fmla="*/ 212884 h 514350"/>
              <a:gd name="connsiteX5756" fmla="*/ 2477929 w 6400800"/>
              <a:gd name="connsiteY5756" fmla="*/ 209074 h 514350"/>
              <a:gd name="connsiteX5757" fmla="*/ 2477929 w 6400800"/>
              <a:gd name="connsiteY5757" fmla="*/ 217646 h 514350"/>
              <a:gd name="connsiteX5758" fmla="*/ 2477929 w 6400800"/>
              <a:gd name="connsiteY5758" fmla="*/ 223361 h 514350"/>
              <a:gd name="connsiteX5759" fmla="*/ 2473166 w 6400800"/>
              <a:gd name="connsiteY5759" fmla="*/ 206216 h 514350"/>
              <a:gd name="connsiteX5760" fmla="*/ 2472214 w 6400800"/>
              <a:gd name="connsiteY5760" fmla="*/ 203359 h 514350"/>
              <a:gd name="connsiteX5761" fmla="*/ 2471261 w 6400800"/>
              <a:gd name="connsiteY5761" fmla="*/ 201454 h 514350"/>
              <a:gd name="connsiteX5762" fmla="*/ 2474119 w 6400800"/>
              <a:gd name="connsiteY5762" fmla="*/ 195739 h 514350"/>
              <a:gd name="connsiteX5763" fmla="*/ 2477929 w 6400800"/>
              <a:gd name="connsiteY5763" fmla="*/ 189071 h 514350"/>
              <a:gd name="connsiteX5764" fmla="*/ 2477929 w 6400800"/>
              <a:gd name="connsiteY5764" fmla="*/ 201454 h 514350"/>
              <a:gd name="connsiteX5765" fmla="*/ 2473166 w 6400800"/>
              <a:gd name="connsiteY5765" fmla="*/ 206216 h 514350"/>
              <a:gd name="connsiteX5766" fmla="*/ 2473166 w 6400800"/>
              <a:gd name="connsiteY5766" fmla="*/ 255746 h 514350"/>
              <a:gd name="connsiteX5767" fmla="*/ 2475071 w 6400800"/>
              <a:gd name="connsiteY5767" fmla="*/ 251936 h 514350"/>
              <a:gd name="connsiteX5768" fmla="*/ 2476976 w 6400800"/>
              <a:gd name="connsiteY5768" fmla="*/ 266224 h 514350"/>
              <a:gd name="connsiteX5769" fmla="*/ 2479834 w 6400800"/>
              <a:gd name="connsiteY5769" fmla="*/ 292894 h 514350"/>
              <a:gd name="connsiteX5770" fmla="*/ 2479834 w 6400800"/>
              <a:gd name="connsiteY5770" fmla="*/ 296704 h 514350"/>
              <a:gd name="connsiteX5771" fmla="*/ 2479834 w 6400800"/>
              <a:gd name="connsiteY5771" fmla="*/ 295751 h 514350"/>
              <a:gd name="connsiteX5772" fmla="*/ 2475071 w 6400800"/>
              <a:gd name="connsiteY5772" fmla="*/ 288131 h 514350"/>
              <a:gd name="connsiteX5773" fmla="*/ 2473166 w 6400800"/>
              <a:gd name="connsiteY5773" fmla="*/ 255746 h 514350"/>
              <a:gd name="connsiteX5774" fmla="*/ 2481739 w 6400800"/>
              <a:gd name="connsiteY5774" fmla="*/ 324326 h 514350"/>
              <a:gd name="connsiteX5775" fmla="*/ 2480786 w 6400800"/>
              <a:gd name="connsiteY5775" fmla="*/ 326231 h 514350"/>
              <a:gd name="connsiteX5776" fmla="*/ 2476024 w 6400800"/>
              <a:gd name="connsiteY5776" fmla="*/ 340519 h 514350"/>
              <a:gd name="connsiteX5777" fmla="*/ 2476024 w 6400800"/>
              <a:gd name="connsiteY5777" fmla="*/ 308134 h 514350"/>
              <a:gd name="connsiteX5778" fmla="*/ 2476024 w 6400800"/>
              <a:gd name="connsiteY5778" fmla="*/ 308134 h 514350"/>
              <a:gd name="connsiteX5779" fmla="*/ 2479834 w 6400800"/>
              <a:gd name="connsiteY5779" fmla="*/ 318611 h 514350"/>
              <a:gd name="connsiteX5780" fmla="*/ 2480786 w 6400800"/>
              <a:gd name="connsiteY5780" fmla="*/ 322421 h 514350"/>
              <a:gd name="connsiteX5781" fmla="*/ 2481739 w 6400800"/>
              <a:gd name="connsiteY5781" fmla="*/ 324326 h 514350"/>
              <a:gd name="connsiteX5782" fmla="*/ 2481739 w 6400800"/>
              <a:gd name="connsiteY5782" fmla="*/ 324326 h 514350"/>
              <a:gd name="connsiteX5783" fmla="*/ 2436971 w 6400800"/>
              <a:gd name="connsiteY5783" fmla="*/ 215741 h 514350"/>
              <a:gd name="connsiteX5784" fmla="*/ 2447449 w 6400800"/>
              <a:gd name="connsiteY5784" fmla="*/ 195739 h 514350"/>
              <a:gd name="connsiteX5785" fmla="*/ 2457926 w 6400800"/>
              <a:gd name="connsiteY5785" fmla="*/ 178594 h 514350"/>
              <a:gd name="connsiteX5786" fmla="*/ 2475071 w 6400800"/>
              <a:gd name="connsiteY5786" fmla="*/ 150971 h 514350"/>
              <a:gd name="connsiteX5787" fmla="*/ 2482691 w 6400800"/>
              <a:gd name="connsiteY5787" fmla="*/ 138589 h 514350"/>
              <a:gd name="connsiteX5788" fmla="*/ 2480786 w 6400800"/>
              <a:gd name="connsiteY5788" fmla="*/ 154781 h 514350"/>
              <a:gd name="connsiteX5789" fmla="*/ 2478881 w 6400800"/>
              <a:gd name="connsiteY5789" fmla="*/ 181451 h 514350"/>
              <a:gd name="connsiteX5790" fmla="*/ 2470309 w 6400800"/>
              <a:gd name="connsiteY5790" fmla="*/ 193834 h 514350"/>
              <a:gd name="connsiteX5791" fmla="*/ 2469356 w 6400800"/>
              <a:gd name="connsiteY5791" fmla="*/ 194786 h 514350"/>
              <a:gd name="connsiteX5792" fmla="*/ 2465546 w 6400800"/>
              <a:gd name="connsiteY5792" fmla="*/ 181451 h 514350"/>
              <a:gd name="connsiteX5793" fmla="*/ 2467451 w 6400800"/>
              <a:gd name="connsiteY5793" fmla="*/ 197644 h 514350"/>
              <a:gd name="connsiteX5794" fmla="*/ 2460784 w 6400800"/>
              <a:gd name="connsiteY5794" fmla="*/ 209074 h 514350"/>
              <a:gd name="connsiteX5795" fmla="*/ 2447449 w 6400800"/>
              <a:gd name="connsiteY5795" fmla="*/ 234791 h 514350"/>
              <a:gd name="connsiteX5796" fmla="*/ 2436971 w 6400800"/>
              <a:gd name="connsiteY5796" fmla="*/ 247174 h 514350"/>
              <a:gd name="connsiteX5797" fmla="*/ 2436019 w 6400800"/>
              <a:gd name="connsiteY5797" fmla="*/ 249079 h 514350"/>
              <a:gd name="connsiteX5798" fmla="*/ 2436019 w 6400800"/>
              <a:gd name="connsiteY5798" fmla="*/ 249079 h 514350"/>
              <a:gd name="connsiteX5799" fmla="*/ 2433161 w 6400800"/>
              <a:gd name="connsiteY5799" fmla="*/ 225266 h 514350"/>
              <a:gd name="connsiteX5800" fmla="*/ 2436971 w 6400800"/>
              <a:gd name="connsiteY5800" fmla="*/ 215741 h 514350"/>
              <a:gd name="connsiteX5801" fmla="*/ 2416016 w 6400800"/>
              <a:gd name="connsiteY5801" fmla="*/ 313849 h 514350"/>
              <a:gd name="connsiteX5802" fmla="*/ 2416016 w 6400800"/>
              <a:gd name="connsiteY5802" fmla="*/ 313849 h 514350"/>
              <a:gd name="connsiteX5803" fmla="*/ 2413159 w 6400800"/>
              <a:gd name="connsiteY5803" fmla="*/ 304324 h 514350"/>
              <a:gd name="connsiteX5804" fmla="*/ 2415064 w 6400800"/>
              <a:gd name="connsiteY5804" fmla="*/ 301466 h 514350"/>
              <a:gd name="connsiteX5805" fmla="*/ 2415064 w 6400800"/>
              <a:gd name="connsiteY5805" fmla="*/ 303371 h 514350"/>
              <a:gd name="connsiteX5806" fmla="*/ 2416016 w 6400800"/>
              <a:gd name="connsiteY5806" fmla="*/ 313849 h 514350"/>
              <a:gd name="connsiteX5807" fmla="*/ 2416016 w 6400800"/>
              <a:gd name="connsiteY5807" fmla="*/ 313849 h 514350"/>
              <a:gd name="connsiteX5808" fmla="*/ 2422684 w 6400800"/>
              <a:gd name="connsiteY5808" fmla="*/ 288131 h 514350"/>
              <a:gd name="connsiteX5809" fmla="*/ 2422684 w 6400800"/>
              <a:gd name="connsiteY5809" fmla="*/ 293846 h 514350"/>
              <a:gd name="connsiteX5810" fmla="*/ 2420779 w 6400800"/>
              <a:gd name="connsiteY5810" fmla="*/ 299561 h 514350"/>
              <a:gd name="connsiteX5811" fmla="*/ 2418874 w 6400800"/>
              <a:gd name="connsiteY5811" fmla="*/ 293846 h 514350"/>
              <a:gd name="connsiteX5812" fmla="*/ 2420779 w 6400800"/>
              <a:gd name="connsiteY5812" fmla="*/ 290989 h 514350"/>
              <a:gd name="connsiteX5813" fmla="*/ 2422684 w 6400800"/>
              <a:gd name="connsiteY5813" fmla="*/ 288131 h 514350"/>
              <a:gd name="connsiteX5814" fmla="*/ 2414111 w 6400800"/>
              <a:gd name="connsiteY5814" fmla="*/ 259556 h 514350"/>
              <a:gd name="connsiteX5815" fmla="*/ 2419826 w 6400800"/>
              <a:gd name="connsiteY5815" fmla="*/ 248126 h 514350"/>
              <a:gd name="connsiteX5816" fmla="*/ 2420779 w 6400800"/>
              <a:gd name="connsiteY5816" fmla="*/ 266224 h 514350"/>
              <a:gd name="connsiteX5817" fmla="*/ 2412206 w 6400800"/>
              <a:gd name="connsiteY5817" fmla="*/ 277654 h 514350"/>
              <a:gd name="connsiteX5818" fmla="*/ 2410301 w 6400800"/>
              <a:gd name="connsiteY5818" fmla="*/ 273844 h 514350"/>
              <a:gd name="connsiteX5819" fmla="*/ 2408396 w 6400800"/>
              <a:gd name="connsiteY5819" fmla="*/ 270986 h 514350"/>
              <a:gd name="connsiteX5820" fmla="*/ 2414111 w 6400800"/>
              <a:gd name="connsiteY5820" fmla="*/ 259556 h 514350"/>
              <a:gd name="connsiteX5821" fmla="*/ 2406491 w 6400800"/>
              <a:gd name="connsiteY5821" fmla="*/ 275749 h 514350"/>
              <a:gd name="connsiteX5822" fmla="*/ 2406491 w 6400800"/>
              <a:gd name="connsiteY5822" fmla="*/ 275749 h 514350"/>
              <a:gd name="connsiteX5823" fmla="*/ 2409349 w 6400800"/>
              <a:gd name="connsiteY5823" fmla="*/ 282416 h 514350"/>
              <a:gd name="connsiteX5824" fmla="*/ 2406491 w 6400800"/>
              <a:gd name="connsiteY5824" fmla="*/ 286226 h 514350"/>
              <a:gd name="connsiteX5825" fmla="*/ 2404586 w 6400800"/>
              <a:gd name="connsiteY5825" fmla="*/ 280511 h 514350"/>
              <a:gd name="connsiteX5826" fmla="*/ 2406491 w 6400800"/>
              <a:gd name="connsiteY5826" fmla="*/ 275749 h 514350"/>
              <a:gd name="connsiteX5827" fmla="*/ 2405539 w 6400800"/>
              <a:gd name="connsiteY5827" fmla="*/ 317659 h 514350"/>
              <a:gd name="connsiteX5828" fmla="*/ 2408396 w 6400800"/>
              <a:gd name="connsiteY5828" fmla="*/ 328136 h 514350"/>
              <a:gd name="connsiteX5829" fmla="*/ 2408396 w 6400800"/>
              <a:gd name="connsiteY5829" fmla="*/ 334804 h 514350"/>
              <a:gd name="connsiteX5830" fmla="*/ 2407444 w 6400800"/>
              <a:gd name="connsiteY5830" fmla="*/ 332899 h 514350"/>
              <a:gd name="connsiteX5831" fmla="*/ 2407444 w 6400800"/>
              <a:gd name="connsiteY5831" fmla="*/ 340519 h 514350"/>
              <a:gd name="connsiteX5832" fmla="*/ 2404586 w 6400800"/>
              <a:gd name="connsiteY5832" fmla="*/ 350996 h 514350"/>
              <a:gd name="connsiteX5833" fmla="*/ 2400776 w 6400800"/>
              <a:gd name="connsiteY5833" fmla="*/ 364331 h 514350"/>
              <a:gd name="connsiteX5834" fmla="*/ 2398871 w 6400800"/>
              <a:gd name="connsiteY5834" fmla="*/ 343376 h 514350"/>
              <a:gd name="connsiteX5835" fmla="*/ 2397919 w 6400800"/>
              <a:gd name="connsiteY5835" fmla="*/ 333851 h 514350"/>
              <a:gd name="connsiteX5836" fmla="*/ 2398871 w 6400800"/>
              <a:gd name="connsiteY5836" fmla="*/ 330994 h 514350"/>
              <a:gd name="connsiteX5837" fmla="*/ 2405539 w 6400800"/>
              <a:gd name="connsiteY5837" fmla="*/ 317659 h 514350"/>
              <a:gd name="connsiteX5838" fmla="*/ 2398871 w 6400800"/>
              <a:gd name="connsiteY5838" fmla="*/ 291941 h 514350"/>
              <a:gd name="connsiteX5839" fmla="*/ 2399824 w 6400800"/>
              <a:gd name="connsiteY5839" fmla="*/ 295751 h 514350"/>
              <a:gd name="connsiteX5840" fmla="*/ 2394109 w 6400800"/>
              <a:gd name="connsiteY5840" fmla="*/ 303371 h 514350"/>
              <a:gd name="connsiteX5841" fmla="*/ 2394109 w 6400800"/>
              <a:gd name="connsiteY5841" fmla="*/ 302419 h 514350"/>
              <a:gd name="connsiteX5842" fmla="*/ 2398871 w 6400800"/>
              <a:gd name="connsiteY5842" fmla="*/ 291941 h 514350"/>
              <a:gd name="connsiteX5843" fmla="*/ 2393156 w 6400800"/>
              <a:gd name="connsiteY5843" fmla="*/ 267176 h 514350"/>
              <a:gd name="connsiteX5844" fmla="*/ 2391251 w 6400800"/>
              <a:gd name="connsiteY5844" fmla="*/ 270034 h 514350"/>
              <a:gd name="connsiteX5845" fmla="*/ 2389346 w 6400800"/>
              <a:gd name="connsiteY5845" fmla="*/ 254794 h 514350"/>
              <a:gd name="connsiteX5846" fmla="*/ 2393156 w 6400800"/>
              <a:gd name="connsiteY5846" fmla="*/ 267176 h 514350"/>
              <a:gd name="connsiteX5847" fmla="*/ 2351246 w 6400800"/>
              <a:gd name="connsiteY5847" fmla="*/ 278606 h 514350"/>
              <a:gd name="connsiteX5848" fmla="*/ 2351246 w 6400800"/>
              <a:gd name="connsiteY5848" fmla="*/ 278606 h 514350"/>
              <a:gd name="connsiteX5849" fmla="*/ 2351246 w 6400800"/>
              <a:gd name="connsiteY5849" fmla="*/ 275749 h 514350"/>
              <a:gd name="connsiteX5850" fmla="*/ 2351246 w 6400800"/>
              <a:gd name="connsiteY5850" fmla="*/ 278606 h 514350"/>
              <a:gd name="connsiteX5851" fmla="*/ 2378869 w 6400800"/>
              <a:gd name="connsiteY5851" fmla="*/ 295751 h 514350"/>
              <a:gd name="connsiteX5852" fmla="*/ 2375059 w 6400800"/>
              <a:gd name="connsiteY5852" fmla="*/ 303371 h 514350"/>
              <a:gd name="connsiteX5853" fmla="*/ 2374106 w 6400800"/>
              <a:gd name="connsiteY5853" fmla="*/ 305276 h 514350"/>
              <a:gd name="connsiteX5854" fmla="*/ 2374106 w 6400800"/>
              <a:gd name="connsiteY5854" fmla="*/ 304324 h 514350"/>
              <a:gd name="connsiteX5855" fmla="*/ 2376011 w 6400800"/>
              <a:gd name="connsiteY5855" fmla="*/ 231934 h 514350"/>
              <a:gd name="connsiteX5856" fmla="*/ 2366486 w 6400800"/>
              <a:gd name="connsiteY5856" fmla="*/ 277654 h 514350"/>
              <a:gd name="connsiteX5857" fmla="*/ 2364581 w 6400800"/>
              <a:gd name="connsiteY5857" fmla="*/ 272891 h 514350"/>
              <a:gd name="connsiteX5858" fmla="*/ 2361724 w 6400800"/>
              <a:gd name="connsiteY5858" fmla="*/ 264319 h 514350"/>
              <a:gd name="connsiteX5859" fmla="*/ 2361724 w 6400800"/>
              <a:gd name="connsiteY5859" fmla="*/ 245269 h 514350"/>
              <a:gd name="connsiteX5860" fmla="*/ 2365534 w 6400800"/>
              <a:gd name="connsiteY5860" fmla="*/ 234791 h 514350"/>
              <a:gd name="connsiteX5861" fmla="*/ 2376011 w 6400800"/>
              <a:gd name="connsiteY5861" fmla="*/ 211931 h 514350"/>
              <a:gd name="connsiteX5862" fmla="*/ 2376011 w 6400800"/>
              <a:gd name="connsiteY5862" fmla="*/ 244316 h 514350"/>
              <a:gd name="connsiteX5863" fmla="*/ 2376964 w 6400800"/>
              <a:gd name="connsiteY5863" fmla="*/ 290989 h 514350"/>
              <a:gd name="connsiteX5864" fmla="*/ 2378869 w 6400800"/>
              <a:gd name="connsiteY5864" fmla="*/ 295751 h 514350"/>
              <a:gd name="connsiteX5865" fmla="*/ 2362676 w 6400800"/>
              <a:gd name="connsiteY5865" fmla="*/ 180499 h 514350"/>
              <a:gd name="connsiteX5866" fmla="*/ 2368391 w 6400800"/>
              <a:gd name="connsiteY5866" fmla="*/ 166211 h 514350"/>
              <a:gd name="connsiteX5867" fmla="*/ 2377916 w 6400800"/>
              <a:gd name="connsiteY5867" fmla="*/ 140494 h 514350"/>
              <a:gd name="connsiteX5868" fmla="*/ 2378869 w 6400800"/>
              <a:gd name="connsiteY5868" fmla="*/ 143351 h 514350"/>
              <a:gd name="connsiteX5869" fmla="*/ 2378869 w 6400800"/>
              <a:gd name="connsiteY5869" fmla="*/ 152876 h 514350"/>
              <a:gd name="connsiteX5870" fmla="*/ 2377916 w 6400800"/>
              <a:gd name="connsiteY5870" fmla="*/ 147161 h 514350"/>
              <a:gd name="connsiteX5871" fmla="*/ 2377916 w 6400800"/>
              <a:gd name="connsiteY5871" fmla="*/ 173831 h 514350"/>
              <a:gd name="connsiteX5872" fmla="*/ 2377916 w 6400800"/>
              <a:gd name="connsiteY5872" fmla="*/ 203359 h 514350"/>
              <a:gd name="connsiteX5873" fmla="*/ 2362676 w 6400800"/>
              <a:gd name="connsiteY5873" fmla="*/ 227171 h 514350"/>
              <a:gd name="connsiteX5874" fmla="*/ 2360771 w 6400800"/>
              <a:gd name="connsiteY5874" fmla="*/ 185261 h 514350"/>
              <a:gd name="connsiteX5875" fmla="*/ 2362676 w 6400800"/>
              <a:gd name="connsiteY5875" fmla="*/ 180499 h 514350"/>
              <a:gd name="connsiteX5876" fmla="*/ 2340769 w 6400800"/>
              <a:gd name="connsiteY5876" fmla="*/ 241459 h 514350"/>
              <a:gd name="connsiteX5877" fmla="*/ 2342674 w 6400800"/>
              <a:gd name="connsiteY5877" fmla="*/ 235744 h 514350"/>
              <a:gd name="connsiteX5878" fmla="*/ 2347436 w 6400800"/>
              <a:gd name="connsiteY5878" fmla="*/ 221456 h 514350"/>
              <a:gd name="connsiteX5879" fmla="*/ 2359819 w 6400800"/>
              <a:gd name="connsiteY5879" fmla="*/ 187166 h 514350"/>
              <a:gd name="connsiteX5880" fmla="*/ 2355056 w 6400800"/>
              <a:gd name="connsiteY5880" fmla="*/ 236696 h 514350"/>
              <a:gd name="connsiteX5881" fmla="*/ 2353151 w 6400800"/>
              <a:gd name="connsiteY5881" fmla="*/ 230029 h 514350"/>
              <a:gd name="connsiteX5882" fmla="*/ 2354104 w 6400800"/>
              <a:gd name="connsiteY5882" fmla="*/ 241459 h 514350"/>
              <a:gd name="connsiteX5883" fmla="*/ 2344579 w 6400800"/>
              <a:gd name="connsiteY5883" fmla="*/ 259556 h 514350"/>
              <a:gd name="connsiteX5884" fmla="*/ 2344579 w 6400800"/>
              <a:gd name="connsiteY5884" fmla="*/ 259556 h 514350"/>
              <a:gd name="connsiteX5885" fmla="*/ 2339816 w 6400800"/>
              <a:gd name="connsiteY5885" fmla="*/ 245269 h 514350"/>
              <a:gd name="connsiteX5886" fmla="*/ 2340769 w 6400800"/>
              <a:gd name="connsiteY5886" fmla="*/ 241459 h 514350"/>
              <a:gd name="connsiteX5887" fmla="*/ 2344579 w 6400800"/>
              <a:gd name="connsiteY5887" fmla="*/ 320516 h 514350"/>
              <a:gd name="connsiteX5888" fmla="*/ 2339816 w 6400800"/>
              <a:gd name="connsiteY5888" fmla="*/ 310991 h 514350"/>
              <a:gd name="connsiteX5889" fmla="*/ 2339816 w 6400800"/>
              <a:gd name="connsiteY5889" fmla="*/ 310039 h 514350"/>
              <a:gd name="connsiteX5890" fmla="*/ 2344579 w 6400800"/>
              <a:gd name="connsiteY5890" fmla="*/ 320516 h 514350"/>
              <a:gd name="connsiteX5891" fmla="*/ 2337911 w 6400800"/>
              <a:gd name="connsiteY5891" fmla="*/ 317659 h 514350"/>
              <a:gd name="connsiteX5892" fmla="*/ 2341721 w 6400800"/>
              <a:gd name="connsiteY5892" fmla="*/ 327184 h 514350"/>
              <a:gd name="connsiteX5893" fmla="*/ 2336959 w 6400800"/>
              <a:gd name="connsiteY5893" fmla="*/ 321469 h 514350"/>
              <a:gd name="connsiteX5894" fmla="*/ 2337911 w 6400800"/>
              <a:gd name="connsiteY5894" fmla="*/ 317659 h 514350"/>
              <a:gd name="connsiteX5895" fmla="*/ 2332196 w 6400800"/>
              <a:gd name="connsiteY5895" fmla="*/ 280511 h 514350"/>
              <a:gd name="connsiteX5896" fmla="*/ 2333149 w 6400800"/>
              <a:gd name="connsiteY5896" fmla="*/ 283369 h 514350"/>
              <a:gd name="connsiteX5897" fmla="*/ 2332196 w 6400800"/>
              <a:gd name="connsiteY5897" fmla="*/ 281464 h 514350"/>
              <a:gd name="connsiteX5898" fmla="*/ 2332196 w 6400800"/>
              <a:gd name="connsiteY5898" fmla="*/ 280511 h 514350"/>
              <a:gd name="connsiteX5899" fmla="*/ 2330291 w 6400800"/>
              <a:gd name="connsiteY5899" fmla="*/ 289084 h 514350"/>
              <a:gd name="connsiteX5900" fmla="*/ 2331244 w 6400800"/>
              <a:gd name="connsiteY5900" fmla="*/ 290989 h 514350"/>
              <a:gd name="connsiteX5901" fmla="*/ 2330291 w 6400800"/>
              <a:gd name="connsiteY5901" fmla="*/ 292894 h 514350"/>
              <a:gd name="connsiteX5902" fmla="*/ 2329339 w 6400800"/>
              <a:gd name="connsiteY5902" fmla="*/ 290989 h 514350"/>
              <a:gd name="connsiteX5903" fmla="*/ 2330291 w 6400800"/>
              <a:gd name="connsiteY5903" fmla="*/ 289084 h 514350"/>
              <a:gd name="connsiteX5904" fmla="*/ 2329339 w 6400800"/>
              <a:gd name="connsiteY5904" fmla="*/ 293846 h 514350"/>
              <a:gd name="connsiteX5905" fmla="*/ 2329339 w 6400800"/>
              <a:gd name="connsiteY5905" fmla="*/ 292894 h 514350"/>
              <a:gd name="connsiteX5906" fmla="*/ 2330291 w 6400800"/>
              <a:gd name="connsiteY5906" fmla="*/ 294799 h 514350"/>
              <a:gd name="connsiteX5907" fmla="*/ 2328386 w 6400800"/>
              <a:gd name="connsiteY5907" fmla="*/ 299561 h 514350"/>
              <a:gd name="connsiteX5908" fmla="*/ 2328386 w 6400800"/>
              <a:gd name="connsiteY5908" fmla="*/ 298609 h 514350"/>
              <a:gd name="connsiteX5909" fmla="*/ 2329339 w 6400800"/>
              <a:gd name="connsiteY5909" fmla="*/ 293846 h 514350"/>
              <a:gd name="connsiteX5910" fmla="*/ 2313146 w 6400800"/>
              <a:gd name="connsiteY5910" fmla="*/ 194786 h 514350"/>
              <a:gd name="connsiteX5911" fmla="*/ 2315051 w 6400800"/>
              <a:gd name="connsiteY5911" fmla="*/ 201454 h 514350"/>
              <a:gd name="connsiteX5912" fmla="*/ 2316004 w 6400800"/>
              <a:gd name="connsiteY5912" fmla="*/ 205264 h 514350"/>
              <a:gd name="connsiteX5913" fmla="*/ 2314099 w 6400800"/>
              <a:gd name="connsiteY5913" fmla="*/ 214789 h 514350"/>
              <a:gd name="connsiteX5914" fmla="*/ 2314099 w 6400800"/>
              <a:gd name="connsiteY5914" fmla="*/ 214789 h 514350"/>
              <a:gd name="connsiteX5915" fmla="*/ 2310289 w 6400800"/>
              <a:gd name="connsiteY5915" fmla="*/ 207169 h 514350"/>
              <a:gd name="connsiteX5916" fmla="*/ 2313146 w 6400800"/>
              <a:gd name="connsiteY5916" fmla="*/ 194786 h 514350"/>
              <a:gd name="connsiteX5917" fmla="*/ 2304574 w 6400800"/>
              <a:gd name="connsiteY5917" fmla="*/ 197644 h 514350"/>
              <a:gd name="connsiteX5918" fmla="*/ 2305526 w 6400800"/>
              <a:gd name="connsiteY5918" fmla="*/ 200501 h 514350"/>
              <a:gd name="connsiteX5919" fmla="*/ 2303621 w 6400800"/>
              <a:gd name="connsiteY5919" fmla="*/ 205264 h 514350"/>
              <a:gd name="connsiteX5920" fmla="*/ 2304574 w 6400800"/>
              <a:gd name="connsiteY5920" fmla="*/ 197644 h 514350"/>
              <a:gd name="connsiteX5921" fmla="*/ 2297906 w 6400800"/>
              <a:gd name="connsiteY5921" fmla="*/ 272891 h 514350"/>
              <a:gd name="connsiteX5922" fmla="*/ 2298859 w 6400800"/>
              <a:gd name="connsiteY5922" fmla="*/ 256699 h 514350"/>
              <a:gd name="connsiteX5923" fmla="*/ 2299811 w 6400800"/>
              <a:gd name="connsiteY5923" fmla="*/ 250984 h 514350"/>
              <a:gd name="connsiteX5924" fmla="*/ 2308384 w 6400800"/>
              <a:gd name="connsiteY5924" fmla="*/ 211931 h 514350"/>
              <a:gd name="connsiteX5925" fmla="*/ 2309336 w 6400800"/>
              <a:gd name="connsiteY5925" fmla="*/ 215741 h 514350"/>
              <a:gd name="connsiteX5926" fmla="*/ 2311241 w 6400800"/>
              <a:gd name="connsiteY5926" fmla="*/ 221456 h 514350"/>
              <a:gd name="connsiteX5927" fmla="*/ 2311241 w 6400800"/>
              <a:gd name="connsiteY5927" fmla="*/ 221456 h 514350"/>
              <a:gd name="connsiteX5928" fmla="*/ 2304574 w 6400800"/>
              <a:gd name="connsiteY5928" fmla="*/ 253841 h 514350"/>
              <a:gd name="connsiteX5929" fmla="*/ 2302669 w 6400800"/>
              <a:gd name="connsiteY5929" fmla="*/ 251936 h 514350"/>
              <a:gd name="connsiteX5930" fmla="*/ 2304574 w 6400800"/>
              <a:gd name="connsiteY5930" fmla="*/ 253841 h 514350"/>
              <a:gd name="connsiteX5931" fmla="*/ 2299811 w 6400800"/>
              <a:gd name="connsiteY5931" fmla="*/ 274796 h 514350"/>
              <a:gd name="connsiteX5932" fmla="*/ 2294096 w 6400800"/>
              <a:gd name="connsiteY5932" fmla="*/ 300514 h 514350"/>
              <a:gd name="connsiteX5933" fmla="*/ 2297906 w 6400800"/>
              <a:gd name="connsiteY5933" fmla="*/ 272891 h 514350"/>
              <a:gd name="connsiteX5934" fmla="*/ 2271236 w 6400800"/>
              <a:gd name="connsiteY5934" fmla="*/ 369094 h 514350"/>
              <a:gd name="connsiteX5935" fmla="*/ 2270284 w 6400800"/>
              <a:gd name="connsiteY5935" fmla="*/ 376714 h 514350"/>
              <a:gd name="connsiteX5936" fmla="*/ 2270284 w 6400800"/>
              <a:gd name="connsiteY5936" fmla="*/ 376714 h 514350"/>
              <a:gd name="connsiteX5937" fmla="*/ 2270284 w 6400800"/>
              <a:gd name="connsiteY5937" fmla="*/ 372904 h 514350"/>
              <a:gd name="connsiteX5938" fmla="*/ 2271236 w 6400800"/>
              <a:gd name="connsiteY5938" fmla="*/ 369094 h 514350"/>
              <a:gd name="connsiteX5939" fmla="*/ 2252186 w 6400800"/>
              <a:gd name="connsiteY5939" fmla="*/ 297656 h 514350"/>
              <a:gd name="connsiteX5940" fmla="*/ 2251234 w 6400800"/>
              <a:gd name="connsiteY5940" fmla="*/ 311944 h 514350"/>
              <a:gd name="connsiteX5941" fmla="*/ 2250281 w 6400800"/>
              <a:gd name="connsiteY5941" fmla="*/ 308134 h 514350"/>
              <a:gd name="connsiteX5942" fmla="*/ 2252186 w 6400800"/>
              <a:gd name="connsiteY5942" fmla="*/ 297656 h 514350"/>
              <a:gd name="connsiteX5943" fmla="*/ 2215991 w 6400800"/>
              <a:gd name="connsiteY5943" fmla="*/ 252889 h 514350"/>
              <a:gd name="connsiteX5944" fmla="*/ 2215991 w 6400800"/>
              <a:gd name="connsiteY5944" fmla="*/ 256699 h 514350"/>
              <a:gd name="connsiteX5945" fmla="*/ 2215991 w 6400800"/>
              <a:gd name="connsiteY5945" fmla="*/ 256699 h 514350"/>
              <a:gd name="connsiteX5946" fmla="*/ 2215991 w 6400800"/>
              <a:gd name="connsiteY5946" fmla="*/ 252889 h 514350"/>
              <a:gd name="connsiteX5947" fmla="*/ 2211229 w 6400800"/>
              <a:gd name="connsiteY5947" fmla="*/ 281464 h 514350"/>
              <a:gd name="connsiteX5948" fmla="*/ 2214086 w 6400800"/>
              <a:gd name="connsiteY5948" fmla="*/ 260509 h 514350"/>
              <a:gd name="connsiteX5949" fmla="*/ 2215039 w 6400800"/>
              <a:gd name="connsiteY5949" fmla="*/ 261461 h 514350"/>
              <a:gd name="connsiteX5950" fmla="*/ 2215039 w 6400800"/>
              <a:gd name="connsiteY5950" fmla="*/ 267176 h 514350"/>
              <a:gd name="connsiteX5951" fmla="*/ 2212181 w 6400800"/>
              <a:gd name="connsiteY5951" fmla="*/ 299561 h 514350"/>
              <a:gd name="connsiteX5952" fmla="*/ 2206466 w 6400800"/>
              <a:gd name="connsiteY5952" fmla="*/ 309086 h 514350"/>
              <a:gd name="connsiteX5953" fmla="*/ 2211229 w 6400800"/>
              <a:gd name="connsiteY5953" fmla="*/ 281464 h 514350"/>
              <a:gd name="connsiteX5954" fmla="*/ 2205514 w 6400800"/>
              <a:gd name="connsiteY5954" fmla="*/ 337661 h 514350"/>
              <a:gd name="connsiteX5955" fmla="*/ 2204561 w 6400800"/>
              <a:gd name="connsiteY5955" fmla="*/ 339566 h 514350"/>
              <a:gd name="connsiteX5956" fmla="*/ 2204561 w 6400800"/>
              <a:gd name="connsiteY5956" fmla="*/ 340519 h 514350"/>
              <a:gd name="connsiteX5957" fmla="*/ 2205514 w 6400800"/>
              <a:gd name="connsiteY5957" fmla="*/ 337661 h 514350"/>
              <a:gd name="connsiteX5958" fmla="*/ 2183606 w 6400800"/>
              <a:gd name="connsiteY5958" fmla="*/ 336709 h 514350"/>
              <a:gd name="connsiteX5959" fmla="*/ 2185511 w 6400800"/>
              <a:gd name="connsiteY5959" fmla="*/ 345281 h 514350"/>
              <a:gd name="connsiteX5960" fmla="*/ 2184559 w 6400800"/>
              <a:gd name="connsiteY5960" fmla="*/ 350044 h 514350"/>
              <a:gd name="connsiteX5961" fmla="*/ 2183606 w 6400800"/>
              <a:gd name="connsiteY5961" fmla="*/ 340519 h 514350"/>
              <a:gd name="connsiteX5962" fmla="*/ 2183606 w 6400800"/>
              <a:gd name="connsiteY5962" fmla="*/ 337661 h 514350"/>
              <a:gd name="connsiteX5963" fmla="*/ 2183606 w 6400800"/>
              <a:gd name="connsiteY5963" fmla="*/ 336709 h 514350"/>
              <a:gd name="connsiteX5964" fmla="*/ 2178844 w 6400800"/>
              <a:gd name="connsiteY5964" fmla="*/ 345281 h 514350"/>
              <a:gd name="connsiteX5965" fmla="*/ 2178844 w 6400800"/>
              <a:gd name="connsiteY5965" fmla="*/ 357664 h 514350"/>
              <a:gd name="connsiteX5966" fmla="*/ 2175986 w 6400800"/>
              <a:gd name="connsiteY5966" fmla="*/ 350996 h 514350"/>
              <a:gd name="connsiteX5967" fmla="*/ 2178844 w 6400800"/>
              <a:gd name="connsiteY5967" fmla="*/ 345281 h 514350"/>
              <a:gd name="connsiteX5968" fmla="*/ 2150269 w 6400800"/>
              <a:gd name="connsiteY5968" fmla="*/ 278606 h 514350"/>
              <a:gd name="connsiteX5969" fmla="*/ 2162651 w 6400800"/>
              <a:gd name="connsiteY5969" fmla="*/ 232886 h 514350"/>
              <a:gd name="connsiteX5970" fmla="*/ 2161699 w 6400800"/>
              <a:gd name="connsiteY5970" fmla="*/ 235744 h 514350"/>
              <a:gd name="connsiteX5971" fmla="*/ 2157889 w 6400800"/>
              <a:gd name="connsiteY5971" fmla="*/ 253841 h 514350"/>
              <a:gd name="connsiteX5972" fmla="*/ 2154079 w 6400800"/>
              <a:gd name="connsiteY5972" fmla="*/ 274796 h 514350"/>
              <a:gd name="connsiteX5973" fmla="*/ 2151221 w 6400800"/>
              <a:gd name="connsiteY5973" fmla="*/ 293846 h 514350"/>
              <a:gd name="connsiteX5974" fmla="*/ 2148364 w 6400800"/>
              <a:gd name="connsiteY5974" fmla="*/ 288131 h 514350"/>
              <a:gd name="connsiteX5975" fmla="*/ 2150269 w 6400800"/>
              <a:gd name="connsiteY5975" fmla="*/ 296704 h 514350"/>
              <a:gd name="connsiteX5976" fmla="*/ 2147411 w 6400800"/>
              <a:gd name="connsiteY5976" fmla="*/ 314801 h 514350"/>
              <a:gd name="connsiteX5977" fmla="*/ 2140744 w 6400800"/>
              <a:gd name="connsiteY5977" fmla="*/ 305276 h 514350"/>
              <a:gd name="connsiteX5978" fmla="*/ 2150269 w 6400800"/>
              <a:gd name="connsiteY5978" fmla="*/ 278606 h 514350"/>
              <a:gd name="connsiteX5979" fmla="*/ 2142649 w 6400800"/>
              <a:gd name="connsiteY5979" fmla="*/ 305276 h 514350"/>
              <a:gd name="connsiteX5980" fmla="*/ 2148364 w 6400800"/>
              <a:gd name="connsiteY5980" fmla="*/ 319564 h 514350"/>
              <a:gd name="connsiteX5981" fmla="*/ 2148364 w 6400800"/>
              <a:gd name="connsiteY5981" fmla="*/ 320516 h 514350"/>
              <a:gd name="connsiteX5982" fmla="*/ 2148364 w 6400800"/>
              <a:gd name="connsiteY5982" fmla="*/ 321469 h 514350"/>
              <a:gd name="connsiteX5983" fmla="*/ 2145506 w 6400800"/>
              <a:gd name="connsiteY5983" fmla="*/ 343376 h 514350"/>
              <a:gd name="connsiteX5984" fmla="*/ 2139791 w 6400800"/>
              <a:gd name="connsiteY5984" fmla="*/ 324326 h 514350"/>
              <a:gd name="connsiteX5985" fmla="*/ 2138839 w 6400800"/>
              <a:gd name="connsiteY5985" fmla="*/ 320516 h 514350"/>
              <a:gd name="connsiteX5986" fmla="*/ 2142649 w 6400800"/>
              <a:gd name="connsiteY5986" fmla="*/ 305276 h 514350"/>
              <a:gd name="connsiteX5987" fmla="*/ 2058829 w 6400800"/>
              <a:gd name="connsiteY5987" fmla="*/ 353854 h 514350"/>
              <a:gd name="connsiteX5988" fmla="*/ 2056924 w 6400800"/>
              <a:gd name="connsiteY5988" fmla="*/ 366236 h 514350"/>
              <a:gd name="connsiteX5989" fmla="*/ 2055971 w 6400800"/>
              <a:gd name="connsiteY5989" fmla="*/ 361474 h 514350"/>
              <a:gd name="connsiteX5990" fmla="*/ 2054066 w 6400800"/>
              <a:gd name="connsiteY5990" fmla="*/ 352901 h 514350"/>
              <a:gd name="connsiteX5991" fmla="*/ 2054066 w 6400800"/>
              <a:gd name="connsiteY5991" fmla="*/ 351949 h 514350"/>
              <a:gd name="connsiteX5992" fmla="*/ 2059781 w 6400800"/>
              <a:gd name="connsiteY5992" fmla="*/ 338614 h 514350"/>
              <a:gd name="connsiteX5993" fmla="*/ 2060734 w 6400800"/>
              <a:gd name="connsiteY5993" fmla="*/ 343376 h 514350"/>
              <a:gd name="connsiteX5994" fmla="*/ 2058829 w 6400800"/>
              <a:gd name="connsiteY5994" fmla="*/ 353854 h 514350"/>
              <a:gd name="connsiteX5995" fmla="*/ 2081689 w 6400800"/>
              <a:gd name="connsiteY5995" fmla="*/ 350044 h 514350"/>
              <a:gd name="connsiteX5996" fmla="*/ 2079784 w 6400800"/>
              <a:gd name="connsiteY5996" fmla="*/ 354806 h 514350"/>
              <a:gd name="connsiteX5997" fmla="*/ 2077879 w 6400800"/>
              <a:gd name="connsiteY5997" fmla="*/ 347186 h 514350"/>
              <a:gd name="connsiteX5998" fmla="*/ 2077879 w 6400800"/>
              <a:gd name="connsiteY5998" fmla="*/ 344329 h 514350"/>
              <a:gd name="connsiteX5999" fmla="*/ 2080736 w 6400800"/>
              <a:gd name="connsiteY5999" fmla="*/ 348139 h 514350"/>
              <a:gd name="connsiteX6000" fmla="*/ 2081689 w 6400800"/>
              <a:gd name="connsiteY6000" fmla="*/ 350044 h 514350"/>
              <a:gd name="connsiteX6001" fmla="*/ 2081689 w 6400800"/>
              <a:gd name="connsiteY6001" fmla="*/ 350044 h 514350"/>
              <a:gd name="connsiteX6002" fmla="*/ 2081689 w 6400800"/>
              <a:gd name="connsiteY6002" fmla="*/ 339566 h 514350"/>
              <a:gd name="connsiteX6003" fmla="*/ 2081689 w 6400800"/>
              <a:gd name="connsiteY6003" fmla="*/ 341471 h 514350"/>
              <a:gd name="connsiteX6004" fmla="*/ 2078831 w 6400800"/>
              <a:gd name="connsiteY6004" fmla="*/ 337661 h 514350"/>
              <a:gd name="connsiteX6005" fmla="*/ 2079784 w 6400800"/>
              <a:gd name="connsiteY6005" fmla="*/ 330041 h 514350"/>
              <a:gd name="connsiteX6006" fmla="*/ 2081689 w 6400800"/>
              <a:gd name="connsiteY6006" fmla="*/ 339566 h 514350"/>
              <a:gd name="connsiteX6007" fmla="*/ 2081689 w 6400800"/>
              <a:gd name="connsiteY6007" fmla="*/ 339566 h 514350"/>
              <a:gd name="connsiteX6008" fmla="*/ 2085499 w 6400800"/>
              <a:gd name="connsiteY6008" fmla="*/ 290036 h 514350"/>
              <a:gd name="connsiteX6009" fmla="*/ 2084546 w 6400800"/>
              <a:gd name="connsiteY6009" fmla="*/ 307181 h 514350"/>
              <a:gd name="connsiteX6010" fmla="*/ 2083594 w 6400800"/>
              <a:gd name="connsiteY6010" fmla="*/ 303371 h 514350"/>
              <a:gd name="connsiteX6011" fmla="*/ 2086451 w 6400800"/>
              <a:gd name="connsiteY6011" fmla="*/ 273844 h 514350"/>
              <a:gd name="connsiteX6012" fmla="*/ 2087404 w 6400800"/>
              <a:gd name="connsiteY6012" fmla="*/ 267176 h 514350"/>
              <a:gd name="connsiteX6013" fmla="*/ 2085499 w 6400800"/>
              <a:gd name="connsiteY6013" fmla="*/ 290036 h 514350"/>
              <a:gd name="connsiteX6014" fmla="*/ 2089309 w 6400800"/>
              <a:gd name="connsiteY6014" fmla="*/ 180499 h 514350"/>
              <a:gd name="connsiteX6015" fmla="*/ 2089309 w 6400800"/>
              <a:gd name="connsiteY6015" fmla="*/ 200501 h 514350"/>
              <a:gd name="connsiteX6016" fmla="*/ 2086451 w 6400800"/>
              <a:gd name="connsiteY6016" fmla="*/ 192881 h 514350"/>
              <a:gd name="connsiteX6017" fmla="*/ 2089309 w 6400800"/>
              <a:gd name="connsiteY6017" fmla="*/ 180499 h 514350"/>
              <a:gd name="connsiteX6018" fmla="*/ 2072164 w 6400800"/>
              <a:gd name="connsiteY6018" fmla="*/ 241459 h 514350"/>
              <a:gd name="connsiteX6019" fmla="*/ 2086451 w 6400800"/>
              <a:gd name="connsiteY6019" fmla="*/ 193834 h 514350"/>
              <a:gd name="connsiteX6020" fmla="*/ 2090261 w 6400800"/>
              <a:gd name="connsiteY6020" fmla="*/ 207169 h 514350"/>
              <a:gd name="connsiteX6021" fmla="*/ 2090261 w 6400800"/>
              <a:gd name="connsiteY6021" fmla="*/ 208121 h 514350"/>
              <a:gd name="connsiteX6022" fmla="*/ 2075974 w 6400800"/>
              <a:gd name="connsiteY6022" fmla="*/ 271939 h 514350"/>
              <a:gd name="connsiteX6023" fmla="*/ 2074069 w 6400800"/>
              <a:gd name="connsiteY6023" fmla="*/ 282416 h 514350"/>
              <a:gd name="connsiteX6024" fmla="*/ 2068354 w 6400800"/>
              <a:gd name="connsiteY6024" fmla="*/ 271939 h 514350"/>
              <a:gd name="connsiteX6025" fmla="*/ 2065496 w 6400800"/>
              <a:gd name="connsiteY6025" fmla="*/ 266224 h 514350"/>
              <a:gd name="connsiteX6026" fmla="*/ 2072164 w 6400800"/>
              <a:gd name="connsiteY6026" fmla="*/ 241459 h 514350"/>
              <a:gd name="connsiteX6027" fmla="*/ 2062639 w 6400800"/>
              <a:gd name="connsiteY6027" fmla="*/ 270034 h 514350"/>
              <a:gd name="connsiteX6028" fmla="*/ 2063591 w 6400800"/>
              <a:gd name="connsiteY6028" fmla="*/ 272891 h 514350"/>
              <a:gd name="connsiteX6029" fmla="*/ 2069306 w 6400800"/>
              <a:gd name="connsiteY6029" fmla="*/ 292894 h 514350"/>
              <a:gd name="connsiteX6030" fmla="*/ 2070259 w 6400800"/>
              <a:gd name="connsiteY6030" fmla="*/ 294799 h 514350"/>
              <a:gd name="connsiteX6031" fmla="*/ 2067401 w 6400800"/>
              <a:gd name="connsiteY6031" fmla="*/ 310039 h 514350"/>
              <a:gd name="connsiteX6032" fmla="*/ 2065496 w 6400800"/>
              <a:gd name="connsiteY6032" fmla="*/ 303371 h 514350"/>
              <a:gd name="connsiteX6033" fmla="*/ 2058829 w 6400800"/>
              <a:gd name="connsiteY6033" fmla="*/ 284321 h 514350"/>
              <a:gd name="connsiteX6034" fmla="*/ 2062639 w 6400800"/>
              <a:gd name="connsiteY6034" fmla="*/ 270034 h 514350"/>
              <a:gd name="connsiteX6035" fmla="*/ 2053114 w 6400800"/>
              <a:gd name="connsiteY6035" fmla="*/ 301466 h 514350"/>
              <a:gd name="connsiteX6036" fmla="*/ 2054066 w 6400800"/>
              <a:gd name="connsiteY6036" fmla="*/ 306229 h 514350"/>
              <a:gd name="connsiteX6037" fmla="*/ 2056924 w 6400800"/>
              <a:gd name="connsiteY6037" fmla="*/ 320516 h 514350"/>
              <a:gd name="connsiteX6038" fmla="*/ 2055971 w 6400800"/>
              <a:gd name="connsiteY6038" fmla="*/ 320516 h 514350"/>
              <a:gd name="connsiteX6039" fmla="*/ 2049304 w 6400800"/>
              <a:gd name="connsiteY6039" fmla="*/ 317659 h 514350"/>
              <a:gd name="connsiteX6040" fmla="*/ 2055971 w 6400800"/>
              <a:gd name="connsiteY6040" fmla="*/ 321469 h 514350"/>
              <a:gd name="connsiteX6041" fmla="*/ 2057876 w 6400800"/>
              <a:gd name="connsiteY6041" fmla="*/ 322421 h 514350"/>
              <a:gd name="connsiteX6042" fmla="*/ 2059781 w 6400800"/>
              <a:gd name="connsiteY6042" fmla="*/ 332899 h 514350"/>
              <a:gd name="connsiteX6043" fmla="*/ 2053114 w 6400800"/>
              <a:gd name="connsiteY6043" fmla="*/ 342424 h 514350"/>
              <a:gd name="connsiteX6044" fmla="*/ 2049304 w 6400800"/>
              <a:gd name="connsiteY6044" fmla="*/ 321469 h 514350"/>
              <a:gd name="connsiteX6045" fmla="*/ 2049304 w 6400800"/>
              <a:gd name="connsiteY6045" fmla="*/ 315754 h 514350"/>
              <a:gd name="connsiteX6046" fmla="*/ 2053114 w 6400800"/>
              <a:gd name="connsiteY6046" fmla="*/ 301466 h 514350"/>
              <a:gd name="connsiteX6047" fmla="*/ 2044541 w 6400800"/>
              <a:gd name="connsiteY6047" fmla="*/ 260509 h 514350"/>
              <a:gd name="connsiteX6048" fmla="*/ 2044541 w 6400800"/>
              <a:gd name="connsiteY6048" fmla="*/ 260509 h 514350"/>
              <a:gd name="connsiteX6049" fmla="*/ 2044541 w 6400800"/>
              <a:gd name="connsiteY6049" fmla="*/ 259556 h 514350"/>
              <a:gd name="connsiteX6050" fmla="*/ 2044541 w 6400800"/>
              <a:gd name="connsiteY6050" fmla="*/ 260509 h 514350"/>
              <a:gd name="connsiteX6051" fmla="*/ 2019776 w 6400800"/>
              <a:gd name="connsiteY6051" fmla="*/ 188119 h 514350"/>
              <a:gd name="connsiteX6052" fmla="*/ 2019776 w 6400800"/>
              <a:gd name="connsiteY6052" fmla="*/ 185261 h 514350"/>
              <a:gd name="connsiteX6053" fmla="*/ 2020729 w 6400800"/>
              <a:gd name="connsiteY6053" fmla="*/ 177641 h 514350"/>
              <a:gd name="connsiteX6054" fmla="*/ 2020729 w 6400800"/>
              <a:gd name="connsiteY6054" fmla="*/ 189071 h 514350"/>
              <a:gd name="connsiteX6055" fmla="*/ 2021681 w 6400800"/>
              <a:gd name="connsiteY6055" fmla="*/ 220504 h 514350"/>
              <a:gd name="connsiteX6056" fmla="*/ 2023586 w 6400800"/>
              <a:gd name="connsiteY6056" fmla="*/ 244316 h 514350"/>
              <a:gd name="connsiteX6057" fmla="*/ 2022634 w 6400800"/>
              <a:gd name="connsiteY6057" fmla="*/ 247174 h 514350"/>
              <a:gd name="connsiteX6058" fmla="*/ 2016919 w 6400800"/>
              <a:gd name="connsiteY6058" fmla="*/ 222409 h 514350"/>
              <a:gd name="connsiteX6059" fmla="*/ 2019776 w 6400800"/>
              <a:gd name="connsiteY6059" fmla="*/ 188119 h 514350"/>
              <a:gd name="connsiteX6060" fmla="*/ 1999774 w 6400800"/>
              <a:gd name="connsiteY6060" fmla="*/ 298609 h 514350"/>
              <a:gd name="connsiteX6061" fmla="*/ 1999774 w 6400800"/>
              <a:gd name="connsiteY6061" fmla="*/ 304324 h 514350"/>
              <a:gd name="connsiteX6062" fmla="*/ 1997869 w 6400800"/>
              <a:gd name="connsiteY6062" fmla="*/ 310039 h 514350"/>
              <a:gd name="connsiteX6063" fmla="*/ 1999774 w 6400800"/>
              <a:gd name="connsiteY6063" fmla="*/ 298609 h 514350"/>
              <a:gd name="connsiteX6064" fmla="*/ 1992154 w 6400800"/>
              <a:gd name="connsiteY6064" fmla="*/ 349091 h 514350"/>
              <a:gd name="connsiteX6065" fmla="*/ 1992154 w 6400800"/>
              <a:gd name="connsiteY6065" fmla="*/ 359569 h 514350"/>
              <a:gd name="connsiteX6066" fmla="*/ 1992154 w 6400800"/>
              <a:gd name="connsiteY6066" fmla="*/ 369094 h 514350"/>
              <a:gd name="connsiteX6067" fmla="*/ 1988344 w 6400800"/>
              <a:gd name="connsiteY6067" fmla="*/ 373856 h 514350"/>
              <a:gd name="connsiteX6068" fmla="*/ 1992154 w 6400800"/>
              <a:gd name="connsiteY6068" fmla="*/ 349091 h 514350"/>
              <a:gd name="connsiteX6069" fmla="*/ 1987391 w 6400800"/>
              <a:gd name="connsiteY6069" fmla="*/ 381476 h 514350"/>
              <a:gd name="connsiteX6070" fmla="*/ 1987391 w 6400800"/>
              <a:gd name="connsiteY6070" fmla="*/ 381476 h 514350"/>
              <a:gd name="connsiteX6071" fmla="*/ 1992154 w 6400800"/>
              <a:gd name="connsiteY6071" fmla="*/ 372904 h 514350"/>
              <a:gd name="connsiteX6072" fmla="*/ 1992154 w 6400800"/>
              <a:gd name="connsiteY6072" fmla="*/ 379571 h 514350"/>
              <a:gd name="connsiteX6073" fmla="*/ 1991201 w 6400800"/>
              <a:gd name="connsiteY6073" fmla="*/ 386239 h 514350"/>
              <a:gd name="connsiteX6074" fmla="*/ 1988344 w 6400800"/>
              <a:gd name="connsiteY6074" fmla="*/ 400526 h 514350"/>
              <a:gd name="connsiteX6075" fmla="*/ 1988344 w 6400800"/>
              <a:gd name="connsiteY6075" fmla="*/ 399574 h 514350"/>
              <a:gd name="connsiteX6076" fmla="*/ 1985486 w 6400800"/>
              <a:gd name="connsiteY6076" fmla="*/ 392906 h 514350"/>
              <a:gd name="connsiteX6077" fmla="*/ 1987391 w 6400800"/>
              <a:gd name="connsiteY6077" fmla="*/ 381476 h 514350"/>
              <a:gd name="connsiteX6078" fmla="*/ 1968341 w 6400800"/>
              <a:gd name="connsiteY6078" fmla="*/ 290989 h 514350"/>
              <a:gd name="connsiteX6079" fmla="*/ 1967389 w 6400800"/>
              <a:gd name="connsiteY6079" fmla="*/ 297656 h 514350"/>
              <a:gd name="connsiteX6080" fmla="*/ 1966436 w 6400800"/>
              <a:gd name="connsiteY6080" fmla="*/ 305276 h 514350"/>
              <a:gd name="connsiteX6081" fmla="*/ 1965484 w 6400800"/>
              <a:gd name="connsiteY6081" fmla="*/ 318611 h 514350"/>
              <a:gd name="connsiteX6082" fmla="*/ 1964531 w 6400800"/>
              <a:gd name="connsiteY6082" fmla="*/ 304324 h 514350"/>
              <a:gd name="connsiteX6083" fmla="*/ 1964531 w 6400800"/>
              <a:gd name="connsiteY6083" fmla="*/ 300514 h 514350"/>
              <a:gd name="connsiteX6084" fmla="*/ 1968341 w 6400800"/>
              <a:gd name="connsiteY6084" fmla="*/ 290989 h 514350"/>
              <a:gd name="connsiteX6085" fmla="*/ 1937861 w 6400800"/>
              <a:gd name="connsiteY6085" fmla="*/ 310039 h 514350"/>
              <a:gd name="connsiteX6086" fmla="*/ 1937861 w 6400800"/>
              <a:gd name="connsiteY6086" fmla="*/ 302419 h 514350"/>
              <a:gd name="connsiteX6087" fmla="*/ 1937861 w 6400800"/>
              <a:gd name="connsiteY6087" fmla="*/ 295751 h 514350"/>
              <a:gd name="connsiteX6088" fmla="*/ 1938814 w 6400800"/>
              <a:gd name="connsiteY6088" fmla="*/ 306229 h 514350"/>
              <a:gd name="connsiteX6089" fmla="*/ 1937861 w 6400800"/>
              <a:gd name="connsiteY6089" fmla="*/ 310039 h 514350"/>
              <a:gd name="connsiteX6090" fmla="*/ 1938814 w 6400800"/>
              <a:gd name="connsiteY6090" fmla="*/ 272891 h 514350"/>
              <a:gd name="connsiteX6091" fmla="*/ 1936909 w 6400800"/>
              <a:gd name="connsiteY6091" fmla="*/ 266224 h 514350"/>
              <a:gd name="connsiteX6092" fmla="*/ 1936909 w 6400800"/>
              <a:gd name="connsiteY6092" fmla="*/ 261461 h 514350"/>
              <a:gd name="connsiteX6093" fmla="*/ 1936909 w 6400800"/>
              <a:gd name="connsiteY6093" fmla="*/ 246221 h 514350"/>
              <a:gd name="connsiteX6094" fmla="*/ 1938814 w 6400800"/>
              <a:gd name="connsiteY6094" fmla="*/ 272891 h 514350"/>
              <a:gd name="connsiteX6095" fmla="*/ 1900714 w 6400800"/>
              <a:gd name="connsiteY6095" fmla="*/ 338614 h 514350"/>
              <a:gd name="connsiteX6096" fmla="*/ 1900714 w 6400800"/>
              <a:gd name="connsiteY6096" fmla="*/ 333851 h 514350"/>
              <a:gd name="connsiteX6097" fmla="*/ 1902619 w 6400800"/>
              <a:gd name="connsiteY6097" fmla="*/ 329089 h 514350"/>
              <a:gd name="connsiteX6098" fmla="*/ 1904524 w 6400800"/>
              <a:gd name="connsiteY6098" fmla="*/ 325279 h 514350"/>
              <a:gd name="connsiteX6099" fmla="*/ 1900714 w 6400800"/>
              <a:gd name="connsiteY6099" fmla="*/ 338614 h 514350"/>
              <a:gd name="connsiteX6100" fmla="*/ 1915954 w 6400800"/>
              <a:gd name="connsiteY6100" fmla="*/ 436721 h 514350"/>
              <a:gd name="connsiteX6101" fmla="*/ 1915954 w 6400800"/>
              <a:gd name="connsiteY6101" fmla="*/ 433864 h 514350"/>
              <a:gd name="connsiteX6102" fmla="*/ 1916906 w 6400800"/>
              <a:gd name="connsiteY6102" fmla="*/ 434816 h 514350"/>
              <a:gd name="connsiteX6103" fmla="*/ 1915954 w 6400800"/>
              <a:gd name="connsiteY6103" fmla="*/ 436721 h 514350"/>
              <a:gd name="connsiteX6104" fmla="*/ 1920716 w 6400800"/>
              <a:gd name="connsiteY6104" fmla="*/ 401479 h 514350"/>
              <a:gd name="connsiteX6105" fmla="*/ 1919764 w 6400800"/>
              <a:gd name="connsiteY6105" fmla="*/ 407194 h 514350"/>
              <a:gd name="connsiteX6106" fmla="*/ 1917859 w 6400800"/>
              <a:gd name="connsiteY6106" fmla="*/ 404336 h 514350"/>
              <a:gd name="connsiteX6107" fmla="*/ 1919764 w 6400800"/>
              <a:gd name="connsiteY6107" fmla="*/ 398621 h 514350"/>
              <a:gd name="connsiteX6108" fmla="*/ 1920716 w 6400800"/>
              <a:gd name="connsiteY6108" fmla="*/ 401479 h 514350"/>
              <a:gd name="connsiteX6109" fmla="*/ 1917859 w 6400800"/>
              <a:gd name="connsiteY6109" fmla="*/ 331946 h 514350"/>
              <a:gd name="connsiteX6110" fmla="*/ 1919764 w 6400800"/>
              <a:gd name="connsiteY6110" fmla="*/ 337661 h 514350"/>
              <a:gd name="connsiteX6111" fmla="*/ 1919764 w 6400800"/>
              <a:gd name="connsiteY6111" fmla="*/ 337661 h 514350"/>
              <a:gd name="connsiteX6112" fmla="*/ 1918811 w 6400800"/>
              <a:gd name="connsiteY6112" fmla="*/ 338614 h 514350"/>
              <a:gd name="connsiteX6113" fmla="*/ 1916906 w 6400800"/>
              <a:gd name="connsiteY6113" fmla="*/ 342424 h 514350"/>
              <a:gd name="connsiteX6114" fmla="*/ 1916906 w 6400800"/>
              <a:gd name="connsiteY6114" fmla="*/ 341471 h 514350"/>
              <a:gd name="connsiteX6115" fmla="*/ 1915954 w 6400800"/>
              <a:gd name="connsiteY6115" fmla="*/ 344329 h 514350"/>
              <a:gd name="connsiteX6116" fmla="*/ 1915001 w 6400800"/>
              <a:gd name="connsiteY6116" fmla="*/ 345281 h 514350"/>
              <a:gd name="connsiteX6117" fmla="*/ 1917859 w 6400800"/>
              <a:gd name="connsiteY6117" fmla="*/ 331946 h 514350"/>
              <a:gd name="connsiteX6118" fmla="*/ 1919764 w 6400800"/>
              <a:gd name="connsiteY6118" fmla="*/ 360521 h 514350"/>
              <a:gd name="connsiteX6119" fmla="*/ 1919764 w 6400800"/>
              <a:gd name="connsiteY6119" fmla="*/ 364331 h 514350"/>
              <a:gd name="connsiteX6120" fmla="*/ 1915001 w 6400800"/>
              <a:gd name="connsiteY6120" fmla="*/ 373856 h 514350"/>
              <a:gd name="connsiteX6121" fmla="*/ 1908334 w 6400800"/>
              <a:gd name="connsiteY6121" fmla="*/ 388144 h 514350"/>
              <a:gd name="connsiteX6122" fmla="*/ 1907381 w 6400800"/>
              <a:gd name="connsiteY6122" fmla="*/ 387191 h 514350"/>
              <a:gd name="connsiteX6123" fmla="*/ 1907381 w 6400800"/>
              <a:gd name="connsiteY6123" fmla="*/ 385286 h 514350"/>
              <a:gd name="connsiteX6124" fmla="*/ 1910239 w 6400800"/>
              <a:gd name="connsiteY6124" fmla="*/ 380524 h 514350"/>
              <a:gd name="connsiteX6125" fmla="*/ 1919764 w 6400800"/>
              <a:gd name="connsiteY6125" fmla="*/ 360521 h 514350"/>
              <a:gd name="connsiteX6126" fmla="*/ 1910239 w 6400800"/>
              <a:gd name="connsiteY6126" fmla="*/ 299561 h 514350"/>
              <a:gd name="connsiteX6127" fmla="*/ 1908334 w 6400800"/>
              <a:gd name="connsiteY6127" fmla="*/ 305276 h 514350"/>
              <a:gd name="connsiteX6128" fmla="*/ 1908334 w 6400800"/>
              <a:gd name="connsiteY6128" fmla="*/ 305276 h 514350"/>
              <a:gd name="connsiteX6129" fmla="*/ 1910239 w 6400800"/>
              <a:gd name="connsiteY6129" fmla="*/ 299561 h 514350"/>
              <a:gd name="connsiteX6130" fmla="*/ 1906429 w 6400800"/>
              <a:gd name="connsiteY6130" fmla="*/ 313849 h 514350"/>
              <a:gd name="connsiteX6131" fmla="*/ 1908334 w 6400800"/>
              <a:gd name="connsiteY6131" fmla="*/ 309086 h 514350"/>
              <a:gd name="connsiteX6132" fmla="*/ 1908334 w 6400800"/>
              <a:gd name="connsiteY6132" fmla="*/ 310039 h 514350"/>
              <a:gd name="connsiteX6133" fmla="*/ 1906429 w 6400800"/>
              <a:gd name="connsiteY6133" fmla="*/ 315754 h 514350"/>
              <a:gd name="connsiteX6134" fmla="*/ 1905476 w 6400800"/>
              <a:gd name="connsiteY6134" fmla="*/ 316706 h 514350"/>
              <a:gd name="connsiteX6135" fmla="*/ 1906429 w 6400800"/>
              <a:gd name="connsiteY6135" fmla="*/ 313849 h 514350"/>
              <a:gd name="connsiteX6136" fmla="*/ 1893094 w 6400800"/>
              <a:gd name="connsiteY6136" fmla="*/ 259556 h 514350"/>
              <a:gd name="connsiteX6137" fmla="*/ 1894046 w 6400800"/>
              <a:gd name="connsiteY6137" fmla="*/ 256699 h 514350"/>
              <a:gd name="connsiteX6138" fmla="*/ 1894999 w 6400800"/>
              <a:gd name="connsiteY6138" fmla="*/ 256699 h 514350"/>
              <a:gd name="connsiteX6139" fmla="*/ 1899761 w 6400800"/>
              <a:gd name="connsiteY6139" fmla="*/ 260509 h 514350"/>
              <a:gd name="connsiteX6140" fmla="*/ 1904524 w 6400800"/>
              <a:gd name="connsiteY6140" fmla="*/ 275749 h 514350"/>
              <a:gd name="connsiteX6141" fmla="*/ 1895951 w 6400800"/>
              <a:gd name="connsiteY6141" fmla="*/ 297656 h 514350"/>
              <a:gd name="connsiteX6142" fmla="*/ 1894046 w 6400800"/>
              <a:gd name="connsiteY6142" fmla="*/ 281464 h 514350"/>
              <a:gd name="connsiteX6143" fmla="*/ 1892141 w 6400800"/>
              <a:gd name="connsiteY6143" fmla="*/ 270034 h 514350"/>
              <a:gd name="connsiteX6144" fmla="*/ 1893094 w 6400800"/>
              <a:gd name="connsiteY6144" fmla="*/ 272891 h 514350"/>
              <a:gd name="connsiteX6145" fmla="*/ 1893094 w 6400800"/>
              <a:gd name="connsiteY6145" fmla="*/ 259556 h 514350"/>
              <a:gd name="connsiteX6146" fmla="*/ 1841659 w 6400800"/>
              <a:gd name="connsiteY6146" fmla="*/ 297656 h 514350"/>
              <a:gd name="connsiteX6147" fmla="*/ 1840706 w 6400800"/>
              <a:gd name="connsiteY6147" fmla="*/ 313849 h 514350"/>
              <a:gd name="connsiteX6148" fmla="*/ 1838801 w 6400800"/>
              <a:gd name="connsiteY6148" fmla="*/ 294799 h 514350"/>
              <a:gd name="connsiteX6149" fmla="*/ 1838801 w 6400800"/>
              <a:gd name="connsiteY6149" fmla="*/ 290989 h 514350"/>
              <a:gd name="connsiteX6150" fmla="*/ 1841659 w 6400800"/>
              <a:gd name="connsiteY6150" fmla="*/ 297656 h 514350"/>
              <a:gd name="connsiteX6151" fmla="*/ 1822609 w 6400800"/>
              <a:gd name="connsiteY6151" fmla="*/ 363379 h 514350"/>
              <a:gd name="connsiteX6152" fmla="*/ 1826419 w 6400800"/>
              <a:gd name="connsiteY6152" fmla="*/ 353854 h 514350"/>
              <a:gd name="connsiteX6153" fmla="*/ 1827371 w 6400800"/>
              <a:gd name="connsiteY6153" fmla="*/ 364331 h 514350"/>
              <a:gd name="connsiteX6154" fmla="*/ 1823561 w 6400800"/>
              <a:gd name="connsiteY6154" fmla="*/ 368141 h 514350"/>
              <a:gd name="connsiteX6155" fmla="*/ 1822609 w 6400800"/>
              <a:gd name="connsiteY6155" fmla="*/ 363379 h 514350"/>
              <a:gd name="connsiteX6156" fmla="*/ 1828324 w 6400800"/>
              <a:gd name="connsiteY6156" fmla="*/ 403384 h 514350"/>
              <a:gd name="connsiteX6157" fmla="*/ 1827371 w 6400800"/>
              <a:gd name="connsiteY6157" fmla="*/ 400526 h 514350"/>
              <a:gd name="connsiteX6158" fmla="*/ 1825466 w 6400800"/>
              <a:gd name="connsiteY6158" fmla="*/ 381476 h 514350"/>
              <a:gd name="connsiteX6159" fmla="*/ 1828324 w 6400800"/>
              <a:gd name="connsiteY6159" fmla="*/ 377666 h 514350"/>
              <a:gd name="connsiteX6160" fmla="*/ 1829276 w 6400800"/>
              <a:gd name="connsiteY6160" fmla="*/ 399574 h 514350"/>
              <a:gd name="connsiteX6161" fmla="*/ 1828324 w 6400800"/>
              <a:gd name="connsiteY6161" fmla="*/ 403384 h 514350"/>
              <a:gd name="connsiteX6162" fmla="*/ 1833086 w 6400800"/>
              <a:gd name="connsiteY6162" fmla="*/ 339566 h 514350"/>
              <a:gd name="connsiteX6163" fmla="*/ 1833086 w 6400800"/>
              <a:gd name="connsiteY6163" fmla="*/ 339566 h 514350"/>
              <a:gd name="connsiteX6164" fmla="*/ 1833086 w 6400800"/>
              <a:gd name="connsiteY6164" fmla="*/ 340519 h 514350"/>
              <a:gd name="connsiteX6165" fmla="*/ 1833086 w 6400800"/>
              <a:gd name="connsiteY6165" fmla="*/ 339566 h 514350"/>
              <a:gd name="connsiteX6166" fmla="*/ 1824514 w 6400800"/>
              <a:gd name="connsiteY6166" fmla="*/ 272891 h 514350"/>
              <a:gd name="connsiteX6167" fmla="*/ 1824514 w 6400800"/>
              <a:gd name="connsiteY6167" fmla="*/ 263366 h 514350"/>
              <a:gd name="connsiteX6168" fmla="*/ 1835944 w 6400800"/>
              <a:gd name="connsiteY6168" fmla="*/ 285274 h 514350"/>
              <a:gd name="connsiteX6169" fmla="*/ 1834991 w 6400800"/>
              <a:gd name="connsiteY6169" fmla="*/ 294799 h 514350"/>
              <a:gd name="connsiteX6170" fmla="*/ 1834039 w 6400800"/>
              <a:gd name="connsiteY6170" fmla="*/ 320516 h 514350"/>
              <a:gd name="connsiteX6171" fmla="*/ 1834039 w 6400800"/>
              <a:gd name="connsiteY6171" fmla="*/ 330994 h 514350"/>
              <a:gd name="connsiteX6172" fmla="*/ 1833086 w 6400800"/>
              <a:gd name="connsiteY6172" fmla="*/ 331946 h 514350"/>
              <a:gd name="connsiteX6173" fmla="*/ 1832134 w 6400800"/>
              <a:gd name="connsiteY6173" fmla="*/ 332899 h 514350"/>
              <a:gd name="connsiteX6174" fmla="*/ 1827371 w 6400800"/>
              <a:gd name="connsiteY6174" fmla="*/ 316706 h 514350"/>
              <a:gd name="connsiteX6175" fmla="*/ 1822609 w 6400800"/>
              <a:gd name="connsiteY6175" fmla="*/ 303371 h 514350"/>
              <a:gd name="connsiteX6176" fmla="*/ 1824514 w 6400800"/>
              <a:gd name="connsiteY6176" fmla="*/ 272891 h 514350"/>
              <a:gd name="connsiteX6177" fmla="*/ 1822609 w 6400800"/>
              <a:gd name="connsiteY6177" fmla="*/ 309086 h 514350"/>
              <a:gd name="connsiteX6178" fmla="*/ 1823561 w 6400800"/>
              <a:gd name="connsiteY6178" fmla="*/ 317659 h 514350"/>
              <a:gd name="connsiteX6179" fmla="*/ 1825466 w 6400800"/>
              <a:gd name="connsiteY6179" fmla="*/ 338614 h 514350"/>
              <a:gd name="connsiteX6180" fmla="*/ 1825466 w 6400800"/>
              <a:gd name="connsiteY6180" fmla="*/ 340519 h 514350"/>
              <a:gd name="connsiteX6181" fmla="*/ 1820704 w 6400800"/>
              <a:gd name="connsiteY6181" fmla="*/ 348139 h 514350"/>
              <a:gd name="connsiteX6182" fmla="*/ 1820704 w 6400800"/>
              <a:gd name="connsiteY6182" fmla="*/ 332899 h 514350"/>
              <a:gd name="connsiteX6183" fmla="*/ 1820704 w 6400800"/>
              <a:gd name="connsiteY6183" fmla="*/ 331946 h 514350"/>
              <a:gd name="connsiteX6184" fmla="*/ 1822609 w 6400800"/>
              <a:gd name="connsiteY6184" fmla="*/ 309086 h 514350"/>
              <a:gd name="connsiteX6185" fmla="*/ 1763554 w 6400800"/>
              <a:gd name="connsiteY6185" fmla="*/ 411956 h 514350"/>
              <a:gd name="connsiteX6186" fmla="*/ 1762601 w 6400800"/>
              <a:gd name="connsiteY6186" fmla="*/ 406241 h 514350"/>
              <a:gd name="connsiteX6187" fmla="*/ 1761649 w 6400800"/>
              <a:gd name="connsiteY6187" fmla="*/ 397669 h 514350"/>
              <a:gd name="connsiteX6188" fmla="*/ 1761649 w 6400800"/>
              <a:gd name="connsiteY6188" fmla="*/ 397669 h 514350"/>
              <a:gd name="connsiteX6189" fmla="*/ 1764506 w 6400800"/>
              <a:gd name="connsiteY6189" fmla="*/ 400526 h 514350"/>
              <a:gd name="connsiteX6190" fmla="*/ 1763554 w 6400800"/>
              <a:gd name="connsiteY6190" fmla="*/ 411956 h 514350"/>
              <a:gd name="connsiteX6191" fmla="*/ 1766411 w 6400800"/>
              <a:gd name="connsiteY6191" fmla="*/ 379571 h 514350"/>
              <a:gd name="connsiteX6192" fmla="*/ 1766411 w 6400800"/>
              <a:gd name="connsiteY6192" fmla="*/ 379571 h 514350"/>
              <a:gd name="connsiteX6193" fmla="*/ 1766411 w 6400800"/>
              <a:gd name="connsiteY6193" fmla="*/ 377666 h 514350"/>
              <a:gd name="connsiteX6194" fmla="*/ 1766411 w 6400800"/>
              <a:gd name="connsiteY6194" fmla="*/ 379571 h 514350"/>
              <a:gd name="connsiteX6195" fmla="*/ 1792129 w 6400800"/>
              <a:gd name="connsiteY6195" fmla="*/ 251936 h 514350"/>
              <a:gd name="connsiteX6196" fmla="*/ 1802606 w 6400800"/>
              <a:gd name="connsiteY6196" fmla="*/ 219551 h 514350"/>
              <a:gd name="connsiteX6197" fmla="*/ 1802606 w 6400800"/>
              <a:gd name="connsiteY6197" fmla="*/ 219551 h 514350"/>
              <a:gd name="connsiteX6198" fmla="*/ 1801654 w 6400800"/>
              <a:gd name="connsiteY6198" fmla="*/ 274796 h 514350"/>
              <a:gd name="connsiteX6199" fmla="*/ 1800701 w 6400800"/>
              <a:gd name="connsiteY6199" fmla="*/ 327184 h 514350"/>
              <a:gd name="connsiteX6200" fmla="*/ 1794034 w 6400800"/>
              <a:gd name="connsiteY6200" fmla="*/ 310991 h 514350"/>
              <a:gd name="connsiteX6201" fmla="*/ 1788319 w 6400800"/>
              <a:gd name="connsiteY6201" fmla="*/ 294799 h 514350"/>
              <a:gd name="connsiteX6202" fmla="*/ 1787366 w 6400800"/>
              <a:gd name="connsiteY6202" fmla="*/ 292894 h 514350"/>
              <a:gd name="connsiteX6203" fmla="*/ 1786414 w 6400800"/>
              <a:gd name="connsiteY6203" fmla="*/ 287179 h 514350"/>
              <a:gd name="connsiteX6204" fmla="*/ 1788319 w 6400800"/>
              <a:gd name="connsiteY6204" fmla="*/ 279559 h 514350"/>
              <a:gd name="connsiteX6205" fmla="*/ 1787366 w 6400800"/>
              <a:gd name="connsiteY6205" fmla="*/ 275749 h 514350"/>
              <a:gd name="connsiteX6206" fmla="*/ 1785461 w 6400800"/>
              <a:gd name="connsiteY6206" fmla="*/ 274796 h 514350"/>
              <a:gd name="connsiteX6207" fmla="*/ 1785461 w 6400800"/>
              <a:gd name="connsiteY6207" fmla="*/ 274796 h 514350"/>
              <a:gd name="connsiteX6208" fmla="*/ 1792129 w 6400800"/>
              <a:gd name="connsiteY6208" fmla="*/ 251936 h 514350"/>
              <a:gd name="connsiteX6209" fmla="*/ 1785461 w 6400800"/>
              <a:gd name="connsiteY6209" fmla="*/ 276701 h 514350"/>
              <a:gd name="connsiteX6210" fmla="*/ 1786414 w 6400800"/>
              <a:gd name="connsiteY6210" fmla="*/ 278606 h 514350"/>
              <a:gd name="connsiteX6211" fmla="*/ 1786414 w 6400800"/>
              <a:gd name="connsiteY6211" fmla="*/ 282416 h 514350"/>
              <a:gd name="connsiteX6212" fmla="*/ 1785461 w 6400800"/>
              <a:gd name="connsiteY6212" fmla="*/ 276701 h 514350"/>
              <a:gd name="connsiteX6213" fmla="*/ 1785461 w 6400800"/>
              <a:gd name="connsiteY6213" fmla="*/ 276701 h 514350"/>
              <a:gd name="connsiteX6214" fmla="*/ 1776889 w 6400800"/>
              <a:gd name="connsiteY6214" fmla="*/ 330994 h 514350"/>
              <a:gd name="connsiteX6215" fmla="*/ 1785461 w 6400800"/>
              <a:gd name="connsiteY6215" fmla="*/ 376714 h 514350"/>
              <a:gd name="connsiteX6216" fmla="*/ 1786414 w 6400800"/>
              <a:gd name="connsiteY6216" fmla="*/ 385286 h 514350"/>
              <a:gd name="connsiteX6217" fmla="*/ 1784509 w 6400800"/>
              <a:gd name="connsiteY6217" fmla="*/ 382429 h 514350"/>
              <a:gd name="connsiteX6218" fmla="*/ 1785461 w 6400800"/>
              <a:gd name="connsiteY6218" fmla="*/ 374809 h 514350"/>
              <a:gd name="connsiteX6219" fmla="*/ 1783556 w 6400800"/>
              <a:gd name="connsiteY6219" fmla="*/ 380524 h 514350"/>
              <a:gd name="connsiteX6220" fmla="*/ 1776889 w 6400800"/>
              <a:gd name="connsiteY6220" fmla="*/ 370999 h 514350"/>
              <a:gd name="connsiteX6221" fmla="*/ 1776889 w 6400800"/>
              <a:gd name="connsiteY6221" fmla="*/ 337661 h 514350"/>
              <a:gd name="connsiteX6222" fmla="*/ 1776889 w 6400800"/>
              <a:gd name="connsiteY6222" fmla="*/ 330994 h 514350"/>
              <a:gd name="connsiteX6223" fmla="*/ 1755934 w 6400800"/>
              <a:gd name="connsiteY6223" fmla="*/ 211931 h 514350"/>
              <a:gd name="connsiteX6224" fmla="*/ 1761649 w 6400800"/>
              <a:gd name="connsiteY6224" fmla="*/ 233839 h 514350"/>
              <a:gd name="connsiteX6225" fmla="*/ 1762601 w 6400800"/>
              <a:gd name="connsiteY6225" fmla="*/ 238601 h 514350"/>
              <a:gd name="connsiteX6226" fmla="*/ 1760696 w 6400800"/>
              <a:gd name="connsiteY6226" fmla="*/ 234791 h 514350"/>
              <a:gd name="connsiteX6227" fmla="*/ 1759744 w 6400800"/>
              <a:gd name="connsiteY6227" fmla="*/ 230981 h 514350"/>
              <a:gd name="connsiteX6228" fmla="*/ 1759744 w 6400800"/>
              <a:gd name="connsiteY6228" fmla="*/ 232886 h 514350"/>
              <a:gd name="connsiteX6229" fmla="*/ 1756886 w 6400800"/>
              <a:gd name="connsiteY6229" fmla="*/ 227171 h 514350"/>
              <a:gd name="connsiteX6230" fmla="*/ 1754981 w 6400800"/>
              <a:gd name="connsiteY6230" fmla="*/ 223361 h 514350"/>
              <a:gd name="connsiteX6231" fmla="*/ 1755934 w 6400800"/>
              <a:gd name="connsiteY6231" fmla="*/ 211931 h 514350"/>
              <a:gd name="connsiteX6232" fmla="*/ 1754981 w 6400800"/>
              <a:gd name="connsiteY6232" fmla="*/ 232886 h 514350"/>
              <a:gd name="connsiteX6233" fmla="*/ 1755934 w 6400800"/>
              <a:gd name="connsiteY6233" fmla="*/ 235744 h 514350"/>
              <a:gd name="connsiteX6234" fmla="*/ 1754981 w 6400800"/>
              <a:gd name="connsiteY6234" fmla="*/ 240506 h 514350"/>
              <a:gd name="connsiteX6235" fmla="*/ 1754981 w 6400800"/>
              <a:gd name="connsiteY6235" fmla="*/ 232886 h 514350"/>
              <a:gd name="connsiteX6236" fmla="*/ 1754029 w 6400800"/>
              <a:gd name="connsiteY6236" fmla="*/ 281464 h 514350"/>
              <a:gd name="connsiteX6237" fmla="*/ 1754981 w 6400800"/>
              <a:gd name="connsiteY6237" fmla="*/ 252889 h 514350"/>
              <a:gd name="connsiteX6238" fmla="*/ 1756886 w 6400800"/>
              <a:gd name="connsiteY6238" fmla="*/ 236696 h 514350"/>
              <a:gd name="connsiteX6239" fmla="*/ 1763554 w 6400800"/>
              <a:gd name="connsiteY6239" fmla="*/ 256699 h 514350"/>
              <a:gd name="connsiteX6240" fmla="*/ 1768316 w 6400800"/>
              <a:gd name="connsiteY6240" fmla="*/ 286226 h 514350"/>
              <a:gd name="connsiteX6241" fmla="*/ 1754981 w 6400800"/>
              <a:gd name="connsiteY6241" fmla="*/ 322421 h 514350"/>
              <a:gd name="connsiteX6242" fmla="*/ 1754029 w 6400800"/>
              <a:gd name="connsiteY6242" fmla="*/ 317659 h 514350"/>
              <a:gd name="connsiteX6243" fmla="*/ 1754029 w 6400800"/>
              <a:gd name="connsiteY6243" fmla="*/ 316706 h 514350"/>
              <a:gd name="connsiteX6244" fmla="*/ 1754029 w 6400800"/>
              <a:gd name="connsiteY6244" fmla="*/ 281464 h 514350"/>
              <a:gd name="connsiteX6245" fmla="*/ 1687354 w 6400800"/>
              <a:gd name="connsiteY6245" fmla="*/ 295751 h 514350"/>
              <a:gd name="connsiteX6246" fmla="*/ 1685449 w 6400800"/>
              <a:gd name="connsiteY6246" fmla="*/ 314801 h 514350"/>
              <a:gd name="connsiteX6247" fmla="*/ 1684496 w 6400800"/>
              <a:gd name="connsiteY6247" fmla="*/ 325279 h 514350"/>
              <a:gd name="connsiteX6248" fmla="*/ 1681639 w 6400800"/>
              <a:gd name="connsiteY6248" fmla="*/ 311944 h 514350"/>
              <a:gd name="connsiteX6249" fmla="*/ 1681639 w 6400800"/>
              <a:gd name="connsiteY6249" fmla="*/ 309086 h 514350"/>
              <a:gd name="connsiteX6250" fmla="*/ 1681639 w 6400800"/>
              <a:gd name="connsiteY6250" fmla="*/ 310039 h 514350"/>
              <a:gd name="connsiteX6251" fmla="*/ 1680686 w 6400800"/>
              <a:gd name="connsiteY6251" fmla="*/ 306229 h 514350"/>
              <a:gd name="connsiteX6252" fmla="*/ 1681639 w 6400800"/>
              <a:gd name="connsiteY6252" fmla="*/ 303371 h 514350"/>
              <a:gd name="connsiteX6253" fmla="*/ 1684496 w 6400800"/>
              <a:gd name="connsiteY6253" fmla="*/ 295751 h 514350"/>
              <a:gd name="connsiteX6254" fmla="*/ 1689259 w 6400800"/>
              <a:gd name="connsiteY6254" fmla="*/ 282416 h 514350"/>
              <a:gd name="connsiteX6255" fmla="*/ 1687354 w 6400800"/>
              <a:gd name="connsiteY6255" fmla="*/ 295751 h 514350"/>
              <a:gd name="connsiteX6256" fmla="*/ 1678781 w 6400800"/>
              <a:gd name="connsiteY6256" fmla="*/ 276701 h 514350"/>
              <a:gd name="connsiteX6257" fmla="*/ 1684496 w 6400800"/>
              <a:gd name="connsiteY6257" fmla="*/ 245269 h 514350"/>
              <a:gd name="connsiteX6258" fmla="*/ 1686401 w 6400800"/>
              <a:gd name="connsiteY6258" fmla="*/ 259556 h 514350"/>
              <a:gd name="connsiteX6259" fmla="*/ 1686401 w 6400800"/>
              <a:gd name="connsiteY6259" fmla="*/ 268129 h 514350"/>
              <a:gd name="connsiteX6260" fmla="*/ 1686401 w 6400800"/>
              <a:gd name="connsiteY6260" fmla="*/ 270986 h 514350"/>
              <a:gd name="connsiteX6261" fmla="*/ 1675924 w 6400800"/>
              <a:gd name="connsiteY6261" fmla="*/ 292894 h 514350"/>
              <a:gd name="connsiteX6262" fmla="*/ 1675924 w 6400800"/>
              <a:gd name="connsiteY6262" fmla="*/ 291941 h 514350"/>
              <a:gd name="connsiteX6263" fmla="*/ 1678781 w 6400800"/>
              <a:gd name="connsiteY6263" fmla="*/ 278606 h 514350"/>
              <a:gd name="connsiteX6264" fmla="*/ 1679734 w 6400800"/>
              <a:gd name="connsiteY6264" fmla="*/ 275749 h 514350"/>
              <a:gd name="connsiteX6265" fmla="*/ 1678781 w 6400800"/>
              <a:gd name="connsiteY6265" fmla="*/ 276701 h 514350"/>
              <a:gd name="connsiteX6266" fmla="*/ 1677829 w 6400800"/>
              <a:gd name="connsiteY6266" fmla="*/ 199549 h 514350"/>
              <a:gd name="connsiteX6267" fmla="*/ 1678781 w 6400800"/>
              <a:gd name="connsiteY6267" fmla="*/ 204311 h 514350"/>
              <a:gd name="connsiteX6268" fmla="*/ 1676876 w 6400800"/>
              <a:gd name="connsiteY6268" fmla="*/ 213836 h 514350"/>
              <a:gd name="connsiteX6269" fmla="*/ 1677829 w 6400800"/>
              <a:gd name="connsiteY6269" fmla="*/ 199549 h 514350"/>
              <a:gd name="connsiteX6270" fmla="*/ 1640681 w 6400800"/>
              <a:gd name="connsiteY6270" fmla="*/ 226219 h 514350"/>
              <a:gd name="connsiteX6271" fmla="*/ 1649254 w 6400800"/>
              <a:gd name="connsiteY6271" fmla="*/ 254794 h 514350"/>
              <a:gd name="connsiteX6272" fmla="*/ 1654016 w 6400800"/>
              <a:gd name="connsiteY6272" fmla="*/ 274796 h 514350"/>
              <a:gd name="connsiteX6273" fmla="*/ 1653064 w 6400800"/>
              <a:gd name="connsiteY6273" fmla="*/ 281464 h 514350"/>
              <a:gd name="connsiteX6274" fmla="*/ 1652111 w 6400800"/>
              <a:gd name="connsiteY6274" fmla="*/ 279559 h 514350"/>
              <a:gd name="connsiteX6275" fmla="*/ 1652111 w 6400800"/>
              <a:gd name="connsiteY6275" fmla="*/ 282416 h 514350"/>
              <a:gd name="connsiteX6276" fmla="*/ 1649254 w 6400800"/>
              <a:gd name="connsiteY6276" fmla="*/ 300514 h 514350"/>
              <a:gd name="connsiteX6277" fmla="*/ 1641634 w 6400800"/>
              <a:gd name="connsiteY6277" fmla="*/ 281464 h 514350"/>
              <a:gd name="connsiteX6278" fmla="*/ 1643539 w 6400800"/>
              <a:gd name="connsiteY6278" fmla="*/ 279559 h 514350"/>
              <a:gd name="connsiteX6279" fmla="*/ 1647349 w 6400800"/>
              <a:gd name="connsiteY6279" fmla="*/ 277654 h 514350"/>
              <a:gd name="connsiteX6280" fmla="*/ 1654016 w 6400800"/>
              <a:gd name="connsiteY6280" fmla="*/ 273844 h 514350"/>
              <a:gd name="connsiteX6281" fmla="*/ 1647349 w 6400800"/>
              <a:gd name="connsiteY6281" fmla="*/ 276701 h 514350"/>
              <a:gd name="connsiteX6282" fmla="*/ 1643539 w 6400800"/>
              <a:gd name="connsiteY6282" fmla="*/ 278606 h 514350"/>
              <a:gd name="connsiteX6283" fmla="*/ 1642586 w 6400800"/>
              <a:gd name="connsiteY6283" fmla="*/ 279559 h 514350"/>
              <a:gd name="connsiteX6284" fmla="*/ 1642586 w 6400800"/>
              <a:gd name="connsiteY6284" fmla="*/ 255746 h 514350"/>
              <a:gd name="connsiteX6285" fmla="*/ 1640681 w 6400800"/>
              <a:gd name="connsiteY6285" fmla="*/ 226219 h 514350"/>
              <a:gd name="connsiteX6286" fmla="*/ 1640681 w 6400800"/>
              <a:gd name="connsiteY6286" fmla="*/ 226219 h 514350"/>
              <a:gd name="connsiteX6287" fmla="*/ 1620679 w 6400800"/>
              <a:gd name="connsiteY6287" fmla="*/ 348139 h 514350"/>
              <a:gd name="connsiteX6288" fmla="*/ 1620679 w 6400800"/>
              <a:gd name="connsiteY6288" fmla="*/ 351949 h 514350"/>
              <a:gd name="connsiteX6289" fmla="*/ 1620679 w 6400800"/>
              <a:gd name="connsiteY6289" fmla="*/ 353854 h 514350"/>
              <a:gd name="connsiteX6290" fmla="*/ 1618774 w 6400800"/>
              <a:gd name="connsiteY6290" fmla="*/ 356711 h 514350"/>
              <a:gd name="connsiteX6291" fmla="*/ 1620679 w 6400800"/>
              <a:gd name="connsiteY6291" fmla="*/ 348139 h 514350"/>
              <a:gd name="connsiteX6292" fmla="*/ 1618774 w 6400800"/>
              <a:gd name="connsiteY6292" fmla="*/ 311944 h 514350"/>
              <a:gd name="connsiteX6293" fmla="*/ 1616869 w 6400800"/>
              <a:gd name="connsiteY6293" fmla="*/ 315754 h 514350"/>
              <a:gd name="connsiteX6294" fmla="*/ 1605439 w 6400800"/>
              <a:gd name="connsiteY6294" fmla="*/ 343376 h 514350"/>
              <a:gd name="connsiteX6295" fmla="*/ 1602581 w 6400800"/>
              <a:gd name="connsiteY6295" fmla="*/ 350996 h 514350"/>
              <a:gd name="connsiteX6296" fmla="*/ 1602581 w 6400800"/>
              <a:gd name="connsiteY6296" fmla="*/ 342424 h 514350"/>
              <a:gd name="connsiteX6297" fmla="*/ 1613059 w 6400800"/>
              <a:gd name="connsiteY6297" fmla="*/ 321469 h 514350"/>
              <a:gd name="connsiteX6298" fmla="*/ 1619726 w 6400800"/>
              <a:gd name="connsiteY6298" fmla="*/ 310039 h 514350"/>
              <a:gd name="connsiteX6299" fmla="*/ 1618774 w 6400800"/>
              <a:gd name="connsiteY6299" fmla="*/ 311944 h 514350"/>
              <a:gd name="connsiteX6300" fmla="*/ 1610201 w 6400800"/>
              <a:gd name="connsiteY6300" fmla="*/ 269081 h 514350"/>
              <a:gd name="connsiteX6301" fmla="*/ 1614011 w 6400800"/>
              <a:gd name="connsiteY6301" fmla="*/ 258604 h 514350"/>
              <a:gd name="connsiteX6302" fmla="*/ 1616869 w 6400800"/>
              <a:gd name="connsiteY6302" fmla="*/ 252889 h 514350"/>
              <a:gd name="connsiteX6303" fmla="*/ 1617821 w 6400800"/>
              <a:gd name="connsiteY6303" fmla="*/ 292894 h 514350"/>
              <a:gd name="connsiteX6304" fmla="*/ 1617821 w 6400800"/>
              <a:gd name="connsiteY6304" fmla="*/ 293846 h 514350"/>
              <a:gd name="connsiteX6305" fmla="*/ 1614011 w 6400800"/>
              <a:gd name="connsiteY6305" fmla="*/ 289084 h 514350"/>
              <a:gd name="connsiteX6306" fmla="*/ 1606391 w 6400800"/>
              <a:gd name="connsiteY6306" fmla="*/ 277654 h 514350"/>
              <a:gd name="connsiteX6307" fmla="*/ 1610201 w 6400800"/>
              <a:gd name="connsiteY6307" fmla="*/ 269081 h 514350"/>
              <a:gd name="connsiteX6308" fmla="*/ 1600676 w 6400800"/>
              <a:gd name="connsiteY6308" fmla="*/ 297656 h 514350"/>
              <a:gd name="connsiteX6309" fmla="*/ 1606391 w 6400800"/>
              <a:gd name="connsiteY6309" fmla="*/ 279559 h 514350"/>
              <a:gd name="connsiteX6310" fmla="*/ 1611154 w 6400800"/>
              <a:gd name="connsiteY6310" fmla="*/ 290989 h 514350"/>
              <a:gd name="connsiteX6311" fmla="*/ 1616869 w 6400800"/>
              <a:gd name="connsiteY6311" fmla="*/ 303371 h 514350"/>
              <a:gd name="connsiteX6312" fmla="*/ 1606391 w 6400800"/>
              <a:gd name="connsiteY6312" fmla="*/ 317659 h 514350"/>
              <a:gd name="connsiteX6313" fmla="*/ 1601629 w 6400800"/>
              <a:gd name="connsiteY6313" fmla="*/ 325279 h 514350"/>
              <a:gd name="connsiteX6314" fmla="*/ 1600676 w 6400800"/>
              <a:gd name="connsiteY6314" fmla="*/ 319564 h 514350"/>
              <a:gd name="connsiteX6315" fmla="*/ 1599724 w 6400800"/>
              <a:gd name="connsiteY6315" fmla="*/ 305276 h 514350"/>
              <a:gd name="connsiteX6316" fmla="*/ 1600676 w 6400800"/>
              <a:gd name="connsiteY6316" fmla="*/ 297656 h 514350"/>
              <a:gd name="connsiteX6317" fmla="*/ 1567339 w 6400800"/>
              <a:gd name="connsiteY6317" fmla="*/ 315754 h 514350"/>
              <a:gd name="connsiteX6318" fmla="*/ 1568291 w 6400800"/>
              <a:gd name="connsiteY6318" fmla="*/ 330041 h 514350"/>
              <a:gd name="connsiteX6319" fmla="*/ 1566386 w 6400800"/>
              <a:gd name="connsiteY6319" fmla="*/ 320516 h 514350"/>
              <a:gd name="connsiteX6320" fmla="*/ 1567339 w 6400800"/>
              <a:gd name="connsiteY6320" fmla="*/ 315754 h 514350"/>
              <a:gd name="connsiteX6321" fmla="*/ 1547336 w 6400800"/>
              <a:gd name="connsiteY6321" fmla="*/ 265271 h 514350"/>
              <a:gd name="connsiteX6322" fmla="*/ 1546384 w 6400800"/>
              <a:gd name="connsiteY6322" fmla="*/ 275749 h 514350"/>
              <a:gd name="connsiteX6323" fmla="*/ 1545431 w 6400800"/>
              <a:gd name="connsiteY6323" fmla="*/ 272891 h 514350"/>
              <a:gd name="connsiteX6324" fmla="*/ 1547336 w 6400800"/>
              <a:gd name="connsiteY6324" fmla="*/ 265271 h 514350"/>
              <a:gd name="connsiteX6325" fmla="*/ 1541621 w 6400800"/>
              <a:gd name="connsiteY6325" fmla="*/ 286226 h 514350"/>
              <a:gd name="connsiteX6326" fmla="*/ 1543526 w 6400800"/>
              <a:gd name="connsiteY6326" fmla="*/ 293846 h 514350"/>
              <a:gd name="connsiteX6327" fmla="*/ 1542574 w 6400800"/>
              <a:gd name="connsiteY6327" fmla="*/ 301466 h 514350"/>
              <a:gd name="connsiteX6328" fmla="*/ 1539716 w 6400800"/>
              <a:gd name="connsiteY6328" fmla="*/ 291941 h 514350"/>
              <a:gd name="connsiteX6329" fmla="*/ 1541621 w 6400800"/>
              <a:gd name="connsiteY6329" fmla="*/ 286226 h 514350"/>
              <a:gd name="connsiteX6330" fmla="*/ 1537811 w 6400800"/>
              <a:gd name="connsiteY6330" fmla="*/ 271939 h 514350"/>
              <a:gd name="connsiteX6331" fmla="*/ 1538764 w 6400800"/>
              <a:gd name="connsiteY6331" fmla="*/ 276701 h 514350"/>
              <a:gd name="connsiteX6332" fmla="*/ 1536859 w 6400800"/>
              <a:gd name="connsiteY6332" fmla="*/ 280511 h 514350"/>
              <a:gd name="connsiteX6333" fmla="*/ 1537811 w 6400800"/>
              <a:gd name="connsiteY6333" fmla="*/ 271939 h 514350"/>
              <a:gd name="connsiteX6334" fmla="*/ 1533049 w 6400800"/>
              <a:gd name="connsiteY6334" fmla="*/ 338614 h 514350"/>
              <a:gd name="connsiteX6335" fmla="*/ 1533049 w 6400800"/>
              <a:gd name="connsiteY6335" fmla="*/ 335756 h 514350"/>
              <a:gd name="connsiteX6336" fmla="*/ 1535906 w 6400800"/>
              <a:gd name="connsiteY6336" fmla="*/ 350044 h 514350"/>
              <a:gd name="connsiteX6337" fmla="*/ 1536859 w 6400800"/>
              <a:gd name="connsiteY6337" fmla="*/ 357664 h 514350"/>
              <a:gd name="connsiteX6338" fmla="*/ 1536859 w 6400800"/>
              <a:gd name="connsiteY6338" fmla="*/ 362426 h 514350"/>
              <a:gd name="connsiteX6339" fmla="*/ 1536859 w 6400800"/>
              <a:gd name="connsiteY6339" fmla="*/ 362426 h 514350"/>
              <a:gd name="connsiteX6340" fmla="*/ 1532096 w 6400800"/>
              <a:gd name="connsiteY6340" fmla="*/ 346234 h 514350"/>
              <a:gd name="connsiteX6341" fmla="*/ 1533049 w 6400800"/>
              <a:gd name="connsiteY6341" fmla="*/ 338614 h 514350"/>
              <a:gd name="connsiteX6342" fmla="*/ 1519714 w 6400800"/>
              <a:gd name="connsiteY6342" fmla="*/ 270986 h 514350"/>
              <a:gd name="connsiteX6343" fmla="*/ 1525429 w 6400800"/>
              <a:gd name="connsiteY6343" fmla="*/ 297656 h 514350"/>
              <a:gd name="connsiteX6344" fmla="*/ 1524476 w 6400800"/>
              <a:gd name="connsiteY6344" fmla="*/ 301466 h 514350"/>
              <a:gd name="connsiteX6345" fmla="*/ 1521619 w 6400800"/>
              <a:gd name="connsiteY6345" fmla="*/ 315754 h 514350"/>
              <a:gd name="connsiteX6346" fmla="*/ 1519714 w 6400800"/>
              <a:gd name="connsiteY6346" fmla="*/ 310991 h 514350"/>
              <a:gd name="connsiteX6347" fmla="*/ 1517809 w 6400800"/>
              <a:gd name="connsiteY6347" fmla="*/ 268129 h 514350"/>
              <a:gd name="connsiteX6348" fmla="*/ 1519714 w 6400800"/>
              <a:gd name="connsiteY6348" fmla="*/ 270986 h 514350"/>
              <a:gd name="connsiteX6349" fmla="*/ 1503521 w 6400800"/>
              <a:gd name="connsiteY6349" fmla="*/ 302419 h 514350"/>
              <a:gd name="connsiteX6350" fmla="*/ 1502569 w 6400800"/>
              <a:gd name="connsiteY6350" fmla="*/ 313849 h 514350"/>
              <a:gd name="connsiteX6351" fmla="*/ 1502569 w 6400800"/>
              <a:gd name="connsiteY6351" fmla="*/ 330041 h 514350"/>
              <a:gd name="connsiteX6352" fmla="*/ 1501616 w 6400800"/>
              <a:gd name="connsiteY6352" fmla="*/ 329089 h 514350"/>
              <a:gd name="connsiteX6353" fmla="*/ 1497806 w 6400800"/>
              <a:gd name="connsiteY6353" fmla="*/ 311944 h 514350"/>
              <a:gd name="connsiteX6354" fmla="*/ 1503521 w 6400800"/>
              <a:gd name="connsiteY6354" fmla="*/ 302419 h 514350"/>
              <a:gd name="connsiteX6355" fmla="*/ 1477804 w 6400800"/>
              <a:gd name="connsiteY6355" fmla="*/ 272891 h 514350"/>
              <a:gd name="connsiteX6356" fmla="*/ 1477804 w 6400800"/>
              <a:gd name="connsiteY6356" fmla="*/ 272891 h 514350"/>
              <a:gd name="connsiteX6357" fmla="*/ 1477804 w 6400800"/>
              <a:gd name="connsiteY6357" fmla="*/ 282416 h 514350"/>
              <a:gd name="connsiteX6358" fmla="*/ 1476851 w 6400800"/>
              <a:gd name="connsiteY6358" fmla="*/ 294799 h 514350"/>
              <a:gd name="connsiteX6359" fmla="*/ 1475899 w 6400800"/>
              <a:gd name="connsiteY6359" fmla="*/ 295751 h 514350"/>
              <a:gd name="connsiteX6360" fmla="*/ 1474946 w 6400800"/>
              <a:gd name="connsiteY6360" fmla="*/ 282416 h 514350"/>
              <a:gd name="connsiteX6361" fmla="*/ 1477804 w 6400800"/>
              <a:gd name="connsiteY6361" fmla="*/ 272891 h 514350"/>
              <a:gd name="connsiteX6362" fmla="*/ 1461611 w 6400800"/>
              <a:gd name="connsiteY6362" fmla="*/ 326231 h 514350"/>
              <a:gd name="connsiteX6363" fmla="*/ 1461611 w 6400800"/>
              <a:gd name="connsiteY6363" fmla="*/ 328136 h 514350"/>
              <a:gd name="connsiteX6364" fmla="*/ 1460659 w 6400800"/>
              <a:gd name="connsiteY6364" fmla="*/ 330041 h 514350"/>
              <a:gd name="connsiteX6365" fmla="*/ 1460659 w 6400800"/>
              <a:gd name="connsiteY6365" fmla="*/ 329089 h 514350"/>
              <a:gd name="connsiteX6366" fmla="*/ 1461611 w 6400800"/>
              <a:gd name="connsiteY6366" fmla="*/ 326231 h 514350"/>
              <a:gd name="connsiteX6367" fmla="*/ 1457801 w 6400800"/>
              <a:gd name="connsiteY6367" fmla="*/ 309086 h 514350"/>
              <a:gd name="connsiteX6368" fmla="*/ 1457801 w 6400800"/>
              <a:gd name="connsiteY6368" fmla="*/ 309086 h 514350"/>
              <a:gd name="connsiteX6369" fmla="*/ 1455896 w 6400800"/>
              <a:gd name="connsiteY6369" fmla="*/ 302419 h 514350"/>
              <a:gd name="connsiteX6370" fmla="*/ 1457801 w 6400800"/>
              <a:gd name="connsiteY6370" fmla="*/ 309086 h 514350"/>
              <a:gd name="connsiteX6371" fmla="*/ 1442561 w 6400800"/>
              <a:gd name="connsiteY6371" fmla="*/ 328136 h 514350"/>
              <a:gd name="connsiteX6372" fmla="*/ 1442561 w 6400800"/>
              <a:gd name="connsiteY6372" fmla="*/ 318611 h 514350"/>
              <a:gd name="connsiteX6373" fmla="*/ 1444466 w 6400800"/>
              <a:gd name="connsiteY6373" fmla="*/ 333851 h 514350"/>
              <a:gd name="connsiteX6374" fmla="*/ 1442561 w 6400800"/>
              <a:gd name="connsiteY6374" fmla="*/ 330041 h 514350"/>
              <a:gd name="connsiteX6375" fmla="*/ 1442561 w 6400800"/>
              <a:gd name="connsiteY6375" fmla="*/ 328136 h 514350"/>
              <a:gd name="connsiteX6376" fmla="*/ 1415891 w 6400800"/>
              <a:gd name="connsiteY6376" fmla="*/ 281464 h 514350"/>
              <a:gd name="connsiteX6377" fmla="*/ 1415891 w 6400800"/>
              <a:gd name="connsiteY6377" fmla="*/ 289084 h 514350"/>
              <a:gd name="connsiteX6378" fmla="*/ 1415891 w 6400800"/>
              <a:gd name="connsiteY6378" fmla="*/ 289084 h 514350"/>
              <a:gd name="connsiteX6379" fmla="*/ 1413034 w 6400800"/>
              <a:gd name="connsiteY6379" fmla="*/ 286226 h 514350"/>
              <a:gd name="connsiteX6380" fmla="*/ 1415891 w 6400800"/>
              <a:gd name="connsiteY6380" fmla="*/ 281464 h 514350"/>
              <a:gd name="connsiteX6381" fmla="*/ 1412081 w 6400800"/>
              <a:gd name="connsiteY6381" fmla="*/ 290036 h 514350"/>
              <a:gd name="connsiteX6382" fmla="*/ 1413986 w 6400800"/>
              <a:gd name="connsiteY6382" fmla="*/ 292894 h 514350"/>
              <a:gd name="connsiteX6383" fmla="*/ 1415891 w 6400800"/>
              <a:gd name="connsiteY6383" fmla="*/ 295751 h 514350"/>
              <a:gd name="connsiteX6384" fmla="*/ 1415891 w 6400800"/>
              <a:gd name="connsiteY6384" fmla="*/ 300514 h 514350"/>
              <a:gd name="connsiteX6385" fmla="*/ 1412081 w 6400800"/>
              <a:gd name="connsiteY6385" fmla="*/ 290036 h 514350"/>
              <a:gd name="connsiteX6386" fmla="*/ 1412081 w 6400800"/>
              <a:gd name="connsiteY6386" fmla="*/ 290036 h 514350"/>
              <a:gd name="connsiteX6387" fmla="*/ 1383506 w 6400800"/>
              <a:gd name="connsiteY6387" fmla="*/ 364331 h 514350"/>
              <a:gd name="connsiteX6388" fmla="*/ 1382554 w 6400800"/>
              <a:gd name="connsiteY6388" fmla="*/ 358616 h 514350"/>
              <a:gd name="connsiteX6389" fmla="*/ 1382554 w 6400800"/>
              <a:gd name="connsiteY6389" fmla="*/ 357664 h 514350"/>
              <a:gd name="connsiteX6390" fmla="*/ 1383506 w 6400800"/>
              <a:gd name="connsiteY6390" fmla="*/ 362426 h 514350"/>
              <a:gd name="connsiteX6391" fmla="*/ 1383506 w 6400800"/>
              <a:gd name="connsiteY6391" fmla="*/ 364331 h 514350"/>
              <a:gd name="connsiteX6392" fmla="*/ 1386364 w 6400800"/>
              <a:gd name="connsiteY6392" fmla="*/ 298609 h 514350"/>
              <a:gd name="connsiteX6393" fmla="*/ 1386364 w 6400800"/>
              <a:gd name="connsiteY6393" fmla="*/ 298609 h 514350"/>
              <a:gd name="connsiteX6394" fmla="*/ 1384459 w 6400800"/>
              <a:gd name="connsiteY6394" fmla="*/ 293846 h 514350"/>
              <a:gd name="connsiteX6395" fmla="*/ 1386364 w 6400800"/>
              <a:gd name="connsiteY6395" fmla="*/ 290989 h 514350"/>
              <a:gd name="connsiteX6396" fmla="*/ 1391126 w 6400800"/>
              <a:gd name="connsiteY6396" fmla="*/ 286226 h 514350"/>
              <a:gd name="connsiteX6397" fmla="*/ 1386364 w 6400800"/>
              <a:gd name="connsiteY6397" fmla="*/ 298609 h 514350"/>
              <a:gd name="connsiteX6398" fmla="*/ 1383506 w 6400800"/>
              <a:gd name="connsiteY6398" fmla="*/ 287179 h 514350"/>
              <a:gd name="connsiteX6399" fmla="*/ 1382554 w 6400800"/>
              <a:gd name="connsiteY6399" fmla="*/ 288131 h 514350"/>
              <a:gd name="connsiteX6400" fmla="*/ 1376839 w 6400800"/>
              <a:gd name="connsiteY6400" fmla="*/ 274796 h 514350"/>
              <a:gd name="connsiteX6401" fmla="*/ 1384459 w 6400800"/>
              <a:gd name="connsiteY6401" fmla="*/ 242411 h 514350"/>
              <a:gd name="connsiteX6402" fmla="*/ 1390174 w 6400800"/>
              <a:gd name="connsiteY6402" fmla="*/ 281464 h 514350"/>
              <a:gd name="connsiteX6403" fmla="*/ 1383506 w 6400800"/>
              <a:gd name="connsiteY6403" fmla="*/ 287179 h 514350"/>
              <a:gd name="connsiteX6404" fmla="*/ 1391126 w 6400800"/>
              <a:gd name="connsiteY6404" fmla="*/ 310991 h 514350"/>
              <a:gd name="connsiteX6405" fmla="*/ 1393031 w 6400800"/>
              <a:gd name="connsiteY6405" fmla="*/ 299561 h 514350"/>
              <a:gd name="connsiteX6406" fmla="*/ 1393031 w 6400800"/>
              <a:gd name="connsiteY6406" fmla="*/ 298609 h 514350"/>
              <a:gd name="connsiteX6407" fmla="*/ 1393984 w 6400800"/>
              <a:gd name="connsiteY6407" fmla="*/ 305276 h 514350"/>
              <a:gd name="connsiteX6408" fmla="*/ 1391126 w 6400800"/>
              <a:gd name="connsiteY6408" fmla="*/ 310991 h 514350"/>
              <a:gd name="connsiteX6409" fmla="*/ 1397794 w 6400800"/>
              <a:gd name="connsiteY6409" fmla="*/ 278606 h 514350"/>
              <a:gd name="connsiteX6410" fmla="*/ 1397794 w 6400800"/>
              <a:gd name="connsiteY6410" fmla="*/ 278606 h 514350"/>
              <a:gd name="connsiteX6411" fmla="*/ 1397794 w 6400800"/>
              <a:gd name="connsiteY6411" fmla="*/ 279559 h 514350"/>
              <a:gd name="connsiteX6412" fmla="*/ 1397794 w 6400800"/>
              <a:gd name="connsiteY6412" fmla="*/ 278606 h 514350"/>
              <a:gd name="connsiteX6413" fmla="*/ 1397794 w 6400800"/>
              <a:gd name="connsiteY6413" fmla="*/ 278606 h 514350"/>
              <a:gd name="connsiteX6414" fmla="*/ 1397794 w 6400800"/>
              <a:gd name="connsiteY6414" fmla="*/ 322421 h 514350"/>
              <a:gd name="connsiteX6415" fmla="*/ 1399699 w 6400800"/>
              <a:gd name="connsiteY6415" fmla="*/ 331946 h 514350"/>
              <a:gd name="connsiteX6416" fmla="*/ 1399699 w 6400800"/>
              <a:gd name="connsiteY6416" fmla="*/ 333851 h 514350"/>
              <a:gd name="connsiteX6417" fmla="*/ 1396841 w 6400800"/>
              <a:gd name="connsiteY6417" fmla="*/ 326231 h 514350"/>
              <a:gd name="connsiteX6418" fmla="*/ 1397794 w 6400800"/>
              <a:gd name="connsiteY6418" fmla="*/ 322421 h 514350"/>
              <a:gd name="connsiteX6419" fmla="*/ 1387316 w 6400800"/>
              <a:gd name="connsiteY6419" fmla="*/ 231934 h 514350"/>
              <a:gd name="connsiteX6420" fmla="*/ 1395889 w 6400800"/>
              <a:gd name="connsiteY6420" fmla="*/ 270986 h 514350"/>
              <a:gd name="connsiteX6421" fmla="*/ 1394936 w 6400800"/>
              <a:gd name="connsiteY6421" fmla="*/ 272891 h 514350"/>
              <a:gd name="connsiteX6422" fmla="*/ 1384459 w 6400800"/>
              <a:gd name="connsiteY6422" fmla="*/ 240506 h 514350"/>
              <a:gd name="connsiteX6423" fmla="*/ 1387316 w 6400800"/>
              <a:gd name="connsiteY6423" fmla="*/ 231934 h 514350"/>
              <a:gd name="connsiteX6424" fmla="*/ 1380649 w 6400800"/>
              <a:gd name="connsiteY6424" fmla="*/ 232886 h 514350"/>
              <a:gd name="connsiteX6425" fmla="*/ 1386364 w 6400800"/>
              <a:gd name="connsiteY6425" fmla="*/ 225266 h 514350"/>
              <a:gd name="connsiteX6426" fmla="*/ 1386364 w 6400800"/>
              <a:gd name="connsiteY6426" fmla="*/ 225266 h 514350"/>
              <a:gd name="connsiteX6427" fmla="*/ 1372076 w 6400800"/>
              <a:gd name="connsiteY6427" fmla="*/ 262414 h 514350"/>
              <a:gd name="connsiteX6428" fmla="*/ 1370171 w 6400800"/>
              <a:gd name="connsiteY6428" fmla="*/ 257651 h 514350"/>
              <a:gd name="connsiteX6429" fmla="*/ 1369219 w 6400800"/>
              <a:gd name="connsiteY6429" fmla="*/ 253841 h 514350"/>
              <a:gd name="connsiteX6430" fmla="*/ 1380649 w 6400800"/>
              <a:gd name="connsiteY6430" fmla="*/ 232886 h 514350"/>
              <a:gd name="connsiteX6431" fmla="*/ 1356836 w 6400800"/>
              <a:gd name="connsiteY6431" fmla="*/ 300514 h 514350"/>
              <a:gd name="connsiteX6432" fmla="*/ 1356836 w 6400800"/>
              <a:gd name="connsiteY6432" fmla="*/ 302419 h 514350"/>
              <a:gd name="connsiteX6433" fmla="*/ 1355884 w 6400800"/>
              <a:gd name="connsiteY6433" fmla="*/ 304324 h 514350"/>
              <a:gd name="connsiteX6434" fmla="*/ 1355884 w 6400800"/>
              <a:gd name="connsiteY6434" fmla="*/ 299561 h 514350"/>
              <a:gd name="connsiteX6435" fmla="*/ 1356836 w 6400800"/>
              <a:gd name="connsiteY6435" fmla="*/ 300514 h 514350"/>
              <a:gd name="connsiteX6436" fmla="*/ 1339691 w 6400800"/>
              <a:gd name="connsiteY6436" fmla="*/ 325279 h 514350"/>
              <a:gd name="connsiteX6437" fmla="*/ 1339691 w 6400800"/>
              <a:gd name="connsiteY6437" fmla="*/ 324326 h 514350"/>
              <a:gd name="connsiteX6438" fmla="*/ 1341596 w 6400800"/>
              <a:gd name="connsiteY6438" fmla="*/ 317659 h 514350"/>
              <a:gd name="connsiteX6439" fmla="*/ 1341596 w 6400800"/>
              <a:gd name="connsiteY6439" fmla="*/ 317659 h 514350"/>
              <a:gd name="connsiteX6440" fmla="*/ 1341596 w 6400800"/>
              <a:gd name="connsiteY6440" fmla="*/ 330994 h 514350"/>
              <a:gd name="connsiteX6441" fmla="*/ 1339691 w 6400800"/>
              <a:gd name="connsiteY6441" fmla="*/ 325279 h 514350"/>
              <a:gd name="connsiteX6442" fmla="*/ 1340644 w 6400800"/>
              <a:gd name="connsiteY6442" fmla="*/ 226219 h 514350"/>
              <a:gd name="connsiteX6443" fmla="*/ 1340644 w 6400800"/>
              <a:gd name="connsiteY6443" fmla="*/ 226219 h 514350"/>
              <a:gd name="connsiteX6444" fmla="*/ 1344454 w 6400800"/>
              <a:gd name="connsiteY6444" fmla="*/ 237649 h 514350"/>
              <a:gd name="connsiteX6445" fmla="*/ 1344454 w 6400800"/>
              <a:gd name="connsiteY6445" fmla="*/ 242411 h 514350"/>
              <a:gd name="connsiteX6446" fmla="*/ 1343501 w 6400800"/>
              <a:gd name="connsiteY6446" fmla="*/ 264319 h 514350"/>
              <a:gd name="connsiteX6447" fmla="*/ 1343501 w 6400800"/>
              <a:gd name="connsiteY6447" fmla="*/ 272891 h 514350"/>
              <a:gd name="connsiteX6448" fmla="*/ 1339691 w 6400800"/>
              <a:gd name="connsiteY6448" fmla="*/ 269081 h 514350"/>
              <a:gd name="connsiteX6449" fmla="*/ 1340644 w 6400800"/>
              <a:gd name="connsiteY6449" fmla="*/ 226219 h 514350"/>
              <a:gd name="connsiteX6450" fmla="*/ 1337786 w 6400800"/>
              <a:gd name="connsiteY6450" fmla="*/ 295751 h 514350"/>
              <a:gd name="connsiteX6451" fmla="*/ 1338739 w 6400800"/>
              <a:gd name="connsiteY6451" fmla="*/ 271939 h 514350"/>
              <a:gd name="connsiteX6452" fmla="*/ 1342549 w 6400800"/>
              <a:gd name="connsiteY6452" fmla="*/ 276701 h 514350"/>
              <a:gd name="connsiteX6453" fmla="*/ 1342549 w 6400800"/>
              <a:gd name="connsiteY6453" fmla="*/ 276701 h 514350"/>
              <a:gd name="connsiteX6454" fmla="*/ 1342549 w 6400800"/>
              <a:gd name="connsiteY6454" fmla="*/ 286226 h 514350"/>
              <a:gd name="connsiteX6455" fmla="*/ 1337786 w 6400800"/>
              <a:gd name="connsiteY6455" fmla="*/ 295751 h 514350"/>
              <a:gd name="connsiteX6456" fmla="*/ 1337786 w 6400800"/>
              <a:gd name="connsiteY6456" fmla="*/ 296704 h 514350"/>
              <a:gd name="connsiteX6457" fmla="*/ 1337786 w 6400800"/>
              <a:gd name="connsiteY6457" fmla="*/ 295751 h 514350"/>
              <a:gd name="connsiteX6458" fmla="*/ 1314926 w 6400800"/>
              <a:gd name="connsiteY6458" fmla="*/ 320516 h 514350"/>
              <a:gd name="connsiteX6459" fmla="*/ 1314926 w 6400800"/>
              <a:gd name="connsiteY6459" fmla="*/ 320516 h 514350"/>
              <a:gd name="connsiteX6460" fmla="*/ 1314926 w 6400800"/>
              <a:gd name="connsiteY6460" fmla="*/ 320516 h 514350"/>
              <a:gd name="connsiteX6461" fmla="*/ 1314926 w 6400800"/>
              <a:gd name="connsiteY6461" fmla="*/ 320516 h 514350"/>
              <a:gd name="connsiteX6462" fmla="*/ 1311116 w 6400800"/>
              <a:gd name="connsiteY6462" fmla="*/ 312896 h 514350"/>
              <a:gd name="connsiteX6463" fmla="*/ 1311116 w 6400800"/>
              <a:gd name="connsiteY6463" fmla="*/ 312896 h 514350"/>
              <a:gd name="connsiteX6464" fmla="*/ 1311116 w 6400800"/>
              <a:gd name="connsiteY6464" fmla="*/ 314801 h 514350"/>
              <a:gd name="connsiteX6465" fmla="*/ 1311116 w 6400800"/>
              <a:gd name="connsiteY6465" fmla="*/ 314801 h 514350"/>
              <a:gd name="connsiteX6466" fmla="*/ 1311116 w 6400800"/>
              <a:gd name="connsiteY6466" fmla="*/ 312896 h 514350"/>
              <a:gd name="connsiteX6467" fmla="*/ 1242536 w 6400800"/>
              <a:gd name="connsiteY6467" fmla="*/ 344329 h 514350"/>
              <a:gd name="connsiteX6468" fmla="*/ 1238726 w 6400800"/>
              <a:gd name="connsiteY6468" fmla="*/ 336709 h 514350"/>
              <a:gd name="connsiteX6469" fmla="*/ 1238726 w 6400800"/>
              <a:gd name="connsiteY6469" fmla="*/ 310991 h 514350"/>
              <a:gd name="connsiteX6470" fmla="*/ 1238726 w 6400800"/>
              <a:gd name="connsiteY6470" fmla="*/ 307181 h 514350"/>
              <a:gd name="connsiteX6471" fmla="*/ 1244441 w 6400800"/>
              <a:gd name="connsiteY6471" fmla="*/ 339566 h 514350"/>
              <a:gd name="connsiteX6472" fmla="*/ 1244441 w 6400800"/>
              <a:gd name="connsiteY6472" fmla="*/ 340519 h 514350"/>
              <a:gd name="connsiteX6473" fmla="*/ 1242536 w 6400800"/>
              <a:gd name="connsiteY6473" fmla="*/ 344329 h 514350"/>
              <a:gd name="connsiteX6474" fmla="*/ 1279684 w 6400800"/>
              <a:gd name="connsiteY6474" fmla="*/ 290989 h 514350"/>
              <a:gd name="connsiteX6475" fmla="*/ 1279684 w 6400800"/>
              <a:gd name="connsiteY6475" fmla="*/ 284321 h 514350"/>
              <a:gd name="connsiteX6476" fmla="*/ 1281589 w 6400800"/>
              <a:gd name="connsiteY6476" fmla="*/ 287179 h 514350"/>
              <a:gd name="connsiteX6477" fmla="*/ 1279684 w 6400800"/>
              <a:gd name="connsiteY6477" fmla="*/ 290989 h 514350"/>
              <a:gd name="connsiteX6478" fmla="*/ 1298734 w 6400800"/>
              <a:gd name="connsiteY6478" fmla="*/ 332899 h 514350"/>
              <a:gd name="connsiteX6479" fmla="*/ 1298734 w 6400800"/>
              <a:gd name="connsiteY6479" fmla="*/ 332899 h 514350"/>
              <a:gd name="connsiteX6480" fmla="*/ 1298734 w 6400800"/>
              <a:gd name="connsiteY6480" fmla="*/ 330994 h 514350"/>
              <a:gd name="connsiteX6481" fmla="*/ 1298734 w 6400800"/>
              <a:gd name="connsiteY6481" fmla="*/ 332899 h 514350"/>
              <a:gd name="connsiteX6482" fmla="*/ 1295876 w 6400800"/>
              <a:gd name="connsiteY6482" fmla="*/ 278606 h 514350"/>
              <a:gd name="connsiteX6483" fmla="*/ 1305401 w 6400800"/>
              <a:gd name="connsiteY6483" fmla="*/ 299561 h 514350"/>
              <a:gd name="connsiteX6484" fmla="*/ 1305401 w 6400800"/>
              <a:gd name="connsiteY6484" fmla="*/ 300514 h 514350"/>
              <a:gd name="connsiteX6485" fmla="*/ 1304449 w 6400800"/>
              <a:gd name="connsiteY6485" fmla="*/ 303371 h 514350"/>
              <a:gd name="connsiteX6486" fmla="*/ 1300639 w 6400800"/>
              <a:gd name="connsiteY6486" fmla="*/ 295751 h 514350"/>
              <a:gd name="connsiteX6487" fmla="*/ 1293971 w 6400800"/>
              <a:gd name="connsiteY6487" fmla="*/ 284321 h 514350"/>
              <a:gd name="connsiteX6488" fmla="*/ 1295876 w 6400800"/>
              <a:gd name="connsiteY6488" fmla="*/ 278606 h 514350"/>
              <a:gd name="connsiteX6489" fmla="*/ 1299686 w 6400800"/>
              <a:gd name="connsiteY6489" fmla="*/ 328136 h 514350"/>
              <a:gd name="connsiteX6490" fmla="*/ 1299686 w 6400800"/>
              <a:gd name="connsiteY6490" fmla="*/ 330041 h 514350"/>
              <a:gd name="connsiteX6491" fmla="*/ 1298734 w 6400800"/>
              <a:gd name="connsiteY6491" fmla="*/ 331946 h 514350"/>
              <a:gd name="connsiteX6492" fmla="*/ 1293019 w 6400800"/>
              <a:gd name="connsiteY6492" fmla="*/ 324326 h 514350"/>
              <a:gd name="connsiteX6493" fmla="*/ 1289209 w 6400800"/>
              <a:gd name="connsiteY6493" fmla="*/ 318611 h 514350"/>
              <a:gd name="connsiteX6494" fmla="*/ 1289209 w 6400800"/>
              <a:gd name="connsiteY6494" fmla="*/ 318611 h 514350"/>
              <a:gd name="connsiteX6495" fmla="*/ 1289209 w 6400800"/>
              <a:gd name="connsiteY6495" fmla="*/ 309086 h 514350"/>
              <a:gd name="connsiteX6496" fmla="*/ 1290161 w 6400800"/>
              <a:gd name="connsiteY6496" fmla="*/ 305276 h 514350"/>
              <a:gd name="connsiteX6497" fmla="*/ 1299686 w 6400800"/>
              <a:gd name="connsiteY6497" fmla="*/ 328136 h 514350"/>
              <a:gd name="connsiteX6498" fmla="*/ 1289209 w 6400800"/>
              <a:gd name="connsiteY6498" fmla="*/ 263366 h 514350"/>
              <a:gd name="connsiteX6499" fmla="*/ 1287304 w 6400800"/>
              <a:gd name="connsiteY6499" fmla="*/ 268129 h 514350"/>
              <a:gd name="connsiteX6500" fmla="*/ 1287304 w 6400800"/>
              <a:gd name="connsiteY6500" fmla="*/ 259556 h 514350"/>
              <a:gd name="connsiteX6501" fmla="*/ 1289209 w 6400800"/>
              <a:gd name="connsiteY6501" fmla="*/ 263366 h 514350"/>
              <a:gd name="connsiteX6502" fmla="*/ 1276826 w 6400800"/>
              <a:gd name="connsiteY6502" fmla="*/ 238601 h 514350"/>
              <a:gd name="connsiteX6503" fmla="*/ 1278731 w 6400800"/>
              <a:gd name="connsiteY6503" fmla="*/ 242411 h 514350"/>
              <a:gd name="connsiteX6504" fmla="*/ 1286351 w 6400800"/>
              <a:gd name="connsiteY6504" fmla="*/ 257651 h 514350"/>
              <a:gd name="connsiteX6505" fmla="*/ 1285399 w 6400800"/>
              <a:gd name="connsiteY6505" fmla="*/ 267176 h 514350"/>
              <a:gd name="connsiteX6506" fmla="*/ 1277779 w 6400800"/>
              <a:gd name="connsiteY6506" fmla="*/ 255746 h 514350"/>
              <a:gd name="connsiteX6507" fmla="*/ 1276826 w 6400800"/>
              <a:gd name="connsiteY6507" fmla="*/ 242411 h 514350"/>
              <a:gd name="connsiteX6508" fmla="*/ 1276826 w 6400800"/>
              <a:gd name="connsiteY6508" fmla="*/ 238601 h 514350"/>
              <a:gd name="connsiteX6509" fmla="*/ 1273016 w 6400800"/>
              <a:gd name="connsiteY6509" fmla="*/ 271939 h 514350"/>
              <a:gd name="connsiteX6510" fmla="*/ 1273969 w 6400800"/>
              <a:gd name="connsiteY6510" fmla="*/ 272891 h 514350"/>
              <a:gd name="connsiteX6511" fmla="*/ 1273016 w 6400800"/>
              <a:gd name="connsiteY6511" fmla="*/ 291941 h 514350"/>
              <a:gd name="connsiteX6512" fmla="*/ 1271111 w 6400800"/>
              <a:gd name="connsiteY6512" fmla="*/ 288131 h 514350"/>
              <a:gd name="connsiteX6513" fmla="*/ 1273016 w 6400800"/>
              <a:gd name="connsiteY6513" fmla="*/ 271939 h 514350"/>
              <a:gd name="connsiteX6514" fmla="*/ 1240631 w 6400800"/>
              <a:gd name="connsiteY6514" fmla="*/ 229076 h 514350"/>
              <a:gd name="connsiteX6515" fmla="*/ 1244441 w 6400800"/>
              <a:gd name="connsiteY6515" fmla="*/ 220504 h 514350"/>
              <a:gd name="connsiteX6516" fmla="*/ 1253966 w 6400800"/>
              <a:gd name="connsiteY6516" fmla="*/ 237649 h 514350"/>
              <a:gd name="connsiteX6517" fmla="*/ 1264444 w 6400800"/>
              <a:gd name="connsiteY6517" fmla="*/ 257651 h 514350"/>
              <a:gd name="connsiteX6518" fmla="*/ 1268254 w 6400800"/>
              <a:gd name="connsiteY6518" fmla="*/ 264319 h 514350"/>
              <a:gd name="connsiteX6519" fmla="*/ 1262539 w 6400800"/>
              <a:gd name="connsiteY6519" fmla="*/ 286226 h 514350"/>
              <a:gd name="connsiteX6520" fmla="*/ 1254919 w 6400800"/>
              <a:gd name="connsiteY6520" fmla="*/ 277654 h 514350"/>
              <a:gd name="connsiteX6521" fmla="*/ 1241584 w 6400800"/>
              <a:gd name="connsiteY6521" fmla="*/ 251936 h 514350"/>
              <a:gd name="connsiteX6522" fmla="*/ 1235869 w 6400800"/>
              <a:gd name="connsiteY6522" fmla="*/ 243364 h 514350"/>
              <a:gd name="connsiteX6523" fmla="*/ 1235869 w 6400800"/>
              <a:gd name="connsiteY6523" fmla="*/ 242411 h 514350"/>
              <a:gd name="connsiteX6524" fmla="*/ 1240631 w 6400800"/>
              <a:gd name="connsiteY6524" fmla="*/ 229076 h 514350"/>
              <a:gd name="connsiteX6525" fmla="*/ 1228249 w 6400800"/>
              <a:gd name="connsiteY6525" fmla="*/ 304324 h 514350"/>
              <a:gd name="connsiteX6526" fmla="*/ 1227296 w 6400800"/>
              <a:gd name="connsiteY6526" fmla="*/ 288131 h 514350"/>
              <a:gd name="connsiteX6527" fmla="*/ 1227296 w 6400800"/>
              <a:gd name="connsiteY6527" fmla="*/ 281464 h 514350"/>
              <a:gd name="connsiteX6528" fmla="*/ 1228249 w 6400800"/>
              <a:gd name="connsiteY6528" fmla="*/ 279559 h 514350"/>
              <a:gd name="connsiteX6529" fmla="*/ 1228249 w 6400800"/>
              <a:gd name="connsiteY6529" fmla="*/ 278606 h 514350"/>
              <a:gd name="connsiteX6530" fmla="*/ 1229201 w 6400800"/>
              <a:gd name="connsiteY6530" fmla="*/ 279559 h 514350"/>
              <a:gd name="connsiteX6531" fmla="*/ 1231106 w 6400800"/>
              <a:gd name="connsiteY6531" fmla="*/ 284321 h 514350"/>
              <a:gd name="connsiteX6532" fmla="*/ 1228249 w 6400800"/>
              <a:gd name="connsiteY6532" fmla="*/ 304324 h 514350"/>
              <a:gd name="connsiteX6533" fmla="*/ 1232059 w 6400800"/>
              <a:gd name="connsiteY6533" fmla="*/ 280511 h 514350"/>
              <a:gd name="connsiteX6534" fmla="*/ 1232059 w 6400800"/>
              <a:gd name="connsiteY6534" fmla="*/ 278606 h 514350"/>
              <a:gd name="connsiteX6535" fmla="*/ 1230154 w 6400800"/>
              <a:gd name="connsiteY6535" fmla="*/ 275749 h 514350"/>
              <a:gd name="connsiteX6536" fmla="*/ 1227296 w 6400800"/>
              <a:gd name="connsiteY6536" fmla="*/ 275749 h 514350"/>
              <a:gd name="connsiteX6537" fmla="*/ 1226344 w 6400800"/>
              <a:gd name="connsiteY6537" fmla="*/ 275749 h 514350"/>
              <a:gd name="connsiteX6538" fmla="*/ 1226344 w 6400800"/>
              <a:gd name="connsiteY6538" fmla="*/ 269081 h 514350"/>
              <a:gd name="connsiteX6539" fmla="*/ 1230154 w 6400800"/>
              <a:gd name="connsiteY6539" fmla="*/ 272891 h 514350"/>
              <a:gd name="connsiteX6540" fmla="*/ 1233011 w 6400800"/>
              <a:gd name="connsiteY6540" fmla="*/ 276701 h 514350"/>
              <a:gd name="connsiteX6541" fmla="*/ 1232059 w 6400800"/>
              <a:gd name="connsiteY6541" fmla="*/ 280511 h 514350"/>
              <a:gd name="connsiteX6542" fmla="*/ 1230154 w 6400800"/>
              <a:gd name="connsiteY6542" fmla="*/ 221456 h 514350"/>
              <a:gd name="connsiteX6543" fmla="*/ 1233964 w 6400800"/>
              <a:gd name="connsiteY6543" fmla="*/ 233839 h 514350"/>
              <a:gd name="connsiteX6544" fmla="*/ 1233964 w 6400800"/>
              <a:gd name="connsiteY6544" fmla="*/ 233839 h 514350"/>
              <a:gd name="connsiteX6545" fmla="*/ 1233011 w 6400800"/>
              <a:gd name="connsiteY6545" fmla="*/ 230029 h 514350"/>
              <a:gd name="connsiteX6546" fmla="*/ 1230154 w 6400800"/>
              <a:gd name="connsiteY6546" fmla="*/ 221456 h 514350"/>
              <a:gd name="connsiteX6547" fmla="*/ 1230154 w 6400800"/>
              <a:gd name="connsiteY6547" fmla="*/ 221456 h 514350"/>
              <a:gd name="connsiteX6548" fmla="*/ 1229201 w 6400800"/>
              <a:gd name="connsiteY6548" fmla="*/ 257651 h 514350"/>
              <a:gd name="connsiteX6549" fmla="*/ 1229201 w 6400800"/>
              <a:gd name="connsiteY6549" fmla="*/ 257651 h 514350"/>
              <a:gd name="connsiteX6550" fmla="*/ 1230154 w 6400800"/>
              <a:gd name="connsiteY6550" fmla="*/ 259556 h 514350"/>
              <a:gd name="connsiteX6551" fmla="*/ 1230154 w 6400800"/>
              <a:gd name="connsiteY6551" fmla="*/ 262414 h 514350"/>
              <a:gd name="connsiteX6552" fmla="*/ 1232059 w 6400800"/>
              <a:gd name="connsiteY6552" fmla="*/ 274796 h 514350"/>
              <a:gd name="connsiteX6553" fmla="*/ 1232059 w 6400800"/>
              <a:gd name="connsiteY6553" fmla="*/ 274796 h 514350"/>
              <a:gd name="connsiteX6554" fmla="*/ 1229201 w 6400800"/>
              <a:gd name="connsiteY6554" fmla="*/ 272891 h 514350"/>
              <a:gd name="connsiteX6555" fmla="*/ 1225391 w 6400800"/>
              <a:gd name="connsiteY6555" fmla="*/ 269081 h 514350"/>
              <a:gd name="connsiteX6556" fmla="*/ 1225391 w 6400800"/>
              <a:gd name="connsiteY6556" fmla="*/ 265271 h 514350"/>
              <a:gd name="connsiteX6557" fmla="*/ 1229201 w 6400800"/>
              <a:gd name="connsiteY6557" fmla="*/ 257651 h 514350"/>
              <a:gd name="connsiteX6558" fmla="*/ 1226344 w 6400800"/>
              <a:gd name="connsiteY6558" fmla="*/ 235744 h 514350"/>
              <a:gd name="connsiteX6559" fmla="*/ 1228249 w 6400800"/>
              <a:gd name="connsiteY6559" fmla="*/ 244316 h 514350"/>
              <a:gd name="connsiteX6560" fmla="*/ 1227296 w 6400800"/>
              <a:gd name="connsiteY6560" fmla="*/ 246221 h 514350"/>
              <a:gd name="connsiteX6561" fmla="*/ 1225391 w 6400800"/>
              <a:gd name="connsiteY6561" fmla="*/ 244316 h 514350"/>
              <a:gd name="connsiteX6562" fmla="*/ 1225391 w 6400800"/>
              <a:gd name="connsiteY6562" fmla="*/ 231934 h 514350"/>
              <a:gd name="connsiteX6563" fmla="*/ 1226344 w 6400800"/>
              <a:gd name="connsiteY6563" fmla="*/ 235744 h 514350"/>
              <a:gd name="connsiteX6564" fmla="*/ 1197769 w 6400800"/>
              <a:gd name="connsiteY6564" fmla="*/ 293846 h 514350"/>
              <a:gd name="connsiteX6565" fmla="*/ 1198721 w 6400800"/>
              <a:gd name="connsiteY6565" fmla="*/ 290036 h 514350"/>
              <a:gd name="connsiteX6566" fmla="*/ 1198721 w 6400800"/>
              <a:gd name="connsiteY6566" fmla="*/ 291941 h 514350"/>
              <a:gd name="connsiteX6567" fmla="*/ 1199674 w 6400800"/>
              <a:gd name="connsiteY6567" fmla="*/ 299561 h 514350"/>
              <a:gd name="connsiteX6568" fmla="*/ 1196816 w 6400800"/>
              <a:gd name="connsiteY6568" fmla="*/ 307181 h 514350"/>
              <a:gd name="connsiteX6569" fmla="*/ 1194911 w 6400800"/>
              <a:gd name="connsiteY6569" fmla="*/ 299561 h 514350"/>
              <a:gd name="connsiteX6570" fmla="*/ 1197769 w 6400800"/>
              <a:gd name="connsiteY6570" fmla="*/ 293846 h 514350"/>
              <a:gd name="connsiteX6571" fmla="*/ 1196816 w 6400800"/>
              <a:gd name="connsiteY6571" fmla="*/ 459581 h 514350"/>
              <a:gd name="connsiteX6572" fmla="*/ 1196816 w 6400800"/>
              <a:gd name="connsiteY6572" fmla="*/ 459581 h 514350"/>
              <a:gd name="connsiteX6573" fmla="*/ 1195864 w 6400800"/>
              <a:gd name="connsiteY6573" fmla="*/ 455771 h 514350"/>
              <a:gd name="connsiteX6574" fmla="*/ 1196816 w 6400800"/>
              <a:gd name="connsiteY6574" fmla="*/ 459581 h 514350"/>
              <a:gd name="connsiteX6575" fmla="*/ 1190149 w 6400800"/>
              <a:gd name="connsiteY6575" fmla="*/ 324326 h 514350"/>
              <a:gd name="connsiteX6576" fmla="*/ 1190149 w 6400800"/>
              <a:gd name="connsiteY6576" fmla="*/ 324326 h 514350"/>
              <a:gd name="connsiteX6577" fmla="*/ 1189196 w 6400800"/>
              <a:gd name="connsiteY6577" fmla="*/ 320516 h 514350"/>
              <a:gd name="connsiteX6578" fmla="*/ 1190149 w 6400800"/>
              <a:gd name="connsiteY6578" fmla="*/ 324326 h 514350"/>
              <a:gd name="connsiteX6579" fmla="*/ 1170146 w 6400800"/>
              <a:gd name="connsiteY6579" fmla="*/ 270986 h 514350"/>
              <a:gd name="connsiteX6580" fmla="*/ 1170146 w 6400800"/>
              <a:gd name="connsiteY6580" fmla="*/ 268129 h 514350"/>
              <a:gd name="connsiteX6581" fmla="*/ 1170146 w 6400800"/>
              <a:gd name="connsiteY6581" fmla="*/ 264319 h 514350"/>
              <a:gd name="connsiteX6582" fmla="*/ 1172051 w 6400800"/>
              <a:gd name="connsiteY6582" fmla="*/ 235744 h 514350"/>
              <a:gd name="connsiteX6583" fmla="*/ 1174909 w 6400800"/>
              <a:gd name="connsiteY6583" fmla="*/ 245269 h 514350"/>
              <a:gd name="connsiteX6584" fmla="*/ 1176814 w 6400800"/>
              <a:gd name="connsiteY6584" fmla="*/ 260509 h 514350"/>
              <a:gd name="connsiteX6585" fmla="*/ 1177766 w 6400800"/>
              <a:gd name="connsiteY6585" fmla="*/ 285274 h 514350"/>
              <a:gd name="connsiteX6586" fmla="*/ 1177766 w 6400800"/>
              <a:gd name="connsiteY6586" fmla="*/ 308134 h 514350"/>
              <a:gd name="connsiteX6587" fmla="*/ 1176814 w 6400800"/>
              <a:gd name="connsiteY6587" fmla="*/ 305276 h 514350"/>
              <a:gd name="connsiteX6588" fmla="*/ 1168241 w 6400800"/>
              <a:gd name="connsiteY6588" fmla="*/ 287179 h 514350"/>
              <a:gd name="connsiteX6589" fmla="*/ 1170146 w 6400800"/>
              <a:gd name="connsiteY6589" fmla="*/ 270986 h 514350"/>
              <a:gd name="connsiteX6590" fmla="*/ 1170146 w 6400800"/>
              <a:gd name="connsiteY6590" fmla="*/ 309086 h 514350"/>
              <a:gd name="connsiteX6591" fmla="*/ 1173956 w 6400800"/>
              <a:gd name="connsiteY6591" fmla="*/ 321469 h 514350"/>
              <a:gd name="connsiteX6592" fmla="*/ 1172051 w 6400800"/>
              <a:gd name="connsiteY6592" fmla="*/ 327184 h 514350"/>
              <a:gd name="connsiteX6593" fmla="*/ 1170146 w 6400800"/>
              <a:gd name="connsiteY6593" fmla="*/ 322421 h 514350"/>
              <a:gd name="connsiteX6594" fmla="*/ 1170146 w 6400800"/>
              <a:gd name="connsiteY6594" fmla="*/ 318611 h 514350"/>
              <a:gd name="connsiteX6595" fmla="*/ 1168241 w 6400800"/>
              <a:gd name="connsiteY6595" fmla="*/ 303371 h 514350"/>
              <a:gd name="connsiteX6596" fmla="*/ 1170146 w 6400800"/>
              <a:gd name="connsiteY6596" fmla="*/ 309086 h 514350"/>
              <a:gd name="connsiteX6597" fmla="*/ 1164431 w 6400800"/>
              <a:gd name="connsiteY6597" fmla="*/ 236696 h 514350"/>
              <a:gd name="connsiteX6598" fmla="*/ 1161574 w 6400800"/>
              <a:gd name="connsiteY6598" fmla="*/ 253841 h 514350"/>
              <a:gd name="connsiteX6599" fmla="*/ 1161574 w 6400800"/>
              <a:gd name="connsiteY6599" fmla="*/ 251936 h 514350"/>
              <a:gd name="connsiteX6600" fmla="*/ 1161574 w 6400800"/>
              <a:gd name="connsiteY6600" fmla="*/ 250984 h 514350"/>
              <a:gd name="connsiteX6601" fmla="*/ 1164431 w 6400800"/>
              <a:gd name="connsiteY6601" fmla="*/ 236696 h 514350"/>
              <a:gd name="connsiteX6602" fmla="*/ 1140619 w 6400800"/>
              <a:gd name="connsiteY6602" fmla="*/ 290036 h 514350"/>
              <a:gd name="connsiteX6603" fmla="*/ 1139666 w 6400800"/>
              <a:gd name="connsiteY6603" fmla="*/ 291941 h 514350"/>
              <a:gd name="connsiteX6604" fmla="*/ 1137761 w 6400800"/>
              <a:gd name="connsiteY6604" fmla="*/ 283369 h 514350"/>
              <a:gd name="connsiteX6605" fmla="*/ 1140619 w 6400800"/>
              <a:gd name="connsiteY6605" fmla="*/ 290036 h 514350"/>
              <a:gd name="connsiteX6606" fmla="*/ 1114901 w 6400800"/>
              <a:gd name="connsiteY6606" fmla="*/ 339566 h 514350"/>
              <a:gd name="connsiteX6607" fmla="*/ 1117759 w 6400800"/>
              <a:gd name="connsiteY6607" fmla="*/ 315754 h 514350"/>
              <a:gd name="connsiteX6608" fmla="*/ 1119664 w 6400800"/>
              <a:gd name="connsiteY6608" fmla="*/ 325279 h 514350"/>
              <a:gd name="connsiteX6609" fmla="*/ 1121569 w 6400800"/>
              <a:gd name="connsiteY6609" fmla="*/ 334804 h 514350"/>
              <a:gd name="connsiteX6610" fmla="*/ 1120616 w 6400800"/>
              <a:gd name="connsiteY6610" fmla="*/ 341471 h 514350"/>
              <a:gd name="connsiteX6611" fmla="*/ 1120616 w 6400800"/>
              <a:gd name="connsiteY6611" fmla="*/ 342424 h 514350"/>
              <a:gd name="connsiteX6612" fmla="*/ 1118711 w 6400800"/>
              <a:gd name="connsiteY6612" fmla="*/ 348139 h 514350"/>
              <a:gd name="connsiteX6613" fmla="*/ 1114901 w 6400800"/>
              <a:gd name="connsiteY6613" fmla="*/ 341471 h 514350"/>
              <a:gd name="connsiteX6614" fmla="*/ 1114901 w 6400800"/>
              <a:gd name="connsiteY6614" fmla="*/ 339566 h 514350"/>
              <a:gd name="connsiteX6615" fmla="*/ 1111091 w 6400800"/>
              <a:gd name="connsiteY6615" fmla="*/ 219551 h 514350"/>
              <a:gd name="connsiteX6616" fmla="*/ 1112044 w 6400800"/>
              <a:gd name="connsiteY6616" fmla="*/ 222409 h 514350"/>
              <a:gd name="connsiteX6617" fmla="*/ 1112996 w 6400800"/>
              <a:gd name="connsiteY6617" fmla="*/ 230029 h 514350"/>
              <a:gd name="connsiteX6618" fmla="*/ 1112996 w 6400800"/>
              <a:gd name="connsiteY6618" fmla="*/ 230029 h 514350"/>
              <a:gd name="connsiteX6619" fmla="*/ 1111091 w 6400800"/>
              <a:gd name="connsiteY6619" fmla="*/ 219551 h 514350"/>
              <a:gd name="connsiteX6620" fmla="*/ 1111091 w 6400800"/>
              <a:gd name="connsiteY6620" fmla="*/ 219551 h 514350"/>
              <a:gd name="connsiteX6621" fmla="*/ 1110139 w 6400800"/>
              <a:gd name="connsiteY6621" fmla="*/ 217646 h 514350"/>
              <a:gd name="connsiteX6622" fmla="*/ 1110139 w 6400800"/>
              <a:gd name="connsiteY6622" fmla="*/ 217646 h 514350"/>
              <a:gd name="connsiteX6623" fmla="*/ 1109186 w 6400800"/>
              <a:gd name="connsiteY6623" fmla="*/ 215741 h 514350"/>
              <a:gd name="connsiteX6624" fmla="*/ 1110139 w 6400800"/>
              <a:gd name="connsiteY6624" fmla="*/ 217646 h 514350"/>
              <a:gd name="connsiteX6625" fmla="*/ 1101566 w 6400800"/>
              <a:gd name="connsiteY6625" fmla="*/ 236696 h 514350"/>
              <a:gd name="connsiteX6626" fmla="*/ 1111091 w 6400800"/>
              <a:gd name="connsiteY6626" fmla="*/ 278606 h 514350"/>
              <a:gd name="connsiteX6627" fmla="*/ 1109186 w 6400800"/>
              <a:gd name="connsiteY6627" fmla="*/ 293846 h 514350"/>
              <a:gd name="connsiteX6628" fmla="*/ 1106329 w 6400800"/>
              <a:gd name="connsiteY6628" fmla="*/ 309086 h 514350"/>
              <a:gd name="connsiteX6629" fmla="*/ 1106329 w 6400800"/>
              <a:gd name="connsiteY6629" fmla="*/ 308134 h 514350"/>
              <a:gd name="connsiteX6630" fmla="*/ 1105376 w 6400800"/>
              <a:gd name="connsiteY6630" fmla="*/ 295751 h 514350"/>
              <a:gd name="connsiteX6631" fmla="*/ 1105376 w 6400800"/>
              <a:gd name="connsiteY6631" fmla="*/ 300514 h 514350"/>
              <a:gd name="connsiteX6632" fmla="*/ 1099661 w 6400800"/>
              <a:gd name="connsiteY6632" fmla="*/ 272891 h 514350"/>
              <a:gd name="connsiteX6633" fmla="*/ 1094899 w 6400800"/>
              <a:gd name="connsiteY6633" fmla="*/ 249079 h 514350"/>
              <a:gd name="connsiteX6634" fmla="*/ 1101566 w 6400800"/>
              <a:gd name="connsiteY6634" fmla="*/ 236696 h 514350"/>
              <a:gd name="connsiteX6635" fmla="*/ 1027271 w 6400800"/>
              <a:gd name="connsiteY6635" fmla="*/ 325279 h 514350"/>
              <a:gd name="connsiteX6636" fmla="*/ 1030129 w 6400800"/>
              <a:gd name="connsiteY6636" fmla="*/ 310991 h 514350"/>
              <a:gd name="connsiteX6637" fmla="*/ 1034891 w 6400800"/>
              <a:gd name="connsiteY6637" fmla="*/ 297656 h 514350"/>
              <a:gd name="connsiteX6638" fmla="*/ 1039654 w 6400800"/>
              <a:gd name="connsiteY6638" fmla="*/ 288131 h 514350"/>
              <a:gd name="connsiteX6639" fmla="*/ 1042511 w 6400800"/>
              <a:gd name="connsiteY6639" fmla="*/ 299561 h 514350"/>
              <a:gd name="connsiteX6640" fmla="*/ 1039654 w 6400800"/>
              <a:gd name="connsiteY6640" fmla="*/ 305276 h 514350"/>
              <a:gd name="connsiteX6641" fmla="*/ 1028224 w 6400800"/>
              <a:gd name="connsiteY6641" fmla="*/ 330994 h 514350"/>
              <a:gd name="connsiteX6642" fmla="*/ 1027271 w 6400800"/>
              <a:gd name="connsiteY6642" fmla="*/ 325279 h 514350"/>
              <a:gd name="connsiteX6643" fmla="*/ 1040606 w 6400800"/>
              <a:gd name="connsiteY6643" fmla="*/ 374809 h 514350"/>
              <a:gd name="connsiteX6644" fmla="*/ 1039654 w 6400800"/>
              <a:gd name="connsiteY6644" fmla="*/ 370999 h 514350"/>
              <a:gd name="connsiteX6645" fmla="*/ 1045369 w 6400800"/>
              <a:gd name="connsiteY6645" fmla="*/ 355759 h 514350"/>
              <a:gd name="connsiteX6646" fmla="*/ 1047274 w 6400800"/>
              <a:gd name="connsiteY6646" fmla="*/ 364331 h 514350"/>
              <a:gd name="connsiteX6647" fmla="*/ 1048226 w 6400800"/>
              <a:gd name="connsiteY6647" fmla="*/ 386239 h 514350"/>
              <a:gd name="connsiteX6648" fmla="*/ 1044416 w 6400800"/>
              <a:gd name="connsiteY6648" fmla="*/ 384334 h 514350"/>
              <a:gd name="connsiteX6649" fmla="*/ 1040606 w 6400800"/>
              <a:gd name="connsiteY6649" fmla="*/ 374809 h 514350"/>
              <a:gd name="connsiteX6650" fmla="*/ 1046321 w 6400800"/>
              <a:gd name="connsiteY6650" fmla="*/ 389096 h 514350"/>
              <a:gd name="connsiteX6651" fmla="*/ 1048226 w 6400800"/>
              <a:gd name="connsiteY6651" fmla="*/ 391001 h 514350"/>
              <a:gd name="connsiteX6652" fmla="*/ 1048226 w 6400800"/>
              <a:gd name="connsiteY6652" fmla="*/ 392906 h 514350"/>
              <a:gd name="connsiteX6653" fmla="*/ 1046321 w 6400800"/>
              <a:gd name="connsiteY6653" fmla="*/ 389096 h 514350"/>
              <a:gd name="connsiteX6654" fmla="*/ 1056799 w 6400800"/>
              <a:gd name="connsiteY6654" fmla="*/ 292894 h 514350"/>
              <a:gd name="connsiteX6655" fmla="*/ 1061561 w 6400800"/>
              <a:gd name="connsiteY6655" fmla="*/ 282416 h 514350"/>
              <a:gd name="connsiteX6656" fmla="*/ 1066324 w 6400800"/>
              <a:gd name="connsiteY6656" fmla="*/ 271939 h 514350"/>
              <a:gd name="connsiteX6657" fmla="*/ 1066324 w 6400800"/>
              <a:gd name="connsiteY6657" fmla="*/ 273844 h 514350"/>
              <a:gd name="connsiteX6658" fmla="*/ 1067276 w 6400800"/>
              <a:gd name="connsiteY6658" fmla="*/ 278606 h 514350"/>
              <a:gd name="connsiteX6659" fmla="*/ 1063466 w 6400800"/>
              <a:gd name="connsiteY6659" fmla="*/ 285274 h 514350"/>
              <a:gd name="connsiteX6660" fmla="*/ 1057751 w 6400800"/>
              <a:gd name="connsiteY6660" fmla="*/ 295751 h 514350"/>
              <a:gd name="connsiteX6661" fmla="*/ 1056799 w 6400800"/>
              <a:gd name="connsiteY6661" fmla="*/ 292894 h 514350"/>
              <a:gd name="connsiteX6662" fmla="*/ 1059656 w 6400800"/>
              <a:gd name="connsiteY6662" fmla="*/ 360521 h 514350"/>
              <a:gd name="connsiteX6663" fmla="*/ 1059656 w 6400800"/>
              <a:gd name="connsiteY6663" fmla="*/ 360521 h 514350"/>
              <a:gd name="connsiteX6664" fmla="*/ 1059656 w 6400800"/>
              <a:gd name="connsiteY6664" fmla="*/ 360521 h 514350"/>
              <a:gd name="connsiteX6665" fmla="*/ 1059656 w 6400800"/>
              <a:gd name="connsiteY6665" fmla="*/ 360521 h 514350"/>
              <a:gd name="connsiteX6666" fmla="*/ 1064419 w 6400800"/>
              <a:gd name="connsiteY6666" fmla="*/ 383381 h 514350"/>
              <a:gd name="connsiteX6667" fmla="*/ 1062514 w 6400800"/>
              <a:gd name="connsiteY6667" fmla="*/ 379571 h 514350"/>
              <a:gd name="connsiteX6668" fmla="*/ 1063466 w 6400800"/>
              <a:gd name="connsiteY6668" fmla="*/ 374809 h 514350"/>
              <a:gd name="connsiteX6669" fmla="*/ 1064419 w 6400800"/>
              <a:gd name="connsiteY6669" fmla="*/ 378619 h 514350"/>
              <a:gd name="connsiteX6670" fmla="*/ 1064419 w 6400800"/>
              <a:gd name="connsiteY6670" fmla="*/ 380524 h 514350"/>
              <a:gd name="connsiteX6671" fmla="*/ 1065371 w 6400800"/>
              <a:gd name="connsiteY6671" fmla="*/ 386239 h 514350"/>
              <a:gd name="connsiteX6672" fmla="*/ 1064419 w 6400800"/>
              <a:gd name="connsiteY6672" fmla="*/ 383381 h 514350"/>
              <a:gd name="connsiteX6673" fmla="*/ 1069181 w 6400800"/>
              <a:gd name="connsiteY6673" fmla="*/ 330994 h 514350"/>
              <a:gd name="connsiteX6674" fmla="*/ 1063466 w 6400800"/>
              <a:gd name="connsiteY6674" fmla="*/ 312896 h 514350"/>
              <a:gd name="connsiteX6675" fmla="*/ 1069181 w 6400800"/>
              <a:gd name="connsiteY6675" fmla="*/ 300514 h 514350"/>
              <a:gd name="connsiteX6676" fmla="*/ 1070134 w 6400800"/>
              <a:gd name="connsiteY6676" fmla="*/ 326231 h 514350"/>
              <a:gd name="connsiteX6677" fmla="*/ 1069181 w 6400800"/>
              <a:gd name="connsiteY6677" fmla="*/ 330994 h 514350"/>
              <a:gd name="connsiteX6678" fmla="*/ 1077754 w 6400800"/>
              <a:gd name="connsiteY6678" fmla="*/ 262414 h 514350"/>
              <a:gd name="connsiteX6679" fmla="*/ 1075849 w 6400800"/>
              <a:gd name="connsiteY6679" fmla="*/ 264319 h 514350"/>
              <a:gd name="connsiteX6680" fmla="*/ 1073944 w 6400800"/>
              <a:gd name="connsiteY6680" fmla="*/ 256699 h 514350"/>
              <a:gd name="connsiteX6681" fmla="*/ 1074896 w 6400800"/>
              <a:gd name="connsiteY6681" fmla="*/ 256699 h 514350"/>
              <a:gd name="connsiteX6682" fmla="*/ 1075849 w 6400800"/>
              <a:gd name="connsiteY6682" fmla="*/ 256699 h 514350"/>
              <a:gd name="connsiteX6683" fmla="*/ 1077754 w 6400800"/>
              <a:gd name="connsiteY6683" fmla="*/ 262414 h 514350"/>
              <a:gd name="connsiteX6684" fmla="*/ 1045369 w 6400800"/>
              <a:gd name="connsiteY6684" fmla="*/ 175736 h 514350"/>
              <a:gd name="connsiteX6685" fmla="*/ 1054894 w 6400800"/>
              <a:gd name="connsiteY6685" fmla="*/ 153829 h 514350"/>
              <a:gd name="connsiteX6686" fmla="*/ 1055846 w 6400800"/>
              <a:gd name="connsiteY6686" fmla="*/ 155734 h 514350"/>
              <a:gd name="connsiteX6687" fmla="*/ 1059656 w 6400800"/>
              <a:gd name="connsiteY6687" fmla="*/ 171926 h 514350"/>
              <a:gd name="connsiteX6688" fmla="*/ 1064419 w 6400800"/>
              <a:gd name="connsiteY6688" fmla="*/ 193834 h 514350"/>
              <a:gd name="connsiteX6689" fmla="*/ 1069181 w 6400800"/>
              <a:gd name="connsiteY6689" fmla="*/ 215741 h 514350"/>
              <a:gd name="connsiteX6690" fmla="*/ 1076801 w 6400800"/>
              <a:gd name="connsiteY6690" fmla="*/ 253841 h 514350"/>
              <a:gd name="connsiteX6691" fmla="*/ 1074896 w 6400800"/>
              <a:gd name="connsiteY6691" fmla="*/ 252889 h 514350"/>
              <a:gd name="connsiteX6692" fmla="*/ 1067276 w 6400800"/>
              <a:gd name="connsiteY6692" fmla="*/ 216694 h 514350"/>
              <a:gd name="connsiteX6693" fmla="*/ 1068229 w 6400800"/>
              <a:gd name="connsiteY6693" fmla="*/ 257651 h 514350"/>
              <a:gd name="connsiteX6694" fmla="*/ 1067276 w 6400800"/>
              <a:gd name="connsiteY6694" fmla="*/ 259556 h 514350"/>
              <a:gd name="connsiteX6695" fmla="*/ 1065371 w 6400800"/>
              <a:gd name="connsiteY6695" fmla="*/ 252889 h 514350"/>
              <a:gd name="connsiteX6696" fmla="*/ 1066324 w 6400800"/>
              <a:gd name="connsiteY6696" fmla="*/ 261461 h 514350"/>
              <a:gd name="connsiteX6697" fmla="*/ 1055846 w 6400800"/>
              <a:gd name="connsiteY6697" fmla="*/ 278606 h 514350"/>
              <a:gd name="connsiteX6698" fmla="*/ 1054894 w 6400800"/>
              <a:gd name="connsiteY6698" fmla="*/ 280511 h 514350"/>
              <a:gd name="connsiteX6699" fmla="*/ 1053941 w 6400800"/>
              <a:gd name="connsiteY6699" fmla="*/ 277654 h 514350"/>
              <a:gd name="connsiteX6700" fmla="*/ 1043464 w 6400800"/>
              <a:gd name="connsiteY6700" fmla="*/ 245269 h 514350"/>
              <a:gd name="connsiteX6701" fmla="*/ 1035844 w 6400800"/>
              <a:gd name="connsiteY6701" fmla="*/ 220504 h 514350"/>
              <a:gd name="connsiteX6702" fmla="*/ 1032034 w 6400800"/>
              <a:gd name="connsiteY6702" fmla="*/ 209074 h 514350"/>
              <a:gd name="connsiteX6703" fmla="*/ 1045369 w 6400800"/>
              <a:gd name="connsiteY6703" fmla="*/ 175736 h 514350"/>
              <a:gd name="connsiteX6704" fmla="*/ 1019651 w 6400800"/>
              <a:gd name="connsiteY6704" fmla="*/ 267176 h 514350"/>
              <a:gd name="connsiteX6705" fmla="*/ 1023461 w 6400800"/>
              <a:gd name="connsiteY6705" fmla="*/ 221456 h 514350"/>
              <a:gd name="connsiteX6706" fmla="*/ 1024414 w 6400800"/>
              <a:gd name="connsiteY6706" fmla="*/ 218599 h 514350"/>
              <a:gd name="connsiteX6707" fmla="*/ 1032034 w 6400800"/>
              <a:gd name="connsiteY6707" fmla="*/ 253841 h 514350"/>
              <a:gd name="connsiteX6708" fmla="*/ 1038701 w 6400800"/>
              <a:gd name="connsiteY6708" fmla="*/ 283369 h 514350"/>
              <a:gd name="connsiteX6709" fmla="*/ 1037749 w 6400800"/>
              <a:gd name="connsiteY6709" fmla="*/ 284321 h 514350"/>
              <a:gd name="connsiteX6710" fmla="*/ 1031081 w 6400800"/>
              <a:gd name="connsiteY6710" fmla="*/ 294799 h 514350"/>
              <a:gd name="connsiteX6711" fmla="*/ 1025366 w 6400800"/>
              <a:gd name="connsiteY6711" fmla="*/ 306229 h 514350"/>
              <a:gd name="connsiteX6712" fmla="*/ 1023461 w 6400800"/>
              <a:gd name="connsiteY6712" fmla="*/ 284321 h 514350"/>
              <a:gd name="connsiteX6713" fmla="*/ 1022509 w 6400800"/>
              <a:gd name="connsiteY6713" fmla="*/ 269081 h 514350"/>
              <a:gd name="connsiteX6714" fmla="*/ 1019651 w 6400800"/>
              <a:gd name="connsiteY6714" fmla="*/ 284321 h 514350"/>
              <a:gd name="connsiteX6715" fmla="*/ 1015841 w 6400800"/>
              <a:gd name="connsiteY6715" fmla="*/ 314801 h 514350"/>
              <a:gd name="connsiteX6716" fmla="*/ 1015841 w 6400800"/>
              <a:gd name="connsiteY6716" fmla="*/ 315754 h 514350"/>
              <a:gd name="connsiteX6717" fmla="*/ 1015841 w 6400800"/>
              <a:gd name="connsiteY6717" fmla="*/ 315754 h 514350"/>
              <a:gd name="connsiteX6718" fmla="*/ 1022509 w 6400800"/>
              <a:gd name="connsiteY6718" fmla="*/ 251936 h 514350"/>
              <a:gd name="connsiteX6719" fmla="*/ 1019651 w 6400800"/>
              <a:gd name="connsiteY6719" fmla="*/ 267176 h 514350"/>
              <a:gd name="connsiteX6720" fmla="*/ 1011079 w 6400800"/>
              <a:gd name="connsiteY6720" fmla="*/ 364331 h 514350"/>
              <a:gd name="connsiteX6721" fmla="*/ 1012031 w 6400800"/>
              <a:gd name="connsiteY6721" fmla="*/ 355759 h 514350"/>
              <a:gd name="connsiteX6722" fmla="*/ 1013936 w 6400800"/>
              <a:gd name="connsiteY6722" fmla="*/ 342424 h 514350"/>
              <a:gd name="connsiteX6723" fmla="*/ 1013936 w 6400800"/>
              <a:gd name="connsiteY6723" fmla="*/ 342424 h 514350"/>
              <a:gd name="connsiteX6724" fmla="*/ 1012031 w 6400800"/>
              <a:gd name="connsiteY6724" fmla="*/ 364331 h 514350"/>
              <a:gd name="connsiteX6725" fmla="*/ 1011079 w 6400800"/>
              <a:gd name="connsiteY6725" fmla="*/ 366236 h 514350"/>
              <a:gd name="connsiteX6726" fmla="*/ 1011079 w 6400800"/>
              <a:gd name="connsiteY6726" fmla="*/ 366236 h 514350"/>
              <a:gd name="connsiteX6727" fmla="*/ 1011079 w 6400800"/>
              <a:gd name="connsiteY6727" fmla="*/ 364331 h 514350"/>
              <a:gd name="connsiteX6728" fmla="*/ 1004411 w 6400800"/>
              <a:gd name="connsiteY6728" fmla="*/ 257651 h 514350"/>
              <a:gd name="connsiteX6729" fmla="*/ 1001554 w 6400800"/>
              <a:gd name="connsiteY6729" fmla="*/ 281464 h 514350"/>
              <a:gd name="connsiteX6730" fmla="*/ 996791 w 6400800"/>
              <a:gd name="connsiteY6730" fmla="*/ 271939 h 514350"/>
              <a:gd name="connsiteX6731" fmla="*/ 1004411 w 6400800"/>
              <a:gd name="connsiteY6731" fmla="*/ 257651 h 514350"/>
              <a:gd name="connsiteX6732" fmla="*/ 991076 w 6400800"/>
              <a:gd name="connsiteY6732" fmla="*/ 283369 h 514350"/>
              <a:gd name="connsiteX6733" fmla="*/ 995839 w 6400800"/>
              <a:gd name="connsiteY6733" fmla="*/ 273844 h 514350"/>
              <a:gd name="connsiteX6734" fmla="*/ 999649 w 6400800"/>
              <a:gd name="connsiteY6734" fmla="*/ 291941 h 514350"/>
              <a:gd name="connsiteX6735" fmla="*/ 995839 w 6400800"/>
              <a:gd name="connsiteY6735" fmla="*/ 326231 h 514350"/>
              <a:gd name="connsiteX6736" fmla="*/ 993934 w 6400800"/>
              <a:gd name="connsiteY6736" fmla="*/ 330994 h 514350"/>
              <a:gd name="connsiteX6737" fmla="*/ 992981 w 6400800"/>
              <a:gd name="connsiteY6737" fmla="*/ 320516 h 514350"/>
              <a:gd name="connsiteX6738" fmla="*/ 991076 w 6400800"/>
              <a:gd name="connsiteY6738" fmla="*/ 338614 h 514350"/>
              <a:gd name="connsiteX6739" fmla="*/ 990124 w 6400800"/>
              <a:gd name="connsiteY6739" fmla="*/ 341471 h 514350"/>
              <a:gd name="connsiteX6740" fmla="*/ 981551 w 6400800"/>
              <a:gd name="connsiteY6740" fmla="*/ 365284 h 514350"/>
              <a:gd name="connsiteX6741" fmla="*/ 980599 w 6400800"/>
              <a:gd name="connsiteY6741" fmla="*/ 363379 h 514350"/>
              <a:gd name="connsiteX6742" fmla="*/ 977741 w 6400800"/>
              <a:gd name="connsiteY6742" fmla="*/ 331946 h 514350"/>
              <a:gd name="connsiteX6743" fmla="*/ 975836 w 6400800"/>
              <a:gd name="connsiteY6743" fmla="*/ 311944 h 514350"/>
              <a:gd name="connsiteX6744" fmla="*/ 991076 w 6400800"/>
              <a:gd name="connsiteY6744" fmla="*/ 283369 h 514350"/>
              <a:gd name="connsiteX6745" fmla="*/ 960596 w 6400800"/>
              <a:gd name="connsiteY6745" fmla="*/ 298609 h 514350"/>
              <a:gd name="connsiteX6746" fmla="*/ 968216 w 6400800"/>
              <a:gd name="connsiteY6746" fmla="*/ 280511 h 514350"/>
              <a:gd name="connsiteX6747" fmla="*/ 967264 w 6400800"/>
              <a:gd name="connsiteY6747" fmla="*/ 294799 h 514350"/>
              <a:gd name="connsiteX6748" fmla="*/ 961549 w 6400800"/>
              <a:gd name="connsiteY6748" fmla="*/ 304324 h 514350"/>
              <a:gd name="connsiteX6749" fmla="*/ 961549 w 6400800"/>
              <a:gd name="connsiteY6749" fmla="*/ 303371 h 514350"/>
              <a:gd name="connsiteX6750" fmla="*/ 960596 w 6400800"/>
              <a:gd name="connsiteY6750" fmla="*/ 301466 h 514350"/>
              <a:gd name="connsiteX6751" fmla="*/ 960596 w 6400800"/>
              <a:gd name="connsiteY6751" fmla="*/ 298609 h 514350"/>
              <a:gd name="connsiteX6752" fmla="*/ 939641 w 6400800"/>
              <a:gd name="connsiteY6752" fmla="*/ 258604 h 514350"/>
              <a:gd name="connsiteX6753" fmla="*/ 939641 w 6400800"/>
              <a:gd name="connsiteY6753" fmla="*/ 258604 h 514350"/>
              <a:gd name="connsiteX6754" fmla="*/ 943451 w 6400800"/>
              <a:gd name="connsiteY6754" fmla="*/ 246221 h 514350"/>
              <a:gd name="connsiteX6755" fmla="*/ 943451 w 6400800"/>
              <a:gd name="connsiteY6755" fmla="*/ 251936 h 514350"/>
              <a:gd name="connsiteX6756" fmla="*/ 939641 w 6400800"/>
              <a:gd name="connsiteY6756" fmla="*/ 258604 h 514350"/>
              <a:gd name="connsiteX6757" fmla="*/ 939641 w 6400800"/>
              <a:gd name="connsiteY6757" fmla="*/ 258604 h 514350"/>
              <a:gd name="connsiteX6758" fmla="*/ 944404 w 6400800"/>
              <a:gd name="connsiteY6758" fmla="*/ 280511 h 514350"/>
              <a:gd name="connsiteX6759" fmla="*/ 943451 w 6400800"/>
              <a:gd name="connsiteY6759" fmla="*/ 273844 h 514350"/>
              <a:gd name="connsiteX6760" fmla="*/ 944404 w 6400800"/>
              <a:gd name="connsiteY6760" fmla="*/ 270986 h 514350"/>
              <a:gd name="connsiteX6761" fmla="*/ 944404 w 6400800"/>
              <a:gd name="connsiteY6761" fmla="*/ 271939 h 514350"/>
              <a:gd name="connsiteX6762" fmla="*/ 944404 w 6400800"/>
              <a:gd name="connsiteY6762" fmla="*/ 275749 h 514350"/>
              <a:gd name="connsiteX6763" fmla="*/ 944404 w 6400800"/>
              <a:gd name="connsiteY6763" fmla="*/ 280511 h 514350"/>
              <a:gd name="connsiteX6764" fmla="*/ 944404 w 6400800"/>
              <a:gd name="connsiteY6764" fmla="*/ 270986 h 514350"/>
              <a:gd name="connsiteX6765" fmla="*/ 944404 w 6400800"/>
              <a:gd name="connsiteY6765" fmla="*/ 270986 h 514350"/>
              <a:gd name="connsiteX6766" fmla="*/ 944404 w 6400800"/>
              <a:gd name="connsiteY6766" fmla="*/ 270986 h 514350"/>
              <a:gd name="connsiteX6767" fmla="*/ 944404 w 6400800"/>
              <a:gd name="connsiteY6767" fmla="*/ 270986 h 514350"/>
              <a:gd name="connsiteX6768" fmla="*/ 933926 w 6400800"/>
              <a:gd name="connsiteY6768" fmla="*/ 227171 h 514350"/>
              <a:gd name="connsiteX6769" fmla="*/ 958691 w 6400800"/>
              <a:gd name="connsiteY6769" fmla="*/ 138589 h 514350"/>
              <a:gd name="connsiteX6770" fmla="*/ 958691 w 6400800"/>
              <a:gd name="connsiteY6770" fmla="*/ 146209 h 514350"/>
              <a:gd name="connsiteX6771" fmla="*/ 953929 w 6400800"/>
              <a:gd name="connsiteY6771" fmla="*/ 203359 h 514350"/>
              <a:gd name="connsiteX6772" fmla="*/ 950119 w 6400800"/>
              <a:gd name="connsiteY6772" fmla="*/ 242411 h 514350"/>
              <a:gd name="connsiteX6773" fmla="*/ 948214 w 6400800"/>
              <a:gd name="connsiteY6773" fmla="*/ 246221 h 514350"/>
              <a:gd name="connsiteX6774" fmla="*/ 947261 w 6400800"/>
              <a:gd name="connsiteY6774" fmla="*/ 240506 h 514350"/>
              <a:gd name="connsiteX6775" fmla="*/ 949166 w 6400800"/>
              <a:gd name="connsiteY6775" fmla="*/ 233839 h 514350"/>
              <a:gd name="connsiteX6776" fmla="*/ 946309 w 6400800"/>
              <a:gd name="connsiteY6776" fmla="*/ 238601 h 514350"/>
              <a:gd name="connsiteX6777" fmla="*/ 944404 w 6400800"/>
              <a:gd name="connsiteY6777" fmla="*/ 230029 h 514350"/>
              <a:gd name="connsiteX6778" fmla="*/ 944404 w 6400800"/>
              <a:gd name="connsiteY6778" fmla="*/ 241459 h 514350"/>
              <a:gd name="connsiteX6779" fmla="*/ 939641 w 6400800"/>
              <a:gd name="connsiteY6779" fmla="*/ 251936 h 514350"/>
              <a:gd name="connsiteX6780" fmla="*/ 938689 w 6400800"/>
              <a:gd name="connsiteY6780" fmla="*/ 248126 h 514350"/>
              <a:gd name="connsiteX6781" fmla="*/ 936784 w 6400800"/>
              <a:gd name="connsiteY6781" fmla="*/ 241459 h 514350"/>
              <a:gd name="connsiteX6782" fmla="*/ 943451 w 6400800"/>
              <a:gd name="connsiteY6782" fmla="*/ 217646 h 514350"/>
              <a:gd name="connsiteX6783" fmla="*/ 934879 w 6400800"/>
              <a:gd name="connsiteY6783" fmla="*/ 235744 h 514350"/>
              <a:gd name="connsiteX6784" fmla="*/ 932974 w 6400800"/>
              <a:gd name="connsiteY6784" fmla="*/ 230029 h 514350"/>
              <a:gd name="connsiteX6785" fmla="*/ 933926 w 6400800"/>
              <a:gd name="connsiteY6785" fmla="*/ 227171 h 514350"/>
              <a:gd name="connsiteX6786" fmla="*/ 921544 w 6400800"/>
              <a:gd name="connsiteY6786" fmla="*/ 452914 h 514350"/>
              <a:gd name="connsiteX6787" fmla="*/ 920591 w 6400800"/>
              <a:gd name="connsiteY6787" fmla="*/ 451961 h 514350"/>
              <a:gd name="connsiteX6788" fmla="*/ 919639 w 6400800"/>
              <a:gd name="connsiteY6788" fmla="*/ 438626 h 514350"/>
              <a:gd name="connsiteX6789" fmla="*/ 921544 w 6400800"/>
              <a:gd name="connsiteY6789" fmla="*/ 452914 h 514350"/>
              <a:gd name="connsiteX6790" fmla="*/ 912019 w 6400800"/>
              <a:gd name="connsiteY6790" fmla="*/ 210979 h 514350"/>
              <a:gd name="connsiteX6791" fmla="*/ 915829 w 6400800"/>
              <a:gd name="connsiteY6791" fmla="*/ 227171 h 514350"/>
              <a:gd name="connsiteX6792" fmla="*/ 914876 w 6400800"/>
              <a:gd name="connsiteY6792" fmla="*/ 230029 h 514350"/>
              <a:gd name="connsiteX6793" fmla="*/ 912971 w 6400800"/>
              <a:gd name="connsiteY6793" fmla="*/ 236696 h 514350"/>
              <a:gd name="connsiteX6794" fmla="*/ 912019 w 6400800"/>
              <a:gd name="connsiteY6794" fmla="*/ 232886 h 514350"/>
              <a:gd name="connsiteX6795" fmla="*/ 912019 w 6400800"/>
              <a:gd name="connsiteY6795" fmla="*/ 228124 h 514350"/>
              <a:gd name="connsiteX6796" fmla="*/ 911066 w 6400800"/>
              <a:gd name="connsiteY6796" fmla="*/ 210979 h 514350"/>
              <a:gd name="connsiteX6797" fmla="*/ 911066 w 6400800"/>
              <a:gd name="connsiteY6797" fmla="*/ 204311 h 514350"/>
              <a:gd name="connsiteX6798" fmla="*/ 912019 w 6400800"/>
              <a:gd name="connsiteY6798" fmla="*/ 210979 h 514350"/>
              <a:gd name="connsiteX6799" fmla="*/ 833914 w 6400800"/>
              <a:gd name="connsiteY6799" fmla="*/ 333851 h 514350"/>
              <a:gd name="connsiteX6800" fmla="*/ 834866 w 6400800"/>
              <a:gd name="connsiteY6800" fmla="*/ 331946 h 514350"/>
              <a:gd name="connsiteX6801" fmla="*/ 834866 w 6400800"/>
              <a:gd name="connsiteY6801" fmla="*/ 337661 h 514350"/>
              <a:gd name="connsiteX6802" fmla="*/ 833914 w 6400800"/>
              <a:gd name="connsiteY6802" fmla="*/ 333851 h 514350"/>
              <a:gd name="connsiteX6803" fmla="*/ 847249 w 6400800"/>
              <a:gd name="connsiteY6803" fmla="*/ 304324 h 514350"/>
              <a:gd name="connsiteX6804" fmla="*/ 846296 w 6400800"/>
              <a:gd name="connsiteY6804" fmla="*/ 301466 h 514350"/>
              <a:gd name="connsiteX6805" fmla="*/ 846296 w 6400800"/>
              <a:gd name="connsiteY6805" fmla="*/ 299561 h 514350"/>
              <a:gd name="connsiteX6806" fmla="*/ 851059 w 6400800"/>
              <a:gd name="connsiteY6806" fmla="*/ 286226 h 514350"/>
              <a:gd name="connsiteX6807" fmla="*/ 847249 w 6400800"/>
              <a:gd name="connsiteY6807" fmla="*/ 304324 h 514350"/>
              <a:gd name="connsiteX6808" fmla="*/ 880586 w 6400800"/>
              <a:gd name="connsiteY6808" fmla="*/ 300514 h 514350"/>
              <a:gd name="connsiteX6809" fmla="*/ 876776 w 6400800"/>
              <a:gd name="connsiteY6809" fmla="*/ 319564 h 514350"/>
              <a:gd name="connsiteX6810" fmla="*/ 872966 w 6400800"/>
              <a:gd name="connsiteY6810" fmla="*/ 343376 h 514350"/>
              <a:gd name="connsiteX6811" fmla="*/ 869156 w 6400800"/>
              <a:gd name="connsiteY6811" fmla="*/ 350996 h 514350"/>
              <a:gd name="connsiteX6812" fmla="*/ 868204 w 6400800"/>
              <a:gd name="connsiteY6812" fmla="*/ 349091 h 514350"/>
              <a:gd name="connsiteX6813" fmla="*/ 867251 w 6400800"/>
              <a:gd name="connsiteY6813" fmla="*/ 348139 h 514350"/>
              <a:gd name="connsiteX6814" fmla="*/ 867251 w 6400800"/>
              <a:gd name="connsiteY6814" fmla="*/ 335756 h 514350"/>
              <a:gd name="connsiteX6815" fmla="*/ 866299 w 6400800"/>
              <a:gd name="connsiteY6815" fmla="*/ 301466 h 514350"/>
              <a:gd name="connsiteX6816" fmla="*/ 863441 w 6400800"/>
              <a:gd name="connsiteY6816" fmla="*/ 272891 h 514350"/>
              <a:gd name="connsiteX6817" fmla="*/ 861536 w 6400800"/>
              <a:gd name="connsiteY6817" fmla="*/ 257651 h 514350"/>
              <a:gd name="connsiteX6818" fmla="*/ 862489 w 6400800"/>
              <a:gd name="connsiteY6818" fmla="*/ 255746 h 514350"/>
              <a:gd name="connsiteX6819" fmla="*/ 862489 w 6400800"/>
              <a:gd name="connsiteY6819" fmla="*/ 255746 h 514350"/>
              <a:gd name="connsiteX6820" fmla="*/ 876776 w 6400800"/>
              <a:gd name="connsiteY6820" fmla="*/ 286226 h 514350"/>
              <a:gd name="connsiteX6821" fmla="*/ 881539 w 6400800"/>
              <a:gd name="connsiteY6821" fmla="*/ 296704 h 514350"/>
              <a:gd name="connsiteX6822" fmla="*/ 880586 w 6400800"/>
              <a:gd name="connsiteY6822" fmla="*/ 300514 h 514350"/>
              <a:gd name="connsiteX6823" fmla="*/ 885349 w 6400800"/>
              <a:gd name="connsiteY6823" fmla="*/ 318611 h 514350"/>
              <a:gd name="connsiteX6824" fmla="*/ 884396 w 6400800"/>
              <a:gd name="connsiteY6824" fmla="*/ 319564 h 514350"/>
              <a:gd name="connsiteX6825" fmla="*/ 883444 w 6400800"/>
              <a:gd name="connsiteY6825" fmla="*/ 320516 h 514350"/>
              <a:gd name="connsiteX6826" fmla="*/ 884396 w 6400800"/>
              <a:gd name="connsiteY6826" fmla="*/ 303371 h 514350"/>
              <a:gd name="connsiteX6827" fmla="*/ 887254 w 6400800"/>
              <a:gd name="connsiteY6827" fmla="*/ 310039 h 514350"/>
              <a:gd name="connsiteX6828" fmla="*/ 885349 w 6400800"/>
              <a:gd name="connsiteY6828" fmla="*/ 318611 h 514350"/>
              <a:gd name="connsiteX6829" fmla="*/ 900589 w 6400800"/>
              <a:gd name="connsiteY6829" fmla="*/ 246221 h 514350"/>
              <a:gd name="connsiteX6830" fmla="*/ 900589 w 6400800"/>
              <a:gd name="connsiteY6830" fmla="*/ 246221 h 514350"/>
              <a:gd name="connsiteX6831" fmla="*/ 898684 w 6400800"/>
              <a:gd name="connsiteY6831" fmla="*/ 234791 h 514350"/>
              <a:gd name="connsiteX6832" fmla="*/ 897731 w 6400800"/>
              <a:gd name="connsiteY6832" fmla="*/ 252889 h 514350"/>
              <a:gd name="connsiteX6833" fmla="*/ 897731 w 6400800"/>
              <a:gd name="connsiteY6833" fmla="*/ 253841 h 514350"/>
              <a:gd name="connsiteX6834" fmla="*/ 894874 w 6400800"/>
              <a:gd name="connsiteY6834" fmla="*/ 250031 h 514350"/>
              <a:gd name="connsiteX6835" fmla="*/ 897731 w 6400800"/>
              <a:gd name="connsiteY6835" fmla="*/ 254794 h 514350"/>
              <a:gd name="connsiteX6836" fmla="*/ 897731 w 6400800"/>
              <a:gd name="connsiteY6836" fmla="*/ 257651 h 514350"/>
              <a:gd name="connsiteX6837" fmla="*/ 896779 w 6400800"/>
              <a:gd name="connsiteY6837" fmla="*/ 264319 h 514350"/>
              <a:gd name="connsiteX6838" fmla="*/ 896779 w 6400800"/>
              <a:gd name="connsiteY6838" fmla="*/ 264319 h 514350"/>
              <a:gd name="connsiteX6839" fmla="*/ 896779 w 6400800"/>
              <a:gd name="connsiteY6839" fmla="*/ 264319 h 514350"/>
              <a:gd name="connsiteX6840" fmla="*/ 896779 w 6400800"/>
              <a:gd name="connsiteY6840" fmla="*/ 265271 h 514350"/>
              <a:gd name="connsiteX6841" fmla="*/ 896779 w 6400800"/>
              <a:gd name="connsiteY6841" fmla="*/ 270986 h 514350"/>
              <a:gd name="connsiteX6842" fmla="*/ 896779 w 6400800"/>
              <a:gd name="connsiteY6842" fmla="*/ 272891 h 514350"/>
              <a:gd name="connsiteX6843" fmla="*/ 895826 w 6400800"/>
              <a:gd name="connsiteY6843" fmla="*/ 285274 h 514350"/>
              <a:gd name="connsiteX6844" fmla="*/ 895826 w 6400800"/>
              <a:gd name="connsiteY6844" fmla="*/ 287179 h 514350"/>
              <a:gd name="connsiteX6845" fmla="*/ 891064 w 6400800"/>
              <a:gd name="connsiteY6845" fmla="*/ 279559 h 514350"/>
              <a:gd name="connsiteX6846" fmla="*/ 873919 w 6400800"/>
              <a:gd name="connsiteY6846" fmla="*/ 250984 h 514350"/>
              <a:gd name="connsiteX6847" fmla="*/ 869156 w 6400800"/>
              <a:gd name="connsiteY6847" fmla="*/ 243364 h 514350"/>
              <a:gd name="connsiteX6848" fmla="*/ 869156 w 6400800"/>
              <a:gd name="connsiteY6848" fmla="*/ 242411 h 514350"/>
              <a:gd name="connsiteX6849" fmla="*/ 878681 w 6400800"/>
              <a:gd name="connsiteY6849" fmla="*/ 215741 h 514350"/>
              <a:gd name="connsiteX6850" fmla="*/ 887254 w 6400800"/>
              <a:gd name="connsiteY6850" fmla="*/ 200501 h 514350"/>
              <a:gd name="connsiteX6851" fmla="*/ 895826 w 6400800"/>
              <a:gd name="connsiteY6851" fmla="*/ 223361 h 514350"/>
              <a:gd name="connsiteX6852" fmla="*/ 901541 w 6400800"/>
              <a:gd name="connsiteY6852" fmla="*/ 240506 h 514350"/>
              <a:gd name="connsiteX6853" fmla="*/ 900589 w 6400800"/>
              <a:gd name="connsiteY6853" fmla="*/ 246221 h 514350"/>
              <a:gd name="connsiteX6854" fmla="*/ 891064 w 6400800"/>
              <a:gd name="connsiteY6854" fmla="*/ 190976 h 514350"/>
              <a:gd name="connsiteX6855" fmla="*/ 892969 w 6400800"/>
              <a:gd name="connsiteY6855" fmla="*/ 187166 h 514350"/>
              <a:gd name="connsiteX6856" fmla="*/ 896779 w 6400800"/>
              <a:gd name="connsiteY6856" fmla="*/ 202406 h 514350"/>
              <a:gd name="connsiteX6857" fmla="*/ 891064 w 6400800"/>
              <a:gd name="connsiteY6857" fmla="*/ 190976 h 514350"/>
              <a:gd name="connsiteX6858" fmla="*/ 904399 w 6400800"/>
              <a:gd name="connsiteY6858" fmla="*/ 181451 h 514350"/>
              <a:gd name="connsiteX6859" fmla="*/ 904399 w 6400800"/>
              <a:gd name="connsiteY6859" fmla="*/ 183356 h 514350"/>
              <a:gd name="connsiteX6860" fmla="*/ 903446 w 6400800"/>
              <a:gd name="connsiteY6860" fmla="*/ 210979 h 514350"/>
              <a:gd name="connsiteX6861" fmla="*/ 903446 w 6400800"/>
              <a:gd name="connsiteY6861" fmla="*/ 210026 h 514350"/>
              <a:gd name="connsiteX6862" fmla="*/ 894874 w 6400800"/>
              <a:gd name="connsiteY6862" fmla="*/ 188119 h 514350"/>
              <a:gd name="connsiteX6863" fmla="*/ 903446 w 6400800"/>
              <a:gd name="connsiteY6863" fmla="*/ 173831 h 514350"/>
              <a:gd name="connsiteX6864" fmla="*/ 904399 w 6400800"/>
              <a:gd name="connsiteY6864" fmla="*/ 181451 h 514350"/>
              <a:gd name="connsiteX6865" fmla="*/ 888206 w 6400800"/>
              <a:gd name="connsiteY6865" fmla="*/ 137636 h 514350"/>
              <a:gd name="connsiteX6866" fmla="*/ 890111 w 6400800"/>
              <a:gd name="connsiteY6866" fmla="*/ 132874 h 514350"/>
              <a:gd name="connsiteX6867" fmla="*/ 898684 w 6400800"/>
              <a:gd name="connsiteY6867" fmla="*/ 161449 h 514350"/>
              <a:gd name="connsiteX6868" fmla="*/ 893921 w 6400800"/>
              <a:gd name="connsiteY6868" fmla="*/ 168116 h 514350"/>
              <a:gd name="connsiteX6869" fmla="*/ 885349 w 6400800"/>
              <a:gd name="connsiteY6869" fmla="*/ 180499 h 514350"/>
              <a:gd name="connsiteX6870" fmla="*/ 874871 w 6400800"/>
              <a:gd name="connsiteY6870" fmla="*/ 163354 h 514350"/>
              <a:gd name="connsiteX6871" fmla="*/ 888206 w 6400800"/>
              <a:gd name="connsiteY6871" fmla="*/ 137636 h 514350"/>
              <a:gd name="connsiteX6872" fmla="*/ 872966 w 6400800"/>
              <a:gd name="connsiteY6872" fmla="*/ 169069 h 514350"/>
              <a:gd name="connsiteX6873" fmla="*/ 881539 w 6400800"/>
              <a:gd name="connsiteY6873" fmla="*/ 188119 h 514350"/>
              <a:gd name="connsiteX6874" fmla="*/ 878681 w 6400800"/>
              <a:gd name="connsiteY6874" fmla="*/ 191929 h 514350"/>
              <a:gd name="connsiteX6875" fmla="*/ 856774 w 6400800"/>
              <a:gd name="connsiteY6875" fmla="*/ 226219 h 514350"/>
              <a:gd name="connsiteX6876" fmla="*/ 851059 w 6400800"/>
              <a:gd name="connsiteY6876" fmla="*/ 217646 h 514350"/>
              <a:gd name="connsiteX6877" fmla="*/ 872966 w 6400800"/>
              <a:gd name="connsiteY6877" fmla="*/ 169069 h 514350"/>
              <a:gd name="connsiteX6878" fmla="*/ 847249 w 6400800"/>
              <a:gd name="connsiteY6878" fmla="*/ 225266 h 514350"/>
              <a:gd name="connsiteX6879" fmla="*/ 848201 w 6400800"/>
              <a:gd name="connsiteY6879" fmla="*/ 223361 h 514350"/>
              <a:gd name="connsiteX6880" fmla="*/ 852011 w 6400800"/>
              <a:gd name="connsiteY6880" fmla="*/ 232886 h 514350"/>
              <a:gd name="connsiteX6881" fmla="*/ 845344 w 6400800"/>
              <a:gd name="connsiteY6881" fmla="*/ 243364 h 514350"/>
              <a:gd name="connsiteX6882" fmla="*/ 837724 w 6400800"/>
              <a:gd name="connsiteY6882" fmla="*/ 256699 h 514350"/>
              <a:gd name="connsiteX6883" fmla="*/ 836771 w 6400800"/>
              <a:gd name="connsiteY6883" fmla="*/ 250984 h 514350"/>
              <a:gd name="connsiteX6884" fmla="*/ 847249 w 6400800"/>
              <a:gd name="connsiteY6884" fmla="*/ 225266 h 514350"/>
              <a:gd name="connsiteX6885" fmla="*/ 835819 w 6400800"/>
              <a:gd name="connsiteY6885" fmla="*/ 195739 h 514350"/>
              <a:gd name="connsiteX6886" fmla="*/ 835819 w 6400800"/>
              <a:gd name="connsiteY6886" fmla="*/ 195739 h 514350"/>
              <a:gd name="connsiteX6887" fmla="*/ 840581 w 6400800"/>
              <a:gd name="connsiteY6887" fmla="*/ 206216 h 514350"/>
              <a:gd name="connsiteX6888" fmla="*/ 833914 w 6400800"/>
              <a:gd name="connsiteY6888" fmla="*/ 219551 h 514350"/>
              <a:gd name="connsiteX6889" fmla="*/ 832961 w 6400800"/>
              <a:gd name="connsiteY6889" fmla="*/ 221456 h 514350"/>
              <a:gd name="connsiteX6890" fmla="*/ 835819 w 6400800"/>
              <a:gd name="connsiteY6890" fmla="*/ 195739 h 514350"/>
              <a:gd name="connsiteX6891" fmla="*/ 826294 w 6400800"/>
              <a:gd name="connsiteY6891" fmla="*/ 274796 h 514350"/>
              <a:gd name="connsiteX6892" fmla="*/ 828199 w 6400800"/>
              <a:gd name="connsiteY6892" fmla="*/ 270986 h 514350"/>
              <a:gd name="connsiteX6893" fmla="*/ 828199 w 6400800"/>
              <a:gd name="connsiteY6893" fmla="*/ 272891 h 514350"/>
              <a:gd name="connsiteX6894" fmla="*/ 826294 w 6400800"/>
              <a:gd name="connsiteY6894" fmla="*/ 276701 h 514350"/>
              <a:gd name="connsiteX6895" fmla="*/ 826294 w 6400800"/>
              <a:gd name="connsiteY6895" fmla="*/ 274796 h 514350"/>
              <a:gd name="connsiteX6896" fmla="*/ 812006 w 6400800"/>
              <a:gd name="connsiteY6896" fmla="*/ 448151 h 514350"/>
              <a:gd name="connsiteX6897" fmla="*/ 812006 w 6400800"/>
              <a:gd name="connsiteY6897" fmla="*/ 448151 h 514350"/>
              <a:gd name="connsiteX6898" fmla="*/ 812006 w 6400800"/>
              <a:gd name="connsiteY6898" fmla="*/ 448151 h 514350"/>
              <a:gd name="connsiteX6899" fmla="*/ 812006 w 6400800"/>
              <a:gd name="connsiteY6899" fmla="*/ 448151 h 514350"/>
              <a:gd name="connsiteX6900" fmla="*/ 785336 w 6400800"/>
              <a:gd name="connsiteY6900" fmla="*/ 330041 h 514350"/>
              <a:gd name="connsiteX6901" fmla="*/ 782479 w 6400800"/>
              <a:gd name="connsiteY6901" fmla="*/ 325279 h 514350"/>
              <a:gd name="connsiteX6902" fmla="*/ 782479 w 6400800"/>
              <a:gd name="connsiteY6902" fmla="*/ 315754 h 514350"/>
              <a:gd name="connsiteX6903" fmla="*/ 786289 w 6400800"/>
              <a:gd name="connsiteY6903" fmla="*/ 326231 h 514350"/>
              <a:gd name="connsiteX6904" fmla="*/ 785336 w 6400800"/>
              <a:gd name="connsiteY6904" fmla="*/ 330041 h 514350"/>
              <a:gd name="connsiteX6905" fmla="*/ 797719 w 6400800"/>
              <a:gd name="connsiteY6905" fmla="*/ 271939 h 514350"/>
              <a:gd name="connsiteX6906" fmla="*/ 803434 w 6400800"/>
              <a:gd name="connsiteY6906" fmla="*/ 286226 h 514350"/>
              <a:gd name="connsiteX6907" fmla="*/ 802481 w 6400800"/>
              <a:gd name="connsiteY6907" fmla="*/ 288131 h 514350"/>
              <a:gd name="connsiteX6908" fmla="*/ 792956 w 6400800"/>
              <a:gd name="connsiteY6908" fmla="*/ 310039 h 514350"/>
              <a:gd name="connsiteX6909" fmla="*/ 792956 w 6400800"/>
              <a:gd name="connsiteY6909" fmla="*/ 309086 h 514350"/>
              <a:gd name="connsiteX6910" fmla="*/ 787241 w 6400800"/>
              <a:gd name="connsiteY6910" fmla="*/ 296704 h 514350"/>
              <a:gd name="connsiteX6911" fmla="*/ 795814 w 6400800"/>
              <a:gd name="connsiteY6911" fmla="*/ 266224 h 514350"/>
              <a:gd name="connsiteX6912" fmla="*/ 797719 w 6400800"/>
              <a:gd name="connsiteY6912" fmla="*/ 271939 h 514350"/>
              <a:gd name="connsiteX6913" fmla="*/ 790099 w 6400800"/>
              <a:gd name="connsiteY6913" fmla="*/ 253841 h 514350"/>
              <a:gd name="connsiteX6914" fmla="*/ 793909 w 6400800"/>
              <a:gd name="connsiteY6914" fmla="*/ 261461 h 514350"/>
              <a:gd name="connsiteX6915" fmla="*/ 793909 w 6400800"/>
              <a:gd name="connsiteY6915" fmla="*/ 262414 h 514350"/>
              <a:gd name="connsiteX6916" fmla="*/ 784384 w 6400800"/>
              <a:gd name="connsiteY6916" fmla="*/ 286226 h 514350"/>
              <a:gd name="connsiteX6917" fmla="*/ 785336 w 6400800"/>
              <a:gd name="connsiteY6917" fmla="*/ 273844 h 514350"/>
              <a:gd name="connsiteX6918" fmla="*/ 790099 w 6400800"/>
              <a:gd name="connsiteY6918" fmla="*/ 253841 h 514350"/>
              <a:gd name="connsiteX6919" fmla="*/ 773906 w 6400800"/>
              <a:gd name="connsiteY6919" fmla="*/ 236696 h 514350"/>
              <a:gd name="connsiteX6920" fmla="*/ 776764 w 6400800"/>
              <a:gd name="connsiteY6920" fmla="*/ 213836 h 514350"/>
              <a:gd name="connsiteX6921" fmla="*/ 783431 w 6400800"/>
              <a:gd name="connsiteY6921" fmla="*/ 229076 h 514350"/>
              <a:gd name="connsiteX6922" fmla="*/ 780574 w 6400800"/>
              <a:gd name="connsiteY6922" fmla="*/ 235744 h 514350"/>
              <a:gd name="connsiteX6923" fmla="*/ 777716 w 6400800"/>
              <a:gd name="connsiteY6923" fmla="*/ 231934 h 514350"/>
              <a:gd name="connsiteX6924" fmla="*/ 780574 w 6400800"/>
              <a:gd name="connsiteY6924" fmla="*/ 236696 h 514350"/>
              <a:gd name="connsiteX6925" fmla="*/ 773906 w 6400800"/>
              <a:gd name="connsiteY6925" fmla="*/ 255746 h 514350"/>
              <a:gd name="connsiteX6926" fmla="*/ 773906 w 6400800"/>
              <a:gd name="connsiteY6926" fmla="*/ 236696 h 514350"/>
              <a:gd name="connsiteX6927" fmla="*/ 724376 w 6400800"/>
              <a:gd name="connsiteY6927" fmla="*/ 219551 h 514350"/>
              <a:gd name="connsiteX6928" fmla="*/ 726281 w 6400800"/>
              <a:gd name="connsiteY6928" fmla="*/ 203359 h 514350"/>
              <a:gd name="connsiteX6929" fmla="*/ 726281 w 6400800"/>
              <a:gd name="connsiteY6929" fmla="*/ 229076 h 514350"/>
              <a:gd name="connsiteX6930" fmla="*/ 723424 w 6400800"/>
              <a:gd name="connsiteY6930" fmla="*/ 223361 h 514350"/>
              <a:gd name="connsiteX6931" fmla="*/ 724376 w 6400800"/>
              <a:gd name="connsiteY6931" fmla="*/ 219551 h 514350"/>
              <a:gd name="connsiteX6932" fmla="*/ 723424 w 6400800"/>
              <a:gd name="connsiteY6932" fmla="*/ 224314 h 514350"/>
              <a:gd name="connsiteX6933" fmla="*/ 724376 w 6400800"/>
              <a:gd name="connsiteY6933" fmla="*/ 235744 h 514350"/>
              <a:gd name="connsiteX6934" fmla="*/ 726281 w 6400800"/>
              <a:gd name="connsiteY6934" fmla="*/ 250984 h 514350"/>
              <a:gd name="connsiteX6935" fmla="*/ 726281 w 6400800"/>
              <a:gd name="connsiteY6935" fmla="*/ 251936 h 514350"/>
              <a:gd name="connsiteX6936" fmla="*/ 727234 w 6400800"/>
              <a:gd name="connsiteY6936" fmla="*/ 276701 h 514350"/>
              <a:gd name="connsiteX6937" fmla="*/ 727234 w 6400800"/>
              <a:gd name="connsiteY6937" fmla="*/ 288131 h 514350"/>
              <a:gd name="connsiteX6938" fmla="*/ 725329 w 6400800"/>
              <a:gd name="connsiteY6938" fmla="*/ 284321 h 514350"/>
              <a:gd name="connsiteX6939" fmla="*/ 717709 w 6400800"/>
              <a:gd name="connsiteY6939" fmla="*/ 260509 h 514350"/>
              <a:gd name="connsiteX6940" fmla="*/ 723424 w 6400800"/>
              <a:gd name="connsiteY6940" fmla="*/ 224314 h 514350"/>
              <a:gd name="connsiteX6941" fmla="*/ 710089 w 6400800"/>
              <a:gd name="connsiteY6941" fmla="*/ 308134 h 514350"/>
              <a:gd name="connsiteX6942" fmla="*/ 711041 w 6400800"/>
              <a:gd name="connsiteY6942" fmla="*/ 320516 h 514350"/>
              <a:gd name="connsiteX6943" fmla="*/ 717709 w 6400800"/>
              <a:gd name="connsiteY6943" fmla="*/ 373856 h 514350"/>
              <a:gd name="connsiteX6944" fmla="*/ 711041 w 6400800"/>
              <a:gd name="connsiteY6944" fmla="*/ 389096 h 514350"/>
              <a:gd name="connsiteX6945" fmla="*/ 709136 w 6400800"/>
              <a:gd name="connsiteY6945" fmla="*/ 383381 h 514350"/>
              <a:gd name="connsiteX6946" fmla="*/ 711041 w 6400800"/>
              <a:gd name="connsiteY6946" fmla="*/ 372904 h 514350"/>
              <a:gd name="connsiteX6947" fmla="*/ 713899 w 6400800"/>
              <a:gd name="connsiteY6947" fmla="*/ 352901 h 514350"/>
              <a:gd name="connsiteX6948" fmla="*/ 707231 w 6400800"/>
              <a:gd name="connsiteY6948" fmla="*/ 372904 h 514350"/>
              <a:gd name="connsiteX6949" fmla="*/ 706279 w 6400800"/>
              <a:gd name="connsiteY6949" fmla="*/ 374809 h 514350"/>
              <a:gd name="connsiteX6950" fmla="*/ 701516 w 6400800"/>
              <a:gd name="connsiteY6950" fmla="*/ 357664 h 514350"/>
              <a:gd name="connsiteX6951" fmla="*/ 701516 w 6400800"/>
              <a:gd name="connsiteY6951" fmla="*/ 357664 h 514350"/>
              <a:gd name="connsiteX6952" fmla="*/ 710089 w 6400800"/>
              <a:gd name="connsiteY6952" fmla="*/ 308134 h 514350"/>
              <a:gd name="connsiteX6953" fmla="*/ 676751 w 6400800"/>
              <a:gd name="connsiteY6953" fmla="*/ 253841 h 514350"/>
              <a:gd name="connsiteX6954" fmla="*/ 676751 w 6400800"/>
              <a:gd name="connsiteY6954" fmla="*/ 246221 h 514350"/>
              <a:gd name="connsiteX6955" fmla="*/ 679609 w 6400800"/>
              <a:gd name="connsiteY6955" fmla="*/ 220504 h 514350"/>
              <a:gd name="connsiteX6956" fmla="*/ 682466 w 6400800"/>
              <a:gd name="connsiteY6956" fmla="*/ 181451 h 514350"/>
              <a:gd name="connsiteX6957" fmla="*/ 682466 w 6400800"/>
              <a:gd name="connsiteY6957" fmla="*/ 178594 h 514350"/>
              <a:gd name="connsiteX6958" fmla="*/ 696754 w 6400800"/>
              <a:gd name="connsiteY6958" fmla="*/ 231934 h 514350"/>
              <a:gd name="connsiteX6959" fmla="*/ 705326 w 6400800"/>
              <a:gd name="connsiteY6959" fmla="*/ 267176 h 514350"/>
              <a:gd name="connsiteX6960" fmla="*/ 703421 w 6400800"/>
              <a:gd name="connsiteY6960" fmla="*/ 273844 h 514350"/>
              <a:gd name="connsiteX6961" fmla="*/ 694849 w 6400800"/>
              <a:gd name="connsiteY6961" fmla="*/ 307181 h 514350"/>
              <a:gd name="connsiteX6962" fmla="*/ 692944 w 6400800"/>
              <a:gd name="connsiteY6962" fmla="*/ 313849 h 514350"/>
              <a:gd name="connsiteX6963" fmla="*/ 690086 w 6400800"/>
              <a:gd name="connsiteY6963" fmla="*/ 322421 h 514350"/>
              <a:gd name="connsiteX6964" fmla="*/ 673894 w 6400800"/>
              <a:gd name="connsiteY6964" fmla="*/ 274796 h 514350"/>
              <a:gd name="connsiteX6965" fmla="*/ 676751 w 6400800"/>
              <a:gd name="connsiteY6965" fmla="*/ 253841 h 514350"/>
              <a:gd name="connsiteX6966" fmla="*/ 668179 w 6400800"/>
              <a:gd name="connsiteY6966" fmla="*/ 331946 h 514350"/>
              <a:gd name="connsiteX6967" fmla="*/ 668179 w 6400800"/>
              <a:gd name="connsiteY6967" fmla="*/ 330041 h 514350"/>
              <a:gd name="connsiteX6968" fmla="*/ 669131 w 6400800"/>
              <a:gd name="connsiteY6968" fmla="*/ 334804 h 514350"/>
              <a:gd name="connsiteX6969" fmla="*/ 671989 w 6400800"/>
              <a:gd name="connsiteY6969" fmla="*/ 346234 h 514350"/>
              <a:gd name="connsiteX6970" fmla="*/ 674846 w 6400800"/>
              <a:gd name="connsiteY6970" fmla="*/ 359569 h 514350"/>
              <a:gd name="connsiteX6971" fmla="*/ 676751 w 6400800"/>
              <a:gd name="connsiteY6971" fmla="*/ 370999 h 514350"/>
              <a:gd name="connsiteX6972" fmla="*/ 675799 w 6400800"/>
              <a:gd name="connsiteY6972" fmla="*/ 373856 h 514350"/>
              <a:gd name="connsiteX6973" fmla="*/ 674846 w 6400800"/>
              <a:gd name="connsiteY6973" fmla="*/ 377666 h 514350"/>
              <a:gd name="connsiteX6974" fmla="*/ 670084 w 6400800"/>
              <a:gd name="connsiteY6974" fmla="*/ 368141 h 514350"/>
              <a:gd name="connsiteX6975" fmla="*/ 664369 w 6400800"/>
              <a:gd name="connsiteY6975" fmla="*/ 358616 h 514350"/>
              <a:gd name="connsiteX6976" fmla="*/ 668179 w 6400800"/>
              <a:gd name="connsiteY6976" fmla="*/ 331946 h 514350"/>
              <a:gd name="connsiteX6977" fmla="*/ 656749 w 6400800"/>
              <a:gd name="connsiteY6977" fmla="*/ 266224 h 514350"/>
              <a:gd name="connsiteX6978" fmla="*/ 656749 w 6400800"/>
              <a:gd name="connsiteY6978" fmla="*/ 267176 h 514350"/>
              <a:gd name="connsiteX6979" fmla="*/ 656749 w 6400800"/>
              <a:gd name="connsiteY6979" fmla="*/ 269081 h 514350"/>
              <a:gd name="connsiteX6980" fmla="*/ 656749 w 6400800"/>
              <a:gd name="connsiteY6980" fmla="*/ 266224 h 514350"/>
              <a:gd name="connsiteX6981" fmla="*/ 608171 w 6400800"/>
              <a:gd name="connsiteY6981" fmla="*/ 318611 h 514350"/>
              <a:gd name="connsiteX6982" fmla="*/ 611981 w 6400800"/>
              <a:gd name="connsiteY6982" fmla="*/ 279559 h 514350"/>
              <a:gd name="connsiteX6983" fmla="*/ 613886 w 6400800"/>
              <a:gd name="connsiteY6983" fmla="*/ 288131 h 514350"/>
              <a:gd name="connsiteX6984" fmla="*/ 615791 w 6400800"/>
              <a:gd name="connsiteY6984" fmla="*/ 327184 h 514350"/>
              <a:gd name="connsiteX6985" fmla="*/ 615791 w 6400800"/>
              <a:gd name="connsiteY6985" fmla="*/ 331946 h 514350"/>
              <a:gd name="connsiteX6986" fmla="*/ 615791 w 6400800"/>
              <a:gd name="connsiteY6986" fmla="*/ 337661 h 514350"/>
              <a:gd name="connsiteX6987" fmla="*/ 613886 w 6400800"/>
              <a:gd name="connsiteY6987" fmla="*/ 333851 h 514350"/>
              <a:gd name="connsiteX6988" fmla="*/ 607219 w 6400800"/>
              <a:gd name="connsiteY6988" fmla="*/ 321469 h 514350"/>
              <a:gd name="connsiteX6989" fmla="*/ 608171 w 6400800"/>
              <a:gd name="connsiteY6989" fmla="*/ 318611 h 514350"/>
              <a:gd name="connsiteX6990" fmla="*/ 606266 w 6400800"/>
              <a:gd name="connsiteY6990" fmla="*/ 341471 h 514350"/>
              <a:gd name="connsiteX6991" fmla="*/ 615791 w 6400800"/>
              <a:gd name="connsiteY6991" fmla="*/ 364331 h 514350"/>
              <a:gd name="connsiteX6992" fmla="*/ 615791 w 6400800"/>
              <a:gd name="connsiteY6992" fmla="*/ 365284 h 514350"/>
              <a:gd name="connsiteX6993" fmla="*/ 611029 w 6400800"/>
              <a:gd name="connsiteY6993" fmla="*/ 375761 h 514350"/>
              <a:gd name="connsiteX6994" fmla="*/ 608171 w 6400800"/>
              <a:gd name="connsiteY6994" fmla="*/ 363379 h 514350"/>
              <a:gd name="connsiteX6995" fmla="*/ 605314 w 6400800"/>
              <a:gd name="connsiteY6995" fmla="*/ 350996 h 514350"/>
              <a:gd name="connsiteX6996" fmla="*/ 606266 w 6400800"/>
              <a:gd name="connsiteY6996" fmla="*/ 341471 h 514350"/>
              <a:gd name="connsiteX6997" fmla="*/ 606266 w 6400800"/>
              <a:gd name="connsiteY6997" fmla="*/ 424339 h 514350"/>
              <a:gd name="connsiteX6998" fmla="*/ 609124 w 6400800"/>
              <a:gd name="connsiteY6998" fmla="*/ 433864 h 514350"/>
              <a:gd name="connsiteX6999" fmla="*/ 607219 w 6400800"/>
              <a:gd name="connsiteY6999" fmla="*/ 436721 h 514350"/>
              <a:gd name="connsiteX7000" fmla="*/ 601504 w 6400800"/>
              <a:gd name="connsiteY7000" fmla="*/ 435769 h 514350"/>
              <a:gd name="connsiteX7001" fmla="*/ 606266 w 6400800"/>
              <a:gd name="connsiteY7001" fmla="*/ 424339 h 514350"/>
              <a:gd name="connsiteX7002" fmla="*/ 599599 w 6400800"/>
              <a:gd name="connsiteY7002" fmla="*/ 401479 h 514350"/>
              <a:gd name="connsiteX7003" fmla="*/ 599599 w 6400800"/>
              <a:gd name="connsiteY7003" fmla="*/ 401479 h 514350"/>
              <a:gd name="connsiteX7004" fmla="*/ 599599 w 6400800"/>
              <a:gd name="connsiteY7004" fmla="*/ 403384 h 514350"/>
              <a:gd name="connsiteX7005" fmla="*/ 599599 w 6400800"/>
              <a:gd name="connsiteY7005" fmla="*/ 401479 h 514350"/>
              <a:gd name="connsiteX7006" fmla="*/ 587216 w 6400800"/>
              <a:gd name="connsiteY7006" fmla="*/ 300514 h 514350"/>
              <a:gd name="connsiteX7007" fmla="*/ 591979 w 6400800"/>
              <a:gd name="connsiteY7007" fmla="*/ 310039 h 514350"/>
              <a:gd name="connsiteX7008" fmla="*/ 591026 w 6400800"/>
              <a:gd name="connsiteY7008" fmla="*/ 316706 h 514350"/>
              <a:gd name="connsiteX7009" fmla="*/ 591026 w 6400800"/>
              <a:gd name="connsiteY7009" fmla="*/ 316706 h 514350"/>
              <a:gd name="connsiteX7010" fmla="*/ 590074 w 6400800"/>
              <a:gd name="connsiteY7010" fmla="*/ 319564 h 514350"/>
              <a:gd name="connsiteX7011" fmla="*/ 587216 w 6400800"/>
              <a:gd name="connsiteY7011" fmla="*/ 311944 h 514350"/>
              <a:gd name="connsiteX7012" fmla="*/ 586264 w 6400800"/>
              <a:gd name="connsiteY7012" fmla="*/ 299561 h 514350"/>
              <a:gd name="connsiteX7013" fmla="*/ 587216 w 6400800"/>
              <a:gd name="connsiteY7013" fmla="*/ 300514 h 514350"/>
              <a:gd name="connsiteX7014" fmla="*/ 553879 w 6400800"/>
              <a:gd name="connsiteY7014" fmla="*/ 257651 h 514350"/>
              <a:gd name="connsiteX7015" fmla="*/ 555784 w 6400800"/>
              <a:gd name="connsiteY7015" fmla="*/ 233839 h 514350"/>
              <a:gd name="connsiteX7016" fmla="*/ 558641 w 6400800"/>
              <a:gd name="connsiteY7016" fmla="*/ 249079 h 514350"/>
              <a:gd name="connsiteX7017" fmla="*/ 556736 w 6400800"/>
              <a:gd name="connsiteY7017" fmla="*/ 247174 h 514350"/>
              <a:gd name="connsiteX7018" fmla="*/ 558641 w 6400800"/>
              <a:gd name="connsiteY7018" fmla="*/ 250984 h 514350"/>
              <a:gd name="connsiteX7019" fmla="*/ 570071 w 6400800"/>
              <a:gd name="connsiteY7019" fmla="*/ 297656 h 514350"/>
              <a:gd name="connsiteX7020" fmla="*/ 571976 w 6400800"/>
              <a:gd name="connsiteY7020" fmla="*/ 303371 h 514350"/>
              <a:gd name="connsiteX7021" fmla="*/ 569119 w 6400800"/>
              <a:gd name="connsiteY7021" fmla="*/ 312896 h 514350"/>
              <a:gd name="connsiteX7022" fmla="*/ 564356 w 6400800"/>
              <a:gd name="connsiteY7022" fmla="*/ 295751 h 514350"/>
              <a:gd name="connsiteX7023" fmla="*/ 553879 w 6400800"/>
              <a:gd name="connsiteY7023" fmla="*/ 266224 h 514350"/>
              <a:gd name="connsiteX7024" fmla="*/ 553879 w 6400800"/>
              <a:gd name="connsiteY7024" fmla="*/ 257651 h 514350"/>
              <a:gd name="connsiteX7025" fmla="*/ 551974 w 6400800"/>
              <a:gd name="connsiteY7025" fmla="*/ 295751 h 514350"/>
              <a:gd name="connsiteX7026" fmla="*/ 551974 w 6400800"/>
              <a:gd name="connsiteY7026" fmla="*/ 295751 h 514350"/>
              <a:gd name="connsiteX7027" fmla="*/ 552926 w 6400800"/>
              <a:gd name="connsiteY7027" fmla="*/ 298609 h 514350"/>
              <a:gd name="connsiteX7028" fmla="*/ 556736 w 6400800"/>
              <a:gd name="connsiteY7028" fmla="*/ 317659 h 514350"/>
              <a:gd name="connsiteX7029" fmla="*/ 557689 w 6400800"/>
              <a:gd name="connsiteY7029" fmla="*/ 321469 h 514350"/>
              <a:gd name="connsiteX7030" fmla="*/ 557689 w 6400800"/>
              <a:gd name="connsiteY7030" fmla="*/ 322421 h 514350"/>
              <a:gd name="connsiteX7031" fmla="*/ 557689 w 6400800"/>
              <a:gd name="connsiteY7031" fmla="*/ 326231 h 514350"/>
              <a:gd name="connsiteX7032" fmla="*/ 552926 w 6400800"/>
              <a:gd name="connsiteY7032" fmla="*/ 306229 h 514350"/>
              <a:gd name="connsiteX7033" fmla="*/ 551974 w 6400800"/>
              <a:gd name="connsiteY7033" fmla="*/ 295751 h 514350"/>
              <a:gd name="connsiteX7034" fmla="*/ 529114 w 6400800"/>
              <a:gd name="connsiteY7034" fmla="*/ 290036 h 514350"/>
              <a:gd name="connsiteX7035" fmla="*/ 529114 w 6400800"/>
              <a:gd name="connsiteY7035" fmla="*/ 290036 h 514350"/>
              <a:gd name="connsiteX7036" fmla="*/ 529114 w 6400800"/>
              <a:gd name="connsiteY7036" fmla="*/ 290036 h 514350"/>
              <a:gd name="connsiteX7037" fmla="*/ 529114 w 6400800"/>
              <a:gd name="connsiteY7037" fmla="*/ 290036 h 514350"/>
              <a:gd name="connsiteX7038" fmla="*/ 522446 w 6400800"/>
              <a:gd name="connsiteY7038" fmla="*/ 336709 h 514350"/>
              <a:gd name="connsiteX7039" fmla="*/ 523399 w 6400800"/>
              <a:gd name="connsiteY7039" fmla="*/ 329089 h 514350"/>
              <a:gd name="connsiteX7040" fmla="*/ 526256 w 6400800"/>
              <a:gd name="connsiteY7040" fmla="*/ 336709 h 514350"/>
              <a:gd name="connsiteX7041" fmla="*/ 531019 w 6400800"/>
              <a:gd name="connsiteY7041" fmla="*/ 350996 h 514350"/>
              <a:gd name="connsiteX7042" fmla="*/ 531971 w 6400800"/>
              <a:gd name="connsiteY7042" fmla="*/ 374809 h 514350"/>
              <a:gd name="connsiteX7043" fmla="*/ 533876 w 6400800"/>
              <a:gd name="connsiteY7043" fmla="*/ 403384 h 514350"/>
              <a:gd name="connsiteX7044" fmla="*/ 528161 w 6400800"/>
              <a:gd name="connsiteY7044" fmla="*/ 394811 h 514350"/>
              <a:gd name="connsiteX7045" fmla="*/ 532924 w 6400800"/>
              <a:gd name="connsiteY7045" fmla="*/ 410051 h 514350"/>
              <a:gd name="connsiteX7046" fmla="*/ 534829 w 6400800"/>
              <a:gd name="connsiteY7046" fmla="*/ 417671 h 514350"/>
              <a:gd name="connsiteX7047" fmla="*/ 535781 w 6400800"/>
              <a:gd name="connsiteY7047" fmla="*/ 430054 h 514350"/>
              <a:gd name="connsiteX7048" fmla="*/ 523399 w 6400800"/>
              <a:gd name="connsiteY7048" fmla="*/ 428149 h 514350"/>
              <a:gd name="connsiteX7049" fmla="*/ 522446 w 6400800"/>
              <a:gd name="connsiteY7049" fmla="*/ 427196 h 514350"/>
              <a:gd name="connsiteX7050" fmla="*/ 522446 w 6400800"/>
              <a:gd name="connsiteY7050" fmla="*/ 423386 h 514350"/>
              <a:gd name="connsiteX7051" fmla="*/ 527209 w 6400800"/>
              <a:gd name="connsiteY7051" fmla="*/ 410051 h 514350"/>
              <a:gd name="connsiteX7052" fmla="*/ 522446 w 6400800"/>
              <a:gd name="connsiteY7052" fmla="*/ 418624 h 514350"/>
              <a:gd name="connsiteX7053" fmla="*/ 521494 w 6400800"/>
              <a:gd name="connsiteY7053" fmla="*/ 405289 h 514350"/>
              <a:gd name="connsiteX7054" fmla="*/ 517684 w 6400800"/>
              <a:gd name="connsiteY7054" fmla="*/ 369094 h 514350"/>
              <a:gd name="connsiteX7055" fmla="*/ 522446 w 6400800"/>
              <a:gd name="connsiteY7055" fmla="*/ 336709 h 514350"/>
              <a:gd name="connsiteX7056" fmla="*/ 512921 w 6400800"/>
              <a:gd name="connsiteY7056" fmla="*/ 271939 h 514350"/>
              <a:gd name="connsiteX7057" fmla="*/ 509111 w 6400800"/>
              <a:gd name="connsiteY7057" fmla="*/ 287179 h 514350"/>
              <a:gd name="connsiteX7058" fmla="*/ 509111 w 6400800"/>
              <a:gd name="connsiteY7058" fmla="*/ 288131 h 514350"/>
              <a:gd name="connsiteX7059" fmla="*/ 507206 w 6400800"/>
              <a:gd name="connsiteY7059" fmla="*/ 275749 h 514350"/>
              <a:gd name="connsiteX7060" fmla="*/ 508159 w 6400800"/>
              <a:gd name="connsiteY7060" fmla="*/ 262414 h 514350"/>
              <a:gd name="connsiteX7061" fmla="*/ 509111 w 6400800"/>
              <a:gd name="connsiteY7061" fmla="*/ 262414 h 514350"/>
              <a:gd name="connsiteX7062" fmla="*/ 512921 w 6400800"/>
              <a:gd name="connsiteY7062" fmla="*/ 271939 h 514350"/>
              <a:gd name="connsiteX7063" fmla="*/ 497681 w 6400800"/>
              <a:gd name="connsiteY7063" fmla="*/ 207169 h 514350"/>
              <a:gd name="connsiteX7064" fmla="*/ 506254 w 6400800"/>
              <a:gd name="connsiteY7064" fmla="*/ 245269 h 514350"/>
              <a:gd name="connsiteX7065" fmla="*/ 509111 w 6400800"/>
              <a:gd name="connsiteY7065" fmla="*/ 256699 h 514350"/>
              <a:gd name="connsiteX7066" fmla="*/ 506254 w 6400800"/>
              <a:gd name="connsiteY7066" fmla="*/ 256699 h 514350"/>
              <a:gd name="connsiteX7067" fmla="*/ 505301 w 6400800"/>
              <a:gd name="connsiteY7067" fmla="*/ 256699 h 514350"/>
              <a:gd name="connsiteX7068" fmla="*/ 505301 w 6400800"/>
              <a:gd name="connsiteY7068" fmla="*/ 256699 h 514350"/>
              <a:gd name="connsiteX7069" fmla="*/ 497681 w 6400800"/>
              <a:gd name="connsiteY7069" fmla="*/ 207169 h 514350"/>
              <a:gd name="connsiteX7070" fmla="*/ 497681 w 6400800"/>
              <a:gd name="connsiteY7070" fmla="*/ 207169 h 514350"/>
              <a:gd name="connsiteX7071" fmla="*/ 487204 w 6400800"/>
              <a:gd name="connsiteY7071" fmla="*/ 419576 h 514350"/>
              <a:gd name="connsiteX7072" fmla="*/ 486251 w 6400800"/>
              <a:gd name="connsiteY7072" fmla="*/ 422434 h 514350"/>
              <a:gd name="connsiteX7073" fmla="*/ 483394 w 6400800"/>
              <a:gd name="connsiteY7073" fmla="*/ 422434 h 514350"/>
              <a:gd name="connsiteX7074" fmla="*/ 483394 w 6400800"/>
              <a:gd name="connsiteY7074" fmla="*/ 418624 h 514350"/>
              <a:gd name="connsiteX7075" fmla="*/ 481489 w 6400800"/>
              <a:gd name="connsiteY7075" fmla="*/ 401479 h 514350"/>
              <a:gd name="connsiteX7076" fmla="*/ 487204 w 6400800"/>
              <a:gd name="connsiteY7076" fmla="*/ 419576 h 514350"/>
              <a:gd name="connsiteX7077" fmla="*/ 437674 w 6400800"/>
              <a:gd name="connsiteY7077" fmla="*/ 390049 h 514350"/>
              <a:gd name="connsiteX7078" fmla="*/ 437674 w 6400800"/>
              <a:gd name="connsiteY7078" fmla="*/ 390049 h 514350"/>
              <a:gd name="connsiteX7079" fmla="*/ 437674 w 6400800"/>
              <a:gd name="connsiteY7079" fmla="*/ 388144 h 514350"/>
              <a:gd name="connsiteX7080" fmla="*/ 437674 w 6400800"/>
              <a:gd name="connsiteY7080" fmla="*/ 388144 h 514350"/>
              <a:gd name="connsiteX7081" fmla="*/ 437674 w 6400800"/>
              <a:gd name="connsiteY7081" fmla="*/ 390049 h 514350"/>
              <a:gd name="connsiteX7082" fmla="*/ 437674 w 6400800"/>
              <a:gd name="connsiteY7082" fmla="*/ 390049 h 514350"/>
              <a:gd name="connsiteX7083" fmla="*/ 448151 w 6400800"/>
              <a:gd name="connsiteY7083" fmla="*/ 362426 h 514350"/>
              <a:gd name="connsiteX7084" fmla="*/ 446246 w 6400800"/>
              <a:gd name="connsiteY7084" fmla="*/ 356711 h 514350"/>
              <a:gd name="connsiteX7085" fmla="*/ 449104 w 6400800"/>
              <a:gd name="connsiteY7085" fmla="*/ 347186 h 514350"/>
              <a:gd name="connsiteX7086" fmla="*/ 448151 w 6400800"/>
              <a:gd name="connsiteY7086" fmla="*/ 362426 h 514350"/>
              <a:gd name="connsiteX7087" fmla="*/ 436721 w 6400800"/>
              <a:gd name="connsiteY7087" fmla="*/ 227171 h 514350"/>
              <a:gd name="connsiteX7088" fmla="*/ 440531 w 6400800"/>
              <a:gd name="connsiteY7088" fmla="*/ 246221 h 514350"/>
              <a:gd name="connsiteX7089" fmla="*/ 434816 w 6400800"/>
              <a:gd name="connsiteY7089" fmla="*/ 234791 h 514350"/>
              <a:gd name="connsiteX7090" fmla="*/ 436721 w 6400800"/>
              <a:gd name="connsiteY7090" fmla="*/ 227171 h 514350"/>
              <a:gd name="connsiteX7091" fmla="*/ 428149 w 6400800"/>
              <a:gd name="connsiteY7091" fmla="*/ 280511 h 514350"/>
              <a:gd name="connsiteX7092" fmla="*/ 431959 w 6400800"/>
              <a:gd name="connsiteY7092" fmla="*/ 253841 h 514350"/>
              <a:gd name="connsiteX7093" fmla="*/ 432911 w 6400800"/>
              <a:gd name="connsiteY7093" fmla="*/ 258604 h 514350"/>
              <a:gd name="connsiteX7094" fmla="*/ 438626 w 6400800"/>
              <a:gd name="connsiteY7094" fmla="*/ 284321 h 514350"/>
              <a:gd name="connsiteX7095" fmla="*/ 439579 w 6400800"/>
              <a:gd name="connsiteY7095" fmla="*/ 290036 h 514350"/>
              <a:gd name="connsiteX7096" fmla="*/ 432911 w 6400800"/>
              <a:gd name="connsiteY7096" fmla="*/ 281464 h 514350"/>
              <a:gd name="connsiteX7097" fmla="*/ 439579 w 6400800"/>
              <a:gd name="connsiteY7097" fmla="*/ 295751 h 514350"/>
              <a:gd name="connsiteX7098" fmla="*/ 441484 w 6400800"/>
              <a:gd name="connsiteY7098" fmla="*/ 299561 h 514350"/>
              <a:gd name="connsiteX7099" fmla="*/ 443389 w 6400800"/>
              <a:gd name="connsiteY7099" fmla="*/ 312896 h 514350"/>
              <a:gd name="connsiteX7100" fmla="*/ 446246 w 6400800"/>
              <a:gd name="connsiteY7100" fmla="*/ 328136 h 514350"/>
              <a:gd name="connsiteX7101" fmla="*/ 447199 w 6400800"/>
              <a:gd name="connsiteY7101" fmla="*/ 335756 h 514350"/>
              <a:gd name="connsiteX7102" fmla="*/ 445294 w 6400800"/>
              <a:gd name="connsiteY7102" fmla="*/ 341471 h 514350"/>
              <a:gd name="connsiteX7103" fmla="*/ 442436 w 6400800"/>
              <a:gd name="connsiteY7103" fmla="*/ 349091 h 514350"/>
              <a:gd name="connsiteX7104" fmla="*/ 434816 w 6400800"/>
              <a:gd name="connsiteY7104" fmla="*/ 331946 h 514350"/>
              <a:gd name="connsiteX7105" fmla="*/ 434816 w 6400800"/>
              <a:gd name="connsiteY7105" fmla="*/ 317659 h 514350"/>
              <a:gd name="connsiteX7106" fmla="*/ 432911 w 6400800"/>
              <a:gd name="connsiteY7106" fmla="*/ 328136 h 514350"/>
              <a:gd name="connsiteX7107" fmla="*/ 423386 w 6400800"/>
              <a:gd name="connsiteY7107" fmla="*/ 303371 h 514350"/>
              <a:gd name="connsiteX7108" fmla="*/ 428149 w 6400800"/>
              <a:gd name="connsiteY7108" fmla="*/ 280511 h 514350"/>
              <a:gd name="connsiteX7109" fmla="*/ 418624 w 6400800"/>
              <a:gd name="connsiteY7109" fmla="*/ 345281 h 514350"/>
              <a:gd name="connsiteX7110" fmla="*/ 422434 w 6400800"/>
              <a:gd name="connsiteY7110" fmla="*/ 322421 h 514350"/>
              <a:gd name="connsiteX7111" fmla="*/ 427196 w 6400800"/>
              <a:gd name="connsiteY7111" fmla="*/ 339566 h 514350"/>
              <a:gd name="connsiteX7112" fmla="*/ 430054 w 6400800"/>
              <a:gd name="connsiteY7112" fmla="*/ 350996 h 514350"/>
              <a:gd name="connsiteX7113" fmla="*/ 428149 w 6400800"/>
              <a:gd name="connsiteY7113" fmla="*/ 362426 h 514350"/>
              <a:gd name="connsiteX7114" fmla="*/ 426244 w 6400800"/>
              <a:gd name="connsiteY7114" fmla="*/ 356711 h 514350"/>
              <a:gd name="connsiteX7115" fmla="*/ 420529 w 6400800"/>
              <a:gd name="connsiteY7115" fmla="*/ 344329 h 514350"/>
              <a:gd name="connsiteX7116" fmla="*/ 422434 w 6400800"/>
              <a:gd name="connsiteY7116" fmla="*/ 357664 h 514350"/>
              <a:gd name="connsiteX7117" fmla="*/ 424339 w 6400800"/>
              <a:gd name="connsiteY7117" fmla="*/ 372904 h 514350"/>
              <a:gd name="connsiteX7118" fmla="*/ 425291 w 6400800"/>
              <a:gd name="connsiteY7118" fmla="*/ 377666 h 514350"/>
              <a:gd name="connsiteX7119" fmla="*/ 424339 w 6400800"/>
              <a:gd name="connsiteY7119" fmla="*/ 375761 h 514350"/>
              <a:gd name="connsiteX7120" fmla="*/ 424339 w 6400800"/>
              <a:gd name="connsiteY7120" fmla="*/ 374809 h 514350"/>
              <a:gd name="connsiteX7121" fmla="*/ 418624 w 6400800"/>
              <a:gd name="connsiteY7121" fmla="*/ 351949 h 514350"/>
              <a:gd name="connsiteX7122" fmla="*/ 418624 w 6400800"/>
              <a:gd name="connsiteY7122" fmla="*/ 345281 h 514350"/>
              <a:gd name="connsiteX7123" fmla="*/ 406241 w 6400800"/>
              <a:gd name="connsiteY7123" fmla="*/ 261461 h 514350"/>
              <a:gd name="connsiteX7124" fmla="*/ 411956 w 6400800"/>
              <a:gd name="connsiteY7124" fmla="*/ 285274 h 514350"/>
              <a:gd name="connsiteX7125" fmla="*/ 407194 w 6400800"/>
              <a:gd name="connsiteY7125" fmla="*/ 310039 h 514350"/>
              <a:gd name="connsiteX7126" fmla="*/ 405289 w 6400800"/>
              <a:gd name="connsiteY7126" fmla="*/ 302419 h 514350"/>
              <a:gd name="connsiteX7127" fmla="*/ 406241 w 6400800"/>
              <a:gd name="connsiteY7127" fmla="*/ 261461 h 514350"/>
              <a:gd name="connsiteX7128" fmla="*/ 382429 w 6400800"/>
              <a:gd name="connsiteY7128" fmla="*/ 290036 h 514350"/>
              <a:gd name="connsiteX7129" fmla="*/ 381476 w 6400800"/>
              <a:gd name="connsiteY7129" fmla="*/ 293846 h 514350"/>
              <a:gd name="connsiteX7130" fmla="*/ 381476 w 6400800"/>
              <a:gd name="connsiteY7130" fmla="*/ 285274 h 514350"/>
              <a:gd name="connsiteX7131" fmla="*/ 382429 w 6400800"/>
              <a:gd name="connsiteY7131" fmla="*/ 290036 h 514350"/>
              <a:gd name="connsiteX7132" fmla="*/ 361474 w 6400800"/>
              <a:gd name="connsiteY7132" fmla="*/ 394811 h 514350"/>
              <a:gd name="connsiteX7133" fmla="*/ 361474 w 6400800"/>
              <a:gd name="connsiteY7133" fmla="*/ 404336 h 514350"/>
              <a:gd name="connsiteX7134" fmla="*/ 361474 w 6400800"/>
              <a:gd name="connsiteY7134" fmla="*/ 407194 h 514350"/>
              <a:gd name="connsiteX7135" fmla="*/ 354806 w 6400800"/>
              <a:gd name="connsiteY7135" fmla="*/ 383381 h 514350"/>
              <a:gd name="connsiteX7136" fmla="*/ 354806 w 6400800"/>
              <a:gd name="connsiteY7136" fmla="*/ 382429 h 514350"/>
              <a:gd name="connsiteX7137" fmla="*/ 352901 w 6400800"/>
              <a:gd name="connsiteY7137" fmla="*/ 373856 h 514350"/>
              <a:gd name="connsiteX7138" fmla="*/ 361474 w 6400800"/>
              <a:gd name="connsiteY7138" fmla="*/ 394811 h 514350"/>
              <a:gd name="connsiteX7139" fmla="*/ 347186 w 6400800"/>
              <a:gd name="connsiteY7139" fmla="*/ 307181 h 514350"/>
              <a:gd name="connsiteX7140" fmla="*/ 349091 w 6400800"/>
              <a:gd name="connsiteY7140" fmla="*/ 311944 h 514350"/>
              <a:gd name="connsiteX7141" fmla="*/ 347186 w 6400800"/>
              <a:gd name="connsiteY7141" fmla="*/ 309086 h 514350"/>
              <a:gd name="connsiteX7142" fmla="*/ 347186 w 6400800"/>
              <a:gd name="connsiteY7142" fmla="*/ 307181 h 514350"/>
              <a:gd name="connsiteX7143" fmla="*/ 347186 w 6400800"/>
              <a:gd name="connsiteY7143" fmla="*/ 429101 h 514350"/>
              <a:gd name="connsiteX7144" fmla="*/ 348139 w 6400800"/>
              <a:gd name="connsiteY7144" fmla="*/ 432911 h 514350"/>
              <a:gd name="connsiteX7145" fmla="*/ 346234 w 6400800"/>
              <a:gd name="connsiteY7145" fmla="*/ 432911 h 514350"/>
              <a:gd name="connsiteX7146" fmla="*/ 347186 w 6400800"/>
              <a:gd name="connsiteY7146" fmla="*/ 429101 h 514350"/>
              <a:gd name="connsiteX7147" fmla="*/ 310991 w 6400800"/>
              <a:gd name="connsiteY7147" fmla="*/ 439579 h 514350"/>
              <a:gd name="connsiteX7148" fmla="*/ 311944 w 6400800"/>
              <a:gd name="connsiteY7148" fmla="*/ 424339 h 514350"/>
              <a:gd name="connsiteX7149" fmla="*/ 317659 w 6400800"/>
              <a:gd name="connsiteY7149" fmla="*/ 438626 h 514350"/>
              <a:gd name="connsiteX7150" fmla="*/ 310991 w 6400800"/>
              <a:gd name="connsiteY7150" fmla="*/ 439579 h 514350"/>
              <a:gd name="connsiteX7151" fmla="*/ 302419 w 6400800"/>
              <a:gd name="connsiteY7151" fmla="*/ 230981 h 514350"/>
              <a:gd name="connsiteX7152" fmla="*/ 304324 w 6400800"/>
              <a:gd name="connsiteY7152" fmla="*/ 237649 h 514350"/>
              <a:gd name="connsiteX7153" fmla="*/ 307181 w 6400800"/>
              <a:gd name="connsiteY7153" fmla="*/ 252889 h 514350"/>
              <a:gd name="connsiteX7154" fmla="*/ 300514 w 6400800"/>
              <a:gd name="connsiteY7154" fmla="*/ 244316 h 514350"/>
              <a:gd name="connsiteX7155" fmla="*/ 302419 w 6400800"/>
              <a:gd name="connsiteY7155" fmla="*/ 230981 h 514350"/>
              <a:gd name="connsiteX7156" fmla="*/ 295751 w 6400800"/>
              <a:gd name="connsiteY7156" fmla="*/ 269081 h 514350"/>
              <a:gd name="connsiteX7157" fmla="*/ 297656 w 6400800"/>
              <a:gd name="connsiteY7157" fmla="*/ 262414 h 514350"/>
              <a:gd name="connsiteX7158" fmla="*/ 295751 w 6400800"/>
              <a:gd name="connsiteY7158" fmla="*/ 265271 h 514350"/>
              <a:gd name="connsiteX7159" fmla="*/ 297656 w 6400800"/>
              <a:gd name="connsiteY7159" fmla="*/ 251936 h 514350"/>
              <a:gd name="connsiteX7160" fmla="*/ 299561 w 6400800"/>
              <a:gd name="connsiteY7160" fmla="*/ 243364 h 514350"/>
              <a:gd name="connsiteX7161" fmla="*/ 301466 w 6400800"/>
              <a:gd name="connsiteY7161" fmla="*/ 247174 h 514350"/>
              <a:gd name="connsiteX7162" fmla="*/ 310039 w 6400800"/>
              <a:gd name="connsiteY7162" fmla="*/ 270986 h 514350"/>
              <a:gd name="connsiteX7163" fmla="*/ 319564 w 6400800"/>
              <a:gd name="connsiteY7163" fmla="*/ 312896 h 514350"/>
              <a:gd name="connsiteX7164" fmla="*/ 330041 w 6400800"/>
              <a:gd name="connsiteY7164" fmla="*/ 358616 h 514350"/>
              <a:gd name="connsiteX7165" fmla="*/ 330041 w 6400800"/>
              <a:gd name="connsiteY7165" fmla="*/ 362426 h 514350"/>
              <a:gd name="connsiteX7166" fmla="*/ 327184 w 6400800"/>
              <a:gd name="connsiteY7166" fmla="*/ 404336 h 514350"/>
              <a:gd name="connsiteX7167" fmla="*/ 327184 w 6400800"/>
              <a:gd name="connsiteY7167" fmla="*/ 404336 h 514350"/>
              <a:gd name="connsiteX7168" fmla="*/ 321469 w 6400800"/>
              <a:gd name="connsiteY7168" fmla="*/ 392906 h 514350"/>
              <a:gd name="connsiteX7169" fmla="*/ 310991 w 6400800"/>
              <a:gd name="connsiteY7169" fmla="*/ 362426 h 514350"/>
              <a:gd name="connsiteX7170" fmla="*/ 296704 w 6400800"/>
              <a:gd name="connsiteY7170" fmla="*/ 318611 h 514350"/>
              <a:gd name="connsiteX7171" fmla="*/ 291941 w 6400800"/>
              <a:gd name="connsiteY7171" fmla="*/ 302419 h 514350"/>
              <a:gd name="connsiteX7172" fmla="*/ 295751 w 6400800"/>
              <a:gd name="connsiteY7172" fmla="*/ 269081 h 514350"/>
              <a:gd name="connsiteX7173" fmla="*/ 283369 w 6400800"/>
              <a:gd name="connsiteY7173" fmla="*/ 378619 h 514350"/>
              <a:gd name="connsiteX7174" fmla="*/ 284321 w 6400800"/>
              <a:gd name="connsiteY7174" fmla="*/ 365284 h 514350"/>
              <a:gd name="connsiteX7175" fmla="*/ 285274 w 6400800"/>
              <a:gd name="connsiteY7175" fmla="*/ 363379 h 514350"/>
              <a:gd name="connsiteX7176" fmla="*/ 295751 w 6400800"/>
              <a:gd name="connsiteY7176" fmla="*/ 387191 h 514350"/>
              <a:gd name="connsiteX7177" fmla="*/ 302419 w 6400800"/>
              <a:gd name="connsiteY7177" fmla="*/ 400526 h 514350"/>
              <a:gd name="connsiteX7178" fmla="*/ 303371 w 6400800"/>
              <a:gd name="connsiteY7178" fmla="*/ 404336 h 514350"/>
              <a:gd name="connsiteX7179" fmla="*/ 301466 w 6400800"/>
              <a:gd name="connsiteY7179" fmla="*/ 412909 h 514350"/>
              <a:gd name="connsiteX7180" fmla="*/ 295751 w 6400800"/>
              <a:gd name="connsiteY7180" fmla="*/ 442436 h 514350"/>
              <a:gd name="connsiteX7181" fmla="*/ 283369 w 6400800"/>
              <a:gd name="connsiteY7181" fmla="*/ 444341 h 514350"/>
              <a:gd name="connsiteX7182" fmla="*/ 281464 w 6400800"/>
              <a:gd name="connsiteY7182" fmla="*/ 435769 h 514350"/>
              <a:gd name="connsiteX7183" fmla="*/ 281464 w 6400800"/>
              <a:gd name="connsiteY7183" fmla="*/ 407194 h 514350"/>
              <a:gd name="connsiteX7184" fmla="*/ 283369 w 6400800"/>
              <a:gd name="connsiteY7184" fmla="*/ 378619 h 514350"/>
              <a:gd name="connsiteX7185" fmla="*/ 237649 w 6400800"/>
              <a:gd name="connsiteY7185" fmla="*/ 415766 h 514350"/>
              <a:gd name="connsiteX7186" fmla="*/ 228124 w 6400800"/>
              <a:gd name="connsiteY7186" fmla="*/ 395764 h 514350"/>
              <a:gd name="connsiteX7187" fmla="*/ 229076 w 6400800"/>
              <a:gd name="connsiteY7187" fmla="*/ 383381 h 514350"/>
              <a:gd name="connsiteX7188" fmla="*/ 239554 w 6400800"/>
              <a:gd name="connsiteY7188" fmla="*/ 406241 h 514350"/>
              <a:gd name="connsiteX7189" fmla="*/ 237649 w 6400800"/>
              <a:gd name="connsiteY7189" fmla="*/ 415766 h 514350"/>
              <a:gd name="connsiteX7190" fmla="*/ 247174 w 6400800"/>
              <a:gd name="connsiteY7190" fmla="*/ 431006 h 514350"/>
              <a:gd name="connsiteX7191" fmla="*/ 248126 w 6400800"/>
              <a:gd name="connsiteY7191" fmla="*/ 425291 h 514350"/>
              <a:gd name="connsiteX7192" fmla="*/ 248126 w 6400800"/>
              <a:gd name="connsiteY7192" fmla="*/ 425291 h 514350"/>
              <a:gd name="connsiteX7193" fmla="*/ 247174 w 6400800"/>
              <a:gd name="connsiteY7193" fmla="*/ 431006 h 514350"/>
              <a:gd name="connsiteX7194" fmla="*/ 264319 w 6400800"/>
              <a:gd name="connsiteY7194" fmla="*/ 204311 h 514350"/>
              <a:gd name="connsiteX7195" fmla="*/ 270986 w 6400800"/>
              <a:gd name="connsiteY7195" fmla="*/ 185261 h 514350"/>
              <a:gd name="connsiteX7196" fmla="*/ 267176 w 6400800"/>
              <a:gd name="connsiteY7196" fmla="*/ 214789 h 514350"/>
              <a:gd name="connsiteX7197" fmla="*/ 266224 w 6400800"/>
              <a:gd name="connsiteY7197" fmla="*/ 210026 h 514350"/>
              <a:gd name="connsiteX7198" fmla="*/ 264319 w 6400800"/>
              <a:gd name="connsiteY7198" fmla="*/ 204311 h 514350"/>
              <a:gd name="connsiteX7199" fmla="*/ 264319 w 6400800"/>
              <a:gd name="connsiteY7199" fmla="*/ 204311 h 514350"/>
              <a:gd name="connsiteX7200" fmla="*/ 254794 w 6400800"/>
              <a:gd name="connsiteY7200" fmla="*/ 235744 h 514350"/>
              <a:gd name="connsiteX7201" fmla="*/ 258604 w 6400800"/>
              <a:gd name="connsiteY7201" fmla="*/ 220504 h 514350"/>
              <a:gd name="connsiteX7202" fmla="*/ 261461 w 6400800"/>
              <a:gd name="connsiteY7202" fmla="*/ 242411 h 514350"/>
              <a:gd name="connsiteX7203" fmla="*/ 262414 w 6400800"/>
              <a:gd name="connsiteY7203" fmla="*/ 245269 h 514350"/>
              <a:gd name="connsiteX7204" fmla="*/ 260509 w 6400800"/>
              <a:gd name="connsiteY7204" fmla="*/ 270034 h 514350"/>
              <a:gd name="connsiteX7205" fmla="*/ 257651 w 6400800"/>
              <a:gd name="connsiteY7205" fmla="*/ 264319 h 514350"/>
              <a:gd name="connsiteX7206" fmla="*/ 250984 w 6400800"/>
              <a:gd name="connsiteY7206" fmla="*/ 249079 h 514350"/>
              <a:gd name="connsiteX7207" fmla="*/ 254794 w 6400800"/>
              <a:gd name="connsiteY7207" fmla="*/ 235744 h 514350"/>
              <a:gd name="connsiteX7208" fmla="*/ 245269 w 6400800"/>
              <a:gd name="connsiteY7208" fmla="*/ 276701 h 514350"/>
              <a:gd name="connsiteX7209" fmla="*/ 249079 w 6400800"/>
              <a:gd name="connsiteY7209" fmla="*/ 260509 h 514350"/>
              <a:gd name="connsiteX7210" fmla="*/ 250984 w 6400800"/>
              <a:gd name="connsiteY7210" fmla="*/ 268129 h 514350"/>
              <a:gd name="connsiteX7211" fmla="*/ 258604 w 6400800"/>
              <a:gd name="connsiteY7211" fmla="*/ 292894 h 514350"/>
              <a:gd name="connsiteX7212" fmla="*/ 259556 w 6400800"/>
              <a:gd name="connsiteY7212" fmla="*/ 294799 h 514350"/>
              <a:gd name="connsiteX7213" fmla="*/ 259556 w 6400800"/>
              <a:gd name="connsiteY7213" fmla="*/ 297656 h 514350"/>
              <a:gd name="connsiteX7214" fmla="*/ 257651 w 6400800"/>
              <a:gd name="connsiteY7214" fmla="*/ 333851 h 514350"/>
              <a:gd name="connsiteX7215" fmla="*/ 250984 w 6400800"/>
              <a:gd name="connsiteY7215" fmla="*/ 309086 h 514350"/>
              <a:gd name="connsiteX7216" fmla="*/ 253841 w 6400800"/>
              <a:gd name="connsiteY7216" fmla="*/ 301466 h 514350"/>
              <a:gd name="connsiteX7217" fmla="*/ 250984 w 6400800"/>
              <a:gd name="connsiteY7217" fmla="*/ 307181 h 514350"/>
              <a:gd name="connsiteX7218" fmla="*/ 244316 w 6400800"/>
              <a:gd name="connsiteY7218" fmla="*/ 284321 h 514350"/>
              <a:gd name="connsiteX7219" fmla="*/ 245269 w 6400800"/>
              <a:gd name="connsiteY7219" fmla="*/ 276701 h 514350"/>
              <a:gd name="connsiteX7220" fmla="*/ 236696 w 6400800"/>
              <a:gd name="connsiteY7220" fmla="*/ 325279 h 514350"/>
              <a:gd name="connsiteX7221" fmla="*/ 237649 w 6400800"/>
              <a:gd name="connsiteY7221" fmla="*/ 322421 h 514350"/>
              <a:gd name="connsiteX7222" fmla="*/ 238601 w 6400800"/>
              <a:gd name="connsiteY7222" fmla="*/ 329089 h 514350"/>
              <a:gd name="connsiteX7223" fmla="*/ 235744 w 6400800"/>
              <a:gd name="connsiteY7223" fmla="*/ 335756 h 514350"/>
              <a:gd name="connsiteX7224" fmla="*/ 236696 w 6400800"/>
              <a:gd name="connsiteY7224" fmla="*/ 325279 h 514350"/>
              <a:gd name="connsiteX7225" fmla="*/ 234791 w 6400800"/>
              <a:gd name="connsiteY7225" fmla="*/ 353854 h 514350"/>
              <a:gd name="connsiteX7226" fmla="*/ 240506 w 6400800"/>
              <a:gd name="connsiteY7226" fmla="*/ 337661 h 514350"/>
              <a:gd name="connsiteX7227" fmla="*/ 241459 w 6400800"/>
              <a:gd name="connsiteY7227" fmla="*/ 342424 h 514350"/>
              <a:gd name="connsiteX7228" fmla="*/ 248126 w 6400800"/>
              <a:gd name="connsiteY7228" fmla="*/ 372904 h 514350"/>
              <a:gd name="connsiteX7229" fmla="*/ 247174 w 6400800"/>
              <a:gd name="connsiteY7229" fmla="*/ 378619 h 514350"/>
              <a:gd name="connsiteX7230" fmla="*/ 242411 w 6400800"/>
              <a:gd name="connsiteY7230" fmla="*/ 369094 h 514350"/>
              <a:gd name="connsiteX7231" fmla="*/ 234791 w 6400800"/>
              <a:gd name="connsiteY7231" fmla="*/ 353854 h 514350"/>
              <a:gd name="connsiteX7232" fmla="*/ 234791 w 6400800"/>
              <a:gd name="connsiteY7232" fmla="*/ 353854 h 514350"/>
              <a:gd name="connsiteX7233" fmla="*/ 222409 w 6400800"/>
              <a:gd name="connsiteY7233" fmla="*/ 297656 h 514350"/>
              <a:gd name="connsiteX7234" fmla="*/ 227171 w 6400800"/>
              <a:gd name="connsiteY7234" fmla="*/ 278606 h 514350"/>
              <a:gd name="connsiteX7235" fmla="*/ 228124 w 6400800"/>
              <a:gd name="connsiteY7235" fmla="*/ 284321 h 514350"/>
              <a:gd name="connsiteX7236" fmla="*/ 230029 w 6400800"/>
              <a:gd name="connsiteY7236" fmla="*/ 290989 h 514350"/>
              <a:gd name="connsiteX7237" fmla="*/ 222409 w 6400800"/>
              <a:gd name="connsiteY7237" fmla="*/ 324326 h 514350"/>
              <a:gd name="connsiteX7238" fmla="*/ 221456 w 6400800"/>
              <a:gd name="connsiteY7238" fmla="*/ 330041 h 514350"/>
              <a:gd name="connsiteX7239" fmla="*/ 220504 w 6400800"/>
              <a:gd name="connsiteY7239" fmla="*/ 329089 h 514350"/>
              <a:gd name="connsiteX7240" fmla="*/ 218599 w 6400800"/>
              <a:gd name="connsiteY7240" fmla="*/ 312896 h 514350"/>
              <a:gd name="connsiteX7241" fmla="*/ 222409 w 6400800"/>
              <a:gd name="connsiteY7241" fmla="*/ 297656 h 514350"/>
              <a:gd name="connsiteX7242" fmla="*/ 169069 w 6400800"/>
              <a:gd name="connsiteY7242" fmla="*/ 411956 h 514350"/>
              <a:gd name="connsiteX7243" fmla="*/ 169069 w 6400800"/>
              <a:gd name="connsiteY7243" fmla="*/ 412909 h 514350"/>
              <a:gd name="connsiteX7244" fmla="*/ 165259 w 6400800"/>
              <a:gd name="connsiteY7244" fmla="*/ 396716 h 514350"/>
              <a:gd name="connsiteX7245" fmla="*/ 164306 w 6400800"/>
              <a:gd name="connsiteY7245" fmla="*/ 375761 h 514350"/>
              <a:gd name="connsiteX7246" fmla="*/ 161449 w 6400800"/>
              <a:gd name="connsiteY7246" fmla="*/ 345281 h 514350"/>
              <a:gd name="connsiteX7247" fmla="*/ 158591 w 6400800"/>
              <a:gd name="connsiteY7247" fmla="*/ 321469 h 514350"/>
              <a:gd name="connsiteX7248" fmla="*/ 159544 w 6400800"/>
              <a:gd name="connsiteY7248" fmla="*/ 323374 h 514350"/>
              <a:gd name="connsiteX7249" fmla="*/ 162401 w 6400800"/>
              <a:gd name="connsiteY7249" fmla="*/ 328136 h 514350"/>
              <a:gd name="connsiteX7250" fmla="*/ 167164 w 6400800"/>
              <a:gd name="connsiteY7250" fmla="*/ 376714 h 514350"/>
              <a:gd name="connsiteX7251" fmla="*/ 170021 w 6400800"/>
              <a:gd name="connsiteY7251" fmla="*/ 402431 h 514350"/>
              <a:gd name="connsiteX7252" fmla="*/ 169069 w 6400800"/>
              <a:gd name="connsiteY7252" fmla="*/ 411956 h 514350"/>
              <a:gd name="connsiteX7253" fmla="*/ 209074 w 6400800"/>
              <a:gd name="connsiteY7253" fmla="*/ 350044 h 514350"/>
              <a:gd name="connsiteX7254" fmla="*/ 209074 w 6400800"/>
              <a:gd name="connsiteY7254" fmla="*/ 359569 h 514350"/>
              <a:gd name="connsiteX7255" fmla="*/ 207169 w 6400800"/>
              <a:gd name="connsiteY7255" fmla="*/ 356711 h 514350"/>
              <a:gd name="connsiteX7256" fmla="*/ 209074 w 6400800"/>
              <a:gd name="connsiteY7256" fmla="*/ 350044 h 514350"/>
              <a:gd name="connsiteX7257" fmla="*/ 170974 w 6400800"/>
              <a:gd name="connsiteY7257" fmla="*/ 259556 h 514350"/>
              <a:gd name="connsiteX7258" fmla="*/ 178594 w 6400800"/>
              <a:gd name="connsiteY7258" fmla="*/ 274796 h 514350"/>
              <a:gd name="connsiteX7259" fmla="*/ 187166 w 6400800"/>
              <a:gd name="connsiteY7259" fmla="*/ 291941 h 514350"/>
              <a:gd name="connsiteX7260" fmla="*/ 205264 w 6400800"/>
              <a:gd name="connsiteY7260" fmla="*/ 330041 h 514350"/>
              <a:gd name="connsiteX7261" fmla="*/ 200501 w 6400800"/>
              <a:gd name="connsiteY7261" fmla="*/ 343376 h 514350"/>
              <a:gd name="connsiteX7262" fmla="*/ 199549 w 6400800"/>
              <a:gd name="connsiteY7262" fmla="*/ 342424 h 514350"/>
              <a:gd name="connsiteX7263" fmla="*/ 180499 w 6400800"/>
              <a:gd name="connsiteY7263" fmla="*/ 310039 h 514350"/>
              <a:gd name="connsiteX7264" fmla="*/ 176689 w 6400800"/>
              <a:gd name="connsiteY7264" fmla="*/ 296704 h 514350"/>
              <a:gd name="connsiteX7265" fmla="*/ 176689 w 6400800"/>
              <a:gd name="connsiteY7265" fmla="*/ 305276 h 514350"/>
              <a:gd name="connsiteX7266" fmla="*/ 172879 w 6400800"/>
              <a:gd name="connsiteY7266" fmla="*/ 299561 h 514350"/>
              <a:gd name="connsiteX7267" fmla="*/ 171926 w 6400800"/>
              <a:gd name="connsiteY7267" fmla="*/ 298609 h 514350"/>
              <a:gd name="connsiteX7268" fmla="*/ 168116 w 6400800"/>
              <a:gd name="connsiteY7268" fmla="*/ 279559 h 514350"/>
              <a:gd name="connsiteX7269" fmla="*/ 158591 w 6400800"/>
              <a:gd name="connsiteY7269" fmla="*/ 235744 h 514350"/>
              <a:gd name="connsiteX7270" fmla="*/ 170974 w 6400800"/>
              <a:gd name="connsiteY7270" fmla="*/ 259556 h 514350"/>
              <a:gd name="connsiteX7271" fmla="*/ 161449 w 6400800"/>
              <a:gd name="connsiteY7271" fmla="*/ 307181 h 514350"/>
              <a:gd name="connsiteX7272" fmla="*/ 156686 w 6400800"/>
              <a:gd name="connsiteY7272" fmla="*/ 301466 h 514350"/>
              <a:gd name="connsiteX7273" fmla="*/ 155734 w 6400800"/>
              <a:gd name="connsiteY7273" fmla="*/ 297656 h 514350"/>
              <a:gd name="connsiteX7274" fmla="*/ 161449 w 6400800"/>
              <a:gd name="connsiteY7274" fmla="*/ 307181 h 514350"/>
              <a:gd name="connsiteX7275" fmla="*/ 130969 w 6400800"/>
              <a:gd name="connsiteY7275" fmla="*/ 280511 h 514350"/>
              <a:gd name="connsiteX7276" fmla="*/ 133826 w 6400800"/>
              <a:gd name="connsiteY7276" fmla="*/ 284321 h 514350"/>
              <a:gd name="connsiteX7277" fmla="*/ 145256 w 6400800"/>
              <a:gd name="connsiteY7277" fmla="*/ 301466 h 514350"/>
              <a:gd name="connsiteX7278" fmla="*/ 150971 w 6400800"/>
              <a:gd name="connsiteY7278" fmla="*/ 310039 h 514350"/>
              <a:gd name="connsiteX7279" fmla="*/ 150019 w 6400800"/>
              <a:gd name="connsiteY7279" fmla="*/ 341471 h 514350"/>
              <a:gd name="connsiteX7280" fmla="*/ 149066 w 6400800"/>
              <a:gd name="connsiteY7280" fmla="*/ 339566 h 514350"/>
              <a:gd name="connsiteX7281" fmla="*/ 145256 w 6400800"/>
              <a:gd name="connsiteY7281" fmla="*/ 328136 h 514350"/>
              <a:gd name="connsiteX7282" fmla="*/ 140494 w 6400800"/>
              <a:gd name="connsiteY7282" fmla="*/ 317659 h 514350"/>
              <a:gd name="connsiteX7283" fmla="*/ 132874 w 6400800"/>
              <a:gd name="connsiteY7283" fmla="*/ 301466 h 514350"/>
              <a:gd name="connsiteX7284" fmla="*/ 127159 w 6400800"/>
              <a:gd name="connsiteY7284" fmla="*/ 290989 h 514350"/>
              <a:gd name="connsiteX7285" fmla="*/ 130969 w 6400800"/>
              <a:gd name="connsiteY7285" fmla="*/ 280511 h 514350"/>
              <a:gd name="connsiteX7286" fmla="*/ 121444 w 6400800"/>
              <a:gd name="connsiteY7286" fmla="*/ 318611 h 514350"/>
              <a:gd name="connsiteX7287" fmla="*/ 127159 w 6400800"/>
              <a:gd name="connsiteY7287" fmla="*/ 294799 h 514350"/>
              <a:gd name="connsiteX7288" fmla="*/ 127159 w 6400800"/>
              <a:gd name="connsiteY7288" fmla="*/ 293846 h 514350"/>
              <a:gd name="connsiteX7289" fmla="*/ 129064 w 6400800"/>
              <a:gd name="connsiteY7289" fmla="*/ 303371 h 514350"/>
              <a:gd name="connsiteX7290" fmla="*/ 133826 w 6400800"/>
              <a:gd name="connsiteY7290" fmla="*/ 320516 h 514350"/>
              <a:gd name="connsiteX7291" fmla="*/ 138589 w 6400800"/>
              <a:gd name="connsiteY7291" fmla="*/ 342424 h 514350"/>
              <a:gd name="connsiteX7292" fmla="*/ 143351 w 6400800"/>
              <a:gd name="connsiteY7292" fmla="*/ 369094 h 514350"/>
              <a:gd name="connsiteX7293" fmla="*/ 148114 w 6400800"/>
              <a:gd name="connsiteY7293" fmla="*/ 398621 h 514350"/>
              <a:gd name="connsiteX7294" fmla="*/ 149066 w 6400800"/>
              <a:gd name="connsiteY7294" fmla="*/ 403384 h 514350"/>
              <a:gd name="connsiteX7295" fmla="*/ 149066 w 6400800"/>
              <a:gd name="connsiteY7295" fmla="*/ 411004 h 514350"/>
              <a:gd name="connsiteX7296" fmla="*/ 149066 w 6400800"/>
              <a:gd name="connsiteY7296" fmla="*/ 416719 h 514350"/>
              <a:gd name="connsiteX7297" fmla="*/ 138589 w 6400800"/>
              <a:gd name="connsiteY7297" fmla="*/ 388144 h 514350"/>
              <a:gd name="connsiteX7298" fmla="*/ 129064 w 6400800"/>
              <a:gd name="connsiteY7298" fmla="*/ 363379 h 514350"/>
              <a:gd name="connsiteX7299" fmla="*/ 131921 w 6400800"/>
              <a:gd name="connsiteY7299" fmla="*/ 358616 h 514350"/>
              <a:gd name="connsiteX7300" fmla="*/ 129064 w 6400800"/>
              <a:gd name="connsiteY7300" fmla="*/ 361474 h 514350"/>
              <a:gd name="connsiteX7301" fmla="*/ 124301 w 6400800"/>
              <a:gd name="connsiteY7301" fmla="*/ 350044 h 514350"/>
              <a:gd name="connsiteX7302" fmla="*/ 125254 w 6400800"/>
              <a:gd name="connsiteY7302" fmla="*/ 344329 h 514350"/>
              <a:gd name="connsiteX7303" fmla="*/ 129064 w 6400800"/>
              <a:gd name="connsiteY7303" fmla="*/ 328136 h 514350"/>
              <a:gd name="connsiteX7304" fmla="*/ 121444 w 6400800"/>
              <a:gd name="connsiteY7304" fmla="*/ 343376 h 514350"/>
              <a:gd name="connsiteX7305" fmla="*/ 121444 w 6400800"/>
              <a:gd name="connsiteY7305" fmla="*/ 343376 h 514350"/>
              <a:gd name="connsiteX7306" fmla="*/ 120491 w 6400800"/>
              <a:gd name="connsiteY7306" fmla="*/ 341471 h 514350"/>
              <a:gd name="connsiteX7307" fmla="*/ 117634 w 6400800"/>
              <a:gd name="connsiteY7307" fmla="*/ 334804 h 514350"/>
              <a:gd name="connsiteX7308" fmla="*/ 121444 w 6400800"/>
              <a:gd name="connsiteY7308" fmla="*/ 318611 h 514350"/>
              <a:gd name="connsiteX7309" fmla="*/ 116681 w 6400800"/>
              <a:gd name="connsiteY7309" fmla="*/ 393859 h 514350"/>
              <a:gd name="connsiteX7310" fmla="*/ 127159 w 6400800"/>
              <a:gd name="connsiteY7310" fmla="*/ 419576 h 514350"/>
              <a:gd name="connsiteX7311" fmla="*/ 113824 w 6400800"/>
              <a:gd name="connsiteY7311" fmla="*/ 414814 h 514350"/>
              <a:gd name="connsiteX7312" fmla="*/ 116681 w 6400800"/>
              <a:gd name="connsiteY7312" fmla="*/ 393859 h 514350"/>
              <a:gd name="connsiteX7313" fmla="*/ 91916 w 6400800"/>
              <a:gd name="connsiteY7313" fmla="*/ 341471 h 514350"/>
              <a:gd name="connsiteX7314" fmla="*/ 92869 w 6400800"/>
              <a:gd name="connsiteY7314" fmla="*/ 335756 h 514350"/>
              <a:gd name="connsiteX7315" fmla="*/ 94774 w 6400800"/>
              <a:gd name="connsiteY7315" fmla="*/ 340519 h 514350"/>
              <a:gd name="connsiteX7316" fmla="*/ 102394 w 6400800"/>
              <a:gd name="connsiteY7316" fmla="*/ 358616 h 514350"/>
              <a:gd name="connsiteX7317" fmla="*/ 96679 w 6400800"/>
              <a:gd name="connsiteY7317" fmla="*/ 384334 h 514350"/>
              <a:gd name="connsiteX7318" fmla="*/ 94774 w 6400800"/>
              <a:gd name="connsiteY7318" fmla="*/ 399574 h 514350"/>
              <a:gd name="connsiteX7319" fmla="*/ 93821 w 6400800"/>
              <a:gd name="connsiteY7319" fmla="*/ 400526 h 514350"/>
              <a:gd name="connsiteX7320" fmla="*/ 90964 w 6400800"/>
              <a:gd name="connsiteY7320" fmla="*/ 404336 h 514350"/>
              <a:gd name="connsiteX7321" fmla="*/ 88106 w 6400800"/>
              <a:gd name="connsiteY7321" fmla="*/ 382429 h 514350"/>
              <a:gd name="connsiteX7322" fmla="*/ 85249 w 6400800"/>
              <a:gd name="connsiteY7322" fmla="*/ 365284 h 514350"/>
              <a:gd name="connsiteX7323" fmla="*/ 91916 w 6400800"/>
              <a:gd name="connsiteY7323" fmla="*/ 341471 h 514350"/>
              <a:gd name="connsiteX7324" fmla="*/ 72866 w 6400800"/>
              <a:gd name="connsiteY7324" fmla="*/ 407194 h 514350"/>
              <a:gd name="connsiteX7325" fmla="*/ 72866 w 6400800"/>
              <a:gd name="connsiteY7325" fmla="*/ 409099 h 514350"/>
              <a:gd name="connsiteX7326" fmla="*/ 71914 w 6400800"/>
              <a:gd name="connsiteY7326" fmla="*/ 409099 h 514350"/>
              <a:gd name="connsiteX7327" fmla="*/ 72866 w 6400800"/>
              <a:gd name="connsiteY7327" fmla="*/ 407194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</a:cxnLst>
            <a:rect l="l" t="t" r="r" b="b"/>
            <a:pathLst>
              <a:path w="6400800" h="51435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17E8FFC-B362-4FA5-8AF6-840BA0354AFC}"/>
              </a:ext>
            </a:extLst>
          </p:cNvPr>
          <p:cNvGrpSpPr/>
          <p:nvPr/>
        </p:nvGrpSpPr>
        <p:grpSpPr>
          <a:xfrm>
            <a:off x="6096000" y="2469937"/>
            <a:ext cx="3515092" cy="3876261"/>
            <a:chOff x="3738889" y="1759234"/>
            <a:chExt cx="4623692" cy="509876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5556F77-7807-4E27-8A0C-F41A166E881B}"/>
                </a:ext>
              </a:extLst>
            </p:cNvPr>
            <p:cNvSpPr/>
            <p:nvPr/>
          </p:nvSpPr>
          <p:spPr>
            <a:xfrm>
              <a:off x="6230011" y="3855986"/>
              <a:ext cx="1384644" cy="3002014"/>
            </a:xfrm>
            <a:custGeom>
              <a:avLst/>
              <a:gdLst>
                <a:gd name="connsiteX0" fmla="*/ 86592 w 1257542"/>
                <a:gd name="connsiteY0" fmla="*/ 286 h 2726447"/>
                <a:gd name="connsiteX1" fmla="*/ 113308 w 1257542"/>
                <a:gd name="connsiteY1" fmla="*/ 13184 h 2726447"/>
                <a:gd name="connsiteX2" fmla="*/ 161670 w 1257542"/>
                <a:gd name="connsiteY2" fmla="*/ 109448 h 2726447"/>
                <a:gd name="connsiteX3" fmla="*/ 246420 w 1257542"/>
                <a:gd name="connsiteY3" fmla="*/ 403770 h 2726447"/>
                <a:gd name="connsiteX4" fmla="*/ 273595 w 1257542"/>
                <a:gd name="connsiteY4" fmla="*/ 436472 h 2726447"/>
                <a:gd name="connsiteX5" fmla="*/ 491458 w 1257542"/>
                <a:gd name="connsiteY5" fmla="*/ 504180 h 2726447"/>
                <a:gd name="connsiteX6" fmla="*/ 692739 w 1257542"/>
                <a:gd name="connsiteY6" fmla="*/ 498193 h 2726447"/>
                <a:gd name="connsiteX7" fmla="*/ 765053 w 1257542"/>
                <a:gd name="connsiteY7" fmla="*/ 485756 h 2726447"/>
                <a:gd name="connsiteX8" fmla="*/ 880203 w 1257542"/>
                <a:gd name="connsiteY8" fmla="*/ 436012 h 2726447"/>
                <a:gd name="connsiteX9" fmla="*/ 1189724 w 1257542"/>
                <a:gd name="connsiteY9" fmla="*/ 211700 h 2726447"/>
                <a:gd name="connsiteX10" fmla="*/ 1198476 w 1257542"/>
                <a:gd name="connsiteY10" fmla="*/ 205252 h 2726447"/>
                <a:gd name="connsiteX11" fmla="*/ 1250523 w 1257542"/>
                <a:gd name="connsiteY11" fmla="*/ 207556 h 2726447"/>
                <a:gd name="connsiteX12" fmla="*/ 1238548 w 1257542"/>
                <a:gd name="connsiteY12" fmla="*/ 257761 h 2726447"/>
                <a:gd name="connsiteX13" fmla="*/ 801901 w 1257542"/>
                <a:gd name="connsiteY13" fmla="*/ 599984 h 2726447"/>
                <a:gd name="connsiteX14" fmla="*/ 648982 w 1257542"/>
                <a:gd name="connsiteY14" fmla="*/ 701316 h 2726447"/>
                <a:gd name="connsiteX15" fmla="*/ 392429 w 1257542"/>
                <a:gd name="connsiteY15" fmla="*/ 927930 h 2726447"/>
                <a:gd name="connsiteX16" fmla="*/ 321498 w 1257542"/>
                <a:gd name="connsiteY16" fmla="*/ 1040775 h 2726447"/>
                <a:gd name="connsiteX17" fmla="*/ 304916 w 1257542"/>
                <a:gd name="connsiteY17" fmla="*/ 1124144 h 2726447"/>
                <a:gd name="connsiteX18" fmla="*/ 337619 w 1257542"/>
                <a:gd name="connsiteY18" fmla="*/ 1639092 h 2726447"/>
                <a:gd name="connsiteX19" fmla="*/ 371702 w 1257542"/>
                <a:gd name="connsiteY19" fmla="*/ 2071132 h 2726447"/>
                <a:gd name="connsiteX20" fmla="*/ 414077 w 1257542"/>
                <a:gd name="connsiteY20" fmla="*/ 2574565 h 2726447"/>
                <a:gd name="connsiteX21" fmla="*/ 426913 w 1257542"/>
                <a:gd name="connsiteY21" fmla="*/ 2726447 h 2726447"/>
                <a:gd name="connsiteX22" fmla="*/ 445 w 1257542"/>
                <a:gd name="connsiteY22" fmla="*/ 2726447 h 2726447"/>
                <a:gd name="connsiteX23" fmla="*/ 0 w 1257542"/>
                <a:gd name="connsiteY23" fmla="*/ 708685 h 2726447"/>
                <a:gd name="connsiteX24" fmla="*/ 22109 w 1257542"/>
                <a:gd name="connsiteY24" fmla="*/ 650650 h 2726447"/>
                <a:gd name="connsiteX25" fmla="*/ 46981 w 1257542"/>
                <a:gd name="connsiteY25" fmla="*/ 621171 h 2726447"/>
                <a:gd name="connsiteX26" fmla="*/ 87975 w 1257542"/>
                <a:gd name="connsiteY26" fmla="*/ 470556 h 2726447"/>
                <a:gd name="connsiteX27" fmla="*/ 55733 w 1257542"/>
                <a:gd name="connsiteY27" fmla="*/ 93788 h 2726447"/>
                <a:gd name="connsiteX28" fmla="*/ 55733 w 1257542"/>
                <a:gd name="connsiteY28" fmla="*/ 31147 h 2726447"/>
                <a:gd name="connsiteX29" fmla="*/ 86592 w 1257542"/>
                <a:gd name="connsiteY29" fmla="*/ 286 h 272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7542" h="2726447">
                  <a:moveTo>
                    <a:pt x="86592" y="286"/>
                  </a:moveTo>
                  <a:cubicBezTo>
                    <a:pt x="93962" y="-1557"/>
                    <a:pt x="109162" y="5814"/>
                    <a:pt x="113308" y="13184"/>
                  </a:cubicBezTo>
                  <a:cubicBezTo>
                    <a:pt x="131271" y="44504"/>
                    <a:pt x="151076" y="75824"/>
                    <a:pt x="161670" y="109448"/>
                  </a:cubicBezTo>
                  <a:cubicBezTo>
                    <a:pt x="192069" y="206634"/>
                    <a:pt x="219244" y="305202"/>
                    <a:pt x="246420" y="403770"/>
                  </a:cubicBezTo>
                  <a:cubicBezTo>
                    <a:pt x="251026" y="420351"/>
                    <a:pt x="257935" y="429564"/>
                    <a:pt x="273595" y="436472"/>
                  </a:cubicBezTo>
                  <a:cubicBezTo>
                    <a:pt x="343606" y="468254"/>
                    <a:pt x="414538" y="499574"/>
                    <a:pt x="491458" y="504180"/>
                  </a:cubicBezTo>
                  <a:cubicBezTo>
                    <a:pt x="558244" y="508326"/>
                    <a:pt x="625953" y="501876"/>
                    <a:pt x="692739" y="498193"/>
                  </a:cubicBezTo>
                  <a:cubicBezTo>
                    <a:pt x="717151" y="496811"/>
                    <a:pt x="741102" y="490362"/>
                    <a:pt x="765053" y="485756"/>
                  </a:cubicBezTo>
                  <a:cubicBezTo>
                    <a:pt x="806967" y="477465"/>
                    <a:pt x="845658" y="461345"/>
                    <a:pt x="880203" y="436012"/>
                  </a:cubicBezTo>
                  <a:cubicBezTo>
                    <a:pt x="983376" y="360935"/>
                    <a:pt x="1086551" y="286779"/>
                    <a:pt x="1189724" y="211700"/>
                  </a:cubicBezTo>
                  <a:cubicBezTo>
                    <a:pt x="1192487" y="209398"/>
                    <a:pt x="1195713" y="207095"/>
                    <a:pt x="1198476" y="205252"/>
                  </a:cubicBezTo>
                  <a:cubicBezTo>
                    <a:pt x="1219202" y="190513"/>
                    <a:pt x="1238087" y="191434"/>
                    <a:pt x="1250523" y="207556"/>
                  </a:cubicBezTo>
                  <a:cubicBezTo>
                    <a:pt x="1262959" y="223676"/>
                    <a:pt x="1258814" y="242100"/>
                    <a:pt x="1238548" y="257761"/>
                  </a:cubicBezTo>
                  <a:cubicBezTo>
                    <a:pt x="1092999" y="371989"/>
                    <a:pt x="948832" y="487598"/>
                    <a:pt x="801901" y="599984"/>
                  </a:cubicBezTo>
                  <a:cubicBezTo>
                    <a:pt x="753538" y="637293"/>
                    <a:pt x="699187" y="666311"/>
                    <a:pt x="648982" y="701316"/>
                  </a:cubicBezTo>
                  <a:cubicBezTo>
                    <a:pt x="555020" y="767182"/>
                    <a:pt x="464743" y="838113"/>
                    <a:pt x="392429" y="927930"/>
                  </a:cubicBezTo>
                  <a:cubicBezTo>
                    <a:pt x="364794" y="962474"/>
                    <a:pt x="340843" y="1001164"/>
                    <a:pt x="321498" y="1040775"/>
                  </a:cubicBezTo>
                  <a:cubicBezTo>
                    <a:pt x="309522" y="1065648"/>
                    <a:pt x="303534" y="1096508"/>
                    <a:pt x="304916" y="1124144"/>
                  </a:cubicBezTo>
                  <a:cubicBezTo>
                    <a:pt x="314128" y="1295946"/>
                    <a:pt x="325643" y="1467749"/>
                    <a:pt x="337619" y="1639092"/>
                  </a:cubicBezTo>
                  <a:cubicBezTo>
                    <a:pt x="347752" y="1783258"/>
                    <a:pt x="360187" y="1927425"/>
                    <a:pt x="371702" y="2071132"/>
                  </a:cubicBezTo>
                  <a:cubicBezTo>
                    <a:pt x="385520" y="2238790"/>
                    <a:pt x="399799" y="2406908"/>
                    <a:pt x="414077" y="2574565"/>
                  </a:cubicBezTo>
                  <a:lnTo>
                    <a:pt x="426913" y="2726447"/>
                  </a:lnTo>
                  <a:lnTo>
                    <a:pt x="445" y="2726447"/>
                  </a:lnTo>
                  <a:lnTo>
                    <a:pt x="0" y="708685"/>
                  </a:lnTo>
                  <a:cubicBezTo>
                    <a:pt x="0" y="686116"/>
                    <a:pt x="5987" y="666770"/>
                    <a:pt x="22109" y="650650"/>
                  </a:cubicBezTo>
                  <a:cubicBezTo>
                    <a:pt x="30861" y="641438"/>
                    <a:pt x="38691" y="630845"/>
                    <a:pt x="46981" y="621171"/>
                  </a:cubicBezTo>
                  <a:cubicBezTo>
                    <a:pt x="83829" y="577416"/>
                    <a:pt x="93962" y="527670"/>
                    <a:pt x="87975" y="470556"/>
                  </a:cubicBezTo>
                  <a:cubicBezTo>
                    <a:pt x="74616" y="345274"/>
                    <a:pt x="65866" y="219531"/>
                    <a:pt x="55733" y="93788"/>
                  </a:cubicBezTo>
                  <a:cubicBezTo>
                    <a:pt x="53890" y="73061"/>
                    <a:pt x="56193" y="52334"/>
                    <a:pt x="55733" y="31147"/>
                  </a:cubicBezTo>
                  <a:cubicBezTo>
                    <a:pt x="55733" y="10419"/>
                    <a:pt x="72314" y="3971"/>
                    <a:pt x="86592" y="286"/>
                  </a:cubicBezTo>
                  <a:close/>
                </a:path>
              </a:pathLst>
            </a:custGeom>
            <a:solidFill>
              <a:schemeClr val="accent4"/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3EA3EC0-C8FC-4C78-8BCE-824D8D232D3D}"/>
                </a:ext>
              </a:extLst>
            </p:cNvPr>
            <p:cNvSpPr/>
            <p:nvPr/>
          </p:nvSpPr>
          <p:spPr>
            <a:xfrm>
              <a:off x="4535359" y="3852840"/>
              <a:ext cx="1384277" cy="3005161"/>
            </a:xfrm>
            <a:custGeom>
              <a:avLst/>
              <a:gdLst>
                <a:gd name="connsiteX0" fmla="*/ 1170617 w 1257209"/>
                <a:gd name="connsiteY0" fmla="*/ 842 h 2729305"/>
                <a:gd name="connsiteX1" fmla="*/ 1201478 w 1257209"/>
                <a:gd name="connsiteY1" fmla="*/ 38149 h 2729305"/>
                <a:gd name="connsiteX2" fmla="*/ 1192265 w 1257209"/>
                <a:gd name="connsiteY2" fmla="*/ 241734 h 2729305"/>
                <a:gd name="connsiteX3" fmla="*/ 1168314 w 1257209"/>
                <a:gd name="connsiteY3" fmla="*/ 494141 h 2729305"/>
                <a:gd name="connsiteX4" fmla="*/ 1200556 w 1257209"/>
                <a:gd name="connsiteY4" fmla="*/ 609290 h 2729305"/>
                <a:gd name="connsiteX5" fmla="*/ 1230035 w 1257209"/>
                <a:gd name="connsiteY5" fmla="*/ 646599 h 2729305"/>
                <a:gd name="connsiteX6" fmla="*/ 1257209 w 1257209"/>
                <a:gd name="connsiteY6" fmla="*/ 717531 h 2729305"/>
                <a:gd name="connsiteX7" fmla="*/ 1256760 w 1257209"/>
                <a:gd name="connsiteY7" fmla="*/ 2729305 h 2729305"/>
                <a:gd name="connsiteX8" fmla="*/ 831157 w 1257209"/>
                <a:gd name="connsiteY8" fmla="*/ 2729305 h 2729305"/>
                <a:gd name="connsiteX9" fmla="*/ 831157 w 1257209"/>
                <a:gd name="connsiteY9" fmla="*/ 2718365 h 2729305"/>
                <a:gd name="connsiteX10" fmla="*/ 887811 w 1257209"/>
                <a:gd name="connsiteY10" fmla="*/ 2050498 h 2729305"/>
                <a:gd name="connsiteX11" fmla="*/ 933870 w 1257209"/>
                <a:gd name="connsiteY11" fmla="*/ 1457250 h 2729305"/>
                <a:gd name="connsiteX12" fmla="*/ 953216 w 1257209"/>
                <a:gd name="connsiteY12" fmla="*/ 1149110 h 2729305"/>
                <a:gd name="connsiteX13" fmla="*/ 910380 w 1257209"/>
                <a:gd name="connsiteY13" fmla="*/ 992507 h 2729305"/>
                <a:gd name="connsiteX14" fmla="*/ 760686 w 1257209"/>
                <a:gd name="connsiteY14" fmla="*/ 824389 h 2729305"/>
                <a:gd name="connsiteX15" fmla="*/ 491698 w 1257209"/>
                <a:gd name="connsiteY15" fmla="*/ 626332 h 2729305"/>
                <a:gd name="connsiteX16" fmla="*/ 383457 w 1257209"/>
                <a:gd name="connsiteY16" fmla="*/ 547110 h 2729305"/>
                <a:gd name="connsiteX17" fmla="*/ 22348 w 1257209"/>
                <a:gd name="connsiteY17" fmla="*/ 263382 h 2729305"/>
                <a:gd name="connsiteX18" fmla="*/ 10833 w 1257209"/>
                <a:gd name="connsiteY18" fmla="*/ 254170 h 2729305"/>
                <a:gd name="connsiteX19" fmla="*/ 6688 w 1257209"/>
                <a:gd name="connsiteY19" fmla="*/ 210873 h 2729305"/>
                <a:gd name="connsiteX20" fmla="*/ 50905 w 1257209"/>
                <a:gd name="connsiteY20" fmla="*/ 203043 h 2729305"/>
                <a:gd name="connsiteX21" fmla="*/ 107558 w 1257209"/>
                <a:gd name="connsiteY21" fmla="*/ 244037 h 2729305"/>
                <a:gd name="connsiteX22" fmla="*/ 358585 w 1257209"/>
                <a:gd name="connsiteY22" fmla="*/ 426433 h 2729305"/>
                <a:gd name="connsiteX23" fmla="*/ 548351 w 1257209"/>
                <a:gd name="connsiteY23" fmla="*/ 498747 h 2729305"/>
                <a:gd name="connsiteX24" fmla="*/ 681924 w 1257209"/>
                <a:gd name="connsiteY24" fmla="*/ 510262 h 2729305"/>
                <a:gd name="connsiteX25" fmla="*/ 979009 w 1257209"/>
                <a:gd name="connsiteY25" fmla="*/ 441172 h 2729305"/>
                <a:gd name="connsiteX26" fmla="*/ 1012632 w 1257209"/>
                <a:gd name="connsiteY26" fmla="*/ 400639 h 2729305"/>
                <a:gd name="connsiteX27" fmla="*/ 1102909 w 1257209"/>
                <a:gd name="connsiteY27" fmla="*/ 92500 h 2729305"/>
                <a:gd name="connsiteX28" fmla="*/ 1140218 w 1257209"/>
                <a:gd name="connsiteY28" fmla="*/ 19266 h 2729305"/>
                <a:gd name="connsiteX29" fmla="*/ 1170617 w 1257209"/>
                <a:gd name="connsiteY29" fmla="*/ 842 h 2729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7209" h="2729305">
                  <a:moveTo>
                    <a:pt x="1170617" y="842"/>
                  </a:moveTo>
                  <a:cubicBezTo>
                    <a:pt x="1190423" y="5908"/>
                    <a:pt x="1201938" y="18344"/>
                    <a:pt x="1201478" y="38149"/>
                  </a:cubicBezTo>
                  <a:cubicBezTo>
                    <a:pt x="1199174" y="105858"/>
                    <a:pt x="1196871" y="174026"/>
                    <a:pt x="1192265" y="241734"/>
                  </a:cubicBezTo>
                  <a:cubicBezTo>
                    <a:pt x="1185817" y="326023"/>
                    <a:pt x="1177987" y="410313"/>
                    <a:pt x="1168314" y="494141"/>
                  </a:cubicBezTo>
                  <a:cubicBezTo>
                    <a:pt x="1163247" y="537898"/>
                    <a:pt x="1175684" y="575206"/>
                    <a:pt x="1200556" y="609290"/>
                  </a:cubicBezTo>
                  <a:cubicBezTo>
                    <a:pt x="1209769" y="622187"/>
                    <a:pt x="1218980" y="635544"/>
                    <a:pt x="1230035" y="646599"/>
                  </a:cubicBezTo>
                  <a:cubicBezTo>
                    <a:pt x="1250300" y="666404"/>
                    <a:pt x="1257209" y="689434"/>
                    <a:pt x="1257209" y="717531"/>
                  </a:cubicBezTo>
                  <a:lnTo>
                    <a:pt x="1256760" y="2729305"/>
                  </a:lnTo>
                  <a:lnTo>
                    <a:pt x="831157" y="2729305"/>
                  </a:lnTo>
                  <a:lnTo>
                    <a:pt x="831157" y="2718365"/>
                  </a:lnTo>
                  <a:cubicBezTo>
                    <a:pt x="850042" y="2495896"/>
                    <a:pt x="869387" y="2272967"/>
                    <a:pt x="887811" y="2050498"/>
                  </a:cubicBezTo>
                  <a:cubicBezTo>
                    <a:pt x="903932" y="1852902"/>
                    <a:pt x="919132" y="1654846"/>
                    <a:pt x="933870" y="1457250"/>
                  </a:cubicBezTo>
                  <a:cubicBezTo>
                    <a:pt x="941240" y="1354536"/>
                    <a:pt x="945846" y="1251823"/>
                    <a:pt x="953216" y="1149110"/>
                  </a:cubicBezTo>
                  <a:cubicBezTo>
                    <a:pt x="957361" y="1091536"/>
                    <a:pt x="940779" y="1040409"/>
                    <a:pt x="910380" y="992507"/>
                  </a:cubicBezTo>
                  <a:cubicBezTo>
                    <a:pt x="869847" y="928023"/>
                    <a:pt x="816879" y="874594"/>
                    <a:pt x="760686" y="824389"/>
                  </a:cubicBezTo>
                  <a:cubicBezTo>
                    <a:pt x="676857" y="750233"/>
                    <a:pt x="585659" y="686671"/>
                    <a:pt x="491698" y="626332"/>
                  </a:cubicBezTo>
                  <a:cubicBezTo>
                    <a:pt x="454389" y="602381"/>
                    <a:pt x="418923" y="574746"/>
                    <a:pt x="383457" y="547110"/>
                  </a:cubicBezTo>
                  <a:cubicBezTo>
                    <a:pt x="262780" y="452687"/>
                    <a:pt x="142565" y="357804"/>
                    <a:pt x="22348" y="263382"/>
                  </a:cubicBezTo>
                  <a:cubicBezTo>
                    <a:pt x="18663" y="260158"/>
                    <a:pt x="14518" y="257394"/>
                    <a:pt x="10833" y="254170"/>
                  </a:cubicBezTo>
                  <a:cubicBezTo>
                    <a:pt x="-2063" y="241734"/>
                    <a:pt x="-3445" y="224231"/>
                    <a:pt x="6688" y="210873"/>
                  </a:cubicBezTo>
                  <a:cubicBezTo>
                    <a:pt x="16821" y="197056"/>
                    <a:pt x="35705" y="192910"/>
                    <a:pt x="50905" y="203043"/>
                  </a:cubicBezTo>
                  <a:cubicBezTo>
                    <a:pt x="70251" y="215940"/>
                    <a:pt x="88675" y="230680"/>
                    <a:pt x="107558" y="244037"/>
                  </a:cubicBezTo>
                  <a:cubicBezTo>
                    <a:pt x="191387" y="304835"/>
                    <a:pt x="276138" y="363792"/>
                    <a:pt x="358585" y="426433"/>
                  </a:cubicBezTo>
                  <a:cubicBezTo>
                    <a:pt x="415238" y="469729"/>
                    <a:pt x="479261" y="490456"/>
                    <a:pt x="548351" y="498747"/>
                  </a:cubicBezTo>
                  <a:cubicBezTo>
                    <a:pt x="592567" y="504275"/>
                    <a:pt x="637246" y="507499"/>
                    <a:pt x="681924" y="510262"/>
                  </a:cubicBezTo>
                  <a:cubicBezTo>
                    <a:pt x="787861" y="517632"/>
                    <a:pt x="884586" y="483547"/>
                    <a:pt x="979009" y="441172"/>
                  </a:cubicBezTo>
                  <a:cubicBezTo>
                    <a:pt x="997894" y="432881"/>
                    <a:pt x="1007105" y="421367"/>
                    <a:pt x="1012632" y="400639"/>
                  </a:cubicBezTo>
                  <a:cubicBezTo>
                    <a:pt x="1041189" y="297466"/>
                    <a:pt x="1071128" y="194753"/>
                    <a:pt x="1102909" y="92500"/>
                  </a:cubicBezTo>
                  <a:cubicBezTo>
                    <a:pt x="1110740" y="66706"/>
                    <a:pt x="1126400" y="42756"/>
                    <a:pt x="1140218" y="19266"/>
                  </a:cubicBezTo>
                  <a:cubicBezTo>
                    <a:pt x="1146205" y="8672"/>
                    <a:pt x="1154957" y="-3304"/>
                    <a:pt x="1170617" y="842"/>
                  </a:cubicBezTo>
                  <a:close/>
                </a:path>
              </a:pathLst>
            </a:custGeom>
            <a:solidFill>
              <a:schemeClr val="accent3"/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EA7F7FB-D37B-41D6-BC98-2F9291261A02}"/>
                </a:ext>
              </a:extLst>
            </p:cNvPr>
            <p:cNvGrpSpPr/>
            <p:nvPr/>
          </p:nvGrpSpPr>
          <p:grpSpPr>
            <a:xfrm>
              <a:off x="3738889" y="1759234"/>
              <a:ext cx="4623692" cy="3326062"/>
              <a:chOff x="3784154" y="1759234"/>
              <a:chExt cx="4623692" cy="3326062"/>
            </a:xfrm>
            <a:solidFill>
              <a:schemeClr val="accent1"/>
            </a:solidFill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5BB7BFF-8108-44FC-A9FE-95735CFC5C80}"/>
                  </a:ext>
                </a:extLst>
              </p:cNvPr>
              <p:cNvSpPr/>
              <p:nvPr/>
            </p:nvSpPr>
            <p:spPr>
              <a:xfrm>
                <a:off x="8068055" y="4002915"/>
                <a:ext cx="339791" cy="157217"/>
              </a:xfrm>
              <a:custGeom>
                <a:avLst/>
                <a:gdLst>
                  <a:gd name="connsiteX0" fmla="*/ 250770 w 250396"/>
                  <a:gd name="connsiteY0" fmla="*/ 80316 h 115854"/>
                  <a:gd name="connsiteX1" fmla="*/ 153975 w 250396"/>
                  <a:gd name="connsiteY1" fmla="*/ 108346 h 115854"/>
                  <a:gd name="connsiteX2" fmla="*/ 117350 w 250396"/>
                  <a:gd name="connsiteY2" fmla="*/ 115073 h 115854"/>
                  <a:gd name="connsiteX3" fmla="*/ 0 w 250396"/>
                  <a:gd name="connsiteY3" fmla="*/ 59388 h 115854"/>
                  <a:gd name="connsiteX4" fmla="*/ 173035 w 250396"/>
                  <a:gd name="connsiteY4" fmla="*/ 71721 h 115854"/>
                  <a:gd name="connsiteX5" fmla="*/ 173782 w 250396"/>
                  <a:gd name="connsiteY5" fmla="*/ 66489 h 115854"/>
                  <a:gd name="connsiteX6" fmla="*/ 1869 w 250396"/>
                  <a:gd name="connsiteY6" fmla="*/ 32480 h 115854"/>
                  <a:gd name="connsiteX7" fmla="*/ 118471 w 250396"/>
                  <a:gd name="connsiteY7" fmla="*/ 5198 h 115854"/>
                  <a:gd name="connsiteX8" fmla="*/ 234700 w 250396"/>
                  <a:gd name="connsiteY8" fmla="*/ 67610 h 115854"/>
                  <a:gd name="connsiteX9" fmla="*/ 250770 w 250396"/>
                  <a:gd name="connsiteY9" fmla="*/ 77700 h 115854"/>
                  <a:gd name="connsiteX10" fmla="*/ 250770 w 250396"/>
                  <a:gd name="connsiteY10" fmla="*/ 80316 h 11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0396" h="115854">
                    <a:moveTo>
                      <a:pt x="250770" y="80316"/>
                    </a:moveTo>
                    <a:cubicBezTo>
                      <a:pt x="218629" y="89660"/>
                      <a:pt x="186489" y="99377"/>
                      <a:pt x="153975" y="108346"/>
                    </a:cubicBezTo>
                    <a:cubicBezTo>
                      <a:pt x="142016" y="111710"/>
                      <a:pt x="129683" y="113204"/>
                      <a:pt x="117350" y="115073"/>
                    </a:cubicBezTo>
                    <a:cubicBezTo>
                      <a:pt x="70261" y="121053"/>
                      <a:pt x="25787" y="99377"/>
                      <a:pt x="0" y="59388"/>
                    </a:cubicBezTo>
                    <a:cubicBezTo>
                      <a:pt x="57180" y="63499"/>
                      <a:pt x="115108" y="67610"/>
                      <a:pt x="173035" y="71721"/>
                    </a:cubicBezTo>
                    <a:cubicBezTo>
                      <a:pt x="173409" y="69852"/>
                      <a:pt x="173409" y="68357"/>
                      <a:pt x="173782" y="66489"/>
                    </a:cubicBezTo>
                    <a:cubicBezTo>
                      <a:pt x="116976" y="55277"/>
                      <a:pt x="60170" y="44065"/>
                      <a:pt x="1869" y="32480"/>
                    </a:cubicBezTo>
                    <a:cubicBezTo>
                      <a:pt x="37373" y="7814"/>
                      <a:pt x="73998" y="-9004"/>
                      <a:pt x="118471" y="5198"/>
                    </a:cubicBezTo>
                    <a:cubicBezTo>
                      <a:pt x="161076" y="19026"/>
                      <a:pt x="198075" y="43318"/>
                      <a:pt x="234700" y="67610"/>
                    </a:cubicBezTo>
                    <a:cubicBezTo>
                      <a:pt x="239932" y="70973"/>
                      <a:pt x="245538" y="74337"/>
                      <a:pt x="250770" y="77700"/>
                    </a:cubicBezTo>
                    <a:cubicBezTo>
                      <a:pt x="250770" y="78448"/>
                      <a:pt x="250770" y="79569"/>
                      <a:pt x="250770" y="8031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4B272925-16C4-4E9D-843D-0C403E0911A7}"/>
                  </a:ext>
                </a:extLst>
              </p:cNvPr>
              <p:cNvSpPr/>
              <p:nvPr/>
            </p:nvSpPr>
            <p:spPr>
              <a:xfrm>
                <a:off x="5596698" y="2945459"/>
                <a:ext cx="355005" cy="816512"/>
              </a:xfrm>
              <a:custGeom>
                <a:avLst/>
                <a:gdLst>
                  <a:gd name="connsiteX0" fmla="*/ 133056 w 261607"/>
                  <a:gd name="connsiteY0" fmla="*/ 0 h 601698"/>
                  <a:gd name="connsiteX1" fmla="*/ 185377 w 261607"/>
                  <a:gd name="connsiteY1" fmla="*/ 109502 h 601698"/>
                  <a:gd name="connsiteX2" fmla="*/ 257880 w 261607"/>
                  <a:gd name="connsiteY2" fmla="*/ 315424 h 601698"/>
                  <a:gd name="connsiteX3" fmla="*/ 225740 w 261607"/>
                  <a:gd name="connsiteY3" fmla="*/ 515741 h 601698"/>
                  <a:gd name="connsiteX4" fmla="*/ 160711 w 261607"/>
                  <a:gd name="connsiteY4" fmla="*/ 603193 h 601698"/>
                  <a:gd name="connsiteX5" fmla="*/ 132682 w 261607"/>
                  <a:gd name="connsiteY5" fmla="*/ 169298 h 601698"/>
                  <a:gd name="connsiteX6" fmla="*/ 107642 w 261607"/>
                  <a:gd name="connsiteY6" fmla="*/ 604314 h 601698"/>
                  <a:gd name="connsiteX7" fmla="*/ 97925 w 261607"/>
                  <a:gd name="connsiteY7" fmla="*/ 595719 h 601698"/>
                  <a:gd name="connsiteX8" fmla="*/ 4494 w 261607"/>
                  <a:gd name="connsiteY8" fmla="*/ 425673 h 601698"/>
                  <a:gd name="connsiteX9" fmla="*/ 11221 w 261607"/>
                  <a:gd name="connsiteY9" fmla="*/ 300475 h 601698"/>
                  <a:gd name="connsiteX10" fmla="*/ 133056 w 261607"/>
                  <a:gd name="connsiteY10" fmla="*/ 0 h 60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1607" h="601698">
                    <a:moveTo>
                      <a:pt x="133056" y="0"/>
                    </a:moveTo>
                    <a:cubicBezTo>
                      <a:pt x="151742" y="38867"/>
                      <a:pt x="169307" y="73998"/>
                      <a:pt x="185377" y="109502"/>
                    </a:cubicBezTo>
                    <a:cubicBezTo>
                      <a:pt x="215275" y="176025"/>
                      <a:pt x="241436" y="244043"/>
                      <a:pt x="257880" y="315424"/>
                    </a:cubicBezTo>
                    <a:cubicBezTo>
                      <a:pt x="274324" y="386806"/>
                      <a:pt x="263486" y="453703"/>
                      <a:pt x="225740" y="515741"/>
                    </a:cubicBezTo>
                    <a:cubicBezTo>
                      <a:pt x="207053" y="546387"/>
                      <a:pt x="184256" y="574790"/>
                      <a:pt x="160711" y="603193"/>
                    </a:cubicBezTo>
                    <a:cubicBezTo>
                      <a:pt x="162954" y="457066"/>
                      <a:pt x="147631" y="313182"/>
                      <a:pt x="132682" y="169298"/>
                    </a:cubicBezTo>
                    <a:cubicBezTo>
                      <a:pt x="118107" y="313182"/>
                      <a:pt x="102036" y="456693"/>
                      <a:pt x="107642" y="604314"/>
                    </a:cubicBezTo>
                    <a:cubicBezTo>
                      <a:pt x="103158" y="600203"/>
                      <a:pt x="100168" y="598335"/>
                      <a:pt x="97925" y="595719"/>
                    </a:cubicBezTo>
                    <a:cubicBezTo>
                      <a:pt x="53826" y="546013"/>
                      <a:pt x="18322" y="491823"/>
                      <a:pt x="4494" y="425673"/>
                    </a:cubicBezTo>
                    <a:cubicBezTo>
                      <a:pt x="-4475" y="383069"/>
                      <a:pt x="1131" y="341585"/>
                      <a:pt x="11221" y="300475"/>
                    </a:cubicBezTo>
                    <a:cubicBezTo>
                      <a:pt x="37008" y="195832"/>
                      <a:pt x="82229" y="99411"/>
                      <a:pt x="133056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6D04525-046B-4E20-9916-1E0FE9682339}"/>
                  </a:ext>
                </a:extLst>
              </p:cNvPr>
              <p:cNvSpPr/>
              <p:nvPr/>
            </p:nvSpPr>
            <p:spPr>
              <a:xfrm>
                <a:off x="6234879" y="2947995"/>
                <a:ext cx="355005" cy="816512"/>
              </a:xfrm>
              <a:custGeom>
                <a:avLst/>
                <a:gdLst>
                  <a:gd name="connsiteX0" fmla="*/ 157959 w 261607"/>
                  <a:gd name="connsiteY0" fmla="*/ 600203 h 601698"/>
                  <a:gd name="connsiteX1" fmla="*/ 132919 w 261607"/>
                  <a:gd name="connsiteY1" fmla="*/ 167803 h 601698"/>
                  <a:gd name="connsiteX2" fmla="*/ 107879 w 261607"/>
                  <a:gd name="connsiteY2" fmla="*/ 599830 h 601698"/>
                  <a:gd name="connsiteX3" fmla="*/ 104890 w 261607"/>
                  <a:gd name="connsiteY3" fmla="*/ 600203 h 601698"/>
                  <a:gd name="connsiteX4" fmla="*/ 2862 w 261607"/>
                  <a:gd name="connsiteY4" fmla="*/ 413714 h 601698"/>
                  <a:gd name="connsiteX5" fmla="*/ 13327 w 261607"/>
                  <a:gd name="connsiteY5" fmla="*/ 290011 h 601698"/>
                  <a:gd name="connsiteX6" fmla="*/ 128808 w 261607"/>
                  <a:gd name="connsiteY6" fmla="*/ 6727 h 601698"/>
                  <a:gd name="connsiteX7" fmla="*/ 134040 w 261607"/>
                  <a:gd name="connsiteY7" fmla="*/ 0 h 601698"/>
                  <a:gd name="connsiteX8" fmla="*/ 189351 w 261607"/>
                  <a:gd name="connsiteY8" fmla="*/ 116976 h 601698"/>
                  <a:gd name="connsiteX9" fmla="*/ 259612 w 261607"/>
                  <a:gd name="connsiteY9" fmla="*/ 325141 h 601698"/>
                  <a:gd name="connsiteX10" fmla="*/ 228219 w 261607"/>
                  <a:gd name="connsiteY10" fmla="*/ 508640 h 601698"/>
                  <a:gd name="connsiteX11" fmla="*/ 163564 w 261607"/>
                  <a:gd name="connsiteY11" fmla="*/ 602819 h 601698"/>
                  <a:gd name="connsiteX12" fmla="*/ 157959 w 261607"/>
                  <a:gd name="connsiteY12" fmla="*/ 600203 h 60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1607" h="601698">
                    <a:moveTo>
                      <a:pt x="157959" y="600203"/>
                    </a:moveTo>
                    <a:cubicBezTo>
                      <a:pt x="163191" y="455198"/>
                      <a:pt x="147494" y="311687"/>
                      <a:pt x="132919" y="167803"/>
                    </a:cubicBezTo>
                    <a:cubicBezTo>
                      <a:pt x="117970" y="311313"/>
                      <a:pt x="102273" y="454824"/>
                      <a:pt x="107879" y="599830"/>
                    </a:cubicBezTo>
                    <a:cubicBezTo>
                      <a:pt x="106384" y="600203"/>
                      <a:pt x="105263" y="600577"/>
                      <a:pt x="104890" y="600203"/>
                    </a:cubicBezTo>
                    <a:cubicBezTo>
                      <a:pt x="54437" y="547134"/>
                      <a:pt x="15569" y="487712"/>
                      <a:pt x="2862" y="413714"/>
                    </a:cubicBezTo>
                    <a:cubicBezTo>
                      <a:pt x="-4238" y="371483"/>
                      <a:pt x="2862" y="330373"/>
                      <a:pt x="13327" y="290011"/>
                    </a:cubicBezTo>
                    <a:cubicBezTo>
                      <a:pt x="39488" y="190600"/>
                      <a:pt x="81718" y="97542"/>
                      <a:pt x="128808" y="6727"/>
                    </a:cubicBezTo>
                    <a:cubicBezTo>
                      <a:pt x="129555" y="5232"/>
                      <a:pt x="131050" y="3737"/>
                      <a:pt x="134040" y="0"/>
                    </a:cubicBezTo>
                    <a:cubicBezTo>
                      <a:pt x="153100" y="39989"/>
                      <a:pt x="171786" y="78109"/>
                      <a:pt x="189351" y="116976"/>
                    </a:cubicBezTo>
                    <a:cubicBezTo>
                      <a:pt x="219249" y="184247"/>
                      <a:pt x="245037" y="252638"/>
                      <a:pt x="259612" y="325141"/>
                    </a:cubicBezTo>
                    <a:cubicBezTo>
                      <a:pt x="272692" y="390543"/>
                      <a:pt x="261854" y="451834"/>
                      <a:pt x="228219" y="508640"/>
                    </a:cubicBezTo>
                    <a:cubicBezTo>
                      <a:pt x="208785" y="541528"/>
                      <a:pt x="185240" y="571426"/>
                      <a:pt x="163564" y="602819"/>
                    </a:cubicBezTo>
                    <a:cubicBezTo>
                      <a:pt x="161696" y="602072"/>
                      <a:pt x="159827" y="600951"/>
                      <a:pt x="157959" y="60020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0D207F7-8677-4417-89AB-24DBE1808397}"/>
                  </a:ext>
                </a:extLst>
              </p:cNvPr>
              <p:cNvSpPr/>
              <p:nvPr/>
            </p:nvSpPr>
            <p:spPr>
              <a:xfrm>
                <a:off x="3797340" y="3458189"/>
                <a:ext cx="684653" cy="507151"/>
              </a:xfrm>
              <a:custGeom>
                <a:avLst/>
                <a:gdLst>
                  <a:gd name="connsiteX0" fmla="*/ 2242 w 504529"/>
                  <a:gd name="connsiteY0" fmla="*/ 0 h 373725"/>
                  <a:gd name="connsiteX1" fmla="*/ 117724 w 504529"/>
                  <a:gd name="connsiteY1" fmla="*/ 19808 h 373725"/>
                  <a:gd name="connsiteX2" fmla="*/ 312808 w 504529"/>
                  <a:gd name="connsiteY2" fmla="*/ 72876 h 373725"/>
                  <a:gd name="connsiteX3" fmla="*/ 487338 w 504529"/>
                  <a:gd name="connsiteY3" fmla="*/ 255628 h 373725"/>
                  <a:gd name="connsiteX4" fmla="*/ 506024 w 504529"/>
                  <a:gd name="connsiteY4" fmla="*/ 324768 h 373725"/>
                  <a:gd name="connsiteX5" fmla="*/ 138652 w 504529"/>
                  <a:gd name="connsiteY5" fmla="*/ 96421 h 373725"/>
                  <a:gd name="connsiteX6" fmla="*/ 136410 w 504529"/>
                  <a:gd name="connsiteY6" fmla="*/ 99411 h 373725"/>
                  <a:gd name="connsiteX7" fmla="*/ 245538 w 504529"/>
                  <a:gd name="connsiteY7" fmla="*/ 191721 h 373725"/>
                  <a:gd name="connsiteX8" fmla="*/ 359150 w 504529"/>
                  <a:gd name="connsiteY8" fmla="*/ 283284 h 373725"/>
                  <a:gd name="connsiteX9" fmla="*/ 476874 w 504529"/>
                  <a:gd name="connsiteY9" fmla="*/ 369241 h 373725"/>
                  <a:gd name="connsiteX10" fmla="*/ 187610 w 504529"/>
                  <a:gd name="connsiteY10" fmla="*/ 287021 h 373725"/>
                  <a:gd name="connsiteX11" fmla="*/ 42978 w 504529"/>
                  <a:gd name="connsiteY11" fmla="*/ 81472 h 373725"/>
                  <a:gd name="connsiteX12" fmla="*/ 0 w 504529"/>
                  <a:gd name="connsiteY12" fmla="*/ 4111 h 373725"/>
                  <a:gd name="connsiteX13" fmla="*/ 2242 w 504529"/>
                  <a:gd name="connsiteY13" fmla="*/ 0 h 37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4529" h="373725">
                    <a:moveTo>
                      <a:pt x="2242" y="0"/>
                    </a:moveTo>
                    <a:cubicBezTo>
                      <a:pt x="40736" y="6353"/>
                      <a:pt x="79604" y="12333"/>
                      <a:pt x="117724" y="19808"/>
                    </a:cubicBezTo>
                    <a:cubicBezTo>
                      <a:pt x="184247" y="32140"/>
                      <a:pt x="249275" y="49706"/>
                      <a:pt x="312808" y="72876"/>
                    </a:cubicBezTo>
                    <a:cubicBezTo>
                      <a:pt x="401381" y="105391"/>
                      <a:pt x="457440" y="168177"/>
                      <a:pt x="487338" y="255628"/>
                    </a:cubicBezTo>
                    <a:cubicBezTo>
                      <a:pt x="494813" y="278052"/>
                      <a:pt x="500792" y="301223"/>
                      <a:pt x="506024" y="324768"/>
                    </a:cubicBezTo>
                    <a:cubicBezTo>
                      <a:pt x="389422" y="238063"/>
                      <a:pt x="263103" y="168550"/>
                      <a:pt x="138652" y="96421"/>
                    </a:cubicBezTo>
                    <a:cubicBezTo>
                      <a:pt x="137905" y="97542"/>
                      <a:pt x="137157" y="98290"/>
                      <a:pt x="136410" y="99411"/>
                    </a:cubicBezTo>
                    <a:cubicBezTo>
                      <a:pt x="172661" y="130430"/>
                      <a:pt x="208539" y="161449"/>
                      <a:pt x="245538" y="191721"/>
                    </a:cubicBezTo>
                    <a:cubicBezTo>
                      <a:pt x="282910" y="222740"/>
                      <a:pt x="320657" y="253760"/>
                      <a:pt x="359150" y="283284"/>
                    </a:cubicBezTo>
                    <a:cubicBezTo>
                      <a:pt x="397270" y="312435"/>
                      <a:pt x="436511" y="339717"/>
                      <a:pt x="476874" y="369241"/>
                    </a:cubicBezTo>
                    <a:cubicBezTo>
                      <a:pt x="367746" y="382321"/>
                      <a:pt x="266840" y="373352"/>
                      <a:pt x="187610" y="287021"/>
                    </a:cubicBezTo>
                    <a:cubicBezTo>
                      <a:pt x="130430" y="224983"/>
                      <a:pt x="85209" y="154349"/>
                      <a:pt x="42978" y="81472"/>
                    </a:cubicBezTo>
                    <a:cubicBezTo>
                      <a:pt x="28029" y="56806"/>
                      <a:pt x="14202" y="30272"/>
                      <a:pt x="0" y="4111"/>
                    </a:cubicBezTo>
                    <a:cubicBezTo>
                      <a:pt x="747" y="2990"/>
                      <a:pt x="1495" y="1495"/>
                      <a:pt x="2242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65F0C0B-7967-4E76-9C80-13490E033AFA}"/>
                  </a:ext>
                </a:extLst>
              </p:cNvPr>
              <p:cNvSpPr/>
              <p:nvPr/>
            </p:nvSpPr>
            <p:spPr>
              <a:xfrm>
                <a:off x="7708991" y="3460499"/>
                <a:ext cx="684653" cy="502079"/>
              </a:xfrm>
              <a:custGeom>
                <a:avLst/>
                <a:gdLst>
                  <a:gd name="connsiteX0" fmla="*/ 366251 w 504529"/>
                  <a:gd name="connsiteY0" fmla="*/ 94719 h 369988"/>
                  <a:gd name="connsiteX1" fmla="*/ 180509 w 504529"/>
                  <a:gd name="connsiteY1" fmla="*/ 204220 h 369988"/>
                  <a:gd name="connsiteX2" fmla="*/ 0 w 504529"/>
                  <a:gd name="connsiteY2" fmla="*/ 321196 h 369988"/>
                  <a:gd name="connsiteX3" fmla="*/ 747 w 504529"/>
                  <a:gd name="connsiteY3" fmla="*/ 312227 h 369988"/>
                  <a:gd name="connsiteX4" fmla="*/ 26161 w 504529"/>
                  <a:gd name="connsiteY4" fmla="*/ 232997 h 369988"/>
                  <a:gd name="connsiteX5" fmla="*/ 187237 w 504529"/>
                  <a:gd name="connsiteY5" fmla="*/ 73416 h 369988"/>
                  <a:gd name="connsiteX6" fmla="*/ 496681 w 504529"/>
                  <a:gd name="connsiteY6" fmla="*/ 166 h 369988"/>
                  <a:gd name="connsiteX7" fmla="*/ 504530 w 504529"/>
                  <a:gd name="connsiteY7" fmla="*/ 166 h 369988"/>
                  <a:gd name="connsiteX8" fmla="*/ 502661 w 504529"/>
                  <a:gd name="connsiteY8" fmla="*/ 6146 h 369988"/>
                  <a:gd name="connsiteX9" fmla="*/ 341585 w 504529"/>
                  <a:gd name="connsiteY9" fmla="*/ 259905 h 369988"/>
                  <a:gd name="connsiteX10" fmla="*/ 58675 w 504529"/>
                  <a:gd name="connsiteY10" fmla="*/ 371276 h 369988"/>
                  <a:gd name="connsiteX11" fmla="*/ 26161 w 504529"/>
                  <a:gd name="connsiteY11" fmla="*/ 367912 h 369988"/>
                  <a:gd name="connsiteX12" fmla="*/ 369241 w 504529"/>
                  <a:gd name="connsiteY12" fmla="*/ 98082 h 369988"/>
                  <a:gd name="connsiteX13" fmla="*/ 366251 w 504529"/>
                  <a:gd name="connsiteY13" fmla="*/ 94719 h 36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4529" h="369988">
                    <a:moveTo>
                      <a:pt x="366251" y="94719"/>
                    </a:moveTo>
                    <a:cubicBezTo>
                      <a:pt x="304213" y="130970"/>
                      <a:pt x="241800" y="166474"/>
                      <a:pt x="180509" y="204220"/>
                    </a:cubicBezTo>
                    <a:cubicBezTo>
                      <a:pt x="119219" y="241967"/>
                      <a:pt x="59796" y="282329"/>
                      <a:pt x="0" y="321196"/>
                    </a:cubicBezTo>
                    <a:cubicBezTo>
                      <a:pt x="0" y="319701"/>
                      <a:pt x="0" y="315590"/>
                      <a:pt x="747" y="312227"/>
                    </a:cubicBezTo>
                    <a:cubicBezTo>
                      <a:pt x="8970" y="285692"/>
                      <a:pt x="16070" y="258784"/>
                      <a:pt x="26161" y="232997"/>
                    </a:cubicBezTo>
                    <a:cubicBezTo>
                      <a:pt x="56059" y="156383"/>
                      <a:pt x="109502" y="102941"/>
                      <a:pt x="187237" y="73416"/>
                    </a:cubicBezTo>
                    <a:cubicBezTo>
                      <a:pt x="287021" y="34923"/>
                      <a:pt x="391291" y="15115"/>
                      <a:pt x="496681" y="166"/>
                    </a:cubicBezTo>
                    <a:cubicBezTo>
                      <a:pt x="498924" y="-208"/>
                      <a:pt x="501540" y="166"/>
                      <a:pt x="504530" y="166"/>
                    </a:cubicBezTo>
                    <a:cubicBezTo>
                      <a:pt x="503782" y="2782"/>
                      <a:pt x="503782" y="4651"/>
                      <a:pt x="502661" y="6146"/>
                    </a:cubicBezTo>
                    <a:cubicBezTo>
                      <a:pt x="456319" y="95092"/>
                      <a:pt x="403997" y="180676"/>
                      <a:pt x="341585" y="259905"/>
                    </a:cubicBezTo>
                    <a:cubicBezTo>
                      <a:pt x="268335" y="352963"/>
                      <a:pt x="171914" y="382114"/>
                      <a:pt x="58675" y="371276"/>
                    </a:cubicBezTo>
                    <a:cubicBezTo>
                      <a:pt x="48958" y="370528"/>
                      <a:pt x="39241" y="369033"/>
                      <a:pt x="26161" y="367912"/>
                    </a:cubicBezTo>
                    <a:cubicBezTo>
                      <a:pt x="150985" y="287187"/>
                      <a:pt x="258992" y="191140"/>
                      <a:pt x="369241" y="98082"/>
                    </a:cubicBezTo>
                    <a:cubicBezTo>
                      <a:pt x="368120" y="96961"/>
                      <a:pt x="366999" y="95840"/>
                      <a:pt x="366251" y="9471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00C4130-AB8B-4481-B8FF-85361CD1C074}"/>
                  </a:ext>
                </a:extLst>
              </p:cNvPr>
              <p:cNvSpPr/>
              <p:nvPr/>
            </p:nvSpPr>
            <p:spPr>
              <a:xfrm>
                <a:off x="5755131" y="2039181"/>
                <a:ext cx="355005" cy="816512"/>
              </a:xfrm>
              <a:custGeom>
                <a:avLst/>
                <a:gdLst>
                  <a:gd name="connsiteX0" fmla="*/ 154957 w 261607"/>
                  <a:gd name="connsiteY0" fmla="*/ 602072 h 601698"/>
                  <a:gd name="connsiteX1" fmla="*/ 135897 w 261607"/>
                  <a:gd name="connsiteY1" fmla="*/ 168924 h 601698"/>
                  <a:gd name="connsiteX2" fmla="*/ 104878 w 261607"/>
                  <a:gd name="connsiteY2" fmla="*/ 602819 h 601698"/>
                  <a:gd name="connsiteX3" fmla="*/ 89929 w 261607"/>
                  <a:gd name="connsiteY3" fmla="*/ 586002 h 601698"/>
                  <a:gd name="connsiteX4" fmla="*/ 3225 w 261607"/>
                  <a:gd name="connsiteY4" fmla="*/ 417078 h 601698"/>
                  <a:gd name="connsiteX5" fmla="*/ 16679 w 261607"/>
                  <a:gd name="connsiteY5" fmla="*/ 278799 h 601698"/>
                  <a:gd name="connsiteX6" fmla="*/ 134402 w 261607"/>
                  <a:gd name="connsiteY6" fmla="*/ 4111 h 601698"/>
                  <a:gd name="connsiteX7" fmla="*/ 137766 w 261607"/>
                  <a:gd name="connsiteY7" fmla="*/ 0 h 601698"/>
                  <a:gd name="connsiteX8" fmla="*/ 140382 w 261607"/>
                  <a:gd name="connsiteY8" fmla="*/ 3737 h 601698"/>
                  <a:gd name="connsiteX9" fmla="*/ 254742 w 261607"/>
                  <a:gd name="connsiteY9" fmla="*/ 297112 h 601698"/>
                  <a:gd name="connsiteX10" fmla="*/ 185976 w 261607"/>
                  <a:gd name="connsiteY10" fmla="*/ 567315 h 601698"/>
                  <a:gd name="connsiteX11" fmla="*/ 160189 w 261607"/>
                  <a:gd name="connsiteY11" fmla="*/ 596466 h 601698"/>
                  <a:gd name="connsiteX12" fmla="*/ 154957 w 261607"/>
                  <a:gd name="connsiteY12" fmla="*/ 602072 h 60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1607" h="601698">
                    <a:moveTo>
                      <a:pt x="154957" y="602072"/>
                    </a:moveTo>
                    <a:cubicBezTo>
                      <a:pt x="162805" y="455571"/>
                      <a:pt x="148604" y="312435"/>
                      <a:pt x="135897" y="168924"/>
                    </a:cubicBezTo>
                    <a:cubicBezTo>
                      <a:pt x="119079" y="312061"/>
                      <a:pt x="101141" y="455198"/>
                      <a:pt x="104878" y="602819"/>
                    </a:cubicBezTo>
                    <a:cubicBezTo>
                      <a:pt x="98898" y="596092"/>
                      <a:pt x="94414" y="591234"/>
                      <a:pt x="89929" y="586002"/>
                    </a:cubicBezTo>
                    <a:cubicBezTo>
                      <a:pt x="48072" y="536296"/>
                      <a:pt x="14810" y="482106"/>
                      <a:pt x="3225" y="417078"/>
                    </a:cubicBezTo>
                    <a:cubicBezTo>
                      <a:pt x="-4997" y="369615"/>
                      <a:pt x="3598" y="324020"/>
                      <a:pt x="16679" y="278799"/>
                    </a:cubicBezTo>
                    <a:cubicBezTo>
                      <a:pt x="44708" y="182378"/>
                      <a:pt x="86939" y="92310"/>
                      <a:pt x="134402" y="4111"/>
                    </a:cubicBezTo>
                    <a:cubicBezTo>
                      <a:pt x="135150" y="2990"/>
                      <a:pt x="136271" y="1869"/>
                      <a:pt x="137766" y="0"/>
                    </a:cubicBezTo>
                    <a:cubicBezTo>
                      <a:pt x="138887" y="1495"/>
                      <a:pt x="139634" y="2616"/>
                      <a:pt x="140382" y="3737"/>
                    </a:cubicBezTo>
                    <a:cubicBezTo>
                      <a:pt x="187471" y="98290"/>
                      <a:pt x="228581" y="194711"/>
                      <a:pt x="254742" y="297112"/>
                    </a:cubicBezTo>
                    <a:cubicBezTo>
                      <a:pt x="281276" y="400260"/>
                      <a:pt x="251378" y="488086"/>
                      <a:pt x="185976" y="567315"/>
                    </a:cubicBezTo>
                    <a:cubicBezTo>
                      <a:pt x="177754" y="577406"/>
                      <a:pt x="168785" y="586749"/>
                      <a:pt x="160189" y="596466"/>
                    </a:cubicBezTo>
                    <a:cubicBezTo>
                      <a:pt x="160189" y="598335"/>
                      <a:pt x="158321" y="599456"/>
                      <a:pt x="154957" y="602072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A647B2E-E004-499C-815F-67ABA0ACBC1C}"/>
                  </a:ext>
                </a:extLst>
              </p:cNvPr>
              <p:cNvSpPr/>
              <p:nvPr/>
            </p:nvSpPr>
            <p:spPr>
              <a:xfrm>
                <a:off x="4521527" y="2706084"/>
                <a:ext cx="380363" cy="791155"/>
              </a:xfrm>
              <a:custGeom>
                <a:avLst/>
                <a:gdLst>
                  <a:gd name="connsiteX0" fmla="*/ 27300 w 280294"/>
                  <a:gd name="connsiteY0" fmla="*/ 0 h 583011"/>
                  <a:gd name="connsiteX1" fmla="*/ 158851 w 280294"/>
                  <a:gd name="connsiteY1" fmla="*/ 146127 h 583011"/>
                  <a:gd name="connsiteX2" fmla="*/ 232849 w 280294"/>
                  <a:gd name="connsiteY2" fmla="*/ 247033 h 583011"/>
                  <a:gd name="connsiteX3" fmla="*/ 264615 w 280294"/>
                  <a:gd name="connsiteY3" fmla="*/ 497429 h 583011"/>
                  <a:gd name="connsiteX4" fmla="*/ 238081 w 280294"/>
                  <a:gd name="connsiteY4" fmla="*/ 564699 h 583011"/>
                  <a:gd name="connsiteX5" fmla="*/ 79247 w 280294"/>
                  <a:gd name="connsiteY5" fmla="*/ 162197 h 583011"/>
                  <a:gd name="connsiteX6" fmla="*/ 75510 w 280294"/>
                  <a:gd name="connsiteY6" fmla="*/ 163318 h 583011"/>
                  <a:gd name="connsiteX7" fmla="*/ 108398 w 280294"/>
                  <a:gd name="connsiteY7" fmla="*/ 303465 h 583011"/>
                  <a:gd name="connsiteX8" fmla="*/ 144276 w 280294"/>
                  <a:gd name="connsiteY8" fmla="*/ 443239 h 583011"/>
                  <a:gd name="connsiteX9" fmla="*/ 187628 w 280294"/>
                  <a:gd name="connsiteY9" fmla="*/ 583012 h 583011"/>
                  <a:gd name="connsiteX10" fmla="*/ 15714 w 280294"/>
                  <a:gd name="connsiteY10" fmla="*/ 396149 h 583011"/>
                  <a:gd name="connsiteX11" fmla="*/ 391 w 280294"/>
                  <a:gd name="connsiteY11" fmla="*/ 270951 h 583011"/>
                  <a:gd name="connsiteX12" fmla="*/ 22815 w 280294"/>
                  <a:gd name="connsiteY12" fmla="*/ 8596 h 583011"/>
                  <a:gd name="connsiteX13" fmla="*/ 27300 w 280294"/>
                  <a:gd name="connsiteY13" fmla="*/ 0 h 583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294" h="583011">
                    <a:moveTo>
                      <a:pt x="27300" y="0"/>
                    </a:moveTo>
                    <a:cubicBezTo>
                      <a:pt x="72520" y="50079"/>
                      <a:pt x="116994" y="96795"/>
                      <a:pt x="158851" y="146127"/>
                    </a:cubicBezTo>
                    <a:cubicBezTo>
                      <a:pt x="185759" y="177893"/>
                      <a:pt x="209304" y="212650"/>
                      <a:pt x="232849" y="247033"/>
                    </a:cubicBezTo>
                    <a:cubicBezTo>
                      <a:pt x="286291" y="324768"/>
                      <a:pt x="293018" y="409230"/>
                      <a:pt x="264615" y="497429"/>
                    </a:cubicBezTo>
                    <a:cubicBezTo>
                      <a:pt x="257141" y="520226"/>
                      <a:pt x="248171" y="542649"/>
                      <a:pt x="238081" y="564699"/>
                    </a:cubicBezTo>
                    <a:cubicBezTo>
                      <a:pt x="196224" y="425300"/>
                      <a:pt x="136427" y="294496"/>
                      <a:pt x="79247" y="162197"/>
                    </a:cubicBezTo>
                    <a:cubicBezTo>
                      <a:pt x="78126" y="162571"/>
                      <a:pt x="77005" y="162944"/>
                      <a:pt x="75510" y="163318"/>
                    </a:cubicBezTo>
                    <a:cubicBezTo>
                      <a:pt x="86348" y="210034"/>
                      <a:pt x="96813" y="257123"/>
                      <a:pt x="108398" y="303465"/>
                    </a:cubicBezTo>
                    <a:cubicBezTo>
                      <a:pt x="119984" y="350181"/>
                      <a:pt x="131195" y="396896"/>
                      <a:pt x="144276" y="443239"/>
                    </a:cubicBezTo>
                    <a:cubicBezTo>
                      <a:pt x="157356" y="489954"/>
                      <a:pt x="173053" y="535549"/>
                      <a:pt x="187628" y="583012"/>
                    </a:cubicBezTo>
                    <a:cubicBezTo>
                      <a:pt x="110267" y="538165"/>
                      <a:pt x="40380" y="486217"/>
                      <a:pt x="15714" y="396149"/>
                    </a:cubicBezTo>
                    <a:cubicBezTo>
                      <a:pt x="4502" y="356160"/>
                      <a:pt x="1513" y="312808"/>
                      <a:pt x="391" y="270951"/>
                    </a:cubicBezTo>
                    <a:cubicBezTo>
                      <a:pt x="-2225" y="182752"/>
                      <a:pt x="8613" y="95300"/>
                      <a:pt x="22815" y="8596"/>
                    </a:cubicBezTo>
                    <a:cubicBezTo>
                      <a:pt x="23189" y="7101"/>
                      <a:pt x="24310" y="5980"/>
                      <a:pt x="27300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4AF19ED-459B-4682-9336-3283D52E4B51}"/>
                  </a:ext>
                </a:extLst>
              </p:cNvPr>
              <p:cNvSpPr/>
              <p:nvPr/>
            </p:nvSpPr>
            <p:spPr>
              <a:xfrm>
                <a:off x="7288955" y="2708113"/>
                <a:ext cx="380363" cy="791155"/>
              </a:xfrm>
              <a:custGeom>
                <a:avLst/>
                <a:gdLst>
                  <a:gd name="connsiteX0" fmla="*/ 257583 w 280294"/>
                  <a:gd name="connsiteY0" fmla="*/ 2990 h 583011"/>
                  <a:gd name="connsiteX1" fmla="*/ 268795 w 280294"/>
                  <a:gd name="connsiteY1" fmla="*/ 83341 h 583011"/>
                  <a:gd name="connsiteX2" fmla="*/ 280380 w 280294"/>
                  <a:gd name="connsiteY2" fmla="*/ 300475 h 583011"/>
                  <a:gd name="connsiteX3" fmla="*/ 129395 w 280294"/>
                  <a:gd name="connsiteY3" fmla="*/ 559841 h 583011"/>
                  <a:gd name="connsiteX4" fmla="*/ 90901 w 280294"/>
                  <a:gd name="connsiteY4" fmla="*/ 583012 h 583011"/>
                  <a:gd name="connsiteX5" fmla="*/ 203393 w 280294"/>
                  <a:gd name="connsiteY5" fmla="*/ 161449 h 583011"/>
                  <a:gd name="connsiteX6" fmla="*/ 44933 w 280294"/>
                  <a:gd name="connsiteY6" fmla="*/ 562831 h 583011"/>
                  <a:gd name="connsiteX7" fmla="*/ 41570 w 280294"/>
                  <a:gd name="connsiteY7" fmla="*/ 561336 h 583011"/>
                  <a:gd name="connsiteX8" fmla="*/ 40822 w 280294"/>
                  <a:gd name="connsiteY8" fmla="*/ 257123 h 583011"/>
                  <a:gd name="connsiteX9" fmla="*/ 228806 w 280294"/>
                  <a:gd name="connsiteY9" fmla="*/ 26908 h 583011"/>
                  <a:gd name="connsiteX10" fmla="*/ 251603 w 280294"/>
                  <a:gd name="connsiteY10" fmla="*/ 0 h 583011"/>
                  <a:gd name="connsiteX11" fmla="*/ 257583 w 280294"/>
                  <a:gd name="connsiteY11" fmla="*/ 2990 h 583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294" h="583011">
                    <a:moveTo>
                      <a:pt x="257583" y="2990"/>
                    </a:moveTo>
                    <a:cubicBezTo>
                      <a:pt x="261320" y="29898"/>
                      <a:pt x="265431" y="56433"/>
                      <a:pt x="268795" y="83341"/>
                    </a:cubicBezTo>
                    <a:cubicBezTo>
                      <a:pt x="278138" y="155470"/>
                      <a:pt x="281128" y="227599"/>
                      <a:pt x="280380" y="300475"/>
                    </a:cubicBezTo>
                    <a:cubicBezTo>
                      <a:pt x="278885" y="415957"/>
                      <a:pt x="225069" y="499671"/>
                      <a:pt x="129395" y="559841"/>
                    </a:cubicBezTo>
                    <a:cubicBezTo>
                      <a:pt x="117810" y="567315"/>
                      <a:pt x="105477" y="574043"/>
                      <a:pt x="90901" y="583012"/>
                    </a:cubicBezTo>
                    <a:cubicBezTo>
                      <a:pt x="142849" y="444360"/>
                      <a:pt x="172374" y="302718"/>
                      <a:pt x="203393" y="161449"/>
                    </a:cubicBezTo>
                    <a:cubicBezTo>
                      <a:pt x="144344" y="293001"/>
                      <a:pt x="84548" y="423805"/>
                      <a:pt x="44933" y="562831"/>
                    </a:cubicBezTo>
                    <a:cubicBezTo>
                      <a:pt x="43438" y="562083"/>
                      <a:pt x="41943" y="562083"/>
                      <a:pt x="41570" y="561336"/>
                    </a:cubicBezTo>
                    <a:cubicBezTo>
                      <a:pt x="-4772" y="460056"/>
                      <a:pt x="-21964" y="358777"/>
                      <a:pt x="40822" y="257123"/>
                    </a:cubicBezTo>
                    <a:cubicBezTo>
                      <a:pt x="93144" y="171914"/>
                      <a:pt x="159293" y="97916"/>
                      <a:pt x="228806" y="26908"/>
                    </a:cubicBezTo>
                    <a:cubicBezTo>
                      <a:pt x="237028" y="18686"/>
                      <a:pt x="244129" y="8969"/>
                      <a:pt x="251603" y="0"/>
                    </a:cubicBezTo>
                    <a:cubicBezTo>
                      <a:pt x="253846" y="747"/>
                      <a:pt x="255715" y="1869"/>
                      <a:pt x="257583" y="299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FC1EF7D-8CD2-4887-8F71-4268CC188296}"/>
                  </a:ext>
                </a:extLst>
              </p:cNvPr>
              <p:cNvSpPr/>
              <p:nvPr/>
            </p:nvSpPr>
            <p:spPr>
              <a:xfrm>
                <a:off x="4631604" y="4630173"/>
                <a:ext cx="456435" cy="451365"/>
              </a:xfrm>
              <a:custGeom>
                <a:avLst/>
                <a:gdLst>
                  <a:gd name="connsiteX0" fmla="*/ 338222 w 336352"/>
                  <a:gd name="connsiteY0" fmla="*/ 34039 h 332615"/>
                  <a:gd name="connsiteX1" fmla="*/ 312061 w 336352"/>
                  <a:gd name="connsiteY1" fmla="*/ 195862 h 332615"/>
                  <a:gd name="connsiteX2" fmla="*/ 248527 w 336352"/>
                  <a:gd name="connsiteY2" fmla="*/ 254911 h 332615"/>
                  <a:gd name="connsiteX3" fmla="*/ 4858 w 336352"/>
                  <a:gd name="connsiteY3" fmla="*/ 336009 h 332615"/>
                  <a:gd name="connsiteX4" fmla="*/ 0 w 336352"/>
                  <a:gd name="connsiteY4" fmla="*/ 334514 h 332615"/>
                  <a:gd name="connsiteX5" fmla="*/ 22050 w 336352"/>
                  <a:gd name="connsiteY5" fmla="*/ 248931 h 332615"/>
                  <a:gd name="connsiteX6" fmla="*/ 74745 w 336352"/>
                  <a:gd name="connsiteY6" fmla="*/ 106915 h 332615"/>
                  <a:gd name="connsiteX7" fmla="*/ 230962 w 336352"/>
                  <a:gd name="connsiteY7" fmla="*/ 777 h 332615"/>
                  <a:gd name="connsiteX8" fmla="*/ 301223 w 336352"/>
                  <a:gd name="connsiteY8" fmla="*/ 404 h 332615"/>
                  <a:gd name="connsiteX9" fmla="*/ 191721 w 336352"/>
                  <a:gd name="connsiteY9" fmla="*/ 120370 h 332615"/>
                  <a:gd name="connsiteX10" fmla="*/ 91189 w 336352"/>
                  <a:gd name="connsiteY10" fmla="*/ 246315 h 332615"/>
                  <a:gd name="connsiteX11" fmla="*/ 338222 w 336352"/>
                  <a:gd name="connsiteY11" fmla="*/ 34039 h 3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6352" h="332615">
                    <a:moveTo>
                      <a:pt x="338222" y="34039"/>
                    </a:moveTo>
                    <a:cubicBezTo>
                      <a:pt x="342333" y="92340"/>
                      <a:pt x="339717" y="146157"/>
                      <a:pt x="312061" y="195862"/>
                    </a:cubicBezTo>
                    <a:cubicBezTo>
                      <a:pt x="297486" y="222397"/>
                      <a:pt x="274315" y="240709"/>
                      <a:pt x="248527" y="254911"/>
                    </a:cubicBezTo>
                    <a:cubicBezTo>
                      <a:pt x="172288" y="296394"/>
                      <a:pt x="89320" y="318444"/>
                      <a:pt x="4858" y="336009"/>
                    </a:cubicBezTo>
                    <a:cubicBezTo>
                      <a:pt x="4111" y="336009"/>
                      <a:pt x="2990" y="335635"/>
                      <a:pt x="0" y="334514"/>
                    </a:cubicBezTo>
                    <a:cubicBezTo>
                      <a:pt x="7101" y="306111"/>
                      <a:pt x="12707" y="276587"/>
                      <a:pt x="22050" y="248931"/>
                    </a:cubicBezTo>
                    <a:cubicBezTo>
                      <a:pt x="38120" y="201094"/>
                      <a:pt x="54938" y="153257"/>
                      <a:pt x="74745" y="106915"/>
                    </a:cubicBezTo>
                    <a:cubicBezTo>
                      <a:pt x="103522" y="38897"/>
                      <a:pt x="158833" y="6009"/>
                      <a:pt x="230962" y="777"/>
                    </a:cubicBezTo>
                    <a:cubicBezTo>
                      <a:pt x="254507" y="-718"/>
                      <a:pt x="278052" y="404"/>
                      <a:pt x="301223" y="404"/>
                    </a:cubicBezTo>
                    <a:cubicBezTo>
                      <a:pt x="264224" y="40766"/>
                      <a:pt x="226851" y="79633"/>
                      <a:pt x="191721" y="120370"/>
                    </a:cubicBezTo>
                    <a:cubicBezTo>
                      <a:pt x="156591" y="160732"/>
                      <a:pt x="123703" y="203337"/>
                      <a:pt x="91189" y="246315"/>
                    </a:cubicBezTo>
                    <a:cubicBezTo>
                      <a:pt x="177520" y="181287"/>
                      <a:pt x="263103" y="116259"/>
                      <a:pt x="338222" y="3403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731D4C1D-768C-4FD6-90BC-20F23A745F4B}"/>
                  </a:ext>
                </a:extLst>
              </p:cNvPr>
              <p:cNvSpPr/>
              <p:nvPr/>
            </p:nvSpPr>
            <p:spPr>
              <a:xfrm>
                <a:off x="7097876" y="4628810"/>
                <a:ext cx="461507" cy="456435"/>
              </a:xfrm>
              <a:custGeom>
                <a:avLst/>
                <a:gdLst>
                  <a:gd name="connsiteX0" fmla="*/ 39241 w 340090"/>
                  <a:gd name="connsiteY0" fmla="*/ 1409 h 336353"/>
                  <a:gd name="connsiteX1" fmla="*/ 182004 w 340090"/>
                  <a:gd name="connsiteY1" fmla="*/ 18974 h 336353"/>
                  <a:gd name="connsiteX2" fmla="*/ 254133 w 340090"/>
                  <a:gd name="connsiteY2" fmla="*/ 85497 h 336353"/>
                  <a:gd name="connsiteX3" fmla="*/ 327384 w 340090"/>
                  <a:gd name="connsiteY3" fmla="*/ 281703 h 336353"/>
                  <a:gd name="connsiteX4" fmla="*/ 340464 w 340090"/>
                  <a:gd name="connsiteY4" fmla="*/ 337762 h 336353"/>
                  <a:gd name="connsiteX5" fmla="*/ 310192 w 340090"/>
                  <a:gd name="connsiteY5" fmla="*/ 331408 h 336353"/>
                  <a:gd name="connsiteX6" fmla="*/ 131178 w 340090"/>
                  <a:gd name="connsiteY6" fmla="*/ 275723 h 336353"/>
                  <a:gd name="connsiteX7" fmla="*/ 0 w 340090"/>
                  <a:gd name="connsiteY7" fmla="*/ 81386 h 336353"/>
                  <a:gd name="connsiteX8" fmla="*/ 1869 w 340090"/>
                  <a:gd name="connsiteY8" fmla="*/ 37660 h 336353"/>
                  <a:gd name="connsiteX9" fmla="*/ 247033 w 340090"/>
                  <a:gd name="connsiteY9" fmla="*/ 248067 h 336353"/>
                  <a:gd name="connsiteX10" fmla="*/ 250022 w 340090"/>
                  <a:gd name="connsiteY10" fmla="*/ 245078 h 336353"/>
                  <a:gd name="connsiteX11" fmla="*/ 147622 w 340090"/>
                  <a:gd name="connsiteY11" fmla="*/ 120253 h 336353"/>
                  <a:gd name="connsiteX12" fmla="*/ 39241 w 340090"/>
                  <a:gd name="connsiteY12" fmla="*/ 1409 h 336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0090" h="336353">
                    <a:moveTo>
                      <a:pt x="39241" y="1409"/>
                    </a:moveTo>
                    <a:cubicBezTo>
                      <a:pt x="87826" y="-1955"/>
                      <a:pt x="136036" y="-460"/>
                      <a:pt x="182004" y="18974"/>
                    </a:cubicBezTo>
                    <a:cubicBezTo>
                      <a:pt x="213771" y="32802"/>
                      <a:pt x="236568" y="55973"/>
                      <a:pt x="254133" y="85497"/>
                    </a:cubicBezTo>
                    <a:cubicBezTo>
                      <a:pt x="290011" y="146788"/>
                      <a:pt x="309819" y="213685"/>
                      <a:pt x="327384" y="281703"/>
                    </a:cubicBezTo>
                    <a:cubicBezTo>
                      <a:pt x="331868" y="299268"/>
                      <a:pt x="335606" y="317207"/>
                      <a:pt x="340464" y="337762"/>
                    </a:cubicBezTo>
                    <a:cubicBezTo>
                      <a:pt x="329252" y="335519"/>
                      <a:pt x="319535" y="333651"/>
                      <a:pt x="310192" y="331408"/>
                    </a:cubicBezTo>
                    <a:cubicBezTo>
                      <a:pt x="248901" y="317580"/>
                      <a:pt x="189853" y="298520"/>
                      <a:pt x="131178" y="275723"/>
                    </a:cubicBezTo>
                    <a:cubicBezTo>
                      <a:pt x="41484" y="240967"/>
                      <a:pt x="374" y="175565"/>
                      <a:pt x="0" y="81386"/>
                    </a:cubicBezTo>
                    <a:cubicBezTo>
                      <a:pt x="0" y="67184"/>
                      <a:pt x="0" y="52609"/>
                      <a:pt x="1869" y="37660"/>
                    </a:cubicBezTo>
                    <a:cubicBezTo>
                      <a:pt x="76988" y="116516"/>
                      <a:pt x="162944" y="181544"/>
                      <a:pt x="247033" y="248067"/>
                    </a:cubicBezTo>
                    <a:cubicBezTo>
                      <a:pt x="248154" y="246946"/>
                      <a:pt x="249275" y="246199"/>
                      <a:pt x="250022" y="245078"/>
                    </a:cubicBezTo>
                    <a:cubicBezTo>
                      <a:pt x="216013" y="203594"/>
                      <a:pt x="182752" y="160989"/>
                      <a:pt x="147622" y="120253"/>
                    </a:cubicBezTo>
                    <a:cubicBezTo>
                      <a:pt x="113239" y="80638"/>
                      <a:pt x="76240" y="41771"/>
                      <a:pt x="39241" y="140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8A61E51-30EC-4A0C-BA13-736A008826E2}"/>
                  </a:ext>
                </a:extLst>
              </p:cNvPr>
              <p:cNvSpPr/>
              <p:nvPr/>
            </p:nvSpPr>
            <p:spPr>
              <a:xfrm>
                <a:off x="4997751" y="2561546"/>
                <a:ext cx="314433" cy="608581"/>
              </a:xfrm>
              <a:custGeom>
                <a:avLst/>
                <a:gdLst>
                  <a:gd name="connsiteX0" fmla="*/ 85220 w 231709"/>
                  <a:gd name="connsiteY0" fmla="*/ 449966 h 448470"/>
                  <a:gd name="connsiteX1" fmla="*/ 10 w 231709"/>
                  <a:gd name="connsiteY1" fmla="*/ 281415 h 448470"/>
                  <a:gd name="connsiteX2" fmla="*/ 10848 w 231709"/>
                  <a:gd name="connsiteY2" fmla="*/ 223114 h 448470"/>
                  <a:gd name="connsiteX3" fmla="*/ 131936 w 231709"/>
                  <a:gd name="connsiteY3" fmla="*/ 0 h 448470"/>
                  <a:gd name="connsiteX4" fmla="*/ 136047 w 231709"/>
                  <a:gd name="connsiteY4" fmla="*/ 2242 h 448470"/>
                  <a:gd name="connsiteX5" fmla="*/ 230225 w 231709"/>
                  <a:gd name="connsiteY5" fmla="*/ 236195 h 448470"/>
                  <a:gd name="connsiteX6" fmla="*/ 199954 w 231709"/>
                  <a:gd name="connsiteY6" fmla="*/ 380079 h 448470"/>
                  <a:gd name="connsiteX7" fmla="*/ 130067 w 231709"/>
                  <a:gd name="connsiteY7" fmla="*/ 451087 h 448470"/>
                  <a:gd name="connsiteX8" fmla="*/ 126330 w 231709"/>
                  <a:gd name="connsiteY8" fmla="*/ 125198 h 448470"/>
                  <a:gd name="connsiteX9" fmla="*/ 85220 w 231709"/>
                  <a:gd name="connsiteY9" fmla="*/ 449966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709" h="448470">
                    <a:moveTo>
                      <a:pt x="85220" y="449966"/>
                    </a:moveTo>
                    <a:cubicBezTo>
                      <a:pt x="38878" y="399886"/>
                      <a:pt x="-737" y="350181"/>
                      <a:pt x="10" y="281415"/>
                    </a:cubicBezTo>
                    <a:cubicBezTo>
                      <a:pt x="384" y="261982"/>
                      <a:pt x="4495" y="241800"/>
                      <a:pt x="10848" y="223114"/>
                    </a:cubicBezTo>
                    <a:cubicBezTo>
                      <a:pt x="37757" y="141642"/>
                      <a:pt x="83725" y="70260"/>
                      <a:pt x="131936" y="0"/>
                    </a:cubicBezTo>
                    <a:cubicBezTo>
                      <a:pt x="133804" y="1121"/>
                      <a:pt x="135673" y="1495"/>
                      <a:pt x="136047" y="2242"/>
                    </a:cubicBezTo>
                    <a:cubicBezTo>
                      <a:pt x="176035" y="76987"/>
                      <a:pt x="211913" y="152854"/>
                      <a:pt x="230225" y="236195"/>
                    </a:cubicBezTo>
                    <a:cubicBezTo>
                      <a:pt x="241811" y="289264"/>
                      <a:pt x="231347" y="336727"/>
                      <a:pt x="199954" y="380079"/>
                    </a:cubicBezTo>
                    <a:cubicBezTo>
                      <a:pt x="180520" y="406613"/>
                      <a:pt x="158096" y="429784"/>
                      <a:pt x="130067" y="451087"/>
                    </a:cubicBezTo>
                    <a:cubicBezTo>
                      <a:pt x="140158" y="340838"/>
                      <a:pt x="133804" y="232831"/>
                      <a:pt x="126330" y="125198"/>
                    </a:cubicBezTo>
                    <a:cubicBezTo>
                      <a:pt x="106896" y="231336"/>
                      <a:pt x="86341" y="337100"/>
                      <a:pt x="85220" y="44996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12E67A1-7F1C-4B66-947C-2A3074A9D4B0}"/>
                  </a:ext>
                </a:extLst>
              </p:cNvPr>
              <p:cNvSpPr/>
              <p:nvPr/>
            </p:nvSpPr>
            <p:spPr>
              <a:xfrm>
                <a:off x="6874160" y="2561039"/>
                <a:ext cx="314433" cy="608581"/>
              </a:xfrm>
              <a:custGeom>
                <a:avLst/>
                <a:gdLst>
                  <a:gd name="connsiteX0" fmla="*/ 153647 w 231709"/>
                  <a:gd name="connsiteY0" fmla="*/ 448097 h 448470"/>
                  <a:gd name="connsiteX1" fmla="*/ 107679 w 231709"/>
                  <a:gd name="connsiteY1" fmla="*/ 125946 h 448470"/>
                  <a:gd name="connsiteX2" fmla="*/ 102447 w 231709"/>
                  <a:gd name="connsiteY2" fmla="*/ 232831 h 448470"/>
                  <a:gd name="connsiteX3" fmla="*/ 100205 w 231709"/>
                  <a:gd name="connsiteY3" fmla="*/ 340090 h 448470"/>
                  <a:gd name="connsiteX4" fmla="*/ 104316 w 231709"/>
                  <a:gd name="connsiteY4" fmla="*/ 449966 h 448470"/>
                  <a:gd name="connsiteX5" fmla="*/ 95346 w 231709"/>
                  <a:gd name="connsiteY5" fmla="*/ 443986 h 448470"/>
                  <a:gd name="connsiteX6" fmla="*/ 6400 w 231709"/>
                  <a:gd name="connsiteY6" fmla="*/ 323273 h 448470"/>
                  <a:gd name="connsiteX7" fmla="*/ 9016 w 231709"/>
                  <a:gd name="connsiteY7" fmla="*/ 219003 h 448470"/>
                  <a:gd name="connsiteX8" fmla="*/ 98710 w 231709"/>
                  <a:gd name="connsiteY8" fmla="*/ 3737 h 448470"/>
                  <a:gd name="connsiteX9" fmla="*/ 102821 w 231709"/>
                  <a:gd name="connsiteY9" fmla="*/ 0 h 448470"/>
                  <a:gd name="connsiteX10" fmla="*/ 118891 w 231709"/>
                  <a:gd name="connsiteY10" fmla="*/ 23171 h 448470"/>
                  <a:gd name="connsiteX11" fmla="*/ 219049 w 231709"/>
                  <a:gd name="connsiteY11" fmla="*/ 205549 h 448470"/>
                  <a:gd name="connsiteX12" fmla="*/ 193263 w 231709"/>
                  <a:gd name="connsiteY12" fmla="*/ 399139 h 448470"/>
                  <a:gd name="connsiteX13" fmla="*/ 153647 w 231709"/>
                  <a:gd name="connsiteY13" fmla="*/ 448097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709" h="448470">
                    <a:moveTo>
                      <a:pt x="153647" y="448097"/>
                    </a:moveTo>
                    <a:cubicBezTo>
                      <a:pt x="149163" y="337474"/>
                      <a:pt x="128608" y="231710"/>
                      <a:pt x="107679" y="125946"/>
                    </a:cubicBezTo>
                    <a:cubicBezTo>
                      <a:pt x="105811" y="161449"/>
                      <a:pt x="103568" y="197327"/>
                      <a:pt x="102447" y="232831"/>
                    </a:cubicBezTo>
                    <a:cubicBezTo>
                      <a:pt x="101326" y="268709"/>
                      <a:pt x="99831" y="304213"/>
                      <a:pt x="100205" y="340090"/>
                    </a:cubicBezTo>
                    <a:cubicBezTo>
                      <a:pt x="100578" y="376342"/>
                      <a:pt x="102821" y="412593"/>
                      <a:pt x="104316" y="449966"/>
                    </a:cubicBezTo>
                    <a:cubicBezTo>
                      <a:pt x="101326" y="447723"/>
                      <a:pt x="97962" y="446228"/>
                      <a:pt x="95346" y="443986"/>
                    </a:cubicBezTo>
                    <a:cubicBezTo>
                      <a:pt x="56479" y="410724"/>
                      <a:pt x="22470" y="373726"/>
                      <a:pt x="6400" y="323273"/>
                    </a:cubicBezTo>
                    <a:cubicBezTo>
                      <a:pt x="-4812" y="288142"/>
                      <a:pt x="420" y="253386"/>
                      <a:pt x="9016" y="219003"/>
                    </a:cubicBezTo>
                    <a:cubicBezTo>
                      <a:pt x="28449" y="143137"/>
                      <a:pt x="61711" y="72503"/>
                      <a:pt x="98710" y="3737"/>
                    </a:cubicBezTo>
                    <a:cubicBezTo>
                      <a:pt x="99457" y="2616"/>
                      <a:pt x="100578" y="1869"/>
                      <a:pt x="102821" y="0"/>
                    </a:cubicBezTo>
                    <a:cubicBezTo>
                      <a:pt x="108427" y="8222"/>
                      <a:pt x="114033" y="15696"/>
                      <a:pt x="118891" y="23171"/>
                    </a:cubicBezTo>
                    <a:cubicBezTo>
                      <a:pt x="157759" y="81098"/>
                      <a:pt x="192515" y="140895"/>
                      <a:pt x="219049" y="205549"/>
                    </a:cubicBezTo>
                    <a:cubicBezTo>
                      <a:pt x="247826" y="275809"/>
                      <a:pt x="237736" y="339717"/>
                      <a:pt x="193263" y="399139"/>
                    </a:cubicBezTo>
                    <a:cubicBezTo>
                      <a:pt x="181303" y="415957"/>
                      <a:pt x="167102" y="431653"/>
                      <a:pt x="153647" y="448097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97308BE-AD2F-46EC-BA74-30E88BC3B7FF}"/>
                  </a:ext>
                </a:extLst>
              </p:cNvPr>
              <p:cNvSpPr/>
              <p:nvPr/>
            </p:nvSpPr>
            <p:spPr>
              <a:xfrm>
                <a:off x="5275101" y="3555561"/>
                <a:ext cx="319505" cy="603508"/>
              </a:xfrm>
              <a:custGeom>
                <a:avLst/>
                <a:gdLst>
                  <a:gd name="connsiteX0" fmla="*/ 66953 w 235447"/>
                  <a:gd name="connsiteY0" fmla="*/ 0 h 444733"/>
                  <a:gd name="connsiteX1" fmla="*/ 74054 w 235447"/>
                  <a:gd name="connsiteY1" fmla="*/ 5980 h 444733"/>
                  <a:gd name="connsiteX2" fmla="*/ 199252 w 235447"/>
                  <a:gd name="connsiteY2" fmla="*/ 172288 h 444733"/>
                  <a:gd name="connsiteX3" fmla="*/ 192152 w 235447"/>
                  <a:gd name="connsiteY3" fmla="*/ 411472 h 444733"/>
                  <a:gd name="connsiteX4" fmla="*/ 170102 w 235447"/>
                  <a:gd name="connsiteY4" fmla="*/ 442491 h 444733"/>
                  <a:gd name="connsiteX5" fmla="*/ 91246 w 235447"/>
                  <a:gd name="connsiteY5" fmla="*/ 127440 h 444733"/>
                  <a:gd name="connsiteX6" fmla="*/ 125628 w 235447"/>
                  <a:gd name="connsiteY6" fmla="*/ 446976 h 444733"/>
                  <a:gd name="connsiteX7" fmla="*/ 57 w 235447"/>
                  <a:gd name="connsiteY7" fmla="*/ 274315 h 444733"/>
                  <a:gd name="connsiteX8" fmla="*/ 32197 w 235447"/>
                  <a:gd name="connsiteY8" fmla="*/ 100906 h 444733"/>
                  <a:gd name="connsiteX9" fmla="*/ 66953 w 235447"/>
                  <a:gd name="connsiteY9" fmla="*/ 0 h 44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5447" h="444733">
                    <a:moveTo>
                      <a:pt x="66953" y="0"/>
                    </a:moveTo>
                    <a:cubicBezTo>
                      <a:pt x="70691" y="2990"/>
                      <a:pt x="72559" y="4485"/>
                      <a:pt x="74054" y="5980"/>
                    </a:cubicBezTo>
                    <a:cubicBezTo>
                      <a:pt x="120396" y="57927"/>
                      <a:pt x="161880" y="113239"/>
                      <a:pt x="199252" y="172288"/>
                    </a:cubicBezTo>
                    <a:cubicBezTo>
                      <a:pt x="251200" y="254507"/>
                      <a:pt x="245968" y="333363"/>
                      <a:pt x="192152" y="411472"/>
                    </a:cubicBezTo>
                    <a:cubicBezTo>
                      <a:pt x="185798" y="420815"/>
                      <a:pt x="179071" y="429784"/>
                      <a:pt x="170102" y="442491"/>
                    </a:cubicBezTo>
                    <a:cubicBezTo>
                      <a:pt x="155153" y="332242"/>
                      <a:pt x="123012" y="230215"/>
                      <a:pt x="91246" y="127440"/>
                    </a:cubicBezTo>
                    <a:cubicBezTo>
                      <a:pt x="96478" y="234700"/>
                      <a:pt x="101710" y="341585"/>
                      <a:pt x="125628" y="446976"/>
                    </a:cubicBezTo>
                    <a:cubicBezTo>
                      <a:pt x="62469" y="424926"/>
                      <a:pt x="1178" y="340464"/>
                      <a:pt x="57" y="274315"/>
                    </a:cubicBezTo>
                    <a:cubicBezTo>
                      <a:pt x="-1065" y="214518"/>
                      <a:pt x="14632" y="157338"/>
                      <a:pt x="32197" y="100906"/>
                    </a:cubicBezTo>
                    <a:cubicBezTo>
                      <a:pt x="42661" y="67644"/>
                      <a:pt x="54994" y="34756"/>
                      <a:pt x="66953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734AEC5-909E-447F-A2EA-75C6034B0412}"/>
                  </a:ext>
                </a:extLst>
              </p:cNvPr>
              <p:cNvSpPr/>
              <p:nvPr/>
            </p:nvSpPr>
            <p:spPr>
              <a:xfrm>
                <a:off x="6595493" y="3558098"/>
                <a:ext cx="319505" cy="608581"/>
              </a:xfrm>
              <a:custGeom>
                <a:avLst/>
                <a:gdLst>
                  <a:gd name="connsiteX0" fmla="*/ 110099 w 235447"/>
                  <a:gd name="connsiteY0" fmla="*/ 449592 h 448470"/>
                  <a:gd name="connsiteX1" fmla="*/ 145603 w 235447"/>
                  <a:gd name="connsiteY1" fmla="*/ 125945 h 448470"/>
                  <a:gd name="connsiteX2" fmla="*/ 66746 w 235447"/>
                  <a:gd name="connsiteY2" fmla="*/ 440249 h 448470"/>
                  <a:gd name="connsiteX3" fmla="*/ 11809 w 235447"/>
                  <a:gd name="connsiteY3" fmla="*/ 346444 h 448470"/>
                  <a:gd name="connsiteX4" fmla="*/ 15172 w 235447"/>
                  <a:gd name="connsiteY4" fmla="*/ 216013 h 448470"/>
                  <a:gd name="connsiteX5" fmla="*/ 166158 w 235447"/>
                  <a:gd name="connsiteY5" fmla="*/ 0 h 448470"/>
                  <a:gd name="connsiteX6" fmla="*/ 169521 w 235447"/>
                  <a:gd name="connsiteY6" fmla="*/ 1495 h 448470"/>
                  <a:gd name="connsiteX7" fmla="*/ 233428 w 235447"/>
                  <a:gd name="connsiteY7" fmla="*/ 219751 h 448470"/>
                  <a:gd name="connsiteX8" fmla="*/ 152703 w 235447"/>
                  <a:gd name="connsiteY8" fmla="*/ 418946 h 448470"/>
                  <a:gd name="connsiteX9" fmla="*/ 110099 w 235447"/>
                  <a:gd name="connsiteY9" fmla="*/ 449592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5447" h="448470">
                    <a:moveTo>
                      <a:pt x="110099" y="449592"/>
                    </a:moveTo>
                    <a:cubicBezTo>
                      <a:pt x="134765" y="340090"/>
                      <a:pt x="139997" y="233205"/>
                      <a:pt x="145603" y="125945"/>
                    </a:cubicBezTo>
                    <a:cubicBezTo>
                      <a:pt x="113836" y="228346"/>
                      <a:pt x="81322" y="330373"/>
                      <a:pt x="66746" y="440249"/>
                    </a:cubicBezTo>
                    <a:cubicBezTo>
                      <a:pt x="42454" y="410351"/>
                      <a:pt x="24516" y="380079"/>
                      <a:pt x="11809" y="346444"/>
                    </a:cubicBezTo>
                    <a:cubicBezTo>
                      <a:pt x="-4635" y="302718"/>
                      <a:pt x="-4261" y="258992"/>
                      <a:pt x="15172" y="216013"/>
                    </a:cubicBezTo>
                    <a:cubicBezTo>
                      <a:pt x="52171" y="134541"/>
                      <a:pt x="108230" y="66523"/>
                      <a:pt x="166158" y="0"/>
                    </a:cubicBezTo>
                    <a:cubicBezTo>
                      <a:pt x="168026" y="747"/>
                      <a:pt x="169521" y="1121"/>
                      <a:pt x="169521" y="1495"/>
                    </a:cubicBezTo>
                    <a:cubicBezTo>
                      <a:pt x="197924" y="72129"/>
                      <a:pt x="219974" y="144258"/>
                      <a:pt x="233428" y="219751"/>
                    </a:cubicBezTo>
                    <a:cubicBezTo>
                      <a:pt x="248377" y="303839"/>
                      <a:pt x="218853" y="368493"/>
                      <a:pt x="152703" y="418946"/>
                    </a:cubicBezTo>
                    <a:cubicBezTo>
                      <a:pt x="139623" y="428663"/>
                      <a:pt x="126169" y="438006"/>
                      <a:pt x="110099" y="449592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6E7A570-ECF4-4F4E-BE0C-F3C28D56E15B}"/>
                  </a:ext>
                </a:extLst>
              </p:cNvPr>
              <p:cNvSpPr/>
              <p:nvPr/>
            </p:nvSpPr>
            <p:spPr>
              <a:xfrm>
                <a:off x="6438918" y="2425124"/>
                <a:ext cx="319505" cy="608581"/>
              </a:xfrm>
              <a:custGeom>
                <a:avLst/>
                <a:gdLst>
                  <a:gd name="connsiteX0" fmla="*/ 99161 w 235447"/>
                  <a:gd name="connsiteY0" fmla="*/ 124451 h 448470"/>
                  <a:gd name="connsiteX1" fmla="*/ 116726 w 235447"/>
                  <a:gd name="connsiteY1" fmla="*/ 451834 h 448470"/>
                  <a:gd name="connsiteX2" fmla="*/ 4235 w 235447"/>
                  <a:gd name="connsiteY2" fmla="*/ 310940 h 448470"/>
                  <a:gd name="connsiteX3" fmla="*/ 5356 w 235447"/>
                  <a:gd name="connsiteY3" fmla="*/ 223862 h 448470"/>
                  <a:gd name="connsiteX4" fmla="*/ 83839 w 235447"/>
                  <a:gd name="connsiteY4" fmla="*/ 0 h 448470"/>
                  <a:gd name="connsiteX5" fmla="*/ 89071 w 235447"/>
                  <a:gd name="connsiteY5" fmla="*/ 4111 h 448470"/>
                  <a:gd name="connsiteX6" fmla="*/ 205673 w 235447"/>
                  <a:gd name="connsiteY6" fmla="*/ 180136 h 448470"/>
                  <a:gd name="connsiteX7" fmla="*/ 216511 w 235447"/>
                  <a:gd name="connsiteY7" fmla="*/ 202933 h 448470"/>
                  <a:gd name="connsiteX8" fmla="*/ 204178 w 235447"/>
                  <a:gd name="connsiteY8" fmla="*/ 387180 h 448470"/>
                  <a:gd name="connsiteX9" fmla="*/ 162695 w 235447"/>
                  <a:gd name="connsiteY9" fmla="*/ 443239 h 448470"/>
                  <a:gd name="connsiteX10" fmla="*/ 99161 w 235447"/>
                  <a:gd name="connsiteY10" fmla="*/ 124451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5447" h="448470">
                    <a:moveTo>
                      <a:pt x="99161" y="124451"/>
                    </a:moveTo>
                    <a:cubicBezTo>
                      <a:pt x="99535" y="233205"/>
                      <a:pt x="98040" y="341585"/>
                      <a:pt x="116726" y="451834"/>
                    </a:cubicBezTo>
                    <a:cubicBezTo>
                      <a:pt x="65152" y="413714"/>
                      <a:pt x="20305" y="373726"/>
                      <a:pt x="4235" y="310940"/>
                    </a:cubicBezTo>
                    <a:cubicBezTo>
                      <a:pt x="-3239" y="281789"/>
                      <a:pt x="498" y="252639"/>
                      <a:pt x="5356" y="223862"/>
                    </a:cubicBezTo>
                    <a:cubicBezTo>
                      <a:pt x="14699" y="167803"/>
                      <a:pt x="55062" y="52695"/>
                      <a:pt x="83839" y="0"/>
                    </a:cubicBezTo>
                    <a:cubicBezTo>
                      <a:pt x="85707" y="1495"/>
                      <a:pt x="87576" y="2616"/>
                      <a:pt x="89071" y="4111"/>
                    </a:cubicBezTo>
                    <a:cubicBezTo>
                      <a:pt x="133170" y="59422"/>
                      <a:pt x="173907" y="116976"/>
                      <a:pt x="205673" y="180136"/>
                    </a:cubicBezTo>
                    <a:cubicBezTo>
                      <a:pt x="209410" y="187610"/>
                      <a:pt x="212774" y="195458"/>
                      <a:pt x="216511" y="202933"/>
                    </a:cubicBezTo>
                    <a:cubicBezTo>
                      <a:pt x="247530" y="266840"/>
                      <a:pt x="241177" y="328131"/>
                      <a:pt x="204178" y="387180"/>
                    </a:cubicBezTo>
                    <a:cubicBezTo>
                      <a:pt x="191845" y="406613"/>
                      <a:pt x="177644" y="424926"/>
                      <a:pt x="162695" y="443239"/>
                    </a:cubicBezTo>
                    <a:cubicBezTo>
                      <a:pt x="151857" y="334111"/>
                      <a:pt x="125322" y="229468"/>
                      <a:pt x="99161" y="12445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BAC7E62-812F-41C7-86D8-FFCBDE3A5D0C}"/>
                  </a:ext>
                </a:extLst>
              </p:cNvPr>
              <p:cNvSpPr/>
              <p:nvPr/>
            </p:nvSpPr>
            <p:spPr>
              <a:xfrm>
                <a:off x="5223962" y="2015852"/>
                <a:ext cx="294148" cy="578152"/>
              </a:xfrm>
              <a:custGeom>
                <a:avLst/>
                <a:gdLst>
                  <a:gd name="connsiteX0" fmla="*/ 155838 w 216760"/>
                  <a:gd name="connsiteY0" fmla="*/ 427168 h 426047"/>
                  <a:gd name="connsiteX1" fmla="*/ 2237 w 216760"/>
                  <a:gd name="connsiteY1" fmla="*/ 227973 h 426047"/>
                  <a:gd name="connsiteX2" fmla="*/ 9338 w 216760"/>
                  <a:gd name="connsiteY2" fmla="*/ 4858 h 426047"/>
                  <a:gd name="connsiteX3" fmla="*/ 10833 w 216760"/>
                  <a:gd name="connsiteY3" fmla="*/ 0 h 426047"/>
                  <a:gd name="connsiteX4" fmla="*/ 16065 w 216760"/>
                  <a:gd name="connsiteY4" fmla="*/ 2242 h 426047"/>
                  <a:gd name="connsiteX5" fmla="*/ 175646 w 216760"/>
                  <a:gd name="connsiteY5" fmla="*/ 168550 h 426047"/>
                  <a:gd name="connsiteX6" fmla="*/ 193959 w 216760"/>
                  <a:gd name="connsiteY6" fmla="*/ 407361 h 426047"/>
                  <a:gd name="connsiteX7" fmla="*/ 61286 w 216760"/>
                  <a:gd name="connsiteY7" fmla="*/ 117350 h 426047"/>
                  <a:gd name="connsiteX8" fmla="*/ 56054 w 216760"/>
                  <a:gd name="connsiteY8" fmla="*/ 119592 h 426047"/>
                  <a:gd name="connsiteX9" fmla="*/ 155838 w 216760"/>
                  <a:gd name="connsiteY9" fmla="*/ 427168 h 426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6760" h="426047">
                    <a:moveTo>
                      <a:pt x="155838" y="427168"/>
                    </a:moveTo>
                    <a:cubicBezTo>
                      <a:pt x="67639" y="386432"/>
                      <a:pt x="8964" y="328131"/>
                      <a:pt x="2237" y="227973"/>
                    </a:cubicBezTo>
                    <a:cubicBezTo>
                      <a:pt x="-2621" y="153227"/>
                      <a:pt x="742" y="79230"/>
                      <a:pt x="9338" y="4858"/>
                    </a:cubicBezTo>
                    <a:cubicBezTo>
                      <a:pt x="9338" y="3364"/>
                      <a:pt x="10085" y="2242"/>
                      <a:pt x="10833" y="0"/>
                    </a:cubicBezTo>
                    <a:cubicBezTo>
                      <a:pt x="12702" y="747"/>
                      <a:pt x="14570" y="1495"/>
                      <a:pt x="16065" y="2242"/>
                    </a:cubicBezTo>
                    <a:cubicBezTo>
                      <a:pt x="74366" y="52695"/>
                      <a:pt x="128930" y="106886"/>
                      <a:pt x="175646" y="168550"/>
                    </a:cubicBezTo>
                    <a:cubicBezTo>
                      <a:pt x="234695" y="246285"/>
                      <a:pt x="227594" y="327010"/>
                      <a:pt x="193959" y="407361"/>
                    </a:cubicBezTo>
                    <a:cubicBezTo>
                      <a:pt x="150233" y="311687"/>
                      <a:pt x="105759" y="214518"/>
                      <a:pt x="61286" y="117350"/>
                    </a:cubicBezTo>
                    <a:cubicBezTo>
                      <a:pt x="59417" y="118097"/>
                      <a:pt x="57549" y="118845"/>
                      <a:pt x="56054" y="119592"/>
                    </a:cubicBezTo>
                    <a:cubicBezTo>
                      <a:pt x="84831" y="222367"/>
                      <a:pt x="112113" y="325515"/>
                      <a:pt x="155838" y="42716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D28FAC7-43AD-45F0-8E41-460AD40FECBB}"/>
                  </a:ext>
                </a:extLst>
              </p:cNvPr>
              <p:cNvSpPr/>
              <p:nvPr/>
            </p:nvSpPr>
            <p:spPr>
              <a:xfrm>
                <a:off x="6693372" y="2009260"/>
                <a:ext cx="253576" cy="613653"/>
              </a:xfrm>
              <a:custGeom>
                <a:avLst/>
                <a:gdLst>
                  <a:gd name="connsiteX0" fmla="*/ 63384 w 186862"/>
                  <a:gd name="connsiteY0" fmla="*/ 444733 h 452207"/>
                  <a:gd name="connsiteX1" fmla="*/ 9568 w 186862"/>
                  <a:gd name="connsiteY1" fmla="*/ 222367 h 452207"/>
                  <a:gd name="connsiteX2" fmla="*/ 107484 w 186862"/>
                  <a:gd name="connsiteY2" fmla="*/ 2616 h 452207"/>
                  <a:gd name="connsiteX3" fmla="*/ 111595 w 186862"/>
                  <a:gd name="connsiteY3" fmla="*/ 0 h 452207"/>
                  <a:gd name="connsiteX4" fmla="*/ 134766 w 186862"/>
                  <a:gd name="connsiteY4" fmla="*/ 57554 h 452207"/>
                  <a:gd name="connsiteX5" fmla="*/ 185966 w 186862"/>
                  <a:gd name="connsiteY5" fmla="*/ 234700 h 452207"/>
                  <a:gd name="connsiteX6" fmla="*/ 159058 w 186862"/>
                  <a:gd name="connsiteY6" fmla="*/ 380453 h 452207"/>
                  <a:gd name="connsiteX7" fmla="*/ 106363 w 186862"/>
                  <a:gd name="connsiteY7" fmla="*/ 452955 h 452207"/>
                  <a:gd name="connsiteX8" fmla="*/ 106363 w 186862"/>
                  <a:gd name="connsiteY8" fmla="*/ 129683 h 452207"/>
                  <a:gd name="connsiteX9" fmla="*/ 99262 w 186862"/>
                  <a:gd name="connsiteY9" fmla="*/ 129309 h 452207"/>
                  <a:gd name="connsiteX10" fmla="*/ 63384 w 186862"/>
                  <a:gd name="connsiteY10" fmla="*/ 444733 h 452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862" h="452207">
                    <a:moveTo>
                      <a:pt x="63384" y="444733"/>
                    </a:moveTo>
                    <a:cubicBezTo>
                      <a:pt x="12931" y="380079"/>
                      <a:pt x="-16219" y="308324"/>
                      <a:pt x="9568" y="222367"/>
                    </a:cubicBezTo>
                    <a:cubicBezTo>
                      <a:pt x="32739" y="145006"/>
                      <a:pt x="68243" y="72876"/>
                      <a:pt x="107484" y="2616"/>
                    </a:cubicBezTo>
                    <a:cubicBezTo>
                      <a:pt x="107858" y="1869"/>
                      <a:pt x="108979" y="1495"/>
                      <a:pt x="111595" y="0"/>
                    </a:cubicBezTo>
                    <a:cubicBezTo>
                      <a:pt x="119443" y="19434"/>
                      <a:pt x="127291" y="38494"/>
                      <a:pt x="134766" y="57554"/>
                    </a:cubicBezTo>
                    <a:cubicBezTo>
                      <a:pt x="156816" y="115107"/>
                      <a:pt x="175502" y="173409"/>
                      <a:pt x="185966" y="234700"/>
                    </a:cubicBezTo>
                    <a:cubicBezTo>
                      <a:pt x="194562" y="286648"/>
                      <a:pt x="187461" y="335979"/>
                      <a:pt x="159058" y="380453"/>
                    </a:cubicBezTo>
                    <a:cubicBezTo>
                      <a:pt x="143735" y="404745"/>
                      <a:pt x="125423" y="426795"/>
                      <a:pt x="106363" y="452955"/>
                    </a:cubicBezTo>
                    <a:cubicBezTo>
                      <a:pt x="106363" y="341959"/>
                      <a:pt x="106363" y="235821"/>
                      <a:pt x="106363" y="129683"/>
                    </a:cubicBezTo>
                    <a:cubicBezTo>
                      <a:pt x="104121" y="129683"/>
                      <a:pt x="101504" y="129309"/>
                      <a:pt x="99262" y="129309"/>
                    </a:cubicBezTo>
                    <a:cubicBezTo>
                      <a:pt x="87303" y="234326"/>
                      <a:pt x="75344" y="339717"/>
                      <a:pt x="63384" y="44473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D221C4A-FA51-4414-B607-0168BC40A6E5}"/>
                  </a:ext>
                </a:extLst>
              </p:cNvPr>
              <p:cNvSpPr/>
              <p:nvPr/>
            </p:nvSpPr>
            <p:spPr>
              <a:xfrm>
                <a:off x="7207301" y="2225306"/>
                <a:ext cx="243432" cy="593366"/>
              </a:xfrm>
              <a:custGeom>
                <a:avLst/>
                <a:gdLst>
                  <a:gd name="connsiteX0" fmla="*/ 53531 w 179388"/>
                  <a:gd name="connsiteY0" fmla="*/ 127440 h 437258"/>
                  <a:gd name="connsiteX1" fmla="*/ 110711 w 179388"/>
                  <a:gd name="connsiteY1" fmla="*/ 437259 h 437258"/>
                  <a:gd name="connsiteX2" fmla="*/ 103984 w 179388"/>
                  <a:gd name="connsiteY2" fmla="*/ 433148 h 437258"/>
                  <a:gd name="connsiteX3" fmla="*/ 88 w 179388"/>
                  <a:gd name="connsiteY3" fmla="*/ 230589 h 437258"/>
                  <a:gd name="connsiteX4" fmla="*/ 6815 w 179388"/>
                  <a:gd name="connsiteY4" fmla="*/ 116229 h 437258"/>
                  <a:gd name="connsiteX5" fmla="*/ 23259 w 179388"/>
                  <a:gd name="connsiteY5" fmla="*/ 10464 h 437258"/>
                  <a:gd name="connsiteX6" fmla="*/ 25875 w 179388"/>
                  <a:gd name="connsiteY6" fmla="*/ 0 h 437258"/>
                  <a:gd name="connsiteX7" fmla="*/ 29986 w 179388"/>
                  <a:gd name="connsiteY7" fmla="*/ 2990 h 437258"/>
                  <a:gd name="connsiteX8" fmla="*/ 164153 w 179388"/>
                  <a:gd name="connsiteY8" fmla="*/ 214892 h 437258"/>
                  <a:gd name="connsiteX9" fmla="*/ 149952 w 179388"/>
                  <a:gd name="connsiteY9" fmla="*/ 429411 h 437258"/>
                  <a:gd name="connsiteX10" fmla="*/ 60258 w 179388"/>
                  <a:gd name="connsiteY10" fmla="*/ 125946 h 437258"/>
                  <a:gd name="connsiteX11" fmla="*/ 53531 w 179388"/>
                  <a:gd name="connsiteY11" fmla="*/ 127440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9388" h="437258">
                    <a:moveTo>
                      <a:pt x="53531" y="127440"/>
                    </a:moveTo>
                    <a:cubicBezTo>
                      <a:pt x="72591" y="230962"/>
                      <a:pt x="92024" y="334484"/>
                      <a:pt x="110711" y="437259"/>
                    </a:cubicBezTo>
                    <a:cubicBezTo>
                      <a:pt x="109963" y="436885"/>
                      <a:pt x="106974" y="435390"/>
                      <a:pt x="103984" y="433148"/>
                    </a:cubicBezTo>
                    <a:cubicBezTo>
                      <a:pt x="38582" y="381574"/>
                      <a:pt x="-2154" y="316919"/>
                      <a:pt x="88" y="230589"/>
                    </a:cubicBezTo>
                    <a:cubicBezTo>
                      <a:pt x="1209" y="192469"/>
                      <a:pt x="3078" y="154349"/>
                      <a:pt x="6815" y="116229"/>
                    </a:cubicBezTo>
                    <a:cubicBezTo>
                      <a:pt x="10552" y="80725"/>
                      <a:pt x="17653" y="45595"/>
                      <a:pt x="23259" y="10464"/>
                    </a:cubicBezTo>
                    <a:cubicBezTo>
                      <a:pt x="23633" y="7101"/>
                      <a:pt x="24754" y="4111"/>
                      <a:pt x="25875" y="0"/>
                    </a:cubicBezTo>
                    <a:cubicBezTo>
                      <a:pt x="28117" y="1495"/>
                      <a:pt x="29239" y="1869"/>
                      <a:pt x="29986" y="2990"/>
                    </a:cubicBezTo>
                    <a:cubicBezTo>
                      <a:pt x="81560" y="69513"/>
                      <a:pt x="130145" y="137531"/>
                      <a:pt x="164153" y="214892"/>
                    </a:cubicBezTo>
                    <a:cubicBezTo>
                      <a:pt x="197041" y="289637"/>
                      <a:pt x="182092" y="360645"/>
                      <a:pt x="149952" y="429411"/>
                    </a:cubicBezTo>
                    <a:cubicBezTo>
                      <a:pt x="120054" y="328505"/>
                      <a:pt x="90156" y="227225"/>
                      <a:pt x="60258" y="125946"/>
                    </a:cubicBezTo>
                    <a:cubicBezTo>
                      <a:pt x="58389" y="126319"/>
                      <a:pt x="55773" y="126693"/>
                      <a:pt x="53531" y="12744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443196F-DB52-4FD7-82A9-0C26A80CB572}"/>
                  </a:ext>
                </a:extLst>
              </p:cNvPr>
              <p:cNvSpPr/>
              <p:nvPr/>
            </p:nvSpPr>
            <p:spPr>
              <a:xfrm>
                <a:off x="7515768" y="4176313"/>
                <a:ext cx="557866" cy="299218"/>
              </a:xfrm>
              <a:custGeom>
                <a:avLst/>
                <a:gdLst>
                  <a:gd name="connsiteX0" fmla="*/ 290385 w 411098"/>
                  <a:gd name="connsiteY0" fmla="*/ 54190 h 220498"/>
                  <a:gd name="connsiteX1" fmla="*/ 0 w 411098"/>
                  <a:gd name="connsiteY1" fmla="*/ 173409 h 220498"/>
                  <a:gd name="connsiteX2" fmla="*/ 133046 w 411098"/>
                  <a:gd name="connsiteY2" fmla="*/ 36999 h 220498"/>
                  <a:gd name="connsiteX3" fmla="*/ 411472 w 411098"/>
                  <a:gd name="connsiteY3" fmla="*/ 0 h 220498"/>
                  <a:gd name="connsiteX4" fmla="*/ 409977 w 411098"/>
                  <a:gd name="connsiteY4" fmla="*/ 5606 h 220498"/>
                  <a:gd name="connsiteX5" fmla="*/ 243295 w 411098"/>
                  <a:gd name="connsiteY5" fmla="*/ 171166 h 220498"/>
                  <a:gd name="connsiteX6" fmla="*/ 18686 w 411098"/>
                  <a:gd name="connsiteY6" fmla="*/ 210781 h 220498"/>
                  <a:gd name="connsiteX7" fmla="*/ 17565 w 411098"/>
                  <a:gd name="connsiteY7" fmla="*/ 210407 h 220498"/>
                  <a:gd name="connsiteX8" fmla="*/ 293748 w 411098"/>
                  <a:gd name="connsiteY8" fmla="*/ 61665 h 220498"/>
                  <a:gd name="connsiteX9" fmla="*/ 290385 w 411098"/>
                  <a:gd name="connsiteY9" fmla="*/ 54190 h 220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1098" h="220498">
                    <a:moveTo>
                      <a:pt x="290385" y="54190"/>
                    </a:moveTo>
                    <a:cubicBezTo>
                      <a:pt x="193590" y="94179"/>
                      <a:pt x="96421" y="133794"/>
                      <a:pt x="0" y="173409"/>
                    </a:cubicBezTo>
                    <a:cubicBezTo>
                      <a:pt x="29151" y="114360"/>
                      <a:pt x="66897" y="60917"/>
                      <a:pt x="133046" y="36999"/>
                    </a:cubicBezTo>
                    <a:cubicBezTo>
                      <a:pt x="222367" y="4485"/>
                      <a:pt x="316546" y="2616"/>
                      <a:pt x="411472" y="0"/>
                    </a:cubicBezTo>
                    <a:cubicBezTo>
                      <a:pt x="410724" y="2990"/>
                      <a:pt x="410724" y="4485"/>
                      <a:pt x="409977" y="5606"/>
                    </a:cubicBezTo>
                    <a:cubicBezTo>
                      <a:pt x="359150" y="65776"/>
                      <a:pt x="305334" y="122582"/>
                      <a:pt x="243295" y="171166"/>
                    </a:cubicBezTo>
                    <a:cubicBezTo>
                      <a:pt x="175277" y="224983"/>
                      <a:pt x="99411" y="230215"/>
                      <a:pt x="18686" y="210781"/>
                    </a:cubicBezTo>
                    <a:cubicBezTo>
                      <a:pt x="17191" y="210407"/>
                      <a:pt x="16070" y="209286"/>
                      <a:pt x="17565" y="210407"/>
                    </a:cubicBezTo>
                    <a:cubicBezTo>
                      <a:pt x="108754" y="161449"/>
                      <a:pt x="201064" y="111370"/>
                      <a:pt x="293748" y="61665"/>
                    </a:cubicBezTo>
                    <a:cubicBezTo>
                      <a:pt x="292627" y="59049"/>
                      <a:pt x="291506" y="56433"/>
                      <a:pt x="290385" y="5419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182E919-702A-4FF3-A325-FB6CC39F99F1}"/>
                  </a:ext>
                </a:extLst>
              </p:cNvPr>
              <p:cNvSpPr/>
              <p:nvPr/>
            </p:nvSpPr>
            <p:spPr>
              <a:xfrm>
                <a:off x="5458895" y="2485473"/>
                <a:ext cx="238361" cy="603508"/>
              </a:xfrm>
              <a:custGeom>
                <a:avLst/>
                <a:gdLst>
                  <a:gd name="connsiteX0" fmla="*/ 50357 w 175651"/>
                  <a:gd name="connsiteY0" fmla="*/ 442491 h 444733"/>
                  <a:gd name="connsiteX1" fmla="*/ 13358 w 175651"/>
                  <a:gd name="connsiteY1" fmla="*/ 214892 h 444733"/>
                  <a:gd name="connsiteX2" fmla="*/ 113890 w 175651"/>
                  <a:gd name="connsiteY2" fmla="*/ 4485 h 444733"/>
                  <a:gd name="connsiteX3" fmla="*/ 118748 w 175651"/>
                  <a:gd name="connsiteY3" fmla="*/ 0 h 444733"/>
                  <a:gd name="connsiteX4" fmla="*/ 147899 w 175651"/>
                  <a:gd name="connsiteY4" fmla="*/ 99037 h 444733"/>
                  <a:gd name="connsiteX5" fmla="*/ 173312 w 175651"/>
                  <a:gd name="connsiteY5" fmla="*/ 227599 h 444733"/>
                  <a:gd name="connsiteX6" fmla="*/ 109405 w 175651"/>
                  <a:gd name="connsiteY6" fmla="*/ 427542 h 444733"/>
                  <a:gd name="connsiteX7" fmla="*/ 91840 w 175651"/>
                  <a:gd name="connsiteY7" fmla="*/ 445855 h 444733"/>
                  <a:gd name="connsiteX8" fmla="*/ 90719 w 175651"/>
                  <a:gd name="connsiteY8" fmla="*/ 446602 h 444733"/>
                  <a:gd name="connsiteX9" fmla="*/ 107163 w 175651"/>
                  <a:gd name="connsiteY9" fmla="*/ 133046 h 444733"/>
                  <a:gd name="connsiteX10" fmla="*/ 99315 w 175651"/>
                  <a:gd name="connsiteY10" fmla="*/ 132299 h 444733"/>
                  <a:gd name="connsiteX11" fmla="*/ 50357 w 175651"/>
                  <a:gd name="connsiteY11" fmla="*/ 442491 h 44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5651" h="444733">
                    <a:moveTo>
                      <a:pt x="50357" y="442491"/>
                    </a:moveTo>
                    <a:cubicBezTo>
                      <a:pt x="4762" y="372604"/>
                      <a:pt x="-15419" y="298233"/>
                      <a:pt x="13358" y="214892"/>
                    </a:cubicBezTo>
                    <a:cubicBezTo>
                      <a:pt x="39145" y="140895"/>
                      <a:pt x="74649" y="71755"/>
                      <a:pt x="113890" y="4485"/>
                    </a:cubicBezTo>
                    <a:cubicBezTo>
                      <a:pt x="114637" y="3364"/>
                      <a:pt x="116132" y="2616"/>
                      <a:pt x="118748" y="0"/>
                    </a:cubicBezTo>
                    <a:cubicBezTo>
                      <a:pt x="128839" y="34009"/>
                      <a:pt x="140051" y="66149"/>
                      <a:pt x="147899" y="99037"/>
                    </a:cubicBezTo>
                    <a:cubicBezTo>
                      <a:pt x="157990" y="141642"/>
                      <a:pt x="166212" y="184247"/>
                      <a:pt x="173312" y="227599"/>
                    </a:cubicBezTo>
                    <a:cubicBezTo>
                      <a:pt x="186019" y="304586"/>
                      <a:pt x="159858" y="370362"/>
                      <a:pt x="109405" y="427542"/>
                    </a:cubicBezTo>
                    <a:cubicBezTo>
                      <a:pt x="103799" y="433895"/>
                      <a:pt x="97820" y="439875"/>
                      <a:pt x="91840" y="445855"/>
                    </a:cubicBezTo>
                    <a:cubicBezTo>
                      <a:pt x="90719" y="446976"/>
                      <a:pt x="89598" y="447349"/>
                      <a:pt x="90719" y="446602"/>
                    </a:cubicBezTo>
                    <a:cubicBezTo>
                      <a:pt x="96325" y="343080"/>
                      <a:pt x="101557" y="238063"/>
                      <a:pt x="107163" y="133046"/>
                    </a:cubicBezTo>
                    <a:cubicBezTo>
                      <a:pt x="104547" y="132673"/>
                      <a:pt x="101931" y="132673"/>
                      <a:pt x="99315" y="132299"/>
                    </a:cubicBezTo>
                    <a:cubicBezTo>
                      <a:pt x="83244" y="235447"/>
                      <a:pt x="66801" y="338969"/>
                      <a:pt x="50357" y="44249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8D01065-4850-4533-9D94-A55E3E838F96}"/>
                  </a:ext>
                </a:extLst>
              </p:cNvPr>
              <p:cNvSpPr/>
              <p:nvPr/>
            </p:nvSpPr>
            <p:spPr>
              <a:xfrm>
                <a:off x="4115323" y="4175807"/>
                <a:ext cx="557866" cy="299218"/>
              </a:xfrm>
              <a:custGeom>
                <a:avLst/>
                <a:gdLst>
                  <a:gd name="connsiteX0" fmla="*/ 413714 w 411098"/>
                  <a:gd name="connsiteY0" fmla="*/ 173783 h 220498"/>
                  <a:gd name="connsiteX1" fmla="*/ 122956 w 411098"/>
                  <a:gd name="connsiteY1" fmla="*/ 54564 h 220498"/>
                  <a:gd name="connsiteX2" fmla="*/ 120340 w 411098"/>
                  <a:gd name="connsiteY2" fmla="*/ 59796 h 220498"/>
                  <a:gd name="connsiteX3" fmla="*/ 210408 w 411098"/>
                  <a:gd name="connsiteY3" fmla="*/ 111370 h 220498"/>
                  <a:gd name="connsiteX4" fmla="*/ 301970 w 411098"/>
                  <a:gd name="connsiteY4" fmla="*/ 161449 h 220498"/>
                  <a:gd name="connsiteX5" fmla="*/ 397644 w 411098"/>
                  <a:gd name="connsiteY5" fmla="*/ 208913 h 220498"/>
                  <a:gd name="connsiteX6" fmla="*/ 393907 w 411098"/>
                  <a:gd name="connsiteY6" fmla="*/ 211529 h 220498"/>
                  <a:gd name="connsiteX7" fmla="*/ 165934 w 411098"/>
                  <a:gd name="connsiteY7" fmla="*/ 168550 h 220498"/>
                  <a:gd name="connsiteX8" fmla="*/ 4858 w 411098"/>
                  <a:gd name="connsiteY8" fmla="*/ 7475 h 220498"/>
                  <a:gd name="connsiteX9" fmla="*/ 0 w 411098"/>
                  <a:gd name="connsiteY9" fmla="*/ 0 h 220498"/>
                  <a:gd name="connsiteX10" fmla="*/ 96047 w 411098"/>
                  <a:gd name="connsiteY10" fmla="*/ 4859 h 220498"/>
                  <a:gd name="connsiteX11" fmla="*/ 258992 w 411098"/>
                  <a:gd name="connsiteY11" fmla="*/ 31019 h 220498"/>
                  <a:gd name="connsiteX12" fmla="*/ 413714 w 411098"/>
                  <a:gd name="connsiteY12" fmla="*/ 173783 h 220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1098" h="220498">
                    <a:moveTo>
                      <a:pt x="413714" y="173783"/>
                    </a:moveTo>
                    <a:cubicBezTo>
                      <a:pt x="316546" y="133794"/>
                      <a:pt x="219751" y="94179"/>
                      <a:pt x="122956" y="54564"/>
                    </a:cubicBezTo>
                    <a:cubicBezTo>
                      <a:pt x="122208" y="56433"/>
                      <a:pt x="121087" y="57927"/>
                      <a:pt x="120340" y="59796"/>
                    </a:cubicBezTo>
                    <a:cubicBezTo>
                      <a:pt x="150238" y="76987"/>
                      <a:pt x="180136" y="94553"/>
                      <a:pt x="210408" y="111370"/>
                    </a:cubicBezTo>
                    <a:cubicBezTo>
                      <a:pt x="240679" y="128188"/>
                      <a:pt x="270951" y="145379"/>
                      <a:pt x="301970" y="161449"/>
                    </a:cubicBezTo>
                    <a:cubicBezTo>
                      <a:pt x="333363" y="177520"/>
                      <a:pt x="365130" y="192842"/>
                      <a:pt x="397644" y="208913"/>
                    </a:cubicBezTo>
                    <a:cubicBezTo>
                      <a:pt x="396523" y="209660"/>
                      <a:pt x="395028" y="211155"/>
                      <a:pt x="393907" y="211529"/>
                    </a:cubicBezTo>
                    <a:cubicBezTo>
                      <a:pt x="311313" y="231336"/>
                      <a:pt x="234700" y="223862"/>
                      <a:pt x="165934" y="168550"/>
                    </a:cubicBezTo>
                    <a:cubicBezTo>
                      <a:pt x="106512" y="120340"/>
                      <a:pt x="54190" y="65776"/>
                      <a:pt x="4858" y="7475"/>
                    </a:cubicBezTo>
                    <a:cubicBezTo>
                      <a:pt x="3737" y="5980"/>
                      <a:pt x="2990" y="4485"/>
                      <a:pt x="0" y="0"/>
                    </a:cubicBezTo>
                    <a:cubicBezTo>
                      <a:pt x="34009" y="1495"/>
                      <a:pt x="65402" y="747"/>
                      <a:pt x="96047" y="4859"/>
                    </a:cubicBezTo>
                    <a:cubicBezTo>
                      <a:pt x="150611" y="11959"/>
                      <a:pt x="205549" y="18313"/>
                      <a:pt x="258992" y="31019"/>
                    </a:cubicBezTo>
                    <a:cubicBezTo>
                      <a:pt x="336727" y="48958"/>
                      <a:pt x="380453" y="107633"/>
                      <a:pt x="413714" y="17378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413D4AA-9F2D-4399-A5D9-3338FFF8419B}"/>
                  </a:ext>
                </a:extLst>
              </p:cNvPr>
              <p:cNvSpPr/>
              <p:nvPr/>
            </p:nvSpPr>
            <p:spPr>
              <a:xfrm>
                <a:off x="7025905" y="3379580"/>
                <a:ext cx="248504" cy="593366"/>
              </a:xfrm>
              <a:custGeom>
                <a:avLst/>
                <a:gdLst>
                  <a:gd name="connsiteX0" fmla="*/ 71348 w 183125"/>
                  <a:gd name="connsiteY0" fmla="*/ 437259 h 437258"/>
                  <a:gd name="connsiteX1" fmla="*/ 133013 w 183125"/>
                  <a:gd name="connsiteY1" fmla="*/ 128935 h 437258"/>
                  <a:gd name="connsiteX2" fmla="*/ 125538 w 183125"/>
                  <a:gd name="connsiteY2" fmla="*/ 127067 h 437258"/>
                  <a:gd name="connsiteX3" fmla="*/ 31733 w 183125"/>
                  <a:gd name="connsiteY3" fmla="*/ 427168 h 437258"/>
                  <a:gd name="connsiteX4" fmla="*/ 18653 w 183125"/>
                  <a:gd name="connsiteY4" fmla="*/ 219751 h 437258"/>
                  <a:gd name="connsiteX5" fmla="*/ 100125 w 183125"/>
                  <a:gd name="connsiteY5" fmla="*/ 79977 h 437258"/>
                  <a:gd name="connsiteX6" fmla="*/ 159174 w 183125"/>
                  <a:gd name="connsiteY6" fmla="*/ 0 h 437258"/>
                  <a:gd name="connsiteX7" fmla="*/ 163285 w 183125"/>
                  <a:gd name="connsiteY7" fmla="*/ 747 h 437258"/>
                  <a:gd name="connsiteX8" fmla="*/ 173002 w 183125"/>
                  <a:gd name="connsiteY8" fmla="*/ 61291 h 437258"/>
                  <a:gd name="connsiteX9" fmla="*/ 183839 w 183125"/>
                  <a:gd name="connsiteY9" fmla="*/ 251144 h 437258"/>
                  <a:gd name="connsiteX10" fmla="*/ 71348 w 183125"/>
                  <a:gd name="connsiteY10" fmla="*/ 437259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3125" h="437258">
                    <a:moveTo>
                      <a:pt x="71348" y="437259"/>
                    </a:moveTo>
                    <a:cubicBezTo>
                      <a:pt x="91903" y="335232"/>
                      <a:pt x="112458" y="232084"/>
                      <a:pt x="133013" y="128935"/>
                    </a:cubicBezTo>
                    <a:cubicBezTo>
                      <a:pt x="130397" y="128188"/>
                      <a:pt x="127781" y="127814"/>
                      <a:pt x="125538" y="127067"/>
                    </a:cubicBezTo>
                    <a:cubicBezTo>
                      <a:pt x="94145" y="227225"/>
                      <a:pt x="63126" y="327384"/>
                      <a:pt x="31733" y="427168"/>
                    </a:cubicBezTo>
                    <a:cubicBezTo>
                      <a:pt x="1461" y="360645"/>
                      <a:pt x="-14983" y="290385"/>
                      <a:pt x="18653" y="219751"/>
                    </a:cubicBezTo>
                    <a:cubicBezTo>
                      <a:pt x="41824" y="171166"/>
                      <a:pt x="71348" y="125572"/>
                      <a:pt x="100125" y="79977"/>
                    </a:cubicBezTo>
                    <a:cubicBezTo>
                      <a:pt x="117690" y="51948"/>
                      <a:pt x="139366" y="26535"/>
                      <a:pt x="159174" y="0"/>
                    </a:cubicBezTo>
                    <a:cubicBezTo>
                      <a:pt x="160668" y="374"/>
                      <a:pt x="161790" y="374"/>
                      <a:pt x="163285" y="747"/>
                    </a:cubicBezTo>
                    <a:cubicBezTo>
                      <a:pt x="166648" y="20929"/>
                      <a:pt x="170012" y="41110"/>
                      <a:pt x="173002" y="61291"/>
                    </a:cubicBezTo>
                    <a:cubicBezTo>
                      <a:pt x="181971" y="124451"/>
                      <a:pt x="187951" y="187610"/>
                      <a:pt x="183839" y="251144"/>
                    </a:cubicBezTo>
                    <a:cubicBezTo>
                      <a:pt x="178981" y="333737"/>
                      <a:pt x="132639" y="390917"/>
                      <a:pt x="71348" y="43725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04244E5-C3B5-43E5-8278-0AD72C3DA73C}"/>
                  </a:ext>
                </a:extLst>
              </p:cNvPr>
              <p:cNvSpPr/>
              <p:nvPr/>
            </p:nvSpPr>
            <p:spPr>
              <a:xfrm>
                <a:off x="4912906" y="3379580"/>
                <a:ext cx="248504" cy="593366"/>
              </a:xfrm>
              <a:custGeom>
                <a:avLst/>
                <a:gdLst>
                  <a:gd name="connsiteX0" fmla="*/ 24041 w 183125"/>
                  <a:gd name="connsiteY0" fmla="*/ 0 h 437258"/>
                  <a:gd name="connsiteX1" fmla="*/ 28152 w 183125"/>
                  <a:gd name="connsiteY1" fmla="*/ 2616 h 437258"/>
                  <a:gd name="connsiteX2" fmla="*/ 164936 w 183125"/>
                  <a:gd name="connsiteY2" fmla="*/ 211155 h 437258"/>
                  <a:gd name="connsiteX3" fmla="*/ 154471 w 183125"/>
                  <a:gd name="connsiteY3" fmla="*/ 426795 h 437258"/>
                  <a:gd name="connsiteX4" fmla="*/ 61040 w 183125"/>
                  <a:gd name="connsiteY4" fmla="*/ 127067 h 437258"/>
                  <a:gd name="connsiteX5" fmla="*/ 55434 w 183125"/>
                  <a:gd name="connsiteY5" fmla="*/ 128562 h 437258"/>
                  <a:gd name="connsiteX6" fmla="*/ 72999 w 183125"/>
                  <a:gd name="connsiteY6" fmla="*/ 230589 h 437258"/>
                  <a:gd name="connsiteX7" fmla="*/ 93180 w 183125"/>
                  <a:gd name="connsiteY7" fmla="*/ 334484 h 437258"/>
                  <a:gd name="connsiteX8" fmla="*/ 118594 w 183125"/>
                  <a:gd name="connsiteY8" fmla="*/ 439875 h 437258"/>
                  <a:gd name="connsiteX9" fmla="*/ 89817 w 183125"/>
                  <a:gd name="connsiteY9" fmla="*/ 416704 h 437258"/>
                  <a:gd name="connsiteX10" fmla="*/ 123 w 183125"/>
                  <a:gd name="connsiteY10" fmla="*/ 211529 h 437258"/>
                  <a:gd name="connsiteX11" fmla="*/ 21425 w 183125"/>
                  <a:gd name="connsiteY11" fmla="*/ 7475 h 437258"/>
                  <a:gd name="connsiteX12" fmla="*/ 24041 w 183125"/>
                  <a:gd name="connsiteY12" fmla="*/ 0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125" h="437258">
                    <a:moveTo>
                      <a:pt x="24041" y="0"/>
                    </a:moveTo>
                    <a:cubicBezTo>
                      <a:pt x="25910" y="1121"/>
                      <a:pt x="27405" y="1495"/>
                      <a:pt x="28152" y="2616"/>
                    </a:cubicBezTo>
                    <a:cubicBezTo>
                      <a:pt x="80100" y="68018"/>
                      <a:pt x="129806" y="134915"/>
                      <a:pt x="164936" y="211155"/>
                    </a:cubicBezTo>
                    <a:cubicBezTo>
                      <a:pt x="199319" y="285526"/>
                      <a:pt x="185864" y="356908"/>
                      <a:pt x="154471" y="426795"/>
                    </a:cubicBezTo>
                    <a:cubicBezTo>
                      <a:pt x="123452" y="327010"/>
                      <a:pt x="92059" y="226851"/>
                      <a:pt x="61040" y="127067"/>
                    </a:cubicBezTo>
                    <a:cubicBezTo>
                      <a:pt x="59171" y="127440"/>
                      <a:pt x="57303" y="127814"/>
                      <a:pt x="55434" y="128562"/>
                    </a:cubicBezTo>
                    <a:cubicBezTo>
                      <a:pt x="61414" y="162571"/>
                      <a:pt x="67020" y="196580"/>
                      <a:pt x="72999" y="230589"/>
                    </a:cubicBezTo>
                    <a:cubicBezTo>
                      <a:pt x="79353" y="265345"/>
                      <a:pt x="85706" y="300102"/>
                      <a:pt x="93180" y="334484"/>
                    </a:cubicBezTo>
                    <a:cubicBezTo>
                      <a:pt x="100655" y="368867"/>
                      <a:pt x="109624" y="402876"/>
                      <a:pt x="118594" y="439875"/>
                    </a:cubicBezTo>
                    <a:cubicBezTo>
                      <a:pt x="107756" y="431279"/>
                      <a:pt x="98786" y="424179"/>
                      <a:pt x="89817" y="416704"/>
                    </a:cubicBezTo>
                    <a:cubicBezTo>
                      <a:pt x="26284" y="363261"/>
                      <a:pt x="-2120" y="294122"/>
                      <a:pt x="123" y="211529"/>
                    </a:cubicBezTo>
                    <a:cubicBezTo>
                      <a:pt x="1991" y="142763"/>
                      <a:pt x="9466" y="74745"/>
                      <a:pt x="21425" y="7475"/>
                    </a:cubicBezTo>
                    <a:cubicBezTo>
                      <a:pt x="22173" y="4859"/>
                      <a:pt x="22920" y="2616"/>
                      <a:pt x="24041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2004A8F-2D98-4B27-82F6-EC73A2DBE7AB}"/>
                  </a:ext>
                </a:extLst>
              </p:cNvPr>
              <p:cNvSpPr/>
              <p:nvPr/>
            </p:nvSpPr>
            <p:spPr>
              <a:xfrm>
                <a:off x="4717381" y="2246099"/>
                <a:ext cx="248504" cy="593366"/>
              </a:xfrm>
              <a:custGeom>
                <a:avLst/>
                <a:gdLst>
                  <a:gd name="connsiteX0" fmla="*/ 72826 w 183125"/>
                  <a:gd name="connsiteY0" fmla="*/ 439128 h 437258"/>
                  <a:gd name="connsiteX1" fmla="*/ 130753 w 183125"/>
                  <a:gd name="connsiteY1" fmla="*/ 124824 h 437258"/>
                  <a:gd name="connsiteX2" fmla="*/ 124026 w 183125"/>
                  <a:gd name="connsiteY2" fmla="*/ 122956 h 437258"/>
                  <a:gd name="connsiteX3" fmla="*/ 33211 w 183125"/>
                  <a:gd name="connsiteY3" fmla="*/ 429411 h 437258"/>
                  <a:gd name="connsiteX4" fmla="*/ 15272 w 183125"/>
                  <a:gd name="connsiteY4" fmla="*/ 227973 h 437258"/>
                  <a:gd name="connsiteX5" fmla="*/ 78805 w 183125"/>
                  <a:gd name="connsiteY5" fmla="*/ 108754 h 437258"/>
                  <a:gd name="connsiteX6" fmla="*/ 154298 w 183125"/>
                  <a:gd name="connsiteY6" fmla="*/ 0 h 437258"/>
                  <a:gd name="connsiteX7" fmla="*/ 158782 w 183125"/>
                  <a:gd name="connsiteY7" fmla="*/ 747 h 437258"/>
                  <a:gd name="connsiteX8" fmla="*/ 169247 w 183125"/>
                  <a:gd name="connsiteY8" fmla="*/ 59422 h 437258"/>
                  <a:gd name="connsiteX9" fmla="*/ 183075 w 183125"/>
                  <a:gd name="connsiteY9" fmla="*/ 252265 h 437258"/>
                  <a:gd name="connsiteX10" fmla="*/ 72826 w 183125"/>
                  <a:gd name="connsiteY10" fmla="*/ 439128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3125" h="437258">
                    <a:moveTo>
                      <a:pt x="72826" y="439128"/>
                    </a:moveTo>
                    <a:cubicBezTo>
                      <a:pt x="92259" y="334484"/>
                      <a:pt x="111319" y="229841"/>
                      <a:pt x="130753" y="124824"/>
                    </a:cubicBezTo>
                    <a:cubicBezTo>
                      <a:pt x="128511" y="124077"/>
                      <a:pt x="126268" y="123703"/>
                      <a:pt x="124026" y="122956"/>
                    </a:cubicBezTo>
                    <a:cubicBezTo>
                      <a:pt x="93754" y="225357"/>
                      <a:pt x="63109" y="327757"/>
                      <a:pt x="33211" y="429411"/>
                    </a:cubicBezTo>
                    <a:cubicBezTo>
                      <a:pt x="3686" y="365877"/>
                      <a:pt x="-14626" y="298233"/>
                      <a:pt x="15272" y="227973"/>
                    </a:cubicBezTo>
                    <a:cubicBezTo>
                      <a:pt x="32837" y="186489"/>
                      <a:pt x="55260" y="146874"/>
                      <a:pt x="78805" y="108754"/>
                    </a:cubicBezTo>
                    <a:cubicBezTo>
                      <a:pt x="101976" y="71382"/>
                      <a:pt x="128884" y="36251"/>
                      <a:pt x="154298" y="0"/>
                    </a:cubicBezTo>
                    <a:cubicBezTo>
                      <a:pt x="155793" y="374"/>
                      <a:pt x="157288" y="374"/>
                      <a:pt x="158782" y="747"/>
                    </a:cubicBezTo>
                    <a:cubicBezTo>
                      <a:pt x="162146" y="20181"/>
                      <a:pt x="165883" y="39615"/>
                      <a:pt x="169247" y="59422"/>
                    </a:cubicBezTo>
                    <a:cubicBezTo>
                      <a:pt x="179711" y="123329"/>
                      <a:pt x="186438" y="187237"/>
                      <a:pt x="183075" y="252265"/>
                    </a:cubicBezTo>
                    <a:cubicBezTo>
                      <a:pt x="178590" y="334858"/>
                      <a:pt x="132995" y="392038"/>
                      <a:pt x="72826" y="43912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B171E7B-D41D-4D42-BBC1-EA12A1BC2A39}"/>
                  </a:ext>
                </a:extLst>
              </p:cNvPr>
              <p:cNvSpPr/>
              <p:nvPr/>
            </p:nvSpPr>
            <p:spPr>
              <a:xfrm>
                <a:off x="6006760" y="2714198"/>
                <a:ext cx="248504" cy="593366"/>
              </a:xfrm>
              <a:custGeom>
                <a:avLst/>
                <a:gdLst>
                  <a:gd name="connsiteX0" fmla="*/ 70433 w 183125"/>
                  <a:gd name="connsiteY0" fmla="*/ 438380 h 437258"/>
                  <a:gd name="connsiteX1" fmla="*/ 132472 w 183125"/>
                  <a:gd name="connsiteY1" fmla="*/ 128188 h 437258"/>
                  <a:gd name="connsiteX2" fmla="*/ 124997 w 183125"/>
                  <a:gd name="connsiteY2" fmla="*/ 126319 h 437258"/>
                  <a:gd name="connsiteX3" fmla="*/ 30818 w 183125"/>
                  <a:gd name="connsiteY3" fmla="*/ 427916 h 437258"/>
                  <a:gd name="connsiteX4" fmla="*/ 1294 w 183125"/>
                  <a:gd name="connsiteY4" fmla="*/ 327384 h 437258"/>
                  <a:gd name="connsiteX5" fmla="*/ 19233 w 183125"/>
                  <a:gd name="connsiteY5" fmla="*/ 215640 h 437258"/>
                  <a:gd name="connsiteX6" fmla="*/ 160501 w 183125"/>
                  <a:gd name="connsiteY6" fmla="*/ 0 h 437258"/>
                  <a:gd name="connsiteX7" fmla="*/ 163865 w 183125"/>
                  <a:gd name="connsiteY7" fmla="*/ 8969 h 437258"/>
                  <a:gd name="connsiteX8" fmla="*/ 183672 w 183125"/>
                  <a:gd name="connsiteY8" fmla="*/ 248901 h 437258"/>
                  <a:gd name="connsiteX9" fmla="*/ 70433 w 183125"/>
                  <a:gd name="connsiteY9" fmla="*/ 438380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3125" h="437258">
                    <a:moveTo>
                      <a:pt x="70433" y="438380"/>
                    </a:moveTo>
                    <a:cubicBezTo>
                      <a:pt x="91362" y="334858"/>
                      <a:pt x="111917" y="231710"/>
                      <a:pt x="132472" y="128188"/>
                    </a:cubicBezTo>
                    <a:cubicBezTo>
                      <a:pt x="129856" y="127440"/>
                      <a:pt x="127613" y="127067"/>
                      <a:pt x="124997" y="126319"/>
                    </a:cubicBezTo>
                    <a:cubicBezTo>
                      <a:pt x="93604" y="226851"/>
                      <a:pt x="62211" y="327757"/>
                      <a:pt x="30818" y="427916"/>
                    </a:cubicBezTo>
                    <a:cubicBezTo>
                      <a:pt x="15496" y="397644"/>
                      <a:pt x="5405" y="363261"/>
                      <a:pt x="1294" y="327384"/>
                    </a:cubicBezTo>
                    <a:cubicBezTo>
                      <a:pt x="-2817" y="288516"/>
                      <a:pt x="2789" y="251144"/>
                      <a:pt x="19233" y="215640"/>
                    </a:cubicBezTo>
                    <a:cubicBezTo>
                      <a:pt x="54737" y="137157"/>
                      <a:pt x="105937" y="68766"/>
                      <a:pt x="160501" y="0"/>
                    </a:cubicBezTo>
                    <a:cubicBezTo>
                      <a:pt x="161996" y="4111"/>
                      <a:pt x="163491" y="6727"/>
                      <a:pt x="163865" y="8969"/>
                    </a:cubicBezTo>
                    <a:cubicBezTo>
                      <a:pt x="177693" y="88199"/>
                      <a:pt x="187409" y="168177"/>
                      <a:pt x="183672" y="248901"/>
                    </a:cubicBezTo>
                    <a:cubicBezTo>
                      <a:pt x="179561" y="333363"/>
                      <a:pt x="133219" y="391664"/>
                      <a:pt x="70433" y="43838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A678588-1ECE-480A-B83A-10116C4F8A01}"/>
                  </a:ext>
                </a:extLst>
              </p:cNvPr>
              <p:cNvSpPr/>
              <p:nvPr/>
            </p:nvSpPr>
            <p:spPr>
              <a:xfrm>
                <a:off x="6340735" y="1899209"/>
                <a:ext cx="233290" cy="517293"/>
              </a:xfrm>
              <a:custGeom>
                <a:avLst/>
                <a:gdLst>
                  <a:gd name="connsiteX0" fmla="*/ 111719 w 171913"/>
                  <a:gd name="connsiteY0" fmla="*/ 0 h 381200"/>
                  <a:gd name="connsiteX1" fmla="*/ 174505 w 171913"/>
                  <a:gd name="connsiteY1" fmla="*/ 229841 h 381200"/>
                  <a:gd name="connsiteX2" fmla="*/ 149465 w 171913"/>
                  <a:gd name="connsiteY2" fmla="*/ 313929 h 381200"/>
                  <a:gd name="connsiteX3" fmla="*/ 92659 w 171913"/>
                  <a:gd name="connsiteY3" fmla="*/ 382695 h 381200"/>
                  <a:gd name="connsiteX4" fmla="*/ 104245 w 171913"/>
                  <a:gd name="connsiteY4" fmla="*/ 111370 h 381200"/>
                  <a:gd name="connsiteX5" fmla="*/ 96770 w 171913"/>
                  <a:gd name="connsiteY5" fmla="*/ 110623 h 381200"/>
                  <a:gd name="connsiteX6" fmla="*/ 52297 w 171913"/>
                  <a:gd name="connsiteY6" fmla="*/ 371857 h 381200"/>
                  <a:gd name="connsiteX7" fmla="*/ 4834 w 171913"/>
                  <a:gd name="connsiteY7" fmla="*/ 202933 h 381200"/>
                  <a:gd name="connsiteX8" fmla="*/ 81074 w 171913"/>
                  <a:gd name="connsiteY8" fmla="*/ 47089 h 381200"/>
                  <a:gd name="connsiteX9" fmla="*/ 111719 w 171913"/>
                  <a:gd name="connsiteY9" fmla="*/ 0 h 38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13" h="381200">
                    <a:moveTo>
                      <a:pt x="111719" y="0"/>
                    </a:moveTo>
                    <a:cubicBezTo>
                      <a:pt x="141617" y="76240"/>
                      <a:pt x="170768" y="149490"/>
                      <a:pt x="174505" y="229841"/>
                    </a:cubicBezTo>
                    <a:cubicBezTo>
                      <a:pt x="176000" y="260487"/>
                      <a:pt x="167031" y="289264"/>
                      <a:pt x="149465" y="313929"/>
                    </a:cubicBezTo>
                    <a:cubicBezTo>
                      <a:pt x="132648" y="337100"/>
                      <a:pt x="113214" y="358029"/>
                      <a:pt x="92659" y="382695"/>
                    </a:cubicBezTo>
                    <a:cubicBezTo>
                      <a:pt x="96770" y="288516"/>
                      <a:pt x="100507" y="199943"/>
                      <a:pt x="104245" y="111370"/>
                    </a:cubicBezTo>
                    <a:cubicBezTo>
                      <a:pt x="101629" y="110996"/>
                      <a:pt x="99386" y="110996"/>
                      <a:pt x="96770" y="110623"/>
                    </a:cubicBezTo>
                    <a:cubicBezTo>
                      <a:pt x="81821" y="198075"/>
                      <a:pt x="66872" y="285900"/>
                      <a:pt x="52297" y="371857"/>
                    </a:cubicBezTo>
                    <a:cubicBezTo>
                      <a:pt x="13429" y="341211"/>
                      <a:pt x="-10863" y="258618"/>
                      <a:pt x="4834" y="202933"/>
                    </a:cubicBezTo>
                    <a:cubicBezTo>
                      <a:pt x="20904" y="146500"/>
                      <a:pt x="50428" y="96421"/>
                      <a:pt x="81074" y="47089"/>
                    </a:cubicBezTo>
                    <a:cubicBezTo>
                      <a:pt x="90417" y="31767"/>
                      <a:pt x="100507" y="17191"/>
                      <a:pt x="111719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92CA626-8799-4602-ACB4-22DF8484E4AD}"/>
                  </a:ext>
                </a:extLst>
              </p:cNvPr>
              <p:cNvSpPr/>
              <p:nvPr/>
            </p:nvSpPr>
            <p:spPr>
              <a:xfrm>
                <a:off x="7444258" y="4536496"/>
                <a:ext cx="456435" cy="263718"/>
              </a:xfrm>
              <a:custGeom>
                <a:avLst/>
                <a:gdLst>
                  <a:gd name="connsiteX0" fmla="*/ 333737 w 336352"/>
                  <a:gd name="connsiteY0" fmla="*/ 190896 h 194337"/>
                  <a:gd name="connsiteX1" fmla="*/ 124824 w 336352"/>
                  <a:gd name="connsiteY1" fmla="*/ 184169 h 194337"/>
                  <a:gd name="connsiteX2" fmla="*/ 40363 w 336352"/>
                  <a:gd name="connsiteY2" fmla="*/ 127362 h 194337"/>
                  <a:gd name="connsiteX3" fmla="*/ 0 w 336352"/>
                  <a:gd name="connsiteY3" fmla="*/ 54486 h 194337"/>
                  <a:gd name="connsiteX4" fmla="*/ 238811 w 336352"/>
                  <a:gd name="connsiteY4" fmla="*/ 148291 h 194337"/>
                  <a:gd name="connsiteX5" fmla="*/ 242174 w 336352"/>
                  <a:gd name="connsiteY5" fmla="*/ 141564 h 194337"/>
                  <a:gd name="connsiteX6" fmla="*/ 23171 w 336352"/>
                  <a:gd name="connsiteY6" fmla="*/ 19730 h 194337"/>
                  <a:gd name="connsiteX7" fmla="*/ 189479 w 336352"/>
                  <a:gd name="connsiteY7" fmla="*/ 26083 h 194337"/>
                  <a:gd name="connsiteX8" fmla="*/ 267214 w 336352"/>
                  <a:gd name="connsiteY8" fmla="*/ 99707 h 194337"/>
                  <a:gd name="connsiteX9" fmla="*/ 336353 w 336352"/>
                  <a:gd name="connsiteY9" fmla="*/ 186785 h 194337"/>
                  <a:gd name="connsiteX10" fmla="*/ 333737 w 336352"/>
                  <a:gd name="connsiteY10" fmla="*/ 190896 h 19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6352" h="194337">
                    <a:moveTo>
                      <a:pt x="333737" y="190896"/>
                    </a:moveTo>
                    <a:cubicBezTo>
                      <a:pt x="263850" y="196128"/>
                      <a:pt x="193964" y="199118"/>
                      <a:pt x="124824" y="184169"/>
                    </a:cubicBezTo>
                    <a:cubicBezTo>
                      <a:pt x="89321" y="176694"/>
                      <a:pt x="60170" y="157634"/>
                      <a:pt x="40363" y="127362"/>
                    </a:cubicBezTo>
                    <a:cubicBezTo>
                      <a:pt x="25414" y="104939"/>
                      <a:pt x="13828" y="79899"/>
                      <a:pt x="0" y="54486"/>
                    </a:cubicBezTo>
                    <a:cubicBezTo>
                      <a:pt x="82220" y="86626"/>
                      <a:pt x="160328" y="117646"/>
                      <a:pt x="238811" y="148291"/>
                    </a:cubicBezTo>
                    <a:cubicBezTo>
                      <a:pt x="239932" y="146049"/>
                      <a:pt x="241053" y="143806"/>
                      <a:pt x="242174" y="141564"/>
                    </a:cubicBezTo>
                    <a:cubicBezTo>
                      <a:pt x="168550" y="100828"/>
                      <a:pt x="95300" y="59718"/>
                      <a:pt x="23171" y="19730"/>
                    </a:cubicBezTo>
                    <a:cubicBezTo>
                      <a:pt x="65402" y="-7552"/>
                      <a:pt x="145753" y="-7552"/>
                      <a:pt x="189479" y="26083"/>
                    </a:cubicBezTo>
                    <a:cubicBezTo>
                      <a:pt x="217508" y="47759"/>
                      <a:pt x="243295" y="73172"/>
                      <a:pt x="267214" y="99707"/>
                    </a:cubicBezTo>
                    <a:cubicBezTo>
                      <a:pt x="291880" y="126989"/>
                      <a:pt x="313556" y="157634"/>
                      <a:pt x="336353" y="186785"/>
                    </a:cubicBezTo>
                    <a:cubicBezTo>
                      <a:pt x="335606" y="188280"/>
                      <a:pt x="334484" y="189775"/>
                      <a:pt x="333737" y="19089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7036600-C22D-4872-B926-B3981C5D21C0}"/>
                  </a:ext>
                </a:extLst>
              </p:cNvPr>
              <p:cNvSpPr/>
              <p:nvPr/>
            </p:nvSpPr>
            <p:spPr>
              <a:xfrm>
                <a:off x="4293334" y="4537874"/>
                <a:ext cx="446292" cy="263718"/>
              </a:xfrm>
              <a:custGeom>
                <a:avLst/>
                <a:gdLst>
                  <a:gd name="connsiteX0" fmla="*/ 312435 w 328878"/>
                  <a:gd name="connsiteY0" fmla="*/ 18340 h 194337"/>
                  <a:gd name="connsiteX1" fmla="*/ 91936 w 328878"/>
                  <a:gd name="connsiteY1" fmla="*/ 140922 h 194337"/>
                  <a:gd name="connsiteX2" fmla="*/ 95300 w 328878"/>
                  <a:gd name="connsiteY2" fmla="*/ 148023 h 194337"/>
                  <a:gd name="connsiteX3" fmla="*/ 329252 w 328878"/>
                  <a:gd name="connsiteY3" fmla="*/ 56086 h 194337"/>
                  <a:gd name="connsiteX4" fmla="*/ 210034 w 328878"/>
                  <a:gd name="connsiteY4" fmla="*/ 183527 h 194337"/>
                  <a:gd name="connsiteX5" fmla="*/ 0 w 328878"/>
                  <a:gd name="connsiteY5" fmla="*/ 190254 h 194337"/>
                  <a:gd name="connsiteX6" fmla="*/ 2242 w 328878"/>
                  <a:gd name="connsiteY6" fmla="*/ 183900 h 194337"/>
                  <a:gd name="connsiteX7" fmla="*/ 114734 w 328878"/>
                  <a:gd name="connsiteY7" fmla="*/ 48986 h 194337"/>
                  <a:gd name="connsiteX8" fmla="*/ 312435 w 328878"/>
                  <a:gd name="connsiteY8" fmla="*/ 18340 h 19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8878" h="194337">
                    <a:moveTo>
                      <a:pt x="312435" y="18340"/>
                    </a:moveTo>
                    <a:cubicBezTo>
                      <a:pt x="238811" y="59076"/>
                      <a:pt x="165560" y="99812"/>
                      <a:pt x="91936" y="140922"/>
                    </a:cubicBezTo>
                    <a:cubicBezTo>
                      <a:pt x="93058" y="143164"/>
                      <a:pt x="94179" y="145407"/>
                      <a:pt x="95300" y="148023"/>
                    </a:cubicBezTo>
                    <a:cubicBezTo>
                      <a:pt x="173782" y="117377"/>
                      <a:pt x="252265" y="86358"/>
                      <a:pt x="329252" y="56086"/>
                    </a:cubicBezTo>
                    <a:cubicBezTo>
                      <a:pt x="322151" y="109903"/>
                      <a:pt x="267961" y="170446"/>
                      <a:pt x="210034" y="183527"/>
                    </a:cubicBezTo>
                    <a:cubicBezTo>
                      <a:pt x="140895" y="199223"/>
                      <a:pt x="71008" y="195486"/>
                      <a:pt x="0" y="190254"/>
                    </a:cubicBezTo>
                    <a:cubicBezTo>
                      <a:pt x="747" y="187264"/>
                      <a:pt x="1121" y="185395"/>
                      <a:pt x="2242" y="183900"/>
                    </a:cubicBezTo>
                    <a:cubicBezTo>
                      <a:pt x="35878" y="135690"/>
                      <a:pt x="72876" y="90469"/>
                      <a:pt x="114734" y="48986"/>
                    </a:cubicBezTo>
                    <a:cubicBezTo>
                      <a:pt x="174156" y="-10063"/>
                      <a:pt x="241800" y="-9689"/>
                      <a:pt x="312435" y="1834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2667D9C-BE10-4081-90CF-06338A8DC93D}"/>
                  </a:ext>
                </a:extLst>
              </p:cNvPr>
              <p:cNvSpPr/>
              <p:nvPr/>
            </p:nvSpPr>
            <p:spPr>
              <a:xfrm>
                <a:off x="4267355" y="3020518"/>
                <a:ext cx="228217" cy="491936"/>
              </a:xfrm>
              <a:custGeom>
                <a:avLst/>
                <a:gdLst>
                  <a:gd name="connsiteX0" fmla="*/ 46052 w 168176"/>
                  <a:gd name="connsiteY0" fmla="*/ 107633 h 362513"/>
                  <a:gd name="connsiteX1" fmla="*/ 107717 w 168176"/>
                  <a:gd name="connsiteY1" fmla="*/ 365877 h 362513"/>
                  <a:gd name="connsiteX2" fmla="*/ 86414 w 168176"/>
                  <a:gd name="connsiteY2" fmla="*/ 351302 h 362513"/>
                  <a:gd name="connsiteX3" fmla="*/ 64365 w 168176"/>
                  <a:gd name="connsiteY3" fmla="*/ 333363 h 362513"/>
                  <a:gd name="connsiteX4" fmla="*/ 1205 w 168176"/>
                  <a:gd name="connsiteY4" fmla="*/ 209286 h 362513"/>
                  <a:gd name="connsiteX5" fmla="*/ 16528 w 168176"/>
                  <a:gd name="connsiteY5" fmla="*/ 0 h 362513"/>
                  <a:gd name="connsiteX6" fmla="*/ 20265 w 168176"/>
                  <a:gd name="connsiteY6" fmla="*/ 747 h 362513"/>
                  <a:gd name="connsiteX7" fmla="*/ 143968 w 168176"/>
                  <a:gd name="connsiteY7" fmla="*/ 162571 h 362513"/>
                  <a:gd name="connsiteX8" fmla="*/ 142473 w 168176"/>
                  <a:gd name="connsiteY8" fmla="*/ 357655 h 362513"/>
                  <a:gd name="connsiteX9" fmla="*/ 99121 w 168176"/>
                  <a:gd name="connsiteY9" fmla="*/ 230215 h 362513"/>
                  <a:gd name="connsiteX10" fmla="*/ 51284 w 168176"/>
                  <a:gd name="connsiteY10" fmla="*/ 106138 h 362513"/>
                  <a:gd name="connsiteX11" fmla="*/ 46052 w 168176"/>
                  <a:gd name="connsiteY11" fmla="*/ 107633 h 362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8176" h="362513">
                    <a:moveTo>
                      <a:pt x="46052" y="107633"/>
                    </a:moveTo>
                    <a:cubicBezTo>
                      <a:pt x="66607" y="193964"/>
                      <a:pt x="87162" y="279920"/>
                      <a:pt x="107717" y="365877"/>
                    </a:cubicBezTo>
                    <a:cubicBezTo>
                      <a:pt x="101737" y="362140"/>
                      <a:pt x="93889" y="356908"/>
                      <a:pt x="86414" y="351302"/>
                    </a:cubicBezTo>
                    <a:cubicBezTo>
                      <a:pt x="78940" y="345696"/>
                      <a:pt x="71465" y="339717"/>
                      <a:pt x="64365" y="333363"/>
                    </a:cubicBezTo>
                    <a:cubicBezTo>
                      <a:pt x="27366" y="300102"/>
                      <a:pt x="5316" y="259366"/>
                      <a:pt x="1205" y="209286"/>
                    </a:cubicBezTo>
                    <a:cubicBezTo>
                      <a:pt x="-2906" y="157338"/>
                      <a:pt x="3821" y="51574"/>
                      <a:pt x="16528" y="0"/>
                    </a:cubicBezTo>
                    <a:cubicBezTo>
                      <a:pt x="17649" y="374"/>
                      <a:pt x="19518" y="0"/>
                      <a:pt x="20265" y="747"/>
                    </a:cubicBezTo>
                    <a:cubicBezTo>
                      <a:pt x="66607" y="50827"/>
                      <a:pt x="109959" y="103148"/>
                      <a:pt x="143968" y="162571"/>
                    </a:cubicBezTo>
                    <a:cubicBezTo>
                      <a:pt x="181714" y="227599"/>
                      <a:pt x="171998" y="291880"/>
                      <a:pt x="142473" y="357655"/>
                    </a:cubicBezTo>
                    <a:cubicBezTo>
                      <a:pt x="127898" y="314303"/>
                      <a:pt x="114070" y="272072"/>
                      <a:pt x="99121" y="230215"/>
                    </a:cubicBezTo>
                    <a:cubicBezTo>
                      <a:pt x="84172" y="188358"/>
                      <a:pt x="67354" y="147248"/>
                      <a:pt x="51284" y="106138"/>
                    </a:cubicBezTo>
                    <a:cubicBezTo>
                      <a:pt x="49789" y="106512"/>
                      <a:pt x="47921" y="107259"/>
                      <a:pt x="46052" y="10763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999C75E-6305-435C-A34E-7BE1A4E76771}"/>
                  </a:ext>
                </a:extLst>
              </p:cNvPr>
              <p:cNvSpPr/>
              <p:nvPr/>
            </p:nvSpPr>
            <p:spPr>
              <a:xfrm>
                <a:off x="7694008" y="3014432"/>
                <a:ext cx="223145" cy="502079"/>
              </a:xfrm>
              <a:custGeom>
                <a:avLst/>
                <a:gdLst>
                  <a:gd name="connsiteX0" fmla="*/ 116433 w 164439"/>
                  <a:gd name="connsiteY0" fmla="*/ 110623 h 369988"/>
                  <a:gd name="connsiteX1" fmla="*/ 25992 w 164439"/>
                  <a:gd name="connsiteY1" fmla="*/ 360271 h 369988"/>
                  <a:gd name="connsiteX2" fmla="*/ 12538 w 164439"/>
                  <a:gd name="connsiteY2" fmla="*/ 194337 h 369988"/>
                  <a:gd name="connsiteX3" fmla="*/ 153058 w 164439"/>
                  <a:gd name="connsiteY3" fmla="*/ 0 h 369988"/>
                  <a:gd name="connsiteX4" fmla="*/ 163149 w 164439"/>
                  <a:gd name="connsiteY4" fmla="*/ 76614 h 369988"/>
                  <a:gd name="connsiteX5" fmla="*/ 167260 w 164439"/>
                  <a:gd name="connsiteY5" fmla="*/ 208913 h 369988"/>
                  <a:gd name="connsiteX6" fmla="*/ 94757 w 164439"/>
                  <a:gd name="connsiteY6" fmla="*/ 346444 h 369988"/>
                  <a:gd name="connsiteX7" fmla="*/ 60748 w 164439"/>
                  <a:gd name="connsiteY7" fmla="*/ 371483 h 369988"/>
                  <a:gd name="connsiteX8" fmla="*/ 122787 w 164439"/>
                  <a:gd name="connsiteY8" fmla="*/ 112118 h 369988"/>
                  <a:gd name="connsiteX9" fmla="*/ 116433 w 164439"/>
                  <a:gd name="connsiteY9" fmla="*/ 110623 h 36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439" h="369988">
                    <a:moveTo>
                      <a:pt x="116433" y="110623"/>
                    </a:moveTo>
                    <a:cubicBezTo>
                      <a:pt x="86535" y="193964"/>
                      <a:pt x="56264" y="276931"/>
                      <a:pt x="25992" y="360271"/>
                    </a:cubicBezTo>
                    <a:cubicBezTo>
                      <a:pt x="2821" y="306829"/>
                      <a:pt x="-11754" y="251517"/>
                      <a:pt x="12538" y="194337"/>
                    </a:cubicBezTo>
                    <a:cubicBezTo>
                      <a:pt x="43931" y="120713"/>
                      <a:pt x="97373" y="62038"/>
                      <a:pt x="153058" y="0"/>
                    </a:cubicBezTo>
                    <a:cubicBezTo>
                      <a:pt x="156796" y="28403"/>
                      <a:pt x="161654" y="52322"/>
                      <a:pt x="163149" y="76614"/>
                    </a:cubicBezTo>
                    <a:cubicBezTo>
                      <a:pt x="165765" y="120713"/>
                      <a:pt x="168007" y="164813"/>
                      <a:pt x="167260" y="208913"/>
                    </a:cubicBezTo>
                    <a:cubicBezTo>
                      <a:pt x="166513" y="266466"/>
                      <a:pt x="138483" y="310940"/>
                      <a:pt x="94757" y="346444"/>
                    </a:cubicBezTo>
                    <a:cubicBezTo>
                      <a:pt x="83546" y="355413"/>
                      <a:pt x="71586" y="363635"/>
                      <a:pt x="60748" y="371483"/>
                    </a:cubicBezTo>
                    <a:cubicBezTo>
                      <a:pt x="81303" y="285153"/>
                      <a:pt x="102232" y="198448"/>
                      <a:pt x="122787" y="112118"/>
                    </a:cubicBezTo>
                    <a:cubicBezTo>
                      <a:pt x="121292" y="111744"/>
                      <a:pt x="118676" y="110997"/>
                      <a:pt x="116433" y="11062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FCA43812-3D34-4F24-BEC7-285C0124D97D}"/>
                  </a:ext>
                </a:extLst>
              </p:cNvPr>
              <p:cNvSpPr/>
              <p:nvPr/>
            </p:nvSpPr>
            <p:spPr>
              <a:xfrm>
                <a:off x="7729698" y="2522496"/>
                <a:ext cx="268790" cy="395578"/>
              </a:xfrm>
              <a:custGeom>
                <a:avLst/>
                <a:gdLst>
                  <a:gd name="connsiteX0" fmla="*/ 69577 w 198074"/>
                  <a:gd name="connsiteY0" fmla="*/ 0 h 291505"/>
                  <a:gd name="connsiteX1" fmla="*/ 192533 w 198074"/>
                  <a:gd name="connsiteY1" fmla="*/ 144632 h 291505"/>
                  <a:gd name="connsiteX2" fmla="*/ 195149 w 198074"/>
                  <a:gd name="connsiteY2" fmla="*/ 205549 h 291505"/>
                  <a:gd name="connsiteX3" fmla="*/ 140585 w 198074"/>
                  <a:gd name="connsiteY3" fmla="*/ 281789 h 291505"/>
                  <a:gd name="connsiteX4" fmla="*/ 88263 w 198074"/>
                  <a:gd name="connsiteY4" fmla="*/ 83715 h 291505"/>
                  <a:gd name="connsiteX5" fmla="*/ 83779 w 198074"/>
                  <a:gd name="connsiteY5" fmla="*/ 84462 h 291505"/>
                  <a:gd name="connsiteX6" fmla="*/ 83779 w 198074"/>
                  <a:gd name="connsiteY6" fmla="*/ 152854 h 291505"/>
                  <a:gd name="connsiteX7" fmla="*/ 88263 w 198074"/>
                  <a:gd name="connsiteY7" fmla="*/ 221246 h 291505"/>
                  <a:gd name="connsiteX8" fmla="*/ 97607 w 198074"/>
                  <a:gd name="connsiteY8" fmla="*/ 291880 h 291505"/>
                  <a:gd name="connsiteX9" fmla="*/ 12771 w 198074"/>
                  <a:gd name="connsiteY9" fmla="*/ 227599 h 291505"/>
                  <a:gd name="connsiteX10" fmla="*/ 438 w 198074"/>
                  <a:gd name="connsiteY10" fmla="*/ 177893 h 291505"/>
                  <a:gd name="connsiteX11" fmla="*/ 69577 w 198074"/>
                  <a:gd name="connsiteY11" fmla="*/ 0 h 291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8074" h="291505">
                    <a:moveTo>
                      <a:pt x="69577" y="0"/>
                    </a:moveTo>
                    <a:cubicBezTo>
                      <a:pt x="117414" y="44100"/>
                      <a:pt x="164130" y="86704"/>
                      <a:pt x="192533" y="144632"/>
                    </a:cubicBezTo>
                    <a:cubicBezTo>
                      <a:pt x="202250" y="164439"/>
                      <a:pt x="202250" y="184994"/>
                      <a:pt x="195149" y="205549"/>
                    </a:cubicBezTo>
                    <a:cubicBezTo>
                      <a:pt x="186180" y="232084"/>
                      <a:pt x="159645" y="268335"/>
                      <a:pt x="140585" y="281789"/>
                    </a:cubicBezTo>
                    <a:cubicBezTo>
                      <a:pt x="123394" y="216387"/>
                      <a:pt x="105829" y="150238"/>
                      <a:pt x="88263" y="83715"/>
                    </a:cubicBezTo>
                    <a:cubicBezTo>
                      <a:pt x="86768" y="84088"/>
                      <a:pt x="85274" y="84462"/>
                      <a:pt x="83779" y="84462"/>
                    </a:cubicBezTo>
                    <a:cubicBezTo>
                      <a:pt x="83779" y="107259"/>
                      <a:pt x="83031" y="130057"/>
                      <a:pt x="83779" y="152854"/>
                    </a:cubicBezTo>
                    <a:cubicBezTo>
                      <a:pt x="84526" y="175651"/>
                      <a:pt x="86021" y="198448"/>
                      <a:pt x="88263" y="221246"/>
                    </a:cubicBezTo>
                    <a:cubicBezTo>
                      <a:pt x="90506" y="244417"/>
                      <a:pt x="94243" y="267214"/>
                      <a:pt x="97607" y="291880"/>
                    </a:cubicBezTo>
                    <a:cubicBezTo>
                      <a:pt x="64345" y="275809"/>
                      <a:pt x="33700" y="258244"/>
                      <a:pt x="12771" y="227599"/>
                    </a:cubicBezTo>
                    <a:cubicBezTo>
                      <a:pt x="2680" y="212650"/>
                      <a:pt x="-1431" y="195832"/>
                      <a:pt x="438" y="177893"/>
                    </a:cubicBezTo>
                    <a:cubicBezTo>
                      <a:pt x="7912" y="113613"/>
                      <a:pt x="38558" y="57927"/>
                      <a:pt x="69577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746A077-BF9E-43A6-8DF2-47FDE7D8ACAB}"/>
                  </a:ext>
                </a:extLst>
              </p:cNvPr>
              <p:cNvSpPr/>
              <p:nvPr/>
            </p:nvSpPr>
            <p:spPr>
              <a:xfrm>
                <a:off x="4190694" y="2523003"/>
                <a:ext cx="268790" cy="390506"/>
              </a:xfrm>
              <a:custGeom>
                <a:avLst/>
                <a:gdLst>
                  <a:gd name="connsiteX0" fmla="*/ 105161 w 198074"/>
                  <a:gd name="connsiteY0" fmla="*/ 289637 h 287768"/>
                  <a:gd name="connsiteX1" fmla="*/ 120110 w 198074"/>
                  <a:gd name="connsiteY1" fmla="*/ 84462 h 287768"/>
                  <a:gd name="connsiteX2" fmla="*/ 114504 w 198074"/>
                  <a:gd name="connsiteY2" fmla="*/ 83715 h 287768"/>
                  <a:gd name="connsiteX3" fmla="*/ 62930 w 198074"/>
                  <a:gd name="connsiteY3" fmla="*/ 285526 h 287768"/>
                  <a:gd name="connsiteX4" fmla="*/ 51718 w 198074"/>
                  <a:gd name="connsiteY4" fmla="*/ 275062 h 287768"/>
                  <a:gd name="connsiteX5" fmla="*/ 11729 w 198074"/>
                  <a:gd name="connsiteY5" fmla="*/ 219751 h 287768"/>
                  <a:gd name="connsiteX6" fmla="*/ 12103 w 198074"/>
                  <a:gd name="connsiteY6" fmla="*/ 134541 h 287768"/>
                  <a:gd name="connsiteX7" fmla="*/ 94323 w 198074"/>
                  <a:gd name="connsiteY7" fmla="*/ 33262 h 287768"/>
                  <a:gd name="connsiteX8" fmla="*/ 130200 w 198074"/>
                  <a:gd name="connsiteY8" fmla="*/ 0 h 287768"/>
                  <a:gd name="connsiteX9" fmla="*/ 198218 w 198074"/>
                  <a:gd name="connsiteY9" fmla="*/ 170793 h 287768"/>
                  <a:gd name="connsiteX10" fmla="*/ 173553 w 198074"/>
                  <a:gd name="connsiteY10" fmla="*/ 244043 h 287768"/>
                  <a:gd name="connsiteX11" fmla="*/ 105161 w 198074"/>
                  <a:gd name="connsiteY11" fmla="*/ 289637 h 287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8074" h="287768">
                    <a:moveTo>
                      <a:pt x="105161" y="289637"/>
                    </a:moveTo>
                    <a:cubicBezTo>
                      <a:pt x="110019" y="221246"/>
                      <a:pt x="115251" y="152854"/>
                      <a:pt x="120110" y="84462"/>
                    </a:cubicBezTo>
                    <a:cubicBezTo>
                      <a:pt x="118241" y="84088"/>
                      <a:pt x="116372" y="84088"/>
                      <a:pt x="114504" y="83715"/>
                    </a:cubicBezTo>
                    <a:cubicBezTo>
                      <a:pt x="93202" y="149116"/>
                      <a:pt x="71152" y="213771"/>
                      <a:pt x="62930" y="285526"/>
                    </a:cubicBezTo>
                    <a:cubicBezTo>
                      <a:pt x="58445" y="281042"/>
                      <a:pt x="54334" y="278426"/>
                      <a:pt x="51718" y="275062"/>
                    </a:cubicBezTo>
                    <a:cubicBezTo>
                      <a:pt x="37890" y="256749"/>
                      <a:pt x="22941" y="239558"/>
                      <a:pt x="11729" y="219751"/>
                    </a:cubicBezTo>
                    <a:cubicBezTo>
                      <a:pt x="-4341" y="192095"/>
                      <a:pt x="-3593" y="162944"/>
                      <a:pt x="12103" y="134541"/>
                    </a:cubicBezTo>
                    <a:cubicBezTo>
                      <a:pt x="33405" y="95674"/>
                      <a:pt x="63303" y="63907"/>
                      <a:pt x="94323" y="33262"/>
                    </a:cubicBezTo>
                    <a:cubicBezTo>
                      <a:pt x="105534" y="22050"/>
                      <a:pt x="117494" y="11959"/>
                      <a:pt x="130200" y="0"/>
                    </a:cubicBezTo>
                    <a:cubicBezTo>
                      <a:pt x="160098" y="55685"/>
                      <a:pt x="188875" y="109128"/>
                      <a:pt x="198218" y="170793"/>
                    </a:cubicBezTo>
                    <a:cubicBezTo>
                      <a:pt x="202703" y="199569"/>
                      <a:pt x="193734" y="223862"/>
                      <a:pt x="173553" y="244043"/>
                    </a:cubicBezTo>
                    <a:cubicBezTo>
                      <a:pt x="153371" y="264598"/>
                      <a:pt x="129453" y="279547"/>
                      <a:pt x="105161" y="289637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E9C9B22-EA91-4837-8CE4-FBA94891E700}"/>
                  </a:ext>
                </a:extLst>
              </p:cNvPr>
              <p:cNvSpPr/>
              <p:nvPr/>
            </p:nvSpPr>
            <p:spPr>
              <a:xfrm>
                <a:off x="6084373" y="1759234"/>
                <a:ext cx="213003" cy="486865"/>
              </a:xfrm>
              <a:custGeom>
                <a:avLst/>
                <a:gdLst>
                  <a:gd name="connsiteX0" fmla="*/ 86117 w 156964"/>
                  <a:gd name="connsiteY0" fmla="*/ 359150 h 358776"/>
                  <a:gd name="connsiteX1" fmla="*/ 95086 w 156964"/>
                  <a:gd name="connsiteY1" fmla="*/ 105391 h 358776"/>
                  <a:gd name="connsiteX2" fmla="*/ 89854 w 156964"/>
                  <a:gd name="connsiteY2" fmla="*/ 104643 h 358776"/>
                  <a:gd name="connsiteX3" fmla="*/ 67430 w 156964"/>
                  <a:gd name="connsiteY3" fmla="*/ 230215 h 358776"/>
                  <a:gd name="connsiteX4" fmla="*/ 50613 w 156964"/>
                  <a:gd name="connsiteY4" fmla="*/ 358777 h 358776"/>
                  <a:gd name="connsiteX5" fmla="*/ 3523 w 156964"/>
                  <a:gd name="connsiteY5" fmla="*/ 200317 h 358776"/>
                  <a:gd name="connsiteX6" fmla="*/ 102187 w 156964"/>
                  <a:gd name="connsiteY6" fmla="*/ 0 h 358776"/>
                  <a:gd name="connsiteX7" fmla="*/ 155630 w 156964"/>
                  <a:gd name="connsiteY7" fmla="*/ 176772 h 358776"/>
                  <a:gd name="connsiteX8" fmla="*/ 155256 w 156964"/>
                  <a:gd name="connsiteY8" fmla="*/ 254881 h 358776"/>
                  <a:gd name="connsiteX9" fmla="*/ 86117 w 156964"/>
                  <a:gd name="connsiteY9" fmla="*/ 359150 h 358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6964" h="358776">
                    <a:moveTo>
                      <a:pt x="86117" y="359150"/>
                    </a:moveTo>
                    <a:cubicBezTo>
                      <a:pt x="89106" y="275062"/>
                      <a:pt x="92096" y="190226"/>
                      <a:pt x="95086" y="105391"/>
                    </a:cubicBezTo>
                    <a:cubicBezTo>
                      <a:pt x="93217" y="105017"/>
                      <a:pt x="91722" y="105017"/>
                      <a:pt x="89854" y="104643"/>
                    </a:cubicBezTo>
                    <a:cubicBezTo>
                      <a:pt x="82379" y="146500"/>
                      <a:pt x="73784" y="188358"/>
                      <a:pt x="67430" y="230215"/>
                    </a:cubicBezTo>
                    <a:cubicBezTo>
                      <a:pt x="61077" y="272072"/>
                      <a:pt x="56219" y="314303"/>
                      <a:pt x="50613" y="358777"/>
                    </a:cubicBezTo>
                    <a:cubicBezTo>
                      <a:pt x="15482" y="310566"/>
                      <a:pt x="-9557" y="261234"/>
                      <a:pt x="3523" y="200317"/>
                    </a:cubicBezTo>
                    <a:cubicBezTo>
                      <a:pt x="14361" y="150985"/>
                      <a:pt x="71915" y="33262"/>
                      <a:pt x="102187" y="0"/>
                    </a:cubicBezTo>
                    <a:cubicBezTo>
                      <a:pt x="125358" y="57554"/>
                      <a:pt x="147034" y="115481"/>
                      <a:pt x="155630" y="176772"/>
                    </a:cubicBezTo>
                    <a:cubicBezTo>
                      <a:pt x="159367" y="202559"/>
                      <a:pt x="159367" y="229468"/>
                      <a:pt x="155256" y="254881"/>
                    </a:cubicBezTo>
                    <a:cubicBezTo>
                      <a:pt x="149276" y="292627"/>
                      <a:pt x="116015" y="337474"/>
                      <a:pt x="86117" y="35915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692002C-976E-4E61-AB1E-EBC979449962}"/>
                  </a:ext>
                </a:extLst>
              </p:cNvPr>
              <p:cNvSpPr/>
              <p:nvPr/>
            </p:nvSpPr>
            <p:spPr>
              <a:xfrm>
                <a:off x="5017037" y="4845998"/>
                <a:ext cx="349934" cy="238361"/>
              </a:xfrm>
              <a:custGeom>
                <a:avLst/>
                <a:gdLst>
                  <a:gd name="connsiteX0" fmla="*/ 243669 w 257870"/>
                  <a:gd name="connsiteY0" fmla="*/ 24859 h 175651"/>
                  <a:gd name="connsiteX1" fmla="*/ 71382 w 257870"/>
                  <a:gd name="connsiteY1" fmla="*/ 125391 h 175651"/>
                  <a:gd name="connsiteX2" fmla="*/ 74371 w 257870"/>
                  <a:gd name="connsiteY2" fmla="*/ 132118 h 175651"/>
                  <a:gd name="connsiteX3" fmla="*/ 261234 w 257870"/>
                  <a:gd name="connsiteY3" fmla="*/ 62232 h 175651"/>
                  <a:gd name="connsiteX4" fmla="*/ 216387 w 257870"/>
                  <a:gd name="connsiteY4" fmla="*/ 154542 h 175651"/>
                  <a:gd name="connsiteX5" fmla="*/ 153227 w 257870"/>
                  <a:gd name="connsiteY5" fmla="*/ 177713 h 175651"/>
                  <a:gd name="connsiteX6" fmla="*/ 0 w 257870"/>
                  <a:gd name="connsiteY6" fmla="*/ 164632 h 175651"/>
                  <a:gd name="connsiteX7" fmla="*/ 1495 w 257870"/>
                  <a:gd name="connsiteY7" fmla="*/ 157532 h 175651"/>
                  <a:gd name="connsiteX8" fmla="*/ 78856 w 257870"/>
                  <a:gd name="connsiteY8" fmla="*/ 43171 h 175651"/>
                  <a:gd name="connsiteX9" fmla="*/ 150611 w 257870"/>
                  <a:gd name="connsiteY9" fmla="*/ 193 h 175651"/>
                  <a:gd name="connsiteX10" fmla="*/ 243669 w 257870"/>
                  <a:gd name="connsiteY10" fmla="*/ 24859 h 17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7870" h="175651">
                    <a:moveTo>
                      <a:pt x="243669" y="24859"/>
                    </a:moveTo>
                    <a:cubicBezTo>
                      <a:pt x="186489" y="58120"/>
                      <a:pt x="128935" y="91756"/>
                      <a:pt x="71382" y="125391"/>
                    </a:cubicBezTo>
                    <a:cubicBezTo>
                      <a:pt x="72503" y="127634"/>
                      <a:pt x="73624" y="129876"/>
                      <a:pt x="74371" y="132118"/>
                    </a:cubicBezTo>
                    <a:cubicBezTo>
                      <a:pt x="136784" y="108947"/>
                      <a:pt x="199196" y="85403"/>
                      <a:pt x="261234" y="62232"/>
                    </a:cubicBezTo>
                    <a:cubicBezTo>
                      <a:pt x="254133" y="95119"/>
                      <a:pt x="243669" y="128755"/>
                      <a:pt x="216387" y="154542"/>
                    </a:cubicBezTo>
                    <a:cubicBezTo>
                      <a:pt x="198822" y="171359"/>
                      <a:pt x="176399" y="175844"/>
                      <a:pt x="153227" y="177713"/>
                    </a:cubicBezTo>
                    <a:cubicBezTo>
                      <a:pt x="101653" y="181450"/>
                      <a:pt x="51200" y="174723"/>
                      <a:pt x="0" y="164632"/>
                    </a:cubicBezTo>
                    <a:cubicBezTo>
                      <a:pt x="374" y="162016"/>
                      <a:pt x="374" y="159400"/>
                      <a:pt x="1495" y="157532"/>
                    </a:cubicBezTo>
                    <a:cubicBezTo>
                      <a:pt x="26908" y="119038"/>
                      <a:pt x="51574" y="80170"/>
                      <a:pt x="78856" y="43171"/>
                    </a:cubicBezTo>
                    <a:cubicBezTo>
                      <a:pt x="96048" y="19627"/>
                      <a:pt x="119592" y="1688"/>
                      <a:pt x="150611" y="193"/>
                    </a:cubicBezTo>
                    <a:cubicBezTo>
                      <a:pt x="185368" y="-1676"/>
                      <a:pt x="216013" y="10284"/>
                      <a:pt x="243669" y="2485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45758FA-74F5-435C-B952-7DF306729761}"/>
                  </a:ext>
                </a:extLst>
              </p:cNvPr>
              <p:cNvSpPr/>
              <p:nvPr/>
            </p:nvSpPr>
            <p:spPr>
              <a:xfrm>
                <a:off x="6821479" y="4846935"/>
                <a:ext cx="349934" cy="238361"/>
              </a:xfrm>
              <a:custGeom>
                <a:avLst/>
                <a:gdLst>
                  <a:gd name="connsiteX0" fmla="*/ 0 w 257870"/>
                  <a:gd name="connsiteY0" fmla="*/ 61914 h 175651"/>
                  <a:gd name="connsiteX1" fmla="*/ 184994 w 257870"/>
                  <a:gd name="connsiteY1" fmla="*/ 131053 h 175651"/>
                  <a:gd name="connsiteX2" fmla="*/ 187237 w 257870"/>
                  <a:gd name="connsiteY2" fmla="*/ 126195 h 175651"/>
                  <a:gd name="connsiteX3" fmla="*/ 132673 w 257870"/>
                  <a:gd name="connsiteY3" fmla="*/ 91064 h 175651"/>
                  <a:gd name="connsiteX4" fmla="*/ 75119 w 257870"/>
                  <a:gd name="connsiteY4" fmla="*/ 57055 h 175651"/>
                  <a:gd name="connsiteX5" fmla="*/ 15697 w 257870"/>
                  <a:gd name="connsiteY5" fmla="*/ 26784 h 175651"/>
                  <a:gd name="connsiteX6" fmla="*/ 163692 w 257870"/>
                  <a:gd name="connsiteY6" fmla="*/ 24541 h 175651"/>
                  <a:gd name="connsiteX7" fmla="*/ 259739 w 257870"/>
                  <a:gd name="connsiteY7" fmla="*/ 163941 h 175651"/>
                  <a:gd name="connsiteX8" fmla="*/ 81472 w 257870"/>
                  <a:gd name="connsiteY8" fmla="*/ 172537 h 175651"/>
                  <a:gd name="connsiteX9" fmla="*/ 44847 w 257870"/>
                  <a:gd name="connsiteY9" fmla="*/ 154224 h 175651"/>
                  <a:gd name="connsiteX10" fmla="*/ 0 w 257870"/>
                  <a:gd name="connsiteY10" fmla="*/ 61914 h 17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7870" h="175651">
                    <a:moveTo>
                      <a:pt x="0" y="61914"/>
                    </a:moveTo>
                    <a:cubicBezTo>
                      <a:pt x="61665" y="85085"/>
                      <a:pt x="123329" y="107882"/>
                      <a:pt x="184994" y="131053"/>
                    </a:cubicBezTo>
                    <a:cubicBezTo>
                      <a:pt x="185742" y="129558"/>
                      <a:pt x="186489" y="128063"/>
                      <a:pt x="187237" y="126195"/>
                    </a:cubicBezTo>
                    <a:cubicBezTo>
                      <a:pt x="168924" y="114609"/>
                      <a:pt x="150985" y="102650"/>
                      <a:pt x="132673" y="91064"/>
                    </a:cubicBezTo>
                    <a:cubicBezTo>
                      <a:pt x="113613" y="79479"/>
                      <a:pt x="94553" y="67520"/>
                      <a:pt x="75119" y="57055"/>
                    </a:cubicBezTo>
                    <a:cubicBezTo>
                      <a:pt x="55685" y="46217"/>
                      <a:pt x="35504" y="36874"/>
                      <a:pt x="15697" y="26784"/>
                    </a:cubicBezTo>
                    <a:cubicBezTo>
                      <a:pt x="53069" y="-7973"/>
                      <a:pt x="125572" y="-9094"/>
                      <a:pt x="163692" y="24541"/>
                    </a:cubicBezTo>
                    <a:cubicBezTo>
                      <a:pt x="195085" y="52571"/>
                      <a:pt x="250770" y="132922"/>
                      <a:pt x="259739" y="163941"/>
                    </a:cubicBezTo>
                    <a:cubicBezTo>
                      <a:pt x="200317" y="174779"/>
                      <a:pt x="141268" y="184496"/>
                      <a:pt x="81472" y="172537"/>
                    </a:cubicBezTo>
                    <a:cubicBezTo>
                      <a:pt x="68392" y="169921"/>
                      <a:pt x="55311" y="162446"/>
                      <a:pt x="44847" y="154224"/>
                    </a:cubicBezTo>
                    <a:cubicBezTo>
                      <a:pt x="21676" y="135911"/>
                      <a:pt x="1121" y="89196"/>
                      <a:pt x="0" y="61914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4868135-03A3-43AE-A982-6A24FCB25C26}"/>
                  </a:ext>
                </a:extLst>
              </p:cNvPr>
              <p:cNvSpPr/>
              <p:nvPr/>
            </p:nvSpPr>
            <p:spPr>
              <a:xfrm>
                <a:off x="5986281" y="3546941"/>
                <a:ext cx="218075" cy="380363"/>
              </a:xfrm>
              <a:custGeom>
                <a:avLst/>
                <a:gdLst>
                  <a:gd name="connsiteX0" fmla="*/ 129250 w 160701"/>
                  <a:gd name="connsiteY0" fmla="*/ 271325 h 280294"/>
                  <a:gd name="connsiteX1" fmla="*/ 56748 w 160701"/>
                  <a:gd name="connsiteY1" fmla="*/ 81846 h 280294"/>
                  <a:gd name="connsiteX2" fmla="*/ 50021 w 160701"/>
                  <a:gd name="connsiteY2" fmla="*/ 83715 h 280294"/>
                  <a:gd name="connsiteX3" fmla="*/ 93373 w 160701"/>
                  <a:gd name="connsiteY3" fmla="*/ 281042 h 280294"/>
                  <a:gd name="connsiteX4" fmla="*/ 689 w 160701"/>
                  <a:gd name="connsiteY4" fmla="*/ 148369 h 280294"/>
                  <a:gd name="connsiteX5" fmla="*/ 26102 w 160701"/>
                  <a:gd name="connsiteY5" fmla="*/ 6727 h 280294"/>
                  <a:gd name="connsiteX6" fmla="*/ 29466 w 160701"/>
                  <a:gd name="connsiteY6" fmla="*/ 0 h 280294"/>
                  <a:gd name="connsiteX7" fmla="*/ 151674 w 160701"/>
                  <a:gd name="connsiteY7" fmla="*/ 137531 h 280294"/>
                  <a:gd name="connsiteX8" fmla="*/ 159896 w 160701"/>
                  <a:gd name="connsiteY8" fmla="*/ 198448 h 280294"/>
                  <a:gd name="connsiteX9" fmla="*/ 129250 w 160701"/>
                  <a:gd name="connsiteY9" fmla="*/ 271325 h 28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701" h="280294">
                    <a:moveTo>
                      <a:pt x="129250" y="271325"/>
                    </a:moveTo>
                    <a:cubicBezTo>
                      <a:pt x="104958" y="208165"/>
                      <a:pt x="81040" y="145006"/>
                      <a:pt x="56748" y="81846"/>
                    </a:cubicBezTo>
                    <a:cubicBezTo>
                      <a:pt x="54505" y="82593"/>
                      <a:pt x="52263" y="82967"/>
                      <a:pt x="50021" y="83715"/>
                    </a:cubicBezTo>
                    <a:cubicBezTo>
                      <a:pt x="64596" y="149864"/>
                      <a:pt x="79171" y="216013"/>
                      <a:pt x="93373" y="281042"/>
                    </a:cubicBezTo>
                    <a:cubicBezTo>
                      <a:pt x="32455" y="262729"/>
                      <a:pt x="-5664" y="212650"/>
                      <a:pt x="689" y="148369"/>
                    </a:cubicBezTo>
                    <a:cubicBezTo>
                      <a:pt x="5174" y="100532"/>
                      <a:pt x="17133" y="53816"/>
                      <a:pt x="26102" y="6727"/>
                    </a:cubicBezTo>
                    <a:cubicBezTo>
                      <a:pt x="26476" y="4859"/>
                      <a:pt x="27971" y="3364"/>
                      <a:pt x="29466" y="0"/>
                    </a:cubicBezTo>
                    <a:cubicBezTo>
                      <a:pt x="76181" y="41484"/>
                      <a:pt x="122150" y="82220"/>
                      <a:pt x="151674" y="137531"/>
                    </a:cubicBezTo>
                    <a:cubicBezTo>
                      <a:pt x="161765" y="156591"/>
                      <a:pt x="163633" y="177146"/>
                      <a:pt x="159896" y="198448"/>
                    </a:cubicBezTo>
                    <a:cubicBezTo>
                      <a:pt x="155038" y="225357"/>
                      <a:pt x="143826" y="250022"/>
                      <a:pt x="129250" y="271325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432555D-6FB2-49E9-B04D-C4F5BB60219D}"/>
                  </a:ext>
                </a:extLst>
              </p:cNvPr>
              <p:cNvSpPr/>
              <p:nvPr/>
            </p:nvSpPr>
            <p:spPr>
              <a:xfrm>
                <a:off x="7403018" y="3476953"/>
                <a:ext cx="213003" cy="385433"/>
              </a:xfrm>
              <a:custGeom>
                <a:avLst/>
                <a:gdLst>
                  <a:gd name="connsiteX0" fmla="*/ 31886 w 156964"/>
                  <a:gd name="connsiteY0" fmla="*/ 271698 h 284031"/>
                  <a:gd name="connsiteX1" fmla="*/ 17685 w 156964"/>
                  <a:gd name="connsiteY1" fmla="*/ 123703 h 284031"/>
                  <a:gd name="connsiteX2" fmla="*/ 133166 w 156964"/>
                  <a:gd name="connsiteY2" fmla="*/ 0 h 284031"/>
                  <a:gd name="connsiteX3" fmla="*/ 151105 w 156964"/>
                  <a:gd name="connsiteY3" fmla="*/ 77361 h 284031"/>
                  <a:gd name="connsiteX4" fmla="*/ 160448 w 156964"/>
                  <a:gd name="connsiteY4" fmla="*/ 170419 h 284031"/>
                  <a:gd name="connsiteX5" fmla="*/ 119338 w 156964"/>
                  <a:gd name="connsiteY5" fmla="*/ 252265 h 284031"/>
                  <a:gd name="connsiteX6" fmla="*/ 67017 w 156964"/>
                  <a:gd name="connsiteY6" fmla="*/ 286274 h 284031"/>
                  <a:gd name="connsiteX7" fmla="*/ 111490 w 156964"/>
                  <a:gd name="connsiteY7" fmla="*/ 84836 h 284031"/>
                  <a:gd name="connsiteX8" fmla="*/ 104763 w 156964"/>
                  <a:gd name="connsiteY8" fmla="*/ 82593 h 284031"/>
                  <a:gd name="connsiteX9" fmla="*/ 31886 w 156964"/>
                  <a:gd name="connsiteY9" fmla="*/ 271698 h 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6964" h="284031">
                    <a:moveTo>
                      <a:pt x="31886" y="271698"/>
                    </a:moveTo>
                    <a:cubicBezTo>
                      <a:pt x="-3617" y="233205"/>
                      <a:pt x="-11092" y="168924"/>
                      <a:pt x="17685" y="123703"/>
                    </a:cubicBezTo>
                    <a:cubicBezTo>
                      <a:pt x="47583" y="76240"/>
                      <a:pt x="88319" y="38494"/>
                      <a:pt x="133166" y="0"/>
                    </a:cubicBezTo>
                    <a:cubicBezTo>
                      <a:pt x="139519" y="27656"/>
                      <a:pt x="147368" y="52322"/>
                      <a:pt x="151105" y="77361"/>
                    </a:cubicBezTo>
                    <a:cubicBezTo>
                      <a:pt x="155963" y="108007"/>
                      <a:pt x="158953" y="139400"/>
                      <a:pt x="160448" y="170419"/>
                    </a:cubicBezTo>
                    <a:cubicBezTo>
                      <a:pt x="161943" y="204802"/>
                      <a:pt x="145873" y="232084"/>
                      <a:pt x="119338" y="252265"/>
                    </a:cubicBezTo>
                    <a:cubicBezTo>
                      <a:pt x="102894" y="264971"/>
                      <a:pt x="84582" y="275062"/>
                      <a:pt x="67017" y="286274"/>
                    </a:cubicBezTo>
                    <a:cubicBezTo>
                      <a:pt x="81966" y="217882"/>
                      <a:pt x="96915" y="151359"/>
                      <a:pt x="111490" y="84836"/>
                    </a:cubicBezTo>
                    <a:cubicBezTo>
                      <a:pt x="109248" y="84088"/>
                      <a:pt x="107005" y="83341"/>
                      <a:pt x="104763" y="82593"/>
                    </a:cubicBezTo>
                    <a:cubicBezTo>
                      <a:pt x="80097" y="146127"/>
                      <a:pt x="55805" y="209286"/>
                      <a:pt x="31886" y="27169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A5BB7C8-C08B-4454-A7D7-A3D26FEDBBE3}"/>
                  </a:ext>
                </a:extLst>
              </p:cNvPr>
              <p:cNvSpPr/>
              <p:nvPr/>
            </p:nvSpPr>
            <p:spPr>
              <a:xfrm>
                <a:off x="4569552" y="3477967"/>
                <a:ext cx="218075" cy="380363"/>
              </a:xfrm>
              <a:custGeom>
                <a:avLst/>
                <a:gdLst>
                  <a:gd name="connsiteX0" fmla="*/ 28910 w 160701"/>
                  <a:gd name="connsiteY0" fmla="*/ 0 h 280294"/>
                  <a:gd name="connsiteX1" fmla="*/ 141027 w 160701"/>
                  <a:gd name="connsiteY1" fmla="*/ 118471 h 280294"/>
                  <a:gd name="connsiteX2" fmla="*/ 129442 w 160701"/>
                  <a:gd name="connsiteY2" fmla="*/ 271325 h 280294"/>
                  <a:gd name="connsiteX3" fmla="*/ 56939 w 160701"/>
                  <a:gd name="connsiteY3" fmla="*/ 81846 h 280294"/>
                  <a:gd name="connsiteX4" fmla="*/ 50212 w 160701"/>
                  <a:gd name="connsiteY4" fmla="*/ 83715 h 280294"/>
                  <a:gd name="connsiteX5" fmla="*/ 93564 w 160701"/>
                  <a:gd name="connsiteY5" fmla="*/ 281789 h 280294"/>
                  <a:gd name="connsiteX6" fmla="*/ 133 w 160701"/>
                  <a:gd name="connsiteY6" fmla="*/ 150985 h 280294"/>
                  <a:gd name="connsiteX7" fmla="*/ 28910 w 160701"/>
                  <a:gd name="connsiteY7" fmla="*/ 0 h 28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701" h="280294">
                    <a:moveTo>
                      <a:pt x="28910" y="0"/>
                    </a:moveTo>
                    <a:cubicBezTo>
                      <a:pt x="71888" y="36999"/>
                      <a:pt x="111129" y="73624"/>
                      <a:pt x="141027" y="118471"/>
                    </a:cubicBezTo>
                    <a:cubicBezTo>
                      <a:pt x="172420" y="166308"/>
                      <a:pt x="167188" y="224235"/>
                      <a:pt x="129442" y="271325"/>
                    </a:cubicBezTo>
                    <a:cubicBezTo>
                      <a:pt x="105523" y="208913"/>
                      <a:pt x="81231" y="145379"/>
                      <a:pt x="56939" y="81846"/>
                    </a:cubicBezTo>
                    <a:cubicBezTo>
                      <a:pt x="54697" y="82593"/>
                      <a:pt x="52454" y="83341"/>
                      <a:pt x="50212" y="83715"/>
                    </a:cubicBezTo>
                    <a:cubicBezTo>
                      <a:pt x="64787" y="150238"/>
                      <a:pt x="79362" y="216387"/>
                      <a:pt x="93564" y="281789"/>
                    </a:cubicBezTo>
                    <a:cubicBezTo>
                      <a:pt x="33768" y="264224"/>
                      <a:pt x="-2483" y="214145"/>
                      <a:pt x="133" y="150985"/>
                    </a:cubicBezTo>
                    <a:cubicBezTo>
                      <a:pt x="2749" y="100159"/>
                      <a:pt x="13960" y="50827"/>
                      <a:pt x="28910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0DD7A58-D607-42F8-87EC-935322FF60E5}"/>
                  </a:ext>
                </a:extLst>
              </p:cNvPr>
              <p:cNvSpPr/>
              <p:nvPr/>
            </p:nvSpPr>
            <p:spPr>
              <a:xfrm>
                <a:off x="3921952" y="2963210"/>
                <a:ext cx="213003" cy="390506"/>
              </a:xfrm>
              <a:custGeom>
                <a:avLst/>
                <a:gdLst>
                  <a:gd name="connsiteX0" fmla="*/ 43834 w 156964"/>
                  <a:gd name="connsiteY0" fmla="*/ 282163 h 287768"/>
                  <a:gd name="connsiteX1" fmla="*/ 19542 w 156964"/>
                  <a:gd name="connsiteY1" fmla="*/ 118471 h 287768"/>
                  <a:gd name="connsiteX2" fmla="*/ 108115 w 156964"/>
                  <a:gd name="connsiteY2" fmla="*/ 0 h 287768"/>
                  <a:gd name="connsiteX3" fmla="*/ 117084 w 156964"/>
                  <a:gd name="connsiteY3" fmla="*/ 19807 h 287768"/>
                  <a:gd name="connsiteX4" fmla="*/ 158194 w 156964"/>
                  <a:gd name="connsiteY4" fmla="*/ 160702 h 287768"/>
                  <a:gd name="connsiteX5" fmla="*/ 129044 w 156964"/>
                  <a:gd name="connsiteY5" fmla="*/ 249275 h 287768"/>
                  <a:gd name="connsiteX6" fmla="*/ 80085 w 156964"/>
                  <a:gd name="connsiteY6" fmla="*/ 291506 h 287768"/>
                  <a:gd name="connsiteX7" fmla="*/ 98024 w 156964"/>
                  <a:gd name="connsiteY7" fmla="*/ 85209 h 287768"/>
                  <a:gd name="connsiteX8" fmla="*/ 91297 w 156964"/>
                  <a:gd name="connsiteY8" fmla="*/ 84088 h 287768"/>
                  <a:gd name="connsiteX9" fmla="*/ 43834 w 156964"/>
                  <a:gd name="connsiteY9" fmla="*/ 282163 h 287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6964" h="287768">
                    <a:moveTo>
                      <a:pt x="43834" y="282163"/>
                    </a:moveTo>
                    <a:cubicBezTo>
                      <a:pt x="-4376" y="234326"/>
                      <a:pt x="-13346" y="178267"/>
                      <a:pt x="19542" y="118471"/>
                    </a:cubicBezTo>
                    <a:cubicBezTo>
                      <a:pt x="43087" y="75493"/>
                      <a:pt x="73732" y="38120"/>
                      <a:pt x="108115" y="0"/>
                    </a:cubicBezTo>
                    <a:cubicBezTo>
                      <a:pt x="111478" y="7475"/>
                      <a:pt x="114468" y="13454"/>
                      <a:pt x="117084" y="19807"/>
                    </a:cubicBezTo>
                    <a:cubicBezTo>
                      <a:pt x="135397" y="65402"/>
                      <a:pt x="152215" y="111370"/>
                      <a:pt x="158194" y="160702"/>
                    </a:cubicBezTo>
                    <a:cubicBezTo>
                      <a:pt x="162305" y="195458"/>
                      <a:pt x="152962" y="224983"/>
                      <a:pt x="129044" y="249275"/>
                    </a:cubicBezTo>
                    <a:cubicBezTo>
                      <a:pt x="114095" y="264598"/>
                      <a:pt x="96529" y="277678"/>
                      <a:pt x="80085" y="291506"/>
                    </a:cubicBezTo>
                    <a:cubicBezTo>
                      <a:pt x="86065" y="221246"/>
                      <a:pt x="92045" y="153227"/>
                      <a:pt x="98024" y="85209"/>
                    </a:cubicBezTo>
                    <a:cubicBezTo>
                      <a:pt x="95782" y="84836"/>
                      <a:pt x="93540" y="84462"/>
                      <a:pt x="91297" y="84088"/>
                    </a:cubicBezTo>
                    <a:cubicBezTo>
                      <a:pt x="75601" y="150238"/>
                      <a:pt x="59531" y="216387"/>
                      <a:pt x="43834" y="28216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3312CFB9-F352-416A-9854-164E8647FA97}"/>
                  </a:ext>
                </a:extLst>
              </p:cNvPr>
              <p:cNvSpPr/>
              <p:nvPr/>
            </p:nvSpPr>
            <p:spPr>
              <a:xfrm>
                <a:off x="8053849" y="2964224"/>
                <a:ext cx="218075" cy="385433"/>
              </a:xfrm>
              <a:custGeom>
                <a:avLst/>
                <a:gdLst>
                  <a:gd name="connsiteX0" fmla="*/ 115485 w 160701"/>
                  <a:gd name="connsiteY0" fmla="*/ 282163 h 284031"/>
                  <a:gd name="connsiteX1" fmla="*/ 68022 w 160701"/>
                  <a:gd name="connsiteY1" fmla="*/ 83715 h 284031"/>
                  <a:gd name="connsiteX2" fmla="*/ 61295 w 160701"/>
                  <a:gd name="connsiteY2" fmla="*/ 84836 h 284031"/>
                  <a:gd name="connsiteX3" fmla="*/ 78860 w 160701"/>
                  <a:gd name="connsiteY3" fmla="*/ 286648 h 284031"/>
                  <a:gd name="connsiteX4" fmla="*/ 4 w 160701"/>
                  <a:gd name="connsiteY4" fmla="*/ 177146 h 284031"/>
                  <a:gd name="connsiteX5" fmla="*/ 52325 w 160701"/>
                  <a:gd name="connsiteY5" fmla="*/ 0 h 284031"/>
                  <a:gd name="connsiteX6" fmla="*/ 155473 w 160701"/>
                  <a:gd name="connsiteY6" fmla="*/ 152106 h 284031"/>
                  <a:gd name="connsiteX7" fmla="*/ 155847 w 160701"/>
                  <a:gd name="connsiteY7" fmla="*/ 213397 h 284031"/>
                  <a:gd name="connsiteX8" fmla="*/ 115485 w 160701"/>
                  <a:gd name="connsiteY8" fmla="*/ 282163 h 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701" h="284031">
                    <a:moveTo>
                      <a:pt x="115485" y="282163"/>
                    </a:moveTo>
                    <a:cubicBezTo>
                      <a:pt x="99788" y="216013"/>
                      <a:pt x="83718" y="149864"/>
                      <a:pt x="68022" y="83715"/>
                    </a:cubicBezTo>
                    <a:cubicBezTo>
                      <a:pt x="65779" y="84088"/>
                      <a:pt x="63537" y="84462"/>
                      <a:pt x="61295" y="84836"/>
                    </a:cubicBezTo>
                    <a:cubicBezTo>
                      <a:pt x="67274" y="152480"/>
                      <a:pt x="72880" y="220124"/>
                      <a:pt x="78860" y="286648"/>
                    </a:cubicBezTo>
                    <a:cubicBezTo>
                      <a:pt x="41113" y="275062"/>
                      <a:pt x="377" y="220124"/>
                      <a:pt x="4" y="177146"/>
                    </a:cubicBezTo>
                    <a:cubicBezTo>
                      <a:pt x="-370" y="137157"/>
                      <a:pt x="29154" y="35878"/>
                      <a:pt x="52325" y="0"/>
                    </a:cubicBezTo>
                    <a:cubicBezTo>
                      <a:pt x="93061" y="46716"/>
                      <a:pt x="133424" y="93058"/>
                      <a:pt x="155473" y="152106"/>
                    </a:cubicBezTo>
                    <a:cubicBezTo>
                      <a:pt x="162948" y="172288"/>
                      <a:pt x="162200" y="193216"/>
                      <a:pt x="155847" y="213397"/>
                    </a:cubicBezTo>
                    <a:cubicBezTo>
                      <a:pt x="146878" y="239932"/>
                      <a:pt x="132302" y="262729"/>
                      <a:pt x="115485" y="28216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5F2312B-466D-469A-B322-026EA64F941D}"/>
                  </a:ext>
                </a:extLst>
              </p:cNvPr>
              <p:cNvSpPr/>
              <p:nvPr/>
            </p:nvSpPr>
            <p:spPr>
              <a:xfrm>
                <a:off x="6637102" y="3120933"/>
                <a:ext cx="218075" cy="385433"/>
              </a:xfrm>
              <a:custGeom>
                <a:avLst/>
                <a:gdLst>
                  <a:gd name="connsiteX0" fmla="*/ 67104 w 160701"/>
                  <a:gd name="connsiteY0" fmla="*/ 285526 h 284031"/>
                  <a:gd name="connsiteX1" fmla="*/ 111577 w 160701"/>
                  <a:gd name="connsiteY1" fmla="*/ 84462 h 284031"/>
                  <a:gd name="connsiteX2" fmla="*/ 106719 w 160701"/>
                  <a:gd name="connsiteY2" fmla="*/ 82967 h 284031"/>
                  <a:gd name="connsiteX3" fmla="*/ 80558 w 160701"/>
                  <a:gd name="connsiteY3" fmla="*/ 144258 h 284031"/>
                  <a:gd name="connsiteX4" fmla="*/ 55892 w 160701"/>
                  <a:gd name="connsiteY4" fmla="*/ 208165 h 284031"/>
                  <a:gd name="connsiteX5" fmla="*/ 34590 w 160701"/>
                  <a:gd name="connsiteY5" fmla="*/ 272820 h 284031"/>
                  <a:gd name="connsiteX6" fmla="*/ 14409 w 160701"/>
                  <a:gd name="connsiteY6" fmla="*/ 128935 h 284031"/>
                  <a:gd name="connsiteX7" fmla="*/ 133253 w 160701"/>
                  <a:gd name="connsiteY7" fmla="*/ 0 h 284031"/>
                  <a:gd name="connsiteX8" fmla="*/ 148576 w 160701"/>
                  <a:gd name="connsiteY8" fmla="*/ 61665 h 284031"/>
                  <a:gd name="connsiteX9" fmla="*/ 160909 w 160701"/>
                  <a:gd name="connsiteY9" fmla="*/ 166308 h 284031"/>
                  <a:gd name="connsiteX10" fmla="*/ 117931 w 160701"/>
                  <a:gd name="connsiteY10" fmla="*/ 253386 h 284031"/>
                  <a:gd name="connsiteX11" fmla="*/ 67104 w 160701"/>
                  <a:gd name="connsiteY11" fmla="*/ 285526 h 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0701" h="284031">
                    <a:moveTo>
                      <a:pt x="67104" y="285526"/>
                    </a:moveTo>
                    <a:cubicBezTo>
                      <a:pt x="82427" y="216387"/>
                      <a:pt x="97002" y="150238"/>
                      <a:pt x="111577" y="84462"/>
                    </a:cubicBezTo>
                    <a:cubicBezTo>
                      <a:pt x="110083" y="84088"/>
                      <a:pt x="108588" y="83341"/>
                      <a:pt x="106719" y="82967"/>
                    </a:cubicBezTo>
                    <a:cubicBezTo>
                      <a:pt x="98123" y="103148"/>
                      <a:pt x="88780" y="123703"/>
                      <a:pt x="80558" y="144258"/>
                    </a:cubicBezTo>
                    <a:cubicBezTo>
                      <a:pt x="71963" y="165187"/>
                      <a:pt x="63367" y="186489"/>
                      <a:pt x="55892" y="208165"/>
                    </a:cubicBezTo>
                    <a:cubicBezTo>
                      <a:pt x="48418" y="229467"/>
                      <a:pt x="41691" y="251517"/>
                      <a:pt x="34590" y="272820"/>
                    </a:cubicBezTo>
                    <a:cubicBezTo>
                      <a:pt x="-1288" y="228346"/>
                      <a:pt x="-11378" y="169671"/>
                      <a:pt x="14409" y="128935"/>
                    </a:cubicBezTo>
                    <a:cubicBezTo>
                      <a:pt x="45428" y="79604"/>
                      <a:pt x="87285" y="40362"/>
                      <a:pt x="133253" y="0"/>
                    </a:cubicBezTo>
                    <a:cubicBezTo>
                      <a:pt x="138859" y="22050"/>
                      <a:pt x="145213" y="41484"/>
                      <a:pt x="148576" y="61665"/>
                    </a:cubicBezTo>
                    <a:cubicBezTo>
                      <a:pt x="153808" y="96421"/>
                      <a:pt x="158667" y="131178"/>
                      <a:pt x="160909" y="166308"/>
                    </a:cubicBezTo>
                    <a:cubicBezTo>
                      <a:pt x="163525" y="202933"/>
                      <a:pt x="146334" y="231710"/>
                      <a:pt x="117931" y="253386"/>
                    </a:cubicBezTo>
                    <a:cubicBezTo>
                      <a:pt x="102234" y="264598"/>
                      <a:pt x="84669" y="274315"/>
                      <a:pt x="67104" y="28552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EE4BFF2-FD96-4EBC-B275-D7B9B3670B96}"/>
                  </a:ext>
                </a:extLst>
              </p:cNvPr>
              <p:cNvSpPr/>
              <p:nvPr/>
            </p:nvSpPr>
            <p:spPr>
              <a:xfrm>
                <a:off x="5336010" y="3122455"/>
                <a:ext cx="218075" cy="375291"/>
              </a:xfrm>
              <a:custGeom>
                <a:avLst/>
                <a:gdLst>
                  <a:gd name="connsiteX0" fmla="*/ 127833 w 160701"/>
                  <a:gd name="connsiteY0" fmla="*/ 271698 h 276556"/>
                  <a:gd name="connsiteX1" fmla="*/ 93450 w 160701"/>
                  <a:gd name="connsiteY1" fmla="*/ 174904 h 276556"/>
                  <a:gd name="connsiteX2" fmla="*/ 54956 w 160701"/>
                  <a:gd name="connsiteY2" fmla="*/ 81472 h 276556"/>
                  <a:gd name="connsiteX3" fmla="*/ 49724 w 160701"/>
                  <a:gd name="connsiteY3" fmla="*/ 82967 h 276556"/>
                  <a:gd name="connsiteX4" fmla="*/ 93076 w 160701"/>
                  <a:gd name="connsiteY4" fmla="*/ 279920 h 276556"/>
                  <a:gd name="connsiteX5" fmla="*/ 392 w 160701"/>
                  <a:gd name="connsiteY5" fmla="*/ 172287 h 276556"/>
                  <a:gd name="connsiteX6" fmla="*/ 27674 w 160701"/>
                  <a:gd name="connsiteY6" fmla="*/ 0 h 276556"/>
                  <a:gd name="connsiteX7" fmla="*/ 35896 w 160701"/>
                  <a:gd name="connsiteY7" fmla="*/ 5232 h 276556"/>
                  <a:gd name="connsiteX8" fmla="*/ 127833 w 160701"/>
                  <a:gd name="connsiteY8" fmla="*/ 100532 h 276556"/>
                  <a:gd name="connsiteX9" fmla="*/ 127833 w 160701"/>
                  <a:gd name="connsiteY9" fmla="*/ 271698 h 27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701" h="276556">
                    <a:moveTo>
                      <a:pt x="127833" y="271698"/>
                    </a:moveTo>
                    <a:cubicBezTo>
                      <a:pt x="116247" y="239184"/>
                      <a:pt x="105409" y="206670"/>
                      <a:pt x="93450" y="174904"/>
                    </a:cubicBezTo>
                    <a:cubicBezTo>
                      <a:pt x="81491" y="143511"/>
                      <a:pt x="68037" y="112865"/>
                      <a:pt x="54956" y="81472"/>
                    </a:cubicBezTo>
                    <a:cubicBezTo>
                      <a:pt x="53088" y="81846"/>
                      <a:pt x="51593" y="82593"/>
                      <a:pt x="49724" y="82967"/>
                    </a:cubicBezTo>
                    <a:cubicBezTo>
                      <a:pt x="64300" y="149116"/>
                      <a:pt x="78501" y="214892"/>
                      <a:pt x="93076" y="279920"/>
                    </a:cubicBezTo>
                    <a:cubicBezTo>
                      <a:pt x="48229" y="270951"/>
                      <a:pt x="2635" y="220124"/>
                      <a:pt x="392" y="172287"/>
                    </a:cubicBezTo>
                    <a:cubicBezTo>
                      <a:pt x="-2597" y="113239"/>
                      <a:pt x="11978" y="57180"/>
                      <a:pt x="27674" y="0"/>
                    </a:cubicBezTo>
                    <a:cubicBezTo>
                      <a:pt x="31038" y="2242"/>
                      <a:pt x="34028" y="3364"/>
                      <a:pt x="35896" y="5232"/>
                    </a:cubicBezTo>
                    <a:cubicBezTo>
                      <a:pt x="66916" y="36625"/>
                      <a:pt x="99803" y="66523"/>
                      <a:pt x="127833" y="100532"/>
                    </a:cubicBezTo>
                    <a:cubicBezTo>
                      <a:pt x="173801" y="156965"/>
                      <a:pt x="172306" y="212650"/>
                      <a:pt x="127833" y="27169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AC6EA378-9304-4D60-B559-D7869A4D7F8A}"/>
                  </a:ext>
                </a:extLst>
              </p:cNvPr>
              <p:cNvSpPr/>
              <p:nvPr/>
            </p:nvSpPr>
            <p:spPr>
              <a:xfrm>
                <a:off x="5523634" y="2012302"/>
                <a:ext cx="223145" cy="329649"/>
              </a:xfrm>
              <a:custGeom>
                <a:avLst/>
                <a:gdLst>
                  <a:gd name="connsiteX0" fmla="*/ 128596 w 164439"/>
                  <a:gd name="connsiteY0" fmla="*/ 237316 h 242921"/>
                  <a:gd name="connsiteX1" fmla="*/ 61699 w 164439"/>
                  <a:gd name="connsiteY1" fmla="*/ 70260 h 242921"/>
                  <a:gd name="connsiteX2" fmla="*/ 57215 w 164439"/>
                  <a:gd name="connsiteY2" fmla="*/ 71755 h 242921"/>
                  <a:gd name="connsiteX3" fmla="*/ 66184 w 164439"/>
                  <a:gd name="connsiteY3" fmla="*/ 128935 h 242921"/>
                  <a:gd name="connsiteX4" fmla="*/ 77770 w 164439"/>
                  <a:gd name="connsiteY4" fmla="*/ 188731 h 242921"/>
                  <a:gd name="connsiteX5" fmla="*/ 93092 w 164439"/>
                  <a:gd name="connsiteY5" fmla="*/ 245911 h 242921"/>
                  <a:gd name="connsiteX6" fmla="*/ 35 w 164439"/>
                  <a:gd name="connsiteY6" fmla="*/ 148743 h 242921"/>
                  <a:gd name="connsiteX7" fmla="*/ 37033 w 164439"/>
                  <a:gd name="connsiteY7" fmla="*/ 0 h 242921"/>
                  <a:gd name="connsiteX8" fmla="*/ 63942 w 164439"/>
                  <a:gd name="connsiteY8" fmla="*/ 19807 h 242921"/>
                  <a:gd name="connsiteX9" fmla="*/ 142050 w 164439"/>
                  <a:gd name="connsiteY9" fmla="*/ 93058 h 242921"/>
                  <a:gd name="connsiteX10" fmla="*/ 153636 w 164439"/>
                  <a:gd name="connsiteY10" fmla="*/ 196206 h 242921"/>
                  <a:gd name="connsiteX11" fmla="*/ 128596 w 164439"/>
                  <a:gd name="connsiteY11" fmla="*/ 237316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4439" h="242921">
                    <a:moveTo>
                      <a:pt x="128596" y="237316"/>
                    </a:moveTo>
                    <a:cubicBezTo>
                      <a:pt x="105799" y="180509"/>
                      <a:pt x="83749" y="125198"/>
                      <a:pt x="61699" y="70260"/>
                    </a:cubicBezTo>
                    <a:cubicBezTo>
                      <a:pt x="60205" y="70634"/>
                      <a:pt x="58710" y="71382"/>
                      <a:pt x="57215" y="71755"/>
                    </a:cubicBezTo>
                    <a:cubicBezTo>
                      <a:pt x="60205" y="90815"/>
                      <a:pt x="62821" y="109875"/>
                      <a:pt x="66184" y="128935"/>
                    </a:cubicBezTo>
                    <a:cubicBezTo>
                      <a:pt x="69548" y="149116"/>
                      <a:pt x="73285" y="168924"/>
                      <a:pt x="77770" y="188731"/>
                    </a:cubicBezTo>
                    <a:cubicBezTo>
                      <a:pt x="82254" y="208165"/>
                      <a:pt x="87860" y="226851"/>
                      <a:pt x="93092" y="245911"/>
                    </a:cubicBezTo>
                    <a:cubicBezTo>
                      <a:pt x="45629" y="244043"/>
                      <a:pt x="-1460" y="196206"/>
                      <a:pt x="35" y="148743"/>
                    </a:cubicBezTo>
                    <a:cubicBezTo>
                      <a:pt x="1530" y="97169"/>
                      <a:pt x="18721" y="49705"/>
                      <a:pt x="37033" y="0"/>
                    </a:cubicBezTo>
                    <a:cubicBezTo>
                      <a:pt x="46750" y="7101"/>
                      <a:pt x="56094" y="12707"/>
                      <a:pt x="63942" y="19807"/>
                    </a:cubicBezTo>
                    <a:cubicBezTo>
                      <a:pt x="90476" y="43726"/>
                      <a:pt x="117384" y="67271"/>
                      <a:pt x="142050" y="93058"/>
                    </a:cubicBezTo>
                    <a:cubicBezTo>
                      <a:pt x="171575" y="123703"/>
                      <a:pt x="173070" y="159207"/>
                      <a:pt x="153636" y="196206"/>
                    </a:cubicBezTo>
                    <a:cubicBezTo>
                      <a:pt x="145788" y="210407"/>
                      <a:pt x="136445" y="223862"/>
                      <a:pt x="128596" y="23731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BD5D088-5D43-43B8-9219-F8A82BEE59B6}"/>
                  </a:ext>
                </a:extLst>
              </p:cNvPr>
              <p:cNvSpPr/>
              <p:nvPr/>
            </p:nvSpPr>
            <p:spPr>
              <a:xfrm>
                <a:off x="4839912" y="3901873"/>
                <a:ext cx="329649" cy="461507"/>
              </a:xfrm>
              <a:custGeom>
                <a:avLst/>
                <a:gdLst>
                  <a:gd name="connsiteX0" fmla="*/ 243391 w 242921"/>
                  <a:gd name="connsiteY0" fmla="*/ 340143 h 340090"/>
                  <a:gd name="connsiteX1" fmla="*/ 152576 w 242921"/>
                  <a:gd name="connsiteY1" fmla="*/ 312114 h 340090"/>
                  <a:gd name="connsiteX2" fmla="*/ 131274 w 242921"/>
                  <a:gd name="connsiteY2" fmla="*/ 288943 h 340090"/>
                  <a:gd name="connsiteX3" fmla="*/ 7944 w 242921"/>
                  <a:gd name="connsiteY3" fmla="*/ 47890 h 340090"/>
                  <a:gd name="connsiteX4" fmla="*/ 8318 w 242921"/>
                  <a:gd name="connsiteY4" fmla="*/ 7527 h 340090"/>
                  <a:gd name="connsiteX5" fmla="*/ 54286 w 242921"/>
                  <a:gd name="connsiteY5" fmla="*/ 6780 h 340090"/>
                  <a:gd name="connsiteX6" fmla="*/ 63629 w 242921"/>
                  <a:gd name="connsiteY6" fmla="*/ 19113 h 340090"/>
                  <a:gd name="connsiteX7" fmla="*/ 129779 w 242921"/>
                  <a:gd name="connsiteY7" fmla="*/ 172714 h 340090"/>
                  <a:gd name="connsiteX8" fmla="*/ 238159 w 242921"/>
                  <a:gd name="connsiteY8" fmla="*/ 331174 h 340090"/>
                  <a:gd name="connsiteX9" fmla="*/ 243391 w 242921"/>
                  <a:gd name="connsiteY9" fmla="*/ 340143 h 340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2921" h="340090">
                    <a:moveTo>
                      <a:pt x="243391" y="340143"/>
                    </a:moveTo>
                    <a:cubicBezTo>
                      <a:pt x="210503" y="334537"/>
                      <a:pt x="179858" y="328558"/>
                      <a:pt x="152576" y="312114"/>
                    </a:cubicBezTo>
                    <a:cubicBezTo>
                      <a:pt x="143980" y="306882"/>
                      <a:pt x="135758" y="297912"/>
                      <a:pt x="131274" y="288943"/>
                    </a:cubicBezTo>
                    <a:cubicBezTo>
                      <a:pt x="89790" y="208965"/>
                      <a:pt x="48680" y="128241"/>
                      <a:pt x="7944" y="47890"/>
                    </a:cubicBezTo>
                    <a:cubicBezTo>
                      <a:pt x="-2894" y="26961"/>
                      <a:pt x="-2520" y="16871"/>
                      <a:pt x="8318" y="7527"/>
                    </a:cubicBezTo>
                    <a:cubicBezTo>
                      <a:pt x="19156" y="-2190"/>
                      <a:pt x="40084" y="-2563"/>
                      <a:pt x="54286" y="6780"/>
                    </a:cubicBezTo>
                    <a:cubicBezTo>
                      <a:pt x="58397" y="9396"/>
                      <a:pt x="62882" y="14628"/>
                      <a:pt x="63629" y="19113"/>
                    </a:cubicBezTo>
                    <a:cubicBezTo>
                      <a:pt x="72972" y="75919"/>
                      <a:pt x="99507" y="125251"/>
                      <a:pt x="129779" y="172714"/>
                    </a:cubicBezTo>
                    <a:cubicBezTo>
                      <a:pt x="163788" y="226904"/>
                      <a:pt x="201908" y="278478"/>
                      <a:pt x="238159" y="331174"/>
                    </a:cubicBezTo>
                    <a:cubicBezTo>
                      <a:pt x="239280" y="333416"/>
                      <a:pt x="240775" y="336032"/>
                      <a:pt x="243391" y="34014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5E93CCA0-CF98-45BE-8FCC-F735520271AB}"/>
                  </a:ext>
                </a:extLst>
              </p:cNvPr>
              <p:cNvSpPr/>
              <p:nvPr/>
            </p:nvSpPr>
            <p:spPr>
              <a:xfrm>
                <a:off x="7070997" y="3900872"/>
                <a:ext cx="329649" cy="461507"/>
              </a:xfrm>
              <a:custGeom>
                <a:avLst/>
                <a:gdLst>
                  <a:gd name="connsiteX0" fmla="*/ 0 w 242921"/>
                  <a:gd name="connsiteY0" fmla="*/ 340881 h 340090"/>
                  <a:gd name="connsiteX1" fmla="*/ 82593 w 242921"/>
                  <a:gd name="connsiteY1" fmla="*/ 222784 h 340090"/>
                  <a:gd name="connsiteX2" fmla="*/ 169298 w 242921"/>
                  <a:gd name="connsiteY2" fmla="*/ 58718 h 340090"/>
                  <a:gd name="connsiteX3" fmla="*/ 177893 w 242921"/>
                  <a:gd name="connsiteY3" fmla="*/ 23962 h 340090"/>
                  <a:gd name="connsiteX4" fmla="*/ 200691 w 242921"/>
                  <a:gd name="connsiteY4" fmla="*/ 1912 h 340090"/>
                  <a:gd name="connsiteX5" fmla="*/ 237689 w 242921"/>
                  <a:gd name="connsiteY5" fmla="*/ 10881 h 340090"/>
                  <a:gd name="connsiteX6" fmla="*/ 238437 w 242921"/>
                  <a:gd name="connsiteY6" fmla="*/ 41527 h 340090"/>
                  <a:gd name="connsiteX7" fmla="*/ 107633 w 242921"/>
                  <a:gd name="connsiteY7" fmla="*/ 297155 h 340090"/>
                  <a:gd name="connsiteX8" fmla="*/ 90442 w 242921"/>
                  <a:gd name="connsiteY8" fmla="*/ 312852 h 340090"/>
                  <a:gd name="connsiteX9" fmla="*/ 0 w 242921"/>
                  <a:gd name="connsiteY9" fmla="*/ 340881 h 340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2921" h="340090">
                    <a:moveTo>
                      <a:pt x="0" y="340881"/>
                    </a:moveTo>
                    <a:cubicBezTo>
                      <a:pt x="28777" y="300145"/>
                      <a:pt x="56432" y="262025"/>
                      <a:pt x="82593" y="222784"/>
                    </a:cubicBezTo>
                    <a:cubicBezTo>
                      <a:pt x="116976" y="171210"/>
                      <a:pt x="149117" y="117767"/>
                      <a:pt x="169298" y="58718"/>
                    </a:cubicBezTo>
                    <a:cubicBezTo>
                      <a:pt x="173035" y="47506"/>
                      <a:pt x="176399" y="35921"/>
                      <a:pt x="177893" y="23962"/>
                    </a:cubicBezTo>
                    <a:cubicBezTo>
                      <a:pt x="179762" y="9760"/>
                      <a:pt x="189105" y="4902"/>
                      <a:pt x="200691" y="1912"/>
                    </a:cubicBezTo>
                    <a:cubicBezTo>
                      <a:pt x="214519" y="-1825"/>
                      <a:pt x="227599" y="-704"/>
                      <a:pt x="237689" y="10881"/>
                    </a:cubicBezTo>
                    <a:cubicBezTo>
                      <a:pt x="246285" y="20598"/>
                      <a:pt x="243669" y="31062"/>
                      <a:pt x="238437" y="41527"/>
                    </a:cubicBezTo>
                    <a:cubicBezTo>
                      <a:pt x="195085" y="126736"/>
                      <a:pt x="151732" y="212319"/>
                      <a:pt x="107633" y="297155"/>
                    </a:cubicBezTo>
                    <a:cubicBezTo>
                      <a:pt x="104270" y="303508"/>
                      <a:pt x="97169" y="308741"/>
                      <a:pt x="90442" y="312852"/>
                    </a:cubicBezTo>
                    <a:cubicBezTo>
                      <a:pt x="63160" y="328922"/>
                      <a:pt x="32514" y="335275"/>
                      <a:pt x="0" y="34088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D9175819-15A2-4FCA-8886-B84E16073CD9}"/>
                  </a:ext>
                </a:extLst>
              </p:cNvPr>
              <p:cNvSpPr/>
              <p:nvPr/>
            </p:nvSpPr>
            <p:spPr>
              <a:xfrm>
                <a:off x="6215011" y="2317100"/>
                <a:ext cx="157217" cy="344862"/>
              </a:xfrm>
              <a:custGeom>
                <a:avLst/>
                <a:gdLst>
                  <a:gd name="connsiteX0" fmla="*/ 48149 w 115854"/>
                  <a:gd name="connsiteY0" fmla="*/ 0 h 254133"/>
                  <a:gd name="connsiteX1" fmla="*/ 112803 w 115854"/>
                  <a:gd name="connsiteY1" fmla="*/ 137905 h 254133"/>
                  <a:gd name="connsiteX2" fmla="*/ 77299 w 115854"/>
                  <a:gd name="connsiteY2" fmla="*/ 251891 h 254133"/>
                  <a:gd name="connsiteX3" fmla="*/ 55623 w 115854"/>
                  <a:gd name="connsiteY3" fmla="*/ 78856 h 254133"/>
                  <a:gd name="connsiteX4" fmla="*/ 51139 w 115854"/>
                  <a:gd name="connsiteY4" fmla="*/ 79230 h 254133"/>
                  <a:gd name="connsiteX5" fmla="*/ 51139 w 115854"/>
                  <a:gd name="connsiteY5" fmla="*/ 254507 h 254133"/>
                  <a:gd name="connsiteX6" fmla="*/ 312 w 115854"/>
                  <a:gd name="connsiteY6" fmla="*/ 151733 h 254133"/>
                  <a:gd name="connsiteX7" fmla="*/ 48149 w 115854"/>
                  <a:gd name="connsiteY7" fmla="*/ 0 h 254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854" h="254133">
                    <a:moveTo>
                      <a:pt x="48149" y="0"/>
                    </a:moveTo>
                    <a:cubicBezTo>
                      <a:pt x="75805" y="45221"/>
                      <a:pt x="100470" y="88573"/>
                      <a:pt x="112803" y="137905"/>
                    </a:cubicBezTo>
                    <a:cubicBezTo>
                      <a:pt x="124015" y="182378"/>
                      <a:pt x="104208" y="217882"/>
                      <a:pt x="77299" y="251891"/>
                    </a:cubicBezTo>
                    <a:cubicBezTo>
                      <a:pt x="69825" y="193216"/>
                      <a:pt x="62724" y="136036"/>
                      <a:pt x="55623" y="78856"/>
                    </a:cubicBezTo>
                    <a:cubicBezTo>
                      <a:pt x="54129" y="78856"/>
                      <a:pt x="52634" y="79230"/>
                      <a:pt x="51139" y="79230"/>
                    </a:cubicBezTo>
                    <a:cubicBezTo>
                      <a:pt x="51139" y="136784"/>
                      <a:pt x="51139" y="194711"/>
                      <a:pt x="51139" y="254507"/>
                    </a:cubicBezTo>
                    <a:cubicBezTo>
                      <a:pt x="21241" y="225357"/>
                      <a:pt x="-3052" y="194711"/>
                      <a:pt x="312" y="151733"/>
                    </a:cubicBezTo>
                    <a:cubicBezTo>
                      <a:pt x="4797" y="98664"/>
                      <a:pt x="26099" y="50453"/>
                      <a:pt x="48149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D22BECC-8E7C-4CFA-8E60-2EE9EE9A3079}"/>
                  </a:ext>
                </a:extLst>
              </p:cNvPr>
              <p:cNvSpPr/>
              <p:nvPr/>
            </p:nvSpPr>
            <p:spPr>
              <a:xfrm>
                <a:off x="5107760" y="3236056"/>
                <a:ext cx="162288" cy="329649"/>
              </a:xfrm>
              <a:custGeom>
                <a:avLst/>
                <a:gdLst>
                  <a:gd name="connsiteX0" fmla="*/ 100200 w 119592"/>
                  <a:gd name="connsiteY0" fmla="*/ 236942 h 242921"/>
                  <a:gd name="connsiteX1" fmla="*/ 40030 w 119592"/>
                  <a:gd name="connsiteY1" fmla="*/ 73250 h 242921"/>
                  <a:gd name="connsiteX2" fmla="*/ 34798 w 119592"/>
                  <a:gd name="connsiteY2" fmla="*/ 74745 h 242921"/>
                  <a:gd name="connsiteX3" fmla="*/ 74039 w 119592"/>
                  <a:gd name="connsiteY3" fmla="*/ 242922 h 242921"/>
                  <a:gd name="connsiteX4" fmla="*/ 2284 w 119592"/>
                  <a:gd name="connsiteY4" fmla="*/ 153975 h 242921"/>
                  <a:gd name="connsiteX5" fmla="*/ 14617 w 119592"/>
                  <a:gd name="connsiteY5" fmla="*/ 0 h 242921"/>
                  <a:gd name="connsiteX6" fmla="*/ 25829 w 119592"/>
                  <a:gd name="connsiteY6" fmla="*/ 9717 h 242921"/>
                  <a:gd name="connsiteX7" fmla="*/ 105432 w 119592"/>
                  <a:gd name="connsiteY7" fmla="*/ 111370 h 242921"/>
                  <a:gd name="connsiteX8" fmla="*/ 100200 w 119592"/>
                  <a:gd name="connsiteY8" fmla="*/ 236942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592" h="242921">
                    <a:moveTo>
                      <a:pt x="100200" y="236942"/>
                    </a:moveTo>
                    <a:cubicBezTo>
                      <a:pt x="80019" y="181631"/>
                      <a:pt x="59838" y="127440"/>
                      <a:pt x="40030" y="73250"/>
                    </a:cubicBezTo>
                    <a:cubicBezTo>
                      <a:pt x="38162" y="73624"/>
                      <a:pt x="36667" y="74371"/>
                      <a:pt x="34798" y="74745"/>
                    </a:cubicBezTo>
                    <a:cubicBezTo>
                      <a:pt x="47878" y="131178"/>
                      <a:pt x="60959" y="187610"/>
                      <a:pt x="74039" y="242922"/>
                    </a:cubicBezTo>
                    <a:cubicBezTo>
                      <a:pt x="40404" y="230962"/>
                      <a:pt x="7142" y="190974"/>
                      <a:pt x="2284" y="153975"/>
                    </a:cubicBezTo>
                    <a:cubicBezTo>
                      <a:pt x="-4443" y="102401"/>
                      <a:pt x="4900" y="52322"/>
                      <a:pt x="14617" y="0"/>
                    </a:cubicBezTo>
                    <a:cubicBezTo>
                      <a:pt x="19475" y="4111"/>
                      <a:pt x="23213" y="6727"/>
                      <a:pt x="25829" y="9717"/>
                    </a:cubicBezTo>
                    <a:cubicBezTo>
                      <a:pt x="52737" y="43352"/>
                      <a:pt x="81514" y="75866"/>
                      <a:pt x="105432" y="111370"/>
                    </a:cubicBezTo>
                    <a:cubicBezTo>
                      <a:pt x="132340" y="152854"/>
                      <a:pt x="120755" y="195832"/>
                      <a:pt x="100200" y="236942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195024EC-CABF-4606-B591-2BA0E543054D}"/>
                  </a:ext>
                </a:extLst>
              </p:cNvPr>
              <p:cNvSpPr/>
              <p:nvPr/>
            </p:nvSpPr>
            <p:spPr>
              <a:xfrm>
                <a:off x="6920146" y="3233522"/>
                <a:ext cx="162288" cy="334719"/>
              </a:xfrm>
              <a:custGeom>
                <a:avLst/>
                <a:gdLst>
                  <a:gd name="connsiteX0" fmla="*/ 20348 w 119592"/>
                  <a:gd name="connsiteY0" fmla="*/ 238811 h 246658"/>
                  <a:gd name="connsiteX1" fmla="*/ 8015 w 119592"/>
                  <a:gd name="connsiteY1" fmla="*/ 128562 h 246658"/>
                  <a:gd name="connsiteX2" fmla="*/ 105931 w 119592"/>
                  <a:gd name="connsiteY2" fmla="*/ 0 h 246658"/>
                  <a:gd name="connsiteX3" fmla="*/ 115274 w 119592"/>
                  <a:gd name="connsiteY3" fmla="*/ 168924 h 246658"/>
                  <a:gd name="connsiteX4" fmla="*/ 46135 w 119592"/>
                  <a:gd name="connsiteY4" fmla="*/ 246659 h 246658"/>
                  <a:gd name="connsiteX5" fmla="*/ 86123 w 119592"/>
                  <a:gd name="connsiteY5" fmla="*/ 75866 h 246658"/>
                  <a:gd name="connsiteX6" fmla="*/ 80891 w 119592"/>
                  <a:gd name="connsiteY6" fmla="*/ 74371 h 246658"/>
                  <a:gd name="connsiteX7" fmla="*/ 20348 w 119592"/>
                  <a:gd name="connsiteY7" fmla="*/ 238811 h 24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6658">
                    <a:moveTo>
                      <a:pt x="20348" y="238811"/>
                    </a:moveTo>
                    <a:cubicBezTo>
                      <a:pt x="3530" y="202933"/>
                      <a:pt x="-8803" y="167055"/>
                      <a:pt x="8015" y="128562"/>
                    </a:cubicBezTo>
                    <a:cubicBezTo>
                      <a:pt x="29317" y="78856"/>
                      <a:pt x="67064" y="41110"/>
                      <a:pt x="105931" y="0"/>
                    </a:cubicBezTo>
                    <a:cubicBezTo>
                      <a:pt x="116021" y="58301"/>
                      <a:pt x="128728" y="113239"/>
                      <a:pt x="115274" y="168924"/>
                    </a:cubicBezTo>
                    <a:cubicBezTo>
                      <a:pt x="106305" y="206296"/>
                      <a:pt x="77154" y="227599"/>
                      <a:pt x="46135" y="246659"/>
                    </a:cubicBezTo>
                    <a:cubicBezTo>
                      <a:pt x="59589" y="189479"/>
                      <a:pt x="72669" y="132673"/>
                      <a:pt x="86123" y="75866"/>
                    </a:cubicBezTo>
                    <a:cubicBezTo>
                      <a:pt x="84255" y="75492"/>
                      <a:pt x="82760" y="74745"/>
                      <a:pt x="80891" y="74371"/>
                    </a:cubicBezTo>
                    <a:cubicBezTo>
                      <a:pt x="60710" y="128935"/>
                      <a:pt x="40903" y="182752"/>
                      <a:pt x="20348" y="23881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A506DE9-8C31-4746-9CB3-F97733510F13}"/>
                  </a:ext>
                </a:extLst>
              </p:cNvPr>
              <p:cNvSpPr/>
              <p:nvPr/>
            </p:nvSpPr>
            <p:spPr>
              <a:xfrm>
                <a:off x="4488594" y="2268920"/>
                <a:ext cx="162288" cy="329649"/>
              </a:xfrm>
              <a:custGeom>
                <a:avLst/>
                <a:gdLst>
                  <a:gd name="connsiteX0" fmla="*/ 100153 w 119592"/>
                  <a:gd name="connsiteY0" fmla="*/ 238063 h 242921"/>
                  <a:gd name="connsiteX1" fmla="*/ 39235 w 119592"/>
                  <a:gd name="connsiteY1" fmla="*/ 73250 h 242921"/>
                  <a:gd name="connsiteX2" fmla="*/ 34377 w 119592"/>
                  <a:gd name="connsiteY2" fmla="*/ 74745 h 242921"/>
                  <a:gd name="connsiteX3" fmla="*/ 74365 w 119592"/>
                  <a:gd name="connsiteY3" fmla="*/ 245911 h 242921"/>
                  <a:gd name="connsiteX4" fmla="*/ 1115 w 119592"/>
                  <a:gd name="connsiteY4" fmla="*/ 146874 h 242921"/>
                  <a:gd name="connsiteX5" fmla="*/ 14943 w 119592"/>
                  <a:gd name="connsiteY5" fmla="*/ 0 h 242921"/>
                  <a:gd name="connsiteX6" fmla="*/ 113607 w 119592"/>
                  <a:gd name="connsiteY6" fmla="*/ 130430 h 242921"/>
                  <a:gd name="connsiteX7" fmla="*/ 100153 w 119592"/>
                  <a:gd name="connsiteY7" fmla="*/ 238063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2921">
                    <a:moveTo>
                      <a:pt x="100153" y="238063"/>
                    </a:moveTo>
                    <a:cubicBezTo>
                      <a:pt x="79598" y="182378"/>
                      <a:pt x="59416" y="127814"/>
                      <a:pt x="39235" y="73250"/>
                    </a:cubicBezTo>
                    <a:cubicBezTo>
                      <a:pt x="37740" y="73624"/>
                      <a:pt x="35872" y="74371"/>
                      <a:pt x="34377" y="74745"/>
                    </a:cubicBezTo>
                    <a:cubicBezTo>
                      <a:pt x="47457" y="131551"/>
                      <a:pt x="60911" y="188358"/>
                      <a:pt x="74365" y="245911"/>
                    </a:cubicBezTo>
                    <a:cubicBezTo>
                      <a:pt x="36245" y="223114"/>
                      <a:pt x="5226" y="195458"/>
                      <a:pt x="1115" y="146874"/>
                    </a:cubicBezTo>
                    <a:cubicBezTo>
                      <a:pt x="-2996" y="97916"/>
                      <a:pt x="4852" y="50453"/>
                      <a:pt x="14943" y="0"/>
                    </a:cubicBezTo>
                    <a:cubicBezTo>
                      <a:pt x="54184" y="41110"/>
                      <a:pt x="92678" y="79230"/>
                      <a:pt x="113607" y="130430"/>
                    </a:cubicBezTo>
                    <a:cubicBezTo>
                      <a:pt x="128929" y="168176"/>
                      <a:pt x="116970" y="203680"/>
                      <a:pt x="100153" y="23806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1887FC11-C6F3-4FDB-BF48-D3009CD601CC}"/>
                  </a:ext>
                </a:extLst>
              </p:cNvPr>
              <p:cNvSpPr/>
              <p:nvPr/>
            </p:nvSpPr>
            <p:spPr>
              <a:xfrm>
                <a:off x="7540576" y="2268414"/>
                <a:ext cx="162288" cy="329649"/>
              </a:xfrm>
              <a:custGeom>
                <a:avLst/>
                <a:gdLst>
                  <a:gd name="connsiteX0" fmla="*/ 105049 w 119592"/>
                  <a:gd name="connsiteY0" fmla="*/ 0 h 242921"/>
                  <a:gd name="connsiteX1" fmla="*/ 118503 w 119592"/>
                  <a:gd name="connsiteY1" fmla="*/ 148369 h 242921"/>
                  <a:gd name="connsiteX2" fmla="*/ 45626 w 119592"/>
                  <a:gd name="connsiteY2" fmla="*/ 245911 h 242921"/>
                  <a:gd name="connsiteX3" fmla="*/ 85615 w 119592"/>
                  <a:gd name="connsiteY3" fmla="*/ 74745 h 242921"/>
                  <a:gd name="connsiteX4" fmla="*/ 80757 w 119592"/>
                  <a:gd name="connsiteY4" fmla="*/ 73250 h 242921"/>
                  <a:gd name="connsiteX5" fmla="*/ 20587 w 119592"/>
                  <a:gd name="connsiteY5" fmla="*/ 235821 h 242921"/>
                  <a:gd name="connsiteX6" fmla="*/ 7880 w 119592"/>
                  <a:gd name="connsiteY6" fmla="*/ 126693 h 242921"/>
                  <a:gd name="connsiteX7" fmla="*/ 105049 w 119592"/>
                  <a:gd name="connsiteY7" fmla="*/ 0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2921">
                    <a:moveTo>
                      <a:pt x="105049" y="0"/>
                    </a:moveTo>
                    <a:cubicBezTo>
                      <a:pt x="114766" y="51574"/>
                      <a:pt x="122988" y="99411"/>
                      <a:pt x="118503" y="148369"/>
                    </a:cubicBezTo>
                    <a:cubicBezTo>
                      <a:pt x="114018" y="196206"/>
                      <a:pt x="83373" y="223488"/>
                      <a:pt x="45626" y="245911"/>
                    </a:cubicBezTo>
                    <a:cubicBezTo>
                      <a:pt x="59081" y="188358"/>
                      <a:pt x="72535" y="131551"/>
                      <a:pt x="85615" y="74745"/>
                    </a:cubicBezTo>
                    <a:cubicBezTo>
                      <a:pt x="84120" y="74371"/>
                      <a:pt x="82251" y="73624"/>
                      <a:pt x="80757" y="73250"/>
                    </a:cubicBezTo>
                    <a:cubicBezTo>
                      <a:pt x="60575" y="127814"/>
                      <a:pt x="40394" y="182004"/>
                      <a:pt x="20587" y="235821"/>
                    </a:cubicBezTo>
                    <a:cubicBezTo>
                      <a:pt x="406" y="212650"/>
                      <a:pt x="-7069" y="159207"/>
                      <a:pt x="7880" y="126693"/>
                    </a:cubicBezTo>
                    <a:cubicBezTo>
                      <a:pt x="29930" y="78109"/>
                      <a:pt x="66555" y="40362"/>
                      <a:pt x="105049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A582E4B-63B3-41B0-A386-40494DBC7DF0}"/>
                  </a:ext>
                </a:extLst>
              </p:cNvPr>
              <p:cNvSpPr/>
              <p:nvPr/>
            </p:nvSpPr>
            <p:spPr>
              <a:xfrm>
                <a:off x="3784154" y="4001704"/>
                <a:ext cx="339791" cy="157217"/>
              </a:xfrm>
              <a:custGeom>
                <a:avLst/>
                <a:gdLst>
                  <a:gd name="connsiteX0" fmla="*/ 247780 w 250396"/>
                  <a:gd name="connsiteY0" fmla="*/ 32999 h 115854"/>
                  <a:gd name="connsiteX1" fmla="*/ 76240 w 250396"/>
                  <a:gd name="connsiteY1" fmla="*/ 66634 h 115854"/>
                  <a:gd name="connsiteX2" fmla="*/ 76987 w 250396"/>
                  <a:gd name="connsiteY2" fmla="*/ 71866 h 115854"/>
                  <a:gd name="connsiteX3" fmla="*/ 251144 w 250396"/>
                  <a:gd name="connsiteY3" fmla="*/ 59533 h 115854"/>
                  <a:gd name="connsiteX4" fmla="*/ 132673 w 250396"/>
                  <a:gd name="connsiteY4" fmla="*/ 115218 h 115854"/>
                  <a:gd name="connsiteX5" fmla="*/ 0 w 250396"/>
                  <a:gd name="connsiteY5" fmla="*/ 84199 h 115854"/>
                  <a:gd name="connsiteX6" fmla="*/ 3364 w 250396"/>
                  <a:gd name="connsiteY6" fmla="*/ 76725 h 115854"/>
                  <a:gd name="connsiteX7" fmla="*/ 116602 w 250396"/>
                  <a:gd name="connsiteY7" fmla="*/ 11323 h 115854"/>
                  <a:gd name="connsiteX8" fmla="*/ 247780 w 250396"/>
                  <a:gd name="connsiteY8" fmla="*/ 32999 h 11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0396" h="115854">
                    <a:moveTo>
                      <a:pt x="247780" y="32999"/>
                    </a:moveTo>
                    <a:cubicBezTo>
                      <a:pt x="189479" y="44584"/>
                      <a:pt x="133046" y="55796"/>
                      <a:pt x="76240" y="66634"/>
                    </a:cubicBezTo>
                    <a:cubicBezTo>
                      <a:pt x="76614" y="68503"/>
                      <a:pt x="76614" y="70371"/>
                      <a:pt x="76987" y="71866"/>
                    </a:cubicBezTo>
                    <a:cubicBezTo>
                      <a:pt x="134915" y="67755"/>
                      <a:pt x="192842" y="63644"/>
                      <a:pt x="251144" y="59533"/>
                    </a:cubicBezTo>
                    <a:cubicBezTo>
                      <a:pt x="220498" y="96906"/>
                      <a:pt x="184247" y="124188"/>
                      <a:pt x="132673" y="115218"/>
                    </a:cubicBezTo>
                    <a:cubicBezTo>
                      <a:pt x="88573" y="107370"/>
                      <a:pt x="44847" y="94663"/>
                      <a:pt x="0" y="84199"/>
                    </a:cubicBezTo>
                    <a:cubicBezTo>
                      <a:pt x="2242" y="78967"/>
                      <a:pt x="2616" y="77098"/>
                      <a:pt x="3364" y="76725"/>
                    </a:cubicBezTo>
                    <a:cubicBezTo>
                      <a:pt x="41110" y="54675"/>
                      <a:pt x="77735" y="30756"/>
                      <a:pt x="116602" y="11323"/>
                    </a:cubicBezTo>
                    <a:cubicBezTo>
                      <a:pt x="164439" y="-12222"/>
                      <a:pt x="207418" y="3848"/>
                      <a:pt x="247780" y="3299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2AFB121-5A7A-453B-BF5B-B00530A642F1}"/>
                  </a:ext>
                </a:extLst>
              </p:cNvPr>
              <p:cNvSpPr/>
              <p:nvPr/>
            </p:nvSpPr>
            <p:spPr>
              <a:xfrm>
                <a:off x="5005225" y="2193355"/>
                <a:ext cx="162288" cy="334719"/>
              </a:xfrm>
              <a:custGeom>
                <a:avLst/>
                <a:gdLst>
                  <a:gd name="connsiteX0" fmla="*/ 15058 w 119592"/>
                  <a:gd name="connsiteY0" fmla="*/ 0 h 246658"/>
                  <a:gd name="connsiteX1" fmla="*/ 114843 w 119592"/>
                  <a:gd name="connsiteY1" fmla="*/ 132673 h 246658"/>
                  <a:gd name="connsiteX2" fmla="*/ 100641 w 119592"/>
                  <a:gd name="connsiteY2" fmla="*/ 238811 h 246658"/>
                  <a:gd name="connsiteX3" fmla="*/ 40098 w 119592"/>
                  <a:gd name="connsiteY3" fmla="*/ 74371 h 246658"/>
                  <a:gd name="connsiteX4" fmla="*/ 34866 w 119592"/>
                  <a:gd name="connsiteY4" fmla="*/ 75866 h 246658"/>
                  <a:gd name="connsiteX5" fmla="*/ 74854 w 119592"/>
                  <a:gd name="connsiteY5" fmla="*/ 247033 h 246658"/>
                  <a:gd name="connsiteX6" fmla="*/ 5341 w 119592"/>
                  <a:gd name="connsiteY6" fmla="*/ 168177 h 246658"/>
                  <a:gd name="connsiteX7" fmla="*/ 15058 w 119592"/>
                  <a:gd name="connsiteY7" fmla="*/ 0 h 24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6658">
                    <a:moveTo>
                      <a:pt x="15058" y="0"/>
                    </a:moveTo>
                    <a:cubicBezTo>
                      <a:pt x="55421" y="42231"/>
                      <a:pt x="94662" y="80725"/>
                      <a:pt x="114843" y="132673"/>
                    </a:cubicBezTo>
                    <a:cubicBezTo>
                      <a:pt x="129418" y="169671"/>
                      <a:pt x="117459" y="204802"/>
                      <a:pt x="100641" y="238811"/>
                    </a:cubicBezTo>
                    <a:cubicBezTo>
                      <a:pt x="80086" y="183499"/>
                      <a:pt x="60279" y="128935"/>
                      <a:pt x="40098" y="74371"/>
                    </a:cubicBezTo>
                    <a:cubicBezTo>
                      <a:pt x="38229" y="74745"/>
                      <a:pt x="36734" y="75493"/>
                      <a:pt x="34866" y="75866"/>
                    </a:cubicBezTo>
                    <a:cubicBezTo>
                      <a:pt x="47946" y="132299"/>
                      <a:pt x="61400" y="189105"/>
                      <a:pt x="74854" y="247033"/>
                    </a:cubicBezTo>
                    <a:cubicBezTo>
                      <a:pt x="43461" y="227973"/>
                      <a:pt x="14311" y="206297"/>
                      <a:pt x="5341" y="168177"/>
                    </a:cubicBezTo>
                    <a:cubicBezTo>
                      <a:pt x="-7365" y="112491"/>
                      <a:pt x="5341" y="57927"/>
                      <a:pt x="15058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A819509-1383-4ACA-B255-E0D3CF307F19}"/>
                  </a:ext>
                </a:extLst>
              </p:cNvPr>
              <p:cNvSpPr/>
              <p:nvPr/>
            </p:nvSpPr>
            <p:spPr>
              <a:xfrm>
                <a:off x="4650650" y="3921083"/>
                <a:ext cx="304290" cy="339791"/>
              </a:xfrm>
              <a:custGeom>
                <a:avLst/>
                <a:gdLst>
                  <a:gd name="connsiteX0" fmla="*/ 223279 w 224235"/>
                  <a:gd name="connsiteY0" fmla="*/ 252364 h 250396"/>
                  <a:gd name="connsiteX1" fmla="*/ 73789 w 224235"/>
                  <a:gd name="connsiteY1" fmla="*/ 131277 h 250396"/>
                  <a:gd name="connsiteX2" fmla="*/ 16983 w 224235"/>
                  <a:gd name="connsiteY2" fmla="*/ 66249 h 250396"/>
                  <a:gd name="connsiteX3" fmla="*/ 165 w 224235"/>
                  <a:gd name="connsiteY3" fmla="*/ 13927 h 250396"/>
                  <a:gd name="connsiteX4" fmla="*/ 11003 w 224235"/>
                  <a:gd name="connsiteY4" fmla="*/ 1595 h 250396"/>
                  <a:gd name="connsiteX5" fmla="*/ 62951 w 224235"/>
                  <a:gd name="connsiteY5" fmla="*/ 19160 h 250396"/>
                  <a:gd name="connsiteX6" fmla="*/ 188149 w 224235"/>
                  <a:gd name="connsiteY6" fmla="*/ 176124 h 250396"/>
                  <a:gd name="connsiteX7" fmla="*/ 227016 w 224235"/>
                  <a:gd name="connsiteY7" fmla="*/ 249001 h 250396"/>
                  <a:gd name="connsiteX8" fmla="*/ 223279 w 224235"/>
                  <a:gd name="connsiteY8" fmla="*/ 252364 h 25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235" h="250396">
                    <a:moveTo>
                      <a:pt x="223279" y="252364"/>
                    </a:moveTo>
                    <a:cubicBezTo>
                      <a:pt x="173947" y="211628"/>
                      <a:pt x="114899" y="182851"/>
                      <a:pt x="73789" y="131277"/>
                    </a:cubicBezTo>
                    <a:cubicBezTo>
                      <a:pt x="55850" y="108854"/>
                      <a:pt x="36043" y="87925"/>
                      <a:pt x="16983" y="66249"/>
                    </a:cubicBezTo>
                    <a:cubicBezTo>
                      <a:pt x="3528" y="51300"/>
                      <a:pt x="-956" y="33361"/>
                      <a:pt x="165" y="13927"/>
                    </a:cubicBezTo>
                    <a:cubicBezTo>
                      <a:pt x="539" y="9443"/>
                      <a:pt x="6518" y="2342"/>
                      <a:pt x="11003" y="1595"/>
                    </a:cubicBezTo>
                    <a:cubicBezTo>
                      <a:pt x="31558" y="-3264"/>
                      <a:pt x="49870" y="3089"/>
                      <a:pt x="62951" y="19160"/>
                    </a:cubicBezTo>
                    <a:cubicBezTo>
                      <a:pt x="105182" y="71108"/>
                      <a:pt x="148160" y="122682"/>
                      <a:pt x="188149" y="176124"/>
                    </a:cubicBezTo>
                    <a:cubicBezTo>
                      <a:pt x="204593" y="197800"/>
                      <a:pt x="214310" y="224709"/>
                      <a:pt x="227016" y="249001"/>
                    </a:cubicBezTo>
                    <a:cubicBezTo>
                      <a:pt x="225521" y="250122"/>
                      <a:pt x="224400" y="251243"/>
                      <a:pt x="223279" y="252364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C2997A43-64A4-439A-BC4A-4F8AB676D770}"/>
                  </a:ext>
                </a:extLst>
              </p:cNvPr>
              <p:cNvSpPr/>
              <p:nvPr/>
            </p:nvSpPr>
            <p:spPr>
              <a:xfrm>
                <a:off x="7281465" y="3920851"/>
                <a:ext cx="309363" cy="339791"/>
              </a:xfrm>
              <a:custGeom>
                <a:avLst/>
                <a:gdLst>
                  <a:gd name="connsiteX0" fmla="*/ 0 w 227972"/>
                  <a:gd name="connsiteY0" fmla="*/ 249170 h 250396"/>
                  <a:gd name="connsiteX1" fmla="*/ 41110 w 227972"/>
                  <a:gd name="connsiteY1" fmla="*/ 174052 h 250396"/>
                  <a:gd name="connsiteX2" fmla="*/ 161449 w 227972"/>
                  <a:gd name="connsiteY2" fmla="*/ 22319 h 250396"/>
                  <a:gd name="connsiteX3" fmla="*/ 215266 w 227972"/>
                  <a:gd name="connsiteY3" fmla="*/ 643 h 250396"/>
                  <a:gd name="connsiteX4" fmla="*/ 227973 w 227972"/>
                  <a:gd name="connsiteY4" fmla="*/ 15218 h 250396"/>
                  <a:gd name="connsiteX5" fmla="*/ 209660 w 227972"/>
                  <a:gd name="connsiteY5" fmla="*/ 67166 h 250396"/>
                  <a:gd name="connsiteX6" fmla="*/ 129683 w 227972"/>
                  <a:gd name="connsiteY6" fmla="*/ 157234 h 250396"/>
                  <a:gd name="connsiteX7" fmla="*/ 91563 w 227972"/>
                  <a:gd name="connsiteY7" fmla="*/ 187879 h 250396"/>
                  <a:gd name="connsiteX8" fmla="*/ 3737 w 227972"/>
                  <a:gd name="connsiteY8" fmla="*/ 251413 h 250396"/>
                  <a:gd name="connsiteX9" fmla="*/ 0 w 227972"/>
                  <a:gd name="connsiteY9" fmla="*/ 249170 h 25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7972" h="250396">
                    <a:moveTo>
                      <a:pt x="0" y="249170"/>
                    </a:moveTo>
                    <a:cubicBezTo>
                      <a:pt x="13454" y="224131"/>
                      <a:pt x="24292" y="196849"/>
                      <a:pt x="41110" y="174052"/>
                    </a:cubicBezTo>
                    <a:cubicBezTo>
                      <a:pt x="79604" y="122477"/>
                      <a:pt x="121087" y="72772"/>
                      <a:pt x="161449" y="22319"/>
                    </a:cubicBezTo>
                    <a:cubicBezTo>
                      <a:pt x="175277" y="5128"/>
                      <a:pt x="193216" y="-2347"/>
                      <a:pt x="215266" y="643"/>
                    </a:cubicBezTo>
                    <a:cubicBezTo>
                      <a:pt x="224235" y="1764"/>
                      <a:pt x="228346" y="5875"/>
                      <a:pt x="227973" y="15218"/>
                    </a:cubicBezTo>
                    <a:cubicBezTo>
                      <a:pt x="227225" y="34652"/>
                      <a:pt x="223114" y="52217"/>
                      <a:pt x="209660" y="67166"/>
                    </a:cubicBezTo>
                    <a:cubicBezTo>
                      <a:pt x="182752" y="97064"/>
                      <a:pt x="156965" y="128083"/>
                      <a:pt x="129683" y="157234"/>
                    </a:cubicBezTo>
                    <a:cubicBezTo>
                      <a:pt x="118471" y="169193"/>
                      <a:pt x="104643" y="178163"/>
                      <a:pt x="91563" y="187879"/>
                    </a:cubicBezTo>
                    <a:cubicBezTo>
                      <a:pt x="62412" y="209182"/>
                      <a:pt x="32888" y="230484"/>
                      <a:pt x="3737" y="251413"/>
                    </a:cubicBezTo>
                    <a:cubicBezTo>
                      <a:pt x="2242" y="251039"/>
                      <a:pt x="1121" y="249918"/>
                      <a:pt x="0" y="24917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EBDCDC7D-F7B2-4C6F-A017-1FD49C08778F}"/>
                  </a:ext>
                </a:extLst>
              </p:cNvPr>
              <p:cNvSpPr/>
              <p:nvPr/>
            </p:nvSpPr>
            <p:spPr>
              <a:xfrm>
                <a:off x="6982303" y="2248916"/>
                <a:ext cx="157217" cy="273862"/>
              </a:xfrm>
              <a:custGeom>
                <a:avLst/>
                <a:gdLst>
                  <a:gd name="connsiteX0" fmla="*/ 100116 w 115854"/>
                  <a:gd name="connsiteY0" fmla="*/ 166 h 201811"/>
                  <a:gd name="connsiteX1" fmla="*/ 116186 w 115854"/>
                  <a:gd name="connsiteY1" fmla="*/ 114526 h 201811"/>
                  <a:gd name="connsiteX2" fmla="*/ 48916 w 115854"/>
                  <a:gd name="connsiteY2" fmla="*/ 202725 h 201811"/>
                  <a:gd name="connsiteX3" fmla="*/ 79935 w 115854"/>
                  <a:gd name="connsiteY3" fmla="*/ 61831 h 201811"/>
                  <a:gd name="connsiteX4" fmla="*/ 74703 w 115854"/>
                  <a:gd name="connsiteY4" fmla="*/ 60336 h 201811"/>
                  <a:gd name="connsiteX5" fmla="*/ 23502 w 115854"/>
                  <a:gd name="connsiteY5" fmla="*/ 194130 h 201811"/>
                  <a:gd name="connsiteX6" fmla="*/ 10422 w 115854"/>
                  <a:gd name="connsiteY6" fmla="*/ 91729 h 201811"/>
                  <a:gd name="connsiteX7" fmla="*/ 94136 w 115854"/>
                  <a:gd name="connsiteY7" fmla="*/ 166 h 201811"/>
                  <a:gd name="connsiteX8" fmla="*/ 100116 w 115854"/>
                  <a:gd name="connsiteY8" fmla="*/ 166 h 201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854" h="201811">
                    <a:moveTo>
                      <a:pt x="100116" y="166"/>
                    </a:moveTo>
                    <a:cubicBezTo>
                      <a:pt x="105722" y="38286"/>
                      <a:pt x="113570" y="76032"/>
                      <a:pt x="116186" y="114526"/>
                    </a:cubicBezTo>
                    <a:cubicBezTo>
                      <a:pt x="118802" y="156010"/>
                      <a:pt x="92268" y="187029"/>
                      <a:pt x="48916" y="202725"/>
                    </a:cubicBezTo>
                    <a:cubicBezTo>
                      <a:pt x="59380" y="156010"/>
                      <a:pt x="69470" y="108920"/>
                      <a:pt x="79935" y="61831"/>
                    </a:cubicBezTo>
                    <a:cubicBezTo>
                      <a:pt x="78066" y="61457"/>
                      <a:pt x="76571" y="60710"/>
                      <a:pt x="74703" y="60336"/>
                    </a:cubicBezTo>
                    <a:cubicBezTo>
                      <a:pt x="57511" y="105183"/>
                      <a:pt x="40320" y="150030"/>
                      <a:pt x="23502" y="194130"/>
                    </a:cubicBezTo>
                    <a:cubicBezTo>
                      <a:pt x="-1164" y="169464"/>
                      <a:pt x="-7891" y="122748"/>
                      <a:pt x="10422" y="91729"/>
                    </a:cubicBezTo>
                    <a:cubicBezTo>
                      <a:pt x="31724" y="55477"/>
                      <a:pt x="62743" y="27448"/>
                      <a:pt x="94136" y="166"/>
                    </a:cubicBezTo>
                    <a:cubicBezTo>
                      <a:pt x="96005" y="-208"/>
                      <a:pt x="98247" y="166"/>
                      <a:pt x="100116" y="16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3030227-7149-48F6-BA6C-73CB5382C22E}"/>
                  </a:ext>
                </a:extLst>
              </p:cNvPr>
              <p:cNvSpPr/>
              <p:nvPr/>
            </p:nvSpPr>
            <p:spPr>
              <a:xfrm>
                <a:off x="6874223" y="4048353"/>
                <a:ext cx="136930" cy="324576"/>
              </a:xfrm>
              <a:custGeom>
                <a:avLst/>
                <a:gdLst>
                  <a:gd name="connsiteX0" fmla="*/ 0 w 100905"/>
                  <a:gd name="connsiteY0" fmla="*/ 242291 h 239184"/>
                  <a:gd name="connsiteX1" fmla="*/ 30272 w 100905"/>
                  <a:gd name="connsiteY1" fmla="*/ 126436 h 239184"/>
                  <a:gd name="connsiteX2" fmla="*/ 59422 w 100905"/>
                  <a:gd name="connsiteY2" fmla="*/ 17308 h 239184"/>
                  <a:gd name="connsiteX3" fmla="*/ 75119 w 100905"/>
                  <a:gd name="connsiteY3" fmla="*/ 490 h 239184"/>
                  <a:gd name="connsiteX4" fmla="*/ 96048 w 100905"/>
                  <a:gd name="connsiteY4" fmla="*/ 7217 h 239184"/>
                  <a:gd name="connsiteX5" fmla="*/ 100906 w 100905"/>
                  <a:gd name="connsiteY5" fmla="*/ 25904 h 239184"/>
                  <a:gd name="connsiteX6" fmla="*/ 67644 w 100905"/>
                  <a:gd name="connsiteY6" fmla="*/ 231453 h 239184"/>
                  <a:gd name="connsiteX7" fmla="*/ 59049 w 100905"/>
                  <a:gd name="connsiteY7" fmla="*/ 241917 h 239184"/>
                  <a:gd name="connsiteX8" fmla="*/ 0 w 100905"/>
                  <a:gd name="connsiteY8" fmla="*/ 242291 h 23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905" h="239184">
                    <a:moveTo>
                      <a:pt x="0" y="242291"/>
                    </a:moveTo>
                    <a:cubicBezTo>
                      <a:pt x="10091" y="203797"/>
                      <a:pt x="20181" y="165303"/>
                      <a:pt x="30272" y="126436"/>
                    </a:cubicBezTo>
                    <a:cubicBezTo>
                      <a:pt x="39615" y="90184"/>
                      <a:pt x="48958" y="53559"/>
                      <a:pt x="59422" y="17308"/>
                    </a:cubicBezTo>
                    <a:cubicBezTo>
                      <a:pt x="61291" y="10581"/>
                      <a:pt x="68765" y="2359"/>
                      <a:pt x="75119" y="490"/>
                    </a:cubicBezTo>
                    <a:cubicBezTo>
                      <a:pt x="81098" y="-1378"/>
                      <a:pt x="90815" y="2359"/>
                      <a:pt x="96048" y="7217"/>
                    </a:cubicBezTo>
                    <a:cubicBezTo>
                      <a:pt x="100158" y="10955"/>
                      <a:pt x="102027" y="19924"/>
                      <a:pt x="100906" y="25904"/>
                    </a:cubicBezTo>
                    <a:cubicBezTo>
                      <a:pt x="90442" y="94295"/>
                      <a:pt x="79230" y="163061"/>
                      <a:pt x="67644" y="231453"/>
                    </a:cubicBezTo>
                    <a:cubicBezTo>
                      <a:pt x="66897" y="235564"/>
                      <a:pt x="62038" y="241917"/>
                      <a:pt x="59049" y="241917"/>
                    </a:cubicBezTo>
                    <a:cubicBezTo>
                      <a:pt x="39989" y="242665"/>
                      <a:pt x="20555" y="242291"/>
                      <a:pt x="0" y="24229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4BD155B2-AB22-4E81-8972-DF81FD6941A2}"/>
                  </a:ext>
                </a:extLst>
              </p:cNvPr>
              <p:cNvSpPr/>
              <p:nvPr/>
            </p:nvSpPr>
            <p:spPr>
              <a:xfrm>
                <a:off x="5228062" y="4046849"/>
                <a:ext cx="136930" cy="329649"/>
              </a:xfrm>
              <a:custGeom>
                <a:avLst/>
                <a:gdLst>
                  <a:gd name="connsiteX0" fmla="*/ 101616 w 100905"/>
                  <a:gd name="connsiteY0" fmla="*/ 243399 h 242921"/>
                  <a:gd name="connsiteX1" fmla="*/ 42568 w 100905"/>
                  <a:gd name="connsiteY1" fmla="*/ 243026 h 242921"/>
                  <a:gd name="connsiteX2" fmla="*/ 34346 w 100905"/>
                  <a:gd name="connsiteY2" fmla="*/ 233683 h 242921"/>
                  <a:gd name="connsiteX3" fmla="*/ 337 w 100905"/>
                  <a:gd name="connsiteY3" fmla="*/ 25517 h 242921"/>
                  <a:gd name="connsiteX4" fmla="*/ 16407 w 100905"/>
                  <a:gd name="connsiteY4" fmla="*/ 852 h 242921"/>
                  <a:gd name="connsiteX5" fmla="*/ 42568 w 100905"/>
                  <a:gd name="connsiteY5" fmla="*/ 18790 h 242921"/>
                  <a:gd name="connsiteX6" fmla="*/ 83304 w 100905"/>
                  <a:gd name="connsiteY6" fmla="*/ 173886 h 242921"/>
                  <a:gd name="connsiteX7" fmla="*/ 101616 w 100905"/>
                  <a:gd name="connsiteY7" fmla="*/ 243399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905" h="242921">
                    <a:moveTo>
                      <a:pt x="101616" y="243399"/>
                    </a:moveTo>
                    <a:cubicBezTo>
                      <a:pt x="81062" y="243399"/>
                      <a:pt x="62002" y="243773"/>
                      <a:pt x="42568" y="243026"/>
                    </a:cubicBezTo>
                    <a:cubicBezTo>
                      <a:pt x="39578" y="243026"/>
                      <a:pt x="34720" y="237420"/>
                      <a:pt x="34346" y="233683"/>
                    </a:cubicBezTo>
                    <a:cubicBezTo>
                      <a:pt x="22760" y="164170"/>
                      <a:pt x="11549" y="94657"/>
                      <a:pt x="337" y="25517"/>
                    </a:cubicBezTo>
                    <a:cubicBezTo>
                      <a:pt x="-1532" y="12811"/>
                      <a:pt x="4448" y="4215"/>
                      <a:pt x="16407" y="852"/>
                    </a:cubicBezTo>
                    <a:cubicBezTo>
                      <a:pt x="28366" y="-2512"/>
                      <a:pt x="38831" y="4215"/>
                      <a:pt x="42568" y="18790"/>
                    </a:cubicBezTo>
                    <a:cubicBezTo>
                      <a:pt x="56396" y="70364"/>
                      <a:pt x="69850" y="122312"/>
                      <a:pt x="83304" y="173886"/>
                    </a:cubicBezTo>
                    <a:cubicBezTo>
                      <a:pt x="89657" y="197058"/>
                      <a:pt x="95637" y="220228"/>
                      <a:pt x="101616" y="24339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7DD159ED-7A9E-45C5-A9E3-550DB92F12B7}"/>
              </a:ext>
            </a:extLst>
          </p:cNvPr>
          <p:cNvGrpSpPr/>
          <p:nvPr/>
        </p:nvGrpSpPr>
        <p:grpSpPr>
          <a:xfrm>
            <a:off x="3874827" y="3970549"/>
            <a:ext cx="2017724" cy="2016688"/>
            <a:chOff x="4574848" y="1897856"/>
            <a:chExt cx="3028217" cy="3026664"/>
          </a:xfrm>
        </p:grpSpPr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3CFD090-9314-4724-83F6-00D8418C3017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91DD739E-B1F4-497A-9F8D-6A0062F59EFE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</a:t>
            </a:r>
            <a:r>
              <a:rPr lang="en-US" dirty="0" smtClean="0"/>
              <a:t>Editable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65" y="1565248"/>
            <a:ext cx="5817146" cy="464563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6949" y="1565248"/>
            <a:ext cx="5874451" cy="205454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1249" y="3619795"/>
            <a:ext cx="2783702" cy="26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776" y="349716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2503BA8-2B95-476E-BBB6-CCF92B66632C}"/>
              </a:ext>
            </a:extLst>
          </p:cNvPr>
          <p:cNvGrpSpPr/>
          <p:nvPr/>
        </p:nvGrpSpPr>
        <p:grpSpPr>
          <a:xfrm>
            <a:off x="5768234" y="4499327"/>
            <a:ext cx="2364868" cy="1292662"/>
            <a:chOff x="2551705" y="4283314"/>
            <a:chExt cx="1509655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9BBD56-86F6-4C87-BAB5-24DF171B52E4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010171C-32A6-4E44-B05E-D16E7673BF56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85CB96D-CC76-46EA-8004-8FBF42F18D95}"/>
              </a:ext>
            </a:extLst>
          </p:cNvPr>
          <p:cNvGrpSpPr/>
          <p:nvPr/>
        </p:nvGrpSpPr>
        <p:grpSpPr>
          <a:xfrm>
            <a:off x="2306740" y="4499327"/>
            <a:ext cx="2364868" cy="1292662"/>
            <a:chOff x="2551705" y="4283314"/>
            <a:chExt cx="150965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FBD37E-F84E-4E72-9081-BB1C03953355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66768FB-E35F-4598-AF40-BDD4AA006032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CCAB71B-725D-495A-AD17-BA39B8135763}"/>
              </a:ext>
            </a:extLst>
          </p:cNvPr>
          <p:cNvGrpSpPr/>
          <p:nvPr/>
        </p:nvGrpSpPr>
        <p:grpSpPr>
          <a:xfrm>
            <a:off x="9229729" y="4499327"/>
            <a:ext cx="2364868" cy="1292662"/>
            <a:chOff x="2551705" y="4283314"/>
            <a:chExt cx="1509655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9E6D004-E483-4C96-93FD-602BA1505C60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DEE5572-8DBA-4ED9-A2E0-BCF10EA2D8DA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156CEEAA-D0B6-4FF6-A354-5A4524789D26}"/>
              </a:ext>
            </a:extLst>
          </p:cNvPr>
          <p:cNvSpPr/>
          <p:nvPr/>
        </p:nvSpPr>
        <p:spPr>
          <a:xfrm flipH="1">
            <a:off x="4724935" y="3635457"/>
            <a:ext cx="349998" cy="2887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5418BE9B-560B-4FB5-B750-F2D2369FE4BD}"/>
              </a:ext>
            </a:extLst>
          </p:cNvPr>
          <p:cNvSpPr/>
          <p:nvPr/>
        </p:nvSpPr>
        <p:spPr>
          <a:xfrm rot="18805991">
            <a:off x="8173651" y="3589048"/>
            <a:ext cx="357872" cy="35413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Freeform 5"/>
          <p:cNvSpPr>
            <a:spLocks/>
          </p:cNvSpPr>
          <p:nvPr/>
        </p:nvSpPr>
        <p:spPr bwMode="auto">
          <a:xfrm flipH="1">
            <a:off x="0" y="6579287"/>
            <a:ext cx="12192000" cy="310742"/>
          </a:xfrm>
          <a:custGeom>
            <a:avLst/>
            <a:gdLst>
              <a:gd name="T0" fmla="*/ 1644 w 3840"/>
              <a:gd name="T1" fmla="*/ 74 h 171"/>
              <a:gd name="T2" fmla="*/ 1496 w 3840"/>
              <a:gd name="T3" fmla="*/ 64 h 171"/>
              <a:gd name="T4" fmla="*/ 1064 w 3840"/>
              <a:gd name="T5" fmla="*/ 26 h 171"/>
              <a:gd name="T6" fmla="*/ 627 w 3840"/>
              <a:gd name="T7" fmla="*/ 0 h 171"/>
              <a:gd name="T8" fmla="*/ 409 w 3840"/>
              <a:gd name="T9" fmla="*/ 12 h 171"/>
              <a:gd name="T10" fmla="*/ 244 w 3840"/>
              <a:gd name="T11" fmla="*/ 43 h 171"/>
              <a:gd name="T12" fmla="*/ 0 w 3840"/>
              <a:gd name="T13" fmla="*/ 97 h 171"/>
              <a:gd name="T14" fmla="*/ 0 w 3840"/>
              <a:gd name="T15" fmla="*/ 171 h 171"/>
              <a:gd name="T16" fmla="*/ 3840 w 3840"/>
              <a:gd name="T17" fmla="*/ 171 h 171"/>
              <a:gd name="T18" fmla="*/ 3840 w 3840"/>
              <a:gd name="T19" fmla="*/ 116 h 171"/>
              <a:gd name="T20" fmla="*/ 3376 w 3840"/>
              <a:gd name="T21" fmla="*/ 82 h 171"/>
              <a:gd name="T22" fmla="*/ 3130 w 3840"/>
              <a:gd name="T23" fmla="*/ 98 h 171"/>
              <a:gd name="T24" fmla="*/ 3017 w 3840"/>
              <a:gd name="T25" fmla="*/ 105 h 171"/>
              <a:gd name="T26" fmla="*/ 2927 w 3840"/>
              <a:gd name="T27" fmla="*/ 93 h 171"/>
              <a:gd name="T28" fmla="*/ 2588 w 3840"/>
              <a:gd name="T29" fmla="*/ 47 h 171"/>
              <a:gd name="T30" fmla="*/ 2411 w 3840"/>
              <a:gd name="T31" fmla="*/ 35 h 171"/>
              <a:gd name="T32" fmla="*/ 2213 w 3840"/>
              <a:gd name="T33" fmla="*/ 42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40" h="171">
                <a:moveTo>
                  <a:pt x="1644" y="74"/>
                </a:moveTo>
                <a:cubicBezTo>
                  <a:pt x="1594" y="71"/>
                  <a:pt x="1545" y="67"/>
                  <a:pt x="1496" y="64"/>
                </a:cubicBezTo>
                <a:cubicBezTo>
                  <a:pt x="1351" y="52"/>
                  <a:pt x="1208" y="39"/>
                  <a:pt x="1064" y="26"/>
                </a:cubicBezTo>
                <a:cubicBezTo>
                  <a:pt x="920" y="14"/>
                  <a:pt x="775" y="0"/>
                  <a:pt x="627" y="0"/>
                </a:cubicBezTo>
                <a:cubicBezTo>
                  <a:pt x="554" y="0"/>
                  <a:pt x="481" y="4"/>
                  <a:pt x="409" y="12"/>
                </a:cubicBezTo>
                <a:cubicBezTo>
                  <a:pt x="351" y="18"/>
                  <a:pt x="297" y="30"/>
                  <a:pt x="244" y="43"/>
                </a:cubicBezTo>
                <a:cubicBezTo>
                  <a:pt x="164" y="62"/>
                  <a:pt x="86" y="84"/>
                  <a:pt x="0" y="97"/>
                </a:cubicBezTo>
                <a:cubicBezTo>
                  <a:pt x="0" y="171"/>
                  <a:pt x="0" y="171"/>
                  <a:pt x="0" y="171"/>
                </a:cubicBezTo>
                <a:cubicBezTo>
                  <a:pt x="3840" y="171"/>
                  <a:pt x="3840" y="171"/>
                  <a:pt x="3840" y="171"/>
                </a:cubicBezTo>
                <a:cubicBezTo>
                  <a:pt x="3840" y="116"/>
                  <a:pt x="3840" y="116"/>
                  <a:pt x="3840" y="116"/>
                </a:cubicBezTo>
                <a:cubicBezTo>
                  <a:pt x="3687" y="100"/>
                  <a:pt x="3535" y="81"/>
                  <a:pt x="3376" y="82"/>
                </a:cubicBezTo>
                <a:cubicBezTo>
                  <a:pt x="3293" y="82"/>
                  <a:pt x="3208" y="84"/>
                  <a:pt x="3130" y="98"/>
                </a:cubicBezTo>
                <a:cubicBezTo>
                  <a:pt x="3084" y="111"/>
                  <a:pt x="3050" y="107"/>
                  <a:pt x="3017" y="105"/>
                </a:cubicBezTo>
                <a:cubicBezTo>
                  <a:pt x="2987" y="101"/>
                  <a:pt x="2956" y="97"/>
                  <a:pt x="2927" y="93"/>
                </a:cubicBezTo>
                <a:cubicBezTo>
                  <a:pt x="2814" y="77"/>
                  <a:pt x="2703" y="59"/>
                  <a:pt x="2588" y="47"/>
                </a:cubicBezTo>
                <a:cubicBezTo>
                  <a:pt x="2530" y="41"/>
                  <a:pt x="2471" y="37"/>
                  <a:pt x="2411" y="35"/>
                </a:cubicBezTo>
                <a:cubicBezTo>
                  <a:pt x="2344" y="34"/>
                  <a:pt x="2278" y="37"/>
                  <a:pt x="2213" y="42"/>
                </a:cubicBezTo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165" y="2771142"/>
            <a:ext cx="1971490" cy="156843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234" y="2828630"/>
            <a:ext cx="1971490" cy="1568430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9729" y="2814247"/>
            <a:ext cx="1971490" cy="1568430"/>
          </a:xfrm>
          <a:prstGeom prst="rect">
            <a:avLst/>
          </a:prstGeom>
        </p:spPr>
      </p:pic>
      <p:sp>
        <p:nvSpPr>
          <p:cNvPr id="8" name="Freeform 6"/>
          <p:cNvSpPr>
            <a:spLocks/>
          </p:cNvSpPr>
          <p:nvPr/>
        </p:nvSpPr>
        <p:spPr bwMode="auto">
          <a:xfrm>
            <a:off x="377041" y="5159877"/>
            <a:ext cx="1666143" cy="1698123"/>
          </a:xfrm>
          <a:custGeom>
            <a:avLst/>
            <a:gdLst>
              <a:gd name="T0" fmla="*/ 11 w 220"/>
              <a:gd name="T1" fmla="*/ 98 h 222"/>
              <a:gd name="T2" fmla="*/ 19 w 220"/>
              <a:gd name="T3" fmla="*/ 104 h 222"/>
              <a:gd name="T4" fmla="*/ 29 w 220"/>
              <a:gd name="T5" fmla="*/ 111 h 222"/>
              <a:gd name="T6" fmla="*/ 37 w 220"/>
              <a:gd name="T7" fmla="*/ 113 h 222"/>
              <a:gd name="T8" fmla="*/ 40 w 220"/>
              <a:gd name="T9" fmla="*/ 116 h 222"/>
              <a:gd name="T10" fmla="*/ 57 w 220"/>
              <a:gd name="T11" fmla="*/ 133 h 222"/>
              <a:gd name="T12" fmla="*/ 61 w 220"/>
              <a:gd name="T13" fmla="*/ 136 h 222"/>
              <a:gd name="T14" fmla="*/ 94 w 220"/>
              <a:gd name="T15" fmla="*/ 160 h 222"/>
              <a:gd name="T16" fmla="*/ 98 w 220"/>
              <a:gd name="T17" fmla="*/ 169 h 222"/>
              <a:gd name="T18" fmla="*/ 97 w 220"/>
              <a:gd name="T19" fmla="*/ 174 h 222"/>
              <a:gd name="T20" fmla="*/ 98 w 220"/>
              <a:gd name="T21" fmla="*/ 193 h 222"/>
              <a:gd name="T22" fmla="*/ 89 w 220"/>
              <a:gd name="T23" fmla="*/ 209 h 222"/>
              <a:gd name="T24" fmla="*/ 85 w 220"/>
              <a:gd name="T25" fmla="*/ 212 h 222"/>
              <a:gd name="T26" fmla="*/ 85 w 220"/>
              <a:gd name="T27" fmla="*/ 214 h 222"/>
              <a:gd name="T28" fmla="*/ 95 w 220"/>
              <a:gd name="T29" fmla="*/ 211 h 222"/>
              <a:gd name="T30" fmla="*/ 120 w 220"/>
              <a:gd name="T31" fmla="*/ 222 h 222"/>
              <a:gd name="T32" fmla="*/ 120 w 220"/>
              <a:gd name="T33" fmla="*/ 222 h 222"/>
              <a:gd name="T34" fmla="*/ 122 w 220"/>
              <a:gd name="T35" fmla="*/ 222 h 222"/>
              <a:gd name="T36" fmla="*/ 113 w 220"/>
              <a:gd name="T37" fmla="*/ 214 h 222"/>
              <a:gd name="T38" fmla="*/ 130 w 220"/>
              <a:gd name="T39" fmla="*/ 207 h 222"/>
              <a:gd name="T40" fmla="*/ 112 w 220"/>
              <a:gd name="T41" fmla="*/ 209 h 222"/>
              <a:gd name="T42" fmla="*/ 106 w 220"/>
              <a:gd name="T43" fmla="*/ 203 h 222"/>
              <a:gd name="T44" fmla="*/ 106 w 220"/>
              <a:gd name="T45" fmla="*/ 186 h 222"/>
              <a:gd name="T46" fmla="*/ 119 w 220"/>
              <a:gd name="T47" fmla="*/ 162 h 222"/>
              <a:gd name="T48" fmla="*/ 121 w 220"/>
              <a:gd name="T49" fmla="*/ 164 h 222"/>
              <a:gd name="T50" fmla="*/ 131 w 220"/>
              <a:gd name="T51" fmla="*/ 182 h 222"/>
              <a:gd name="T52" fmla="*/ 138 w 220"/>
              <a:gd name="T53" fmla="*/ 196 h 222"/>
              <a:gd name="T54" fmla="*/ 135 w 220"/>
              <a:gd name="T55" fmla="*/ 205 h 222"/>
              <a:gd name="T56" fmla="*/ 130 w 220"/>
              <a:gd name="T57" fmla="*/ 210 h 222"/>
              <a:gd name="T58" fmla="*/ 146 w 220"/>
              <a:gd name="T59" fmla="*/ 209 h 222"/>
              <a:gd name="T60" fmla="*/ 158 w 220"/>
              <a:gd name="T61" fmla="*/ 219 h 222"/>
              <a:gd name="T62" fmla="*/ 160 w 220"/>
              <a:gd name="T63" fmla="*/ 218 h 222"/>
              <a:gd name="T64" fmla="*/ 159 w 220"/>
              <a:gd name="T65" fmla="*/ 211 h 222"/>
              <a:gd name="T66" fmla="*/ 182 w 220"/>
              <a:gd name="T67" fmla="*/ 218 h 222"/>
              <a:gd name="T68" fmla="*/ 180 w 220"/>
              <a:gd name="T69" fmla="*/ 214 h 222"/>
              <a:gd name="T70" fmla="*/ 158 w 220"/>
              <a:gd name="T71" fmla="*/ 204 h 222"/>
              <a:gd name="T72" fmla="*/ 154 w 220"/>
              <a:gd name="T73" fmla="*/ 203 h 222"/>
              <a:gd name="T74" fmla="*/ 138 w 220"/>
              <a:gd name="T75" fmla="*/ 160 h 222"/>
              <a:gd name="T76" fmla="*/ 153 w 220"/>
              <a:gd name="T77" fmla="*/ 134 h 222"/>
              <a:gd name="T78" fmla="*/ 183 w 220"/>
              <a:gd name="T79" fmla="*/ 97 h 222"/>
              <a:gd name="T80" fmla="*/ 192 w 220"/>
              <a:gd name="T81" fmla="*/ 73 h 222"/>
              <a:gd name="T82" fmla="*/ 194 w 220"/>
              <a:gd name="T83" fmla="*/ 63 h 222"/>
              <a:gd name="T84" fmla="*/ 192 w 220"/>
              <a:gd name="T85" fmla="*/ 44 h 222"/>
              <a:gd name="T86" fmla="*/ 191 w 220"/>
              <a:gd name="T87" fmla="*/ 33 h 222"/>
              <a:gd name="T88" fmla="*/ 202 w 220"/>
              <a:gd name="T89" fmla="*/ 30 h 222"/>
              <a:gd name="T90" fmla="*/ 212 w 220"/>
              <a:gd name="T91" fmla="*/ 29 h 222"/>
              <a:gd name="T92" fmla="*/ 220 w 220"/>
              <a:gd name="T93" fmla="*/ 33 h 222"/>
              <a:gd name="T94" fmla="*/ 217 w 220"/>
              <a:gd name="T95" fmla="*/ 25 h 222"/>
              <a:gd name="T96" fmla="*/ 214 w 220"/>
              <a:gd name="T97" fmla="*/ 19 h 222"/>
              <a:gd name="T98" fmla="*/ 204 w 220"/>
              <a:gd name="T99" fmla="*/ 7 h 222"/>
              <a:gd name="T100" fmla="*/ 164 w 220"/>
              <a:gd name="T101" fmla="*/ 18 h 222"/>
              <a:gd name="T102" fmla="*/ 157 w 220"/>
              <a:gd name="T103" fmla="*/ 44 h 222"/>
              <a:gd name="T104" fmla="*/ 150 w 220"/>
              <a:gd name="T105" fmla="*/ 51 h 222"/>
              <a:gd name="T106" fmla="*/ 112 w 220"/>
              <a:gd name="T107" fmla="*/ 64 h 222"/>
              <a:gd name="T108" fmla="*/ 102 w 220"/>
              <a:gd name="T109" fmla="*/ 68 h 222"/>
              <a:gd name="T110" fmla="*/ 68 w 220"/>
              <a:gd name="T111" fmla="*/ 76 h 222"/>
              <a:gd name="T112" fmla="*/ 54 w 220"/>
              <a:gd name="T113" fmla="*/ 78 h 222"/>
              <a:gd name="T114" fmla="*/ 21 w 220"/>
              <a:gd name="T115" fmla="*/ 68 h 222"/>
              <a:gd name="T116" fmla="*/ 13 w 220"/>
              <a:gd name="T117" fmla="*/ 67 h 222"/>
              <a:gd name="T118" fmla="*/ 4 w 220"/>
              <a:gd name="T119" fmla="*/ 74 h 222"/>
              <a:gd name="T120" fmla="*/ 11 w 220"/>
              <a:gd name="T121" fmla="*/ 98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20" h="222">
                <a:moveTo>
                  <a:pt x="11" y="98"/>
                </a:moveTo>
                <a:cubicBezTo>
                  <a:pt x="14" y="99"/>
                  <a:pt x="17" y="102"/>
                  <a:pt x="19" y="104"/>
                </a:cubicBezTo>
                <a:cubicBezTo>
                  <a:pt x="21" y="110"/>
                  <a:pt x="25" y="110"/>
                  <a:pt x="29" y="111"/>
                </a:cubicBezTo>
                <a:cubicBezTo>
                  <a:pt x="32" y="112"/>
                  <a:pt x="34" y="112"/>
                  <a:pt x="37" y="113"/>
                </a:cubicBezTo>
                <a:cubicBezTo>
                  <a:pt x="38" y="114"/>
                  <a:pt x="39" y="115"/>
                  <a:pt x="40" y="116"/>
                </a:cubicBezTo>
                <a:cubicBezTo>
                  <a:pt x="44" y="123"/>
                  <a:pt x="48" y="131"/>
                  <a:pt x="57" y="133"/>
                </a:cubicBezTo>
                <a:cubicBezTo>
                  <a:pt x="59" y="134"/>
                  <a:pt x="61" y="135"/>
                  <a:pt x="61" y="136"/>
                </a:cubicBezTo>
                <a:cubicBezTo>
                  <a:pt x="67" y="151"/>
                  <a:pt x="79" y="158"/>
                  <a:pt x="94" y="160"/>
                </a:cubicBezTo>
                <a:cubicBezTo>
                  <a:pt x="100" y="161"/>
                  <a:pt x="101" y="163"/>
                  <a:pt x="98" y="169"/>
                </a:cubicBezTo>
                <a:cubicBezTo>
                  <a:pt x="97" y="170"/>
                  <a:pt x="97" y="172"/>
                  <a:pt x="97" y="174"/>
                </a:cubicBezTo>
                <a:cubicBezTo>
                  <a:pt x="97" y="180"/>
                  <a:pt x="98" y="186"/>
                  <a:pt x="98" y="193"/>
                </a:cubicBezTo>
                <a:cubicBezTo>
                  <a:pt x="98" y="200"/>
                  <a:pt x="95" y="205"/>
                  <a:pt x="89" y="209"/>
                </a:cubicBezTo>
                <a:cubicBezTo>
                  <a:pt x="87" y="209"/>
                  <a:pt x="86" y="211"/>
                  <a:pt x="85" y="212"/>
                </a:cubicBezTo>
                <a:cubicBezTo>
                  <a:pt x="85" y="213"/>
                  <a:pt x="85" y="213"/>
                  <a:pt x="85" y="214"/>
                </a:cubicBezTo>
                <a:cubicBezTo>
                  <a:pt x="89" y="213"/>
                  <a:pt x="93" y="212"/>
                  <a:pt x="95" y="211"/>
                </a:cubicBezTo>
                <a:cubicBezTo>
                  <a:pt x="104" y="215"/>
                  <a:pt x="112" y="219"/>
                  <a:pt x="120" y="222"/>
                </a:cubicBezTo>
                <a:cubicBezTo>
                  <a:pt x="120" y="222"/>
                  <a:pt x="120" y="222"/>
                  <a:pt x="120" y="222"/>
                </a:cubicBezTo>
                <a:cubicBezTo>
                  <a:pt x="121" y="222"/>
                  <a:pt x="122" y="222"/>
                  <a:pt x="122" y="222"/>
                </a:cubicBezTo>
                <a:cubicBezTo>
                  <a:pt x="124" y="215"/>
                  <a:pt x="116" y="217"/>
                  <a:pt x="113" y="214"/>
                </a:cubicBezTo>
                <a:cubicBezTo>
                  <a:pt x="119" y="213"/>
                  <a:pt x="126" y="214"/>
                  <a:pt x="130" y="207"/>
                </a:cubicBezTo>
                <a:cubicBezTo>
                  <a:pt x="123" y="208"/>
                  <a:pt x="118" y="208"/>
                  <a:pt x="112" y="209"/>
                </a:cubicBezTo>
                <a:cubicBezTo>
                  <a:pt x="108" y="209"/>
                  <a:pt x="106" y="207"/>
                  <a:pt x="106" y="203"/>
                </a:cubicBezTo>
                <a:cubicBezTo>
                  <a:pt x="107" y="197"/>
                  <a:pt x="107" y="192"/>
                  <a:pt x="106" y="186"/>
                </a:cubicBezTo>
                <a:cubicBezTo>
                  <a:pt x="106" y="175"/>
                  <a:pt x="112" y="169"/>
                  <a:pt x="119" y="162"/>
                </a:cubicBezTo>
                <a:cubicBezTo>
                  <a:pt x="120" y="163"/>
                  <a:pt x="120" y="163"/>
                  <a:pt x="121" y="164"/>
                </a:cubicBezTo>
                <a:cubicBezTo>
                  <a:pt x="124" y="170"/>
                  <a:pt x="127" y="176"/>
                  <a:pt x="131" y="182"/>
                </a:cubicBezTo>
                <a:cubicBezTo>
                  <a:pt x="133" y="187"/>
                  <a:pt x="136" y="191"/>
                  <a:pt x="138" y="196"/>
                </a:cubicBezTo>
                <a:cubicBezTo>
                  <a:pt x="141" y="201"/>
                  <a:pt x="140" y="203"/>
                  <a:pt x="135" y="205"/>
                </a:cubicBezTo>
                <a:cubicBezTo>
                  <a:pt x="133" y="206"/>
                  <a:pt x="132" y="208"/>
                  <a:pt x="130" y="210"/>
                </a:cubicBezTo>
                <a:cubicBezTo>
                  <a:pt x="136" y="210"/>
                  <a:pt x="142" y="208"/>
                  <a:pt x="146" y="209"/>
                </a:cubicBezTo>
                <a:cubicBezTo>
                  <a:pt x="151" y="211"/>
                  <a:pt x="154" y="215"/>
                  <a:pt x="158" y="219"/>
                </a:cubicBezTo>
                <a:cubicBezTo>
                  <a:pt x="159" y="219"/>
                  <a:pt x="159" y="219"/>
                  <a:pt x="160" y="218"/>
                </a:cubicBezTo>
                <a:cubicBezTo>
                  <a:pt x="159" y="216"/>
                  <a:pt x="159" y="213"/>
                  <a:pt x="159" y="211"/>
                </a:cubicBezTo>
                <a:cubicBezTo>
                  <a:pt x="166" y="213"/>
                  <a:pt x="174" y="215"/>
                  <a:pt x="182" y="218"/>
                </a:cubicBezTo>
                <a:cubicBezTo>
                  <a:pt x="181" y="216"/>
                  <a:pt x="181" y="215"/>
                  <a:pt x="180" y="214"/>
                </a:cubicBezTo>
                <a:cubicBezTo>
                  <a:pt x="173" y="208"/>
                  <a:pt x="165" y="206"/>
                  <a:pt x="158" y="204"/>
                </a:cubicBezTo>
                <a:cubicBezTo>
                  <a:pt x="156" y="204"/>
                  <a:pt x="154" y="204"/>
                  <a:pt x="154" y="203"/>
                </a:cubicBezTo>
                <a:cubicBezTo>
                  <a:pt x="145" y="190"/>
                  <a:pt x="134" y="177"/>
                  <a:pt x="138" y="160"/>
                </a:cubicBezTo>
                <a:cubicBezTo>
                  <a:pt x="140" y="149"/>
                  <a:pt x="143" y="140"/>
                  <a:pt x="153" y="134"/>
                </a:cubicBezTo>
                <a:cubicBezTo>
                  <a:pt x="168" y="125"/>
                  <a:pt x="179" y="113"/>
                  <a:pt x="183" y="97"/>
                </a:cubicBezTo>
                <a:cubicBezTo>
                  <a:pt x="185" y="88"/>
                  <a:pt x="186" y="80"/>
                  <a:pt x="192" y="73"/>
                </a:cubicBezTo>
                <a:cubicBezTo>
                  <a:pt x="194" y="71"/>
                  <a:pt x="195" y="67"/>
                  <a:pt x="194" y="63"/>
                </a:cubicBezTo>
                <a:cubicBezTo>
                  <a:pt x="194" y="57"/>
                  <a:pt x="193" y="51"/>
                  <a:pt x="192" y="44"/>
                </a:cubicBezTo>
                <a:cubicBezTo>
                  <a:pt x="192" y="40"/>
                  <a:pt x="191" y="37"/>
                  <a:pt x="191" y="33"/>
                </a:cubicBezTo>
                <a:cubicBezTo>
                  <a:pt x="196" y="32"/>
                  <a:pt x="200" y="32"/>
                  <a:pt x="202" y="30"/>
                </a:cubicBezTo>
                <a:cubicBezTo>
                  <a:pt x="206" y="27"/>
                  <a:pt x="209" y="28"/>
                  <a:pt x="212" y="29"/>
                </a:cubicBezTo>
                <a:cubicBezTo>
                  <a:pt x="214" y="30"/>
                  <a:pt x="216" y="31"/>
                  <a:pt x="220" y="33"/>
                </a:cubicBezTo>
                <a:cubicBezTo>
                  <a:pt x="219" y="29"/>
                  <a:pt x="218" y="27"/>
                  <a:pt x="217" y="25"/>
                </a:cubicBezTo>
                <a:cubicBezTo>
                  <a:pt x="216" y="23"/>
                  <a:pt x="214" y="21"/>
                  <a:pt x="214" y="19"/>
                </a:cubicBezTo>
                <a:cubicBezTo>
                  <a:pt x="213" y="13"/>
                  <a:pt x="209" y="10"/>
                  <a:pt x="204" y="7"/>
                </a:cubicBezTo>
                <a:cubicBezTo>
                  <a:pt x="192" y="0"/>
                  <a:pt x="170" y="5"/>
                  <a:pt x="164" y="18"/>
                </a:cubicBezTo>
                <a:cubicBezTo>
                  <a:pt x="160" y="26"/>
                  <a:pt x="158" y="35"/>
                  <a:pt x="157" y="44"/>
                </a:cubicBezTo>
                <a:cubicBezTo>
                  <a:pt x="156" y="49"/>
                  <a:pt x="154" y="51"/>
                  <a:pt x="150" y="51"/>
                </a:cubicBezTo>
                <a:cubicBezTo>
                  <a:pt x="137" y="53"/>
                  <a:pt x="123" y="56"/>
                  <a:pt x="112" y="64"/>
                </a:cubicBezTo>
                <a:cubicBezTo>
                  <a:pt x="109" y="66"/>
                  <a:pt x="105" y="67"/>
                  <a:pt x="102" y="68"/>
                </a:cubicBezTo>
                <a:cubicBezTo>
                  <a:pt x="91" y="71"/>
                  <a:pt x="79" y="73"/>
                  <a:pt x="68" y="76"/>
                </a:cubicBezTo>
                <a:cubicBezTo>
                  <a:pt x="63" y="78"/>
                  <a:pt x="59" y="79"/>
                  <a:pt x="54" y="78"/>
                </a:cubicBezTo>
                <a:cubicBezTo>
                  <a:pt x="43" y="74"/>
                  <a:pt x="32" y="71"/>
                  <a:pt x="21" y="68"/>
                </a:cubicBezTo>
                <a:cubicBezTo>
                  <a:pt x="18" y="67"/>
                  <a:pt x="15" y="66"/>
                  <a:pt x="13" y="67"/>
                </a:cubicBezTo>
                <a:cubicBezTo>
                  <a:pt x="9" y="69"/>
                  <a:pt x="6" y="71"/>
                  <a:pt x="4" y="74"/>
                </a:cubicBezTo>
                <a:cubicBezTo>
                  <a:pt x="0" y="80"/>
                  <a:pt x="2" y="96"/>
                  <a:pt x="11" y="98"/>
                </a:cubicBezTo>
                <a:close/>
              </a:path>
            </a:pathLst>
          </a:custGeom>
          <a:solidFill>
            <a:srgbClr val="9360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6817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5"/>
          <p:cNvSpPr>
            <a:spLocks noEditPoints="1"/>
          </p:cNvSpPr>
          <p:nvPr/>
        </p:nvSpPr>
        <p:spPr bwMode="auto">
          <a:xfrm>
            <a:off x="9498099" y="3514807"/>
            <a:ext cx="2494982" cy="3264815"/>
          </a:xfrm>
          <a:custGeom>
            <a:avLst/>
            <a:gdLst>
              <a:gd name="T0" fmla="*/ 0 w 156"/>
              <a:gd name="T1" fmla="*/ 112 h 205"/>
              <a:gd name="T2" fmla="*/ 58 w 156"/>
              <a:gd name="T3" fmla="*/ 10 h 205"/>
              <a:gd name="T4" fmla="*/ 92 w 156"/>
              <a:gd name="T5" fmla="*/ 8 h 205"/>
              <a:gd name="T6" fmla="*/ 153 w 156"/>
              <a:gd name="T7" fmla="*/ 129 h 205"/>
              <a:gd name="T8" fmla="*/ 72 w 156"/>
              <a:gd name="T9" fmla="*/ 202 h 205"/>
              <a:gd name="T10" fmla="*/ 0 w 156"/>
              <a:gd name="T11" fmla="*/ 112 h 205"/>
              <a:gd name="T12" fmla="*/ 8 w 156"/>
              <a:gd name="T13" fmla="*/ 114 h 205"/>
              <a:gd name="T14" fmla="*/ 16 w 156"/>
              <a:gd name="T15" fmla="*/ 124 h 205"/>
              <a:gd name="T16" fmla="*/ 22 w 156"/>
              <a:gd name="T17" fmla="*/ 114 h 205"/>
              <a:gd name="T18" fmla="*/ 34 w 156"/>
              <a:gd name="T19" fmla="*/ 72 h 205"/>
              <a:gd name="T20" fmla="*/ 33 w 156"/>
              <a:gd name="T21" fmla="*/ 61 h 205"/>
              <a:gd name="T22" fmla="*/ 24 w 156"/>
              <a:gd name="T23" fmla="*/ 67 h 205"/>
              <a:gd name="T24" fmla="*/ 8 w 156"/>
              <a:gd name="T25" fmla="*/ 114 h 205"/>
              <a:gd name="T26" fmla="*/ 57 w 156"/>
              <a:gd name="T27" fmla="*/ 26 h 205"/>
              <a:gd name="T28" fmla="*/ 34 w 156"/>
              <a:gd name="T29" fmla="*/ 53 h 205"/>
              <a:gd name="T30" fmla="*/ 38 w 156"/>
              <a:gd name="T31" fmla="*/ 56 h 205"/>
              <a:gd name="T32" fmla="*/ 44 w 156"/>
              <a:gd name="T33" fmla="*/ 55 h 205"/>
              <a:gd name="T34" fmla="*/ 60 w 156"/>
              <a:gd name="T35" fmla="*/ 35 h 205"/>
              <a:gd name="T36" fmla="*/ 61 w 156"/>
              <a:gd name="T37" fmla="*/ 29 h 205"/>
              <a:gd name="T38" fmla="*/ 57 w 156"/>
              <a:gd name="T39" fmla="*/ 2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56" h="205">
                <a:moveTo>
                  <a:pt x="0" y="112"/>
                </a:moveTo>
                <a:cubicBezTo>
                  <a:pt x="3" y="75"/>
                  <a:pt x="23" y="38"/>
                  <a:pt x="58" y="10"/>
                </a:cubicBezTo>
                <a:cubicBezTo>
                  <a:pt x="69" y="2"/>
                  <a:pt x="81" y="0"/>
                  <a:pt x="92" y="8"/>
                </a:cubicBezTo>
                <a:cubicBezTo>
                  <a:pt x="133" y="38"/>
                  <a:pt x="156" y="78"/>
                  <a:pt x="153" y="129"/>
                </a:cubicBezTo>
                <a:cubicBezTo>
                  <a:pt x="150" y="174"/>
                  <a:pt x="114" y="205"/>
                  <a:pt x="72" y="202"/>
                </a:cubicBezTo>
                <a:cubicBezTo>
                  <a:pt x="31" y="200"/>
                  <a:pt x="0" y="164"/>
                  <a:pt x="0" y="112"/>
                </a:cubicBezTo>
                <a:close/>
                <a:moveTo>
                  <a:pt x="8" y="114"/>
                </a:moveTo>
                <a:cubicBezTo>
                  <a:pt x="11" y="118"/>
                  <a:pt x="13" y="121"/>
                  <a:pt x="16" y="124"/>
                </a:cubicBezTo>
                <a:cubicBezTo>
                  <a:pt x="18" y="121"/>
                  <a:pt x="21" y="118"/>
                  <a:pt x="22" y="114"/>
                </a:cubicBezTo>
                <a:cubicBezTo>
                  <a:pt x="26" y="100"/>
                  <a:pt x="30" y="86"/>
                  <a:pt x="34" y="72"/>
                </a:cubicBezTo>
                <a:cubicBezTo>
                  <a:pt x="35" y="68"/>
                  <a:pt x="34" y="65"/>
                  <a:pt x="33" y="61"/>
                </a:cubicBezTo>
                <a:cubicBezTo>
                  <a:pt x="30" y="63"/>
                  <a:pt x="25" y="64"/>
                  <a:pt x="24" y="67"/>
                </a:cubicBezTo>
                <a:cubicBezTo>
                  <a:pt x="18" y="82"/>
                  <a:pt x="13" y="97"/>
                  <a:pt x="8" y="114"/>
                </a:cubicBezTo>
                <a:close/>
                <a:moveTo>
                  <a:pt x="57" y="26"/>
                </a:moveTo>
                <a:cubicBezTo>
                  <a:pt x="50" y="26"/>
                  <a:pt x="32" y="47"/>
                  <a:pt x="34" y="53"/>
                </a:cubicBezTo>
                <a:cubicBezTo>
                  <a:pt x="34" y="54"/>
                  <a:pt x="36" y="56"/>
                  <a:pt x="38" y="56"/>
                </a:cubicBezTo>
                <a:cubicBezTo>
                  <a:pt x="40" y="57"/>
                  <a:pt x="42" y="56"/>
                  <a:pt x="44" y="55"/>
                </a:cubicBezTo>
                <a:cubicBezTo>
                  <a:pt x="49" y="48"/>
                  <a:pt x="55" y="42"/>
                  <a:pt x="60" y="35"/>
                </a:cubicBezTo>
                <a:cubicBezTo>
                  <a:pt x="61" y="34"/>
                  <a:pt x="62" y="31"/>
                  <a:pt x="61" y="29"/>
                </a:cubicBezTo>
                <a:cubicBezTo>
                  <a:pt x="61" y="28"/>
                  <a:pt x="58" y="27"/>
                  <a:pt x="57" y="26"/>
                </a:cubicBezTo>
                <a:close/>
              </a:path>
            </a:pathLst>
          </a:custGeom>
          <a:solidFill>
            <a:srgbClr val="CBBBA0">
              <a:alpha val="64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644499-37DF-4A1C-A187-49C3EF8C4B5E}"/>
              </a:ext>
            </a:extLst>
          </p:cNvPr>
          <p:cNvSpPr txBox="1"/>
          <p:nvPr/>
        </p:nvSpPr>
        <p:spPr>
          <a:xfrm>
            <a:off x="5351330" y="4360974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0078B5-C326-4410-8AD1-380AA2B473AF}"/>
              </a:ext>
            </a:extLst>
          </p:cNvPr>
          <p:cNvSpPr txBox="1"/>
          <p:nvPr/>
        </p:nvSpPr>
        <p:spPr>
          <a:xfrm>
            <a:off x="5351330" y="4022291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4BE050-74A6-4CCF-B8FB-C06AABE9C315}"/>
              </a:ext>
            </a:extLst>
          </p:cNvPr>
          <p:cNvSpPr txBox="1"/>
          <p:nvPr/>
        </p:nvSpPr>
        <p:spPr>
          <a:xfrm>
            <a:off x="5351330" y="4884323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57EDC3B6-964F-4DE3-9170-2CC2429E6B2E}"/>
              </a:ext>
            </a:extLst>
          </p:cNvPr>
          <p:cNvSpPr txBox="1">
            <a:spLocks/>
          </p:cNvSpPr>
          <p:nvPr/>
        </p:nvSpPr>
        <p:spPr>
          <a:xfrm>
            <a:off x="5425799" y="5939838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833A09D5-82F9-4E3E-90A3-AD401952E878}"/>
              </a:ext>
            </a:extLst>
          </p:cNvPr>
          <p:cNvSpPr txBox="1">
            <a:spLocks/>
          </p:cNvSpPr>
          <p:nvPr/>
        </p:nvSpPr>
        <p:spPr>
          <a:xfrm>
            <a:off x="6592907" y="5939838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6ADD3076-D3D7-471F-9C82-BAAD7257FD2C}"/>
              </a:ext>
            </a:extLst>
          </p:cNvPr>
          <p:cNvSpPr txBox="1">
            <a:spLocks/>
          </p:cNvSpPr>
          <p:nvPr/>
        </p:nvSpPr>
        <p:spPr>
          <a:xfrm>
            <a:off x="8179115" y="5939838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52918D9C-E273-4D91-88B7-BA725CF5E710}"/>
              </a:ext>
            </a:extLst>
          </p:cNvPr>
          <p:cNvSpPr txBox="1">
            <a:spLocks/>
          </p:cNvSpPr>
          <p:nvPr/>
        </p:nvSpPr>
        <p:spPr>
          <a:xfrm>
            <a:off x="9950907" y="5939838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D7E47F-91D9-498F-809C-30F1104B87E6}"/>
              </a:ext>
            </a:extLst>
          </p:cNvPr>
          <p:cNvSpPr txBox="1"/>
          <p:nvPr/>
        </p:nvSpPr>
        <p:spPr>
          <a:xfrm>
            <a:off x="968609" y="3841441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1686"/>
            <a:ext cx="12209930" cy="63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9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1">
            <a:extLst>
              <a:ext uri="{FF2B5EF4-FFF2-40B4-BE49-F238E27FC236}">
                <a16:creationId xmlns:a16="http://schemas.microsoft.com/office/drawing/2014/main" id="{F6BB0C23-9C43-49C8-8043-98B2240F4C41}"/>
              </a:ext>
            </a:extLst>
          </p:cNvPr>
          <p:cNvSpPr/>
          <p:nvPr/>
        </p:nvSpPr>
        <p:spPr>
          <a:xfrm>
            <a:off x="1" y="4067175"/>
            <a:ext cx="6346478" cy="2790825"/>
          </a:xfrm>
          <a:custGeom>
            <a:avLst/>
            <a:gdLst>
              <a:gd name="connsiteX0" fmla="*/ 0 w 5667375"/>
              <a:gd name="connsiteY0" fmla="*/ 0 h 2771775"/>
              <a:gd name="connsiteX1" fmla="*/ 5667375 w 5667375"/>
              <a:gd name="connsiteY1" fmla="*/ 0 h 2771775"/>
              <a:gd name="connsiteX2" fmla="*/ 5667375 w 5667375"/>
              <a:gd name="connsiteY2" fmla="*/ 2771775 h 2771775"/>
              <a:gd name="connsiteX3" fmla="*/ 0 w 5667375"/>
              <a:gd name="connsiteY3" fmla="*/ 2771775 h 2771775"/>
              <a:gd name="connsiteX4" fmla="*/ 0 w 5667375"/>
              <a:gd name="connsiteY4" fmla="*/ 0 h 2771775"/>
              <a:gd name="connsiteX0" fmla="*/ 0 w 6819900"/>
              <a:gd name="connsiteY0" fmla="*/ 9525 h 2781300"/>
              <a:gd name="connsiteX1" fmla="*/ 6819900 w 6819900"/>
              <a:gd name="connsiteY1" fmla="*/ 0 h 2781300"/>
              <a:gd name="connsiteX2" fmla="*/ 5667375 w 6819900"/>
              <a:gd name="connsiteY2" fmla="*/ 2781300 h 2781300"/>
              <a:gd name="connsiteX3" fmla="*/ 0 w 6819900"/>
              <a:gd name="connsiteY3" fmla="*/ 2781300 h 2781300"/>
              <a:gd name="connsiteX4" fmla="*/ 0 w 6819900"/>
              <a:gd name="connsiteY4" fmla="*/ 9525 h 2781300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5667375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2790825">
                <a:moveTo>
                  <a:pt x="0" y="19050"/>
                </a:moveTo>
                <a:lnTo>
                  <a:pt x="6858000" y="0"/>
                </a:lnTo>
                <a:lnTo>
                  <a:pt x="5667375" y="2790825"/>
                </a:lnTo>
                <a:lnTo>
                  <a:pt x="0" y="2790825"/>
                </a:lnTo>
                <a:lnTo>
                  <a:pt x="0" y="19050"/>
                </a:lnTo>
                <a:close/>
              </a:path>
            </a:pathLst>
          </a:custGeom>
          <a:solidFill>
            <a:srgbClr val="C493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3">
            <a:extLst>
              <a:ext uri="{FF2B5EF4-FFF2-40B4-BE49-F238E27FC236}">
                <a16:creationId xmlns:a16="http://schemas.microsoft.com/office/drawing/2014/main" id="{E2B604B2-7D82-438C-932C-347EC1825B5C}"/>
              </a:ext>
            </a:extLst>
          </p:cNvPr>
          <p:cNvSpPr txBox="1">
            <a:spLocks/>
          </p:cNvSpPr>
          <p:nvPr/>
        </p:nvSpPr>
        <p:spPr>
          <a:xfrm>
            <a:off x="919573" y="4747270"/>
            <a:ext cx="5176427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b="1" dirty="0">
                <a:solidFill>
                  <a:schemeClr val="bg1"/>
                </a:solidFill>
              </a:rPr>
              <a:t>Simple Portfolio Designed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BC94D7E9-296F-4CE4-B79F-94531CDCF76C}"/>
              </a:ext>
            </a:extLst>
          </p:cNvPr>
          <p:cNvSpPr txBox="1">
            <a:spLocks/>
          </p:cNvSpPr>
          <p:nvPr/>
        </p:nvSpPr>
        <p:spPr>
          <a:xfrm>
            <a:off x="919573" y="670570"/>
            <a:ext cx="4633501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rgbClr val="C79347"/>
                </a:solidFill>
              </a:rPr>
              <a:t>Content Here</a:t>
            </a:r>
          </a:p>
        </p:txBody>
      </p:sp>
      <p:sp>
        <p:nvSpPr>
          <p:cNvPr id="11" name="직사각형 5">
            <a:extLst>
              <a:ext uri="{FF2B5EF4-FFF2-40B4-BE49-F238E27FC236}">
                <a16:creationId xmlns:a16="http://schemas.microsoft.com/office/drawing/2014/main" id="{10218D52-5D31-494A-B7E5-E82B35C64339}"/>
              </a:ext>
            </a:extLst>
          </p:cNvPr>
          <p:cNvSpPr/>
          <p:nvPr/>
        </p:nvSpPr>
        <p:spPr>
          <a:xfrm>
            <a:off x="919573" y="1047638"/>
            <a:ext cx="46335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15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2">
            <a:extLst>
              <a:ext uri="{FF2B5EF4-FFF2-40B4-BE49-F238E27FC236}">
                <a16:creationId xmlns:a16="http://schemas.microsoft.com/office/drawing/2014/main" id="{D1F0C1F8-25C7-4114-9EA1-D370D33C597D}"/>
              </a:ext>
            </a:extLst>
          </p:cNvPr>
          <p:cNvSpPr/>
          <p:nvPr/>
        </p:nvSpPr>
        <p:spPr>
          <a:xfrm flipV="1">
            <a:off x="914400" y="3812601"/>
            <a:ext cx="10425600" cy="45719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63500">
            <a:solidFill>
              <a:schemeClr val="bg1">
                <a:lumMod val="75000"/>
              </a:schemeClr>
            </a:solidFill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8672788-3802-4994-B5FA-76B0C63CDD74}"/>
              </a:ext>
            </a:extLst>
          </p:cNvPr>
          <p:cNvSpPr/>
          <p:nvPr/>
        </p:nvSpPr>
        <p:spPr>
          <a:xfrm>
            <a:off x="9647107" y="3367115"/>
            <a:ext cx="936104" cy="936104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FCCDF55-4847-4B8F-8863-7655D1E54D51}"/>
              </a:ext>
            </a:extLst>
          </p:cNvPr>
          <p:cNvSpPr/>
          <p:nvPr/>
        </p:nvSpPr>
        <p:spPr>
          <a:xfrm>
            <a:off x="7916723" y="3518527"/>
            <a:ext cx="633280" cy="63328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C622CE0-3CEA-4343-8AC7-8758795E14FB}"/>
              </a:ext>
            </a:extLst>
          </p:cNvPr>
          <p:cNvSpPr/>
          <p:nvPr/>
        </p:nvSpPr>
        <p:spPr>
          <a:xfrm>
            <a:off x="6394845" y="3622779"/>
            <a:ext cx="424776" cy="424776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B5FA4CB-F940-4766-B5B6-1C097D902EFF}"/>
              </a:ext>
            </a:extLst>
          </p:cNvPr>
          <p:cNvSpPr/>
          <p:nvPr/>
        </p:nvSpPr>
        <p:spPr>
          <a:xfrm>
            <a:off x="4664463" y="3518527"/>
            <a:ext cx="633280" cy="63328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9349262-17FE-40EB-9B53-484926077C7E}"/>
              </a:ext>
            </a:extLst>
          </p:cNvPr>
          <p:cNvSpPr/>
          <p:nvPr/>
        </p:nvSpPr>
        <p:spPr>
          <a:xfrm>
            <a:off x="3142585" y="3622779"/>
            <a:ext cx="424776" cy="424776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9104B9-0BF1-4898-8AE6-5F58A6E2931D}"/>
              </a:ext>
            </a:extLst>
          </p:cNvPr>
          <p:cNvSpPr/>
          <p:nvPr/>
        </p:nvSpPr>
        <p:spPr>
          <a:xfrm>
            <a:off x="1237694" y="3239766"/>
            <a:ext cx="1190802" cy="1190802"/>
          </a:xfrm>
          <a:prstGeom prst="ellipse">
            <a:avLst/>
          </a:prstGeom>
          <a:solidFill>
            <a:schemeClr val="accent3">
              <a:alpha val="40000"/>
            </a:schemeClr>
          </a:solidFill>
          <a:ln w="603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35CF67E-676B-4EF6-A5F3-B3A019550A3D}"/>
              </a:ext>
            </a:extLst>
          </p:cNvPr>
          <p:cNvSpPr/>
          <p:nvPr/>
        </p:nvSpPr>
        <p:spPr>
          <a:xfrm>
            <a:off x="1620707" y="3622779"/>
            <a:ext cx="424776" cy="424776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65B8B21-478F-44A0-939C-2EA2040453E4}"/>
              </a:ext>
            </a:extLst>
          </p:cNvPr>
          <p:cNvCxnSpPr>
            <a:stCxn id="4" idx="4"/>
          </p:cNvCxnSpPr>
          <p:nvPr/>
        </p:nvCxnSpPr>
        <p:spPr>
          <a:xfrm>
            <a:off x="10115159" y="4303219"/>
            <a:ext cx="0" cy="457200"/>
          </a:xfrm>
          <a:prstGeom prst="straightConnector1">
            <a:avLst/>
          </a:prstGeom>
          <a:ln w="28575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942FC32-D892-4C51-8605-38385C67BDEF}"/>
              </a:ext>
            </a:extLst>
          </p:cNvPr>
          <p:cNvCxnSpPr>
            <a:cxnSpLocks/>
          </p:cNvCxnSpPr>
          <p:nvPr/>
        </p:nvCxnSpPr>
        <p:spPr>
          <a:xfrm flipV="1">
            <a:off x="8233363" y="3068718"/>
            <a:ext cx="0" cy="443452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378831D-A679-4FA6-89E4-0D5988FD599D}"/>
              </a:ext>
            </a:extLst>
          </p:cNvPr>
          <p:cNvCxnSpPr>
            <a:cxnSpLocks/>
          </p:cNvCxnSpPr>
          <p:nvPr/>
        </p:nvCxnSpPr>
        <p:spPr>
          <a:xfrm flipV="1">
            <a:off x="4976479" y="3073628"/>
            <a:ext cx="4625" cy="438543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DF38221-A204-4D69-93A6-EBD3DC2A59C8}"/>
              </a:ext>
            </a:extLst>
          </p:cNvPr>
          <p:cNvCxnSpPr>
            <a:cxnSpLocks/>
          </p:cNvCxnSpPr>
          <p:nvPr/>
        </p:nvCxnSpPr>
        <p:spPr>
          <a:xfrm flipV="1">
            <a:off x="1833095" y="3075075"/>
            <a:ext cx="0" cy="547704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39044A0-4476-4DD2-B75D-EAFE53702A8E}"/>
              </a:ext>
            </a:extLst>
          </p:cNvPr>
          <p:cNvCxnSpPr>
            <a:cxnSpLocks/>
            <a:stCxn id="8" idx="4"/>
          </p:cNvCxnSpPr>
          <p:nvPr/>
        </p:nvCxnSpPr>
        <p:spPr>
          <a:xfrm flipH="1">
            <a:off x="3354761" y="4047556"/>
            <a:ext cx="212" cy="632494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2F7E6D5-6719-4A68-AE0D-3498604FECBD}"/>
              </a:ext>
            </a:extLst>
          </p:cNvPr>
          <p:cNvCxnSpPr>
            <a:cxnSpLocks/>
          </p:cNvCxnSpPr>
          <p:nvPr/>
        </p:nvCxnSpPr>
        <p:spPr>
          <a:xfrm>
            <a:off x="6607233" y="4074076"/>
            <a:ext cx="0" cy="579452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14EF21E-5363-43E1-AE67-D6A7EE38C211}"/>
              </a:ext>
            </a:extLst>
          </p:cNvPr>
          <p:cNvGrpSpPr/>
          <p:nvPr/>
        </p:nvGrpSpPr>
        <p:grpSpPr>
          <a:xfrm>
            <a:off x="824491" y="2024858"/>
            <a:ext cx="2017208" cy="970859"/>
            <a:chOff x="539552" y="2060848"/>
            <a:chExt cx="1656184" cy="970859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2B89B85-1272-4646-BCCB-AFC723F8FE6D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</a:rPr>
                <a:t>2014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3045B10-24F7-44C7-BC25-A454E897462F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04B0226-CBC1-4F6A-9B5E-98054A60FEFF}"/>
              </a:ext>
            </a:extLst>
          </p:cNvPr>
          <p:cNvGrpSpPr/>
          <p:nvPr/>
        </p:nvGrpSpPr>
        <p:grpSpPr>
          <a:xfrm>
            <a:off x="3967404" y="2024858"/>
            <a:ext cx="2017208" cy="970859"/>
            <a:chOff x="539552" y="2060848"/>
            <a:chExt cx="1656184" cy="97085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BFE15A2-BD41-48B5-880A-04E643C9B9D4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</a:rPr>
                <a:t>2016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B4EA414-5AF5-451A-B26E-E860D0A0DFA5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52B7EC0-B500-4331-8ECF-28C90C091D49}"/>
              </a:ext>
            </a:extLst>
          </p:cNvPr>
          <p:cNvGrpSpPr/>
          <p:nvPr/>
        </p:nvGrpSpPr>
        <p:grpSpPr>
          <a:xfrm>
            <a:off x="7218945" y="2024858"/>
            <a:ext cx="2017208" cy="970859"/>
            <a:chOff x="539552" y="2060848"/>
            <a:chExt cx="1656184" cy="97085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2748225-E720-4F5E-B0C2-FD1398BAE51A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</a:rPr>
                <a:t>2018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041F431-6EE8-4472-80DC-FA326ABB6A5C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22301F3-9566-417C-A2D3-137D8DC598FD}"/>
              </a:ext>
            </a:extLst>
          </p:cNvPr>
          <p:cNvGrpSpPr/>
          <p:nvPr/>
        </p:nvGrpSpPr>
        <p:grpSpPr>
          <a:xfrm>
            <a:off x="2355209" y="4689911"/>
            <a:ext cx="2017208" cy="970859"/>
            <a:chOff x="539552" y="2060848"/>
            <a:chExt cx="1656184" cy="97085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31CAFCA-ADFD-45C8-9CAC-524854A1C7F3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</a:rPr>
                <a:t>2015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2A5C967-C920-4904-B1F1-BC4C1296433B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2AC3B71-6B37-4BA1-ADBF-5EAA5471A706}"/>
              </a:ext>
            </a:extLst>
          </p:cNvPr>
          <p:cNvGrpSpPr/>
          <p:nvPr/>
        </p:nvGrpSpPr>
        <p:grpSpPr>
          <a:xfrm>
            <a:off x="5602401" y="4689911"/>
            <a:ext cx="2017208" cy="970859"/>
            <a:chOff x="539552" y="2060848"/>
            <a:chExt cx="1656184" cy="97085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0D394AA-A248-4B9C-B8A7-07B1A6B879C0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</a:rPr>
                <a:t>2017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2F5AD5F-27C7-4B3C-B22F-A0B6FA3A47EB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EF6DD02-89A9-4BE5-AE9F-04C1C1E29E4C}"/>
              </a:ext>
            </a:extLst>
          </p:cNvPr>
          <p:cNvGrpSpPr/>
          <p:nvPr/>
        </p:nvGrpSpPr>
        <p:grpSpPr>
          <a:xfrm>
            <a:off x="9111791" y="4689911"/>
            <a:ext cx="2017208" cy="970859"/>
            <a:chOff x="539552" y="2060848"/>
            <a:chExt cx="1656184" cy="97085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0F9204A-6335-48B4-8764-07F79AE53E8F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</a:rPr>
                <a:t>2019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3615403-233E-4E8E-919C-47ED194B929D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solidFill>
                  <a:schemeClr val="bg2">
                    <a:lumMod val="50000"/>
                  </a:schemeClr>
                </a:solidFill>
              </a:rPr>
              <a:t>BASIC LAYOUT</a:t>
            </a:r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65" y="6246512"/>
            <a:ext cx="12209930" cy="639815"/>
          </a:xfrm>
          <a:prstGeom prst="rect">
            <a:avLst/>
          </a:prstGeom>
        </p:spPr>
      </p:pic>
      <p:sp>
        <p:nvSpPr>
          <p:cNvPr id="40" name="Freeform 5"/>
          <p:cNvSpPr>
            <a:spLocks/>
          </p:cNvSpPr>
          <p:nvPr/>
        </p:nvSpPr>
        <p:spPr bwMode="auto">
          <a:xfrm>
            <a:off x="2804821" y="2724513"/>
            <a:ext cx="1146175" cy="581025"/>
          </a:xfrm>
          <a:custGeom>
            <a:avLst/>
            <a:gdLst>
              <a:gd name="T0" fmla="*/ 0 w 305"/>
              <a:gd name="T1" fmla="*/ 129 h 153"/>
              <a:gd name="T2" fmla="*/ 2 w 305"/>
              <a:gd name="T3" fmla="*/ 111 h 153"/>
              <a:gd name="T4" fmla="*/ 2 w 305"/>
              <a:gd name="T5" fmla="*/ 107 h 153"/>
              <a:gd name="T6" fmla="*/ 15 w 305"/>
              <a:gd name="T7" fmla="*/ 92 h 153"/>
              <a:gd name="T8" fmla="*/ 31 w 305"/>
              <a:gd name="T9" fmla="*/ 72 h 153"/>
              <a:gd name="T10" fmla="*/ 37 w 305"/>
              <a:gd name="T11" fmla="*/ 61 h 153"/>
              <a:gd name="T12" fmla="*/ 78 w 305"/>
              <a:gd name="T13" fmla="*/ 32 h 153"/>
              <a:gd name="T14" fmla="*/ 112 w 305"/>
              <a:gd name="T15" fmla="*/ 25 h 153"/>
              <a:gd name="T16" fmla="*/ 131 w 305"/>
              <a:gd name="T17" fmla="*/ 18 h 153"/>
              <a:gd name="T18" fmla="*/ 213 w 305"/>
              <a:gd name="T19" fmla="*/ 6 h 153"/>
              <a:gd name="T20" fmla="*/ 240 w 305"/>
              <a:gd name="T21" fmla="*/ 8 h 153"/>
              <a:gd name="T22" fmla="*/ 279 w 305"/>
              <a:gd name="T23" fmla="*/ 12 h 153"/>
              <a:gd name="T24" fmla="*/ 288 w 305"/>
              <a:gd name="T25" fmla="*/ 12 h 153"/>
              <a:gd name="T26" fmla="*/ 302 w 305"/>
              <a:gd name="T27" fmla="*/ 11 h 153"/>
              <a:gd name="T28" fmla="*/ 295 w 305"/>
              <a:gd name="T29" fmla="*/ 32 h 153"/>
              <a:gd name="T30" fmla="*/ 288 w 305"/>
              <a:gd name="T31" fmla="*/ 44 h 153"/>
              <a:gd name="T32" fmla="*/ 284 w 305"/>
              <a:gd name="T33" fmla="*/ 50 h 153"/>
              <a:gd name="T34" fmla="*/ 268 w 305"/>
              <a:gd name="T35" fmla="*/ 65 h 153"/>
              <a:gd name="T36" fmla="*/ 237 w 305"/>
              <a:gd name="T37" fmla="*/ 91 h 153"/>
              <a:gd name="T38" fmla="*/ 209 w 305"/>
              <a:gd name="T39" fmla="*/ 102 h 153"/>
              <a:gd name="T40" fmla="*/ 195 w 305"/>
              <a:gd name="T41" fmla="*/ 107 h 153"/>
              <a:gd name="T42" fmla="*/ 189 w 305"/>
              <a:gd name="T43" fmla="*/ 113 h 153"/>
              <a:gd name="T44" fmla="*/ 187 w 305"/>
              <a:gd name="T45" fmla="*/ 125 h 153"/>
              <a:gd name="T46" fmla="*/ 168 w 305"/>
              <a:gd name="T47" fmla="*/ 153 h 153"/>
              <a:gd name="T48" fmla="*/ 158 w 305"/>
              <a:gd name="T49" fmla="*/ 150 h 153"/>
              <a:gd name="T50" fmla="*/ 147 w 305"/>
              <a:gd name="T51" fmla="*/ 148 h 153"/>
              <a:gd name="T52" fmla="*/ 157 w 305"/>
              <a:gd name="T53" fmla="*/ 134 h 153"/>
              <a:gd name="T54" fmla="*/ 178 w 305"/>
              <a:gd name="T55" fmla="*/ 122 h 153"/>
              <a:gd name="T56" fmla="*/ 160 w 305"/>
              <a:gd name="T57" fmla="*/ 127 h 153"/>
              <a:gd name="T58" fmla="*/ 159 w 305"/>
              <a:gd name="T59" fmla="*/ 127 h 153"/>
              <a:gd name="T60" fmla="*/ 141 w 305"/>
              <a:gd name="T61" fmla="*/ 117 h 153"/>
              <a:gd name="T62" fmla="*/ 151 w 305"/>
              <a:gd name="T63" fmla="*/ 106 h 153"/>
              <a:gd name="T64" fmla="*/ 161 w 305"/>
              <a:gd name="T65" fmla="*/ 108 h 153"/>
              <a:gd name="T66" fmla="*/ 174 w 305"/>
              <a:gd name="T67" fmla="*/ 102 h 153"/>
              <a:gd name="T68" fmla="*/ 157 w 305"/>
              <a:gd name="T69" fmla="*/ 95 h 153"/>
              <a:gd name="T70" fmla="*/ 112 w 305"/>
              <a:gd name="T71" fmla="*/ 76 h 153"/>
              <a:gd name="T72" fmla="*/ 104 w 305"/>
              <a:gd name="T73" fmla="*/ 74 h 153"/>
              <a:gd name="T74" fmla="*/ 81 w 305"/>
              <a:gd name="T75" fmla="*/ 66 h 153"/>
              <a:gd name="T76" fmla="*/ 61 w 305"/>
              <a:gd name="T77" fmla="*/ 71 h 153"/>
              <a:gd name="T78" fmla="*/ 53 w 305"/>
              <a:gd name="T79" fmla="*/ 92 h 153"/>
              <a:gd name="T80" fmla="*/ 53 w 305"/>
              <a:gd name="T81" fmla="*/ 109 h 153"/>
              <a:gd name="T82" fmla="*/ 47 w 305"/>
              <a:gd name="T83" fmla="*/ 121 h 153"/>
              <a:gd name="T84" fmla="*/ 44 w 305"/>
              <a:gd name="T85" fmla="*/ 117 h 153"/>
              <a:gd name="T86" fmla="*/ 29 w 305"/>
              <a:gd name="T87" fmla="*/ 123 h 153"/>
              <a:gd name="T88" fmla="*/ 11 w 305"/>
              <a:gd name="T89" fmla="*/ 136 h 153"/>
              <a:gd name="T90" fmla="*/ 9 w 305"/>
              <a:gd name="T91" fmla="*/ 139 h 153"/>
              <a:gd name="T92" fmla="*/ 10 w 305"/>
              <a:gd name="T93" fmla="*/ 128 h 153"/>
              <a:gd name="T94" fmla="*/ 9 w 305"/>
              <a:gd name="T95" fmla="*/ 128 h 153"/>
              <a:gd name="T96" fmla="*/ 4 w 305"/>
              <a:gd name="T97" fmla="*/ 135 h 153"/>
              <a:gd name="T98" fmla="*/ 0 w 305"/>
              <a:gd name="T99" fmla="*/ 136 h 153"/>
              <a:gd name="T100" fmla="*/ 0 w 305"/>
              <a:gd name="T101" fmla="*/ 129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05" h="153">
                <a:moveTo>
                  <a:pt x="0" y="129"/>
                </a:moveTo>
                <a:cubicBezTo>
                  <a:pt x="3" y="123"/>
                  <a:pt x="6" y="118"/>
                  <a:pt x="2" y="111"/>
                </a:cubicBezTo>
                <a:cubicBezTo>
                  <a:pt x="2" y="110"/>
                  <a:pt x="2" y="108"/>
                  <a:pt x="2" y="107"/>
                </a:cubicBezTo>
                <a:cubicBezTo>
                  <a:pt x="6" y="102"/>
                  <a:pt x="10" y="97"/>
                  <a:pt x="15" y="92"/>
                </a:cubicBezTo>
                <a:cubicBezTo>
                  <a:pt x="20" y="85"/>
                  <a:pt x="26" y="79"/>
                  <a:pt x="31" y="72"/>
                </a:cubicBezTo>
                <a:cubicBezTo>
                  <a:pt x="33" y="69"/>
                  <a:pt x="35" y="65"/>
                  <a:pt x="37" y="61"/>
                </a:cubicBezTo>
                <a:cubicBezTo>
                  <a:pt x="45" y="44"/>
                  <a:pt x="59" y="34"/>
                  <a:pt x="78" y="32"/>
                </a:cubicBezTo>
                <a:cubicBezTo>
                  <a:pt x="89" y="30"/>
                  <a:pt x="101" y="28"/>
                  <a:pt x="112" y="25"/>
                </a:cubicBezTo>
                <a:cubicBezTo>
                  <a:pt x="119" y="24"/>
                  <a:pt x="125" y="21"/>
                  <a:pt x="131" y="18"/>
                </a:cubicBezTo>
                <a:cubicBezTo>
                  <a:pt x="157" y="3"/>
                  <a:pt x="184" y="0"/>
                  <a:pt x="213" y="6"/>
                </a:cubicBezTo>
                <a:cubicBezTo>
                  <a:pt x="222" y="8"/>
                  <a:pt x="231" y="7"/>
                  <a:pt x="240" y="8"/>
                </a:cubicBezTo>
                <a:cubicBezTo>
                  <a:pt x="253" y="9"/>
                  <a:pt x="266" y="10"/>
                  <a:pt x="279" y="12"/>
                </a:cubicBezTo>
                <a:cubicBezTo>
                  <a:pt x="282" y="12"/>
                  <a:pt x="285" y="12"/>
                  <a:pt x="288" y="12"/>
                </a:cubicBezTo>
                <a:cubicBezTo>
                  <a:pt x="293" y="12"/>
                  <a:pt x="297" y="11"/>
                  <a:pt x="302" y="11"/>
                </a:cubicBezTo>
                <a:cubicBezTo>
                  <a:pt x="305" y="20"/>
                  <a:pt x="302" y="27"/>
                  <a:pt x="295" y="32"/>
                </a:cubicBezTo>
                <a:cubicBezTo>
                  <a:pt x="291" y="35"/>
                  <a:pt x="286" y="37"/>
                  <a:pt x="288" y="44"/>
                </a:cubicBezTo>
                <a:cubicBezTo>
                  <a:pt x="289" y="46"/>
                  <a:pt x="286" y="50"/>
                  <a:pt x="284" y="50"/>
                </a:cubicBezTo>
                <a:cubicBezTo>
                  <a:pt x="276" y="53"/>
                  <a:pt x="271" y="57"/>
                  <a:pt x="268" y="65"/>
                </a:cubicBezTo>
                <a:cubicBezTo>
                  <a:pt x="263" y="79"/>
                  <a:pt x="250" y="86"/>
                  <a:pt x="237" y="91"/>
                </a:cubicBezTo>
                <a:cubicBezTo>
                  <a:pt x="228" y="95"/>
                  <a:pt x="218" y="99"/>
                  <a:pt x="209" y="102"/>
                </a:cubicBezTo>
                <a:cubicBezTo>
                  <a:pt x="204" y="104"/>
                  <a:pt x="200" y="106"/>
                  <a:pt x="195" y="107"/>
                </a:cubicBezTo>
                <a:cubicBezTo>
                  <a:pt x="190" y="107"/>
                  <a:pt x="189" y="109"/>
                  <a:pt x="189" y="113"/>
                </a:cubicBezTo>
                <a:cubicBezTo>
                  <a:pt x="188" y="117"/>
                  <a:pt x="188" y="121"/>
                  <a:pt x="187" y="125"/>
                </a:cubicBezTo>
                <a:cubicBezTo>
                  <a:pt x="186" y="139"/>
                  <a:pt x="181" y="149"/>
                  <a:pt x="168" y="153"/>
                </a:cubicBezTo>
                <a:cubicBezTo>
                  <a:pt x="165" y="152"/>
                  <a:pt x="162" y="151"/>
                  <a:pt x="158" y="150"/>
                </a:cubicBezTo>
                <a:cubicBezTo>
                  <a:pt x="155" y="149"/>
                  <a:pt x="151" y="149"/>
                  <a:pt x="147" y="148"/>
                </a:cubicBezTo>
                <a:cubicBezTo>
                  <a:pt x="150" y="144"/>
                  <a:pt x="154" y="139"/>
                  <a:pt x="157" y="134"/>
                </a:cubicBezTo>
                <a:cubicBezTo>
                  <a:pt x="178" y="131"/>
                  <a:pt x="178" y="131"/>
                  <a:pt x="178" y="122"/>
                </a:cubicBezTo>
                <a:cubicBezTo>
                  <a:pt x="172" y="124"/>
                  <a:pt x="166" y="125"/>
                  <a:pt x="160" y="127"/>
                </a:cubicBezTo>
                <a:cubicBezTo>
                  <a:pt x="160" y="127"/>
                  <a:pt x="159" y="127"/>
                  <a:pt x="159" y="127"/>
                </a:cubicBezTo>
                <a:cubicBezTo>
                  <a:pt x="153" y="124"/>
                  <a:pt x="147" y="120"/>
                  <a:pt x="141" y="117"/>
                </a:cubicBezTo>
                <a:cubicBezTo>
                  <a:pt x="144" y="114"/>
                  <a:pt x="153" y="115"/>
                  <a:pt x="151" y="106"/>
                </a:cubicBezTo>
                <a:cubicBezTo>
                  <a:pt x="155" y="107"/>
                  <a:pt x="158" y="107"/>
                  <a:pt x="161" y="108"/>
                </a:cubicBezTo>
                <a:cubicBezTo>
                  <a:pt x="170" y="111"/>
                  <a:pt x="170" y="111"/>
                  <a:pt x="174" y="102"/>
                </a:cubicBezTo>
                <a:cubicBezTo>
                  <a:pt x="169" y="100"/>
                  <a:pt x="163" y="97"/>
                  <a:pt x="157" y="95"/>
                </a:cubicBezTo>
                <a:cubicBezTo>
                  <a:pt x="142" y="90"/>
                  <a:pt x="126" y="86"/>
                  <a:pt x="112" y="76"/>
                </a:cubicBezTo>
                <a:cubicBezTo>
                  <a:pt x="110" y="75"/>
                  <a:pt x="107" y="75"/>
                  <a:pt x="104" y="74"/>
                </a:cubicBezTo>
                <a:cubicBezTo>
                  <a:pt x="96" y="71"/>
                  <a:pt x="89" y="69"/>
                  <a:pt x="81" y="66"/>
                </a:cubicBezTo>
                <a:cubicBezTo>
                  <a:pt x="73" y="63"/>
                  <a:pt x="67" y="64"/>
                  <a:pt x="61" y="71"/>
                </a:cubicBezTo>
                <a:cubicBezTo>
                  <a:pt x="55" y="77"/>
                  <a:pt x="53" y="84"/>
                  <a:pt x="53" y="92"/>
                </a:cubicBezTo>
                <a:cubicBezTo>
                  <a:pt x="53" y="97"/>
                  <a:pt x="53" y="103"/>
                  <a:pt x="53" y="109"/>
                </a:cubicBezTo>
                <a:cubicBezTo>
                  <a:pt x="53" y="113"/>
                  <a:pt x="51" y="117"/>
                  <a:pt x="47" y="121"/>
                </a:cubicBezTo>
                <a:cubicBezTo>
                  <a:pt x="46" y="119"/>
                  <a:pt x="45" y="118"/>
                  <a:pt x="44" y="117"/>
                </a:cubicBezTo>
                <a:cubicBezTo>
                  <a:pt x="39" y="119"/>
                  <a:pt x="34" y="123"/>
                  <a:pt x="29" y="123"/>
                </a:cubicBezTo>
                <a:cubicBezTo>
                  <a:pt x="20" y="124"/>
                  <a:pt x="15" y="128"/>
                  <a:pt x="11" y="136"/>
                </a:cubicBezTo>
                <a:cubicBezTo>
                  <a:pt x="11" y="137"/>
                  <a:pt x="10" y="137"/>
                  <a:pt x="9" y="139"/>
                </a:cubicBezTo>
                <a:cubicBezTo>
                  <a:pt x="9" y="134"/>
                  <a:pt x="10" y="131"/>
                  <a:pt x="10" y="128"/>
                </a:cubicBezTo>
                <a:cubicBezTo>
                  <a:pt x="10" y="128"/>
                  <a:pt x="10" y="128"/>
                  <a:pt x="9" y="128"/>
                </a:cubicBezTo>
                <a:cubicBezTo>
                  <a:pt x="8" y="130"/>
                  <a:pt x="6" y="133"/>
                  <a:pt x="4" y="135"/>
                </a:cubicBezTo>
                <a:cubicBezTo>
                  <a:pt x="3" y="137"/>
                  <a:pt x="2" y="138"/>
                  <a:pt x="0" y="136"/>
                </a:cubicBezTo>
                <a:cubicBezTo>
                  <a:pt x="0" y="133"/>
                  <a:pt x="0" y="131"/>
                  <a:pt x="0" y="129"/>
                </a:cubicBezTo>
                <a:close/>
              </a:path>
            </a:pathLst>
          </a:custGeom>
          <a:solidFill>
            <a:srgbClr val="9360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6"/>
          <p:cNvSpPr>
            <a:spLocks/>
          </p:cNvSpPr>
          <p:nvPr/>
        </p:nvSpPr>
        <p:spPr bwMode="auto">
          <a:xfrm>
            <a:off x="4383049" y="4555651"/>
            <a:ext cx="1247775" cy="917575"/>
          </a:xfrm>
          <a:custGeom>
            <a:avLst/>
            <a:gdLst>
              <a:gd name="T0" fmla="*/ 137 w 332"/>
              <a:gd name="T1" fmla="*/ 209 h 242"/>
              <a:gd name="T2" fmla="*/ 128 w 332"/>
              <a:gd name="T3" fmla="*/ 227 h 242"/>
              <a:gd name="T4" fmla="*/ 107 w 332"/>
              <a:gd name="T5" fmla="*/ 222 h 242"/>
              <a:gd name="T6" fmla="*/ 126 w 332"/>
              <a:gd name="T7" fmla="*/ 212 h 242"/>
              <a:gd name="T8" fmla="*/ 116 w 332"/>
              <a:gd name="T9" fmla="*/ 202 h 242"/>
              <a:gd name="T10" fmla="*/ 86 w 332"/>
              <a:gd name="T11" fmla="*/ 163 h 242"/>
              <a:gd name="T12" fmla="*/ 92 w 332"/>
              <a:gd name="T13" fmla="*/ 120 h 242"/>
              <a:gd name="T14" fmla="*/ 85 w 332"/>
              <a:gd name="T15" fmla="*/ 101 h 242"/>
              <a:gd name="T16" fmla="*/ 73 w 332"/>
              <a:gd name="T17" fmla="*/ 86 h 242"/>
              <a:gd name="T18" fmla="*/ 55 w 332"/>
              <a:gd name="T19" fmla="*/ 81 h 242"/>
              <a:gd name="T20" fmla="*/ 39 w 332"/>
              <a:gd name="T21" fmla="*/ 67 h 242"/>
              <a:gd name="T22" fmla="*/ 29 w 332"/>
              <a:gd name="T23" fmla="*/ 55 h 242"/>
              <a:gd name="T24" fmla="*/ 19 w 332"/>
              <a:gd name="T25" fmla="*/ 43 h 242"/>
              <a:gd name="T26" fmla="*/ 10 w 332"/>
              <a:gd name="T27" fmla="*/ 32 h 242"/>
              <a:gd name="T28" fmla="*/ 3 w 332"/>
              <a:gd name="T29" fmla="*/ 21 h 242"/>
              <a:gd name="T30" fmla="*/ 0 w 332"/>
              <a:gd name="T31" fmla="*/ 10 h 242"/>
              <a:gd name="T32" fmla="*/ 2 w 332"/>
              <a:gd name="T33" fmla="*/ 2 h 242"/>
              <a:gd name="T34" fmla="*/ 9 w 332"/>
              <a:gd name="T35" fmla="*/ 1 h 242"/>
              <a:gd name="T36" fmla="*/ 77 w 332"/>
              <a:gd name="T37" fmla="*/ 38 h 242"/>
              <a:gd name="T38" fmla="*/ 99 w 332"/>
              <a:gd name="T39" fmla="*/ 53 h 242"/>
              <a:gd name="T40" fmla="*/ 112 w 332"/>
              <a:gd name="T41" fmla="*/ 39 h 242"/>
              <a:gd name="T42" fmla="*/ 132 w 332"/>
              <a:gd name="T43" fmla="*/ 75 h 242"/>
              <a:gd name="T44" fmla="*/ 137 w 332"/>
              <a:gd name="T45" fmla="*/ 115 h 242"/>
              <a:gd name="T46" fmla="*/ 153 w 332"/>
              <a:gd name="T47" fmla="*/ 105 h 242"/>
              <a:gd name="T48" fmla="*/ 206 w 332"/>
              <a:gd name="T49" fmla="*/ 48 h 242"/>
              <a:gd name="T50" fmla="*/ 239 w 332"/>
              <a:gd name="T51" fmla="*/ 39 h 242"/>
              <a:gd name="T52" fmla="*/ 324 w 332"/>
              <a:gd name="T53" fmla="*/ 37 h 242"/>
              <a:gd name="T54" fmla="*/ 325 w 332"/>
              <a:gd name="T55" fmla="*/ 45 h 242"/>
              <a:gd name="T56" fmla="*/ 332 w 332"/>
              <a:gd name="T57" fmla="*/ 51 h 242"/>
              <a:gd name="T58" fmla="*/ 317 w 332"/>
              <a:gd name="T59" fmla="*/ 57 h 242"/>
              <a:gd name="T60" fmla="*/ 331 w 332"/>
              <a:gd name="T61" fmla="*/ 65 h 242"/>
              <a:gd name="T62" fmla="*/ 321 w 332"/>
              <a:gd name="T63" fmla="*/ 72 h 242"/>
              <a:gd name="T64" fmla="*/ 311 w 332"/>
              <a:gd name="T65" fmla="*/ 81 h 242"/>
              <a:gd name="T66" fmla="*/ 294 w 332"/>
              <a:gd name="T67" fmla="*/ 82 h 242"/>
              <a:gd name="T68" fmla="*/ 284 w 332"/>
              <a:gd name="T69" fmla="*/ 96 h 242"/>
              <a:gd name="T70" fmla="*/ 257 w 332"/>
              <a:gd name="T71" fmla="*/ 109 h 242"/>
              <a:gd name="T72" fmla="*/ 233 w 332"/>
              <a:gd name="T73" fmla="*/ 116 h 242"/>
              <a:gd name="T74" fmla="*/ 209 w 332"/>
              <a:gd name="T75" fmla="*/ 151 h 242"/>
              <a:gd name="T76" fmla="*/ 203 w 332"/>
              <a:gd name="T77" fmla="*/ 164 h 242"/>
              <a:gd name="T78" fmla="*/ 181 w 332"/>
              <a:gd name="T79" fmla="*/ 194 h 242"/>
              <a:gd name="T80" fmla="*/ 158 w 332"/>
              <a:gd name="T81" fmla="*/ 211 h 242"/>
              <a:gd name="T82" fmla="*/ 150 w 332"/>
              <a:gd name="T83" fmla="*/ 237 h 242"/>
              <a:gd name="T84" fmla="*/ 122 w 332"/>
              <a:gd name="T85" fmla="*/ 241 h 242"/>
              <a:gd name="T86" fmla="*/ 128 w 332"/>
              <a:gd name="T87" fmla="*/ 229 h 242"/>
              <a:gd name="T88" fmla="*/ 148 w 332"/>
              <a:gd name="T89" fmla="*/ 211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32" h="242">
                <a:moveTo>
                  <a:pt x="148" y="211"/>
                </a:moveTo>
                <a:cubicBezTo>
                  <a:pt x="144" y="210"/>
                  <a:pt x="141" y="209"/>
                  <a:pt x="137" y="209"/>
                </a:cubicBezTo>
                <a:cubicBezTo>
                  <a:pt x="136" y="209"/>
                  <a:pt x="133" y="210"/>
                  <a:pt x="132" y="212"/>
                </a:cubicBezTo>
                <a:cubicBezTo>
                  <a:pt x="130" y="216"/>
                  <a:pt x="129" y="221"/>
                  <a:pt x="128" y="227"/>
                </a:cubicBezTo>
                <a:cubicBezTo>
                  <a:pt x="119" y="229"/>
                  <a:pt x="110" y="236"/>
                  <a:pt x="100" y="229"/>
                </a:cubicBezTo>
                <a:cubicBezTo>
                  <a:pt x="102" y="226"/>
                  <a:pt x="104" y="223"/>
                  <a:pt x="107" y="222"/>
                </a:cubicBezTo>
                <a:cubicBezTo>
                  <a:pt x="109" y="221"/>
                  <a:pt x="112" y="221"/>
                  <a:pt x="115" y="222"/>
                </a:cubicBezTo>
                <a:cubicBezTo>
                  <a:pt x="119" y="223"/>
                  <a:pt x="125" y="217"/>
                  <a:pt x="126" y="212"/>
                </a:cubicBezTo>
                <a:cubicBezTo>
                  <a:pt x="127" y="207"/>
                  <a:pt x="125" y="205"/>
                  <a:pt x="119" y="204"/>
                </a:cubicBezTo>
                <a:cubicBezTo>
                  <a:pt x="118" y="204"/>
                  <a:pt x="117" y="203"/>
                  <a:pt x="116" y="202"/>
                </a:cubicBezTo>
                <a:cubicBezTo>
                  <a:pt x="114" y="201"/>
                  <a:pt x="112" y="199"/>
                  <a:pt x="111" y="197"/>
                </a:cubicBezTo>
                <a:cubicBezTo>
                  <a:pt x="105" y="184"/>
                  <a:pt x="95" y="174"/>
                  <a:pt x="86" y="163"/>
                </a:cubicBezTo>
                <a:cubicBezTo>
                  <a:pt x="75" y="147"/>
                  <a:pt x="76" y="138"/>
                  <a:pt x="90" y="124"/>
                </a:cubicBezTo>
                <a:cubicBezTo>
                  <a:pt x="91" y="123"/>
                  <a:pt x="92" y="121"/>
                  <a:pt x="92" y="120"/>
                </a:cubicBezTo>
                <a:cubicBezTo>
                  <a:pt x="92" y="118"/>
                  <a:pt x="92" y="116"/>
                  <a:pt x="92" y="114"/>
                </a:cubicBezTo>
                <a:cubicBezTo>
                  <a:pt x="84" y="112"/>
                  <a:pt x="87" y="106"/>
                  <a:pt x="85" y="101"/>
                </a:cubicBezTo>
                <a:cubicBezTo>
                  <a:pt x="83" y="94"/>
                  <a:pt x="85" y="86"/>
                  <a:pt x="77" y="83"/>
                </a:cubicBezTo>
                <a:cubicBezTo>
                  <a:pt x="76" y="84"/>
                  <a:pt x="74" y="85"/>
                  <a:pt x="73" y="86"/>
                </a:cubicBezTo>
                <a:cubicBezTo>
                  <a:pt x="71" y="86"/>
                  <a:pt x="69" y="86"/>
                  <a:pt x="68" y="86"/>
                </a:cubicBezTo>
                <a:cubicBezTo>
                  <a:pt x="64" y="84"/>
                  <a:pt x="59" y="82"/>
                  <a:pt x="55" y="81"/>
                </a:cubicBezTo>
                <a:cubicBezTo>
                  <a:pt x="54" y="80"/>
                  <a:pt x="51" y="79"/>
                  <a:pt x="51" y="78"/>
                </a:cubicBezTo>
                <a:cubicBezTo>
                  <a:pt x="48" y="72"/>
                  <a:pt x="43" y="71"/>
                  <a:pt x="39" y="67"/>
                </a:cubicBezTo>
                <a:cubicBezTo>
                  <a:pt x="38" y="66"/>
                  <a:pt x="39" y="63"/>
                  <a:pt x="38" y="61"/>
                </a:cubicBezTo>
                <a:cubicBezTo>
                  <a:pt x="35" y="59"/>
                  <a:pt x="32" y="57"/>
                  <a:pt x="29" y="55"/>
                </a:cubicBezTo>
                <a:cubicBezTo>
                  <a:pt x="30" y="53"/>
                  <a:pt x="31" y="52"/>
                  <a:pt x="32" y="50"/>
                </a:cubicBezTo>
                <a:cubicBezTo>
                  <a:pt x="28" y="48"/>
                  <a:pt x="24" y="46"/>
                  <a:pt x="19" y="43"/>
                </a:cubicBezTo>
                <a:cubicBezTo>
                  <a:pt x="21" y="42"/>
                  <a:pt x="23" y="41"/>
                  <a:pt x="27" y="39"/>
                </a:cubicBezTo>
                <a:cubicBezTo>
                  <a:pt x="21" y="36"/>
                  <a:pt x="16" y="34"/>
                  <a:pt x="10" y="32"/>
                </a:cubicBezTo>
                <a:cubicBezTo>
                  <a:pt x="13" y="31"/>
                  <a:pt x="15" y="30"/>
                  <a:pt x="17" y="30"/>
                </a:cubicBezTo>
                <a:cubicBezTo>
                  <a:pt x="13" y="27"/>
                  <a:pt x="9" y="25"/>
                  <a:pt x="3" y="21"/>
                </a:cubicBezTo>
                <a:cubicBezTo>
                  <a:pt x="7" y="21"/>
                  <a:pt x="10" y="20"/>
                  <a:pt x="13" y="19"/>
                </a:cubicBezTo>
                <a:cubicBezTo>
                  <a:pt x="9" y="16"/>
                  <a:pt x="5" y="14"/>
                  <a:pt x="0" y="10"/>
                </a:cubicBezTo>
                <a:cubicBezTo>
                  <a:pt x="4" y="10"/>
                  <a:pt x="7" y="10"/>
                  <a:pt x="10" y="10"/>
                </a:cubicBezTo>
                <a:cubicBezTo>
                  <a:pt x="8" y="7"/>
                  <a:pt x="5" y="4"/>
                  <a:pt x="2" y="2"/>
                </a:cubicBezTo>
                <a:cubicBezTo>
                  <a:pt x="2" y="1"/>
                  <a:pt x="2" y="1"/>
                  <a:pt x="3" y="0"/>
                </a:cubicBezTo>
                <a:cubicBezTo>
                  <a:pt x="5" y="0"/>
                  <a:pt x="7" y="0"/>
                  <a:pt x="9" y="1"/>
                </a:cubicBezTo>
                <a:cubicBezTo>
                  <a:pt x="25" y="7"/>
                  <a:pt x="39" y="14"/>
                  <a:pt x="55" y="19"/>
                </a:cubicBezTo>
                <a:cubicBezTo>
                  <a:pt x="66" y="23"/>
                  <a:pt x="70" y="32"/>
                  <a:pt x="77" y="38"/>
                </a:cubicBezTo>
                <a:cubicBezTo>
                  <a:pt x="79" y="40"/>
                  <a:pt x="81" y="42"/>
                  <a:pt x="84" y="42"/>
                </a:cubicBezTo>
                <a:cubicBezTo>
                  <a:pt x="90" y="42"/>
                  <a:pt x="95" y="46"/>
                  <a:pt x="99" y="53"/>
                </a:cubicBezTo>
                <a:cubicBezTo>
                  <a:pt x="100" y="50"/>
                  <a:pt x="102" y="48"/>
                  <a:pt x="103" y="46"/>
                </a:cubicBezTo>
                <a:cubicBezTo>
                  <a:pt x="105" y="42"/>
                  <a:pt x="107" y="39"/>
                  <a:pt x="112" y="39"/>
                </a:cubicBezTo>
                <a:cubicBezTo>
                  <a:pt x="117" y="40"/>
                  <a:pt x="124" y="40"/>
                  <a:pt x="125" y="46"/>
                </a:cubicBezTo>
                <a:cubicBezTo>
                  <a:pt x="128" y="56"/>
                  <a:pt x="130" y="65"/>
                  <a:pt x="132" y="75"/>
                </a:cubicBezTo>
                <a:cubicBezTo>
                  <a:pt x="133" y="82"/>
                  <a:pt x="132" y="89"/>
                  <a:pt x="133" y="96"/>
                </a:cubicBezTo>
                <a:cubicBezTo>
                  <a:pt x="134" y="102"/>
                  <a:pt x="136" y="108"/>
                  <a:pt x="137" y="115"/>
                </a:cubicBezTo>
                <a:cubicBezTo>
                  <a:pt x="143" y="112"/>
                  <a:pt x="147" y="110"/>
                  <a:pt x="151" y="108"/>
                </a:cubicBezTo>
                <a:cubicBezTo>
                  <a:pt x="152" y="107"/>
                  <a:pt x="153" y="106"/>
                  <a:pt x="153" y="105"/>
                </a:cubicBezTo>
                <a:cubicBezTo>
                  <a:pt x="159" y="88"/>
                  <a:pt x="169" y="74"/>
                  <a:pt x="182" y="62"/>
                </a:cubicBezTo>
                <a:cubicBezTo>
                  <a:pt x="189" y="55"/>
                  <a:pt x="196" y="50"/>
                  <a:pt x="206" y="48"/>
                </a:cubicBezTo>
                <a:cubicBezTo>
                  <a:pt x="209" y="48"/>
                  <a:pt x="212" y="45"/>
                  <a:pt x="215" y="44"/>
                </a:cubicBezTo>
                <a:cubicBezTo>
                  <a:pt x="223" y="42"/>
                  <a:pt x="231" y="38"/>
                  <a:pt x="239" y="39"/>
                </a:cubicBezTo>
                <a:cubicBezTo>
                  <a:pt x="253" y="41"/>
                  <a:pt x="267" y="38"/>
                  <a:pt x="281" y="38"/>
                </a:cubicBezTo>
                <a:cubicBezTo>
                  <a:pt x="295" y="39"/>
                  <a:pt x="310" y="37"/>
                  <a:pt x="324" y="37"/>
                </a:cubicBezTo>
                <a:cubicBezTo>
                  <a:pt x="327" y="37"/>
                  <a:pt x="329" y="39"/>
                  <a:pt x="332" y="39"/>
                </a:cubicBezTo>
                <a:cubicBezTo>
                  <a:pt x="330" y="41"/>
                  <a:pt x="328" y="43"/>
                  <a:pt x="325" y="45"/>
                </a:cubicBezTo>
                <a:cubicBezTo>
                  <a:pt x="323" y="46"/>
                  <a:pt x="320" y="46"/>
                  <a:pt x="317" y="47"/>
                </a:cubicBezTo>
                <a:cubicBezTo>
                  <a:pt x="322" y="48"/>
                  <a:pt x="327" y="49"/>
                  <a:pt x="332" y="51"/>
                </a:cubicBezTo>
                <a:cubicBezTo>
                  <a:pt x="332" y="51"/>
                  <a:pt x="332" y="52"/>
                  <a:pt x="332" y="53"/>
                </a:cubicBezTo>
                <a:cubicBezTo>
                  <a:pt x="327" y="54"/>
                  <a:pt x="322" y="55"/>
                  <a:pt x="317" y="57"/>
                </a:cubicBezTo>
                <a:cubicBezTo>
                  <a:pt x="322" y="58"/>
                  <a:pt x="327" y="60"/>
                  <a:pt x="332" y="62"/>
                </a:cubicBezTo>
                <a:cubicBezTo>
                  <a:pt x="331" y="63"/>
                  <a:pt x="331" y="64"/>
                  <a:pt x="331" y="65"/>
                </a:cubicBezTo>
                <a:cubicBezTo>
                  <a:pt x="326" y="65"/>
                  <a:pt x="320" y="65"/>
                  <a:pt x="314" y="65"/>
                </a:cubicBezTo>
                <a:cubicBezTo>
                  <a:pt x="316" y="68"/>
                  <a:pt x="319" y="70"/>
                  <a:pt x="321" y="72"/>
                </a:cubicBezTo>
                <a:cubicBezTo>
                  <a:pt x="314" y="76"/>
                  <a:pt x="307" y="72"/>
                  <a:pt x="299" y="72"/>
                </a:cubicBezTo>
                <a:cubicBezTo>
                  <a:pt x="304" y="76"/>
                  <a:pt x="307" y="78"/>
                  <a:pt x="311" y="81"/>
                </a:cubicBezTo>
                <a:cubicBezTo>
                  <a:pt x="311" y="82"/>
                  <a:pt x="311" y="82"/>
                  <a:pt x="310" y="83"/>
                </a:cubicBezTo>
                <a:cubicBezTo>
                  <a:pt x="305" y="83"/>
                  <a:pt x="300" y="83"/>
                  <a:pt x="294" y="82"/>
                </a:cubicBezTo>
                <a:cubicBezTo>
                  <a:pt x="298" y="90"/>
                  <a:pt x="297" y="91"/>
                  <a:pt x="290" y="93"/>
                </a:cubicBezTo>
                <a:cubicBezTo>
                  <a:pt x="288" y="93"/>
                  <a:pt x="286" y="96"/>
                  <a:pt x="284" y="96"/>
                </a:cubicBezTo>
                <a:cubicBezTo>
                  <a:pt x="275" y="98"/>
                  <a:pt x="271" y="109"/>
                  <a:pt x="261" y="108"/>
                </a:cubicBezTo>
                <a:cubicBezTo>
                  <a:pt x="259" y="108"/>
                  <a:pt x="258" y="109"/>
                  <a:pt x="257" y="109"/>
                </a:cubicBezTo>
                <a:cubicBezTo>
                  <a:pt x="253" y="110"/>
                  <a:pt x="249" y="111"/>
                  <a:pt x="245" y="111"/>
                </a:cubicBezTo>
                <a:cubicBezTo>
                  <a:pt x="240" y="111"/>
                  <a:pt x="237" y="112"/>
                  <a:pt x="233" y="116"/>
                </a:cubicBezTo>
                <a:cubicBezTo>
                  <a:pt x="227" y="122"/>
                  <a:pt x="223" y="128"/>
                  <a:pt x="220" y="136"/>
                </a:cubicBezTo>
                <a:cubicBezTo>
                  <a:pt x="217" y="142"/>
                  <a:pt x="212" y="146"/>
                  <a:pt x="209" y="151"/>
                </a:cubicBezTo>
                <a:cubicBezTo>
                  <a:pt x="208" y="153"/>
                  <a:pt x="207" y="155"/>
                  <a:pt x="207" y="157"/>
                </a:cubicBezTo>
                <a:cubicBezTo>
                  <a:pt x="208" y="161"/>
                  <a:pt x="206" y="163"/>
                  <a:pt x="203" y="164"/>
                </a:cubicBezTo>
                <a:cubicBezTo>
                  <a:pt x="195" y="167"/>
                  <a:pt x="190" y="172"/>
                  <a:pt x="188" y="180"/>
                </a:cubicBezTo>
                <a:cubicBezTo>
                  <a:pt x="187" y="185"/>
                  <a:pt x="184" y="189"/>
                  <a:pt x="181" y="194"/>
                </a:cubicBezTo>
                <a:cubicBezTo>
                  <a:pt x="177" y="202"/>
                  <a:pt x="171" y="207"/>
                  <a:pt x="161" y="208"/>
                </a:cubicBezTo>
                <a:cubicBezTo>
                  <a:pt x="160" y="209"/>
                  <a:pt x="158" y="209"/>
                  <a:pt x="158" y="211"/>
                </a:cubicBezTo>
                <a:cubicBezTo>
                  <a:pt x="156" y="214"/>
                  <a:pt x="154" y="218"/>
                  <a:pt x="153" y="222"/>
                </a:cubicBezTo>
                <a:cubicBezTo>
                  <a:pt x="151" y="226"/>
                  <a:pt x="151" y="231"/>
                  <a:pt x="150" y="237"/>
                </a:cubicBezTo>
                <a:cubicBezTo>
                  <a:pt x="143" y="238"/>
                  <a:pt x="135" y="240"/>
                  <a:pt x="127" y="242"/>
                </a:cubicBezTo>
                <a:cubicBezTo>
                  <a:pt x="126" y="242"/>
                  <a:pt x="124" y="241"/>
                  <a:pt x="122" y="241"/>
                </a:cubicBezTo>
                <a:cubicBezTo>
                  <a:pt x="120" y="240"/>
                  <a:pt x="118" y="239"/>
                  <a:pt x="115" y="239"/>
                </a:cubicBezTo>
                <a:cubicBezTo>
                  <a:pt x="119" y="236"/>
                  <a:pt x="123" y="233"/>
                  <a:pt x="128" y="229"/>
                </a:cubicBezTo>
                <a:cubicBezTo>
                  <a:pt x="131" y="230"/>
                  <a:pt x="135" y="231"/>
                  <a:pt x="139" y="232"/>
                </a:cubicBezTo>
                <a:cubicBezTo>
                  <a:pt x="143" y="225"/>
                  <a:pt x="149" y="220"/>
                  <a:pt x="148" y="211"/>
                </a:cubicBezTo>
                <a:close/>
              </a:path>
            </a:pathLst>
          </a:custGeom>
          <a:solidFill>
            <a:srgbClr val="9360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7"/>
          <p:cNvSpPr>
            <a:spLocks/>
          </p:cNvSpPr>
          <p:nvPr/>
        </p:nvSpPr>
        <p:spPr bwMode="auto">
          <a:xfrm>
            <a:off x="7678024" y="4637075"/>
            <a:ext cx="1470025" cy="595312"/>
          </a:xfrm>
          <a:custGeom>
            <a:avLst/>
            <a:gdLst>
              <a:gd name="T0" fmla="*/ 388 w 391"/>
              <a:gd name="T1" fmla="*/ 94 h 157"/>
              <a:gd name="T2" fmla="*/ 385 w 391"/>
              <a:gd name="T3" fmla="*/ 97 h 157"/>
              <a:gd name="T4" fmla="*/ 350 w 391"/>
              <a:gd name="T5" fmla="*/ 95 h 157"/>
              <a:gd name="T6" fmla="*/ 300 w 391"/>
              <a:gd name="T7" fmla="*/ 71 h 157"/>
              <a:gd name="T8" fmla="*/ 270 w 391"/>
              <a:gd name="T9" fmla="*/ 59 h 157"/>
              <a:gd name="T10" fmla="*/ 243 w 391"/>
              <a:gd name="T11" fmla="*/ 66 h 157"/>
              <a:gd name="T12" fmla="*/ 214 w 391"/>
              <a:gd name="T13" fmla="*/ 77 h 157"/>
              <a:gd name="T14" fmla="*/ 161 w 391"/>
              <a:gd name="T15" fmla="*/ 94 h 157"/>
              <a:gd name="T16" fmla="*/ 149 w 391"/>
              <a:gd name="T17" fmla="*/ 97 h 157"/>
              <a:gd name="T18" fmla="*/ 150 w 391"/>
              <a:gd name="T19" fmla="*/ 99 h 157"/>
              <a:gd name="T20" fmla="*/ 151 w 391"/>
              <a:gd name="T21" fmla="*/ 99 h 157"/>
              <a:gd name="T22" fmla="*/ 178 w 391"/>
              <a:gd name="T23" fmla="*/ 99 h 157"/>
              <a:gd name="T24" fmla="*/ 205 w 391"/>
              <a:gd name="T25" fmla="*/ 104 h 157"/>
              <a:gd name="T26" fmla="*/ 210 w 391"/>
              <a:gd name="T27" fmla="*/ 106 h 157"/>
              <a:gd name="T28" fmla="*/ 192 w 391"/>
              <a:gd name="T29" fmla="*/ 113 h 157"/>
              <a:gd name="T30" fmla="*/ 180 w 391"/>
              <a:gd name="T31" fmla="*/ 110 h 157"/>
              <a:gd name="T32" fmla="*/ 168 w 391"/>
              <a:gd name="T33" fmla="*/ 112 h 157"/>
              <a:gd name="T34" fmla="*/ 161 w 391"/>
              <a:gd name="T35" fmla="*/ 111 h 157"/>
              <a:gd name="T36" fmla="*/ 147 w 391"/>
              <a:gd name="T37" fmla="*/ 109 h 157"/>
              <a:gd name="T38" fmla="*/ 151 w 391"/>
              <a:gd name="T39" fmla="*/ 136 h 157"/>
              <a:gd name="T40" fmla="*/ 156 w 391"/>
              <a:gd name="T41" fmla="*/ 139 h 157"/>
              <a:gd name="T42" fmla="*/ 189 w 391"/>
              <a:gd name="T43" fmla="*/ 146 h 157"/>
              <a:gd name="T44" fmla="*/ 195 w 391"/>
              <a:gd name="T45" fmla="*/ 148 h 157"/>
              <a:gd name="T46" fmla="*/ 175 w 391"/>
              <a:gd name="T47" fmla="*/ 154 h 157"/>
              <a:gd name="T48" fmla="*/ 162 w 391"/>
              <a:gd name="T49" fmla="*/ 152 h 157"/>
              <a:gd name="T50" fmla="*/ 153 w 391"/>
              <a:gd name="T51" fmla="*/ 153 h 157"/>
              <a:gd name="T52" fmla="*/ 136 w 391"/>
              <a:gd name="T53" fmla="*/ 151 h 157"/>
              <a:gd name="T54" fmla="*/ 135 w 391"/>
              <a:gd name="T55" fmla="*/ 141 h 157"/>
              <a:gd name="T56" fmla="*/ 138 w 391"/>
              <a:gd name="T57" fmla="*/ 112 h 157"/>
              <a:gd name="T58" fmla="*/ 118 w 391"/>
              <a:gd name="T59" fmla="*/ 101 h 157"/>
              <a:gd name="T60" fmla="*/ 97 w 391"/>
              <a:gd name="T61" fmla="*/ 94 h 157"/>
              <a:gd name="T62" fmla="*/ 78 w 391"/>
              <a:gd name="T63" fmla="*/ 84 h 157"/>
              <a:gd name="T64" fmla="*/ 48 w 391"/>
              <a:gd name="T65" fmla="*/ 61 h 157"/>
              <a:gd name="T66" fmla="*/ 34 w 391"/>
              <a:gd name="T67" fmla="*/ 49 h 157"/>
              <a:gd name="T68" fmla="*/ 32 w 391"/>
              <a:gd name="T69" fmla="*/ 45 h 157"/>
              <a:gd name="T70" fmla="*/ 30 w 391"/>
              <a:gd name="T71" fmla="*/ 41 h 157"/>
              <a:gd name="T72" fmla="*/ 25 w 391"/>
              <a:gd name="T73" fmla="*/ 29 h 157"/>
              <a:gd name="T74" fmla="*/ 13 w 391"/>
              <a:gd name="T75" fmla="*/ 22 h 157"/>
              <a:gd name="T76" fmla="*/ 0 w 391"/>
              <a:gd name="T77" fmla="*/ 13 h 157"/>
              <a:gd name="T78" fmla="*/ 5 w 391"/>
              <a:gd name="T79" fmla="*/ 12 h 157"/>
              <a:gd name="T80" fmla="*/ 39 w 391"/>
              <a:gd name="T81" fmla="*/ 16 h 157"/>
              <a:gd name="T82" fmla="*/ 57 w 391"/>
              <a:gd name="T83" fmla="*/ 12 h 157"/>
              <a:gd name="T84" fmla="*/ 76 w 391"/>
              <a:gd name="T85" fmla="*/ 3 h 157"/>
              <a:gd name="T86" fmla="*/ 104 w 391"/>
              <a:gd name="T87" fmla="*/ 0 h 157"/>
              <a:gd name="T88" fmla="*/ 146 w 391"/>
              <a:gd name="T89" fmla="*/ 1 h 157"/>
              <a:gd name="T90" fmla="*/ 151 w 391"/>
              <a:gd name="T91" fmla="*/ 2 h 157"/>
              <a:gd name="T92" fmla="*/ 190 w 391"/>
              <a:gd name="T93" fmla="*/ 8 h 157"/>
              <a:gd name="T94" fmla="*/ 235 w 391"/>
              <a:gd name="T95" fmla="*/ 19 h 157"/>
              <a:gd name="T96" fmla="*/ 241 w 391"/>
              <a:gd name="T97" fmla="*/ 22 h 157"/>
              <a:gd name="T98" fmla="*/ 258 w 391"/>
              <a:gd name="T99" fmla="*/ 25 h 157"/>
              <a:gd name="T100" fmla="*/ 299 w 391"/>
              <a:gd name="T101" fmla="*/ 37 h 157"/>
              <a:gd name="T102" fmla="*/ 301 w 391"/>
              <a:gd name="T103" fmla="*/ 39 h 157"/>
              <a:gd name="T104" fmla="*/ 321 w 391"/>
              <a:gd name="T105" fmla="*/ 48 h 157"/>
              <a:gd name="T106" fmla="*/ 329 w 391"/>
              <a:gd name="T107" fmla="*/ 50 h 157"/>
              <a:gd name="T108" fmla="*/ 372 w 391"/>
              <a:gd name="T109" fmla="*/ 74 h 157"/>
              <a:gd name="T110" fmla="*/ 384 w 391"/>
              <a:gd name="T111" fmla="*/ 84 h 157"/>
              <a:gd name="T112" fmla="*/ 391 w 391"/>
              <a:gd name="T113" fmla="*/ 96 h 157"/>
              <a:gd name="T114" fmla="*/ 388 w 391"/>
              <a:gd name="T115" fmla="*/ 94 h 157"/>
              <a:gd name="T116" fmla="*/ 368 w 391"/>
              <a:gd name="T117" fmla="*/ 87 h 157"/>
              <a:gd name="T118" fmla="*/ 388 w 391"/>
              <a:gd name="T119" fmla="*/ 94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91" h="157">
                <a:moveTo>
                  <a:pt x="388" y="94"/>
                </a:moveTo>
                <a:cubicBezTo>
                  <a:pt x="387" y="95"/>
                  <a:pt x="385" y="97"/>
                  <a:pt x="385" y="97"/>
                </a:cubicBezTo>
                <a:cubicBezTo>
                  <a:pt x="373" y="93"/>
                  <a:pt x="362" y="96"/>
                  <a:pt x="350" y="95"/>
                </a:cubicBezTo>
                <a:cubicBezTo>
                  <a:pt x="332" y="91"/>
                  <a:pt x="315" y="82"/>
                  <a:pt x="300" y="71"/>
                </a:cubicBezTo>
                <a:cubicBezTo>
                  <a:pt x="291" y="65"/>
                  <a:pt x="282" y="57"/>
                  <a:pt x="270" y="59"/>
                </a:cubicBezTo>
                <a:cubicBezTo>
                  <a:pt x="261" y="61"/>
                  <a:pt x="252" y="63"/>
                  <a:pt x="243" y="66"/>
                </a:cubicBezTo>
                <a:cubicBezTo>
                  <a:pt x="233" y="69"/>
                  <a:pt x="223" y="73"/>
                  <a:pt x="214" y="77"/>
                </a:cubicBezTo>
                <a:cubicBezTo>
                  <a:pt x="197" y="85"/>
                  <a:pt x="180" y="92"/>
                  <a:pt x="161" y="94"/>
                </a:cubicBezTo>
                <a:cubicBezTo>
                  <a:pt x="157" y="95"/>
                  <a:pt x="153" y="96"/>
                  <a:pt x="149" y="97"/>
                </a:cubicBezTo>
                <a:cubicBezTo>
                  <a:pt x="149" y="98"/>
                  <a:pt x="149" y="98"/>
                  <a:pt x="150" y="99"/>
                </a:cubicBezTo>
                <a:cubicBezTo>
                  <a:pt x="150" y="99"/>
                  <a:pt x="151" y="99"/>
                  <a:pt x="151" y="99"/>
                </a:cubicBezTo>
                <a:cubicBezTo>
                  <a:pt x="160" y="94"/>
                  <a:pt x="169" y="96"/>
                  <a:pt x="178" y="99"/>
                </a:cubicBezTo>
                <a:cubicBezTo>
                  <a:pt x="187" y="101"/>
                  <a:pt x="196" y="102"/>
                  <a:pt x="205" y="104"/>
                </a:cubicBezTo>
                <a:cubicBezTo>
                  <a:pt x="207" y="105"/>
                  <a:pt x="208" y="105"/>
                  <a:pt x="210" y="106"/>
                </a:cubicBezTo>
                <a:cubicBezTo>
                  <a:pt x="206" y="115"/>
                  <a:pt x="199" y="113"/>
                  <a:pt x="192" y="113"/>
                </a:cubicBezTo>
                <a:cubicBezTo>
                  <a:pt x="188" y="112"/>
                  <a:pt x="184" y="111"/>
                  <a:pt x="180" y="110"/>
                </a:cubicBezTo>
                <a:cubicBezTo>
                  <a:pt x="176" y="110"/>
                  <a:pt x="172" y="111"/>
                  <a:pt x="168" y="112"/>
                </a:cubicBezTo>
                <a:cubicBezTo>
                  <a:pt x="165" y="112"/>
                  <a:pt x="163" y="112"/>
                  <a:pt x="161" y="111"/>
                </a:cubicBezTo>
                <a:cubicBezTo>
                  <a:pt x="157" y="111"/>
                  <a:pt x="153" y="110"/>
                  <a:pt x="147" y="109"/>
                </a:cubicBezTo>
                <a:cubicBezTo>
                  <a:pt x="149" y="119"/>
                  <a:pt x="150" y="128"/>
                  <a:pt x="151" y="136"/>
                </a:cubicBezTo>
                <a:cubicBezTo>
                  <a:pt x="151" y="138"/>
                  <a:pt x="154" y="139"/>
                  <a:pt x="156" y="139"/>
                </a:cubicBezTo>
                <a:cubicBezTo>
                  <a:pt x="167" y="142"/>
                  <a:pt x="178" y="144"/>
                  <a:pt x="189" y="146"/>
                </a:cubicBezTo>
                <a:cubicBezTo>
                  <a:pt x="191" y="147"/>
                  <a:pt x="193" y="147"/>
                  <a:pt x="195" y="148"/>
                </a:cubicBezTo>
                <a:cubicBezTo>
                  <a:pt x="190" y="157"/>
                  <a:pt x="182" y="155"/>
                  <a:pt x="175" y="154"/>
                </a:cubicBezTo>
                <a:cubicBezTo>
                  <a:pt x="171" y="154"/>
                  <a:pt x="167" y="152"/>
                  <a:pt x="162" y="152"/>
                </a:cubicBezTo>
                <a:cubicBezTo>
                  <a:pt x="159" y="152"/>
                  <a:pt x="156" y="153"/>
                  <a:pt x="153" y="153"/>
                </a:cubicBezTo>
                <a:cubicBezTo>
                  <a:pt x="147" y="153"/>
                  <a:pt x="141" y="152"/>
                  <a:pt x="136" y="151"/>
                </a:cubicBezTo>
                <a:cubicBezTo>
                  <a:pt x="134" y="150"/>
                  <a:pt x="133" y="144"/>
                  <a:pt x="135" y="141"/>
                </a:cubicBezTo>
                <a:cubicBezTo>
                  <a:pt x="140" y="132"/>
                  <a:pt x="139" y="122"/>
                  <a:pt x="138" y="112"/>
                </a:cubicBezTo>
                <a:cubicBezTo>
                  <a:pt x="129" y="111"/>
                  <a:pt x="118" y="114"/>
                  <a:pt x="118" y="101"/>
                </a:cubicBezTo>
                <a:cubicBezTo>
                  <a:pt x="110" y="99"/>
                  <a:pt x="104" y="97"/>
                  <a:pt x="97" y="94"/>
                </a:cubicBezTo>
                <a:cubicBezTo>
                  <a:pt x="91" y="91"/>
                  <a:pt x="84" y="88"/>
                  <a:pt x="78" y="84"/>
                </a:cubicBezTo>
                <a:cubicBezTo>
                  <a:pt x="67" y="77"/>
                  <a:pt x="56" y="72"/>
                  <a:pt x="48" y="61"/>
                </a:cubicBezTo>
                <a:cubicBezTo>
                  <a:pt x="45" y="56"/>
                  <a:pt x="39" y="53"/>
                  <a:pt x="34" y="49"/>
                </a:cubicBezTo>
                <a:cubicBezTo>
                  <a:pt x="33" y="48"/>
                  <a:pt x="33" y="46"/>
                  <a:pt x="32" y="45"/>
                </a:cubicBezTo>
                <a:cubicBezTo>
                  <a:pt x="31" y="44"/>
                  <a:pt x="31" y="42"/>
                  <a:pt x="30" y="41"/>
                </a:cubicBezTo>
                <a:cubicBezTo>
                  <a:pt x="28" y="37"/>
                  <a:pt x="26" y="33"/>
                  <a:pt x="25" y="29"/>
                </a:cubicBezTo>
                <a:cubicBezTo>
                  <a:pt x="23" y="22"/>
                  <a:pt x="19" y="20"/>
                  <a:pt x="13" y="22"/>
                </a:cubicBezTo>
                <a:cubicBezTo>
                  <a:pt x="9" y="19"/>
                  <a:pt x="5" y="16"/>
                  <a:pt x="0" y="13"/>
                </a:cubicBezTo>
                <a:cubicBezTo>
                  <a:pt x="2" y="12"/>
                  <a:pt x="4" y="12"/>
                  <a:pt x="5" y="12"/>
                </a:cubicBezTo>
                <a:cubicBezTo>
                  <a:pt x="16" y="13"/>
                  <a:pt x="28" y="15"/>
                  <a:pt x="39" y="16"/>
                </a:cubicBezTo>
                <a:cubicBezTo>
                  <a:pt x="45" y="16"/>
                  <a:pt x="52" y="17"/>
                  <a:pt x="57" y="12"/>
                </a:cubicBezTo>
                <a:cubicBezTo>
                  <a:pt x="62" y="7"/>
                  <a:pt x="69" y="4"/>
                  <a:pt x="76" y="3"/>
                </a:cubicBezTo>
                <a:cubicBezTo>
                  <a:pt x="86" y="2"/>
                  <a:pt x="95" y="0"/>
                  <a:pt x="104" y="0"/>
                </a:cubicBezTo>
                <a:cubicBezTo>
                  <a:pt x="118" y="0"/>
                  <a:pt x="132" y="1"/>
                  <a:pt x="146" y="1"/>
                </a:cubicBezTo>
                <a:cubicBezTo>
                  <a:pt x="148" y="1"/>
                  <a:pt x="149" y="2"/>
                  <a:pt x="151" y="2"/>
                </a:cubicBezTo>
                <a:cubicBezTo>
                  <a:pt x="165" y="1"/>
                  <a:pt x="177" y="4"/>
                  <a:pt x="190" y="8"/>
                </a:cubicBezTo>
                <a:cubicBezTo>
                  <a:pt x="205" y="12"/>
                  <a:pt x="220" y="15"/>
                  <a:pt x="235" y="19"/>
                </a:cubicBezTo>
                <a:cubicBezTo>
                  <a:pt x="237" y="20"/>
                  <a:pt x="239" y="21"/>
                  <a:pt x="241" y="22"/>
                </a:cubicBezTo>
                <a:cubicBezTo>
                  <a:pt x="247" y="24"/>
                  <a:pt x="252" y="26"/>
                  <a:pt x="258" y="25"/>
                </a:cubicBezTo>
                <a:cubicBezTo>
                  <a:pt x="274" y="23"/>
                  <a:pt x="287" y="27"/>
                  <a:pt x="299" y="37"/>
                </a:cubicBezTo>
                <a:cubicBezTo>
                  <a:pt x="300" y="38"/>
                  <a:pt x="301" y="38"/>
                  <a:pt x="301" y="39"/>
                </a:cubicBezTo>
                <a:cubicBezTo>
                  <a:pt x="308" y="42"/>
                  <a:pt x="314" y="45"/>
                  <a:pt x="321" y="48"/>
                </a:cubicBezTo>
                <a:cubicBezTo>
                  <a:pt x="323" y="49"/>
                  <a:pt x="326" y="50"/>
                  <a:pt x="329" y="50"/>
                </a:cubicBezTo>
                <a:cubicBezTo>
                  <a:pt x="347" y="50"/>
                  <a:pt x="363" y="57"/>
                  <a:pt x="372" y="74"/>
                </a:cubicBezTo>
                <a:cubicBezTo>
                  <a:pt x="375" y="78"/>
                  <a:pt x="380" y="81"/>
                  <a:pt x="384" y="84"/>
                </a:cubicBezTo>
                <a:cubicBezTo>
                  <a:pt x="387" y="87"/>
                  <a:pt x="391" y="90"/>
                  <a:pt x="391" y="96"/>
                </a:cubicBezTo>
                <a:cubicBezTo>
                  <a:pt x="390" y="95"/>
                  <a:pt x="389" y="94"/>
                  <a:pt x="388" y="94"/>
                </a:cubicBezTo>
                <a:cubicBezTo>
                  <a:pt x="381" y="90"/>
                  <a:pt x="375" y="87"/>
                  <a:pt x="368" y="87"/>
                </a:cubicBezTo>
                <a:cubicBezTo>
                  <a:pt x="374" y="89"/>
                  <a:pt x="381" y="92"/>
                  <a:pt x="388" y="94"/>
                </a:cubicBezTo>
                <a:close/>
              </a:path>
            </a:pathLst>
          </a:custGeom>
          <a:solidFill>
            <a:srgbClr val="9360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8"/>
          <p:cNvSpPr>
            <a:spLocks/>
          </p:cNvSpPr>
          <p:nvPr/>
        </p:nvSpPr>
        <p:spPr bwMode="auto">
          <a:xfrm>
            <a:off x="6079491" y="2410850"/>
            <a:ext cx="1044575" cy="925512"/>
          </a:xfrm>
          <a:custGeom>
            <a:avLst/>
            <a:gdLst>
              <a:gd name="T0" fmla="*/ 173 w 278"/>
              <a:gd name="T1" fmla="*/ 221 h 244"/>
              <a:gd name="T2" fmla="*/ 171 w 278"/>
              <a:gd name="T3" fmla="*/ 211 h 244"/>
              <a:gd name="T4" fmla="*/ 158 w 278"/>
              <a:gd name="T5" fmla="*/ 192 h 244"/>
              <a:gd name="T6" fmla="*/ 140 w 278"/>
              <a:gd name="T7" fmla="*/ 198 h 244"/>
              <a:gd name="T8" fmla="*/ 150 w 278"/>
              <a:gd name="T9" fmla="*/ 232 h 244"/>
              <a:gd name="T10" fmla="*/ 173 w 278"/>
              <a:gd name="T11" fmla="*/ 231 h 244"/>
              <a:gd name="T12" fmla="*/ 165 w 278"/>
              <a:gd name="T13" fmla="*/ 235 h 244"/>
              <a:gd name="T14" fmla="*/ 136 w 278"/>
              <a:gd name="T15" fmla="*/ 238 h 244"/>
              <a:gd name="T16" fmla="*/ 116 w 278"/>
              <a:gd name="T17" fmla="*/ 229 h 244"/>
              <a:gd name="T18" fmla="*/ 128 w 278"/>
              <a:gd name="T19" fmla="*/ 196 h 244"/>
              <a:gd name="T20" fmla="*/ 52 w 278"/>
              <a:gd name="T21" fmla="*/ 175 h 244"/>
              <a:gd name="T22" fmla="*/ 26 w 278"/>
              <a:gd name="T23" fmla="*/ 177 h 244"/>
              <a:gd name="T24" fmla="*/ 3 w 278"/>
              <a:gd name="T25" fmla="*/ 163 h 244"/>
              <a:gd name="T26" fmla="*/ 12 w 278"/>
              <a:gd name="T27" fmla="*/ 161 h 244"/>
              <a:gd name="T28" fmla="*/ 0 w 278"/>
              <a:gd name="T29" fmla="*/ 152 h 244"/>
              <a:gd name="T30" fmla="*/ 66 w 278"/>
              <a:gd name="T31" fmla="*/ 140 h 244"/>
              <a:gd name="T32" fmla="*/ 61 w 278"/>
              <a:gd name="T33" fmla="*/ 128 h 244"/>
              <a:gd name="T34" fmla="*/ 67 w 278"/>
              <a:gd name="T35" fmla="*/ 122 h 244"/>
              <a:gd name="T36" fmla="*/ 78 w 278"/>
              <a:gd name="T37" fmla="*/ 113 h 244"/>
              <a:gd name="T38" fmla="*/ 158 w 278"/>
              <a:gd name="T39" fmla="*/ 97 h 244"/>
              <a:gd name="T40" fmla="*/ 209 w 278"/>
              <a:gd name="T41" fmla="*/ 86 h 244"/>
              <a:gd name="T42" fmla="*/ 220 w 278"/>
              <a:gd name="T43" fmla="*/ 14 h 244"/>
              <a:gd name="T44" fmla="*/ 266 w 278"/>
              <a:gd name="T45" fmla="*/ 33 h 244"/>
              <a:gd name="T46" fmla="*/ 277 w 278"/>
              <a:gd name="T47" fmla="*/ 57 h 244"/>
              <a:gd name="T48" fmla="*/ 255 w 278"/>
              <a:gd name="T49" fmla="*/ 48 h 244"/>
              <a:gd name="T50" fmla="*/ 242 w 278"/>
              <a:gd name="T51" fmla="*/ 57 h 244"/>
              <a:gd name="T52" fmla="*/ 252 w 278"/>
              <a:gd name="T53" fmla="*/ 122 h 244"/>
              <a:gd name="T54" fmla="*/ 176 w 278"/>
              <a:gd name="T55" fmla="*/ 190 h 244"/>
              <a:gd name="T56" fmla="*/ 196 w 278"/>
              <a:gd name="T57" fmla="*/ 210 h 244"/>
              <a:gd name="T58" fmla="*/ 222 w 278"/>
              <a:gd name="T59" fmla="*/ 210 h 244"/>
              <a:gd name="T60" fmla="*/ 228 w 278"/>
              <a:gd name="T61" fmla="*/ 218 h 244"/>
              <a:gd name="T62" fmla="*/ 192 w 278"/>
              <a:gd name="T63" fmla="*/ 223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8" h="244">
                <a:moveTo>
                  <a:pt x="176" y="214"/>
                </a:moveTo>
                <a:cubicBezTo>
                  <a:pt x="175" y="217"/>
                  <a:pt x="174" y="219"/>
                  <a:pt x="173" y="221"/>
                </a:cubicBezTo>
                <a:cubicBezTo>
                  <a:pt x="172" y="221"/>
                  <a:pt x="171" y="221"/>
                  <a:pt x="170" y="221"/>
                </a:cubicBezTo>
                <a:cubicBezTo>
                  <a:pt x="170" y="217"/>
                  <a:pt x="170" y="214"/>
                  <a:pt x="171" y="211"/>
                </a:cubicBezTo>
                <a:cubicBezTo>
                  <a:pt x="171" y="208"/>
                  <a:pt x="171" y="206"/>
                  <a:pt x="171" y="204"/>
                </a:cubicBezTo>
                <a:cubicBezTo>
                  <a:pt x="172" y="194"/>
                  <a:pt x="168" y="191"/>
                  <a:pt x="158" y="192"/>
                </a:cubicBezTo>
                <a:cubicBezTo>
                  <a:pt x="154" y="192"/>
                  <a:pt x="149" y="193"/>
                  <a:pt x="144" y="194"/>
                </a:cubicBezTo>
                <a:cubicBezTo>
                  <a:pt x="143" y="195"/>
                  <a:pt x="140" y="197"/>
                  <a:pt x="140" y="198"/>
                </a:cubicBezTo>
                <a:cubicBezTo>
                  <a:pt x="138" y="206"/>
                  <a:pt x="136" y="214"/>
                  <a:pt x="136" y="221"/>
                </a:cubicBezTo>
                <a:cubicBezTo>
                  <a:pt x="135" y="228"/>
                  <a:pt x="141" y="232"/>
                  <a:pt x="150" y="232"/>
                </a:cubicBezTo>
                <a:cubicBezTo>
                  <a:pt x="155" y="231"/>
                  <a:pt x="160" y="230"/>
                  <a:pt x="165" y="230"/>
                </a:cubicBezTo>
                <a:cubicBezTo>
                  <a:pt x="168" y="229"/>
                  <a:pt x="170" y="230"/>
                  <a:pt x="173" y="231"/>
                </a:cubicBezTo>
                <a:cubicBezTo>
                  <a:pt x="173" y="231"/>
                  <a:pt x="173" y="232"/>
                  <a:pt x="173" y="233"/>
                </a:cubicBezTo>
                <a:cubicBezTo>
                  <a:pt x="170" y="233"/>
                  <a:pt x="168" y="234"/>
                  <a:pt x="165" y="235"/>
                </a:cubicBezTo>
                <a:cubicBezTo>
                  <a:pt x="167" y="237"/>
                  <a:pt x="168" y="238"/>
                  <a:pt x="171" y="240"/>
                </a:cubicBezTo>
                <a:cubicBezTo>
                  <a:pt x="158" y="241"/>
                  <a:pt x="147" y="244"/>
                  <a:pt x="136" y="238"/>
                </a:cubicBezTo>
                <a:cubicBezTo>
                  <a:pt x="133" y="236"/>
                  <a:pt x="130" y="234"/>
                  <a:pt x="126" y="233"/>
                </a:cubicBezTo>
                <a:cubicBezTo>
                  <a:pt x="123" y="231"/>
                  <a:pt x="120" y="230"/>
                  <a:pt x="116" y="229"/>
                </a:cubicBezTo>
                <a:cubicBezTo>
                  <a:pt x="117" y="227"/>
                  <a:pt x="117" y="224"/>
                  <a:pt x="119" y="222"/>
                </a:cubicBezTo>
                <a:cubicBezTo>
                  <a:pt x="125" y="212"/>
                  <a:pt x="127" y="208"/>
                  <a:pt x="128" y="196"/>
                </a:cubicBezTo>
                <a:cubicBezTo>
                  <a:pt x="112" y="187"/>
                  <a:pt x="95" y="184"/>
                  <a:pt x="77" y="182"/>
                </a:cubicBezTo>
                <a:cubicBezTo>
                  <a:pt x="69" y="181"/>
                  <a:pt x="61" y="177"/>
                  <a:pt x="52" y="175"/>
                </a:cubicBezTo>
                <a:cubicBezTo>
                  <a:pt x="48" y="174"/>
                  <a:pt x="43" y="175"/>
                  <a:pt x="39" y="176"/>
                </a:cubicBezTo>
                <a:cubicBezTo>
                  <a:pt x="35" y="176"/>
                  <a:pt x="30" y="177"/>
                  <a:pt x="26" y="177"/>
                </a:cubicBezTo>
                <a:cubicBezTo>
                  <a:pt x="17" y="178"/>
                  <a:pt x="11" y="173"/>
                  <a:pt x="5" y="168"/>
                </a:cubicBezTo>
                <a:cubicBezTo>
                  <a:pt x="4" y="167"/>
                  <a:pt x="3" y="165"/>
                  <a:pt x="3" y="163"/>
                </a:cubicBezTo>
                <a:cubicBezTo>
                  <a:pt x="4" y="163"/>
                  <a:pt x="6" y="162"/>
                  <a:pt x="8" y="162"/>
                </a:cubicBezTo>
                <a:cubicBezTo>
                  <a:pt x="9" y="161"/>
                  <a:pt x="10" y="162"/>
                  <a:pt x="12" y="161"/>
                </a:cubicBezTo>
                <a:cubicBezTo>
                  <a:pt x="8" y="159"/>
                  <a:pt x="4" y="156"/>
                  <a:pt x="0" y="153"/>
                </a:cubicBezTo>
                <a:cubicBezTo>
                  <a:pt x="0" y="153"/>
                  <a:pt x="0" y="152"/>
                  <a:pt x="0" y="152"/>
                </a:cubicBezTo>
                <a:cubicBezTo>
                  <a:pt x="26" y="156"/>
                  <a:pt x="50" y="156"/>
                  <a:pt x="73" y="141"/>
                </a:cubicBezTo>
                <a:cubicBezTo>
                  <a:pt x="71" y="140"/>
                  <a:pt x="69" y="140"/>
                  <a:pt x="66" y="140"/>
                </a:cubicBezTo>
                <a:cubicBezTo>
                  <a:pt x="69" y="134"/>
                  <a:pt x="72" y="130"/>
                  <a:pt x="75" y="125"/>
                </a:cubicBezTo>
                <a:cubicBezTo>
                  <a:pt x="70" y="126"/>
                  <a:pt x="66" y="127"/>
                  <a:pt x="61" y="128"/>
                </a:cubicBezTo>
                <a:cubicBezTo>
                  <a:pt x="61" y="127"/>
                  <a:pt x="61" y="127"/>
                  <a:pt x="61" y="127"/>
                </a:cubicBezTo>
                <a:cubicBezTo>
                  <a:pt x="62" y="125"/>
                  <a:pt x="64" y="124"/>
                  <a:pt x="67" y="122"/>
                </a:cubicBezTo>
                <a:cubicBezTo>
                  <a:pt x="64" y="121"/>
                  <a:pt x="61" y="120"/>
                  <a:pt x="58" y="118"/>
                </a:cubicBezTo>
                <a:cubicBezTo>
                  <a:pt x="65" y="116"/>
                  <a:pt x="71" y="114"/>
                  <a:pt x="78" y="113"/>
                </a:cubicBezTo>
                <a:cubicBezTo>
                  <a:pt x="94" y="110"/>
                  <a:pt x="109" y="109"/>
                  <a:pt x="125" y="106"/>
                </a:cubicBezTo>
                <a:cubicBezTo>
                  <a:pt x="136" y="104"/>
                  <a:pt x="147" y="99"/>
                  <a:pt x="158" y="97"/>
                </a:cubicBezTo>
                <a:cubicBezTo>
                  <a:pt x="170" y="95"/>
                  <a:pt x="182" y="95"/>
                  <a:pt x="194" y="95"/>
                </a:cubicBezTo>
                <a:cubicBezTo>
                  <a:pt x="201" y="94"/>
                  <a:pt x="205" y="92"/>
                  <a:pt x="209" y="86"/>
                </a:cubicBezTo>
                <a:cubicBezTo>
                  <a:pt x="216" y="73"/>
                  <a:pt x="215" y="60"/>
                  <a:pt x="214" y="47"/>
                </a:cubicBezTo>
                <a:cubicBezTo>
                  <a:pt x="213" y="35"/>
                  <a:pt x="215" y="25"/>
                  <a:pt x="220" y="14"/>
                </a:cubicBezTo>
                <a:cubicBezTo>
                  <a:pt x="227" y="2"/>
                  <a:pt x="249" y="0"/>
                  <a:pt x="257" y="14"/>
                </a:cubicBezTo>
                <a:cubicBezTo>
                  <a:pt x="260" y="20"/>
                  <a:pt x="265" y="26"/>
                  <a:pt x="266" y="33"/>
                </a:cubicBezTo>
                <a:cubicBezTo>
                  <a:pt x="268" y="41"/>
                  <a:pt x="272" y="45"/>
                  <a:pt x="277" y="50"/>
                </a:cubicBezTo>
                <a:cubicBezTo>
                  <a:pt x="278" y="52"/>
                  <a:pt x="278" y="56"/>
                  <a:pt x="277" y="57"/>
                </a:cubicBezTo>
                <a:cubicBezTo>
                  <a:pt x="276" y="58"/>
                  <a:pt x="272" y="59"/>
                  <a:pt x="271" y="58"/>
                </a:cubicBezTo>
                <a:cubicBezTo>
                  <a:pt x="265" y="55"/>
                  <a:pt x="260" y="51"/>
                  <a:pt x="255" y="48"/>
                </a:cubicBezTo>
                <a:cubicBezTo>
                  <a:pt x="252" y="46"/>
                  <a:pt x="247" y="44"/>
                  <a:pt x="245" y="46"/>
                </a:cubicBezTo>
                <a:cubicBezTo>
                  <a:pt x="240" y="48"/>
                  <a:pt x="240" y="53"/>
                  <a:pt x="242" y="57"/>
                </a:cubicBezTo>
                <a:cubicBezTo>
                  <a:pt x="245" y="65"/>
                  <a:pt x="249" y="72"/>
                  <a:pt x="251" y="80"/>
                </a:cubicBezTo>
                <a:cubicBezTo>
                  <a:pt x="256" y="94"/>
                  <a:pt x="255" y="107"/>
                  <a:pt x="252" y="122"/>
                </a:cubicBezTo>
                <a:cubicBezTo>
                  <a:pt x="245" y="160"/>
                  <a:pt x="217" y="176"/>
                  <a:pt x="184" y="187"/>
                </a:cubicBezTo>
                <a:cubicBezTo>
                  <a:pt x="182" y="188"/>
                  <a:pt x="179" y="189"/>
                  <a:pt x="176" y="190"/>
                </a:cubicBezTo>
                <a:cubicBezTo>
                  <a:pt x="180" y="196"/>
                  <a:pt x="183" y="203"/>
                  <a:pt x="187" y="208"/>
                </a:cubicBezTo>
                <a:cubicBezTo>
                  <a:pt x="188" y="210"/>
                  <a:pt x="193" y="211"/>
                  <a:pt x="196" y="210"/>
                </a:cubicBezTo>
                <a:cubicBezTo>
                  <a:pt x="202" y="210"/>
                  <a:pt x="209" y="209"/>
                  <a:pt x="216" y="209"/>
                </a:cubicBezTo>
                <a:cubicBezTo>
                  <a:pt x="218" y="209"/>
                  <a:pt x="220" y="209"/>
                  <a:pt x="222" y="210"/>
                </a:cubicBezTo>
                <a:cubicBezTo>
                  <a:pt x="221" y="211"/>
                  <a:pt x="220" y="212"/>
                  <a:pt x="218" y="212"/>
                </a:cubicBezTo>
                <a:cubicBezTo>
                  <a:pt x="221" y="214"/>
                  <a:pt x="224" y="216"/>
                  <a:pt x="228" y="218"/>
                </a:cubicBezTo>
                <a:cubicBezTo>
                  <a:pt x="219" y="219"/>
                  <a:pt x="212" y="220"/>
                  <a:pt x="204" y="221"/>
                </a:cubicBezTo>
                <a:cubicBezTo>
                  <a:pt x="200" y="222"/>
                  <a:pt x="196" y="224"/>
                  <a:pt x="192" y="223"/>
                </a:cubicBezTo>
                <a:cubicBezTo>
                  <a:pt x="185" y="223"/>
                  <a:pt x="179" y="221"/>
                  <a:pt x="176" y="214"/>
                </a:cubicBezTo>
                <a:close/>
              </a:path>
            </a:pathLst>
          </a:custGeom>
          <a:solidFill>
            <a:srgbClr val="9360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12"/>
          <p:cNvSpPr>
            <a:spLocks/>
          </p:cNvSpPr>
          <p:nvPr/>
        </p:nvSpPr>
        <p:spPr bwMode="auto">
          <a:xfrm>
            <a:off x="1540855" y="4524760"/>
            <a:ext cx="725488" cy="901700"/>
          </a:xfrm>
          <a:custGeom>
            <a:avLst/>
            <a:gdLst>
              <a:gd name="T0" fmla="*/ 45 w 193"/>
              <a:gd name="T1" fmla="*/ 186 h 238"/>
              <a:gd name="T2" fmla="*/ 75 w 193"/>
              <a:gd name="T3" fmla="*/ 206 h 238"/>
              <a:gd name="T4" fmla="*/ 59 w 193"/>
              <a:gd name="T5" fmla="*/ 232 h 238"/>
              <a:gd name="T6" fmla="*/ 55 w 193"/>
              <a:gd name="T7" fmla="*/ 237 h 238"/>
              <a:gd name="T8" fmla="*/ 58 w 193"/>
              <a:gd name="T9" fmla="*/ 238 h 238"/>
              <a:gd name="T10" fmla="*/ 67 w 193"/>
              <a:gd name="T11" fmla="*/ 237 h 238"/>
              <a:gd name="T12" fmla="*/ 93 w 193"/>
              <a:gd name="T13" fmla="*/ 236 h 238"/>
              <a:gd name="T14" fmla="*/ 93 w 193"/>
              <a:gd name="T15" fmla="*/ 218 h 238"/>
              <a:gd name="T16" fmla="*/ 96 w 193"/>
              <a:gd name="T17" fmla="*/ 198 h 238"/>
              <a:gd name="T18" fmla="*/ 127 w 193"/>
              <a:gd name="T19" fmla="*/ 182 h 238"/>
              <a:gd name="T20" fmla="*/ 148 w 193"/>
              <a:gd name="T21" fmla="*/ 160 h 238"/>
              <a:gd name="T22" fmla="*/ 161 w 193"/>
              <a:gd name="T23" fmla="*/ 140 h 238"/>
              <a:gd name="T24" fmla="*/ 172 w 193"/>
              <a:gd name="T25" fmla="*/ 131 h 238"/>
              <a:gd name="T26" fmla="*/ 181 w 193"/>
              <a:gd name="T27" fmla="*/ 120 h 238"/>
              <a:gd name="T28" fmla="*/ 187 w 193"/>
              <a:gd name="T29" fmla="*/ 103 h 238"/>
              <a:gd name="T30" fmla="*/ 191 w 193"/>
              <a:gd name="T31" fmla="*/ 87 h 238"/>
              <a:gd name="T32" fmla="*/ 187 w 193"/>
              <a:gd name="T33" fmla="*/ 78 h 238"/>
              <a:gd name="T34" fmla="*/ 181 w 193"/>
              <a:gd name="T35" fmla="*/ 77 h 238"/>
              <a:gd name="T36" fmla="*/ 168 w 193"/>
              <a:gd name="T37" fmla="*/ 74 h 238"/>
              <a:gd name="T38" fmla="*/ 153 w 193"/>
              <a:gd name="T39" fmla="*/ 66 h 238"/>
              <a:gd name="T40" fmla="*/ 137 w 193"/>
              <a:gd name="T41" fmla="*/ 68 h 238"/>
              <a:gd name="T42" fmla="*/ 98 w 193"/>
              <a:gd name="T43" fmla="*/ 74 h 238"/>
              <a:gd name="T44" fmla="*/ 85 w 193"/>
              <a:gd name="T45" fmla="*/ 50 h 238"/>
              <a:gd name="T46" fmla="*/ 90 w 193"/>
              <a:gd name="T47" fmla="*/ 34 h 238"/>
              <a:gd name="T48" fmla="*/ 96 w 193"/>
              <a:gd name="T49" fmla="*/ 21 h 238"/>
              <a:gd name="T50" fmla="*/ 83 w 193"/>
              <a:gd name="T51" fmla="*/ 10 h 238"/>
              <a:gd name="T52" fmla="*/ 79 w 193"/>
              <a:gd name="T53" fmla="*/ 0 h 238"/>
              <a:gd name="T54" fmla="*/ 72 w 193"/>
              <a:gd name="T55" fmla="*/ 0 h 238"/>
              <a:gd name="T56" fmla="*/ 72 w 193"/>
              <a:gd name="T57" fmla="*/ 9 h 238"/>
              <a:gd name="T58" fmla="*/ 65 w 193"/>
              <a:gd name="T59" fmla="*/ 2 h 238"/>
              <a:gd name="T60" fmla="*/ 66 w 193"/>
              <a:gd name="T61" fmla="*/ 9 h 238"/>
              <a:gd name="T62" fmla="*/ 59 w 193"/>
              <a:gd name="T63" fmla="*/ 11 h 238"/>
              <a:gd name="T64" fmla="*/ 50 w 193"/>
              <a:gd name="T65" fmla="*/ 22 h 238"/>
              <a:gd name="T66" fmla="*/ 10 w 193"/>
              <a:gd name="T67" fmla="*/ 62 h 238"/>
              <a:gd name="T68" fmla="*/ 12 w 193"/>
              <a:gd name="T69" fmla="*/ 146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3" h="238">
                <a:moveTo>
                  <a:pt x="40" y="177"/>
                </a:moveTo>
                <a:cubicBezTo>
                  <a:pt x="43" y="180"/>
                  <a:pt x="45" y="183"/>
                  <a:pt x="45" y="186"/>
                </a:cubicBezTo>
                <a:cubicBezTo>
                  <a:pt x="46" y="193"/>
                  <a:pt x="49" y="199"/>
                  <a:pt x="56" y="201"/>
                </a:cubicBezTo>
                <a:cubicBezTo>
                  <a:pt x="62" y="203"/>
                  <a:pt x="68" y="204"/>
                  <a:pt x="75" y="206"/>
                </a:cubicBezTo>
                <a:cubicBezTo>
                  <a:pt x="75" y="213"/>
                  <a:pt x="74" y="222"/>
                  <a:pt x="73" y="231"/>
                </a:cubicBezTo>
                <a:cubicBezTo>
                  <a:pt x="68" y="232"/>
                  <a:pt x="63" y="232"/>
                  <a:pt x="59" y="232"/>
                </a:cubicBezTo>
                <a:cubicBezTo>
                  <a:pt x="54" y="232"/>
                  <a:pt x="50" y="232"/>
                  <a:pt x="47" y="237"/>
                </a:cubicBezTo>
                <a:cubicBezTo>
                  <a:pt x="55" y="237"/>
                  <a:pt x="55" y="237"/>
                  <a:pt x="55" y="237"/>
                </a:cubicBezTo>
                <a:cubicBezTo>
                  <a:pt x="55" y="238"/>
                  <a:pt x="55" y="238"/>
                  <a:pt x="55" y="238"/>
                </a:cubicBezTo>
                <a:cubicBezTo>
                  <a:pt x="56" y="238"/>
                  <a:pt x="57" y="238"/>
                  <a:pt x="58" y="238"/>
                </a:cubicBezTo>
                <a:cubicBezTo>
                  <a:pt x="58" y="237"/>
                  <a:pt x="58" y="237"/>
                  <a:pt x="58" y="237"/>
                </a:cubicBezTo>
                <a:cubicBezTo>
                  <a:pt x="67" y="237"/>
                  <a:pt x="67" y="237"/>
                  <a:pt x="67" y="237"/>
                </a:cubicBezTo>
                <a:cubicBezTo>
                  <a:pt x="73" y="237"/>
                  <a:pt x="79" y="236"/>
                  <a:pt x="84" y="236"/>
                </a:cubicBezTo>
                <a:cubicBezTo>
                  <a:pt x="87" y="236"/>
                  <a:pt x="90" y="236"/>
                  <a:pt x="93" y="236"/>
                </a:cubicBezTo>
                <a:cubicBezTo>
                  <a:pt x="93" y="231"/>
                  <a:pt x="92" y="227"/>
                  <a:pt x="92" y="223"/>
                </a:cubicBezTo>
                <a:cubicBezTo>
                  <a:pt x="92" y="221"/>
                  <a:pt x="94" y="219"/>
                  <a:pt x="93" y="218"/>
                </a:cubicBezTo>
                <a:cubicBezTo>
                  <a:pt x="91" y="212"/>
                  <a:pt x="94" y="207"/>
                  <a:pt x="95" y="201"/>
                </a:cubicBezTo>
                <a:cubicBezTo>
                  <a:pt x="95" y="200"/>
                  <a:pt x="96" y="199"/>
                  <a:pt x="96" y="198"/>
                </a:cubicBezTo>
                <a:cubicBezTo>
                  <a:pt x="102" y="196"/>
                  <a:pt x="108" y="193"/>
                  <a:pt x="114" y="192"/>
                </a:cubicBezTo>
                <a:cubicBezTo>
                  <a:pt x="121" y="191"/>
                  <a:pt x="125" y="188"/>
                  <a:pt x="127" y="182"/>
                </a:cubicBezTo>
                <a:cubicBezTo>
                  <a:pt x="128" y="180"/>
                  <a:pt x="129" y="178"/>
                  <a:pt x="130" y="176"/>
                </a:cubicBezTo>
                <a:cubicBezTo>
                  <a:pt x="133" y="168"/>
                  <a:pt x="138" y="162"/>
                  <a:pt x="148" y="160"/>
                </a:cubicBezTo>
                <a:cubicBezTo>
                  <a:pt x="150" y="160"/>
                  <a:pt x="152" y="158"/>
                  <a:pt x="153" y="155"/>
                </a:cubicBezTo>
                <a:cubicBezTo>
                  <a:pt x="156" y="150"/>
                  <a:pt x="158" y="145"/>
                  <a:pt x="161" y="140"/>
                </a:cubicBezTo>
                <a:cubicBezTo>
                  <a:pt x="161" y="139"/>
                  <a:pt x="162" y="138"/>
                  <a:pt x="163" y="138"/>
                </a:cubicBezTo>
                <a:cubicBezTo>
                  <a:pt x="168" y="138"/>
                  <a:pt x="170" y="135"/>
                  <a:pt x="172" y="131"/>
                </a:cubicBezTo>
                <a:cubicBezTo>
                  <a:pt x="173" y="129"/>
                  <a:pt x="175" y="128"/>
                  <a:pt x="176" y="126"/>
                </a:cubicBezTo>
                <a:cubicBezTo>
                  <a:pt x="178" y="124"/>
                  <a:pt x="180" y="122"/>
                  <a:pt x="181" y="120"/>
                </a:cubicBezTo>
                <a:cubicBezTo>
                  <a:pt x="183" y="111"/>
                  <a:pt x="177" y="106"/>
                  <a:pt x="173" y="99"/>
                </a:cubicBezTo>
                <a:cubicBezTo>
                  <a:pt x="178" y="100"/>
                  <a:pt x="183" y="102"/>
                  <a:pt x="187" y="103"/>
                </a:cubicBezTo>
                <a:cubicBezTo>
                  <a:pt x="189" y="99"/>
                  <a:pt x="191" y="95"/>
                  <a:pt x="192" y="91"/>
                </a:cubicBezTo>
                <a:cubicBezTo>
                  <a:pt x="193" y="90"/>
                  <a:pt x="192" y="88"/>
                  <a:pt x="191" y="87"/>
                </a:cubicBezTo>
                <a:cubicBezTo>
                  <a:pt x="188" y="84"/>
                  <a:pt x="185" y="82"/>
                  <a:pt x="181" y="80"/>
                </a:cubicBezTo>
                <a:cubicBezTo>
                  <a:pt x="184" y="79"/>
                  <a:pt x="185" y="79"/>
                  <a:pt x="187" y="78"/>
                </a:cubicBezTo>
                <a:cubicBezTo>
                  <a:pt x="187" y="78"/>
                  <a:pt x="187" y="78"/>
                  <a:pt x="187" y="78"/>
                </a:cubicBezTo>
                <a:cubicBezTo>
                  <a:pt x="185" y="77"/>
                  <a:pt x="183" y="77"/>
                  <a:pt x="181" y="77"/>
                </a:cubicBezTo>
                <a:cubicBezTo>
                  <a:pt x="182" y="76"/>
                  <a:pt x="183" y="76"/>
                  <a:pt x="184" y="74"/>
                </a:cubicBezTo>
                <a:cubicBezTo>
                  <a:pt x="168" y="74"/>
                  <a:pt x="168" y="74"/>
                  <a:pt x="168" y="74"/>
                </a:cubicBezTo>
                <a:cubicBezTo>
                  <a:pt x="168" y="73"/>
                  <a:pt x="169" y="72"/>
                  <a:pt x="169" y="72"/>
                </a:cubicBezTo>
                <a:cubicBezTo>
                  <a:pt x="163" y="70"/>
                  <a:pt x="158" y="68"/>
                  <a:pt x="153" y="66"/>
                </a:cubicBezTo>
                <a:cubicBezTo>
                  <a:pt x="146" y="62"/>
                  <a:pt x="146" y="61"/>
                  <a:pt x="140" y="66"/>
                </a:cubicBezTo>
                <a:cubicBezTo>
                  <a:pt x="139" y="67"/>
                  <a:pt x="138" y="68"/>
                  <a:pt x="137" y="68"/>
                </a:cubicBezTo>
                <a:cubicBezTo>
                  <a:pt x="128" y="71"/>
                  <a:pt x="119" y="74"/>
                  <a:pt x="111" y="77"/>
                </a:cubicBezTo>
                <a:cubicBezTo>
                  <a:pt x="106" y="79"/>
                  <a:pt x="101" y="78"/>
                  <a:pt x="98" y="74"/>
                </a:cubicBezTo>
                <a:cubicBezTo>
                  <a:pt x="93" y="69"/>
                  <a:pt x="89" y="63"/>
                  <a:pt x="84" y="57"/>
                </a:cubicBezTo>
                <a:cubicBezTo>
                  <a:pt x="83" y="55"/>
                  <a:pt x="82" y="53"/>
                  <a:pt x="85" y="50"/>
                </a:cubicBezTo>
                <a:cubicBezTo>
                  <a:pt x="87" y="48"/>
                  <a:pt x="88" y="45"/>
                  <a:pt x="89" y="43"/>
                </a:cubicBezTo>
                <a:cubicBezTo>
                  <a:pt x="90" y="40"/>
                  <a:pt x="88" y="35"/>
                  <a:pt x="90" y="34"/>
                </a:cubicBezTo>
                <a:cubicBezTo>
                  <a:pt x="92" y="32"/>
                  <a:pt x="96" y="33"/>
                  <a:pt x="98" y="33"/>
                </a:cubicBezTo>
                <a:cubicBezTo>
                  <a:pt x="98" y="29"/>
                  <a:pt x="98" y="24"/>
                  <a:pt x="96" y="21"/>
                </a:cubicBezTo>
                <a:cubicBezTo>
                  <a:pt x="93" y="14"/>
                  <a:pt x="90" y="9"/>
                  <a:pt x="86" y="2"/>
                </a:cubicBezTo>
                <a:cubicBezTo>
                  <a:pt x="84" y="5"/>
                  <a:pt x="84" y="7"/>
                  <a:pt x="83" y="10"/>
                </a:cubicBezTo>
                <a:cubicBezTo>
                  <a:pt x="82" y="6"/>
                  <a:pt x="81" y="3"/>
                  <a:pt x="80" y="0"/>
                </a:cubicBezTo>
                <a:cubicBezTo>
                  <a:pt x="80" y="0"/>
                  <a:pt x="79" y="0"/>
                  <a:pt x="79" y="0"/>
                </a:cubicBezTo>
                <a:cubicBezTo>
                  <a:pt x="78" y="3"/>
                  <a:pt x="78" y="5"/>
                  <a:pt x="77" y="9"/>
                </a:cubicBezTo>
                <a:cubicBezTo>
                  <a:pt x="75" y="5"/>
                  <a:pt x="73" y="2"/>
                  <a:pt x="72" y="0"/>
                </a:cubicBezTo>
                <a:cubicBezTo>
                  <a:pt x="72" y="0"/>
                  <a:pt x="71" y="0"/>
                  <a:pt x="71" y="0"/>
                </a:cubicBezTo>
                <a:cubicBezTo>
                  <a:pt x="71" y="3"/>
                  <a:pt x="72" y="5"/>
                  <a:pt x="72" y="9"/>
                </a:cubicBezTo>
                <a:cubicBezTo>
                  <a:pt x="70" y="5"/>
                  <a:pt x="68" y="3"/>
                  <a:pt x="66" y="1"/>
                </a:cubicBezTo>
                <a:cubicBezTo>
                  <a:pt x="66" y="1"/>
                  <a:pt x="66" y="1"/>
                  <a:pt x="65" y="2"/>
                </a:cubicBezTo>
                <a:cubicBezTo>
                  <a:pt x="66" y="4"/>
                  <a:pt x="67" y="6"/>
                  <a:pt x="67" y="8"/>
                </a:cubicBezTo>
                <a:cubicBezTo>
                  <a:pt x="66" y="9"/>
                  <a:pt x="66" y="9"/>
                  <a:pt x="66" y="9"/>
                </a:cubicBezTo>
                <a:cubicBezTo>
                  <a:pt x="64" y="7"/>
                  <a:pt x="62" y="6"/>
                  <a:pt x="60" y="4"/>
                </a:cubicBezTo>
                <a:cubicBezTo>
                  <a:pt x="60" y="6"/>
                  <a:pt x="60" y="10"/>
                  <a:pt x="59" y="11"/>
                </a:cubicBezTo>
                <a:cubicBezTo>
                  <a:pt x="51" y="13"/>
                  <a:pt x="56" y="17"/>
                  <a:pt x="59" y="20"/>
                </a:cubicBezTo>
                <a:cubicBezTo>
                  <a:pt x="55" y="21"/>
                  <a:pt x="53" y="21"/>
                  <a:pt x="50" y="22"/>
                </a:cubicBezTo>
                <a:cubicBezTo>
                  <a:pt x="45" y="23"/>
                  <a:pt x="40" y="24"/>
                  <a:pt x="36" y="27"/>
                </a:cubicBezTo>
                <a:cubicBezTo>
                  <a:pt x="24" y="36"/>
                  <a:pt x="13" y="46"/>
                  <a:pt x="10" y="62"/>
                </a:cubicBezTo>
                <a:cubicBezTo>
                  <a:pt x="7" y="79"/>
                  <a:pt x="4" y="96"/>
                  <a:pt x="2" y="112"/>
                </a:cubicBezTo>
                <a:cubicBezTo>
                  <a:pt x="0" y="125"/>
                  <a:pt x="3" y="136"/>
                  <a:pt x="12" y="146"/>
                </a:cubicBezTo>
                <a:cubicBezTo>
                  <a:pt x="21" y="156"/>
                  <a:pt x="31" y="167"/>
                  <a:pt x="40" y="177"/>
                </a:cubicBezTo>
                <a:close/>
              </a:path>
            </a:pathLst>
          </a:custGeom>
          <a:solidFill>
            <a:srgbClr val="9360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14"/>
          <p:cNvSpPr>
            <a:spLocks noEditPoints="1"/>
          </p:cNvSpPr>
          <p:nvPr/>
        </p:nvSpPr>
        <p:spPr bwMode="auto">
          <a:xfrm>
            <a:off x="9767223" y="2239667"/>
            <a:ext cx="703263" cy="938213"/>
          </a:xfrm>
          <a:custGeom>
            <a:avLst/>
            <a:gdLst>
              <a:gd name="T0" fmla="*/ 178 w 187"/>
              <a:gd name="T1" fmla="*/ 35 h 247"/>
              <a:gd name="T2" fmla="*/ 167 w 187"/>
              <a:gd name="T3" fmla="*/ 21 h 247"/>
              <a:gd name="T4" fmla="*/ 119 w 187"/>
              <a:gd name="T5" fmla="*/ 25 h 247"/>
              <a:gd name="T6" fmla="*/ 131 w 187"/>
              <a:gd name="T7" fmla="*/ 21 h 247"/>
              <a:gd name="T8" fmla="*/ 103 w 187"/>
              <a:gd name="T9" fmla="*/ 16 h 247"/>
              <a:gd name="T10" fmla="*/ 101 w 187"/>
              <a:gd name="T11" fmla="*/ 9 h 247"/>
              <a:gd name="T12" fmla="*/ 92 w 187"/>
              <a:gd name="T13" fmla="*/ 5 h 247"/>
              <a:gd name="T14" fmla="*/ 75 w 187"/>
              <a:gd name="T15" fmla="*/ 0 h 247"/>
              <a:gd name="T16" fmla="*/ 52 w 187"/>
              <a:gd name="T17" fmla="*/ 24 h 247"/>
              <a:gd name="T18" fmla="*/ 58 w 187"/>
              <a:gd name="T19" fmla="*/ 10 h 247"/>
              <a:gd name="T20" fmla="*/ 53 w 187"/>
              <a:gd name="T21" fmla="*/ 5 h 247"/>
              <a:gd name="T22" fmla="*/ 45 w 187"/>
              <a:gd name="T23" fmla="*/ 23 h 247"/>
              <a:gd name="T24" fmla="*/ 42 w 187"/>
              <a:gd name="T25" fmla="*/ 28 h 247"/>
              <a:gd name="T26" fmla="*/ 37 w 187"/>
              <a:gd name="T27" fmla="*/ 43 h 247"/>
              <a:gd name="T28" fmla="*/ 19 w 187"/>
              <a:gd name="T29" fmla="*/ 61 h 247"/>
              <a:gd name="T30" fmla="*/ 5 w 187"/>
              <a:gd name="T31" fmla="*/ 64 h 247"/>
              <a:gd name="T32" fmla="*/ 0 w 187"/>
              <a:gd name="T33" fmla="*/ 80 h 247"/>
              <a:gd name="T34" fmla="*/ 7 w 187"/>
              <a:gd name="T35" fmla="*/ 81 h 247"/>
              <a:gd name="T36" fmla="*/ 18 w 187"/>
              <a:gd name="T37" fmla="*/ 94 h 247"/>
              <a:gd name="T38" fmla="*/ 39 w 187"/>
              <a:gd name="T39" fmla="*/ 155 h 247"/>
              <a:gd name="T40" fmla="*/ 52 w 187"/>
              <a:gd name="T41" fmla="*/ 168 h 247"/>
              <a:gd name="T42" fmla="*/ 61 w 187"/>
              <a:gd name="T43" fmla="*/ 224 h 247"/>
              <a:gd name="T44" fmla="*/ 73 w 187"/>
              <a:gd name="T45" fmla="*/ 211 h 247"/>
              <a:gd name="T46" fmla="*/ 68 w 187"/>
              <a:gd name="T47" fmla="*/ 242 h 247"/>
              <a:gd name="T48" fmla="*/ 62 w 187"/>
              <a:gd name="T49" fmla="*/ 246 h 247"/>
              <a:gd name="T50" fmla="*/ 71 w 187"/>
              <a:gd name="T51" fmla="*/ 247 h 247"/>
              <a:gd name="T52" fmla="*/ 77 w 187"/>
              <a:gd name="T53" fmla="*/ 247 h 247"/>
              <a:gd name="T54" fmla="*/ 93 w 187"/>
              <a:gd name="T55" fmla="*/ 242 h 247"/>
              <a:gd name="T56" fmla="*/ 100 w 187"/>
              <a:gd name="T57" fmla="*/ 242 h 247"/>
              <a:gd name="T58" fmla="*/ 92 w 187"/>
              <a:gd name="T59" fmla="*/ 227 h 247"/>
              <a:gd name="T60" fmla="*/ 91 w 187"/>
              <a:gd name="T61" fmla="*/ 204 h 247"/>
              <a:gd name="T62" fmla="*/ 120 w 187"/>
              <a:gd name="T63" fmla="*/ 189 h 247"/>
              <a:gd name="T64" fmla="*/ 131 w 187"/>
              <a:gd name="T65" fmla="*/ 182 h 247"/>
              <a:gd name="T66" fmla="*/ 139 w 187"/>
              <a:gd name="T67" fmla="*/ 192 h 247"/>
              <a:gd name="T68" fmla="*/ 147 w 187"/>
              <a:gd name="T69" fmla="*/ 187 h 247"/>
              <a:gd name="T70" fmla="*/ 149 w 187"/>
              <a:gd name="T71" fmla="*/ 184 h 247"/>
              <a:gd name="T72" fmla="*/ 148 w 187"/>
              <a:gd name="T73" fmla="*/ 159 h 247"/>
              <a:gd name="T74" fmla="*/ 154 w 187"/>
              <a:gd name="T75" fmla="*/ 166 h 247"/>
              <a:gd name="T76" fmla="*/ 158 w 187"/>
              <a:gd name="T77" fmla="*/ 163 h 247"/>
              <a:gd name="T78" fmla="*/ 147 w 187"/>
              <a:gd name="T79" fmla="*/ 139 h 247"/>
              <a:gd name="T80" fmla="*/ 160 w 187"/>
              <a:gd name="T81" fmla="*/ 149 h 247"/>
              <a:gd name="T82" fmla="*/ 159 w 187"/>
              <a:gd name="T83" fmla="*/ 128 h 247"/>
              <a:gd name="T84" fmla="*/ 153 w 187"/>
              <a:gd name="T85" fmla="*/ 110 h 247"/>
              <a:gd name="T86" fmla="*/ 157 w 187"/>
              <a:gd name="T87" fmla="*/ 82 h 247"/>
              <a:gd name="T88" fmla="*/ 149 w 187"/>
              <a:gd name="T89" fmla="*/ 71 h 247"/>
              <a:gd name="T90" fmla="*/ 168 w 187"/>
              <a:gd name="T91" fmla="*/ 65 h 247"/>
              <a:gd name="T92" fmla="*/ 172 w 187"/>
              <a:gd name="T93" fmla="*/ 57 h 247"/>
              <a:gd name="T94" fmla="*/ 181 w 187"/>
              <a:gd name="T95" fmla="*/ 53 h 247"/>
              <a:gd name="T96" fmla="*/ 187 w 187"/>
              <a:gd name="T97" fmla="*/ 41 h 247"/>
              <a:gd name="T98" fmla="*/ 83 w 187"/>
              <a:gd name="T99" fmla="*/ 218 h 247"/>
              <a:gd name="T100" fmla="*/ 83 w 187"/>
              <a:gd name="T101" fmla="*/ 218 h 247"/>
              <a:gd name="T102" fmla="*/ 93 w 187"/>
              <a:gd name="T103" fmla="*/ 116 h 247"/>
              <a:gd name="T104" fmla="*/ 121 w 187"/>
              <a:gd name="T105" fmla="*/ 122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87" h="247">
                <a:moveTo>
                  <a:pt x="187" y="39"/>
                </a:moveTo>
                <a:cubicBezTo>
                  <a:pt x="184" y="38"/>
                  <a:pt x="181" y="36"/>
                  <a:pt x="178" y="35"/>
                </a:cubicBezTo>
                <a:cubicBezTo>
                  <a:pt x="180" y="33"/>
                  <a:pt x="183" y="32"/>
                  <a:pt x="185" y="31"/>
                </a:cubicBezTo>
                <a:cubicBezTo>
                  <a:pt x="183" y="19"/>
                  <a:pt x="175" y="20"/>
                  <a:pt x="167" y="21"/>
                </a:cubicBezTo>
                <a:cubicBezTo>
                  <a:pt x="157" y="22"/>
                  <a:pt x="146" y="24"/>
                  <a:pt x="136" y="27"/>
                </a:cubicBezTo>
                <a:cubicBezTo>
                  <a:pt x="130" y="28"/>
                  <a:pt x="125" y="28"/>
                  <a:pt x="119" y="25"/>
                </a:cubicBezTo>
                <a:cubicBezTo>
                  <a:pt x="123" y="25"/>
                  <a:pt x="127" y="24"/>
                  <a:pt x="131" y="24"/>
                </a:cubicBezTo>
                <a:cubicBezTo>
                  <a:pt x="131" y="23"/>
                  <a:pt x="131" y="22"/>
                  <a:pt x="131" y="21"/>
                </a:cubicBezTo>
                <a:cubicBezTo>
                  <a:pt x="121" y="17"/>
                  <a:pt x="111" y="17"/>
                  <a:pt x="100" y="18"/>
                </a:cubicBezTo>
                <a:cubicBezTo>
                  <a:pt x="102" y="17"/>
                  <a:pt x="103" y="17"/>
                  <a:pt x="103" y="16"/>
                </a:cubicBezTo>
                <a:cubicBezTo>
                  <a:pt x="104" y="14"/>
                  <a:pt x="105" y="12"/>
                  <a:pt x="106" y="11"/>
                </a:cubicBezTo>
                <a:cubicBezTo>
                  <a:pt x="104" y="10"/>
                  <a:pt x="102" y="9"/>
                  <a:pt x="101" y="9"/>
                </a:cubicBezTo>
                <a:cubicBezTo>
                  <a:pt x="98" y="9"/>
                  <a:pt x="95" y="9"/>
                  <a:pt x="92" y="10"/>
                </a:cubicBezTo>
                <a:cubicBezTo>
                  <a:pt x="92" y="8"/>
                  <a:pt x="92" y="5"/>
                  <a:pt x="92" y="5"/>
                </a:cubicBezTo>
                <a:cubicBezTo>
                  <a:pt x="88" y="5"/>
                  <a:pt x="84" y="5"/>
                  <a:pt x="79" y="5"/>
                </a:cubicBezTo>
                <a:cubicBezTo>
                  <a:pt x="82" y="0"/>
                  <a:pt x="79" y="0"/>
                  <a:pt x="75" y="0"/>
                </a:cubicBezTo>
                <a:cubicBezTo>
                  <a:pt x="67" y="1"/>
                  <a:pt x="62" y="6"/>
                  <a:pt x="58" y="13"/>
                </a:cubicBezTo>
                <a:cubicBezTo>
                  <a:pt x="56" y="16"/>
                  <a:pt x="54" y="20"/>
                  <a:pt x="52" y="24"/>
                </a:cubicBezTo>
                <a:cubicBezTo>
                  <a:pt x="50" y="23"/>
                  <a:pt x="50" y="23"/>
                  <a:pt x="50" y="23"/>
                </a:cubicBezTo>
                <a:cubicBezTo>
                  <a:pt x="53" y="19"/>
                  <a:pt x="55" y="14"/>
                  <a:pt x="58" y="10"/>
                </a:cubicBezTo>
                <a:cubicBezTo>
                  <a:pt x="59" y="8"/>
                  <a:pt x="59" y="6"/>
                  <a:pt x="60" y="4"/>
                </a:cubicBezTo>
                <a:cubicBezTo>
                  <a:pt x="57" y="4"/>
                  <a:pt x="55" y="4"/>
                  <a:pt x="53" y="5"/>
                </a:cubicBezTo>
                <a:cubicBezTo>
                  <a:pt x="51" y="5"/>
                  <a:pt x="49" y="7"/>
                  <a:pt x="49" y="9"/>
                </a:cubicBezTo>
                <a:cubicBezTo>
                  <a:pt x="47" y="14"/>
                  <a:pt x="46" y="18"/>
                  <a:pt x="45" y="23"/>
                </a:cubicBezTo>
                <a:cubicBezTo>
                  <a:pt x="44" y="25"/>
                  <a:pt x="43" y="27"/>
                  <a:pt x="43" y="29"/>
                </a:cubicBezTo>
                <a:cubicBezTo>
                  <a:pt x="43" y="28"/>
                  <a:pt x="42" y="28"/>
                  <a:pt x="42" y="28"/>
                </a:cubicBezTo>
                <a:cubicBezTo>
                  <a:pt x="41" y="24"/>
                  <a:pt x="40" y="19"/>
                  <a:pt x="38" y="14"/>
                </a:cubicBezTo>
                <a:cubicBezTo>
                  <a:pt x="30" y="24"/>
                  <a:pt x="40" y="34"/>
                  <a:pt x="37" y="43"/>
                </a:cubicBezTo>
                <a:cubicBezTo>
                  <a:pt x="34" y="54"/>
                  <a:pt x="43" y="63"/>
                  <a:pt x="44" y="73"/>
                </a:cubicBezTo>
                <a:cubicBezTo>
                  <a:pt x="35" y="69"/>
                  <a:pt x="27" y="65"/>
                  <a:pt x="19" y="61"/>
                </a:cubicBezTo>
                <a:cubicBezTo>
                  <a:pt x="17" y="60"/>
                  <a:pt x="15" y="60"/>
                  <a:pt x="13" y="61"/>
                </a:cubicBezTo>
                <a:cubicBezTo>
                  <a:pt x="10" y="61"/>
                  <a:pt x="7" y="62"/>
                  <a:pt x="5" y="64"/>
                </a:cubicBezTo>
                <a:cubicBezTo>
                  <a:pt x="4" y="66"/>
                  <a:pt x="1" y="69"/>
                  <a:pt x="2" y="70"/>
                </a:cubicBezTo>
                <a:cubicBezTo>
                  <a:pt x="3" y="74"/>
                  <a:pt x="2" y="77"/>
                  <a:pt x="0" y="80"/>
                </a:cubicBezTo>
                <a:cubicBezTo>
                  <a:pt x="0" y="81"/>
                  <a:pt x="0" y="82"/>
                  <a:pt x="0" y="84"/>
                </a:cubicBezTo>
                <a:cubicBezTo>
                  <a:pt x="2" y="83"/>
                  <a:pt x="4" y="82"/>
                  <a:pt x="7" y="81"/>
                </a:cubicBezTo>
                <a:cubicBezTo>
                  <a:pt x="9" y="86"/>
                  <a:pt x="10" y="91"/>
                  <a:pt x="16" y="92"/>
                </a:cubicBezTo>
                <a:cubicBezTo>
                  <a:pt x="17" y="92"/>
                  <a:pt x="18" y="93"/>
                  <a:pt x="18" y="94"/>
                </a:cubicBezTo>
                <a:cubicBezTo>
                  <a:pt x="19" y="101"/>
                  <a:pt x="21" y="108"/>
                  <a:pt x="20" y="115"/>
                </a:cubicBezTo>
                <a:cubicBezTo>
                  <a:pt x="18" y="133"/>
                  <a:pt x="25" y="145"/>
                  <a:pt x="39" y="155"/>
                </a:cubicBezTo>
                <a:cubicBezTo>
                  <a:pt x="40" y="156"/>
                  <a:pt x="41" y="157"/>
                  <a:pt x="42" y="158"/>
                </a:cubicBezTo>
                <a:cubicBezTo>
                  <a:pt x="46" y="161"/>
                  <a:pt x="50" y="164"/>
                  <a:pt x="52" y="168"/>
                </a:cubicBezTo>
                <a:cubicBezTo>
                  <a:pt x="60" y="178"/>
                  <a:pt x="67" y="189"/>
                  <a:pt x="74" y="200"/>
                </a:cubicBezTo>
                <a:cubicBezTo>
                  <a:pt x="70" y="208"/>
                  <a:pt x="61" y="214"/>
                  <a:pt x="61" y="224"/>
                </a:cubicBezTo>
                <a:cubicBezTo>
                  <a:pt x="61" y="224"/>
                  <a:pt x="62" y="225"/>
                  <a:pt x="62" y="225"/>
                </a:cubicBezTo>
                <a:cubicBezTo>
                  <a:pt x="65" y="221"/>
                  <a:pt x="69" y="216"/>
                  <a:pt x="73" y="211"/>
                </a:cubicBezTo>
                <a:cubicBezTo>
                  <a:pt x="73" y="219"/>
                  <a:pt x="74" y="220"/>
                  <a:pt x="83" y="221"/>
                </a:cubicBezTo>
                <a:cubicBezTo>
                  <a:pt x="84" y="235"/>
                  <a:pt x="81" y="240"/>
                  <a:pt x="68" y="242"/>
                </a:cubicBezTo>
                <a:cubicBezTo>
                  <a:pt x="66" y="242"/>
                  <a:pt x="64" y="244"/>
                  <a:pt x="61" y="245"/>
                </a:cubicBezTo>
                <a:cubicBezTo>
                  <a:pt x="62" y="245"/>
                  <a:pt x="62" y="246"/>
                  <a:pt x="62" y="246"/>
                </a:cubicBezTo>
                <a:cubicBezTo>
                  <a:pt x="65" y="246"/>
                  <a:pt x="68" y="246"/>
                  <a:pt x="71" y="245"/>
                </a:cubicBezTo>
                <a:cubicBezTo>
                  <a:pt x="71" y="246"/>
                  <a:pt x="71" y="246"/>
                  <a:pt x="71" y="247"/>
                </a:cubicBezTo>
                <a:cubicBezTo>
                  <a:pt x="71" y="247"/>
                  <a:pt x="72" y="247"/>
                  <a:pt x="72" y="247"/>
                </a:cubicBezTo>
                <a:cubicBezTo>
                  <a:pt x="74" y="247"/>
                  <a:pt x="75" y="247"/>
                  <a:pt x="77" y="247"/>
                </a:cubicBezTo>
                <a:cubicBezTo>
                  <a:pt x="83" y="244"/>
                  <a:pt x="89" y="243"/>
                  <a:pt x="95" y="247"/>
                </a:cubicBezTo>
                <a:cubicBezTo>
                  <a:pt x="95" y="245"/>
                  <a:pt x="94" y="243"/>
                  <a:pt x="93" y="242"/>
                </a:cubicBezTo>
                <a:cubicBezTo>
                  <a:pt x="96" y="242"/>
                  <a:pt x="98" y="243"/>
                  <a:pt x="100" y="244"/>
                </a:cubicBezTo>
                <a:cubicBezTo>
                  <a:pt x="100" y="242"/>
                  <a:pt x="100" y="242"/>
                  <a:pt x="100" y="242"/>
                </a:cubicBezTo>
                <a:cubicBezTo>
                  <a:pt x="96" y="238"/>
                  <a:pt x="89" y="236"/>
                  <a:pt x="93" y="228"/>
                </a:cubicBezTo>
                <a:cubicBezTo>
                  <a:pt x="93" y="228"/>
                  <a:pt x="92" y="228"/>
                  <a:pt x="92" y="227"/>
                </a:cubicBezTo>
                <a:cubicBezTo>
                  <a:pt x="91" y="225"/>
                  <a:pt x="90" y="223"/>
                  <a:pt x="90" y="221"/>
                </a:cubicBezTo>
                <a:cubicBezTo>
                  <a:pt x="90" y="215"/>
                  <a:pt x="91" y="210"/>
                  <a:pt x="91" y="204"/>
                </a:cubicBezTo>
                <a:cubicBezTo>
                  <a:pt x="91" y="202"/>
                  <a:pt x="92" y="200"/>
                  <a:pt x="93" y="200"/>
                </a:cubicBezTo>
                <a:cubicBezTo>
                  <a:pt x="102" y="197"/>
                  <a:pt x="109" y="189"/>
                  <a:pt x="120" y="189"/>
                </a:cubicBezTo>
                <a:cubicBezTo>
                  <a:pt x="123" y="189"/>
                  <a:pt x="126" y="187"/>
                  <a:pt x="128" y="185"/>
                </a:cubicBezTo>
                <a:cubicBezTo>
                  <a:pt x="130" y="184"/>
                  <a:pt x="130" y="183"/>
                  <a:pt x="131" y="182"/>
                </a:cubicBezTo>
                <a:cubicBezTo>
                  <a:pt x="133" y="186"/>
                  <a:pt x="135" y="189"/>
                  <a:pt x="137" y="192"/>
                </a:cubicBezTo>
                <a:cubicBezTo>
                  <a:pt x="139" y="192"/>
                  <a:pt x="139" y="192"/>
                  <a:pt x="139" y="192"/>
                </a:cubicBezTo>
                <a:cubicBezTo>
                  <a:pt x="139" y="187"/>
                  <a:pt x="138" y="181"/>
                  <a:pt x="138" y="175"/>
                </a:cubicBezTo>
                <a:cubicBezTo>
                  <a:pt x="145" y="176"/>
                  <a:pt x="143" y="184"/>
                  <a:pt x="147" y="187"/>
                </a:cubicBezTo>
                <a:cubicBezTo>
                  <a:pt x="147" y="184"/>
                  <a:pt x="147" y="182"/>
                  <a:pt x="146" y="179"/>
                </a:cubicBezTo>
                <a:cubicBezTo>
                  <a:pt x="148" y="181"/>
                  <a:pt x="148" y="183"/>
                  <a:pt x="149" y="184"/>
                </a:cubicBezTo>
                <a:cubicBezTo>
                  <a:pt x="150" y="184"/>
                  <a:pt x="150" y="184"/>
                  <a:pt x="151" y="184"/>
                </a:cubicBezTo>
                <a:cubicBezTo>
                  <a:pt x="150" y="176"/>
                  <a:pt x="149" y="168"/>
                  <a:pt x="148" y="159"/>
                </a:cubicBezTo>
                <a:cubicBezTo>
                  <a:pt x="150" y="162"/>
                  <a:pt x="151" y="164"/>
                  <a:pt x="153" y="166"/>
                </a:cubicBezTo>
                <a:cubicBezTo>
                  <a:pt x="153" y="166"/>
                  <a:pt x="153" y="166"/>
                  <a:pt x="154" y="166"/>
                </a:cubicBezTo>
                <a:cubicBezTo>
                  <a:pt x="153" y="163"/>
                  <a:pt x="152" y="161"/>
                  <a:pt x="152" y="158"/>
                </a:cubicBezTo>
                <a:cubicBezTo>
                  <a:pt x="154" y="160"/>
                  <a:pt x="156" y="161"/>
                  <a:pt x="158" y="163"/>
                </a:cubicBezTo>
                <a:cubicBezTo>
                  <a:pt x="158" y="163"/>
                  <a:pt x="158" y="163"/>
                  <a:pt x="158" y="163"/>
                </a:cubicBezTo>
                <a:cubicBezTo>
                  <a:pt x="155" y="155"/>
                  <a:pt x="151" y="147"/>
                  <a:pt x="147" y="139"/>
                </a:cubicBezTo>
                <a:cubicBezTo>
                  <a:pt x="148" y="139"/>
                  <a:pt x="148" y="138"/>
                  <a:pt x="148" y="138"/>
                </a:cubicBezTo>
                <a:cubicBezTo>
                  <a:pt x="154" y="139"/>
                  <a:pt x="154" y="148"/>
                  <a:pt x="160" y="149"/>
                </a:cubicBezTo>
                <a:cubicBezTo>
                  <a:pt x="158" y="142"/>
                  <a:pt x="157" y="136"/>
                  <a:pt x="155" y="130"/>
                </a:cubicBezTo>
                <a:cubicBezTo>
                  <a:pt x="156" y="130"/>
                  <a:pt x="157" y="129"/>
                  <a:pt x="159" y="128"/>
                </a:cubicBezTo>
                <a:cubicBezTo>
                  <a:pt x="153" y="126"/>
                  <a:pt x="152" y="122"/>
                  <a:pt x="153" y="117"/>
                </a:cubicBezTo>
                <a:cubicBezTo>
                  <a:pt x="154" y="115"/>
                  <a:pt x="152" y="112"/>
                  <a:pt x="153" y="110"/>
                </a:cubicBezTo>
                <a:cubicBezTo>
                  <a:pt x="153" y="106"/>
                  <a:pt x="154" y="103"/>
                  <a:pt x="155" y="100"/>
                </a:cubicBezTo>
                <a:cubicBezTo>
                  <a:pt x="156" y="94"/>
                  <a:pt x="156" y="88"/>
                  <a:pt x="157" y="82"/>
                </a:cubicBezTo>
                <a:cubicBezTo>
                  <a:pt x="157" y="81"/>
                  <a:pt x="156" y="81"/>
                  <a:pt x="156" y="80"/>
                </a:cubicBezTo>
                <a:cubicBezTo>
                  <a:pt x="154" y="77"/>
                  <a:pt x="152" y="74"/>
                  <a:pt x="149" y="71"/>
                </a:cubicBezTo>
                <a:cubicBezTo>
                  <a:pt x="156" y="70"/>
                  <a:pt x="163" y="73"/>
                  <a:pt x="167" y="65"/>
                </a:cubicBezTo>
                <a:cubicBezTo>
                  <a:pt x="167" y="65"/>
                  <a:pt x="168" y="65"/>
                  <a:pt x="168" y="65"/>
                </a:cubicBezTo>
                <a:cubicBezTo>
                  <a:pt x="170" y="64"/>
                  <a:pt x="172" y="63"/>
                  <a:pt x="174" y="63"/>
                </a:cubicBezTo>
                <a:cubicBezTo>
                  <a:pt x="173" y="61"/>
                  <a:pt x="172" y="59"/>
                  <a:pt x="172" y="57"/>
                </a:cubicBezTo>
                <a:cubicBezTo>
                  <a:pt x="175" y="57"/>
                  <a:pt x="178" y="56"/>
                  <a:pt x="181" y="56"/>
                </a:cubicBezTo>
                <a:cubicBezTo>
                  <a:pt x="181" y="55"/>
                  <a:pt x="181" y="54"/>
                  <a:pt x="181" y="53"/>
                </a:cubicBezTo>
                <a:cubicBezTo>
                  <a:pt x="173" y="45"/>
                  <a:pt x="161" y="49"/>
                  <a:pt x="150" y="46"/>
                </a:cubicBezTo>
                <a:cubicBezTo>
                  <a:pt x="162" y="44"/>
                  <a:pt x="175" y="45"/>
                  <a:pt x="187" y="41"/>
                </a:cubicBezTo>
                <a:lnTo>
                  <a:pt x="187" y="39"/>
                </a:lnTo>
                <a:close/>
                <a:moveTo>
                  <a:pt x="83" y="218"/>
                </a:moveTo>
                <a:cubicBezTo>
                  <a:pt x="79" y="214"/>
                  <a:pt x="79" y="210"/>
                  <a:pt x="84" y="205"/>
                </a:cubicBezTo>
                <a:cubicBezTo>
                  <a:pt x="84" y="210"/>
                  <a:pt x="84" y="214"/>
                  <a:pt x="83" y="218"/>
                </a:cubicBezTo>
                <a:close/>
                <a:moveTo>
                  <a:pt x="106" y="125"/>
                </a:moveTo>
                <a:cubicBezTo>
                  <a:pt x="102" y="122"/>
                  <a:pt x="98" y="119"/>
                  <a:pt x="93" y="116"/>
                </a:cubicBezTo>
                <a:cubicBezTo>
                  <a:pt x="93" y="116"/>
                  <a:pt x="92" y="115"/>
                  <a:pt x="91" y="113"/>
                </a:cubicBezTo>
                <a:cubicBezTo>
                  <a:pt x="101" y="116"/>
                  <a:pt x="111" y="119"/>
                  <a:pt x="121" y="122"/>
                </a:cubicBezTo>
                <a:cubicBezTo>
                  <a:pt x="114" y="130"/>
                  <a:pt x="114" y="130"/>
                  <a:pt x="106" y="125"/>
                </a:cubicBezTo>
                <a:close/>
              </a:path>
            </a:pathLst>
          </a:custGeom>
          <a:solidFill>
            <a:srgbClr val="9360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7027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Personalizado 17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FBCA98"/>
      </a:hlink>
      <a:folHlink>
        <a:srgbClr val="977B2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18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FBCA98"/>
      </a:hlink>
      <a:folHlink>
        <a:srgbClr val="977B2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16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FBCA9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2015</TotalTime>
  <Words>4406</Words>
  <Application>Microsoft Office PowerPoint</Application>
  <PresentationFormat>Panorámica</PresentationFormat>
  <Paragraphs>543</Paragraphs>
  <Slides>55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55</vt:i4>
      </vt:variant>
    </vt:vector>
  </HeadingPairs>
  <TitlesOfParts>
    <vt:vector size="66" baseType="lpstr">
      <vt:lpstr>맑은 고딕</vt:lpstr>
      <vt:lpstr>Arial</vt:lpstr>
      <vt:lpstr>Arial Rounded MT Bold</vt:lpstr>
      <vt:lpstr>Arial Unicode MS</vt:lpstr>
      <vt:lpstr>Calibri</vt:lpstr>
      <vt:lpstr>FZShuTi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211</cp:revision>
  <dcterms:created xsi:type="dcterms:W3CDTF">2019-01-14T06:35:35Z</dcterms:created>
  <dcterms:modified xsi:type="dcterms:W3CDTF">2023-11-20T02:33:42Z</dcterms:modified>
</cp:coreProperties>
</file>